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diagrams/data5.xml" ContentType="application/vnd.openxmlformats-officedocument.drawingml.diagramData+xml"/>
  <Override PartName="/ppt/diagrams/data4.xml" ContentType="application/vnd.openxmlformats-officedocument.drawingml.diagramData+xml"/>
  <Override PartName="/ppt/diagrams/data3.xml" ContentType="application/vnd.openxmlformats-officedocument.drawingml.diagramData+xml"/>
  <Override PartName="/ppt/diagrams/data1.xml" ContentType="application/vnd.openxmlformats-officedocument.drawingml.diagramData+xml"/>
  <Override PartName="/ppt/diagrams/data2.xml" ContentType="application/vnd.openxmlformats-officedocument.drawingml.diagramData+xml"/>
  <Override PartName="/ppt/slides/slide52.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25.xml" ContentType="application/vnd.openxmlformats-officedocument.presentationml.slide+xml"/>
  <Override PartName="/ppt/slides/slide24.xml" ContentType="application/vnd.openxmlformats-officedocument.presentationml.slide+xml"/>
  <Override PartName="/ppt/slides/slide23.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44.xml" ContentType="application/vnd.openxmlformats-officedocument.presentationml.slide+xml"/>
  <Override PartName="/ppt/slides/slide43.xml" ContentType="application/vnd.openxmlformats-officedocument.presentationml.slide+xml"/>
  <Override PartName="/ppt/slides/slide42.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53.xml" ContentType="application/vnd.openxmlformats-officedocument.presentationml.slide+xml"/>
  <Override PartName="/ppt/slides/slide16.xml" ContentType="application/vnd.openxmlformats-officedocument.presentationml.slide+xml"/>
  <Override PartName="/ppt/slides/slide14.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1.xml" ContentType="application/vnd.openxmlformats-officedocument.presentationml.slide+xml"/>
  <Override PartName="/ppt/slides/slide6.xml" ContentType="application/vnd.openxmlformats-officedocument.presentationml.slide+xml"/>
  <Override PartName="/ppt/slides/slide15.xml" ContentType="application/vnd.openxmlformats-officedocument.presentationml.slide+xml"/>
  <Override PartName="/ppt/slides/slide8.xml" ContentType="application/vnd.openxmlformats-officedocument.presentationml.slide+xml"/>
  <Override PartName="/ppt/slides/slide13.xml" ContentType="application/vnd.openxmlformats-officedocument.presentationml.slide+xml"/>
  <Override PartName="/ppt/slides/slide12.xml" ContentType="application/vnd.openxmlformats-officedocument.presentationml.slide+xml"/>
  <Override PartName="/ppt/slides/slide7.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9.xml" ContentType="application/vnd.openxmlformats-officedocument.presentationml.slide+xml"/>
  <Override PartName="/ppt/slideMasters/slideMaster1.xml" ContentType="application/vnd.openxmlformats-officedocument.presentationml.slideMaster+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notesSlides/notesSlide2.xml" ContentType="application/vnd.openxmlformats-officedocument.presentationml.notesSlide+xml"/>
  <Override PartName="/ppt/notesSlides/notesSlide4.xml" ContentType="application/vnd.openxmlformats-officedocument.presentationml.notesSlid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notesSlides/notesSlide5.xml" ContentType="application/vnd.openxmlformats-officedocument.presentationml.notesSlide+xml"/>
  <Override PartName="/ppt/notesSlides/notesSlide3.xml" ContentType="application/vnd.openxmlformats-officedocument.presentationml.notesSlide+xml"/>
  <Override PartName="/ppt/notesSlides/notesSlide1.xml" ContentType="application/vnd.openxmlformats-officedocument.presentationml.notesSlide+xml"/>
  <Override PartName="/ppt/slideLayouts/slideLayout11.xml" ContentType="application/vnd.openxmlformats-officedocument.presentationml.slideLayout+xml"/>
  <Override PartName="/ppt/slideLayouts/slideLayout9.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10.xml" ContentType="application/vnd.openxmlformats-officedocument.presentationml.slideLayout+xml"/>
  <Override PartName="/ppt/slideLayouts/slideLayout5.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layout5.xml" ContentType="application/vnd.openxmlformats-officedocument.drawingml.diagramLayout+xml"/>
  <Override PartName="/ppt/handoutMasters/handoutMaster1.xml" ContentType="application/vnd.openxmlformats-officedocument.presentationml.handoutMaster+xml"/>
  <Override PartName="/ppt/diagrams/drawing4.xml" ContentType="application/vnd.ms-office.drawingml.diagramDrawing+xml"/>
  <Override PartName="/ppt/diagrams/colors4.xml" ContentType="application/vnd.openxmlformats-officedocument.drawingml.diagramColors+xml"/>
  <Override PartName="/ppt/diagrams/quickStyle4.xml" ContentType="application/vnd.openxmlformats-officedocument.drawingml.diagramStyle+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Masters/notesMaster1.xml" ContentType="application/vnd.openxmlformats-officedocument.presentationml.notesMaster+xml"/>
  <Override PartName="/ppt/diagrams/drawing3.xml" ContentType="application/vnd.ms-office.drawingml.diagramDrawing+xml"/>
  <Override PartName="/ppt/diagrams/layout4.xml" ContentType="application/vnd.openxmlformats-officedocument.drawingml.diagramLayout+xml"/>
  <Override PartName="/ppt/diagrams/quickStyle3.xml" ContentType="application/vnd.openxmlformats-officedocument.drawingml.diagramStyle+xml"/>
  <Override PartName="/ppt/diagrams/drawing1.xml" ContentType="application/vnd.ms-office.drawingml.diagramDrawing+xml"/>
  <Override PartName="/ppt/diagrams/colors3.xml" ContentType="application/vnd.openxmlformats-officedocument.drawingml.diagramColors+xml"/>
  <Override PartName="/ppt/diagrams/quickStyle1.xml" ContentType="application/vnd.openxmlformats-officedocument.drawingml.diagramStyle+xml"/>
  <Override PartName="/ppt/diagrams/layout1.xml" ContentType="application/vnd.openxmlformats-officedocument.drawingml.diagramLayout+xml"/>
  <Override PartName="/ppt/theme/theme1.xml" ContentType="application/vnd.openxmlformats-officedocument.theme+xml"/>
  <Override PartName="/ppt/diagrams/colors1.xml" ContentType="application/vnd.openxmlformats-officedocument.drawingml.diagramColors+xml"/>
  <Override PartName="/ppt/diagrams/quickStyle2.xml" ContentType="application/vnd.openxmlformats-officedocument.drawingml.diagramStyle+xml"/>
  <Override PartName="/ppt/diagrams/layout2.xml" ContentType="application/vnd.openxmlformats-officedocument.drawingml.diagramLayout+xml"/>
  <Override PartName="/ppt/diagrams/layout3.xml" ContentType="application/vnd.openxmlformats-officedocument.drawingml.diagramLayout+xml"/>
  <Override PartName="/ppt/diagrams/drawing2.xml" ContentType="application/vnd.ms-office.drawingml.diagramDrawing+xml"/>
  <Override PartName="/ppt/diagrams/colors2.xml" ContentType="application/vnd.openxmlformats-officedocument.drawingml.diagramColors+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docProps/custom.xml" ContentType="application/vnd.openxmlformats-officedocument.custom-properties+xml"/>
  <Override PartName="/docProps/app.xml" ContentType="application/vnd.openxmlformats-officedocument.extended-properties+xml"/>
  <Override PartName="/docProps/core.xml" ContentType="application/vnd.openxmlformats-package.core-properties+xml"/>
  <Override PartName="/ppt/changesInfos/changesInfo1.xml" ContentType="application/vnd.ms-powerpoint.changesinfo+xml"/>
  <Override PartName="/ppt/revisionInfo.xml" ContentType="application/vnd.ms-powerpoint.revisioninfo+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5"/>
  </p:notesMasterIdLst>
  <p:handoutMasterIdLst>
    <p:handoutMasterId r:id="rId56"/>
  </p:handoutMasterIdLst>
  <p:sldIdLst>
    <p:sldId id="256" r:id="rId2"/>
    <p:sldId id="268" r:id="rId3"/>
    <p:sldId id="303" r:id="rId4"/>
    <p:sldId id="302" r:id="rId5"/>
    <p:sldId id="272" r:id="rId6"/>
    <p:sldId id="273" r:id="rId7"/>
    <p:sldId id="274" r:id="rId8"/>
    <p:sldId id="276" r:id="rId9"/>
    <p:sldId id="285" r:id="rId10"/>
    <p:sldId id="522" r:id="rId11"/>
    <p:sldId id="523" r:id="rId12"/>
    <p:sldId id="283" r:id="rId13"/>
    <p:sldId id="524" r:id="rId14"/>
    <p:sldId id="525" r:id="rId15"/>
    <p:sldId id="526" r:id="rId16"/>
    <p:sldId id="527" r:id="rId17"/>
    <p:sldId id="528" r:id="rId18"/>
    <p:sldId id="529" r:id="rId19"/>
    <p:sldId id="424" r:id="rId20"/>
    <p:sldId id="530" r:id="rId21"/>
    <p:sldId id="284" r:id="rId22"/>
    <p:sldId id="533" r:id="rId23"/>
    <p:sldId id="532" r:id="rId24"/>
    <p:sldId id="534" r:id="rId25"/>
    <p:sldId id="287" r:id="rId26"/>
    <p:sldId id="531" r:id="rId27"/>
    <p:sldId id="292" r:id="rId28"/>
    <p:sldId id="535" r:id="rId29"/>
    <p:sldId id="536" r:id="rId30"/>
    <p:sldId id="538" r:id="rId31"/>
    <p:sldId id="539" r:id="rId32"/>
    <p:sldId id="540" r:id="rId33"/>
    <p:sldId id="447" r:id="rId34"/>
    <p:sldId id="541" r:id="rId35"/>
    <p:sldId id="542" r:id="rId36"/>
    <p:sldId id="543" r:id="rId37"/>
    <p:sldId id="537" r:id="rId38"/>
    <p:sldId id="544" r:id="rId39"/>
    <p:sldId id="423" r:id="rId40"/>
    <p:sldId id="554" r:id="rId41"/>
    <p:sldId id="550" r:id="rId42"/>
    <p:sldId id="545" r:id="rId43"/>
    <p:sldId id="546" r:id="rId44"/>
    <p:sldId id="547" r:id="rId45"/>
    <p:sldId id="549" r:id="rId46"/>
    <p:sldId id="555" r:id="rId47"/>
    <p:sldId id="556" r:id="rId48"/>
    <p:sldId id="557" r:id="rId49"/>
    <p:sldId id="548" r:id="rId50"/>
    <p:sldId id="493" r:id="rId51"/>
    <p:sldId id="492" r:id="rId52"/>
    <p:sldId id="491" r:id="rId53"/>
    <p:sldId id="558" r:id="rId54"/>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5" pos="3839">
          <p15:clr>
            <a:srgbClr val="A4A3A4"/>
          </p15:clr>
        </p15:guide>
        <p15:guide id="6" pos="1007">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2AE6163-9007-2235-2D12-C12BEECB99C6}" v="802" dt="2022-10-10T18:41:57.352"/>
    <p1510:client id="{98D13631-D459-2E7D-20E2-0DF8ABEFF872}" v="23" dt="2022-10-10T15:14:22.103"/>
    <p1510:client id="{ACD958B6-803D-3121-B8AD-771CF02C2676}" v="2" dt="2022-10-09T14:19:57.553"/>
    <p1510:client id="{CA979ED6-57EA-DBFA-5A7D-F039AB34C233}" v="63" dt="2022-10-10T15:59:40.449"/>
    <p1510:client id="{D56512EA-0846-5C8F-A256-6E62357BDA54}" v="125" dt="2022-10-10T15:13:08.832"/>
    <p1510:client id="{FF2402D7-4757-24CF-939E-9D369F82DA51}" v="1" dt="2022-10-11T19:50:27.529"/>
  </p1510:revLst>
</p1510:revInfo>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47" d="100"/>
          <a:sy n="47" d="100"/>
        </p:scale>
        <p:origin x="72" y="1060"/>
      </p:cViewPr>
      <p:guideLst>
        <p:guide orient="horz" pos="2160"/>
        <p:guide pos="3839"/>
        <p:guide pos="1007"/>
      </p:guideLst>
    </p:cSldViewPr>
  </p:slideViewPr>
  <p:notesTextViewPr>
    <p:cViewPr>
      <p:scale>
        <a:sx n="1" d="1"/>
        <a:sy n="1" d="1"/>
      </p:scale>
      <p:origin x="0" y="0"/>
    </p:cViewPr>
  </p:notesTextViewPr>
  <p:sorterViewPr>
    <p:cViewPr>
      <p:scale>
        <a:sx n="100" d="100"/>
        <a:sy n="100" d="100"/>
      </p:scale>
      <p:origin x="0" y="-13496"/>
    </p:cViewPr>
  </p:sorter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112"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115" Type="http://schemas.openxmlformats.org/officeDocument/2006/relationships/customXml" Target="../customXml/item3.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handoutMaster" Target="handoutMasters/handoutMaster1.xml"/><Relationship Id="rId113" Type="http://schemas.openxmlformats.org/officeDocument/2006/relationships/customXml" Target="../customXml/item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11"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14" Type="http://schemas.openxmlformats.org/officeDocument/2006/relationships/customXml" Target="../customXml/item2.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est User" userId="S::urn:spo:anon#6e76b88568f605929b3b841f02cfd62d68d8e06b72b73bca916481412ff75bb1::" providerId="AD" clId="Web-{98D13631-D459-2E7D-20E2-0DF8ABEFF872}"/>
    <pc:docChg chg="addSld delSld sldOrd">
      <pc:chgData name="Guest User" userId="S::urn:spo:anon#6e76b88568f605929b3b841f02cfd62d68d8e06b72b73bca916481412ff75bb1::" providerId="AD" clId="Web-{98D13631-D459-2E7D-20E2-0DF8ABEFF872}" dt="2022-10-10T15:14:22.056" v="22"/>
      <pc:docMkLst>
        <pc:docMk/>
      </pc:docMkLst>
      <pc:sldChg chg="del">
        <pc:chgData name="Guest User" userId="S::urn:spo:anon#6e76b88568f605929b3b841f02cfd62d68d8e06b72b73bca916481412ff75bb1::" providerId="AD" clId="Web-{98D13631-D459-2E7D-20E2-0DF8ABEFF872}" dt="2022-10-10T14:48:19.144" v="15"/>
        <pc:sldMkLst>
          <pc:docMk/>
          <pc:sldMk cId="3675596045" sldId="357"/>
        </pc:sldMkLst>
      </pc:sldChg>
      <pc:sldChg chg="del">
        <pc:chgData name="Guest User" userId="S::urn:spo:anon#6e76b88568f605929b3b841f02cfd62d68d8e06b72b73bca916481412ff75bb1::" providerId="AD" clId="Web-{98D13631-D459-2E7D-20E2-0DF8ABEFF872}" dt="2022-10-10T14:48:19.129" v="10"/>
        <pc:sldMkLst>
          <pc:docMk/>
          <pc:sldMk cId="2205926247" sldId="400"/>
        </pc:sldMkLst>
      </pc:sldChg>
      <pc:sldChg chg="del">
        <pc:chgData name="Guest User" userId="S::urn:spo:anon#6e76b88568f605929b3b841f02cfd62d68d8e06b72b73bca916481412ff75bb1::" providerId="AD" clId="Web-{98D13631-D459-2E7D-20E2-0DF8ABEFF872}" dt="2022-10-10T14:48:19.129" v="9"/>
        <pc:sldMkLst>
          <pc:docMk/>
          <pc:sldMk cId="3172625423" sldId="401"/>
        </pc:sldMkLst>
      </pc:sldChg>
      <pc:sldChg chg="del">
        <pc:chgData name="Guest User" userId="S::urn:spo:anon#6e76b88568f605929b3b841f02cfd62d68d8e06b72b73bca916481412ff75bb1::" providerId="AD" clId="Web-{98D13631-D459-2E7D-20E2-0DF8ABEFF872}" dt="2022-10-10T14:48:19.129" v="8"/>
        <pc:sldMkLst>
          <pc:docMk/>
          <pc:sldMk cId="1111037430" sldId="402"/>
        </pc:sldMkLst>
      </pc:sldChg>
      <pc:sldChg chg="del">
        <pc:chgData name="Guest User" userId="S::urn:spo:anon#6e76b88568f605929b3b841f02cfd62d68d8e06b72b73bca916481412ff75bb1::" providerId="AD" clId="Web-{98D13631-D459-2E7D-20E2-0DF8ABEFF872}" dt="2022-10-10T14:48:19.129" v="7"/>
        <pc:sldMkLst>
          <pc:docMk/>
          <pc:sldMk cId="2125472635" sldId="403"/>
        </pc:sldMkLst>
      </pc:sldChg>
      <pc:sldChg chg="del">
        <pc:chgData name="Guest User" userId="S::urn:spo:anon#6e76b88568f605929b3b841f02cfd62d68d8e06b72b73bca916481412ff75bb1::" providerId="AD" clId="Web-{98D13631-D459-2E7D-20E2-0DF8ABEFF872}" dt="2022-10-10T14:48:19.129" v="6"/>
        <pc:sldMkLst>
          <pc:docMk/>
          <pc:sldMk cId="2817452072" sldId="404"/>
        </pc:sldMkLst>
      </pc:sldChg>
      <pc:sldChg chg="add del">
        <pc:chgData name="Guest User" userId="S::urn:spo:anon#6e76b88568f605929b3b841f02cfd62d68d8e06b72b73bca916481412ff75bb1::" providerId="AD" clId="Web-{98D13631-D459-2E7D-20E2-0DF8ABEFF872}" dt="2022-10-10T15:14:21.946" v="20"/>
        <pc:sldMkLst>
          <pc:docMk/>
          <pc:sldMk cId="7317371" sldId="408"/>
        </pc:sldMkLst>
      </pc:sldChg>
      <pc:sldChg chg="add del">
        <pc:chgData name="Guest User" userId="S::urn:spo:anon#6e76b88568f605929b3b841f02cfd62d68d8e06b72b73bca916481412ff75bb1::" providerId="AD" clId="Web-{98D13631-D459-2E7D-20E2-0DF8ABEFF872}" dt="2022-10-10T15:14:21.993" v="21"/>
        <pc:sldMkLst>
          <pc:docMk/>
          <pc:sldMk cId="927306935" sldId="409"/>
        </pc:sldMkLst>
      </pc:sldChg>
      <pc:sldChg chg="del">
        <pc:chgData name="Guest User" userId="S::urn:spo:anon#6e76b88568f605929b3b841f02cfd62d68d8e06b72b73bca916481412ff75bb1::" providerId="AD" clId="Web-{98D13631-D459-2E7D-20E2-0DF8ABEFF872}" dt="2022-10-10T14:48:19.144" v="14"/>
        <pc:sldMkLst>
          <pc:docMk/>
          <pc:sldMk cId="1694478073" sldId="410"/>
        </pc:sldMkLst>
      </pc:sldChg>
      <pc:sldChg chg="del ord">
        <pc:chgData name="Guest User" userId="S::urn:spo:anon#6e76b88568f605929b3b841f02cfd62d68d8e06b72b73bca916481412ff75bb1::" providerId="AD" clId="Web-{98D13631-D459-2E7D-20E2-0DF8ABEFF872}" dt="2022-10-10T14:48:19.113" v="5"/>
        <pc:sldMkLst>
          <pc:docMk/>
          <pc:sldMk cId="88487565" sldId="411"/>
        </pc:sldMkLst>
      </pc:sldChg>
      <pc:sldChg chg="add del">
        <pc:chgData name="Guest User" userId="S::urn:spo:anon#6e76b88568f605929b3b841f02cfd62d68d8e06b72b73bca916481412ff75bb1::" providerId="AD" clId="Web-{98D13631-D459-2E7D-20E2-0DF8ABEFF872}" dt="2022-10-10T15:14:22.056" v="22"/>
        <pc:sldMkLst>
          <pc:docMk/>
          <pc:sldMk cId="987747889" sldId="412"/>
        </pc:sldMkLst>
      </pc:sldChg>
      <pc:sldChg chg="del">
        <pc:chgData name="Guest User" userId="S::urn:spo:anon#6e76b88568f605929b3b841f02cfd62d68d8e06b72b73bca916481412ff75bb1::" providerId="AD" clId="Web-{98D13631-D459-2E7D-20E2-0DF8ABEFF872}" dt="2022-10-10T14:48:19.144" v="13"/>
        <pc:sldMkLst>
          <pc:docMk/>
          <pc:sldMk cId="3864540478" sldId="413"/>
        </pc:sldMkLst>
      </pc:sldChg>
      <pc:sldChg chg="del">
        <pc:chgData name="Guest User" userId="S::urn:spo:anon#6e76b88568f605929b3b841f02cfd62d68d8e06b72b73bca916481412ff75bb1::" providerId="AD" clId="Web-{98D13631-D459-2E7D-20E2-0DF8ABEFF872}" dt="2022-10-10T14:48:19.144" v="12"/>
        <pc:sldMkLst>
          <pc:docMk/>
          <pc:sldMk cId="4126451900" sldId="414"/>
        </pc:sldMkLst>
      </pc:sldChg>
      <pc:sldChg chg="del">
        <pc:chgData name="Guest User" userId="S::urn:spo:anon#6e76b88568f605929b3b841f02cfd62d68d8e06b72b73bca916481412ff75bb1::" providerId="AD" clId="Web-{98D13631-D459-2E7D-20E2-0DF8ABEFF872}" dt="2022-10-10T14:48:19.129" v="11"/>
        <pc:sldMkLst>
          <pc:docMk/>
          <pc:sldMk cId="87095146" sldId="415"/>
        </pc:sldMkLst>
      </pc:sldChg>
      <pc:sldChg chg="del">
        <pc:chgData name="Guest User" userId="S::urn:spo:anon#6e76b88568f605929b3b841f02cfd62d68d8e06b72b73bca916481412ff75bb1::" providerId="AD" clId="Web-{98D13631-D459-2E7D-20E2-0DF8ABEFF872}" dt="2022-10-10T14:48:19.113" v="4"/>
        <pc:sldMkLst>
          <pc:docMk/>
          <pc:sldMk cId="3736598836" sldId="416"/>
        </pc:sldMkLst>
      </pc:sldChg>
      <pc:sldChg chg="del">
        <pc:chgData name="Guest User" userId="S::urn:spo:anon#6e76b88568f605929b3b841f02cfd62d68d8e06b72b73bca916481412ff75bb1::" providerId="AD" clId="Web-{98D13631-D459-2E7D-20E2-0DF8ABEFF872}" dt="2022-10-10T14:48:19.113" v="3"/>
        <pc:sldMkLst>
          <pc:docMk/>
          <pc:sldMk cId="1088787282" sldId="417"/>
        </pc:sldMkLst>
      </pc:sldChg>
      <pc:sldChg chg="del">
        <pc:chgData name="Guest User" userId="S::urn:spo:anon#6e76b88568f605929b3b841f02cfd62d68d8e06b72b73bca916481412ff75bb1::" providerId="AD" clId="Web-{98D13631-D459-2E7D-20E2-0DF8ABEFF872}" dt="2022-10-10T14:48:19.113" v="2"/>
        <pc:sldMkLst>
          <pc:docMk/>
          <pc:sldMk cId="1883559994" sldId="418"/>
        </pc:sldMkLst>
      </pc:sldChg>
      <pc:sldChg chg="add replId">
        <pc:chgData name="Guest User" userId="S::urn:spo:anon#6e76b88568f605929b3b841f02cfd62d68d8e06b72b73bca916481412ff75bb1::" providerId="AD" clId="Web-{98D13631-D459-2E7D-20E2-0DF8ABEFF872}" dt="2022-10-10T15:01:12.701" v="16"/>
        <pc:sldMkLst>
          <pc:docMk/>
          <pc:sldMk cId="405694934" sldId="474"/>
        </pc:sldMkLst>
      </pc:sldChg>
    </pc:docChg>
  </pc:docChgLst>
  <pc:docChgLst>
    <pc:chgData name="Guest User" userId="S::urn:spo:anon#6e76b88568f605929b3b841f02cfd62d68d8e06b72b73bca916481412ff75bb1::" providerId="AD" clId="Web-{FF2402D7-4757-24CF-939E-9D369F82DA51}"/>
    <pc:docChg chg="modSld">
      <pc:chgData name="Guest User" userId="S::urn:spo:anon#6e76b88568f605929b3b841f02cfd62d68d8e06b72b73bca916481412ff75bb1::" providerId="AD" clId="Web-{FF2402D7-4757-24CF-939E-9D369F82DA51}" dt="2022-10-11T19:50:27.529" v="0"/>
      <pc:docMkLst>
        <pc:docMk/>
      </pc:docMkLst>
      <pc:sldChg chg="delAnim modAnim">
        <pc:chgData name="Guest User" userId="S::urn:spo:anon#6e76b88568f605929b3b841f02cfd62d68d8e06b72b73bca916481412ff75bb1::" providerId="AD" clId="Web-{FF2402D7-4757-24CF-939E-9D369F82DA51}" dt="2022-10-11T19:50:27.529" v="0"/>
        <pc:sldMkLst>
          <pc:docMk/>
          <pc:sldMk cId="2228994190" sldId="468"/>
        </pc:sldMkLst>
      </pc:sldChg>
    </pc:docChg>
  </pc:docChgLst>
  <pc:docChgLst>
    <pc:chgData name="Guest User" userId="S::urn:spo:anon#ebdf795c8e2d6fd32446da65bca556d22cff5c6eba4d47c1e3b10aa72dd140f7::" providerId="AD" clId="Web-{D56512EA-0846-5C8F-A256-6E62357BDA54}"/>
    <pc:docChg chg="addSld delSld">
      <pc:chgData name="Guest User" userId="S::urn:spo:anon#ebdf795c8e2d6fd32446da65bca556d22cff5c6eba4d47c1e3b10aa72dd140f7::" providerId="AD" clId="Web-{D56512EA-0846-5C8F-A256-6E62357BDA54}" dt="2022-10-10T15:13:08.832" v="124"/>
      <pc:docMkLst>
        <pc:docMk/>
      </pc:docMkLst>
      <pc:sldChg chg="del">
        <pc:chgData name="Guest User" userId="S::urn:spo:anon#ebdf795c8e2d6fd32446da65bca556d22cff5c6eba4d47c1e3b10aa72dd140f7::" providerId="AD" clId="Web-{D56512EA-0846-5C8F-A256-6E62357BDA54}" dt="2022-10-10T14:46:14.236" v="39"/>
        <pc:sldMkLst>
          <pc:docMk/>
          <pc:sldMk cId="3523301598" sldId="279"/>
        </pc:sldMkLst>
      </pc:sldChg>
      <pc:sldChg chg="del">
        <pc:chgData name="Guest User" userId="S::urn:spo:anon#ebdf795c8e2d6fd32446da65bca556d22cff5c6eba4d47c1e3b10aa72dd140f7::" providerId="AD" clId="Web-{D56512EA-0846-5C8F-A256-6E62357BDA54}" dt="2022-10-10T14:50:13.798" v="91"/>
        <pc:sldMkLst>
          <pc:docMk/>
          <pc:sldMk cId="2589095981" sldId="280"/>
        </pc:sldMkLst>
      </pc:sldChg>
      <pc:sldChg chg="del">
        <pc:chgData name="Guest User" userId="S::urn:spo:anon#ebdf795c8e2d6fd32446da65bca556d22cff5c6eba4d47c1e3b10aa72dd140f7::" providerId="AD" clId="Web-{D56512EA-0846-5C8F-A256-6E62357BDA54}" dt="2022-10-10T14:39:13.657" v="10"/>
        <pc:sldMkLst>
          <pc:docMk/>
          <pc:sldMk cId="1683226923" sldId="281"/>
        </pc:sldMkLst>
      </pc:sldChg>
      <pc:sldChg chg="del">
        <pc:chgData name="Guest User" userId="S::urn:spo:anon#ebdf795c8e2d6fd32446da65bca556d22cff5c6eba4d47c1e3b10aa72dd140f7::" providerId="AD" clId="Web-{D56512EA-0846-5C8F-A256-6E62357BDA54}" dt="2022-10-10T14:38:44.344" v="0"/>
        <pc:sldMkLst>
          <pc:docMk/>
          <pc:sldMk cId="3928876249" sldId="282"/>
        </pc:sldMkLst>
      </pc:sldChg>
      <pc:sldChg chg="del">
        <pc:chgData name="Guest User" userId="S::urn:spo:anon#ebdf795c8e2d6fd32446da65bca556d22cff5c6eba4d47c1e3b10aa72dd140f7::" providerId="AD" clId="Web-{D56512EA-0846-5C8F-A256-6E62357BDA54}" dt="2022-10-10T14:38:44.360" v="4"/>
        <pc:sldMkLst>
          <pc:docMk/>
          <pc:sldMk cId="3378138126" sldId="299"/>
        </pc:sldMkLst>
      </pc:sldChg>
      <pc:sldChg chg="del">
        <pc:chgData name="Guest User" userId="S::urn:spo:anon#ebdf795c8e2d6fd32446da65bca556d22cff5c6eba4d47c1e3b10aa72dd140f7::" providerId="AD" clId="Web-{D56512EA-0846-5C8F-A256-6E62357BDA54}" dt="2022-10-10T14:38:44.344" v="1"/>
        <pc:sldMkLst>
          <pc:docMk/>
          <pc:sldMk cId="195072021" sldId="300"/>
        </pc:sldMkLst>
      </pc:sldChg>
      <pc:sldChg chg="del">
        <pc:chgData name="Guest User" userId="S::urn:spo:anon#ebdf795c8e2d6fd32446da65bca556d22cff5c6eba4d47c1e3b10aa72dd140f7::" providerId="AD" clId="Web-{D56512EA-0846-5C8F-A256-6E62357BDA54}" dt="2022-10-10T14:38:44.360" v="3"/>
        <pc:sldMkLst>
          <pc:docMk/>
          <pc:sldMk cId="1273686132" sldId="304"/>
        </pc:sldMkLst>
      </pc:sldChg>
      <pc:sldChg chg="del">
        <pc:chgData name="Guest User" userId="S::urn:spo:anon#ebdf795c8e2d6fd32446da65bca556d22cff5c6eba4d47c1e3b10aa72dd140f7::" providerId="AD" clId="Web-{D56512EA-0846-5C8F-A256-6E62357BDA54}" dt="2022-10-10T14:38:44.344" v="2"/>
        <pc:sldMkLst>
          <pc:docMk/>
          <pc:sldMk cId="4154875201" sldId="306"/>
        </pc:sldMkLst>
      </pc:sldChg>
      <pc:sldChg chg="del">
        <pc:chgData name="Guest User" userId="S::urn:spo:anon#ebdf795c8e2d6fd32446da65bca556d22cff5c6eba4d47c1e3b10aa72dd140f7::" providerId="AD" clId="Web-{D56512EA-0846-5C8F-A256-6E62357BDA54}" dt="2022-10-10T14:40:50.594" v="15"/>
        <pc:sldMkLst>
          <pc:docMk/>
          <pc:sldMk cId="1886821829" sldId="307"/>
        </pc:sldMkLst>
      </pc:sldChg>
      <pc:sldChg chg="del">
        <pc:chgData name="Guest User" userId="S::urn:spo:anon#ebdf795c8e2d6fd32446da65bca556d22cff5c6eba4d47c1e3b10aa72dd140f7::" providerId="AD" clId="Web-{D56512EA-0846-5C8F-A256-6E62357BDA54}" dt="2022-10-10T14:40:50.594" v="14"/>
        <pc:sldMkLst>
          <pc:docMk/>
          <pc:sldMk cId="319952900" sldId="308"/>
        </pc:sldMkLst>
      </pc:sldChg>
      <pc:sldChg chg="del">
        <pc:chgData name="Guest User" userId="S::urn:spo:anon#ebdf795c8e2d6fd32446da65bca556d22cff5c6eba4d47c1e3b10aa72dd140f7::" providerId="AD" clId="Web-{D56512EA-0846-5C8F-A256-6E62357BDA54}" dt="2022-10-10T14:40:50.594" v="16"/>
        <pc:sldMkLst>
          <pc:docMk/>
          <pc:sldMk cId="1849320819" sldId="311"/>
        </pc:sldMkLst>
      </pc:sldChg>
      <pc:sldChg chg="del">
        <pc:chgData name="Guest User" userId="S::urn:spo:anon#ebdf795c8e2d6fd32446da65bca556d22cff5c6eba4d47c1e3b10aa72dd140f7::" providerId="AD" clId="Web-{D56512EA-0846-5C8F-A256-6E62357BDA54}" dt="2022-10-10T14:40:50.594" v="13"/>
        <pc:sldMkLst>
          <pc:docMk/>
          <pc:sldMk cId="590254334" sldId="312"/>
        </pc:sldMkLst>
      </pc:sldChg>
      <pc:sldChg chg="del">
        <pc:chgData name="Guest User" userId="S::urn:spo:anon#ebdf795c8e2d6fd32446da65bca556d22cff5c6eba4d47c1e3b10aa72dd140f7::" providerId="AD" clId="Web-{D56512EA-0846-5C8F-A256-6E62357BDA54}" dt="2022-10-10T14:40:50.594" v="12"/>
        <pc:sldMkLst>
          <pc:docMk/>
          <pc:sldMk cId="2672351234" sldId="313"/>
        </pc:sldMkLst>
      </pc:sldChg>
      <pc:sldChg chg="del">
        <pc:chgData name="Guest User" userId="S::urn:spo:anon#ebdf795c8e2d6fd32446da65bca556d22cff5c6eba4d47c1e3b10aa72dd140f7::" providerId="AD" clId="Web-{D56512EA-0846-5C8F-A256-6E62357BDA54}" dt="2022-10-10T14:48:25.626" v="51"/>
        <pc:sldMkLst>
          <pc:docMk/>
          <pc:sldMk cId="3678691632" sldId="355"/>
        </pc:sldMkLst>
      </pc:sldChg>
      <pc:sldChg chg="del">
        <pc:chgData name="Guest User" userId="S::urn:spo:anon#ebdf795c8e2d6fd32446da65bca556d22cff5c6eba4d47c1e3b10aa72dd140f7::" providerId="AD" clId="Web-{D56512EA-0846-5C8F-A256-6E62357BDA54}" dt="2022-10-10T14:49:37.751" v="76"/>
        <pc:sldMkLst>
          <pc:docMk/>
          <pc:sldMk cId="1982791634" sldId="356"/>
        </pc:sldMkLst>
      </pc:sldChg>
      <pc:sldChg chg="del">
        <pc:chgData name="Guest User" userId="S::urn:spo:anon#ebdf795c8e2d6fd32446da65bca556d22cff5c6eba4d47c1e3b10aa72dd140f7::" providerId="AD" clId="Web-{D56512EA-0846-5C8F-A256-6E62357BDA54}" dt="2022-10-10T14:48:25.626" v="50"/>
        <pc:sldMkLst>
          <pc:docMk/>
          <pc:sldMk cId="963157097" sldId="370"/>
        </pc:sldMkLst>
      </pc:sldChg>
      <pc:sldChg chg="del">
        <pc:chgData name="Guest User" userId="S::urn:spo:anon#ebdf795c8e2d6fd32446da65bca556d22cff5c6eba4d47c1e3b10aa72dd140f7::" providerId="AD" clId="Web-{D56512EA-0846-5C8F-A256-6E62357BDA54}" dt="2022-10-10T14:48:25.626" v="48"/>
        <pc:sldMkLst>
          <pc:docMk/>
          <pc:sldMk cId="240678183" sldId="371"/>
        </pc:sldMkLst>
      </pc:sldChg>
      <pc:sldChg chg="del">
        <pc:chgData name="Guest User" userId="S::urn:spo:anon#ebdf795c8e2d6fd32446da65bca556d22cff5c6eba4d47c1e3b10aa72dd140f7::" providerId="AD" clId="Web-{D56512EA-0846-5C8F-A256-6E62357BDA54}" dt="2022-10-10T14:48:25.626" v="47"/>
        <pc:sldMkLst>
          <pc:docMk/>
          <pc:sldMk cId="1006998909" sldId="372"/>
        </pc:sldMkLst>
      </pc:sldChg>
      <pc:sldChg chg="del">
        <pc:chgData name="Guest User" userId="S::urn:spo:anon#ebdf795c8e2d6fd32446da65bca556d22cff5c6eba4d47c1e3b10aa72dd140f7::" providerId="AD" clId="Web-{D56512EA-0846-5C8F-A256-6E62357BDA54}" dt="2022-10-10T14:48:25.626" v="46"/>
        <pc:sldMkLst>
          <pc:docMk/>
          <pc:sldMk cId="4229607866" sldId="373"/>
        </pc:sldMkLst>
      </pc:sldChg>
      <pc:sldChg chg="del">
        <pc:chgData name="Guest User" userId="S::urn:spo:anon#ebdf795c8e2d6fd32446da65bca556d22cff5c6eba4d47c1e3b10aa72dd140f7::" providerId="AD" clId="Web-{D56512EA-0846-5C8F-A256-6E62357BDA54}" dt="2022-10-10T14:48:25.626" v="45"/>
        <pc:sldMkLst>
          <pc:docMk/>
          <pc:sldMk cId="759302408" sldId="375"/>
        </pc:sldMkLst>
      </pc:sldChg>
      <pc:sldChg chg="del">
        <pc:chgData name="Guest User" userId="S::urn:spo:anon#ebdf795c8e2d6fd32446da65bca556d22cff5c6eba4d47c1e3b10aa72dd140f7::" providerId="AD" clId="Web-{D56512EA-0846-5C8F-A256-6E62357BDA54}" dt="2022-10-10T14:48:25.626" v="44"/>
        <pc:sldMkLst>
          <pc:docMk/>
          <pc:sldMk cId="1591328816" sldId="376"/>
        </pc:sldMkLst>
      </pc:sldChg>
      <pc:sldChg chg="del">
        <pc:chgData name="Guest User" userId="S::urn:spo:anon#ebdf795c8e2d6fd32446da65bca556d22cff5c6eba4d47c1e3b10aa72dd140f7::" providerId="AD" clId="Web-{D56512EA-0846-5C8F-A256-6E62357BDA54}" dt="2022-10-10T14:48:25.626" v="43"/>
        <pc:sldMkLst>
          <pc:docMk/>
          <pc:sldMk cId="921955813" sldId="377"/>
        </pc:sldMkLst>
      </pc:sldChg>
      <pc:sldChg chg="del">
        <pc:chgData name="Guest User" userId="S::urn:spo:anon#ebdf795c8e2d6fd32446da65bca556d22cff5c6eba4d47c1e3b10aa72dd140f7::" providerId="AD" clId="Web-{D56512EA-0846-5C8F-A256-6E62357BDA54}" dt="2022-10-10T14:48:25.611" v="42"/>
        <pc:sldMkLst>
          <pc:docMk/>
          <pc:sldMk cId="1100447651" sldId="378"/>
        </pc:sldMkLst>
      </pc:sldChg>
      <pc:sldChg chg="del">
        <pc:chgData name="Guest User" userId="S::urn:spo:anon#ebdf795c8e2d6fd32446da65bca556d22cff5c6eba4d47c1e3b10aa72dd140f7::" providerId="AD" clId="Web-{D56512EA-0846-5C8F-A256-6E62357BDA54}" dt="2022-10-10T14:48:25.611" v="41"/>
        <pc:sldMkLst>
          <pc:docMk/>
          <pc:sldMk cId="3446325627" sldId="379"/>
        </pc:sldMkLst>
      </pc:sldChg>
      <pc:sldChg chg="del">
        <pc:chgData name="Guest User" userId="S::urn:spo:anon#ebdf795c8e2d6fd32446da65bca556d22cff5c6eba4d47c1e3b10aa72dd140f7::" providerId="AD" clId="Web-{D56512EA-0846-5C8F-A256-6E62357BDA54}" dt="2022-10-10T14:48:25.626" v="49"/>
        <pc:sldMkLst>
          <pc:docMk/>
          <pc:sldMk cId="2792667464" sldId="380"/>
        </pc:sldMkLst>
      </pc:sldChg>
      <pc:sldChg chg="del">
        <pc:chgData name="Guest User" userId="S::urn:spo:anon#ebdf795c8e2d6fd32446da65bca556d22cff5c6eba4d47c1e3b10aa72dd140f7::" providerId="AD" clId="Web-{D56512EA-0846-5C8F-A256-6E62357BDA54}" dt="2022-10-10T14:49:37.736" v="69"/>
        <pc:sldMkLst>
          <pc:docMk/>
          <pc:sldMk cId="2129116137" sldId="381"/>
        </pc:sldMkLst>
      </pc:sldChg>
      <pc:sldChg chg="del">
        <pc:chgData name="Guest User" userId="S::urn:spo:anon#ebdf795c8e2d6fd32446da65bca556d22cff5c6eba4d47c1e3b10aa72dd140f7::" providerId="AD" clId="Web-{D56512EA-0846-5C8F-A256-6E62357BDA54}" dt="2022-10-10T14:49:37.736" v="68"/>
        <pc:sldMkLst>
          <pc:docMk/>
          <pc:sldMk cId="666777793" sldId="382"/>
        </pc:sldMkLst>
      </pc:sldChg>
      <pc:sldChg chg="del">
        <pc:chgData name="Guest User" userId="S::urn:spo:anon#ebdf795c8e2d6fd32446da65bca556d22cff5c6eba4d47c1e3b10aa72dd140f7::" providerId="AD" clId="Web-{D56512EA-0846-5C8F-A256-6E62357BDA54}" dt="2022-10-10T14:49:37.736" v="67"/>
        <pc:sldMkLst>
          <pc:docMk/>
          <pc:sldMk cId="3159812715" sldId="383"/>
        </pc:sldMkLst>
      </pc:sldChg>
      <pc:sldChg chg="del">
        <pc:chgData name="Guest User" userId="S::urn:spo:anon#ebdf795c8e2d6fd32446da65bca556d22cff5c6eba4d47c1e3b10aa72dd140f7::" providerId="AD" clId="Web-{D56512EA-0846-5C8F-A256-6E62357BDA54}" dt="2022-10-10T14:49:37.736" v="65"/>
        <pc:sldMkLst>
          <pc:docMk/>
          <pc:sldMk cId="692075805" sldId="384"/>
        </pc:sldMkLst>
      </pc:sldChg>
      <pc:sldChg chg="del">
        <pc:chgData name="Guest User" userId="S::urn:spo:anon#ebdf795c8e2d6fd32446da65bca556d22cff5c6eba4d47c1e3b10aa72dd140f7::" providerId="AD" clId="Web-{D56512EA-0846-5C8F-A256-6E62357BDA54}" dt="2022-10-10T14:49:37.736" v="63"/>
        <pc:sldMkLst>
          <pc:docMk/>
          <pc:sldMk cId="3886181344" sldId="389"/>
        </pc:sldMkLst>
      </pc:sldChg>
      <pc:sldChg chg="del">
        <pc:chgData name="Guest User" userId="S::urn:spo:anon#ebdf795c8e2d6fd32446da65bca556d22cff5c6eba4d47c1e3b10aa72dd140f7::" providerId="AD" clId="Web-{D56512EA-0846-5C8F-A256-6E62357BDA54}" dt="2022-10-10T14:49:37.751" v="75"/>
        <pc:sldMkLst>
          <pc:docMk/>
          <pc:sldMk cId="763903436" sldId="390"/>
        </pc:sldMkLst>
      </pc:sldChg>
      <pc:sldChg chg="del">
        <pc:chgData name="Guest User" userId="S::urn:spo:anon#ebdf795c8e2d6fd32446da65bca556d22cff5c6eba4d47c1e3b10aa72dd140f7::" providerId="AD" clId="Web-{D56512EA-0846-5C8F-A256-6E62357BDA54}" dt="2022-10-10T14:49:37.736" v="73"/>
        <pc:sldMkLst>
          <pc:docMk/>
          <pc:sldMk cId="672240025" sldId="391"/>
        </pc:sldMkLst>
      </pc:sldChg>
      <pc:sldChg chg="del">
        <pc:chgData name="Guest User" userId="S::urn:spo:anon#ebdf795c8e2d6fd32446da65bca556d22cff5c6eba4d47c1e3b10aa72dd140f7::" providerId="AD" clId="Web-{D56512EA-0846-5C8F-A256-6E62357BDA54}" dt="2022-10-10T14:49:37.736" v="72"/>
        <pc:sldMkLst>
          <pc:docMk/>
          <pc:sldMk cId="1837528554" sldId="392"/>
        </pc:sldMkLst>
      </pc:sldChg>
      <pc:sldChg chg="del">
        <pc:chgData name="Guest User" userId="S::urn:spo:anon#ebdf795c8e2d6fd32446da65bca556d22cff5c6eba4d47c1e3b10aa72dd140f7::" providerId="AD" clId="Web-{D56512EA-0846-5C8F-A256-6E62357BDA54}" dt="2022-10-10T14:49:37.736" v="71"/>
        <pc:sldMkLst>
          <pc:docMk/>
          <pc:sldMk cId="148063446" sldId="393"/>
        </pc:sldMkLst>
      </pc:sldChg>
      <pc:sldChg chg="del">
        <pc:chgData name="Guest User" userId="S::urn:spo:anon#ebdf795c8e2d6fd32446da65bca556d22cff5c6eba4d47c1e3b10aa72dd140f7::" providerId="AD" clId="Web-{D56512EA-0846-5C8F-A256-6E62357BDA54}" dt="2022-10-10T14:49:37.736" v="64"/>
        <pc:sldMkLst>
          <pc:docMk/>
          <pc:sldMk cId="2981672105" sldId="394"/>
        </pc:sldMkLst>
      </pc:sldChg>
      <pc:sldChg chg="del">
        <pc:chgData name="Guest User" userId="S::urn:spo:anon#ebdf795c8e2d6fd32446da65bca556d22cff5c6eba4d47c1e3b10aa72dd140f7::" providerId="AD" clId="Web-{D56512EA-0846-5C8F-A256-6E62357BDA54}" dt="2022-10-10T14:49:37.736" v="70"/>
        <pc:sldMkLst>
          <pc:docMk/>
          <pc:sldMk cId="3701835080" sldId="395"/>
        </pc:sldMkLst>
      </pc:sldChg>
      <pc:sldChg chg="del">
        <pc:chgData name="Guest User" userId="S::urn:spo:anon#ebdf795c8e2d6fd32446da65bca556d22cff5c6eba4d47c1e3b10aa72dd140f7::" providerId="AD" clId="Web-{D56512EA-0846-5C8F-A256-6E62357BDA54}" dt="2022-10-10T14:49:37.736" v="66"/>
        <pc:sldMkLst>
          <pc:docMk/>
          <pc:sldMk cId="2388735934" sldId="396"/>
        </pc:sldMkLst>
      </pc:sldChg>
      <pc:sldChg chg="del">
        <pc:chgData name="Guest User" userId="S::urn:spo:anon#ebdf795c8e2d6fd32446da65bca556d22cff5c6eba4d47c1e3b10aa72dd140f7::" providerId="AD" clId="Web-{D56512EA-0846-5C8F-A256-6E62357BDA54}" dt="2022-10-10T14:49:37.751" v="74"/>
        <pc:sldMkLst>
          <pc:docMk/>
          <pc:sldMk cId="1976499150" sldId="397"/>
        </pc:sldMkLst>
      </pc:sldChg>
      <pc:sldChg chg="add">
        <pc:chgData name="Guest User" userId="S::urn:spo:anon#ebdf795c8e2d6fd32446da65bca556d22cff5c6eba4d47c1e3b10aa72dd140f7::" providerId="AD" clId="Web-{D56512EA-0846-5C8F-A256-6E62357BDA54}" dt="2022-10-10T14:38:56.063" v="5"/>
        <pc:sldMkLst>
          <pc:docMk/>
          <pc:sldMk cId="2507280752" sldId="419"/>
        </pc:sldMkLst>
      </pc:sldChg>
      <pc:sldChg chg="add">
        <pc:chgData name="Guest User" userId="S::urn:spo:anon#ebdf795c8e2d6fd32446da65bca556d22cff5c6eba4d47c1e3b10aa72dd140f7::" providerId="AD" clId="Web-{D56512EA-0846-5C8F-A256-6E62357BDA54}" dt="2022-10-10T14:38:56.110" v="6"/>
        <pc:sldMkLst>
          <pc:docMk/>
          <pc:sldMk cId="671963587" sldId="420"/>
        </pc:sldMkLst>
      </pc:sldChg>
      <pc:sldChg chg="add">
        <pc:chgData name="Guest User" userId="S::urn:spo:anon#ebdf795c8e2d6fd32446da65bca556d22cff5c6eba4d47c1e3b10aa72dd140f7::" providerId="AD" clId="Web-{D56512EA-0846-5C8F-A256-6E62357BDA54}" dt="2022-10-10T14:38:56.157" v="7"/>
        <pc:sldMkLst>
          <pc:docMk/>
          <pc:sldMk cId="1352879523" sldId="421"/>
        </pc:sldMkLst>
      </pc:sldChg>
      <pc:sldChg chg="add">
        <pc:chgData name="Guest User" userId="S::urn:spo:anon#ebdf795c8e2d6fd32446da65bca556d22cff5c6eba4d47c1e3b10aa72dd140f7::" providerId="AD" clId="Web-{D56512EA-0846-5C8F-A256-6E62357BDA54}" dt="2022-10-10T14:38:56.219" v="8"/>
        <pc:sldMkLst>
          <pc:docMk/>
          <pc:sldMk cId="3869738675" sldId="422"/>
        </pc:sldMkLst>
      </pc:sldChg>
      <pc:sldChg chg="add">
        <pc:chgData name="Guest User" userId="S::urn:spo:anon#ebdf795c8e2d6fd32446da65bca556d22cff5c6eba4d47c1e3b10aa72dd140f7::" providerId="AD" clId="Web-{D56512EA-0846-5C8F-A256-6E62357BDA54}" dt="2022-10-10T14:38:56.282" v="9"/>
        <pc:sldMkLst>
          <pc:docMk/>
          <pc:sldMk cId="274559528" sldId="423"/>
        </pc:sldMkLst>
      </pc:sldChg>
      <pc:sldChg chg="add">
        <pc:chgData name="Guest User" userId="S::urn:spo:anon#ebdf795c8e2d6fd32446da65bca556d22cff5c6eba4d47c1e3b10aa72dd140f7::" providerId="AD" clId="Web-{D56512EA-0846-5C8F-A256-6E62357BDA54}" dt="2022-10-10T14:39:49.985" v="11"/>
        <pc:sldMkLst>
          <pc:docMk/>
          <pc:sldMk cId="4042983726" sldId="424"/>
        </pc:sldMkLst>
      </pc:sldChg>
      <pc:sldChg chg="add">
        <pc:chgData name="Guest User" userId="S::urn:spo:anon#ebdf795c8e2d6fd32446da65bca556d22cff5c6eba4d47c1e3b10aa72dd140f7::" providerId="AD" clId="Web-{D56512EA-0846-5C8F-A256-6E62357BDA54}" dt="2022-10-10T14:40:57.891" v="17"/>
        <pc:sldMkLst>
          <pc:docMk/>
          <pc:sldMk cId="307419902" sldId="425"/>
        </pc:sldMkLst>
      </pc:sldChg>
      <pc:sldChg chg="add">
        <pc:chgData name="Guest User" userId="S::urn:spo:anon#ebdf795c8e2d6fd32446da65bca556d22cff5c6eba4d47c1e3b10aa72dd140f7::" providerId="AD" clId="Web-{D56512EA-0846-5C8F-A256-6E62357BDA54}" dt="2022-10-10T14:40:58.001" v="18"/>
        <pc:sldMkLst>
          <pc:docMk/>
          <pc:sldMk cId="343042386" sldId="426"/>
        </pc:sldMkLst>
      </pc:sldChg>
      <pc:sldChg chg="add">
        <pc:chgData name="Guest User" userId="S::urn:spo:anon#ebdf795c8e2d6fd32446da65bca556d22cff5c6eba4d47c1e3b10aa72dd140f7::" providerId="AD" clId="Web-{D56512EA-0846-5C8F-A256-6E62357BDA54}" dt="2022-10-10T14:40:58.079" v="19"/>
        <pc:sldMkLst>
          <pc:docMk/>
          <pc:sldMk cId="3093468500" sldId="427"/>
        </pc:sldMkLst>
      </pc:sldChg>
      <pc:sldChg chg="add">
        <pc:chgData name="Guest User" userId="S::urn:spo:anon#ebdf795c8e2d6fd32446da65bca556d22cff5c6eba4d47c1e3b10aa72dd140f7::" providerId="AD" clId="Web-{D56512EA-0846-5C8F-A256-6E62357BDA54}" dt="2022-10-10T14:40:58.157" v="20"/>
        <pc:sldMkLst>
          <pc:docMk/>
          <pc:sldMk cId="1944424022" sldId="428"/>
        </pc:sldMkLst>
      </pc:sldChg>
      <pc:sldChg chg="add">
        <pc:chgData name="Guest User" userId="S::urn:spo:anon#ebdf795c8e2d6fd32446da65bca556d22cff5c6eba4d47c1e3b10aa72dd140f7::" providerId="AD" clId="Web-{D56512EA-0846-5C8F-A256-6E62357BDA54}" dt="2022-10-10T14:40:58.204" v="21"/>
        <pc:sldMkLst>
          <pc:docMk/>
          <pc:sldMk cId="2243984803" sldId="429"/>
        </pc:sldMkLst>
      </pc:sldChg>
      <pc:sldChg chg="add del">
        <pc:chgData name="Guest User" userId="S::urn:spo:anon#ebdf795c8e2d6fd32446da65bca556d22cff5c6eba4d47c1e3b10aa72dd140f7::" providerId="AD" clId="Web-{D56512EA-0846-5C8F-A256-6E62357BDA54}" dt="2022-10-10T15:12:44.316" v="93"/>
        <pc:sldMkLst>
          <pc:docMk/>
          <pc:sldMk cId="970378056" sldId="430"/>
        </pc:sldMkLst>
      </pc:sldChg>
      <pc:sldChg chg="add del">
        <pc:chgData name="Guest User" userId="S::urn:spo:anon#ebdf795c8e2d6fd32446da65bca556d22cff5c6eba4d47c1e3b10aa72dd140f7::" providerId="AD" clId="Web-{D56512EA-0846-5C8F-A256-6E62357BDA54}" dt="2022-10-10T15:12:44.316" v="94"/>
        <pc:sldMkLst>
          <pc:docMk/>
          <pc:sldMk cId="2290730961" sldId="431"/>
        </pc:sldMkLst>
      </pc:sldChg>
      <pc:sldChg chg="add del">
        <pc:chgData name="Guest User" userId="S::urn:spo:anon#ebdf795c8e2d6fd32446da65bca556d22cff5c6eba4d47c1e3b10aa72dd140f7::" providerId="AD" clId="Web-{D56512EA-0846-5C8F-A256-6E62357BDA54}" dt="2022-10-10T15:12:44.316" v="95"/>
        <pc:sldMkLst>
          <pc:docMk/>
          <pc:sldMk cId="716189100" sldId="432"/>
        </pc:sldMkLst>
      </pc:sldChg>
      <pc:sldChg chg="add del">
        <pc:chgData name="Guest User" userId="S::urn:spo:anon#ebdf795c8e2d6fd32446da65bca556d22cff5c6eba4d47c1e3b10aa72dd140f7::" providerId="AD" clId="Web-{D56512EA-0846-5C8F-A256-6E62357BDA54}" dt="2022-10-10T15:12:44.316" v="96"/>
        <pc:sldMkLst>
          <pc:docMk/>
          <pc:sldMk cId="83453094" sldId="433"/>
        </pc:sldMkLst>
      </pc:sldChg>
      <pc:sldChg chg="add del">
        <pc:chgData name="Guest User" userId="S::urn:spo:anon#ebdf795c8e2d6fd32446da65bca556d22cff5c6eba4d47c1e3b10aa72dd140f7::" providerId="AD" clId="Web-{D56512EA-0846-5C8F-A256-6E62357BDA54}" dt="2022-10-10T15:12:44.332" v="97"/>
        <pc:sldMkLst>
          <pc:docMk/>
          <pc:sldMk cId="2562227150" sldId="434"/>
        </pc:sldMkLst>
      </pc:sldChg>
      <pc:sldChg chg="add del">
        <pc:chgData name="Guest User" userId="S::urn:spo:anon#ebdf795c8e2d6fd32446da65bca556d22cff5c6eba4d47c1e3b10aa72dd140f7::" providerId="AD" clId="Web-{D56512EA-0846-5C8F-A256-6E62357BDA54}" dt="2022-10-10T15:12:44.332" v="98"/>
        <pc:sldMkLst>
          <pc:docMk/>
          <pc:sldMk cId="4276717304" sldId="435"/>
        </pc:sldMkLst>
      </pc:sldChg>
      <pc:sldChg chg="add del">
        <pc:chgData name="Guest User" userId="S::urn:spo:anon#ebdf795c8e2d6fd32446da65bca556d22cff5c6eba4d47c1e3b10aa72dd140f7::" providerId="AD" clId="Web-{D56512EA-0846-5C8F-A256-6E62357BDA54}" dt="2022-10-10T15:12:44.332" v="99"/>
        <pc:sldMkLst>
          <pc:docMk/>
          <pc:sldMk cId="1502925666" sldId="436"/>
        </pc:sldMkLst>
      </pc:sldChg>
      <pc:sldChg chg="add del">
        <pc:chgData name="Guest User" userId="S::urn:spo:anon#ebdf795c8e2d6fd32446da65bca556d22cff5c6eba4d47c1e3b10aa72dd140f7::" providerId="AD" clId="Web-{D56512EA-0846-5C8F-A256-6E62357BDA54}" dt="2022-10-10T15:12:44.332" v="100"/>
        <pc:sldMkLst>
          <pc:docMk/>
          <pc:sldMk cId="2701565231" sldId="437"/>
        </pc:sldMkLst>
      </pc:sldChg>
      <pc:sldChg chg="add del">
        <pc:chgData name="Guest User" userId="S::urn:spo:anon#ebdf795c8e2d6fd32446da65bca556d22cff5c6eba4d47c1e3b10aa72dd140f7::" providerId="AD" clId="Web-{D56512EA-0846-5C8F-A256-6E62357BDA54}" dt="2022-10-10T15:12:44.332" v="101"/>
        <pc:sldMkLst>
          <pc:docMk/>
          <pc:sldMk cId="3214782079" sldId="438"/>
        </pc:sldMkLst>
      </pc:sldChg>
      <pc:sldChg chg="add del">
        <pc:chgData name="Guest User" userId="S::urn:spo:anon#ebdf795c8e2d6fd32446da65bca556d22cff5c6eba4d47c1e3b10aa72dd140f7::" providerId="AD" clId="Web-{D56512EA-0846-5C8F-A256-6E62357BDA54}" dt="2022-10-10T15:12:44.332" v="102"/>
        <pc:sldMkLst>
          <pc:docMk/>
          <pc:sldMk cId="56260302" sldId="439"/>
        </pc:sldMkLst>
      </pc:sldChg>
      <pc:sldChg chg="add del">
        <pc:chgData name="Guest User" userId="S::urn:spo:anon#ebdf795c8e2d6fd32446da65bca556d22cff5c6eba4d47c1e3b10aa72dd140f7::" providerId="AD" clId="Web-{D56512EA-0846-5C8F-A256-6E62357BDA54}" dt="2022-10-10T15:12:44.332" v="103"/>
        <pc:sldMkLst>
          <pc:docMk/>
          <pc:sldMk cId="19366960" sldId="440"/>
        </pc:sldMkLst>
      </pc:sldChg>
      <pc:sldChg chg="add del">
        <pc:chgData name="Guest User" userId="S::urn:spo:anon#ebdf795c8e2d6fd32446da65bca556d22cff5c6eba4d47c1e3b10aa72dd140f7::" providerId="AD" clId="Web-{D56512EA-0846-5C8F-A256-6E62357BDA54}" dt="2022-10-10T15:12:44.332" v="104"/>
        <pc:sldMkLst>
          <pc:docMk/>
          <pc:sldMk cId="1446823761" sldId="441"/>
        </pc:sldMkLst>
      </pc:sldChg>
      <pc:sldChg chg="add del">
        <pc:chgData name="Guest User" userId="S::urn:spo:anon#ebdf795c8e2d6fd32446da65bca556d22cff5c6eba4d47c1e3b10aa72dd140f7::" providerId="AD" clId="Web-{D56512EA-0846-5C8F-A256-6E62357BDA54}" dt="2022-10-10T15:12:44.332" v="105"/>
        <pc:sldMkLst>
          <pc:docMk/>
          <pc:sldMk cId="421162862" sldId="442"/>
        </pc:sldMkLst>
      </pc:sldChg>
      <pc:sldChg chg="add del">
        <pc:chgData name="Guest User" userId="S::urn:spo:anon#ebdf795c8e2d6fd32446da65bca556d22cff5c6eba4d47c1e3b10aa72dd140f7::" providerId="AD" clId="Web-{D56512EA-0846-5C8F-A256-6E62357BDA54}" dt="2022-10-10T15:12:44.332" v="106"/>
        <pc:sldMkLst>
          <pc:docMk/>
          <pc:sldMk cId="463487030" sldId="443"/>
        </pc:sldMkLst>
      </pc:sldChg>
      <pc:sldChg chg="add del">
        <pc:chgData name="Guest User" userId="S::urn:spo:anon#ebdf795c8e2d6fd32446da65bca556d22cff5c6eba4d47c1e3b10aa72dd140f7::" providerId="AD" clId="Web-{D56512EA-0846-5C8F-A256-6E62357BDA54}" dt="2022-10-10T15:12:44.332" v="107"/>
        <pc:sldMkLst>
          <pc:docMk/>
          <pc:sldMk cId="1336259630" sldId="444"/>
        </pc:sldMkLst>
      </pc:sldChg>
      <pc:sldChg chg="add del">
        <pc:chgData name="Guest User" userId="S::urn:spo:anon#ebdf795c8e2d6fd32446da65bca556d22cff5c6eba4d47c1e3b10aa72dd140f7::" providerId="AD" clId="Web-{D56512EA-0846-5C8F-A256-6E62357BDA54}" dt="2022-10-10T15:12:44.332" v="108"/>
        <pc:sldMkLst>
          <pc:docMk/>
          <pc:sldMk cId="2015639394" sldId="445"/>
        </pc:sldMkLst>
      </pc:sldChg>
      <pc:sldChg chg="add">
        <pc:chgData name="Guest User" userId="S::urn:spo:anon#ebdf795c8e2d6fd32446da65bca556d22cff5c6eba4d47c1e3b10aa72dd140f7::" providerId="AD" clId="Web-{D56512EA-0846-5C8F-A256-6E62357BDA54}" dt="2022-10-10T14:45:24.517" v="38"/>
        <pc:sldMkLst>
          <pc:docMk/>
          <pc:sldMk cId="2314068637" sldId="446"/>
        </pc:sldMkLst>
      </pc:sldChg>
      <pc:sldChg chg="add">
        <pc:chgData name="Guest User" userId="S::urn:spo:anon#ebdf795c8e2d6fd32446da65bca556d22cff5c6eba4d47c1e3b10aa72dd140f7::" providerId="AD" clId="Web-{D56512EA-0846-5C8F-A256-6E62357BDA54}" dt="2022-10-10T14:46:48.345" v="40"/>
        <pc:sldMkLst>
          <pc:docMk/>
          <pc:sldMk cId="415531797" sldId="447"/>
        </pc:sldMkLst>
      </pc:sldChg>
      <pc:sldChg chg="add">
        <pc:chgData name="Guest User" userId="S::urn:spo:anon#ebdf795c8e2d6fd32446da65bca556d22cff5c6eba4d47c1e3b10aa72dd140f7::" providerId="AD" clId="Web-{D56512EA-0846-5C8F-A256-6E62357BDA54}" dt="2022-10-10T14:48:36.142" v="52"/>
        <pc:sldMkLst>
          <pc:docMk/>
          <pc:sldMk cId="3645032241" sldId="448"/>
        </pc:sldMkLst>
      </pc:sldChg>
      <pc:sldChg chg="add">
        <pc:chgData name="Guest User" userId="S::urn:spo:anon#ebdf795c8e2d6fd32446da65bca556d22cff5c6eba4d47c1e3b10aa72dd140f7::" providerId="AD" clId="Web-{D56512EA-0846-5C8F-A256-6E62357BDA54}" dt="2022-10-10T14:48:36.236" v="53"/>
        <pc:sldMkLst>
          <pc:docMk/>
          <pc:sldMk cId="227585745" sldId="449"/>
        </pc:sldMkLst>
      </pc:sldChg>
      <pc:sldChg chg="add">
        <pc:chgData name="Guest User" userId="S::urn:spo:anon#ebdf795c8e2d6fd32446da65bca556d22cff5c6eba4d47c1e3b10aa72dd140f7::" providerId="AD" clId="Web-{D56512EA-0846-5C8F-A256-6E62357BDA54}" dt="2022-10-10T14:48:36.314" v="54"/>
        <pc:sldMkLst>
          <pc:docMk/>
          <pc:sldMk cId="4200118262" sldId="450"/>
        </pc:sldMkLst>
      </pc:sldChg>
      <pc:sldChg chg="add">
        <pc:chgData name="Guest User" userId="S::urn:spo:anon#ebdf795c8e2d6fd32446da65bca556d22cff5c6eba4d47c1e3b10aa72dd140f7::" providerId="AD" clId="Web-{D56512EA-0846-5C8F-A256-6E62357BDA54}" dt="2022-10-10T14:48:36.392" v="55"/>
        <pc:sldMkLst>
          <pc:docMk/>
          <pc:sldMk cId="2009223628" sldId="451"/>
        </pc:sldMkLst>
      </pc:sldChg>
      <pc:sldChg chg="add">
        <pc:chgData name="Guest User" userId="S::urn:spo:anon#ebdf795c8e2d6fd32446da65bca556d22cff5c6eba4d47c1e3b10aa72dd140f7::" providerId="AD" clId="Web-{D56512EA-0846-5C8F-A256-6E62357BDA54}" dt="2022-10-10T14:48:36.548" v="56"/>
        <pc:sldMkLst>
          <pc:docMk/>
          <pc:sldMk cId="683440771" sldId="452"/>
        </pc:sldMkLst>
      </pc:sldChg>
      <pc:sldChg chg="add">
        <pc:chgData name="Guest User" userId="S::urn:spo:anon#ebdf795c8e2d6fd32446da65bca556d22cff5c6eba4d47c1e3b10aa72dd140f7::" providerId="AD" clId="Web-{D56512EA-0846-5C8F-A256-6E62357BDA54}" dt="2022-10-10T14:48:36.626" v="57"/>
        <pc:sldMkLst>
          <pc:docMk/>
          <pc:sldMk cId="2056787487" sldId="453"/>
        </pc:sldMkLst>
      </pc:sldChg>
      <pc:sldChg chg="add">
        <pc:chgData name="Guest User" userId="S::urn:spo:anon#ebdf795c8e2d6fd32446da65bca556d22cff5c6eba4d47c1e3b10aa72dd140f7::" providerId="AD" clId="Web-{D56512EA-0846-5C8F-A256-6E62357BDA54}" dt="2022-10-10T14:48:36.720" v="58"/>
        <pc:sldMkLst>
          <pc:docMk/>
          <pc:sldMk cId="343055631" sldId="454"/>
        </pc:sldMkLst>
      </pc:sldChg>
      <pc:sldChg chg="add">
        <pc:chgData name="Guest User" userId="S::urn:spo:anon#ebdf795c8e2d6fd32446da65bca556d22cff5c6eba4d47c1e3b10aa72dd140f7::" providerId="AD" clId="Web-{D56512EA-0846-5C8F-A256-6E62357BDA54}" dt="2022-10-10T14:48:36.814" v="59"/>
        <pc:sldMkLst>
          <pc:docMk/>
          <pc:sldMk cId="4155819775" sldId="455"/>
        </pc:sldMkLst>
      </pc:sldChg>
      <pc:sldChg chg="add">
        <pc:chgData name="Guest User" userId="S::urn:spo:anon#ebdf795c8e2d6fd32446da65bca556d22cff5c6eba4d47c1e3b10aa72dd140f7::" providerId="AD" clId="Web-{D56512EA-0846-5C8F-A256-6E62357BDA54}" dt="2022-10-10T14:48:36.861" v="60"/>
        <pc:sldMkLst>
          <pc:docMk/>
          <pc:sldMk cId="3793073581" sldId="456"/>
        </pc:sldMkLst>
      </pc:sldChg>
      <pc:sldChg chg="add">
        <pc:chgData name="Guest User" userId="S::urn:spo:anon#ebdf795c8e2d6fd32446da65bca556d22cff5c6eba4d47c1e3b10aa72dd140f7::" providerId="AD" clId="Web-{D56512EA-0846-5C8F-A256-6E62357BDA54}" dt="2022-10-10T14:48:36.908" v="61"/>
        <pc:sldMkLst>
          <pc:docMk/>
          <pc:sldMk cId="1709832574" sldId="457"/>
        </pc:sldMkLst>
      </pc:sldChg>
      <pc:sldChg chg="add">
        <pc:chgData name="Guest User" userId="S::urn:spo:anon#ebdf795c8e2d6fd32446da65bca556d22cff5c6eba4d47c1e3b10aa72dd140f7::" providerId="AD" clId="Web-{D56512EA-0846-5C8F-A256-6E62357BDA54}" dt="2022-10-10T14:48:36.970" v="62"/>
        <pc:sldMkLst>
          <pc:docMk/>
          <pc:sldMk cId="1341356742" sldId="458"/>
        </pc:sldMkLst>
      </pc:sldChg>
      <pc:sldChg chg="add">
        <pc:chgData name="Guest User" userId="S::urn:spo:anon#ebdf795c8e2d6fd32446da65bca556d22cff5c6eba4d47c1e3b10aa72dd140f7::" providerId="AD" clId="Web-{D56512EA-0846-5C8F-A256-6E62357BDA54}" dt="2022-10-10T14:49:50.736" v="77"/>
        <pc:sldMkLst>
          <pc:docMk/>
          <pc:sldMk cId="1731791194" sldId="459"/>
        </pc:sldMkLst>
      </pc:sldChg>
      <pc:sldChg chg="add">
        <pc:chgData name="Guest User" userId="S::urn:spo:anon#ebdf795c8e2d6fd32446da65bca556d22cff5c6eba4d47c1e3b10aa72dd140f7::" providerId="AD" clId="Web-{D56512EA-0846-5C8F-A256-6E62357BDA54}" dt="2022-10-10T14:49:50.923" v="78"/>
        <pc:sldMkLst>
          <pc:docMk/>
          <pc:sldMk cId="4059931606" sldId="460"/>
        </pc:sldMkLst>
      </pc:sldChg>
      <pc:sldChg chg="add">
        <pc:chgData name="Guest User" userId="S::urn:spo:anon#ebdf795c8e2d6fd32446da65bca556d22cff5c6eba4d47c1e3b10aa72dd140f7::" providerId="AD" clId="Web-{D56512EA-0846-5C8F-A256-6E62357BDA54}" dt="2022-10-10T14:49:51.001" v="79"/>
        <pc:sldMkLst>
          <pc:docMk/>
          <pc:sldMk cId="1195383143" sldId="461"/>
        </pc:sldMkLst>
      </pc:sldChg>
      <pc:sldChg chg="add">
        <pc:chgData name="Guest User" userId="S::urn:spo:anon#ebdf795c8e2d6fd32446da65bca556d22cff5c6eba4d47c1e3b10aa72dd140f7::" providerId="AD" clId="Web-{D56512EA-0846-5C8F-A256-6E62357BDA54}" dt="2022-10-10T14:49:51.048" v="80"/>
        <pc:sldMkLst>
          <pc:docMk/>
          <pc:sldMk cId="4279131446" sldId="462"/>
        </pc:sldMkLst>
      </pc:sldChg>
      <pc:sldChg chg="add">
        <pc:chgData name="Guest User" userId="S::urn:spo:anon#ebdf795c8e2d6fd32446da65bca556d22cff5c6eba4d47c1e3b10aa72dd140f7::" providerId="AD" clId="Web-{D56512EA-0846-5C8F-A256-6E62357BDA54}" dt="2022-10-10T14:49:51.142" v="81"/>
        <pc:sldMkLst>
          <pc:docMk/>
          <pc:sldMk cId="1349961708" sldId="463"/>
        </pc:sldMkLst>
      </pc:sldChg>
      <pc:sldChg chg="add">
        <pc:chgData name="Guest User" userId="S::urn:spo:anon#ebdf795c8e2d6fd32446da65bca556d22cff5c6eba4d47c1e3b10aa72dd140f7::" providerId="AD" clId="Web-{D56512EA-0846-5C8F-A256-6E62357BDA54}" dt="2022-10-10T14:49:51.251" v="82"/>
        <pc:sldMkLst>
          <pc:docMk/>
          <pc:sldMk cId="3269589204" sldId="464"/>
        </pc:sldMkLst>
      </pc:sldChg>
      <pc:sldChg chg="add">
        <pc:chgData name="Guest User" userId="S::urn:spo:anon#ebdf795c8e2d6fd32446da65bca556d22cff5c6eba4d47c1e3b10aa72dd140f7::" providerId="AD" clId="Web-{D56512EA-0846-5C8F-A256-6E62357BDA54}" dt="2022-10-10T14:49:51.314" v="83"/>
        <pc:sldMkLst>
          <pc:docMk/>
          <pc:sldMk cId="662820486" sldId="465"/>
        </pc:sldMkLst>
      </pc:sldChg>
      <pc:sldChg chg="add">
        <pc:chgData name="Guest User" userId="S::urn:spo:anon#ebdf795c8e2d6fd32446da65bca556d22cff5c6eba4d47c1e3b10aa72dd140f7::" providerId="AD" clId="Web-{D56512EA-0846-5C8F-A256-6E62357BDA54}" dt="2022-10-10T14:49:51.423" v="84"/>
        <pc:sldMkLst>
          <pc:docMk/>
          <pc:sldMk cId="156511482" sldId="466"/>
        </pc:sldMkLst>
      </pc:sldChg>
      <pc:sldChg chg="add">
        <pc:chgData name="Guest User" userId="S::urn:spo:anon#ebdf795c8e2d6fd32446da65bca556d22cff5c6eba4d47c1e3b10aa72dd140f7::" providerId="AD" clId="Web-{D56512EA-0846-5C8F-A256-6E62357BDA54}" dt="2022-10-10T14:49:51.501" v="85"/>
        <pc:sldMkLst>
          <pc:docMk/>
          <pc:sldMk cId="612162211" sldId="467"/>
        </pc:sldMkLst>
      </pc:sldChg>
      <pc:sldChg chg="add">
        <pc:chgData name="Guest User" userId="S::urn:spo:anon#ebdf795c8e2d6fd32446da65bca556d22cff5c6eba4d47c1e3b10aa72dd140f7::" providerId="AD" clId="Web-{D56512EA-0846-5C8F-A256-6E62357BDA54}" dt="2022-10-10T14:49:51.595" v="86"/>
        <pc:sldMkLst>
          <pc:docMk/>
          <pc:sldMk cId="2228994190" sldId="468"/>
        </pc:sldMkLst>
      </pc:sldChg>
      <pc:sldChg chg="add">
        <pc:chgData name="Guest User" userId="S::urn:spo:anon#ebdf795c8e2d6fd32446da65bca556d22cff5c6eba4d47c1e3b10aa72dd140f7::" providerId="AD" clId="Web-{D56512EA-0846-5C8F-A256-6E62357BDA54}" dt="2022-10-10T14:49:51.642" v="87"/>
        <pc:sldMkLst>
          <pc:docMk/>
          <pc:sldMk cId="4230062818" sldId="469"/>
        </pc:sldMkLst>
      </pc:sldChg>
      <pc:sldChg chg="add">
        <pc:chgData name="Guest User" userId="S::urn:spo:anon#ebdf795c8e2d6fd32446da65bca556d22cff5c6eba4d47c1e3b10aa72dd140f7::" providerId="AD" clId="Web-{D56512EA-0846-5C8F-A256-6E62357BDA54}" dt="2022-10-10T14:49:51.689" v="88"/>
        <pc:sldMkLst>
          <pc:docMk/>
          <pc:sldMk cId="694465320" sldId="470"/>
        </pc:sldMkLst>
      </pc:sldChg>
      <pc:sldChg chg="add">
        <pc:chgData name="Guest User" userId="S::urn:spo:anon#ebdf795c8e2d6fd32446da65bca556d22cff5c6eba4d47c1e3b10aa72dd140f7::" providerId="AD" clId="Web-{D56512EA-0846-5C8F-A256-6E62357BDA54}" dt="2022-10-10T14:49:51.830" v="89"/>
        <pc:sldMkLst>
          <pc:docMk/>
          <pc:sldMk cId="1756741789" sldId="471"/>
        </pc:sldMkLst>
      </pc:sldChg>
      <pc:sldChg chg="add">
        <pc:chgData name="Guest User" userId="S::urn:spo:anon#ebdf795c8e2d6fd32446da65bca556d22cff5c6eba4d47c1e3b10aa72dd140f7::" providerId="AD" clId="Web-{D56512EA-0846-5C8F-A256-6E62357BDA54}" dt="2022-10-10T14:49:51.876" v="90"/>
        <pc:sldMkLst>
          <pc:docMk/>
          <pc:sldMk cId="3279804731" sldId="472"/>
        </pc:sldMkLst>
      </pc:sldChg>
      <pc:sldChg chg="add">
        <pc:chgData name="Guest User" userId="S::urn:spo:anon#ebdf795c8e2d6fd32446da65bca556d22cff5c6eba4d47c1e3b10aa72dd140f7::" providerId="AD" clId="Web-{D56512EA-0846-5C8F-A256-6E62357BDA54}" dt="2022-10-10T14:50:24.283" v="92"/>
        <pc:sldMkLst>
          <pc:docMk/>
          <pc:sldMk cId="2338510253" sldId="473"/>
        </pc:sldMkLst>
      </pc:sldChg>
      <pc:sldChg chg="add">
        <pc:chgData name="Guest User" userId="S::urn:spo:anon#ebdf795c8e2d6fd32446da65bca556d22cff5c6eba4d47c1e3b10aa72dd140f7::" providerId="AD" clId="Web-{D56512EA-0846-5C8F-A256-6E62357BDA54}" dt="2022-10-10T15:13:07.738" v="109"/>
        <pc:sldMkLst>
          <pc:docMk/>
          <pc:sldMk cId="3070886529" sldId="475"/>
        </pc:sldMkLst>
      </pc:sldChg>
      <pc:sldChg chg="add">
        <pc:chgData name="Guest User" userId="S::urn:spo:anon#ebdf795c8e2d6fd32446da65bca556d22cff5c6eba4d47c1e3b10aa72dd140f7::" providerId="AD" clId="Web-{D56512EA-0846-5C8F-A256-6E62357BDA54}" dt="2022-10-10T15:13:07.847" v="110"/>
        <pc:sldMkLst>
          <pc:docMk/>
          <pc:sldMk cId="2423539489" sldId="476"/>
        </pc:sldMkLst>
      </pc:sldChg>
      <pc:sldChg chg="add">
        <pc:chgData name="Guest User" userId="S::urn:spo:anon#ebdf795c8e2d6fd32446da65bca556d22cff5c6eba4d47c1e3b10aa72dd140f7::" providerId="AD" clId="Web-{D56512EA-0846-5C8F-A256-6E62357BDA54}" dt="2022-10-10T15:13:07.894" v="111"/>
        <pc:sldMkLst>
          <pc:docMk/>
          <pc:sldMk cId="1253309592" sldId="477"/>
        </pc:sldMkLst>
      </pc:sldChg>
      <pc:sldChg chg="add">
        <pc:chgData name="Guest User" userId="S::urn:spo:anon#ebdf795c8e2d6fd32446da65bca556d22cff5c6eba4d47c1e3b10aa72dd140f7::" providerId="AD" clId="Web-{D56512EA-0846-5C8F-A256-6E62357BDA54}" dt="2022-10-10T15:13:07.957" v="112"/>
        <pc:sldMkLst>
          <pc:docMk/>
          <pc:sldMk cId="602340854" sldId="478"/>
        </pc:sldMkLst>
      </pc:sldChg>
      <pc:sldChg chg="add">
        <pc:chgData name="Guest User" userId="S::urn:spo:anon#ebdf795c8e2d6fd32446da65bca556d22cff5c6eba4d47c1e3b10aa72dd140f7::" providerId="AD" clId="Web-{D56512EA-0846-5C8F-A256-6E62357BDA54}" dt="2022-10-10T15:13:08.019" v="113"/>
        <pc:sldMkLst>
          <pc:docMk/>
          <pc:sldMk cId="1148747992" sldId="479"/>
        </pc:sldMkLst>
      </pc:sldChg>
      <pc:sldChg chg="add">
        <pc:chgData name="Guest User" userId="S::urn:spo:anon#ebdf795c8e2d6fd32446da65bca556d22cff5c6eba4d47c1e3b10aa72dd140f7::" providerId="AD" clId="Web-{D56512EA-0846-5C8F-A256-6E62357BDA54}" dt="2022-10-10T15:13:08.082" v="114"/>
        <pc:sldMkLst>
          <pc:docMk/>
          <pc:sldMk cId="3722464754" sldId="480"/>
        </pc:sldMkLst>
      </pc:sldChg>
      <pc:sldChg chg="add">
        <pc:chgData name="Guest User" userId="S::urn:spo:anon#ebdf795c8e2d6fd32446da65bca556d22cff5c6eba4d47c1e3b10aa72dd140f7::" providerId="AD" clId="Web-{D56512EA-0846-5C8F-A256-6E62357BDA54}" dt="2022-10-10T15:13:08.160" v="115"/>
        <pc:sldMkLst>
          <pc:docMk/>
          <pc:sldMk cId="1058143558" sldId="481"/>
        </pc:sldMkLst>
      </pc:sldChg>
      <pc:sldChg chg="add">
        <pc:chgData name="Guest User" userId="S::urn:spo:anon#ebdf795c8e2d6fd32446da65bca556d22cff5c6eba4d47c1e3b10aa72dd140f7::" providerId="AD" clId="Web-{D56512EA-0846-5C8F-A256-6E62357BDA54}" dt="2022-10-10T15:13:08.238" v="116"/>
        <pc:sldMkLst>
          <pc:docMk/>
          <pc:sldMk cId="2919564285" sldId="482"/>
        </pc:sldMkLst>
      </pc:sldChg>
      <pc:sldChg chg="add">
        <pc:chgData name="Guest User" userId="S::urn:spo:anon#ebdf795c8e2d6fd32446da65bca556d22cff5c6eba4d47c1e3b10aa72dd140f7::" providerId="AD" clId="Web-{D56512EA-0846-5C8F-A256-6E62357BDA54}" dt="2022-10-10T15:13:08.316" v="117"/>
        <pc:sldMkLst>
          <pc:docMk/>
          <pc:sldMk cId="4116611540" sldId="483"/>
        </pc:sldMkLst>
      </pc:sldChg>
      <pc:sldChg chg="add">
        <pc:chgData name="Guest User" userId="S::urn:spo:anon#ebdf795c8e2d6fd32446da65bca556d22cff5c6eba4d47c1e3b10aa72dd140f7::" providerId="AD" clId="Web-{D56512EA-0846-5C8F-A256-6E62357BDA54}" dt="2022-10-10T15:13:08.425" v="118"/>
        <pc:sldMkLst>
          <pc:docMk/>
          <pc:sldMk cId="1278850814" sldId="484"/>
        </pc:sldMkLst>
      </pc:sldChg>
      <pc:sldChg chg="add">
        <pc:chgData name="Guest User" userId="S::urn:spo:anon#ebdf795c8e2d6fd32446da65bca556d22cff5c6eba4d47c1e3b10aa72dd140f7::" providerId="AD" clId="Web-{D56512EA-0846-5C8F-A256-6E62357BDA54}" dt="2022-10-10T15:13:08.519" v="119"/>
        <pc:sldMkLst>
          <pc:docMk/>
          <pc:sldMk cId="824832454" sldId="485"/>
        </pc:sldMkLst>
      </pc:sldChg>
      <pc:sldChg chg="add">
        <pc:chgData name="Guest User" userId="S::urn:spo:anon#ebdf795c8e2d6fd32446da65bca556d22cff5c6eba4d47c1e3b10aa72dd140f7::" providerId="AD" clId="Web-{D56512EA-0846-5C8F-A256-6E62357BDA54}" dt="2022-10-10T15:13:08.566" v="120"/>
        <pc:sldMkLst>
          <pc:docMk/>
          <pc:sldMk cId="1627490713" sldId="486"/>
        </pc:sldMkLst>
      </pc:sldChg>
      <pc:sldChg chg="add">
        <pc:chgData name="Guest User" userId="S::urn:spo:anon#ebdf795c8e2d6fd32446da65bca556d22cff5c6eba4d47c1e3b10aa72dd140f7::" providerId="AD" clId="Web-{D56512EA-0846-5C8F-A256-6E62357BDA54}" dt="2022-10-10T15:13:08.675" v="121"/>
        <pc:sldMkLst>
          <pc:docMk/>
          <pc:sldMk cId="1373706510" sldId="487"/>
        </pc:sldMkLst>
      </pc:sldChg>
      <pc:sldChg chg="add">
        <pc:chgData name="Guest User" userId="S::urn:spo:anon#ebdf795c8e2d6fd32446da65bca556d22cff5c6eba4d47c1e3b10aa72dd140f7::" providerId="AD" clId="Web-{D56512EA-0846-5C8F-A256-6E62357BDA54}" dt="2022-10-10T15:13:08.738" v="122"/>
        <pc:sldMkLst>
          <pc:docMk/>
          <pc:sldMk cId="4227458700" sldId="488"/>
        </pc:sldMkLst>
      </pc:sldChg>
      <pc:sldChg chg="add">
        <pc:chgData name="Guest User" userId="S::urn:spo:anon#ebdf795c8e2d6fd32446da65bca556d22cff5c6eba4d47c1e3b10aa72dd140f7::" providerId="AD" clId="Web-{D56512EA-0846-5C8F-A256-6E62357BDA54}" dt="2022-10-10T15:13:08.785" v="123"/>
        <pc:sldMkLst>
          <pc:docMk/>
          <pc:sldMk cId="2787857570" sldId="489"/>
        </pc:sldMkLst>
      </pc:sldChg>
      <pc:sldChg chg="add">
        <pc:chgData name="Guest User" userId="S::urn:spo:anon#ebdf795c8e2d6fd32446da65bca556d22cff5c6eba4d47c1e3b10aa72dd140f7::" providerId="AD" clId="Web-{D56512EA-0846-5C8F-A256-6E62357BDA54}" dt="2022-10-10T15:13:08.832" v="124"/>
        <pc:sldMkLst>
          <pc:docMk/>
          <pc:sldMk cId="3198024553" sldId="490"/>
        </pc:sldMkLst>
      </pc:sldChg>
    </pc:docChg>
  </pc:docChgLst>
  <pc:docChgLst>
    <pc:chgData name="Guest User" userId="S::urn:spo:anon#ebdf795c8e2d6fd32446da65bca556d22cff5c6eba4d47c1e3b10aa72dd140f7::" providerId="AD" clId="Web-{02AE6163-9007-2235-2D12-C12BEECB99C6}"/>
    <pc:docChg chg="addSld delSld modSld">
      <pc:chgData name="Guest User" userId="S::urn:spo:anon#ebdf795c8e2d6fd32446da65bca556d22cff5c6eba4d47c1e3b10aa72dd140f7::" providerId="AD" clId="Web-{02AE6163-9007-2235-2D12-C12BEECB99C6}" dt="2022-10-10T18:41:57.352" v="816" actId="20577"/>
      <pc:docMkLst>
        <pc:docMk/>
      </pc:docMkLst>
      <pc:sldChg chg="modSp">
        <pc:chgData name="Guest User" userId="S::urn:spo:anon#ebdf795c8e2d6fd32446da65bca556d22cff5c6eba4d47c1e3b10aa72dd140f7::" providerId="AD" clId="Web-{02AE6163-9007-2235-2D12-C12BEECB99C6}" dt="2022-10-10T16:59:30.629" v="0" actId="20577"/>
        <pc:sldMkLst>
          <pc:docMk/>
          <pc:sldMk cId="3862409425" sldId="273"/>
        </pc:sldMkLst>
        <pc:spChg chg="mod">
          <ac:chgData name="Guest User" userId="S::urn:spo:anon#ebdf795c8e2d6fd32446da65bca556d22cff5c6eba4d47c1e3b10aa72dd140f7::" providerId="AD" clId="Web-{02AE6163-9007-2235-2D12-C12BEECB99C6}" dt="2022-10-10T16:59:30.629" v="0" actId="20577"/>
          <ac:spMkLst>
            <pc:docMk/>
            <pc:sldMk cId="3862409425" sldId="273"/>
            <ac:spMk id="3" creationId="{D5A9E3C9-07AA-41F6-A08B-5C66AAB1A24E}"/>
          </ac:spMkLst>
        </pc:spChg>
      </pc:sldChg>
      <pc:sldChg chg="modSp">
        <pc:chgData name="Guest User" userId="S::urn:spo:anon#ebdf795c8e2d6fd32446da65bca556d22cff5c6eba4d47c1e3b10aa72dd140f7::" providerId="AD" clId="Web-{02AE6163-9007-2235-2D12-C12BEECB99C6}" dt="2022-10-10T17:00:12.302" v="5" actId="20577"/>
        <pc:sldMkLst>
          <pc:docMk/>
          <pc:sldMk cId="1804827812" sldId="285"/>
        </pc:sldMkLst>
        <pc:spChg chg="mod">
          <ac:chgData name="Guest User" userId="S::urn:spo:anon#ebdf795c8e2d6fd32446da65bca556d22cff5c6eba4d47c1e3b10aa72dd140f7::" providerId="AD" clId="Web-{02AE6163-9007-2235-2D12-C12BEECB99C6}" dt="2022-10-10T17:00:12.302" v="5" actId="20577"/>
          <ac:spMkLst>
            <pc:docMk/>
            <pc:sldMk cId="1804827812" sldId="285"/>
            <ac:spMk id="3" creationId="{00000000-0000-0000-0000-000000000000}"/>
          </ac:spMkLst>
        </pc:spChg>
      </pc:sldChg>
      <pc:sldChg chg="modSp">
        <pc:chgData name="Guest User" userId="S::urn:spo:anon#ebdf795c8e2d6fd32446da65bca556d22cff5c6eba4d47c1e3b10aa72dd140f7::" providerId="AD" clId="Web-{02AE6163-9007-2235-2D12-C12BEECB99C6}" dt="2022-10-10T17:01:03.100" v="6" actId="20577"/>
        <pc:sldMkLst>
          <pc:docMk/>
          <pc:sldMk cId="741684037" sldId="286"/>
        </pc:sldMkLst>
        <pc:spChg chg="mod">
          <ac:chgData name="Guest User" userId="S::urn:spo:anon#ebdf795c8e2d6fd32446da65bca556d22cff5c6eba4d47c1e3b10aa72dd140f7::" providerId="AD" clId="Web-{02AE6163-9007-2235-2D12-C12BEECB99C6}" dt="2022-10-10T17:01:03.100" v="6" actId="20577"/>
          <ac:spMkLst>
            <pc:docMk/>
            <pc:sldMk cId="741684037" sldId="286"/>
            <ac:spMk id="2" creationId="{00000000-0000-0000-0000-000000000000}"/>
          </ac:spMkLst>
        </pc:spChg>
      </pc:sldChg>
      <pc:sldChg chg="modSp">
        <pc:chgData name="Guest User" userId="S::urn:spo:anon#ebdf795c8e2d6fd32446da65bca556d22cff5c6eba4d47c1e3b10aa72dd140f7::" providerId="AD" clId="Web-{02AE6163-9007-2235-2D12-C12BEECB99C6}" dt="2022-10-10T17:21:19.882" v="227" actId="20577"/>
        <pc:sldMkLst>
          <pc:docMk/>
          <pc:sldMk cId="1740035856" sldId="294"/>
        </pc:sldMkLst>
        <pc:spChg chg="mod">
          <ac:chgData name="Guest User" userId="S::urn:spo:anon#ebdf795c8e2d6fd32446da65bca556d22cff5c6eba4d47c1e3b10aa72dd140f7::" providerId="AD" clId="Web-{02AE6163-9007-2235-2D12-C12BEECB99C6}" dt="2022-10-10T17:21:19.882" v="227" actId="20577"/>
          <ac:spMkLst>
            <pc:docMk/>
            <pc:sldMk cId="1740035856" sldId="294"/>
            <ac:spMk id="3" creationId="{00000000-0000-0000-0000-000000000000}"/>
          </ac:spMkLst>
        </pc:spChg>
      </pc:sldChg>
      <pc:sldChg chg="modSp">
        <pc:chgData name="Guest User" userId="S::urn:spo:anon#ebdf795c8e2d6fd32446da65bca556d22cff5c6eba4d47c1e3b10aa72dd140f7::" providerId="AD" clId="Web-{02AE6163-9007-2235-2D12-C12BEECB99C6}" dt="2022-10-10T17:25:38.342" v="261" actId="20577"/>
        <pc:sldMkLst>
          <pc:docMk/>
          <pc:sldMk cId="3336875203" sldId="295"/>
        </pc:sldMkLst>
        <pc:spChg chg="mod">
          <ac:chgData name="Guest User" userId="S::urn:spo:anon#ebdf795c8e2d6fd32446da65bca556d22cff5c6eba4d47c1e3b10aa72dd140f7::" providerId="AD" clId="Web-{02AE6163-9007-2235-2D12-C12BEECB99C6}" dt="2022-10-10T17:25:38.342" v="261" actId="20577"/>
          <ac:spMkLst>
            <pc:docMk/>
            <pc:sldMk cId="3336875203" sldId="295"/>
            <ac:spMk id="3" creationId="{00000000-0000-0000-0000-000000000000}"/>
          </ac:spMkLst>
        </pc:spChg>
      </pc:sldChg>
      <pc:sldChg chg="modSp">
        <pc:chgData name="Guest User" userId="S::urn:spo:anon#ebdf795c8e2d6fd32446da65bca556d22cff5c6eba4d47c1e3b10aa72dd140f7::" providerId="AD" clId="Web-{02AE6163-9007-2235-2D12-C12BEECB99C6}" dt="2022-10-10T17:24:05.683" v="251" actId="20577"/>
        <pc:sldMkLst>
          <pc:docMk/>
          <pc:sldMk cId="2094718750" sldId="296"/>
        </pc:sldMkLst>
        <pc:spChg chg="mod">
          <ac:chgData name="Guest User" userId="S::urn:spo:anon#ebdf795c8e2d6fd32446da65bca556d22cff5c6eba4d47c1e3b10aa72dd140f7::" providerId="AD" clId="Web-{02AE6163-9007-2235-2D12-C12BEECB99C6}" dt="2022-10-10T17:24:05.683" v="251" actId="20577"/>
          <ac:spMkLst>
            <pc:docMk/>
            <pc:sldMk cId="2094718750" sldId="296"/>
            <ac:spMk id="4" creationId="{00000000-0000-0000-0000-000000000000}"/>
          </ac:spMkLst>
        </pc:spChg>
      </pc:sldChg>
      <pc:sldChg chg="modSp">
        <pc:chgData name="Guest User" userId="S::urn:spo:anon#ebdf795c8e2d6fd32446da65bca556d22cff5c6eba4d47c1e3b10aa72dd140f7::" providerId="AD" clId="Web-{02AE6163-9007-2235-2D12-C12BEECB99C6}" dt="2022-10-10T17:26:06.374" v="263" actId="20577"/>
        <pc:sldMkLst>
          <pc:docMk/>
          <pc:sldMk cId="52541967" sldId="297"/>
        </pc:sldMkLst>
        <pc:spChg chg="mod">
          <ac:chgData name="Guest User" userId="S::urn:spo:anon#ebdf795c8e2d6fd32446da65bca556d22cff5c6eba4d47c1e3b10aa72dd140f7::" providerId="AD" clId="Web-{02AE6163-9007-2235-2D12-C12BEECB99C6}" dt="2022-10-10T17:26:06.374" v="263" actId="20577"/>
          <ac:spMkLst>
            <pc:docMk/>
            <pc:sldMk cId="52541967" sldId="297"/>
            <ac:spMk id="3" creationId="{00000000-0000-0000-0000-000000000000}"/>
          </ac:spMkLst>
        </pc:spChg>
      </pc:sldChg>
      <pc:sldChg chg="modSp">
        <pc:chgData name="Guest User" userId="S::urn:spo:anon#ebdf795c8e2d6fd32446da65bca556d22cff5c6eba4d47c1e3b10aa72dd140f7::" providerId="AD" clId="Web-{02AE6163-9007-2235-2D12-C12BEECB99C6}" dt="2022-10-10T16:59:58.630" v="4" actId="20577"/>
        <pc:sldMkLst>
          <pc:docMk/>
          <pc:sldMk cId="3526927104" sldId="302"/>
        </pc:sldMkLst>
        <pc:spChg chg="mod">
          <ac:chgData name="Guest User" userId="S::urn:spo:anon#ebdf795c8e2d6fd32446da65bca556d22cff5c6eba4d47c1e3b10aa72dd140f7::" providerId="AD" clId="Web-{02AE6163-9007-2235-2D12-C12BEECB99C6}" dt="2022-10-10T16:59:58.630" v="4" actId="20577"/>
          <ac:spMkLst>
            <pc:docMk/>
            <pc:sldMk cId="3526927104" sldId="302"/>
            <ac:spMk id="199" creationId="{00000000-0000-0000-0000-000000000000}"/>
          </ac:spMkLst>
        </pc:spChg>
      </pc:sldChg>
      <pc:sldChg chg="modSp">
        <pc:chgData name="Guest User" userId="S::urn:spo:anon#ebdf795c8e2d6fd32446da65bca556d22cff5c6eba4d47c1e3b10aa72dd140f7::" providerId="AD" clId="Web-{02AE6163-9007-2235-2D12-C12BEECB99C6}" dt="2022-10-10T17:11:54.586" v="100" actId="20577"/>
        <pc:sldMkLst>
          <pc:docMk/>
          <pc:sldMk cId="2507280752" sldId="419"/>
        </pc:sldMkLst>
        <pc:spChg chg="mod">
          <ac:chgData name="Guest User" userId="S::urn:spo:anon#ebdf795c8e2d6fd32446da65bca556d22cff5c6eba4d47c1e3b10aa72dd140f7::" providerId="AD" clId="Web-{02AE6163-9007-2235-2D12-C12BEECB99C6}" dt="2022-10-10T17:11:54.586" v="100" actId="20577"/>
          <ac:spMkLst>
            <pc:docMk/>
            <pc:sldMk cId="2507280752" sldId="419"/>
            <ac:spMk id="12" creationId="{00000000-0000-0000-0000-000000000000}"/>
          </ac:spMkLst>
        </pc:spChg>
      </pc:sldChg>
      <pc:sldChg chg="modSp">
        <pc:chgData name="Guest User" userId="S::urn:spo:anon#ebdf795c8e2d6fd32446da65bca556d22cff5c6eba4d47c1e3b10aa72dd140f7::" providerId="AD" clId="Web-{02AE6163-9007-2235-2D12-C12BEECB99C6}" dt="2022-10-10T17:11:07.538" v="89" actId="20577"/>
        <pc:sldMkLst>
          <pc:docMk/>
          <pc:sldMk cId="671963587" sldId="420"/>
        </pc:sldMkLst>
        <pc:spChg chg="mod">
          <ac:chgData name="Guest User" userId="S::urn:spo:anon#ebdf795c8e2d6fd32446da65bca556d22cff5c6eba4d47c1e3b10aa72dd140f7::" providerId="AD" clId="Web-{02AE6163-9007-2235-2D12-C12BEECB99C6}" dt="2022-10-10T17:11:07.538" v="89" actId="20577"/>
          <ac:spMkLst>
            <pc:docMk/>
            <pc:sldMk cId="671963587" sldId="420"/>
            <ac:spMk id="3" creationId="{00000000-0000-0000-0000-000000000000}"/>
          </ac:spMkLst>
        </pc:spChg>
      </pc:sldChg>
      <pc:sldChg chg="modSp">
        <pc:chgData name="Guest User" userId="S::urn:spo:anon#ebdf795c8e2d6fd32446da65bca556d22cff5c6eba4d47c1e3b10aa72dd140f7::" providerId="AD" clId="Web-{02AE6163-9007-2235-2D12-C12BEECB99C6}" dt="2022-10-10T17:07:58.783" v="51" actId="14100"/>
        <pc:sldMkLst>
          <pc:docMk/>
          <pc:sldMk cId="1352879523" sldId="421"/>
        </pc:sldMkLst>
        <pc:spChg chg="mod">
          <ac:chgData name="Guest User" userId="S::urn:spo:anon#ebdf795c8e2d6fd32446da65bca556d22cff5c6eba4d47c1e3b10aa72dd140f7::" providerId="AD" clId="Web-{02AE6163-9007-2235-2D12-C12BEECB99C6}" dt="2022-10-10T17:07:58.783" v="51" actId="14100"/>
          <ac:spMkLst>
            <pc:docMk/>
            <pc:sldMk cId="1352879523" sldId="421"/>
            <ac:spMk id="3" creationId="{9B1D9728-DEF6-4E62-AADF-1DCD181AD169}"/>
          </ac:spMkLst>
        </pc:spChg>
      </pc:sldChg>
      <pc:sldChg chg="modSp">
        <pc:chgData name="Guest User" userId="S::urn:spo:anon#ebdf795c8e2d6fd32446da65bca556d22cff5c6eba4d47c1e3b10aa72dd140f7::" providerId="AD" clId="Web-{02AE6163-9007-2235-2D12-C12BEECB99C6}" dt="2022-10-10T17:17:48.611" v="166" actId="20577"/>
        <pc:sldMkLst>
          <pc:docMk/>
          <pc:sldMk cId="307419902" sldId="425"/>
        </pc:sldMkLst>
        <pc:spChg chg="mod">
          <ac:chgData name="Guest User" userId="S::urn:spo:anon#ebdf795c8e2d6fd32446da65bca556d22cff5c6eba4d47c1e3b10aa72dd140f7::" providerId="AD" clId="Web-{02AE6163-9007-2235-2D12-C12BEECB99C6}" dt="2022-10-10T17:17:48.611" v="166" actId="20577"/>
          <ac:spMkLst>
            <pc:docMk/>
            <pc:sldMk cId="307419902" sldId="425"/>
            <ac:spMk id="12" creationId="{00000000-0000-0000-0000-000000000000}"/>
          </ac:spMkLst>
        </pc:spChg>
      </pc:sldChg>
      <pc:sldChg chg="modSp">
        <pc:chgData name="Guest User" userId="S::urn:spo:anon#ebdf795c8e2d6fd32446da65bca556d22cff5c6eba4d47c1e3b10aa72dd140f7::" providerId="AD" clId="Web-{02AE6163-9007-2235-2D12-C12BEECB99C6}" dt="2022-10-10T17:18:51.722" v="222" actId="20577"/>
        <pc:sldMkLst>
          <pc:docMk/>
          <pc:sldMk cId="343042386" sldId="426"/>
        </pc:sldMkLst>
        <pc:spChg chg="mod">
          <ac:chgData name="Guest User" userId="S::urn:spo:anon#ebdf795c8e2d6fd32446da65bca556d22cff5c6eba4d47c1e3b10aa72dd140f7::" providerId="AD" clId="Web-{02AE6163-9007-2235-2D12-C12BEECB99C6}" dt="2022-10-10T17:18:51.722" v="222" actId="20577"/>
          <ac:spMkLst>
            <pc:docMk/>
            <pc:sldMk cId="343042386" sldId="426"/>
            <ac:spMk id="3" creationId="{00000000-0000-0000-0000-000000000000}"/>
          </ac:spMkLst>
        </pc:spChg>
      </pc:sldChg>
      <pc:sldChg chg="modSp">
        <pc:chgData name="Guest User" userId="S::urn:spo:anon#ebdf795c8e2d6fd32446da65bca556d22cff5c6eba4d47c1e3b10aa72dd140f7::" providerId="AD" clId="Web-{02AE6163-9007-2235-2D12-C12BEECB99C6}" dt="2022-10-10T17:13:15.651" v="138" actId="20577"/>
        <pc:sldMkLst>
          <pc:docMk/>
          <pc:sldMk cId="1944424022" sldId="428"/>
        </pc:sldMkLst>
        <pc:spChg chg="mod">
          <ac:chgData name="Guest User" userId="S::urn:spo:anon#ebdf795c8e2d6fd32446da65bca556d22cff5c6eba4d47c1e3b10aa72dd140f7::" providerId="AD" clId="Web-{02AE6163-9007-2235-2D12-C12BEECB99C6}" dt="2022-10-10T17:13:15.651" v="138" actId="20577"/>
          <ac:spMkLst>
            <pc:docMk/>
            <pc:sldMk cId="1944424022" sldId="428"/>
            <ac:spMk id="5" creationId="{00000000-0000-0000-0000-000000000000}"/>
          </ac:spMkLst>
        </pc:spChg>
      </pc:sldChg>
      <pc:sldChg chg="modSp">
        <pc:chgData name="Guest User" userId="S::urn:spo:anon#ebdf795c8e2d6fd32446da65bca556d22cff5c6eba4d47c1e3b10aa72dd140f7::" providerId="AD" clId="Web-{02AE6163-9007-2235-2D12-C12BEECB99C6}" dt="2022-10-10T17:21:31.773" v="228" actId="20577"/>
        <pc:sldMkLst>
          <pc:docMk/>
          <pc:sldMk cId="2243984803" sldId="429"/>
        </pc:sldMkLst>
        <pc:spChg chg="mod">
          <ac:chgData name="Guest User" userId="S::urn:spo:anon#ebdf795c8e2d6fd32446da65bca556d22cff5c6eba4d47c1e3b10aa72dd140f7::" providerId="AD" clId="Web-{02AE6163-9007-2235-2D12-C12BEECB99C6}" dt="2022-10-10T17:21:31.773" v="228" actId="20577"/>
          <ac:spMkLst>
            <pc:docMk/>
            <pc:sldMk cId="2243984803" sldId="429"/>
            <ac:spMk id="3" creationId="{00000000-0000-0000-0000-000000000000}"/>
          </ac:spMkLst>
        </pc:spChg>
      </pc:sldChg>
      <pc:sldChg chg="del">
        <pc:chgData name="Guest User" userId="S::urn:spo:anon#ebdf795c8e2d6fd32446da65bca556d22cff5c6eba4d47c1e3b10aa72dd140f7::" providerId="AD" clId="Web-{02AE6163-9007-2235-2D12-C12BEECB99C6}" dt="2022-10-10T17:19:08.910" v="223"/>
        <pc:sldMkLst>
          <pc:docMk/>
          <pc:sldMk cId="2314068637" sldId="446"/>
        </pc:sldMkLst>
      </pc:sldChg>
      <pc:sldChg chg="del">
        <pc:chgData name="Guest User" userId="S::urn:spo:anon#ebdf795c8e2d6fd32446da65bca556d22cff5c6eba4d47c1e3b10aa72dd140f7::" providerId="AD" clId="Web-{02AE6163-9007-2235-2D12-C12BEECB99C6}" dt="2022-10-10T17:45:06.794" v="324"/>
        <pc:sldMkLst>
          <pc:docMk/>
          <pc:sldMk cId="683440771" sldId="452"/>
        </pc:sldMkLst>
      </pc:sldChg>
      <pc:sldChg chg="modSp">
        <pc:chgData name="Guest User" userId="S::urn:spo:anon#ebdf795c8e2d6fd32446da65bca556d22cff5c6eba4d47c1e3b10aa72dd140f7::" providerId="AD" clId="Web-{02AE6163-9007-2235-2D12-C12BEECB99C6}" dt="2022-10-10T17:44:18.731" v="323" actId="20577"/>
        <pc:sldMkLst>
          <pc:docMk/>
          <pc:sldMk cId="2056787487" sldId="453"/>
        </pc:sldMkLst>
        <pc:spChg chg="mod">
          <ac:chgData name="Guest User" userId="S::urn:spo:anon#ebdf795c8e2d6fd32446da65bca556d22cff5c6eba4d47c1e3b10aa72dd140f7::" providerId="AD" clId="Web-{02AE6163-9007-2235-2D12-C12BEECB99C6}" dt="2022-10-10T17:36:07.171" v="285" actId="20577"/>
          <ac:spMkLst>
            <pc:docMk/>
            <pc:sldMk cId="2056787487" sldId="453"/>
            <ac:spMk id="2" creationId="{00000000-0000-0000-0000-000000000000}"/>
          </ac:spMkLst>
        </pc:spChg>
        <pc:spChg chg="mod">
          <ac:chgData name="Guest User" userId="S::urn:spo:anon#ebdf795c8e2d6fd32446da65bca556d22cff5c6eba4d47c1e3b10aa72dd140f7::" providerId="AD" clId="Web-{02AE6163-9007-2235-2D12-C12BEECB99C6}" dt="2022-10-10T17:44:18.731" v="323" actId="20577"/>
          <ac:spMkLst>
            <pc:docMk/>
            <pc:sldMk cId="2056787487" sldId="453"/>
            <ac:spMk id="3" creationId="{00000000-0000-0000-0000-000000000000}"/>
          </ac:spMkLst>
        </pc:spChg>
      </pc:sldChg>
      <pc:sldChg chg="modSp">
        <pc:chgData name="Guest User" userId="S::urn:spo:anon#ebdf795c8e2d6fd32446da65bca556d22cff5c6eba4d47c1e3b10aa72dd140f7::" providerId="AD" clId="Web-{02AE6163-9007-2235-2D12-C12BEECB99C6}" dt="2022-10-10T17:32:23.212" v="282" actId="20577"/>
        <pc:sldMkLst>
          <pc:docMk/>
          <pc:sldMk cId="4155819775" sldId="455"/>
        </pc:sldMkLst>
        <pc:spChg chg="mod">
          <ac:chgData name="Guest User" userId="S::urn:spo:anon#ebdf795c8e2d6fd32446da65bca556d22cff5c6eba4d47c1e3b10aa72dd140f7::" providerId="AD" clId="Web-{02AE6163-9007-2235-2D12-C12BEECB99C6}" dt="2022-10-10T17:32:23.212" v="282" actId="20577"/>
          <ac:spMkLst>
            <pc:docMk/>
            <pc:sldMk cId="4155819775" sldId="455"/>
            <ac:spMk id="3" creationId="{00000000-0000-0000-0000-000000000000}"/>
          </ac:spMkLst>
        </pc:spChg>
      </pc:sldChg>
      <pc:sldChg chg="modSp">
        <pc:chgData name="Guest User" userId="S::urn:spo:anon#ebdf795c8e2d6fd32446da65bca556d22cff5c6eba4d47c1e3b10aa72dd140f7::" providerId="AD" clId="Web-{02AE6163-9007-2235-2D12-C12BEECB99C6}" dt="2022-10-10T17:31:03.850" v="269" actId="20577"/>
        <pc:sldMkLst>
          <pc:docMk/>
          <pc:sldMk cId="3793073581" sldId="456"/>
        </pc:sldMkLst>
        <pc:spChg chg="mod">
          <ac:chgData name="Guest User" userId="S::urn:spo:anon#ebdf795c8e2d6fd32446da65bca556d22cff5c6eba4d47c1e3b10aa72dd140f7::" providerId="AD" clId="Web-{02AE6163-9007-2235-2D12-C12BEECB99C6}" dt="2022-10-10T17:31:03.850" v="269" actId="20577"/>
          <ac:spMkLst>
            <pc:docMk/>
            <pc:sldMk cId="3793073581" sldId="456"/>
            <ac:spMk id="3" creationId="{00000000-0000-0000-0000-000000000000}"/>
          </ac:spMkLst>
        </pc:spChg>
      </pc:sldChg>
      <pc:sldChg chg="modSp">
        <pc:chgData name="Guest User" userId="S::urn:spo:anon#ebdf795c8e2d6fd32446da65bca556d22cff5c6eba4d47c1e3b10aa72dd140f7::" providerId="AD" clId="Web-{02AE6163-9007-2235-2D12-C12BEECB99C6}" dt="2022-10-10T17:29:59.817" v="266" actId="20577"/>
        <pc:sldMkLst>
          <pc:docMk/>
          <pc:sldMk cId="1709832574" sldId="457"/>
        </pc:sldMkLst>
        <pc:spChg chg="mod">
          <ac:chgData name="Guest User" userId="S::urn:spo:anon#ebdf795c8e2d6fd32446da65bca556d22cff5c6eba4d47c1e3b10aa72dd140f7::" providerId="AD" clId="Web-{02AE6163-9007-2235-2D12-C12BEECB99C6}" dt="2022-10-10T17:29:59.817" v="266" actId="20577"/>
          <ac:spMkLst>
            <pc:docMk/>
            <pc:sldMk cId="1709832574" sldId="457"/>
            <ac:spMk id="3" creationId="{00000000-0000-0000-0000-000000000000}"/>
          </ac:spMkLst>
        </pc:spChg>
      </pc:sldChg>
      <pc:sldChg chg="modSp">
        <pc:chgData name="Guest User" userId="S::urn:spo:anon#ebdf795c8e2d6fd32446da65bca556d22cff5c6eba4d47c1e3b10aa72dd140f7::" providerId="AD" clId="Web-{02AE6163-9007-2235-2D12-C12BEECB99C6}" dt="2022-10-10T17:29:12.457" v="264" actId="20577"/>
        <pc:sldMkLst>
          <pc:docMk/>
          <pc:sldMk cId="1341356742" sldId="458"/>
        </pc:sldMkLst>
        <pc:spChg chg="mod">
          <ac:chgData name="Guest User" userId="S::urn:spo:anon#ebdf795c8e2d6fd32446da65bca556d22cff5c6eba4d47c1e3b10aa72dd140f7::" providerId="AD" clId="Web-{02AE6163-9007-2235-2D12-C12BEECB99C6}" dt="2022-10-10T17:29:12.457" v="264" actId="20577"/>
          <ac:spMkLst>
            <pc:docMk/>
            <pc:sldMk cId="1341356742" sldId="458"/>
            <ac:spMk id="3" creationId="{00000000-0000-0000-0000-000000000000}"/>
          </ac:spMkLst>
        </pc:spChg>
      </pc:sldChg>
      <pc:sldChg chg="modSp">
        <pc:chgData name="Guest User" userId="S::urn:spo:anon#ebdf795c8e2d6fd32446da65bca556d22cff5c6eba4d47c1e3b10aa72dd140f7::" providerId="AD" clId="Web-{02AE6163-9007-2235-2D12-C12BEECB99C6}" dt="2022-10-10T18:13:46.949" v="397" actId="20577"/>
        <pc:sldMkLst>
          <pc:docMk/>
          <pc:sldMk cId="1731791194" sldId="459"/>
        </pc:sldMkLst>
        <pc:spChg chg="mod">
          <ac:chgData name="Guest User" userId="S::urn:spo:anon#ebdf795c8e2d6fd32446da65bca556d22cff5c6eba4d47c1e3b10aa72dd140f7::" providerId="AD" clId="Web-{02AE6163-9007-2235-2D12-C12BEECB99C6}" dt="2022-10-10T18:13:46.949" v="397" actId="20577"/>
          <ac:spMkLst>
            <pc:docMk/>
            <pc:sldMk cId="1731791194" sldId="459"/>
            <ac:spMk id="12" creationId="{00000000-0000-0000-0000-000000000000}"/>
          </ac:spMkLst>
        </pc:spChg>
      </pc:sldChg>
      <pc:sldChg chg="modSp">
        <pc:chgData name="Guest User" userId="S::urn:spo:anon#ebdf795c8e2d6fd32446da65bca556d22cff5c6eba4d47c1e3b10aa72dd140f7::" providerId="AD" clId="Web-{02AE6163-9007-2235-2D12-C12BEECB99C6}" dt="2022-10-10T17:59:37.255" v="331" actId="20577"/>
        <pc:sldMkLst>
          <pc:docMk/>
          <pc:sldMk cId="2228994190" sldId="468"/>
        </pc:sldMkLst>
        <pc:spChg chg="mod">
          <ac:chgData name="Guest User" userId="S::urn:spo:anon#ebdf795c8e2d6fd32446da65bca556d22cff5c6eba4d47c1e3b10aa72dd140f7::" providerId="AD" clId="Web-{02AE6163-9007-2235-2D12-C12BEECB99C6}" dt="2022-10-10T17:59:37.255" v="331" actId="20577"/>
          <ac:spMkLst>
            <pc:docMk/>
            <pc:sldMk cId="2228994190" sldId="468"/>
            <ac:spMk id="2" creationId="{00000000-0000-0000-0000-000000000000}"/>
          </ac:spMkLst>
        </pc:spChg>
      </pc:sldChg>
      <pc:sldChg chg="modSp">
        <pc:chgData name="Guest User" userId="S::urn:spo:anon#ebdf795c8e2d6fd32446da65bca556d22cff5c6eba4d47c1e3b10aa72dd140f7::" providerId="AD" clId="Web-{02AE6163-9007-2235-2D12-C12BEECB99C6}" dt="2022-10-10T17:52:07.180" v="328" actId="20577"/>
        <pc:sldMkLst>
          <pc:docMk/>
          <pc:sldMk cId="694465320" sldId="470"/>
        </pc:sldMkLst>
        <pc:spChg chg="mod">
          <ac:chgData name="Guest User" userId="S::urn:spo:anon#ebdf795c8e2d6fd32446da65bca556d22cff5c6eba4d47c1e3b10aa72dd140f7::" providerId="AD" clId="Web-{02AE6163-9007-2235-2D12-C12BEECB99C6}" dt="2022-10-10T17:52:07.180" v="328" actId="20577"/>
          <ac:spMkLst>
            <pc:docMk/>
            <pc:sldMk cId="694465320" sldId="470"/>
            <ac:spMk id="3" creationId="{00000000-0000-0000-0000-000000000000}"/>
          </ac:spMkLst>
        </pc:spChg>
      </pc:sldChg>
      <pc:sldChg chg="del">
        <pc:chgData name="Guest User" userId="S::urn:spo:anon#ebdf795c8e2d6fd32446da65bca556d22cff5c6eba4d47c1e3b10aa72dd140f7::" providerId="AD" clId="Web-{02AE6163-9007-2235-2D12-C12BEECB99C6}" dt="2022-10-10T17:25:12.544" v="254"/>
        <pc:sldMkLst>
          <pc:docMk/>
          <pc:sldMk cId="405694934" sldId="474"/>
        </pc:sldMkLst>
      </pc:sldChg>
      <pc:sldChg chg="modSp">
        <pc:chgData name="Guest User" userId="S::urn:spo:anon#ebdf795c8e2d6fd32446da65bca556d22cff5c6eba4d47c1e3b10aa72dd140f7::" providerId="AD" clId="Web-{02AE6163-9007-2235-2D12-C12BEECB99C6}" dt="2022-10-10T18:41:57.352" v="816" actId="20577"/>
        <pc:sldMkLst>
          <pc:docMk/>
          <pc:sldMk cId="3722464754" sldId="480"/>
        </pc:sldMkLst>
        <pc:spChg chg="mod">
          <ac:chgData name="Guest User" userId="S::urn:spo:anon#ebdf795c8e2d6fd32446da65bca556d22cff5c6eba4d47c1e3b10aa72dd140f7::" providerId="AD" clId="Web-{02AE6163-9007-2235-2D12-C12BEECB99C6}" dt="2022-10-10T18:41:57.352" v="816" actId="20577"/>
          <ac:spMkLst>
            <pc:docMk/>
            <pc:sldMk cId="3722464754" sldId="480"/>
            <ac:spMk id="3" creationId="{00000000-0000-0000-0000-000000000000}"/>
          </ac:spMkLst>
        </pc:spChg>
      </pc:sldChg>
      <pc:sldChg chg="modSp">
        <pc:chgData name="Guest User" userId="S::urn:spo:anon#ebdf795c8e2d6fd32446da65bca556d22cff5c6eba4d47c1e3b10aa72dd140f7::" providerId="AD" clId="Web-{02AE6163-9007-2235-2D12-C12BEECB99C6}" dt="2022-10-10T18:32:30.072" v="525" actId="20577"/>
        <pc:sldMkLst>
          <pc:docMk/>
          <pc:sldMk cId="1058143558" sldId="481"/>
        </pc:sldMkLst>
        <pc:spChg chg="mod">
          <ac:chgData name="Guest User" userId="S::urn:spo:anon#ebdf795c8e2d6fd32446da65bca556d22cff5c6eba4d47c1e3b10aa72dd140f7::" providerId="AD" clId="Web-{02AE6163-9007-2235-2D12-C12BEECB99C6}" dt="2022-10-10T18:32:30.072" v="525" actId="20577"/>
          <ac:spMkLst>
            <pc:docMk/>
            <pc:sldMk cId="1058143558" sldId="481"/>
            <ac:spMk id="3" creationId="{00000000-0000-0000-0000-000000000000}"/>
          </ac:spMkLst>
        </pc:spChg>
      </pc:sldChg>
      <pc:sldChg chg="modSp">
        <pc:chgData name="Guest User" userId="S::urn:spo:anon#ebdf795c8e2d6fd32446da65bca556d22cff5c6eba4d47c1e3b10aa72dd140f7::" providerId="AD" clId="Web-{02AE6163-9007-2235-2D12-C12BEECB99C6}" dt="2022-10-10T18:22:33.228" v="428" actId="20577"/>
        <pc:sldMkLst>
          <pc:docMk/>
          <pc:sldMk cId="1373706510" sldId="487"/>
        </pc:sldMkLst>
        <pc:spChg chg="mod">
          <ac:chgData name="Guest User" userId="S::urn:spo:anon#ebdf795c8e2d6fd32446da65bca556d22cff5c6eba4d47c1e3b10aa72dd140f7::" providerId="AD" clId="Web-{02AE6163-9007-2235-2D12-C12BEECB99C6}" dt="2022-10-10T18:22:33.228" v="428" actId="20577"/>
          <ac:spMkLst>
            <pc:docMk/>
            <pc:sldMk cId="1373706510" sldId="487"/>
            <ac:spMk id="3" creationId="{00000000-0000-0000-0000-000000000000}"/>
          </ac:spMkLst>
        </pc:spChg>
      </pc:sldChg>
      <pc:sldChg chg="modSp">
        <pc:chgData name="Guest User" userId="S::urn:spo:anon#ebdf795c8e2d6fd32446da65bca556d22cff5c6eba4d47c1e3b10aa72dd140f7::" providerId="AD" clId="Web-{02AE6163-9007-2235-2D12-C12BEECB99C6}" dt="2022-10-10T18:19:50.380" v="423" actId="20577"/>
        <pc:sldMkLst>
          <pc:docMk/>
          <pc:sldMk cId="3198024553" sldId="490"/>
        </pc:sldMkLst>
        <pc:spChg chg="mod">
          <ac:chgData name="Guest User" userId="S::urn:spo:anon#ebdf795c8e2d6fd32446da65bca556d22cff5c6eba4d47c1e3b10aa72dd140f7::" providerId="AD" clId="Web-{02AE6163-9007-2235-2D12-C12BEECB99C6}" dt="2022-10-10T18:19:50.380" v="423" actId="20577"/>
          <ac:spMkLst>
            <pc:docMk/>
            <pc:sldMk cId="3198024553" sldId="490"/>
            <ac:spMk id="3" creationId="{00000000-0000-0000-0000-000000000000}"/>
          </ac:spMkLst>
        </pc:spChg>
      </pc:sldChg>
      <pc:sldChg chg="new">
        <pc:chgData name="Guest User" userId="S::urn:spo:anon#ebdf795c8e2d6fd32446da65bca556d22cff5c6eba4d47c1e3b10aa72dd140f7::" providerId="AD" clId="Web-{02AE6163-9007-2235-2D12-C12BEECB99C6}" dt="2022-10-10T17:19:18.988" v="224"/>
        <pc:sldMkLst>
          <pc:docMk/>
          <pc:sldMk cId="1478421118" sldId="509"/>
        </pc:sldMkLst>
      </pc:sldChg>
      <pc:sldChg chg="add">
        <pc:chgData name="Guest User" userId="S::urn:spo:anon#ebdf795c8e2d6fd32446da65bca556d22cff5c6eba4d47c1e3b10aa72dd140f7::" providerId="AD" clId="Web-{02AE6163-9007-2235-2D12-C12BEECB99C6}" dt="2022-10-10T17:19:24.676" v="225"/>
        <pc:sldMkLst>
          <pc:docMk/>
          <pc:sldMk cId="1642042953" sldId="510"/>
        </pc:sldMkLst>
      </pc:sldChg>
      <pc:sldChg chg="add">
        <pc:chgData name="Guest User" userId="S::urn:spo:anon#ebdf795c8e2d6fd32446da65bca556d22cff5c6eba4d47c1e3b10aa72dd140f7::" providerId="AD" clId="Web-{02AE6163-9007-2235-2D12-C12BEECB99C6}" dt="2022-10-10T17:45:22.185" v="325"/>
        <pc:sldMkLst>
          <pc:docMk/>
          <pc:sldMk cId="1766189622" sldId="511"/>
        </pc:sldMkLst>
      </pc:sldChg>
      <pc:sldChg chg="modSp new del">
        <pc:chgData name="Guest User" userId="S::urn:spo:anon#ebdf795c8e2d6fd32446da65bca556d22cff5c6eba4d47c1e3b10aa72dd140f7::" providerId="AD" clId="Web-{02AE6163-9007-2235-2D12-C12BEECB99C6}" dt="2022-10-10T17:33:12.979" v="283"/>
        <pc:sldMkLst>
          <pc:docMk/>
          <pc:sldMk cId="2243712704" sldId="511"/>
        </pc:sldMkLst>
        <pc:spChg chg="mod">
          <ac:chgData name="Guest User" userId="S::urn:spo:anon#ebdf795c8e2d6fd32446da65bca556d22cff5c6eba4d47c1e3b10aa72dd140f7::" providerId="AD" clId="Web-{02AE6163-9007-2235-2D12-C12BEECB99C6}" dt="2022-10-10T17:31:18.132" v="278" actId="20577"/>
          <ac:spMkLst>
            <pc:docMk/>
            <pc:sldMk cId="2243712704" sldId="511"/>
            <ac:spMk id="2" creationId="{0F559ABF-9621-296A-266A-37ECFE3D9471}"/>
          </ac:spMkLst>
        </pc:spChg>
        <pc:spChg chg="mod">
          <ac:chgData name="Guest User" userId="S::urn:spo:anon#ebdf795c8e2d6fd32446da65bca556d22cff5c6eba4d47c1e3b10aa72dd140f7::" providerId="AD" clId="Web-{02AE6163-9007-2235-2D12-C12BEECB99C6}" dt="2022-10-10T17:31:21.054" v="280"/>
          <ac:spMkLst>
            <pc:docMk/>
            <pc:sldMk cId="2243712704" sldId="511"/>
            <ac:spMk id="3" creationId="{ECFB8D0B-BA05-58C3-470F-69569969663A}"/>
          </ac:spMkLst>
        </pc:spChg>
      </pc:sldChg>
      <pc:sldChg chg="new del">
        <pc:chgData name="Guest User" userId="S::urn:spo:anon#ebdf795c8e2d6fd32446da65bca556d22cff5c6eba4d47c1e3b10aa72dd140f7::" providerId="AD" clId="Web-{02AE6163-9007-2235-2D12-C12BEECB99C6}" dt="2022-10-10T18:16:07.187" v="400"/>
        <pc:sldMkLst>
          <pc:docMk/>
          <pc:sldMk cId="2022904033" sldId="512"/>
        </pc:sldMkLst>
      </pc:sldChg>
      <pc:sldChg chg="add">
        <pc:chgData name="Guest User" userId="S::urn:spo:anon#ebdf795c8e2d6fd32446da65bca556d22cff5c6eba4d47c1e3b10aa72dd140f7::" providerId="AD" clId="Web-{02AE6163-9007-2235-2D12-C12BEECB99C6}" dt="2022-10-10T18:16:04.405" v="399"/>
        <pc:sldMkLst>
          <pc:docMk/>
          <pc:sldMk cId="4285613235" sldId="513"/>
        </pc:sldMkLst>
      </pc:sldChg>
    </pc:docChg>
  </pc:docChgLst>
  <pc:docChgLst>
    <pc:chgData name="Guest User" userId="S::urn:spo:anon#ebdf795c8e2d6fd32446da65bca556d22cff5c6eba4d47c1e3b10aa72dd140f7::" providerId="AD" clId="Web-{ACD958B6-803D-3121-B8AD-771CF02C2676}"/>
    <pc:docChg chg="modSld">
      <pc:chgData name="Guest User" userId="S::urn:spo:anon#ebdf795c8e2d6fd32446da65bca556d22cff5c6eba4d47c1e3b10aa72dd140f7::" providerId="AD" clId="Web-{ACD958B6-803D-3121-B8AD-771CF02C2676}" dt="2022-10-09T14:19:57.553" v="1" actId="1076"/>
      <pc:docMkLst>
        <pc:docMk/>
      </pc:docMkLst>
      <pc:sldChg chg="modSp">
        <pc:chgData name="Guest User" userId="S::urn:spo:anon#ebdf795c8e2d6fd32446da65bca556d22cff5c6eba4d47c1e3b10aa72dd140f7::" providerId="AD" clId="Web-{ACD958B6-803D-3121-B8AD-771CF02C2676}" dt="2022-10-09T14:19:57.553" v="1" actId="1076"/>
        <pc:sldMkLst>
          <pc:docMk/>
          <pc:sldMk cId="741684037" sldId="286"/>
        </pc:sldMkLst>
        <pc:picChg chg="mod">
          <ac:chgData name="Guest User" userId="S::urn:spo:anon#ebdf795c8e2d6fd32446da65bca556d22cff5c6eba4d47c1e3b10aa72dd140f7::" providerId="AD" clId="Web-{ACD958B6-803D-3121-B8AD-771CF02C2676}" dt="2022-10-09T14:19:57.553" v="1" actId="1076"/>
          <ac:picMkLst>
            <pc:docMk/>
            <pc:sldMk cId="741684037" sldId="286"/>
            <ac:picMk id="2050" creationId="{00000000-0000-0000-0000-000000000000}"/>
          </ac:picMkLst>
        </pc:picChg>
      </pc:sldChg>
    </pc:docChg>
  </pc:docChgLst>
  <pc:docChgLst>
    <pc:chgData name="Guest User" userId="S::urn:spo:anon#ebdf795c8e2d6fd32446da65bca556d22cff5c6eba4d47c1e3b10aa72dd140f7::" providerId="AD" clId="Web-{CA979ED6-57EA-DBFA-5A7D-F039AB34C233}"/>
    <pc:docChg chg="addSld delSld modSld addMainMaster delMainMaster modMainMaster">
      <pc:chgData name="Guest User" userId="S::urn:spo:anon#ebdf795c8e2d6fd32446da65bca556d22cff5c6eba4d47c1e3b10aa72dd140f7::" providerId="AD" clId="Web-{CA979ED6-57EA-DBFA-5A7D-F039AB34C233}" dt="2022-10-10T15:59:40.449" v="60"/>
      <pc:docMkLst>
        <pc:docMk/>
      </pc:docMkLst>
      <pc:sldChg chg="del">
        <pc:chgData name="Guest User" userId="S::urn:spo:anon#ebdf795c8e2d6fd32446da65bca556d22cff5c6eba4d47c1e3b10aa72dd140f7::" providerId="AD" clId="Web-{CA979ED6-57EA-DBFA-5A7D-F039AB34C233}" dt="2022-10-10T15:51:32.062" v="1"/>
        <pc:sldMkLst>
          <pc:docMk/>
          <pc:sldMk cId="4138570026" sldId="277"/>
        </pc:sldMkLst>
      </pc:sldChg>
      <pc:sldChg chg="del">
        <pc:chgData name="Guest User" userId="S::urn:spo:anon#ebdf795c8e2d6fd32446da65bca556d22cff5c6eba4d47c1e3b10aa72dd140f7::" providerId="AD" clId="Web-{CA979ED6-57EA-DBFA-5A7D-F039AB34C233}" dt="2022-10-10T15:51:32.046" v="0"/>
        <pc:sldMkLst>
          <pc:docMk/>
          <pc:sldMk cId="1755304468" sldId="278"/>
        </pc:sldMkLst>
      </pc:sldChg>
      <pc:sldChg chg="del">
        <pc:chgData name="Guest User" userId="S::urn:spo:anon#ebdf795c8e2d6fd32446da65bca556d22cff5c6eba4d47c1e3b10aa72dd140f7::" providerId="AD" clId="Web-{CA979ED6-57EA-DBFA-5A7D-F039AB34C233}" dt="2022-10-10T15:51:32.062" v="3"/>
        <pc:sldMkLst>
          <pc:docMk/>
          <pc:sldMk cId="728977631" sldId="314"/>
        </pc:sldMkLst>
      </pc:sldChg>
      <pc:sldChg chg="del">
        <pc:chgData name="Guest User" userId="S::urn:spo:anon#ebdf795c8e2d6fd32446da65bca556d22cff5c6eba4d47c1e3b10aa72dd140f7::" providerId="AD" clId="Web-{CA979ED6-57EA-DBFA-5A7D-F039AB34C233}" dt="2022-10-10T15:51:32.062" v="2"/>
        <pc:sldMkLst>
          <pc:docMk/>
          <pc:sldMk cId="4139462796" sldId="359"/>
        </pc:sldMkLst>
      </pc:sldChg>
      <pc:sldChg chg="add">
        <pc:chgData name="Guest User" userId="S::urn:spo:anon#ebdf795c8e2d6fd32446da65bca556d22cff5c6eba4d47c1e3b10aa72dd140f7::" providerId="AD" clId="Web-{CA979ED6-57EA-DBFA-5A7D-F039AB34C233}" dt="2022-10-10T15:52:12.031" v="4"/>
        <pc:sldMkLst>
          <pc:docMk/>
          <pc:sldMk cId="214698554" sldId="491"/>
        </pc:sldMkLst>
      </pc:sldChg>
      <pc:sldChg chg="add">
        <pc:chgData name="Guest User" userId="S::urn:spo:anon#ebdf795c8e2d6fd32446da65bca556d22cff5c6eba4d47c1e3b10aa72dd140f7::" providerId="AD" clId="Web-{CA979ED6-57EA-DBFA-5A7D-F039AB34C233}" dt="2022-10-10T15:52:12.110" v="5"/>
        <pc:sldMkLst>
          <pc:docMk/>
          <pc:sldMk cId="2307502994" sldId="492"/>
        </pc:sldMkLst>
      </pc:sldChg>
      <pc:sldChg chg="add">
        <pc:chgData name="Guest User" userId="S::urn:spo:anon#ebdf795c8e2d6fd32446da65bca556d22cff5c6eba4d47c1e3b10aa72dd140f7::" providerId="AD" clId="Web-{CA979ED6-57EA-DBFA-5A7D-F039AB34C233}" dt="2022-10-10T15:52:12.172" v="6"/>
        <pc:sldMkLst>
          <pc:docMk/>
          <pc:sldMk cId="3539735667" sldId="493"/>
        </pc:sldMkLst>
      </pc:sldChg>
      <pc:sldChg chg="add del">
        <pc:chgData name="Guest User" userId="S::urn:spo:anon#ebdf795c8e2d6fd32446da65bca556d22cff5c6eba4d47c1e3b10aa72dd140f7::" providerId="AD" clId="Web-{CA979ED6-57EA-DBFA-5A7D-F039AB34C233}" dt="2022-10-10T15:52:18.219" v="8"/>
        <pc:sldMkLst>
          <pc:docMk/>
          <pc:sldMk cId="2351862046" sldId="494"/>
        </pc:sldMkLst>
      </pc:sldChg>
      <pc:sldChg chg="add">
        <pc:chgData name="Guest User" userId="S::urn:spo:anon#ebdf795c8e2d6fd32446da65bca556d22cff5c6eba4d47c1e3b10aa72dd140f7::" providerId="AD" clId="Web-{CA979ED6-57EA-DBFA-5A7D-F039AB34C233}" dt="2022-10-10T15:52:21.891" v="9"/>
        <pc:sldMkLst>
          <pc:docMk/>
          <pc:sldMk cId="3878512702" sldId="494"/>
        </pc:sldMkLst>
      </pc:sldChg>
      <pc:sldChg chg="add">
        <pc:chgData name="Guest User" userId="S::urn:spo:anon#ebdf795c8e2d6fd32446da65bca556d22cff5c6eba4d47c1e3b10aa72dd140f7::" providerId="AD" clId="Web-{CA979ED6-57EA-DBFA-5A7D-F039AB34C233}" dt="2022-10-10T15:55:37.599" v="16"/>
        <pc:sldMkLst>
          <pc:docMk/>
          <pc:sldMk cId="1347037310" sldId="495"/>
        </pc:sldMkLst>
      </pc:sldChg>
      <pc:sldChg chg="add del">
        <pc:chgData name="Guest User" userId="S::urn:spo:anon#ebdf795c8e2d6fd32446da65bca556d22cff5c6eba4d47c1e3b10aa72dd140f7::" providerId="AD" clId="Web-{CA979ED6-57EA-DBFA-5A7D-F039AB34C233}" dt="2022-10-10T15:55:32.755" v="15"/>
        <pc:sldMkLst>
          <pc:docMk/>
          <pc:sldMk cId="2117398644" sldId="495"/>
        </pc:sldMkLst>
      </pc:sldChg>
      <pc:sldChg chg="add del">
        <pc:chgData name="Guest User" userId="S::urn:spo:anon#ebdf795c8e2d6fd32446da65bca556d22cff5c6eba4d47c1e3b10aa72dd140f7::" providerId="AD" clId="Web-{CA979ED6-57EA-DBFA-5A7D-F039AB34C233}" dt="2022-10-10T15:55:32.739" v="14"/>
        <pc:sldMkLst>
          <pc:docMk/>
          <pc:sldMk cId="1895202055" sldId="496"/>
        </pc:sldMkLst>
      </pc:sldChg>
      <pc:sldChg chg="add">
        <pc:chgData name="Guest User" userId="S::urn:spo:anon#ebdf795c8e2d6fd32446da65bca556d22cff5c6eba4d47c1e3b10aa72dd140f7::" providerId="AD" clId="Web-{CA979ED6-57EA-DBFA-5A7D-F039AB34C233}" dt="2022-10-10T15:55:37.646" v="17"/>
        <pc:sldMkLst>
          <pc:docMk/>
          <pc:sldMk cId="1942234729" sldId="496"/>
        </pc:sldMkLst>
      </pc:sldChg>
      <pc:sldChg chg="add del">
        <pc:chgData name="Guest User" userId="S::urn:spo:anon#ebdf795c8e2d6fd32446da65bca556d22cff5c6eba4d47c1e3b10aa72dd140f7::" providerId="AD" clId="Web-{CA979ED6-57EA-DBFA-5A7D-F039AB34C233}" dt="2022-10-10T15:55:32.739" v="13"/>
        <pc:sldMkLst>
          <pc:docMk/>
          <pc:sldMk cId="106437956" sldId="497"/>
        </pc:sldMkLst>
      </pc:sldChg>
      <pc:sldChg chg="delSp add">
        <pc:chgData name="Guest User" userId="S::urn:spo:anon#ebdf795c8e2d6fd32446da65bca556d22cff5c6eba4d47c1e3b10aa72dd140f7::" providerId="AD" clId="Web-{CA979ED6-57EA-DBFA-5A7D-F039AB34C233}" dt="2022-10-10T15:55:45.724" v="19"/>
        <pc:sldMkLst>
          <pc:docMk/>
          <pc:sldMk cId="3520593083" sldId="497"/>
        </pc:sldMkLst>
        <pc:spChg chg="del">
          <ac:chgData name="Guest User" userId="S::urn:spo:anon#ebdf795c8e2d6fd32446da65bca556d22cff5c6eba4d47c1e3b10aa72dd140f7::" providerId="AD" clId="Web-{CA979ED6-57EA-DBFA-5A7D-F039AB34C233}" dt="2022-10-10T15:55:45.724" v="19"/>
          <ac:spMkLst>
            <pc:docMk/>
            <pc:sldMk cId="3520593083" sldId="497"/>
            <ac:spMk id="2" creationId="{00000000-0000-0000-0000-000000000000}"/>
          </ac:spMkLst>
        </pc:spChg>
      </pc:sldChg>
      <pc:sldChg chg="add">
        <pc:chgData name="Guest User" userId="S::urn:spo:anon#ebdf795c8e2d6fd32446da65bca556d22cff5c6eba4d47c1e3b10aa72dd140f7::" providerId="AD" clId="Web-{CA979ED6-57EA-DBFA-5A7D-F039AB34C233}" dt="2022-10-10T15:56:26.866" v="24"/>
        <pc:sldMkLst>
          <pc:docMk/>
          <pc:sldMk cId="1564043649" sldId="498"/>
        </pc:sldMkLst>
      </pc:sldChg>
      <pc:sldChg chg="add del">
        <pc:chgData name="Guest User" userId="S::urn:spo:anon#ebdf795c8e2d6fd32446da65bca556d22cff5c6eba4d47c1e3b10aa72dd140f7::" providerId="AD" clId="Web-{CA979ED6-57EA-DBFA-5A7D-F039AB34C233}" dt="2022-10-10T15:56:21.959" v="23"/>
        <pc:sldMkLst>
          <pc:docMk/>
          <pc:sldMk cId="3870484802" sldId="498"/>
        </pc:sldMkLst>
      </pc:sldChg>
      <pc:sldChg chg="add del">
        <pc:chgData name="Guest User" userId="S::urn:spo:anon#ebdf795c8e2d6fd32446da65bca556d22cff5c6eba4d47c1e3b10aa72dd140f7::" providerId="AD" clId="Web-{CA979ED6-57EA-DBFA-5A7D-F039AB34C233}" dt="2022-10-10T15:56:21.084" v="22"/>
        <pc:sldMkLst>
          <pc:docMk/>
          <pc:sldMk cId="1068449187" sldId="499"/>
        </pc:sldMkLst>
      </pc:sldChg>
      <pc:sldChg chg="modSp new">
        <pc:chgData name="Guest User" userId="S::urn:spo:anon#ebdf795c8e2d6fd32446da65bca556d22cff5c6eba4d47c1e3b10aa72dd140f7::" providerId="AD" clId="Web-{CA979ED6-57EA-DBFA-5A7D-F039AB34C233}" dt="2022-10-10T15:57:32.774" v="38" actId="20577"/>
        <pc:sldMkLst>
          <pc:docMk/>
          <pc:sldMk cId="3022741123" sldId="499"/>
        </pc:sldMkLst>
        <pc:spChg chg="mod">
          <ac:chgData name="Guest User" userId="S::urn:spo:anon#ebdf795c8e2d6fd32446da65bca556d22cff5c6eba4d47c1e3b10aa72dd140f7::" providerId="AD" clId="Web-{CA979ED6-57EA-DBFA-5A7D-F039AB34C233}" dt="2022-10-10T15:57:32.774" v="38" actId="20577"/>
          <ac:spMkLst>
            <pc:docMk/>
            <pc:sldMk cId="3022741123" sldId="499"/>
            <ac:spMk id="2" creationId="{EEA6A468-1418-85FE-9468-517D120123F7}"/>
          </ac:spMkLst>
        </pc:spChg>
      </pc:sldChg>
      <pc:sldChg chg="add">
        <pc:chgData name="Guest User" userId="S::urn:spo:anon#ebdf795c8e2d6fd32446da65bca556d22cff5c6eba4d47c1e3b10aa72dd140f7::" providerId="AD" clId="Web-{CA979ED6-57EA-DBFA-5A7D-F039AB34C233}" dt="2022-10-10T15:57:50.040" v="39"/>
        <pc:sldMkLst>
          <pc:docMk/>
          <pc:sldMk cId="3889352518" sldId="500"/>
        </pc:sldMkLst>
      </pc:sldChg>
      <pc:sldChg chg="add">
        <pc:chgData name="Guest User" userId="S::urn:spo:anon#ebdf795c8e2d6fd32446da65bca556d22cff5c6eba4d47c1e3b10aa72dd140f7::" providerId="AD" clId="Web-{CA979ED6-57EA-DBFA-5A7D-F039AB34C233}" dt="2022-10-10T15:57:50.102" v="40"/>
        <pc:sldMkLst>
          <pc:docMk/>
          <pc:sldMk cId="2600246885" sldId="501"/>
        </pc:sldMkLst>
      </pc:sldChg>
      <pc:sldChg chg="add">
        <pc:chgData name="Guest User" userId="S::urn:spo:anon#ebdf795c8e2d6fd32446da65bca556d22cff5c6eba4d47c1e3b10aa72dd140f7::" providerId="AD" clId="Web-{CA979ED6-57EA-DBFA-5A7D-F039AB34C233}" dt="2022-10-10T15:57:50.180" v="41"/>
        <pc:sldMkLst>
          <pc:docMk/>
          <pc:sldMk cId="139710093" sldId="502"/>
        </pc:sldMkLst>
      </pc:sldChg>
      <pc:sldChg chg="add del">
        <pc:chgData name="Guest User" userId="S::urn:spo:anon#ebdf795c8e2d6fd32446da65bca556d22cff5c6eba4d47c1e3b10aa72dd140f7::" providerId="AD" clId="Web-{CA979ED6-57EA-DBFA-5A7D-F039AB34C233}" dt="2022-10-10T15:59:40.449" v="60"/>
        <pc:sldMkLst>
          <pc:docMk/>
          <pc:sldMk cId="4252276646" sldId="503"/>
        </pc:sldMkLst>
      </pc:sldChg>
      <pc:sldChg chg="add">
        <pc:chgData name="Guest User" userId="S::urn:spo:anon#ebdf795c8e2d6fd32446da65bca556d22cff5c6eba4d47c1e3b10aa72dd140f7::" providerId="AD" clId="Web-{CA979ED6-57EA-DBFA-5A7D-F039AB34C233}" dt="2022-10-10T15:57:50.368" v="43"/>
        <pc:sldMkLst>
          <pc:docMk/>
          <pc:sldMk cId="3098770890" sldId="504"/>
        </pc:sldMkLst>
      </pc:sldChg>
      <pc:sldChg chg="add">
        <pc:chgData name="Guest User" userId="S::urn:spo:anon#ebdf795c8e2d6fd32446da65bca556d22cff5c6eba4d47c1e3b10aa72dd140f7::" providerId="AD" clId="Web-{CA979ED6-57EA-DBFA-5A7D-F039AB34C233}" dt="2022-10-10T15:57:50.493" v="44"/>
        <pc:sldMkLst>
          <pc:docMk/>
          <pc:sldMk cId="1761268819" sldId="505"/>
        </pc:sldMkLst>
      </pc:sldChg>
      <pc:sldChg chg="add">
        <pc:chgData name="Guest User" userId="S::urn:spo:anon#ebdf795c8e2d6fd32446da65bca556d22cff5c6eba4d47c1e3b10aa72dd140f7::" providerId="AD" clId="Web-{CA979ED6-57EA-DBFA-5A7D-F039AB34C233}" dt="2022-10-10T15:57:50.696" v="45"/>
        <pc:sldMkLst>
          <pc:docMk/>
          <pc:sldMk cId="2603600966" sldId="506"/>
        </pc:sldMkLst>
      </pc:sldChg>
      <pc:sldChg chg="add">
        <pc:chgData name="Guest User" userId="S::urn:spo:anon#ebdf795c8e2d6fd32446da65bca556d22cff5c6eba4d47c1e3b10aa72dd140f7::" providerId="AD" clId="Web-{CA979ED6-57EA-DBFA-5A7D-F039AB34C233}" dt="2022-10-10T15:57:50.774" v="46"/>
        <pc:sldMkLst>
          <pc:docMk/>
          <pc:sldMk cId="3521690946" sldId="507"/>
        </pc:sldMkLst>
      </pc:sldChg>
      <pc:sldChg chg="addSp delSp modSp new">
        <pc:chgData name="Guest User" userId="S::urn:spo:anon#ebdf795c8e2d6fd32446da65bca556d22cff5c6eba4d47c1e3b10aa72dd140f7::" providerId="AD" clId="Web-{CA979ED6-57EA-DBFA-5A7D-F039AB34C233}" dt="2022-10-10T15:59:35.308" v="59" actId="1076"/>
        <pc:sldMkLst>
          <pc:docMk/>
          <pc:sldMk cId="1497652685" sldId="508"/>
        </pc:sldMkLst>
        <pc:spChg chg="add del mod">
          <ac:chgData name="Guest User" userId="S::urn:spo:anon#ebdf795c8e2d6fd32446da65bca556d22cff5c6eba4d47c1e3b10aa72dd140f7::" providerId="AD" clId="Web-{CA979ED6-57EA-DBFA-5A7D-F039AB34C233}" dt="2022-10-10T15:59:32.355" v="58"/>
          <ac:spMkLst>
            <pc:docMk/>
            <pc:sldMk cId="1497652685" sldId="508"/>
            <ac:spMk id="2" creationId="{6CE570E7-9074-129B-F611-B6DE061AFB48}"/>
          </ac:spMkLst>
        </pc:spChg>
        <pc:spChg chg="del">
          <ac:chgData name="Guest User" userId="S::urn:spo:anon#ebdf795c8e2d6fd32446da65bca556d22cff5c6eba4d47c1e3b10aa72dd140f7::" providerId="AD" clId="Web-{CA979ED6-57EA-DBFA-5A7D-F039AB34C233}" dt="2022-10-10T15:59:08.245" v="52"/>
          <ac:spMkLst>
            <pc:docMk/>
            <pc:sldMk cId="1497652685" sldId="508"/>
            <ac:spMk id="3" creationId="{BBD0C0ED-E554-218C-CC62-9FA72D820331}"/>
          </ac:spMkLst>
        </pc:spChg>
        <pc:spChg chg="add mod">
          <ac:chgData name="Guest User" userId="S::urn:spo:anon#ebdf795c8e2d6fd32446da65bca556d22cff5c6eba4d47c1e3b10aa72dd140f7::" providerId="AD" clId="Web-{CA979ED6-57EA-DBFA-5A7D-F039AB34C233}" dt="2022-10-10T15:59:11.604" v="53" actId="1076"/>
          <ac:spMkLst>
            <pc:docMk/>
            <pc:sldMk cId="1497652685" sldId="508"/>
            <ac:spMk id="8" creationId="{CFEB1D2B-FB4D-9826-C1B2-039A81D4C654}"/>
          </ac:spMkLst>
        </pc:spChg>
        <pc:spChg chg="add mod">
          <ac:chgData name="Guest User" userId="S::urn:spo:anon#ebdf795c8e2d6fd32446da65bca556d22cff5c6eba4d47c1e3b10aa72dd140f7::" providerId="AD" clId="Web-{CA979ED6-57EA-DBFA-5A7D-F039AB34C233}" dt="2022-10-10T15:59:35.308" v="59" actId="1076"/>
          <ac:spMkLst>
            <pc:docMk/>
            <pc:sldMk cId="1497652685" sldId="508"/>
            <ac:spMk id="10" creationId="{D0918F77-5200-17AC-2CE1-8C8C435F691B}"/>
          </ac:spMkLst>
        </pc:spChg>
        <pc:picChg chg="add">
          <ac:chgData name="Guest User" userId="S::urn:spo:anon#ebdf795c8e2d6fd32446da65bca556d22cff5c6eba4d47c1e3b10aa72dd140f7::" providerId="AD" clId="Web-{CA979ED6-57EA-DBFA-5A7D-F039AB34C233}" dt="2022-10-10T15:58:34.025" v="48"/>
          <ac:picMkLst>
            <pc:docMk/>
            <pc:sldMk cId="1497652685" sldId="508"/>
            <ac:picMk id="6" creationId="{E952EBE3-A17B-4455-4F8C-C2FE439CD13B}"/>
          </ac:picMkLst>
        </pc:picChg>
      </pc:sldChg>
      <pc:sldMasterChg chg="replId modSldLayout">
        <pc:chgData name="Guest User" userId="S::urn:spo:anon#ebdf795c8e2d6fd32446da65bca556d22cff5c6eba4d47c1e3b10aa72dd140f7::" providerId="AD" clId="Web-{CA979ED6-57EA-DBFA-5A7D-F039AB34C233}" dt="2022-10-10T15:56:21.959" v="23"/>
        <pc:sldMasterMkLst>
          <pc:docMk/>
          <pc:sldMasterMk cId="2054322300" sldId="2147483648"/>
        </pc:sldMasterMkLst>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3817955988" sldId="2147483649"/>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2185532848" sldId="2147483650"/>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3234467543" sldId="2147483651"/>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1239113715" sldId="2147483652"/>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2138358032" sldId="2147483653"/>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3163578801" sldId="2147483654"/>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178381615" sldId="2147483655"/>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3518043182" sldId="2147483656"/>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3973900260" sldId="2147483657"/>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2040880889" sldId="2147483658"/>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612817689" sldId="2147483659"/>
          </pc:sldLayoutMkLst>
        </pc:sldLayoutChg>
      </pc:sldMasterChg>
      <pc:sldMasterChg chg="add del addSldLayout delSldLayout">
        <pc:chgData name="Guest User" userId="S::urn:spo:anon#ebdf795c8e2d6fd32446da65bca556d22cff5c6eba4d47c1e3b10aa72dd140f7::" providerId="AD" clId="Web-{CA979ED6-57EA-DBFA-5A7D-F039AB34C233}" dt="2022-10-10T15:56:21.959" v="23"/>
        <pc:sldMasterMkLst>
          <pc:docMk/>
          <pc:sldMasterMk cId="2817309082" sldId="2147483648"/>
        </pc:sldMasterMkLst>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539697929" sldId="2147483649"/>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1927759896" sldId="2147483650"/>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3247801791" sldId="2147483651"/>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1932250788" sldId="2147483652"/>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3803172822" sldId="2147483653"/>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3699261193" sldId="2147483654"/>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140919720" sldId="2147483655"/>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1404642806" sldId="2147483656"/>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782168790" sldId="2147483657"/>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2162934803" sldId="2147483658"/>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2721077375" sldId="2147483659"/>
          </pc:sldLayoutMkLst>
        </pc:sldLayoutChg>
      </pc:sldMasterChg>
    </pc:docChg>
  </pc:docChgLst>
</pc:chgInfo>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AA97FDA-C477-4B9E-ABF9-322989DEA61D}" type="doc">
      <dgm:prSet loTypeId="urn:microsoft.com/office/officeart/2005/8/layout/chevron1" loCatId="process" qsTypeId="urn:microsoft.com/office/officeart/2005/8/quickstyle/simple1" qsCatId="simple" csTypeId="urn:microsoft.com/office/officeart/2005/8/colors/colorful5" csCatId="colorful" phldr="1"/>
      <dgm:spPr/>
      <dgm:t>
        <a:bodyPr/>
        <a:lstStyle/>
        <a:p>
          <a:endParaRPr lang="en-US"/>
        </a:p>
      </dgm:t>
    </dgm:pt>
    <dgm:pt modelId="{C2101773-64FF-4C06-87E5-8F130EBF4D97}">
      <dgm:prSet phldrT="[Text]" custT="1"/>
      <dgm:spPr/>
      <dgm:t>
        <a:bodyPr/>
        <a:lstStyle/>
        <a:p>
          <a:r>
            <a:rPr lang="en-US" sz="2400" b="1" dirty="0"/>
            <a:t>Unorganized</a:t>
          </a:r>
        </a:p>
      </dgm:t>
    </dgm:pt>
    <dgm:pt modelId="{D8DAAE02-6C1C-4D34-9D38-2B98E2F9CD3C}" type="parTrans" cxnId="{3CE5F8D1-8F72-4DD9-AF13-8560E885E5DC}">
      <dgm:prSet/>
      <dgm:spPr/>
      <dgm:t>
        <a:bodyPr/>
        <a:lstStyle/>
        <a:p>
          <a:endParaRPr lang="en-US"/>
        </a:p>
      </dgm:t>
    </dgm:pt>
    <dgm:pt modelId="{FEE930FA-75A9-412C-B6F8-025857752E71}" type="sibTrans" cxnId="{3CE5F8D1-8F72-4DD9-AF13-8560E885E5DC}">
      <dgm:prSet/>
      <dgm:spPr/>
      <dgm:t>
        <a:bodyPr/>
        <a:lstStyle/>
        <a:p>
          <a:endParaRPr lang="en-US"/>
        </a:p>
      </dgm:t>
    </dgm:pt>
    <dgm:pt modelId="{3AF237B8-71D0-46C8-AD57-9E1161C4B9E9}">
      <dgm:prSet phldrT="[Text]" custT="1"/>
      <dgm:spPr/>
      <dgm:t>
        <a:bodyPr/>
        <a:lstStyle/>
        <a:p>
          <a:r>
            <a:rPr lang="en-US" sz="3600" b="1"/>
            <a:t>Club</a:t>
          </a:r>
        </a:p>
      </dgm:t>
    </dgm:pt>
    <dgm:pt modelId="{D828EC22-027A-4C6E-8346-F649C53B59A7}" type="parTrans" cxnId="{21AFFF91-220D-4524-8058-737441989467}">
      <dgm:prSet/>
      <dgm:spPr/>
      <dgm:t>
        <a:bodyPr/>
        <a:lstStyle/>
        <a:p>
          <a:endParaRPr lang="en-US"/>
        </a:p>
      </dgm:t>
    </dgm:pt>
    <dgm:pt modelId="{16D9967A-5AE0-49D5-9B16-EB6EF4AB6577}" type="sibTrans" cxnId="{21AFFF91-220D-4524-8058-737441989467}">
      <dgm:prSet/>
      <dgm:spPr/>
      <dgm:t>
        <a:bodyPr/>
        <a:lstStyle/>
        <a:p>
          <a:endParaRPr lang="en-US"/>
        </a:p>
      </dgm:t>
    </dgm:pt>
    <dgm:pt modelId="{0224E992-A1A6-4D60-A35F-0241B9AF47B2}">
      <dgm:prSet phldrT="[Text]" custT="1"/>
      <dgm:spPr/>
      <dgm:t>
        <a:bodyPr/>
        <a:lstStyle/>
        <a:p>
          <a:r>
            <a:rPr lang="en-US" sz="3600" b="1"/>
            <a:t>Union</a:t>
          </a:r>
        </a:p>
      </dgm:t>
    </dgm:pt>
    <dgm:pt modelId="{C6A99BF7-2275-4F40-A8DD-6FA453A1A45F}" type="parTrans" cxnId="{0E8A0169-F668-4A0E-8921-653144C7F4FE}">
      <dgm:prSet/>
      <dgm:spPr/>
      <dgm:t>
        <a:bodyPr/>
        <a:lstStyle/>
        <a:p>
          <a:endParaRPr lang="en-US"/>
        </a:p>
      </dgm:t>
    </dgm:pt>
    <dgm:pt modelId="{366A70E6-AF21-43CF-B91F-34D677BD0CAC}" type="sibTrans" cxnId="{0E8A0169-F668-4A0E-8921-653144C7F4FE}">
      <dgm:prSet/>
      <dgm:spPr/>
      <dgm:t>
        <a:bodyPr/>
        <a:lstStyle/>
        <a:p>
          <a:endParaRPr lang="en-US"/>
        </a:p>
      </dgm:t>
    </dgm:pt>
    <dgm:pt modelId="{30EB78A2-3D5D-4553-AB32-C5F8788739A6}">
      <dgm:prSet custT="1"/>
      <dgm:spPr/>
      <dgm:t>
        <a:bodyPr/>
        <a:lstStyle/>
        <a:p>
          <a:r>
            <a:rPr lang="en-US" sz="3600" b="1"/>
            <a:t>Fighting Union</a:t>
          </a:r>
        </a:p>
      </dgm:t>
    </dgm:pt>
    <dgm:pt modelId="{AC9AD307-846B-42D0-9435-7ABCC92E6F8C}" type="parTrans" cxnId="{B739D162-F1B6-44B8-A68B-858634F77BDF}">
      <dgm:prSet/>
      <dgm:spPr/>
      <dgm:t>
        <a:bodyPr/>
        <a:lstStyle/>
        <a:p>
          <a:endParaRPr lang="en-US"/>
        </a:p>
      </dgm:t>
    </dgm:pt>
    <dgm:pt modelId="{13A499DE-AF95-4D24-9B9D-5C95B2305F6C}" type="sibTrans" cxnId="{B739D162-F1B6-44B8-A68B-858634F77BDF}">
      <dgm:prSet/>
      <dgm:spPr/>
      <dgm:t>
        <a:bodyPr/>
        <a:lstStyle/>
        <a:p>
          <a:endParaRPr lang="en-US"/>
        </a:p>
      </dgm:t>
    </dgm:pt>
    <dgm:pt modelId="{5BF6FA48-DAD1-4564-99C6-88DDA5EF3A77}" type="pres">
      <dgm:prSet presAssocID="{0AA97FDA-C477-4B9E-ABF9-322989DEA61D}" presName="Name0" presStyleCnt="0">
        <dgm:presLayoutVars>
          <dgm:dir/>
          <dgm:animLvl val="lvl"/>
          <dgm:resizeHandles val="exact"/>
        </dgm:presLayoutVars>
      </dgm:prSet>
      <dgm:spPr/>
      <dgm:t>
        <a:bodyPr/>
        <a:lstStyle/>
        <a:p>
          <a:endParaRPr lang="en-US"/>
        </a:p>
      </dgm:t>
    </dgm:pt>
    <dgm:pt modelId="{88A60437-8337-46C8-A0DF-D337485A28E9}" type="pres">
      <dgm:prSet presAssocID="{C2101773-64FF-4C06-87E5-8F130EBF4D97}" presName="parTxOnly" presStyleLbl="node1" presStyleIdx="0" presStyleCnt="4" custScaleX="135509" custScaleY="143052" custLinFactNeighborX="5957">
        <dgm:presLayoutVars>
          <dgm:chMax val="0"/>
          <dgm:chPref val="0"/>
          <dgm:bulletEnabled val="1"/>
        </dgm:presLayoutVars>
      </dgm:prSet>
      <dgm:spPr/>
      <dgm:t>
        <a:bodyPr/>
        <a:lstStyle/>
        <a:p>
          <a:endParaRPr lang="en-US"/>
        </a:p>
      </dgm:t>
    </dgm:pt>
    <dgm:pt modelId="{4CE59355-4BC4-450D-83CA-EEA66C48F78E}" type="pres">
      <dgm:prSet presAssocID="{FEE930FA-75A9-412C-B6F8-025857752E71}" presName="parTxOnlySpace" presStyleCnt="0"/>
      <dgm:spPr/>
    </dgm:pt>
    <dgm:pt modelId="{CDFC33F7-B7C2-4046-BE4A-637F6E94E727}" type="pres">
      <dgm:prSet presAssocID="{3AF237B8-71D0-46C8-AD57-9E1161C4B9E9}" presName="parTxOnly" presStyleLbl="node1" presStyleIdx="1" presStyleCnt="4" custScaleY="130047">
        <dgm:presLayoutVars>
          <dgm:chMax val="0"/>
          <dgm:chPref val="0"/>
          <dgm:bulletEnabled val="1"/>
        </dgm:presLayoutVars>
      </dgm:prSet>
      <dgm:spPr/>
      <dgm:t>
        <a:bodyPr/>
        <a:lstStyle/>
        <a:p>
          <a:endParaRPr lang="en-US"/>
        </a:p>
      </dgm:t>
    </dgm:pt>
    <dgm:pt modelId="{78B5FEBC-E1CD-423D-BA58-F66FF8190FB5}" type="pres">
      <dgm:prSet presAssocID="{16D9967A-5AE0-49D5-9B16-EB6EF4AB6577}" presName="parTxOnlySpace" presStyleCnt="0"/>
      <dgm:spPr/>
    </dgm:pt>
    <dgm:pt modelId="{455283ED-D0AD-4BF8-B446-34CCFFE0D861}" type="pres">
      <dgm:prSet presAssocID="{0224E992-A1A6-4D60-A35F-0241B9AF47B2}" presName="parTxOnly" presStyleLbl="node1" presStyleIdx="2" presStyleCnt="4" custScaleX="117466" custScaleY="130047">
        <dgm:presLayoutVars>
          <dgm:chMax val="0"/>
          <dgm:chPref val="0"/>
          <dgm:bulletEnabled val="1"/>
        </dgm:presLayoutVars>
      </dgm:prSet>
      <dgm:spPr/>
      <dgm:t>
        <a:bodyPr/>
        <a:lstStyle/>
        <a:p>
          <a:endParaRPr lang="en-US"/>
        </a:p>
      </dgm:t>
    </dgm:pt>
    <dgm:pt modelId="{08C23B2B-0855-4038-8C5A-C82C76CD3289}" type="pres">
      <dgm:prSet presAssocID="{366A70E6-AF21-43CF-B91F-34D677BD0CAC}" presName="parTxOnlySpace" presStyleCnt="0"/>
      <dgm:spPr/>
    </dgm:pt>
    <dgm:pt modelId="{DC64B8E6-63E6-4FBA-9D95-2A4544DC83A7}" type="pres">
      <dgm:prSet presAssocID="{30EB78A2-3D5D-4553-AB32-C5F8788739A6}" presName="parTxOnly" presStyleLbl="node1" presStyleIdx="3" presStyleCnt="4" custScaleX="136730" custScaleY="130047">
        <dgm:presLayoutVars>
          <dgm:chMax val="0"/>
          <dgm:chPref val="0"/>
          <dgm:bulletEnabled val="1"/>
        </dgm:presLayoutVars>
      </dgm:prSet>
      <dgm:spPr/>
      <dgm:t>
        <a:bodyPr/>
        <a:lstStyle/>
        <a:p>
          <a:endParaRPr lang="en-US"/>
        </a:p>
      </dgm:t>
    </dgm:pt>
  </dgm:ptLst>
  <dgm:cxnLst>
    <dgm:cxn modelId="{6FBDCDAA-EFA1-453C-B3B0-1B0B3C35BC62}" type="presOf" srcId="{3AF237B8-71D0-46C8-AD57-9E1161C4B9E9}" destId="{CDFC33F7-B7C2-4046-BE4A-637F6E94E727}" srcOrd="0" destOrd="0" presId="urn:microsoft.com/office/officeart/2005/8/layout/chevron1"/>
    <dgm:cxn modelId="{0E8A0169-F668-4A0E-8921-653144C7F4FE}" srcId="{0AA97FDA-C477-4B9E-ABF9-322989DEA61D}" destId="{0224E992-A1A6-4D60-A35F-0241B9AF47B2}" srcOrd="2" destOrd="0" parTransId="{C6A99BF7-2275-4F40-A8DD-6FA453A1A45F}" sibTransId="{366A70E6-AF21-43CF-B91F-34D677BD0CAC}"/>
    <dgm:cxn modelId="{FBBED0EA-28D6-47A8-90FA-CCB1E8771394}" type="presOf" srcId="{30EB78A2-3D5D-4553-AB32-C5F8788739A6}" destId="{DC64B8E6-63E6-4FBA-9D95-2A4544DC83A7}" srcOrd="0" destOrd="0" presId="urn:microsoft.com/office/officeart/2005/8/layout/chevron1"/>
    <dgm:cxn modelId="{3CE5F8D1-8F72-4DD9-AF13-8560E885E5DC}" srcId="{0AA97FDA-C477-4B9E-ABF9-322989DEA61D}" destId="{C2101773-64FF-4C06-87E5-8F130EBF4D97}" srcOrd="0" destOrd="0" parTransId="{D8DAAE02-6C1C-4D34-9D38-2B98E2F9CD3C}" sibTransId="{FEE930FA-75A9-412C-B6F8-025857752E71}"/>
    <dgm:cxn modelId="{21AFFF91-220D-4524-8058-737441989467}" srcId="{0AA97FDA-C477-4B9E-ABF9-322989DEA61D}" destId="{3AF237B8-71D0-46C8-AD57-9E1161C4B9E9}" srcOrd="1" destOrd="0" parTransId="{D828EC22-027A-4C6E-8346-F649C53B59A7}" sibTransId="{16D9967A-5AE0-49D5-9B16-EB6EF4AB6577}"/>
    <dgm:cxn modelId="{C3D95639-9A58-44DD-95D4-9F527C8D8C0D}" type="presOf" srcId="{0AA97FDA-C477-4B9E-ABF9-322989DEA61D}" destId="{5BF6FA48-DAD1-4564-99C6-88DDA5EF3A77}" srcOrd="0" destOrd="0" presId="urn:microsoft.com/office/officeart/2005/8/layout/chevron1"/>
    <dgm:cxn modelId="{B739D162-F1B6-44B8-A68B-858634F77BDF}" srcId="{0AA97FDA-C477-4B9E-ABF9-322989DEA61D}" destId="{30EB78A2-3D5D-4553-AB32-C5F8788739A6}" srcOrd="3" destOrd="0" parTransId="{AC9AD307-846B-42D0-9435-7ABCC92E6F8C}" sibTransId="{13A499DE-AF95-4D24-9B9D-5C95B2305F6C}"/>
    <dgm:cxn modelId="{9E6D6D68-D594-4E3D-B188-94D9527D0A8C}" type="presOf" srcId="{0224E992-A1A6-4D60-A35F-0241B9AF47B2}" destId="{455283ED-D0AD-4BF8-B446-34CCFFE0D861}" srcOrd="0" destOrd="0" presId="urn:microsoft.com/office/officeart/2005/8/layout/chevron1"/>
    <dgm:cxn modelId="{6327ABBD-7E57-4AEB-85A1-0503F052FE4B}" type="presOf" srcId="{C2101773-64FF-4C06-87E5-8F130EBF4D97}" destId="{88A60437-8337-46C8-A0DF-D337485A28E9}" srcOrd="0" destOrd="0" presId="urn:microsoft.com/office/officeart/2005/8/layout/chevron1"/>
    <dgm:cxn modelId="{112EA648-DDF2-491D-B413-51557898E830}" type="presParOf" srcId="{5BF6FA48-DAD1-4564-99C6-88DDA5EF3A77}" destId="{88A60437-8337-46C8-A0DF-D337485A28E9}" srcOrd="0" destOrd="0" presId="urn:microsoft.com/office/officeart/2005/8/layout/chevron1"/>
    <dgm:cxn modelId="{D6B68091-6D7E-4100-84EE-D61A271E5AD4}" type="presParOf" srcId="{5BF6FA48-DAD1-4564-99C6-88DDA5EF3A77}" destId="{4CE59355-4BC4-450D-83CA-EEA66C48F78E}" srcOrd="1" destOrd="0" presId="urn:microsoft.com/office/officeart/2005/8/layout/chevron1"/>
    <dgm:cxn modelId="{6EEC7C02-C935-4E2D-8F2B-BAE557C7DD2E}" type="presParOf" srcId="{5BF6FA48-DAD1-4564-99C6-88DDA5EF3A77}" destId="{CDFC33F7-B7C2-4046-BE4A-637F6E94E727}" srcOrd="2" destOrd="0" presId="urn:microsoft.com/office/officeart/2005/8/layout/chevron1"/>
    <dgm:cxn modelId="{A6064B5D-C047-4B48-8DC7-928BEEB8B918}" type="presParOf" srcId="{5BF6FA48-DAD1-4564-99C6-88DDA5EF3A77}" destId="{78B5FEBC-E1CD-423D-BA58-F66FF8190FB5}" srcOrd="3" destOrd="0" presId="urn:microsoft.com/office/officeart/2005/8/layout/chevron1"/>
    <dgm:cxn modelId="{A43DECA5-9F7D-4F79-95C6-3D01DA51297A}" type="presParOf" srcId="{5BF6FA48-DAD1-4564-99C6-88DDA5EF3A77}" destId="{455283ED-D0AD-4BF8-B446-34CCFFE0D861}" srcOrd="4" destOrd="0" presId="urn:microsoft.com/office/officeart/2005/8/layout/chevron1"/>
    <dgm:cxn modelId="{722828AC-CE34-492F-8B5E-F3653048EEC9}" type="presParOf" srcId="{5BF6FA48-DAD1-4564-99C6-88DDA5EF3A77}" destId="{08C23B2B-0855-4038-8C5A-C82C76CD3289}" srcOrd="5" destOrd="0" presId="urn:microsoft.com/office/officeart/2005/8/layout/chevron1"/>
    <dgm:cxn modelId="{90959F7F-A93A-47B6-8F9A-83C5389F4854}" type="presParOf" srcId="{5BF6FA48-DAD1-4564-99C6-88DDA5EF3A77}" destId="{DC64B8E6-63E6-4FBA-9D95-2A4544DC83A7}" srcOrd="6"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FA7398D-B48B-4819-99A2-B53AAEE7E85C}" type="doc">
      <dgm:prSet loTypeId="urn:microsoft.com/office/officeart/2005/8/layout/vList5" loCatId="list" qsTypeId="urn:microsoft.com/office/officeart/2005/8/quickstyle/simple1" qsCatId="simple" csTypeId="urn:microsoft.com/office/officeart/2005/8/colors/colorful5" csCatId="colorful" phldr="1"/>
      <dgm:spPr/>
      <dgm:t>
        <a:bodyPr/>
        <a:lstStyle/>
        <a:p>
          <a:endParaRPr lang="en-US"/>
        </a:p>
      </dgm:t>
    </dgm:pt>
    <dgm:pt modelId="{BB41A6AE-4584-48CE-8B2F-00EF52E38D70}">
      <dgm:prSet phldrT="[Text]"/>
      <dgm:spPr/>
      <dgm:t>
        <a:bodyPr/>
        <a:lstStyle/>
        <a:p>
          <a:r>
            <a:rPr lang="en-US" dirty="0" smtClean="0"/>
            <a:t>Advanced</a:t>
          </a:r>
          <a:endParaRPr lang="en-US" dirty="0"/>
        </a:p>
      </dgm:t>
    </dgm:pt>
    <dgm:pt modelId="{4A60F9AB-DD15-44D0-81C6-7DF911A9638D}" type="parTrans" cxnId="{C89B9A9D-C66C-43BB-88D4-00648EE782DE}">
      <dgm:prSet/>
      <dgm:spPr/>
      <dgm:t>
        <a:bodyPr/>
        <a:lstStyle/>
        <a:p>
          <a:endParaRPr lang="en-US"/>
        </a:p>
      </dgm:t>
    </dgm:pt>
    <dgm:pt modelId="{722A4F7E-329F-41B7-BA2C-A1359A4B287A}" type="sibTrans" cxnId="{C89B9A9D-C66C-43BB-88D4-00648EE782DE}">
      <dgm:prSet/>
      <dgm:spPr/>
      <dgm:t>
        <a:bodyPr/>
        <a:lstStyle/>
        <a:p>
          <a:endParaRPr lang="en-US"/>
        </a:p>
      </dgm:t>
    </dgm:pt>
    <dgm:pt modelId="{848CDA75-03FA-4A2A-ADC4-47A7E24B945A}">
      <dgm:prSet phldrT="[Text]"/>
      <dgm:spPr/>
      <dgm:t>
        <a:bodyPr/>
        <a:lstStyle/>
        <a:p>
          <a:r>
            <a:rPr lang="en-US" dirty="0" smtClean="0"/>
            <a:t>Members Lead</a:t>
          </a:r>
          <a:endParaRPr lang="en-US" dirty="0"/>
        </a:p>
      </dgm:t>
    </dgm:pt>
    <dgm:pt modelId="{B2F1B755-D829-4537-B58E-E691A938A1A1}" type="parTrans" cxnId="{F81C7503-3603-4C96-9E39-160A307A6C22}">
      <dgm:prSet/>
      <dgm:spPr/>
      <dgm:t>
        <a:bodyPr/>
        <a:lstStyle/>
        <a:p>
          <a:endParaRPr lang="en-US"/>
        </a:p>
      </dgm:t>
    </dgm:pt>
    <dgm:pt modelId="{9BC625A1-3C09-48CA-971F-6B9FC33D01E8}" type="sibTrans" cxnId="{F81C7503-3603-4C96-9E39-160A307A6C22}">
      <dgm:prSet/>
      <dgm:spPr/>
      <dgm:t>
        <a:bodyPr/>
        <a:lstStyle/>
        <a:p>
          <a:endParaRPr lang="en-US"/>
        </a:p>
      </dgm:t>
    </dgm:pt>
    <dgm:pt modelId="{3B410F01-35B0-4CB6-9321-A504D250BDB5}">
      <dgm:prSet phldrT="[Text]"/>
      <dgm:spPr/>
      <dgm:t>
        <a:bodyPr/>
        <a:lstStyle/>
        <a:p>
          <a:r>
            <a:rPr lang="en-US" dirty="0" smtClean="0"/>
            <a:t>Basic</a:t>
          </a:r>
          <a:endParaRPr lang="en-US" dirty="0"/>
        </a:p>
      </dgm:t>
    </dgm:pt>
    <dgm:pt modelId="{D9B8B75F-01EE-4534-9C95-5BB1BD5FFAB4}" type="parTrans" cxnId="{74ADD694-AAFE-4EC8-A491-F1A25215E170}">
      <dgm:prSet/>
      <dgm:spPr/>
      <dgm:t>
        <a:bodyPr/>
        <a:lstStyle/>
        <a:p>
          <a:endParaRPr lang="en-US"/>
        </a:p>
      </dgm:t>
    </dgm:pt>
    <dgm:pt modelId="{123CE1DF-6E56-4D02-8FD2-440FF1F6E270}" type="sibTrans" cxnId="{74ADD694-AAFE-4EC8-A491-F1A25215E170}">
      <dgm:prSet/>
      <dgm:spPr/>
      <dgm:t>
        <a:bodyPr/>
        <a:lstStyle/>
        <a:p>
          <a:endParaRPr lang="en-US"/>
        </a:p>
      </dgm:t>
    </dgm:pt>
    <dgm:pt modelId="{32B4E6E0-451A-47B0-9004-79422C7D7862}">
      <dgm:prSet phldrT="[Text]"/>
      <dgm:spPr/>
      <dgm:t>
        <a:bodyPr/>
        <a:lstStyle/>
        <a:p>
          <a:r>
            <a:rPr lang="en-US" dirty="0" smtClean="0"/>
            <a:t>Member and Staff Partners</a:t>
          </a:r>
          <a:endParaRPr lang="en-US" dirty="0"/>
        </a:p>
      </dgm:t>
    </dgm:pt>
    <dgm:pt modelId="{453FB416-EFFB-4A8D-AE83-F63676AAC081}" type="parTrans" cxnId="{DB436003-582D-428A-ADC8-A72B9441E9B1}">
      <dgm:prSet/>
      <dgm:spPr/>
      <dgm:t>
        <a:bodyPr/>
        <a:lstStyle/>
        <a:p>
          <a:endParaRPr lang="en-US"/>
        </a:p>
      </dgm:t>
    </dgm:pt>
    <dgm:pt modelId="{3CC3F91E-B46B-4713-BEEF-9A33A60376A2}" type="sibTrans" cxnId="{DB436003-582D-428A-ADC8-A72B9441E9B1}">
      <dgm:prSet/>
      <dgm:spPr/>
      <dgm:t>
        <a:bodyPr/>
        <a:lstStyle/>
        <a:p>
          <a:endParaRPr lang="en-US"/>
        </a:p>
      </dgm:t>
    </dgm:pt>
    <dgm:pt modelId="{8FEF0ECF-C034-43BB-97BB-AD48513619D7}">
      <dgm:prSet phldrT="[Text]"/>
      <dgm:spPr/>
      <dgm:t>
        <a:bodyPr/>
        <a:lstStyle/>
        <a:p>
          <a:r>
            <a:rPr lang="en-US" dirty="0" smtClean="0"/>
            <a:t>Staff Coach and Build Leader Capacity </a:t>
          </a:r>
          <a:endParaRPr lang="en-US" dirty="0"/>
        </a:p>
      </dgm:t>
    </dgm:pt>
    <dgm:pt modelId="{B0B5E62C-0EA1-4CD2-93C7-9C3C7503BA54}" type="parTrans" cxnId="{739082E2-794D-4C46-83E1-89F4F369FC9C}">
      <dgm:prSet/>
      <dgm:spPr/>
      <dgm:t>
        <a:bodyPr/>
        <a:lstStyle/>
        <a:p>
          <a:endParaRPr lang="en-US"/>
        </a:p>
      </dgm:t>
    </dgm:pt>
    <dgm:pt modelId="{8760AAF5-4BDB-4030-8485-59E490439AD4}" type="sibTrans" cxnId="{739082E2-794D-4C46-83E1-89F4F369FC9C}">
      <dgm:prSet/>
      <dgm:spPr/>
      <dgm:t>
        <a:bodyPr/>
        <a:lstStyle/>
        <a:p>
          <a:endParaRPr lang="en-US"/>
        </a:p>
      </dgm:t>
    </dgm:pt>
    <dgm:pt modelId="{3A3C2B46-A7AD-44BA-B46B-91B2AC641BD8}">
      <dgm:prSet phldrT="[Text]"/>
      <dgm:spPr/>
      <dgm:t>
        <a:bodyPr/>
        <a:lstStyle/>
        <a:p>
          <a:r>
            <a:rPr lang="en-US" dirty="0" smtClean="0"/>
            <a:t>Beginning</a:t>
          </a:r>
          <a:endParaRPr lang="en-US" dirty="0"/>
        </a:p>
      </dgm:t>
    </dgm:pt>
    <dgm:pt modelId="{CC9822E1-3F53-421C-B6E2-6DF21883D3C1}" type="parTrans" cxnId="{1AA09F15-59E2-433E-BD27-7B8A2082D6AE}">
      <dgm:prSet/>
      <dgm:spPr/>
      <dgm:t>
        <a:bodyPr/>
        <a:lstStyle/>
        <a:p>
          <a:endParaRPr lang="en-US"/>
        </a:p>
      </dgm:t>
    </dgm:pt>
    <dgm:pt modelId="{3ECD5312-29D8-4555-8EB5-90FD968DD210}" type="sibTrans" cxnId="{1AA09F15-59E2-433E-BD27-7B8A2082D6AE}">
      <dgm:prSet/>
      <dgm:spPr/>
      <dgm:t>
        <a:bodyPr/>
        <a:lstStyle/>
        <a:p>
          <a:endParaRPr lang="en-US"/>
        </a:p>
      </dgm:t>
    </dgm:pt>
    <dgm:pt modelId="{0357202E-3E0F-4D0B-950D-BB18BF333619}">
      <dgm:prSet phldrT="[Text]"/>
      <dgm:spPr/>
      <dgm:t>
        <a:bodyPr/>
        <a:lstStyle/>
        <a:p>
          <a:r>
            <a:rPr lang="en-US" dirty="0" smtClean="0"/>
            <a:t>Staff Lead</a:t>
          </a:r>
          <a:endParaRPr lang="en-US" dirty="0"/>
        </a:p>
      </dgm:t>
    </dgm:pt>
    <dgm:pt modelId="{D6ADB25B-447F-4AB0-ABD7-882E21375845}" type="parTrans" cxnId="{798AC0A8-3B2D-4492-8A99-FF30FF5628EE}">
      <dgm:prSet/>
      <dgm:spPr/>
      <dgm:t>
        <a:bodyPr/>
        <a:lstStyle/>
        <a:p>
          <a:endParaRPr lang="en-US"/>
        </a:p>
      </dgm:t>
    </dgm:pt>
    <dgm:pt modelId="{3C086E37-55C4-4234-901D-30D57460529B}" type="sibTrans" cxnId="{798AC0A8-3B2D-4492-8A99-FF30FF5628EE}">
      <dgm:prSet/>
      <dgm:spPr/>
      <dgm:t>
        <a:bodyPr/>
        <a:lstStyle/>
        <a:p>
          <a:endParaRPr lang="en-US"/>
        </a:p>
      </dgm:t>
    </dgm:pt>
    <dgm:pt modelId="{455FE08A-2543-418B-9724-4B4356A149E7}">
      <dgm:prSet phldrT="[Text]"/>
      <dgm:spPr/>
      <dgm:t>
        <a:bodyPr/>
        <a:lstStyle/>
        <a:p>
          <a:r>
            <a:rPr lang="en-US" dirty="0" smtClean="0"/>
            <a:t>Staff Focus on Engagement and Leader ID</a:t>
          </a:r>
          <a:endParaRPr lang="en-US" dirty="0"/>
        </a:p>
      </dgm:t>
    </dgm:pt>
    <dgm:pt modelId="{E963570A-3288-4815-BE90-87C58902549A}" type="parTrans" cxnId="{7EA51132-CE4D-47DF-B289-B4F21ABBF517}">
      <dgm:prSet/>
      <dgm:spPr/>
      <dgm:t>
        <a:bodyPr/>
        <a:lstStyle/>
        <a:p>
          <a:endParaRPr lang="en-US"/>
        </a:p>
      </dgm:t>
    </dgm:pt>
    <dgm:pt modelId="{D621042C-731A-4930-AC35-06DC2B90D788}" type="sibTrans" cxnId="{7EA51132-CE4D-47DF-B289-B4F21ABBF517}">
      <dgm:prSet/>
      <dgm:spPr/>
      <dgm:t>
        <a:bodyPr/>
        <a:lstStyle/>
        <a:p>
          <a:endParaRPr lang="en-US"/>
        </a:p>
      </dgm:t>
    </dgm:pt>
    <dgm:pt modelId="{866B414D-57B3-48C9-90E1-36BB9115D871}">
      <dgm:prSet/>
      <dgm:spPr/>
      <dgm:t>
        <a:bodyPr/>
        <a:lstStyle/>
        <a:p>
          <a:r>
            <a:rPr lang="en-US" dirty="0" smtClean="0"/>
            <a:t>Survival</a:t>
          </a:r>
          <a:endParaRPr lang="en-US" dirty="0"/>
        </a:p>
      </dgm:t>
    </dgm:pt>
    <dgm:pt modelId="{1FAE8C30-1F55-4E78-9E76-4ACC46500028}" type="parTrans" cxnId="{79CCC820-52EA-4129-8CBA-79821E41144C}">
      <dgm:prSet/>
      <dgm:spPr/>
      <dgm:t>
        <a:bodyPr/>
        <a:lstStyle/>
        <a:p>
          <a:endParaRPr lang="en-US"/>
        </a:p>
      </dgm:t>
    </dgm:pt>
    <dgm:pt modelId="{AE07FBE0-D319-47F8-985E-ED71C5B8552D}" type="sibTrans" cxnId="{79CCC820-52EA-4129-8CBA-79821E41144C}">
      <dgm:prSet/>
      <dgm:spPr/>
      <dgm:t>
        <a:bodyPr/>
        <a:lstStyle/>
        <a:p>
          <a:endParaRPr lang="en-US"/>
        </a:p>
      </dgm:t>
    </dgm:pt>
    <dgm:pt modelId="{84AEA6CE-9EAD-421A-843C-FE1AA478C297}">
      <dgm:prSet/>
      <dgm:spPr/>
      <dgm:t>
        <a:bodyPr/>
        <a:lstStyle/>
        <a:p>
          <a:r>
            <a:rPr lang="en-US" dirty="0" smtClean="0"/>
            <a:t>Staff Lead</a:t>
          </a:r>
          <a:endParaRPr lang="en-US" dirty="0"/>
        </a:p>
      </dgm:t>
    </dgm:pt>
    <dgm:pt modelId="{EFB21262-7B44-4DFC-B8B5-50842B20AE0D}" type="parTrans" cxnId="{5B2F8775-B21F-4C0E-9F2F-A3E7FD0DC608}">
      <dgm:prSet/>
      <dgm:spPr/>
      <dgm:t>
        <a:bodyPr/>
        <a:lstStyle/>
        <a:p>
          <a:endParaRPr lang="en-US"/>
        </a:p>
      </dgm:t>
    </dgm:pt>
    <dgm:pt modelId="{46B8F58C-B63C-44A2-805D-6303D65220F4}" type="sibTrans" cxnId="{5B2F8775-B21F-4C0E-9F2F-A3E7FD0DC608}">
      <dgm:prSet/>
      <dgm:spPr/>
      <dgm:t>
        <a:bodyPr/>
        <a:lstStyle/>
        <a:p>
          <a:endParaRPr lang="en-US"/>
        </a:p>
      </dgm:t>
    </dgm:pt>
    <dgm:pt modelId="{3E9761ED-5B26-4CC2-833F-1EF70CA8988A}">
      <dgm:prSet phldrT="[Text]"/>
      <dgm:spPr/>
      <dgm:t>
        <a:bodyPr/>
        <a:lstStyle/>
        <a:p>
          <a:r>
            <a:rPr lang="en-US" dirty="0" smtClean="0"/>
            <a:t>Staff Advise and Coach</a:t>
          </a:r>
          <a:endParaRPr lang="en-US" dirty="0"/>
        </a:p>
      </dgm:t>
    </dgm:pt>
    <dgm:pt modelId="{054EEF78-2471-4CAB-B080-9432055D951E}" type="parTrans" cxnId="{1D1D983B-18E2-4F34-9189-09E6470A9984}">
      <dgm:prSet/>
      <dgm:spPr/>
      <dgm:t>
        <a:bodyPr/>
        <a:lstStyle/>
        <a:p>
          <a:endParaRPr lang="en-US"/>
        </a:p>
      </dgm:t>
    </dgm:pt>
    <dgm:pt modelId="{5C2882A7-C649-4AEC-A586-A6D3986B9419}" type="sibTrans" cxnId="{1D1D983B-18E2-4F34-9189-09E6470A9984}">
      <dgm:prSet/>
      <dgm:spPr/>
      <dgm:t>
        <a:bodyPr/>
        <a:lstStyle/>
        <a:p>
          <a:endParaRPr lang="en-US"/>
        </a:p>
      </dgm:t>
    </dgm:pt>
    <dgm:pt modelId="{374133BD-E400-4DA8-B5F1-1A9BCC08E016}">
      <dgm:prSet/>
      <dgm:spPr/>
      <dgm:t>
        <a:bodyPr/>
        <a:lstStyle/>
        <a:p>
          <a:r>
            <a:rPr lang="en-US" dirty="0" smtClean="0"/>
            <a:t>Focus on Recruitment and Engagement</a:t>
          </a:r>
          <a:endParaRPr lang="en-US" dirty="0"/>
        </a:p>
      </dgm:t>
    </dgm:pt>
    <dgm:pt modelId="{47B76119-3808-497B-9407-76C6B36FC9AF}" type="parTrans" cxnId="{7B1F7389-2A7A-495F-868F-BD39AB5A1E05}">
      <dgm:prSet/>
      <dgm:spPr/>
      <dgm:t>
        <a:bodyPr/>
        <a:lstStyle/>
        <a:p>
          <a:endParaRPr lang="en-US"/>
        </a:p>
      </dgm:t>
    </dgm:pt>
    <dgm:pt modelId="{9AC9EF3A-825D-4698-B2C3-248A3311C791}" type="sibTrans" cxnId="{7B1F7389-2A7A-495F-868F-BD39AB5A1E05}">
      <dgm:prSet/>
      <dgm:spPr/>
      <dgm:t>
        <a:bodyPr/>
        <a:lstStyle/>
        <a:p>
          <a:endParaRPr lang="en-US"/>
        </a:p>
      </dgm:t>
    </dgm:pt>
    <dgm:pt modelId="{4C97BF32-48A9-437F-9A30-3CE369134CCE}" type="pres">
      <dgm:prSet presAssocID="{1FA7398D-B48B-4819-99A2-B53AAEE7E85C}" presName="Name0" presStyleCnt="0">
        <dgm:presLayoutVars>
          <dgm:dir/>
          <dgm:animLvl val="lvl"/>
          <dgm:resizeHandles val="exact"/>
        </dgm:presLayoutVars>
      </dgm:prSet>
      <dgm:spPr/>
    </dgm:pt>
    <dgm:pt modelId="{BCCE4032-3B1A-46FD-BA6D-0D132DD0AD3B}" type="pres">
      <dgm:prSet presAssocID="{BB41A6AE-4584-48CE-8B2F-00EF52E38D70}" presName="linNode" presStyleCnt="0"/>
      <dgm:spPr/>
    </dgm:pt>
    <dgm:pt modelId="{0E51A73E-11A3-48FD-A186-227FEB0A95A2}" type="pres">
      <dgm:prSet presAssocID="{BB41A6AE-4584-48CE-8B2F-00EF52E38D70}" presName="parentText" presStyleLbl="node1" presStyleIdx="0" presStyleCnt="4">
        <dgm:presLayoutVars>
          <dgm:chMax val="1"/>
          <dgm:bulletEnabled val="1"/>
        </dgm:presLayoutVars>
      </dgm:prSet>
      <dgm:spPr/>
      <dgm:t>
        <a:bodyPr/>
        <a:lstStyle/>
        <a:p>
          <a:endParaRPr lang="en-US"/>
        </a:p>
      </dgm:t>
    </dgm:pt>
    <dgm:pt modelId="{B6407489-1E3A-4306-8659-B56B2FB3B2D9}" type="pres">
      <dgm:prSet presAssocID="{BB41A6AE-4584-48CE-8B2F-00EF52E38D70}" presName="descendantText" presStyleLbl="alignAccFollowNode1" presStyleIdx="0" presStyleCnt="4" custLinFactNeighborX="0">
        <dgm:presLayoutVars>
          <dgm:bulletEnabled val="1"/>
        </dgm:presLayoutVars>
      </dgm:prSet>
      <dgm:spPr/>
      <dgm:t>
        <a:bodyPr/>
        <a:lstStyle/>
        <a:p>
          <a:endParaRPr lang="en-US"/>
        </a:p>
      </dgm:t>
    </dgm:pt>
    <dgm:pt modelId="{1F60C6DA-1E67-4380-B4ED-88AC83AE12D6}" type="pres">
      <dgm:prSet presAssocID="{722A4F7E-329F-41B7-BA2C-A1359A4B287A}" presName="sp" presStyleCnt="0"/>
      <dgm:spPr/>
    </dgm:pt>
    <dgm:pt modelId="{C7E02B9B-8CD9-45C1-A3A2-6FF2F31395F0}" type="pres">
      <dgm:prSet presAssocID="{3B410F01-35B0-4CB6-9321-A504D250BDB5}" presName="linNode" presStyleCnt="0"/>
      <dgm:spPr/>
    </dgm:pt>
    <dgm:pt modelId="{7DE61B57-CF02-4C65-AA96-9AF9946D2B69}" type="pres">
      <dgm:prSet presAssocID="{3B410F01-35B0-4CB6-9321-A504D250BDB5}" presName="parentText" presStyleLbl="node1" presStyleIdx="1" presStyleCnt="4">
        <dgm:presLayoutVars>
          <dgm:chMax val="1"/>
          <dgm:bulletEnabled val="1"/>
        </dgm:presLayoutVars>
      </dgm:prSet>
      <dgm:spPr/>
      <dgm:t>
        <a:bodyPr/>
        <a:lstStyle/>
        <a:p>
          <a:endParaRPr lang="en-US"/>
        </a:p>
      </dgm:t>
    </dgm:pt>
    <dgm:pt modelId="{6A091234-BA9E-4475-89F4-39B22BB67DA7}" type="pres">
      <dgm:prSet presAssocID="{3B410F01-35B0-4CB6-9321-A504D250BDB5}" presName="descendantText" presStyleLbl="alignAccFollowNode1" presStyleIdx="1" presStyleCnt="4" custLinFactNeighborX="0" custLinFactNeighborY="0">
        <dgm:presLayoutVars>
          <dgm:bulletEnabled val="1"/>
        </dgm:presLayoutVars>
      </dgm:prSet>
      <dgm:spPr/>
      <dgm:t>
        <a:bodyPr/>
        <a:lstStyle/>
        <a:p>
          <a:endParaRPr lang="en-US"/>
        </a:p>
      </dgm:t>
    </dgm:pt>
    <dgm:pt modelId="{F42390BB-5A61-441E-8A85-1AA0323D7145}" type="pres">
      <dgm:prSet presAssocID="{123CE1DF-6E56-4D02-8FD2-440FF1F6E270}" presName="sp" presStyleCnt="0"/>
      <dgm:spPr/>
    </dgm:pt>
    <dgm:pt modelId="{69D5FBEC-FAB7-4786-86E3-23F6AF29E0FE}" type="pres">
      <dgm:prSet presAssocID="{3A3C2B46-A7AD-44BA-B46B-91B2AC641BD8}" presName="linNode" presStyleCnt="0"/>
      <dgm:spPr/>
    </dgm:pt>
    <dgm:pt modelId="{8EF23DA6-BB80-49FA-BB2A-E2E543BB2EF5}" type="pres">
      <dgm:prSet presAssocID="{3A3C2B46-A7AD-44BA-B46B-91B2AC641BD8}" presName="parentText" presStyleLbl="node1" presStyleIdx="2" presStyleCnt="4">
        <dgm:presLayoutVars>
          <dgm:chMax val="1"/>
          <dgm:bulletEnabled val="1"/>
        </dgm:presLayoutVars>
      </dgm:prSet>
      <dgm:spPr/>
      <dgm:t>
        <a:bodyPr/>
        <a:lstStyle/>
        <a:p>
          <a:endParaRPr lang="en-US"/>
        </a:p>
      </dgm:t>
    </dgm:pt>
    <dgm:pt modelId="{1E2C8A66-AFEC-4E37-A074-2530CE0AD83B}" type="pres">
      <dgm:prSet presAssocID="{3A3C2B46-A7AD-44BA-B46B-91B2AC641BD8}" presName="descendantText" presStyleLbl="alignAccFollowNode1" presStyleIdx="2" presStyleCnt="4" custLinFactNeighborX="0" custLinFactNeighborY="0">
        <dgm:presLayoutVars>
          <dgm:bulletEnabled val="1"/>
        </dgm:presLayoutVars>
      </dgm:prSet>
      <dgm:spPr/>
      <dgm:t>
        <a:bodyPr/>
        <a:lstStyle/>
        <a:p>
          <a:endParaRPr lang="en-US"/>
        </a:p>
      </dgm:t>
    </dgm:pt>
    <dgm:pt modelId="{3FF7FB77-3DEB-4B65-856F-DB5471747370}" type="pres">
      <dgm:prSet presAssocID="{3ECD5312-29D8-4555-8EB5-90FD968DD210}" presName="sp" presStyleCnt="0"/>
      <dgm:spPr/>
    </dgm:pt>
    <dgm:pt modelId="{3DBC2DEA-2917-4868-9AA7-A87F526CF1E4}" type="pres">
      <dgm:prSet presAssocID="{866B414D-57B3-48C9-90E1-36BB9115D871}" presName="linNode" presStyleCnt="0"/>
      <dgm:spPr/>
    </dgm:pt>
    <dgm:pt modelId="{2193DB29-E811-4625-AD8A-A9B52DB63C96}" type="pres">
      <dgm:prSet presAssocID="{866B414D-57B3-48C9-90E1-36BB9115D871}" presName="parentText" presStyleLbl="node1" presStyleIdx="3" presStyleCnt="4">
        <dgm:presLayoutVars>
          <dgm:chMax val="1"/>
          <dgm:bulletEnabled val="1"/>
        </dgm:presLayoutVars>
      </dgm:prSet>
      <dgm:spPr/>
    </dgm:pt>
    <dgm:pt modelId="{A1BFE4BE-1A11-4388-873A-1F527B0B8F70}" type="pres">
      <dgm:prSet presAssocID="{866B414D-57B3-48C9-90E1-36BB9115D871}" presName="descendantText" presStyleLbl="alignAccFollowNode1" presStyleIdx="3" presStyleCnt="4" custLinFactNeighborY="0">
        <dgm:presLayoutVars>
          <dgm:bulletEnabled val="1"/>
        </dgm:presLayoutVars>
      </dgm:prSet>
      <dgm:spPr/>
      <dgm:t>
        <a:bodyPr/>
        <a:lstStyle/>
        <a:p>
          <a:endParaRPr lang="en-US"/>
        </a:p>
      </dgm:t>
    </dgm:pt>
  </dgm:ptLst>
  <dgm:cxnLst>
    <dgm:cxn modelId="{1AA09F15-59E2-433E-BD27-7B8A2082D6AE}" srcId="{1FA7398D-B48B-4819-99A2-B53AAEE7E85C}" destId="{3A3C2B46-A7AD-44BA-B46B-91B2AC641BD8}" srcOrd="2" destOrd="0" parTransId="{CC9822E1-3F53-421C-B6E2-6DF21883D3C1}" sibTransId="{3ECD5312-29D8-4555-8EB5-90FD968DD210}"/>
    <dgm:cxn modelId="{45A59ABA-06CB-4DA3-B59E-1C98716504EA}" type="presOf" srcId="{374133BD-E400-4DA8-B5F1-1A9BCC08E016}" destId="{A1BFE4BE-1A11-4388-873A-1F527B0B8F70}" srcOrd="0" destOrd="1" presId="urn:microsoft.com/office/officeart/2005/8/layout/vList5"/>
    <dgm:cxn modelId="{F81C7503-3603-4C96-9E39-160A307A6C22}" srcId="{BB41A6AE-4584-48CE-8B2F-00EF52E38D70}" destId="{848CDA75-03FA-4A2A-ADC4-47A7E24B945A}" srcOrd="0" destOrd="0" parTransId="{B2F1B755-D829-4537-B58E-E691A938A1A1}" sibTransId="{9BC625A1-3C09-48CA-971F-6B9FC33D01E8}"/>
    <dgm:cxn modelId="{7B1F7389-2A7A-495F-868F-BD39AB5A1E05}" srcId="{866B414D-57B3-48C9-90E1-36BB9115D871}" destId="{374133BD-E400-4DA8-B5F1-1A9BCC08E016}" srcOrd="1" destOrd="0" parTransId="{47B76119-3808-497B-9407-76C6B36FC9AF}" sibTransId="{9AC9EF3A-825D-4698-B2C3-248A3311C791}"/>
    <dgm:cxn modelId="{79CCC820-52EA-4129-8CBA-79821E41144C}" srcId="{1FA7398D-B48B-4819-99A2-B53AAEE7E85C}" destId="{866B414D-57B3-48C9-90E1-36BB9115D871}" srcOrd="3" destOrd="0" parTransId="{1FAE8C30-1F55-4E78-9E76-4ACC46500028}" sibTransId="{AE07FBE0-D319-47F8-985E-ED71C5B8552D}"/>
    <dgm:cxn modelId="{459D1ADE-CEBF-4B38-909F-DFCCA246AE51}" type="presOf" srcId="{848CDA75-03FA-4A2A-ADC4-47A7E24B945A}" destId="{B6407489-1E3A-4306-8659-B56B2FB3B2D9}" srcOrd="0" destOrd="0" presId="urn:microsoft.com/office/officeart/2005/8/layout/vList5"/>
    <dgm:cxn modelId="{08E7F739-9277-453C-9174-DE0E89F1C474}" type="presOf" srcId="{3A3C2B46-A7AD-44BA-B46B-91B2AC641BD8}" destId="{8EF23DA6-BB80-49FA-BB2A-E2E543BB2EF5}" srcOrd="0" destOrd="0" presId="urn:microsoft.com/office/officeart/2005/8/layout/vList5"/>
    <dgm:cxn modelId="{74ADD694-AAFE-4EC8-A491-F1A25215E170}" srcId="{1FA7398D-B48B-4819-99A2-B53AAEE7E85C}" destId="{3B410F01-35B0-4CB6-9321-A504D250BDB5}" srcOrd="1" destOrd="0" parTransId="{D9B8B75F-01EE-4534-9C95-5BB1BD5FFAB4}" sibTransId="{123CE1DF-6E56-4D02-8FD2-440FF1F6E270}"/>
    <dgm:cxn modelId="{18433184-2ECC-4C6B-9E9F-DC364CAA99EE}" type="presOf" srcId="{3E9761ED-5B26-4CC2-833F-1EF70CA8988A}" destId="{B6407489-1E3A-4306-8659-B56B2FB3B2D9}" srcOrd="0" destOrd="1" presId="urn:microsoft.com/office/officeart/2005/8/layout/vList5"/>
    <dgm:cxn modelId="{7EA51132-CE4D-47DF-B289-B4F21ABBF517}" srcId="{3A3C2B46-A7AD-44BA-B46B-91B2AC641BD8}" destId="{455FE08A-2543-418B-9724-4B4356A149E7}" srcOrd="1" destOrd="0" parTransId="{E963570A-3288-4815-BE90-87C58902549A}" sibTransId="{D621042C-731A-4930-AC35-06DC2B90D788}"/>
    <dgm:cxn modelId="{86AD40FE-3702-461A-8B26-51378690E0AE}" type="presOf" srcId="{32B4E6E0-451A-47B0-9004-79422C7D7862}" destId="{6A091234-BA9E-4475-89F4-39B22BB67DA7}" srcOrd="0" destOrd="0" presId="urn:microsoft.com/office/officeart/2005/8/layout/vList5"/>
    <dgm:cxn modelId="{798AC0A8-3B2D-4492-8A99-FF30FF5628EE}" srcId="{3A3C2B46-A7AD-44BA-B46B-91B2AC641BD8}" destId="{0357202E-3E0F-4D0B-950D-BB18BF333619}" srcOrd="0" destOrd="0" parTransId="{D6ADB25B-447F-4AB0-ABD7-882E21375845}" sibTransId="{3C086E37-55C4-4234-901D-30D57460529B}"/>
    <dgm:cxn modelId="{DB436003-582D-428A-ADC8-A72B9441E9B1}" srcId="{3B410F01-35B0-4CB6-9321-A504D250BDB5}" destId="{32B4E6E0-451A-47B0-9004-79422C7D7862}" srcOrd="0" destOrd="0" parTransId="{453FB416-EFFB-4A8D-AE83-F63676AAC081}" sibTransId="{3CC3F91E-B46B-4713-BEEF-9A33A60376A2}"/>
    <dgm:cxn modelId="{F043DE27-2B3C-4143-B015-33E18D5E3367}" type="presOf" srcId="{84AEA6CE-9EAD-421A-843C-FE1AA478C297}" destId="{A1BFE4BE-1A11-4388-873A-1F527B0B8F70}" srcOrd="0" destOrd="0" presId="urn:microsoft.com/office/officeart/2005/8/layout/vList5"/>
    <dgm:cxn modelId="{1827E352-4DA4-45DC-9DB2-DBC75AA95705}" type="presOf" srcId="{0357202E-3E0F-4D0B-950D-BB18BF333619}" destId="{1E2C8A66-AFEC-4E37-A074-2530CE0AD83B}" srcOrd="0" destOrd="0" presId="urn:microsoft.com/office/officeart/2005/8/layout/vList5"/>
    <dgm:cxn modelId="{5B2F8775-B21F-4C0E-9F2F-A3E7FD0DC608}" srcId="{866B414D-57B3-48C9-90E1-36BB9115D871}" destId="{84AEA6CE-9EAD-421A-843C-FE1AA478C297}" srcOrd="0" destOrd="0" parTransId="{EFB21262-7B44-4DFC-B8B5-50842B20AE0D}" sibTransId="{46B8F58C-B63C-44A2-805D-6303D65220F4}"/>
    <dgm:cxn modelId="{98D217BC-5349-4D3F-81BA-74726394D96D}" type="presOf" srcId="{3B410F01-35B0-4CB6-9321-A504D250BDB5}" destId="{7DE61B57-CF02-4C65-AA96-9AF9946D2B69}" srcOrd="0" destOrd="0" presId="urn:microsoft.com/office/officeart/2005/8/layout/vList5"/>
    <dgm:cxn modelId="{86E2AE43-FA29-443C-BF8E-1E007EB01FC0}" type="presOf" srcId="{BB41A6AE-4584-48CE-8B2F-00EF52E38D70}" destId="{0E51A73E-11A3-48FD-A186-227FEB0A95A2}" srcOrd="0" destOrd="0" presId="urn:microsoft.com/office/officeart/2005/8/layout/vList5"/>
    <dgm:cxn modelId="{1D1D983B-18E2-4F34-9189-09E6470A9984}" srcId="{BB41A6AE-4584-48CE-8B2F-00EF52E38D70}" destId="{3E9761ED-5B26-4CC2-833F-1EF70CA8988A}" srcOrd="1" destOrd="0" parTransId="{054EEF78-2471-4CAB-B080-9432055D951E}" sibTransId="{5C2882A7-C649-4AEC-A586-A6D3986B9419}"/>
    <dgm:cxn modelId="{739082E2-794D-4C46-83E1-89F4F369FC9C}" srcId="{3B410F01-35B0-4CB6-9321-A504D250BDB5}" destId="{8FEF0ECF-C034-43BB-97BB-AD48513619D7}" srcOrd="1" destOrd="0" parTransId="{B0B5E62C-0EA1-4CD2-93C7-9C3C7503BA54}" sibTransId="{8760AAF5-4BDB-4030-8485-59E490439AD4}"/>
    <dgm:cxn modelId="{CE9BF290-4FA3-4C28-92CB-40E00821DB68}" type="presOf" srcId="{455FE08A-2543-418B-9724-4B4356A149E7}" destId="{1E2C8A66-AFEC-4E37-A074-2530CE0AD83B}" srcOrd="0" destOrd="1" presId="urn:microsoft.com/office/officeart/2005/8/layout/vList5"/>
    <dgm:cxn modelId="{E1C985B1-9F6A-4095-AA98-473185D2052B}" type="presOf" srcId="{1FA7398D-B48B-4819-99A2-B53AAEE7E85C}" destId="{4C97BF32-48A9-437F-9A30-3CE369134CCE}" srcOrd="0" destOrd="0" presId="urn:microsoft.com/office/officeart/2005/8/layout/vList5"/>
    <dgm:cxn modelId="{3F38D143-E908-4AED-A004-1111813AE905}" type="presOf" srcId="{866B414D-57B3-48C9-90E1-36BB9115D871}" destId="{2193DB29-E811-4625-AD8A-A9B52DB63C96}" srcOrd="0" destOrd="0" presId="urn:microsoft.com/office/officeart/2005/8/layout/vList5"/>
    <dgm:cxn modelId="{C89B9A9D-C66C-43BB-88D4-00648EE782DE}" srcId="{1FA7398D-B48B-4819-99A2-B53AAEE7E85C}" destId="{BB41A6AE-4584-48CE-8B2F-00EF52E38D70}" srcOrd="0" destOrd="0" parTransId="{4A60F9AB-DD15-44D0-81C6-7DF911A9638D}" sibTransId="{722A4F7E-329F-41B7-BA2C-A1359A4B287A}"/>
    <dgm:cxn modelId="{6F02D563-B15B-4659-95FA-317FC93DF270}" type="presOf" srcId="{8FEF0ECF-C034-43BB-97BB-AD48513619D7}" destId="{6A091234-BA9E-4475-89F4-39B22BB67DA7}" srcOrd="0" destOrd="1" presId="urn:microsoft.com/office/officeart/2005/8/layout/vList5"/>
    <dgm:cxn modelId="{9A89B6E5-C9AE-46FF-8641-8C1E56750E23}" type="presParOf" srcId="{4C97BF32-48A9-437F-9A30-3CE369134CCE}" destId="{BCCE4032-3B1A-46FD-BA6D-0D132DD0AD3B}" srcOrd="0" destOrd="0" presId="urn:microsoft.com/office/officeart/2005/8/layout/vList5"/>
    <dgm:cxn modelId="{4DE4081F-01A8-4E67-921A-BE2B6897404F}" type="presParOf" srcId="{BCCE4032-3B1A-46FD-BA6D-0D132DD0AD3B}" destId="{0E51A73E-11A3-48FD-A186-227FEB0A95A2}" srcOrd="0" destOrd="0" presId="urn:microsoft.com/office/officeart/2005/8/layout/vList5"/>
    <dgm:cxn modelId="{25F8CC6A-D4F0-4D0B-8553-280139DECDF7}" type="presParOf" srcId="{BCCE4032-3B1A-46FD-BA6D-0D132DD0AD3B}" destId="{B6407489-1E3A-4306-8659-B56B2FB3B2D9}" srcOrd="1" destOrd="0" presId="urn:microsoft.com/office/officeart/2005/8/layout/vList5"/>
    <dgm:cxn modelId="{2EE4998F-BCF4-40FA-B20D-AEF638568158}" type="presParOf" srcId="{4C97BF32-48A9-437F-9A30-3CE369134CCE}" destId="{1F60C6DA-1E67-4380-B4ED-88AC83AE12D6}" srcOrd="1" destOrd="0" presId="urn:microsoft.com/office/officeart/2005/8/layout/vList5"/>
    <dgm:cxn modelId="{A5258BEC-75D3-45E6-9D9A-17791C829246}" type="presParOf" srcId="{4C97BF32-48A9-437F-9A30-3CE369134CCE}" destId="{C7E02B9B-8CD9-45C1-A3A2-6FF2F31395F0}" srcOrd="2" destOrd="0" presId="urn:microsoft.com/office/officeart/2005/8/layout/vList5"/>
    <dgm:cxn modelId="{0C1E9F5E-C392-497F-B76F-C31CC451F28B}" type="presParOf" srcId="{C7E02B9B-8CD9-45C1-A3A2-6FF2F31395F0}" destId="{7DE61B57-CF02-4C65-AA96-9AF9946D2B69}" srcOrd="0" destOrd="0" presId="urn:microsoft.com/office/officeart/2005/8/layout/vList5"/>
    <dgm:cxn modelId="{8B36AD02-2813-43F0-BA2A-C817FE9FAB1C}" type="presParOf" srcId="{C7E02B9B-8CD9-45C1-A3A2-6FF2F31395F0}" destId="{6A091234-BA9E-4475-89F4-39B22BB67DA7}" srcOrd="1" destOrd="0" presId="urn:microsoft.com/office/officeart/2005/8/layout/vList5"/>
    <dgm:cxn modelId="{5D4A0578-AEEA-40CC-B8F6-9B1F77C660B2}" type="presParOf" srcId="{4C97BF32-48A9-437F-9A30-3CE369134CCE}" destId="{F42390BB-5A61-441E-8A85-1AA0323D7145}" srcOrd="3" destOrd="0" presId="urn:microsoft.com/office/officeart/2005/8/layout/vList5"/>
    <dgm:cxn modelId="{DCC8E5D1-F292-4F3D-B8DB-6D353D9E81B2}" type="presParOf" srcId="{4C97BF32-48A9-437F-9A30-3CE369134CCE}" destId="{69D5FBEC-FAB7-4786-86E3-23F6AF29E0FE}" srcOrd="4" destOrd="0" presId="urn:microsoft.com/office/officeart/2005/8/layout/vList5"/>
    <dgm:cxn modelId="{2839FFA2-AE12-47FF-9827-6ABE94CB7FF5}" type="presParOf" srcId="{69D5FBEC-FAB7-4786-86E3-23F6AF29E0FE}" destId="{8EF23DA6-BB80-49FA-BB2A-E2E543BB2EF5}" srcOrd="0" destOrd="0" presId="urn:microsoft.com/office/officeart/2005/8/layout/vList5"/>
    <dgm:cxn modelId="{8578D689-1B6B-4649-AEA5-8C953A1B8545}" type="presParOf" srcId="{69D5FBEC-FAB7-4786-86E3-23F6AF29E0FE}" destId="{1E2C8A66-AFEC-4E37-A074-2530CE0AD83B}" srcOrd="1" destOrd="0" presId="urn:microsoft.com/office/officeart/2005/8/layout/vList5"/>
    <dgm:cxn modelId="{0A1F247F-2378-49C9-BD3E-19E212BE6BD1}" type="presParOf" srcId="{4C97BF32-48A9-437F-9A30-3CE369134CCE}" destId="{3FF7FB77-3DEB-4B65-856F-DB5471747370}" srcOrd="5" destOrd="0" presId="urn:microsoft.com/office/officeart/2005/8/layout/vList5"/>
    <dgm:cxn modelId="{FC08D383-B095-4DC4-AB11-75258E65FB6B}" type="presParOf" srcId="{4C97BF32-48A9-437F-9A30-3CE369134CCE}" destId="{3DBC2DEA-2917-4868-9AA7-A87F526CF1E4}" srcOrd="6" destOrd="0" presId="urn:microsoft.com/office/officeart/2005/8/layout/vList5"/>
    <dgm:cxn modelId="{AD7490AF-EC4C-48FF-AAB8-4F19990DCAD4}" type="presParOf" srcId="{3DBC2DEA-2917-4868-9AA7-A87F526CF1E4}" destId="{2193DB29-E811-4625-AD8A-A9B52DB63C96}" srcOrd="0" destOrd="0" presId="urn:microsoft.com/office/officeart/2005/8/layout/vList5"/>
    <dgm:cxn modelId="{D5F30E13-19D7-492A-AB89-A07047B99808}" type="presParOf" srcId="{3DBC2DEA-2917-4868-9AA7-A87F526CF1E4}" destId="{A1BFE4BE-1A11-4388-873A-1F527B0B8F70}"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FA7398D-B48B-4819-99A2-B53AAEE7E85C}" type="doc">
      <dgm:prSet loTypeId="urn:microsoft.com/office/officeart/2005/8/layout/vList5" loCatId="list" qsTypeId="urn:microsoft.com/office/officeart/2005/8/quickstyle/simple1" qsCatId="simple" csTypeId="urn:microsoft.com/office/officeart/2005/8/colors/colorful5" csCatId="colorful" phldr="1"/>
      <dgm:spPr/>
      <dgm:t>
        <a:bodyPr/>
        <a:lstStyle/>
        <a:p>
          <a:endParaRPr lang="en-US"/>
        </a:p>
      </dgm:t>
    </dgm:pt>
    <dgm:pt modelId="{BB41A6AE-4584-48CE-8B2F-00EF52E38D70}">
      <dgm:prSet phldrT="[Text]"/>
      <dgm:spPr/>
      <dgm:t>
        <a:bodyPr/>
        <a:lstStyle/>
        <a:p>
          <a:pPr algn="l"/>
          <a:r>
            <a:rPr lang="en-US" dirty="0" smtClean="0"/>
            <a:t>Advanced</a:t>
          </a:r>
          <a:endParaRPr lang="en-US" dirty="0"/>
        </a:p>
      </dgm:t>
    </dgm:pt>
    <dgm:pt modelId="{4A60F9AB-DD15-44D0-81C6-7DF911A9638D}" type="parTrans" cxnId="{C89B9A9D-C66C-43BB-88D4-00648EE782DE}">
      <dgm:prSet/>
      <dgm:spPr/>
      <dgm:t>
        <a:bodyPr/>
        <a:lstStyle/>
        <a:p>
          <a:pPr algn="l"/>
          <a:endParaRPr lang="en-US"/>
        </a:p>
      </dgm:t>
    </dgm:pt>
    <dgm:pt modelId="{722A4F7E-329F-41B7-BA2C-A1359A4B287A}" type="sibTrans" cxnId="{C89B9A9D-C66C-43BB-88D4-00648EE782DE}">
      <dgm:prSet/>
      <dgm:spPr/>
      <dgm:t>
        <a:bodyPr/>
        <a:lstStyle/>
        <a:p>
          <a:pPr algn="l"/>
          <a:endParaRPr lang="en-US"/>
        </a:p>
      </dgm:t>
    </dgm:pt>
    <dgm:pt modelId="{3B410F01-35B0-4CB6-9321-A504D250BDB5}">
      <dgm:prSet phldrT="[Text]"/>
      <dgm:spPr/>
      <dgm:t>
        <a:bodyPr/>
        <a:lstStyle/>
        <a:p>
          <a:pPr algn="l"/>
          <a:r>
            <a:rPr lang="en-US" dirty="0" smtClean="0"/>
            <a:t>Basic</a:t>
          </a:r>
          <a:endParaRPr lang="en-US" dirty="0"/>
        </a:p>
      </dgm:t>
    </dgm:pt>
    <dgm:pt modelId="{D9B8B75F-01EE-4534-9C95-5BB1BD5FFAB4}" type="parTrans" cxnId="{74ADD694-AAFE-4EC8-A491-F1A25215E170}">
      <dgm:prSet/>
      <dgm:spPr/>
      <dgm:t>
        <a:bodyPr/>
        <a:lstStyle/>
        <a:p>
          <a:pPr algn="l"/>
          <a:endParaRPr lang="en-US"/>
        </a:p>
      </dgm:t>
    </dgm:pt>
    <dgm:pt modelId="{123CE1DF-6E56-4D02-8FD2-440FF1F6E270}" type="sibTrans" cxnId="{74ADD694-AAFE-4EC8-A491-F1A25215E170}">
      <dgm:prSet/>
      <dgm:spPr/>
      <dgm:t>
        <a:bodyPr/>
        <a:lstStyle/>
        <a:p>
          <a:pPr algn="l"/>
          <a:endParaRPr lang="en-US"/>
        </a:p>
      </dgm:t>
    </dgm:pt>
    <dgm:pt modelId="{3A3C2B46-A7AD-44BA-B46B-91B2AC641BD8}">
      <dgm:prSet phldrT="[Text]"/>
      <dgm:spPr/>
      <dgm:t>
        <a:bodyPr/>
        <a:lstStyle/>
        <a:p>
          <a:pPr algn="l"/>
          <a:r>
            <a:rPr lang="en-US" dirty="0" smtClean="0"/>
            <a:t>Beginning</a:t>
          </a:r>
          <a:endParaRPr lang="en-US" dirty="0"/>
        </a:p>
      </dgm:t>
    </dgm:pt>
    <dgm:pt modelId="{CC9822E1-3F53-421C-B6E2-6DF21883D3C1}" type="parTrans" cxnId="{1AA09F15-59E2-433E-BD27-7B8A2082D6AE}">
      <dgm:prSet/>
      <dgm:spPr/>
      <dgm:t>
        <a:bodyPr/>
        <a:lstStyle/>
        <a:p>
          <a:pPr algn="l"/>
          <a:endParaRPr lang="en-US"/>
        </a:p>
      </dgm:t>
    </dgm:pt>
    <dgm:pt modelId="{3ECD5312-29D8-4555-8EB5-90FD968DD210}" type="sibTrans" cxnId="{1AA09F15-59E2-433E-BD27-7B8A2082D6AE}">
      <dgm:prSet/>
      <dgm:spPr/>
      <dgm:t>
        <a:bodyPr/>
        <a:lstStyle/>
        <a:p>
          <a:pPr algn="l"/>
          <a:endParaRPr lang="en-US"/>
        </a:p>
      </dgm:t>
    </dgm:pt>
    <dgm:pt modelId="{866B414D-57B3-48C9-90E1-36BB9115D871}">
      <dgm:prSet/>
      <dgm:spPr/>
      <dgm:t>
        <a:bodyPr/>
        <a:lstStyle/>
        <a:p>
          <a:pPr algn="l"/>
          <a:r>
            <a:rPr lang="en-US" dirty="0" smtClean="0"/>
            <a:t>Survival</a:t>
          </a:r>
          <a:endParaRPr lang="en-US" dirty="0"/>
        </a:p>
      </dgm:t>
    </dgm:pt>
    <dgm:pt modelId="{1FAE8C30-1F55-4E78-9E76-4ACC46500028}" type="parTrans" cxnId="{79CCC820-52EA-4129-8CBA-79821E41144C}">
      <dgm:prSet/>
      <dgm:spPr/>
      <dgm:t>
        <a:bodyPr/>
        <a:lstStyle/>
        <a:p>
          <a:pPr algn="l"/>
          <a:endParaRPr lang="en-US"/>
        </a:p>
      </dgm:t>
    </dgm:pt>
    <dgm:pt modelId="{AE07FBE0-D319-47F8-985E-ED71C5B8552D}" type="sibTrans" cxnId="{79CCC820-52EA-4129-8CBA-79821E41144C}">
      <dgm:prSet/>
      <dgm:spPr/>
      <dgm:t>
        <a:bodyPr/>
        <a:lstStyle/>
        <a:p>
          <a:pPr algn="l"/>
          <a:endParaRPr lang="en-US"/>
        </a:p>
      </dgm:t>
    </dgm:pt>
    <dgm:pt modelId="{4C97BF32-48A9-437F-9A30-3CE369134CCE}" type="pres">
      <dgm:prSet presAssocID="{1FA7398D-B48B-4819-99A2-B53AAEE7E85C}" presName="Name0" presStyleCnt="0">
        <dgm:presLayoutVars>
          <dgm:dir/>
          <dgm:animLvl val="lvl"/>
          <dgm:resizeHandles val="exact"/>
        </dgm:presLayoutVars>
      </dgm:prSet>
      <dgm:spPr/>
    </dgm:pt>
    <dgm:pt modelId="{BCCE4032-3B1A-46FD-BA6D-0D132DD0AD3B}" type="pres">
      <dgm:prSet presAssocID="{BB41A6AE-4584-48CE-8B2F-00EF52E38D70}" presName="linNode" presStyleCnt="0"/>
      <dgm:spPr/>
    </dgm:pt>
    <dgm:pt modelId="{0E51A73E-11A3-48FD-A186-227FEB0A95A2}" type="pres">
      <dgm:prSet presAssocID="{BB41A6AE-4584-48CE-8B2F-00EF52E38D70}" presName="parentText" presStyleLbl="node1" presStyleIdx="0" presStyleCnt="4">
        <dgm:presLayoutVars>
          <dgm:chMax val="1"/>
          <dgm:bulletEnabled val="1"/>
        </dgm:presLayoutVars>
      </dgm:prSet>
      <dgm:spPr/>
      <dgm:t>
        <a:bodyPr/>
        <a:lstStyle/>
        <a:p>
          <a:endParaRPr lang="en-US"/>
        </a:p>
      </dgm:t>
    </dgm:pt>
    <dgm:pt modelId="{1F60C6DA-1E67-4380-B4ED-88AC83AE12D6}" type="pres">
      <dgm:prSet presAssocID="{722A4F7E-329F-41B7-BA2C-A1359A4B287A}" presName="sp" presStyleCnt="0"/>
      <dgm:spPr/>
    </dgm:pt>
    <dgm:pt modelId="{C7E02B9B-8CD9-45C1-A3A2-6FF2F31395F0}" type="pres">
      <dgm:prSet presAssocID="{3B410F01-35B0-4CB6-9321-A504D250BDB5}" presName="linNode" presStyleCnt="0"/>
      <dgm:spPr/>
    </dgm:pt>
    <dgm:pt modelId="{7DE61B57-CF02-4C65-AA96-9AF9946D2B69}" type="pres">
      <dgm:prSet presAssocID="{3B410F01-35B0-4CB6-9321-A504D250BDB5}" presName="parentText" presStyleLbl="node1" presStyleIdx="1" presStyleCnt="4">
        <dgm:presLayoutVars>
          <dgm:chMax val="1"/>
          <dgm:bulletEnabled val="1"/>
        </dgm:presLayoutVars>
      </dgm:prSet>
      <dgm:spPr/>
      <dgm:t>
        <a:bodyPr/>
        <a:lstStyle/>
        <a:p>
          <a:endParaRPr lang="en-US"/>
        </a:p>
      </dgm:t>
    </dgm:pt>
    <dgm:pt modelId="{F42390BB-5A61-441E-8A85-1AA0323D7145}" type="pres">
      <dgm:prSet presAssocID="{123CE1DF-6E56-4D02-8FD2-440FF1F6E270}" presName="sp" presStyleCnt="0"/>
      <dgm:spPr/>
    </dgm:pt>
    <dgm:pt modelId="{69D5FBEC-FAB7-4786-86E3-23F6AF29E0FE}" type="pres">
      <dgm:prSet presAssocID="{3A3C2B46-A7AD-44BA-B46B-91B2AC641BD8}" presName="linNode" presStyleCnt="0"/>
      <dgm:spPr/>
    </dgm:pt>
    <dgm:pt modelId="{8EF23DA6-BB80-49FA-BB2A-E2E543BB2EF5}" type="pres">
      <dgm:prSet presAssocID="{3A3C2B46-A7AD-44BA-B46B-91B2AC641BD8}" presName="parentText" presStyleLbl="node1" presStyleIdx="2" presStyleCnt="4">
        <dgm:presLayoutVars>
          <dgm:chMax val="1"/>
          <dgm:bulletEnabled val="1"/>
        </dgm:presLayoutVars>
      </dgm:prSet>
      <dgm:spPr/>
      <dgm:t>
        <a:bodyPr/>
        <a:lstStyle/>
        <a:p>
          <a:endParaRPr lang="en-US"/>
        </a:p>
      </dgm:t>
    </dgm:pt>
    <dgm:pt modelId="{3FF7FB77-3DEB-4B65-856F-DB5471747370}" type="pres">
      <dgm:prSet presAssocID="{3ECD5312-29D8-4555-8EB5-90FD968DD210}" presName="sp" presStyleCnt="0"/>
      <dgm:spPr/>
    </dgm:pt>
    <dgm:pt modelId="{3DBC2DEA-2917-4868-9AA7-A87F526CF1E4}" type="pres">
      <dgm:prSet presAssocID="{866B414D-57B3-48C9-90E1-36BB9115D871}" presName="linNode" presStyleCnt="0"/>
      <dgm:spPr/>
    </dgm:pt>
    <dgm:pt modelId="{2193DB29-E811-4625-AD8A-A9B52DB63C96}" type="pres">
      <dgm:prSet presAssocID="{866B414D-57B3-48C9-90E1-36BB9115D871}" presName="parentText" presStyleLbl="node1" presStyleIdx="3" presStyleCnt="4">
        <dgm:presLayoutVars>
          <dgm:chMax val="1"/>
          <dgm:bulletEnabled val="1"/>
        </dgm:presLayoutVars>
      </dgm:prSet>
      <dgm:spPr/>
    </dgm:pt>
  </dgm:ptLst>
  <dgm:cxnLst>
    <dgm:cxn modelId="{74ADD694-AAFE-4EC8-A491-F1A25215E170}" srcId="{1FA7398D-B48B-4819-99A2-B53AAEE7E85C}" destId="{3B410F01-35B0-4CB6-9321-A504D250BDB5}" srcOrd="1" destOrd="0" parTransId="{D9B8B75F-01EE-4534-9C95-5BB1BD5FFAB4}" sibTransId="{123CE1DF-6E56-4D02-8FD2-440FF1F6E270}"/>
    <dgm:cxn modelId="{1AA09F15-59E2-433E-BD27-7B8A2082D6AE}" srcId="{1FA7398D-B48B-4819-99A2-B53AAEE7E85C}" destId="{3A3C2B46-A7AD-44BA-B46B-91B2AC641BD8}" srcOrd="2" destOrd="0" parTransId="{CC9822E1-3F53-421C-B6E2-6DF21883D3C1}" sibTransId="{3ECD5312-29D8-4555-8EB5-90FD968DD210}"/>
    <dgm:cxn modelId="{3F38D143-E908-4AED-A004-1111813AE905}" type="presOf" srcId="{866B414D-57B3-48C9-90E1-36BB9115D871}" destId="{2193DB29-E811-4625-AD8A-A9B52DB63C96}" srcOrd="0" destOrd="0" presId="urn:microsoft.com/office/officeart/2005/8/layout/vList5"/>
    <dgm:cxn modelId="{98D217BC-5349-4D3F-81BA-74726394D96D}" type="presOf" srcId="{3B410F01-35B0-4CB6-9321-A504D250BDB5}" destId="{7DE61B57-CF02-4C65-AA96-9AF9946D2B69}" srcOrd="0" destOrd="0" presId="urn:microsoft.com/office/officeart/2005/8/layout/vList5"/>
    <dgm:cxn modelId="{86E2AE43-FA29-443C-BF8E-1E007EB01FC0}" type="presOf" srcId="{BB41A6AE-4584-48CE-8B2F-00EF52E38D70}" destId="{0E51A73E-11A3-48FD-A186-227FEB0A95A2}" srcOrd="0" destOrd="0" presId="urn:microsoft.com/office/officeart/2005/8/layout/vList5"/>
    <dgm:cxn modelId="{C89B9A9D-C66C-43BB-88D4-00648EE782DE}" srcId="{1FA7398D-B48B-4819-99A2-B53AAEE7E85C}" destId="{BB41A6AE-4584-48CE-8B2F-00EF52E38D70}" srcOrd="0" destOrd="0" parTransId="{4A60F9AB-DD15-44D0-81C6-7DF911A9638D}" sibTransId="{722A4F7E-329F-41B7-BA2C-A1359A4B287A}"/>
    <dgm:cxn modelId="{E1C985B1-9F6A-4095-AA98-473185D2052B}" type="presOf" srcId="{1FA7398D-B48B-4819-99A2-B53AAEE7E85C}" destId="{4C97BF32-48A9-437F-9A30-3CE369134CCE}" srcOrd="0" destOrd="0" presId="urn:microsoft.com/office/officeart/2005/8/layout/vList5"/>
    <dgm:cxn modelId="{08E7F739-9277-453C-9174-DE0E89F1C474}" type="presOf" srcId="{3A3C2B46-A7AD-44BA-B46B-91B2AC641BD8}" destId="{8EF23DA6-BB80-49FA-BB2A-E2E543BB2EF5}" srcOrd="0" destOrd="0" presId="urn:microsoft.com/office/officeart/2005/8/layout/vList5"/>
    <dgm:cxn modelId="{79CCC820-52EA-4129-8CBA-79821E41144C}" srcId="{1FA7398D-B48B-4819-99A2-B53AAEE7E85C}" destId="{866B414D-57B3-48C9-90E1-36BB9115D871}" srcOrd="3" destOrd="0" parTransId="{1FAE8C30-1F55-4E78-9E76-4ACC46500028}" sibTransId="{AE07FBE0-D319-47F8-985E-ED71C5B8552D}"/>
    <dgm:cxn modelId="{9A89B6E5-C9AE-46FF-8641-8C1E56750E23}" type="presParOf" srcId="{4C97BF32-48A9-437F-9A30-3CE369134CCE}" destId="{BCCE4032-3B1A-46FD-BA6D-0D132DD0AD3B}" srcOrd="0" destOrd="0" presId="urn:microsoft.com/office/officeart/2005/8/layout/vList5"/>
    <dgm:cxn modelId="{4DE4081F-01A8-4E67-921A-BE2B6897404F}" type="presParOf" srcId="{BCCE4032-3B1A-46FD-BA6D-0D132DD0AD3B}" destId="{0E51A73E-11A3-48FD-A186-227FEB0A95A2}" srcOrd="0" destOrd="0" presId="urn:microsoft.com/office/officeart/2005/8/layout/vList5"/>
    <dgm:cxn modelId="{2EE4998F-BCF4-40FA-B20D-AEF638568158}" type="presParOf" srcId="{4C97BF32-48A9-437F-9A30-3CE369134CCE}" destId="{1F60C6DA-1E67-4380-B4ED-88AC83AE12D6}" srcOrd="1" destOrd="0" presId="urn:microsoft.com/office/officeart/2005/8/layout/vList5"/>
    <dgm:cxn modelId="{A5258BEC-75D3-45E6-9D9A-17791C829246}" type="presParOf" srcId="{4C97BF32-48A9-437F-9A30-3CE369134CCE}" destId="{C7E02B9B-8CD9-45C1-A3A2-6FF2F31395F0}" srcOrd="2" destOrd="0" presId="urn:microsoft.com/office/officeart/2005/8/layout/vList5"/>
    <dgm:cxn modelId="{0C1E9F5E-C392-497F-B76F-C31CC451F28B}" type="presParOf" srcId="{C7E02B9B-8CD9-45C1-A3A2-6FF2F31395F0}" destId="{7DE61B57-CF02-4C65-AA96-9AF9946D2B69}" srcOrd="0" destOrd="0" presId="urn:microsoft.com/office/officeart/2005/8/layout/vList5"/>
    <dgm:cxn modelId="{5D4A0578-AEEA-40CC-B8F6-9B1F77C660B2}" type="presParOf" srcId="{4C97BF32-48A9-437F-9A30-3CE369134CCE}" destId="{F42390BB-5A61-441E-8A85-1AA0323D7145}" srcOrd="3" destOrd="0" presId="urn:microsoft.com/office/officeart/2005/8/layout/vList5"/>
    <dgm:cxn modelId="{DCC8E5D1-F292-4F3D-B8DB-6D353D9E81B2}" type="presParOf" srcId="{4C97BF32-48A9-437F-9A30-3CE369134CCE}" destId="{69D5FBEC-FAB7-4786-86E3-23F6AF29E0FE}" srcOrd="4" destOrd="0" presId="urn:microsoft.com/office/officeart/2005/8/layout/vList5"/>
    <dgm:cxn modelId="{2839FFA2-AE12-47FF-9827-6ABE94CB7FF5}" type="presParOf" srcId="{69D5FBEC-FAB7-4786-86E3-23F6AF29E0FE}" destId="{8EF23DA6-BB80-49FA-BB2A-E2E543BB2EF5}" srcOrd="0" destOrd="0" presId="urn:microsoft.com/office/officeart/2005/8/layout/vList5"/>
    <dgm:cxn modelId="{0A1F247F-2378-49C9-BD3E-19E212BE6BD1}" type="presParOf" srcId="{4C97BF32-48A9-437F-9A30-3CE369134CCE}" destId="{3FF7FB77-3DEB-4B65-856F-DB5471747370}" srcOrd="5" destOrd="0" presId="urn:microsoft.com/office/officeart/2005/8/layout/vList5"/>
    <dgm:cxn modelId="{FC08D383-B095-4DC4-AB11-75258E65FB6B}" type="presParOf" srcId="{4C97BF32-48A9-437F-9A30-3CE369134CCE}" destId="{3DBC2DEA-2917-4868-9AA7-A87F526CF1E4}" srcOrd="6" destOrd="0" presId="urn:microsoft.com/office/officeart/2005/8/layout/vList5"/>
    <dgm:cxn modelId="{AD7490AF-EC4C-48FF-AAB8-4F19990DCAD4}" type="presParOf" srcId="{3DBC2DEA-2917-4868-9AA7-A87F526CF1E4}" destId="{2193DB29-E811-4625-AD8A-A9B52DB63C96}" srcOrd="0"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FA7398D-B48B-4819-99A2-B53AAEE7E85C}" type="doc">
      <dgm:prSet loTypeId="urn:microsoft.com/office/officeart/2005/8/layout/vList5" loCatId="list" qsTypeId="urn:microsoft.com/office/officeart/2005/8/quickstyle/simple1" qsCatId="simple" csTypeId="urn:microsoft.com/office/officeart/2005/8/colors/colorful5" csCatId="colorful" phldr="1"/>
      <dgm:spPr/>
      <dgm:t>
        <a:bodyPr/>
        <a:lstStyle/>
        <a:p>
          <a:endParaRPr lang="en-US"/>
        </a:p>
      </dgm:t>
    </dgm:pt>
    <dgm:pt modelId="{BB41A6AE-4584-48CE-8B2F-00EF52E38D70}">
      <dgm:prSet phldrT="[Text]"/>
      <dgm:spPr/>
      <dgm:t>
        <a:bodyPr/>
        <a:lstStyle/>
        <a:p>
          <a:pPr algn="l"/>
          <a:r>
            <a:rPr lang="en-US" dirty="0" smtClean="0"/>
            <a:t>Advanced</a:t>
          </a:r>
          <a:endParaRPr lang="en-US" dirty="0"/>
        </a:p>
      </dgm:t>
    </dgm:pt>
    <dgm:pt modelId="{4A60F9AB-DD15-44D0-81C6-7DF911A9638D}" type="parTrans" cxnId="{C89B9A9D-C66C-43BB-88D4-00648EE782DE}">
      <dgm:prSet/>
      <dgm:spPr/>
      <dgm:t>
        <a:bodyPr/>
        <a:lstStyle/>
        <a:p>
          <a:pPr algn="l"/>
          <a:endParaRPr lang="en-US"/>
        </a:p>
      </dgm:t>
    </dgm:pt>
    <dgm:pt modelId="{722A4F7E-329F-41B7-BA2C-A1359A4B287A}" type="sibTrans" cxnId="{C89B9A9D-C66C-43BB-88D4-00648EE782DE}">
      <dgm:prSet/>
      <dgm:spPr/>
      <dgm:t>
        <a:bodyPr/>
        <a:lstStyle/>
        <a:p>
          <a:pPr algn="l"/>
          <a:endParaRPr lang="en-US"/>
        </a:p>
      </dgm:t>
    </dgm:pt>
    <dgm:pt modelId="{3B410F01-35B0-4CB6-9321-A504D250BDB5}">
      <dgm:prSet phldrT="[Text]"/>
      <dgm:spPr/>
      <dgm:t>
        <a:bodyPr/>
        <a:lstStyle/>
        <a:p>
          <a:pPr algn="l"/>
          <a:r>
            <a:rPr lang="en-US" dirty="0" smtClean="0"/>
            <a:t>Basic</a:t>
          </a:r>
          <a:endParaRPr lang="en-US" dirty="0"/>
        </a:p>
      </dgm:t>
    </dgm:pt>
    <dgm:pt modelId="{D9B8B75F-01EE-4534-9C95-5BB1BD5FFAB4}" type="parTrans" cxnId="{74ADD694-AAFE-4EC8-A491-F1A25215E170}">
      <dgm:prSet/>
      <dgm:spPr/>
      <dgm:t>
        <a:bodyPr/>
        <a:lstStyle/>
        <a:p>
          <a:pPr algn="l"/>
          <a:endParaRPr lang="en-US"/>
        </a:p>
      </dgm:t>
    </dgm:pt>
    <dgm:pt modelId="{123CE1DF-6E56-4D02-8FD2-440FF1F6E270}" type="sibTrans" cxnId="{74ADD694-AAFE-4EC8-A491-F1A25215E170}">
      <dgm:prSet/>
      <dgm:spPr/>
      <dgm:t>
        <a:bodyPr/>
        <a:lstStyle/>
        <a:p>
          <a:pPr algn="l"/>
          <a:endParaRPr lang="en-US"/>
        </a:p>
      </dgm:t>
    </dgm:pt>
    <dgm:pt modelId="{3A3C2B46-A7AD-44BA-B46B-91B2AC641BD8}">
      <dgm:prSet phldrT="[Text]"/>
      <dgm:spPr/>
      <dgm:t>
        <a:bodyPr/>
        <a:lstStyle/>
        <a:p>
          <a:pPr algn="l"/>
          <a:r>
            <a:rPr lang="en-US" dirty="0" smtClean="0"/>
            <a:t>Beginning</a:t>
          </a:r>
          <a:endParaRPr lang="en-US" dirty="0"/>
        </a:p>
      </dgm:t>
    </dgm:pt>
    <dgm:pt modelId="{CC9822E1-3F53-421C-B6E2-6DF21883D3C1}" type="parTrans" cxnId="{1AA09F15-59E2-433E-BD27-7B8A2082D6AE}">
      <dgm:prSet/>
      <dgm:spPr/>
      <dgm:t>
        <a:bodyPr/>
        <a:lstStyle/>
        <a:p>
          <a:pPr algn="l"/>
          <a:endParaRPr lang="en-US"/>
        </a:p>
      </dgm:t>
    </dgm:pt>
    <dgm:pt modelId="{3ECD5312-29D8-4555-8EB5-90FD968DD210}" type="sibTrans" cxnId="{1AA09F15-59E2-433E-BD27-7B8A2082D6AE}">
      <dgm:prSet/>
      <dgm:spPr/>
      <dgm:t>
        <a:bodyPr/>
        <a:lstStyle/>
        <a:p>
          <a:pPr algn="l"/>
          <a:endParaRPr lang="en-US"/>
        </a:p>
      </dgm:t>
    </dgm:pt>
    <dgm:pt modelId="{866B414D-57B3-48C9-90E1-36BB9115D871}">
      <dgm:prSet/>
      <dgm:spPr/>
      <dgm:t>
        <a:bodyPr/>
        <a:lstStyle/>
        <a:p>
          <a:pPr algn="l"/>
          <a:r>
            <a:rPr lang="en-US" dirty="0" smtClean="0"/>
            <a:t>Survival</a:t>
          </a:r>
          <a:endParaRPr lang="en-US" dirty="0"/>
        </a:p>
      </dgm:t>
    </dgm:pt>
    <dgm:pt modelId="{1FAE8C30-1F55-4E78-9E76-4ACC46500028}" type="parTrans" cxnId="{79CCC820-52EA-4129-8CBA-79821E41144C}">
      <dgm:prSet/>
      <dgm:spPr/>
      <dgm:t>
        <a:bodyPr/>
        <a:lstStyle/>
        <a:p>
          <a:pPr algn="l"/>
          <a:endParaRPr lang="en-US"/>
        </a:p>
      </dgm:t>
    </dgm:pt>
    <dgm:pt modelId="{AE07FBE0-D319-47F8-985E-ED71C5B8552D}" type="sibTrans" cxnId="{79CCC820-52EA-4129-8CBA-79821E41144C}">
      <dgm:prSet/>
      <dgm:spPr/>
      <dgm:t>
        <a:bodyPr/>
        <a:lstStyle/>
        <a:p>
          <a:pPr algn="l"/>
          <a:endParaRPr lang="en-US"/>
        </a:p>
      </dgm:t>
    </dgm:pt>
    <dgm:pt modelId="{4C97BF32-48A9-437F-9A30-3CE369134CCE}" type="pres">
      <dgm:prSet presAssocID="{1FA7398D-B48B-4819-99A2-B53AAEE7E85C}" presName="Name0" presStyleCnt="0">
        <dgm:presLayoutVars>
          <dgm:dir/>
          <dgm:animLvl val="lvl"/>
          <dgm:resizeHandles val="exact"/>
        </dgm:presLayoutVars>
      </dgm:prSet>
      <dgm:spPr/>
    </dgm:pt>
    <dgm:pt modelId="{BCCE4032-3B1A-46FD-BA6D-0D132DD0AD3B}" type="pres">
      <dgm:prSet presAssocID="{BB41A6AE-4584-48CE-8B2F-00EF52E38D70}" presName="linNode" presStyleCnt="0"/>
      <dgm:spPr/>
    </dgm:pt>
    <dgm:pt modelId="{0E51A73E-11A3-48FD-A186-227FEB0A95A2}" type="pres">
      <dgm:prSet presAssocID="{BB41A6AE-4584-48CE-8B2F-00EF52E38D70}" presName="parentText" presStyleLbl="node1" presStyleIdx="0" presStyleCnt="4">
        <dgm:presLayoutVars>
          <dgm:chMax val="1"/>
          <dgm:bulletEnabled val="1"/>
        </dgm:presLayoutVars>
      </dgm:prSet>
      <dgm:spPr/>
      <dgm:t>
        <a:bodyPr/>
        <a:lstStyle/>
        <a:p>
          <a:endParaRPr lang="en-US"/>
        </a:p>
      </dgm:t>
    </dgm:pt>
    <dgm:pt modelId="{1F60C6DA-1E67-4380-B4ED-88AC83AE12D6}" type="pres">
      <dgm:prSet presAssocID="{722A4F7E-329F-41B7-BA2C-A1359A4B287A}" presName="sp" presStyleCnt="0"/>
      <dgm:spPr/>
    </dgm:pt>
    <dgm:pt modelId="{C7E02B9B-8CD9-45C1-A3A2-6FF2F31395F0}" type="pres">
      <dgm:prSet presAssocID="{3B410F01-35B0-4CB6-9321-A504D250BDB5}" presName="linNode" presStyleCnt="0"/>
      <dgm:spPr/>
    </dgm:pt>
    <dgm:pt modelId="{7DE61B57-CF02-4C65-AA96-9AF9946D2B69}" type="pres">
      <dgm:prSet presAssocID="{3B410F01-35B0-4CB6-9321-A504D250BDB5}" presName="parentText" presStyleLbl="node1" presStyleIdx="1" presStyleCnt="4">
        <dgm:presLayoutVars>
          <dgm:chMax val="1"/>
          <dgm:bulletEnabled val="1"/>
        </dgm:presLayoutVars>
      </dgm:prSet>
      <dgm:spPr/>
      <dgm:t>
        <a:bodyPr/>
        <a:lstStyle/>
        <a:p>
          <a:endParaRPr lang="en-US"/>
        </a:p>
      </dgm:t>
    </dgm:pt>
    <dgm:pt modelId="{F42390BB-5A61-441E-8A85-1AA0323D7145}" type="pres">
      <dgm:prSet presAssocID="{123CE1DF-6E56-4D02-8FD2-440FF1F6E270}" presName="sp" presStyleCnt="0"/>
      <dgm:spPr/>
    </dgm:pt>
    <dgm:pt modelId="{69D5FBEC-FAB7-4786-86E3-23F6AF29E0FE}" type="pres">
      <dgm:prSet presAssocID="{3A3C2B46-A7AD-44BA-B46B-91B2AC641BD8}" presName="linNode" presStyleCnt="0"/>
      <dgm:spPr/>
    </dgm:pt>
    <dgm:pt modelId="{8EF23DA6-BB80-49FA-BB2A-E2E543BB2EF5}" type="pres">
      <dgm:prSet presAssocID="{3A3C2B46-A7AD-44BA-B46B-91B2AC641BD8}" presName="parentText" presStyleLbl="node1" presStyleIdx="2" presStyleCnt="4">
        <dgm:presLayoutVars>
          <dgm:chMax val="1"/>
          <dgm:bulletEnabled val="1"/>
        </dgm:presLayoutVars>
      </dgm:prSet>
      <dgm:spPr/>
      <dgm:t>
        <a:bodyPr/>
        <a:lstStyle/>
        <a:p>
          <a:endParaRPr lang="en-US"/>
        </a:p>
      </dgm:t>
    </dgm:pt>
    <dgm:pt modelId="{3FF7FB77-3DEB-4B65-856F-DB5471747370}" type="pres">
      <dgm:prSet presAssocID="{3ECD5312-29D8-4555-8EB5-90FD968DD210}" presName="sp" presStyleCnt="0"/>
      <dgm:spPr/>
    </dgm:pt>
    <dgm:pt modelId="{3DBC2DEA-2917-4868-9AA7-A87F526CF1E4}" type="pres">
      <dgm:prSet presAssocID="{866B414D-57B3-48C9-90E1-36BB9115D871}" presName="linNode" presStyleCnt="0"/>
      <dgm:spPr/>
    </dgm:pt>
    <dgm:pt modelId="{2193DB29-E811-4625-AD8A-A9B52DB63C96}" type="pres">
      <dgm:prSet presAssocID="{866B414D-57B3-48C9-90E1-36BB9115D871}" presName="parentText" presStyleLbl="node1" presStyleIdx="3" presStyleCnt="4">
        <dgm:presLayoutVars>
          <dgm:chMax val="1"/>
          <dgm:bulletEnabled val="1"/>
        </dgm:presLayoutVars>
      </dgm:prSet>
      <dgm:spPr/>
    </dgm:pt>
  </dgm:ptLst>
  <dgm:cxnLst>
    <dgm:cxn modelId="{74ADD694-AAFE-4EC8-A491-F1A25215E170}" srcId="{1FA7398D-B48B-4819-99A2-B53AAEE7E85C}" destId="{3B410F01-35B0-4CB6-9321-A504D250BDB5}" srcOrd="1" destOrd="0" parTransId="{D9B8B75F-01EE-4534-9C95-5BB1BD5FFAB4}" sibTransId="{123CE1DF-6E56-4D02-8FD2-440FF1F6E270}"/>
    <dgm:cxn modelId="{1AA09F15-59E2-433E-BD27-7B8A2082D6AE}" srcId="{1FA7398D-B48B-4819-99A2-B53AAEE7E85C}" destId="{3A3C2B46-A7AD-44BA-B46B-91B2AC641BD8}" srcOrd="2" destOrd="0" parTransId="{CC9822E1-3F53-421C-B6E2-6DF21883D3C1}" sibTransId="{3ECD5312-29D8-4555-8EB5-90FD968DD210}"/>
    <dgm:cxn modelId="{3F38D143-E908-4AED-A004-1111813AE905}" type="presOf" srcId="{866B414D-57B3-48C9-90E1-36BB9115D871}" destId="{2193DB29-E811-4625-AD8A-A9B52DB63C96}" srcOrd="0" destOrd="0" presId="urn:microsoft.com/office/officeart/2005/8/layout/vList5"/>
    <dgm:cxn modelId="{98D217BC-5349-4D3F-81BA-74726394D96D}" type="presOf" srcId="{3B410F01-35B0-4CB6-9321-A504D250BDB5}" destId="{7DE61B57-CF02-4C65-AA96-9AF9946D2B69}" srcOrd="0" destOrd="0" presId="urn:microsoft.com/office/officeart/2005/8/layout/vList5"/>
    <dgm:cxn modelId="{86E2AE43-FA29-443C-BF8E-1E007EB01FC0}" type="presOf" srcId="{BB41A6AE-4584-48CE-8B2F-00EF52E38D70}" destId="{0E51A73E-11A3-48FD-A186-227FEB0A95A2}" srcOrd="0" destOrd="0" presId="urn:microsoft.com/office/officeart/2005/8/layout/vList5"/>
    <dgm:cxn modelId="{C89B9A9D-C66C-43BB-88D4-00648EE782DE}" srcId="{1FA7398D-B48B-4819-99A2-B53AAEE7E85C}" destId="{BB41A6AE-4584-48CE-8B2F-00EF52E38D70}" srcOrd="0" destOrd="0" parTransId="{4A60F9AB-DD15-44D0-81C6-7DF911A9638D}" sibTransId="{722A4F7E-329F-41B7-BA2C-A1359A4B287A}"/>
    <dgm:cxn modelId="{E1C985B1-9F6A-4095-AA98-473185D2052B}" type="presOf" srcId="{1FA7398D-B48B-4819-99A2-B53AAEE7E85C}" destId="{4C97BF32-48A9-437F-9A30-3CE369134CCE}" srcOrd="0" destOrd="0" presId="urn:microsoft.com/office/officeart/2005/8/layout/vList5"/>
    <dgm:cxn modelId="{08E7F739-9277-453C-9174-DE0E89F1C474}" type="presOf" srcId="{3A3C2B46-A7AD-44BA-B46B-91B2AC641BD8}" destId="{8EF23DA6-BB80-49FA-BB2A-E2E543BB2EF5}" srcOrd="0" destOrd="0" presId="urn:microsoft.com/office/officeart/2005/8/layout/vList5"/>
    <dgm:cxn modelId="{79CCC820-52EA-4129-8CBA-79821E41144C}" srcId="{1FA7398D-B48B-4819-99A2-B53AAEE7E85C}" destId="{866B414D-57B3-48C9-90E1-36BB9115D871}" srcOrd="3" destOrd="0" parTransId="{1FAE8C30-1F55-4E78-9E76-4ACC46500028}" sibTransId="{AE07FBE0-D319-47F8-985E-ED71C5B8552D}"/>
    <dgm:cxn modelId="{9A89B6E5-C9AE-46FF-8641-8C1E56750E23}" type="presParOf" srcId="{4C97BF32-48A9-437F-9A30-3CE369134CCE}" destId="{BCCE4032-3B1A-46FD-BA6D-0D132DD0AD3B}" srcOrd="0" destOrd="0" presId="urn:microsoft.com/office/officeart/2005/8/layout/vList5"/>
    <dgm:cxn modelId="{4DE4081F-01A8-4E67-921A-BE2B6897404F}" type="presParOf" srcId="{BCCE4032-3B1A-46FD-BA6D-0D132DD0AD3B}" destId="{0E51A73E-11A3-48FD-A186-227FEB0A95A2}" srcOrd="0" destOrd="0" presId="urn:microsoft.com/office/officeart/2005/8/layout/vList5"/>
    <dgm:cxn modelId="{2EE4998F-BCF4-40FA-B20D-AEF638568158}" type="presParOf" srcId="{4C97BF32-48A9-437F-9A30-3CE369134CCE}" destId="{1F60C6DA-1E67-4380-B4ED-88AC83AE12D6}" srcOrd="1" destOrd="0" presId="urn:microsoft.com/office/officeart/2005/8/layout/vList5"/>
    <dgm:cxn modelId="{A5258BEC-75D3-45E6-9D9A-17791C829246}" type="presParOf" srcId="{4C97BF32-48A9-437F-9A30-3CE369134CCE}" destId="{C7E02B9B-8CD9-45C1-A3A2-6FF2F31395F0}" srcOrd="2" destOrd="0" presId="urn:microsoft.com/office/officeart/2005/8/layout/vList5"/>
    <dgm:cxn modelId="{0C1E9F5E-C392-497F-B76F-C31CC451F28B}" type="presParOf" srcId="{C7E02B9B-8CD9-45C1-A3A2-6FF2F31395F0}" destId="{7DE61B57-CF02-4C65-AA96-9AF9946D2B69}" srcOrd="0" destOrd="0" presId="urn:microsoft.com/office/officeart/2005/8/layout/vList5"/>
    <dgm:cxn modelId="{5D4A0578-AEEA-40CC-B8F6-9B1F77C660B2}" type="presParOf" srcId="{4C97BF32-48A9-437F-9A30-3CE369134CCE}" destId="{F42390BB-5A61-441E-8A85-1AA0323D7145}" srcOrd="3" destOrd="0" presId="urn:microsoft.com/office/officeart/2005/8/layout/vList5"/>
    <dgm:cxn modelId="{DCC8E5D1-F292-4F3D-B8DB-6D353D9E81B2}" type="presParOf" srcId="{4C97BF32-48A9-437F-9A30-3CE369134CCE}" destId="{69D5FBEC-FAB7-4786-86E3-23F6AF29E0FE}" srcOrd="4" destOrd="0" presId="urn:microsoft.com/office/officeart/2005/8/layout/vList5"/>
    <dgm:cxn modelId="{2839FFA2-AE12-47FF-9827-6ABE94CB7FF5}" type="presParOf" srcId="{69D5FBEC-FAB7-4786-86E3-23F6AF29E0FE}" destId="{8EF23DA6-BB80-49FA-BB2A-E2E543BB2EF5}" srcOrd="0" destOrd="0" presId="urn:microsoft.com/office/officeart/2005/8/layout/vList5"/>
    <dgm:cxn modelId="{0A1F247F-2378-49C9-BD3E-19E212BE6BD1}" type="presParOf" srcId="{4C97BF32-48A9-437F-9A30-3CE369134CCE}" destId="{3FF7FB77-3DEB-4B65-856F-DB5471747370}" srcOrd="5" destOrd="0" presId="urn:microsoft.com/office/officeart/2005/8/layout/vList5"/>
    <dgm:cxn modelId="{FC08D383-B095-4DC4-AB11-75258E65FB6B}" type="presParOf" srcId="{4C97BF32-48A9-437F-9A30-3CE369134CCE}" destId="{3DBC2DEA-2917-4868-9AA7-A87F526CF1E4}" srcOrd="6" destOrd="0" presId="urn:microsoft.com/office/officeart/2005/8/layout/vList5"/>
    <dgm:cxn modelId="{AD7490AF-EC4C-48FF-AAB8-4F19990DCAD4}" type="presParOf" srcId="{3DBC2DEA-2917-4868-9AA7-A87F526CF1E4}" destId="{2193DB29-E811-4625-AD8A-A9B52DB63C96}" srcOrd="0"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AA97FDA-C477-4B9E-ABF9-322989DEA61D}" type="doc">
      <dgm:prSet loTypeId="urn:microsoft.com/office/officeart/2005/8/layout/chevron1" loCatId="process" qsTypeId="urn:microsoft.com/office/officeart/2005/8/quickstyle/simple1" qsCatId="simple" csTypeId="urn:microsoft.com/office/officeart/2005/8/colors/colorful5" csCatId="colorful" phldr="1"/>
      <dgm:spPr/>
      <dgm:t>
        <a:bodyPr/>
        <a:lstStyle/>
        <a:p>
          <a:endParaRPr lang="en-US"/>
        </a:p>
      </dgm:t>
    </dgm:pt>
    <dgm:pt modelId="{C2101773-64FF-4C06-87E5-8F130EBF4D97}">
      <dgm:prSet phldrT="[Text]" custT="1"/>
      <dgm:spPr/>
      <dgm:t>
        <a:bodyPr/>
        <a:lstStyle/>
        <a:p>
          <a:r>
            <a:rPr lang="en-US" sz="2400" b="1"/>
            <a:t>Unorganized</a:t>
          </a:r>
        </a:p>
      </dgm:t>
    </dgm:pt>
    <dgm:pt modelId="{D8DAAE02-6C1C-4D34-9D38-2B98E2F9CD3C}" type="parTrans" cxnId="{3CE5F8D1-8F72-4DD9-AF13-8560E885E5DC}">
      <dgm:prSet/>
      <dgm:spPr/>
      <dgm:t>
        <a:bodyPr/>
        <a:lstStyle/>
        <a:p>
          <a:endParaRPr lang="en-US"/>
        </a:p>
      </dgm:t>
    </dgm:pt>
    <dgm:pt modelId="{FEE930FA-75A9-412C-B6F8-025857752E71}" type="sibTrans" cxnId="{3CE5F8D1-8F72-4DD9-AF13-8560E885E5DC}">
      <dgm:prSet/>
      <dgm:spPr/>
      <dgm:t>
        <a:bodyPr/>
        <a:lstStyle/>
        <a:p>
          <a:endParaRPr lang="en-US"/>
        </a:p>
      </dgm:t>
    </dgm:pt>
    <dgm:pt modelId="{3AF237B8-71D0-46C8-AD57-9E1161C4B9E9}">
      <dgm:prSet phldrT="[Text]" custT="1"/>
      <dgm:spPr/>
      <dgm:t>
        <a:bodyPr/>
        <a:lstStyle/>
        <a:p>
          <a:r>
            <a:rPr lang="en-US" sz="3600" b="1"/>
            <a:t>Club</a:t>
          </a:r>
        </a:p>
      </dgm:t>
    </dgm:pt>
    <dgm:pt modelId="{D828EC22-027A-4C6E-8346-F649C53B59A7}" type="parTrans" cxnId="{21AFFF91-220D-4524-8058-737441989467}">
      <dgm:prSet/>
      <dgm:spPr/>
      <dgm:t>
        <a:bodyPr/>
        <a:lstStyle/>
        <a:p>
          <a:endParaRPr lang="en-US"/>
        </a:p>
      </dgm:t>
    </dgm:pt>
    <dgm:pt modelId="{16D9967A-5AE0-49D5-9B16-EB6EF4AB6577}" type="sibTrans" cxnId="{21AFFF91-220D-4524-8058-737441989467}">
      <dgm:prSet/>
      <dgm:spPr/>
      <dgm:t>
        <a:bodyPr/>
        <a:lstStyle/>
        <a:p>
          <a:endParaRPr lang="en-US"/>
        </a:p>
      </dgm:t>
    </dgm:pt>
    <dgm:pt modelId="{0224E992-A1A6-4D60-A35F-0241B9AF47B2}">
      <dgm:prSet phldrT="[Text]" custT="1"/>
      <dgm:spPr/>
      <dgm:t>
        <a:bodyPr/>
        <a:lstStyle/>
        <a:p>
          <a:r>
            <a:rPr lang="en-US" sz="3600" b="1"/>
            <a:t>Union</a:t>
          </a:r>
        </a:p>
      </dgm:t>
    </dgm:pt>
    <dgm:pt modelId="{C6A99BF7-2275-4F40-A8DD-6FA453A1A45F}" type="parTrans" cxnId="{0E8A0169-F668-4A0E-8921-653144C7F4FE}">
      <dgm:prSet/>
      <dgm:spPr/>
      <dgm:t>
        <a:bodyPr/>
        <a:lstStyle/>
        <a:p>
          <a:endParaRPr lang="en-US"/>
        </a:p>
      </dgm:t>
    </dgm:pt>
    <dgm:pt modelId="{366A70E6-AF21-43CF-B91F-34D677BD0CAC}" type="sibTrans" cxnId="{0E8A0169-F668-4A0E-8921-653144C7F4FE}">
      <dgm:prSet/>
      <dgm:spPr/>
      <dgm:t>
        <a:bodyPr/>
        <a:lstStyle/>
        <a:p>
          <a:endParaRPr lang="en-US"/>
        </a:p>
      </dgm:t>
    </dgm:pt>
    <dgm:pt modelId="{30EB78A2-3D5D-4553-AB32-C5F8788739A6}">
      <dgm:prSet custT="1"/>
      <dgm:spPr/>
      <dgm:t>
        <a:bodyPr/>
        <a:lstStyle/>
        <a:p>
          <a:r>
            <a:rPr lang="en-US" sz="3600" b="1"/>
            <a:t>Fighting Union</a:t>
          </a:r>
        </a:p>
      </dgm:t>
    </dgm:pt>
    <dgm:pt modelId="{AC9AD307-846B-42D0-9435-7ABCC92E6F8C}" type="parTrans" cxnId="{B739D162-F1B6-44B8-A68B-858634F77BDF}">
      <dgm:prSet/>
      <dgm:spPr/>
      <dgm:t>
        <a:bodyPr/>
        <a:lstStyle/>
        <a:p>
          <a:endParaRPr lang="en-US"/>
        </a:p>
      </dgm:t>
    </dgm:pt>
    <dgm:pt modelId="{13A499DE-AF95-4D24-9B9D-5C95B2305F6C}" type="sibTrans" cxnId="{B739D162-F1B6-44B8-A68B-858634F77BDF}">
      <dgm:prSet/>
      <dgm:spPr/>
      <dgm:t>
        <a:bodyPr/>
        <a:lstStyle/>
        <a:p>
          <a:endParaRPr lang="en-US"/>
        </a:p>
      </dgm:t>
    </dgm:pt>
    <dgm:pt modelId="{5BF6FA48-DAD1-4564-99C6-88DDA5EF3A77}" type="pres">
      <dgm:prSet presAssocID="{0AA97FDA-C477-4B9E-ABF9-322989DEA61D}" presName="Name0" presStyleCnt="0">
        <dgm:presLayoutVars>
          <dgm:dir/>
          <dgm:animLvl val="lvl"/>
          <dgm:resizeHandles val="exact"/>
        </dgm:presLayoutVars>
      </dgm:prSet>
      <dgm:spPr/>
      <dgm:t>
        <a:bodyPr/>
        <a:lstStyle/>
        <a:p>
          <a:endParaRPr lang="en-US"/>
        </a:p>
      </dgm:t>
    </dgm:pt>
    <dgm:pt modelId="{88A60437-8337-46C8-A0DF-D337485A28E9}" type="pres">
      <dgm:prSet presAssocID="{C2101773-64FF-4C06-87E5-8F130EBF4D97}" presName="parTxOnly" presStyleLbl="node1" presStyleIdx="0" presStyleCnt="4" custScaleX="135509" custScaleY="143052" custLinFactNeighborX="5957">
        <dgm:presLayoutVars>
          <dgm:chMax val="0"/>
          <dgm:chPref val="0"/>
          <dgm:bulletEnabled val="1"/>
        </dgm:presLayoutVars>
      </dgm:prSet>
      <dgm:spPr/>
      <dgm:t>
        <a:bodyPr/>
        <a:lstStyle/>
        <a:p>
          <a:endParaRPr lang="en-US"/>
        </a:p>
      </dgm:t>
    </dgm:pt>
    <dgm:pt modelId="{4CE59355-4BC4-450D-83CA-EEA66C48F78E}" type="pres">
      <dgm:prSet presAssocID="{FEE930FA-75A9-412C-B6F8-025857752E71}" presName="parTxOnlySpace" presStyleCnt="0"/>
      <dgm:spPr/>
    </dgm:pt>
    <dgm:pt modelId="{CDFC33F7-B7C2-4046-BE4A-637F6E94E727}" type="pres">
      <dgm:prSet presAssocID="{3AF237B8-71D0-46C8-AD57-9E1161C4B9E9}" presName="parTxOnly" presStyleLbl="node1" presStyleIdx="1" presStyleCnt="4" custScaleY="130047">
        <dgm:presLayoutVars>
          <dgm:chMax val="0"/>
          <dgm:chPref val="0"/>
          <dgm:bulletEnabled val="1"/>
        </dgm:presLayoutVars>
      </dgm:prSet>
      <dgm:spPr/>
      <dgm:t>
        <a:bodyPr/>
        <a:lstStyle/>
        <a:p>
          <a:endParaRPr lang="en-US"/>
        </a:p>
      </dgm:t>
    </dgm:pt>
    <dgm:pt modelId="{78B5FEBC-E1CD-423D-BA58-F66FF8190FB5}" type="pres">
      <dgm:prSet presAssocID="{16D9967A-5AE0-49D5-9B16-EB6EF4AB6577}" presName="parTxOnlySpace" presStyleCnt="0"/>
      <dgm:spPr/>
    </dgm:pt>
    <dgm:pt modelId="{455283ED-D0AD-4BF8-B446-34CCFFE0D861}" type="pres">
      <dgm:prSet presAssocID="{0224E992-A1A6-4D60-A35F-0241B9AF47B2}" presName="parTxOnly" presStyleLbl="node1" presStyleIdx="2" presStyleCnt="4" custScaleX="117466" custScaleY="130047">
        <dgm:presLayoutVars>
          <dgm:chMax val="0"/>
          <dgm:chPref val="0"/>
          <dgm:bulletEnabled val="1"/>
        </dgm:presLayoutVars>
      </dgm:prSet>
      <dgm:spPr/>
      <dgm:t>
        <a:bodyPr/>
        <a:lstStyle/>
        <a:p>
          <a:endParaRPr lang="en-US"/>
        </a:p>
      </dgm:t>
    </dgm:pt>
    <dgm:pt modelId="{08C23B2B-0855-4038-8C5A-C82C76CD3289}" type="pres">
      <dgm:prSet presAssocID="{366A70E6-AF21-43CF-B91F-34D677BD0CAC}" presName="parTxOnlySpace" presStyleCnt="0"/>
      <dgm:spPr/>
    </dgm:pt>
    <dgm:pt modelId="{DC64B8E6-63E6-4FBA-9D95-2A4544DC83A7}" type="pres">
      <dgm:prSet presAssocID="{30EB78A2-3D5D-4553-AB32-C5F8788739A6}" presName="parTxOnly" presStyleLbl="node1" presStyleIdx="3" presStyleCnt="4" custScaleX="136730" custScaleY="130047">
        <dgm:presLayoutVars>
          <dgm:chMax val="0"/>
          <dgm:chPref val="0"/>
          <dgm:bulletEnabled val="1"/>
        </dgm:presLayoutVars>
      </dgm:prSet>
      <dgm:spPr/>
      <dgm:t>
        <a:bodyPr/>
        <a:lstStyle/>
        <a:p>
          <a:endParaRPr lang="en-US"/>
        </a:p>
      </dgm:t>
    </dgm:pt>
  </dgm:ptLst>
  <dgm:cxnLst>
    <dgm:cxn modelId="{6FBDCDAA-EFA1-453C-B3B0-1B0B3C35BC62}" type="presOf" srcId="{3AF237B8-71D0-46C8-AD57-9E1161C4B9E9}" destId="{CDFC33F7-B7C2-4046-BE4A-637F6E94E727}" srcOrd="0" destOrd="0" presId="urn:microsoft.com/office/officeart/2005/8/layout/chevron1"/>
    <dgm:cxn modelId="{0E8A0169-F668-4A0E-8921-653144C7F4FE}" srcId="{0AA97FDA-C477-4B9E-ABF9-322989DEA61D}" destId="{0224E992-A1A6-4D60-A35F-0241B9AF47B2}" srcOrd="2" destOrd="0" parTransId="{C6A99BF7-2275-4F40-A8DD-6FA453A1A45F}" sibTransId="{366A70E6-AF21-43CF-B91F-34D677BD0CAC}"/>
    <dgm:cxn modelId="{FBBED0EA-28D6-47A8-90FA-CCB1E8771394}" type="presOf" srcId="{30EB78A2-3D5D-4553-AB32-C5F8788739A6}" destId="{DC64B8E6-63E6-4FBA-9D95-2A4544DC83A7}" srcOrd="0" destOrd="0" presId="urn:microsoft.com/office/officeart/2005/8/layout/chevron1"/>
    <dgm:cxn modelId="{3CE5F8D1-8F72-4DD9-AF13-8560E885E5DC}" srcId="{0AA97FDA-C477-4B9E-ABF9-322989DEA61D}" destId="{C2101773-64FF-4C06-87E5-8F130EBF4D97}" srcOrd="0" destOrd="0" parTransId="{D8DAAE02-6C1C-4D34-9D38-2B98E2F9CD3C}" sibTransId="{FEE930FA-75A9-412C-B6F8-025857752E71}"/>
    <dgm:cxn modelId="{21AFFF91-220D-4524-8058-737441989467}" srcId="{0AA97FDA-C477-4B9E-ABF9-322989DEA61D}" destId="{3AF237B8-71D0-46C8-AD57-9E1161C4B9E9}" srcOrd="1" destOrd="0" parTransId="{D828EC22-027A-4C6E-8346-F649C53B59A7}" sibTransId="{16D9967A-5AE0-49D5-9B16-EB6EF4AB6577}"/>
    <dgm:cxn modelId="{C3D95639-9A58-44DD-95D4-9F527C8D8C0D}" type="presOf" srcId="{0AA97FDA-C477-4B9E-ABF9-322989DEA61D}" destId="{5BF6FA48-DAD1-4564-99C6-88DDA5EF3A77}" srcOrd="0" destOrd="0" presId="urn:microsoft.com/office/officeart/2005/8/layout/chevron1"/>
    <dgm:cxn modelId="{B739D162-F1B6-44B8-A68B-858634F77BDF}" srcId="{0AA97FDA-C477-4B9E-ABF9-322989DEA61D}" destId="{30EB78A2-3D5D-4553-AB32-C5F8788739A6}" srcOrd="3" destOrd="0" parTransId="{AC9AD307-846B-42D0-9435-7ABCC92E6F8C}" sibTransId="{13A499DE-AF95-4D24-9B9D-5C95B2305F6C}"/>
    <dgm:cxn modelId="{9E6D6D68-D594-4E3D-B188-94D9527D0A8C}" type="presOf" srcId="{0224E992-A1A6-4D60-A35F-0241B9AF47B2}" destId="{455283ED-D0AD-4BF8-B446-34CCFFE0D861}" srcOrd="0" destOrd="0" presId="urn:microsoft.com/office/officeart/2005/8/layout/chevron1"/>
    <dgm:cxn modelId="{6327ABBD-7E57-4AEB-85A1-0503F052FE4B}" type="presOf" srcId="{C2101773-64FF-4C06-87E5-8F130EBF4D97}" destId="{88A60437-8337-46C8-A0DF-D337485A28E9}" srcOrd="0" destOrd="0" presId="urn:microsoft.com/office/officeart/2005/8/layout/chevron1"/>
    <dgm:cxn modelId="{112EA648-DDF2-491D-B413-51557898E830}" type="presParOf" srcId="{5BF6FA48-DAD1-4564-99C6-88DDA5EF3A77}" destId="{88A60437-8337-46C8-A0DF-D337485A28E9}" srcOrd="0" destOrd="0" presId="urn:microsoft.com/office/officeart/2005/8/layout/chevron1"/>
    <dgm:cxn modelId="{D6B68091-6D7E-4100-84EE-D61A271E5AD4}" type="presParOf" srcId="{5BF6FA48-DAD1-4564-99C6-88DDA5EF3A77}" destId="{4CE59355-4BC4-450D-83CA-EEA66C48F78E}" srcOrd="1" destOrd="0" presId="urn:microsoft.com/office/officeart/2005/8/layout/chevron1"/>
    <dgm:cxn modelId="{6EEC7C02-C935-4E2D-8F2B-BAE557C7DD2E}" type="presParOf" srcId="{5BF6FA48-DAD1-4564-99C6-88DDA5EF3A77}" destId="{CDFC33F7-B7C2-4046-BE4A-637F6E94E727}" srcOrd="2" destOrd="0" presId="urn:microsoft.com/office/officeart/2005/8/layout/chevron1"/>
    <dgm:cxn modelId="{A6064B5D-C047-4B48-8DC7-928BEEB8B918}" type="presParOf" srcId="{5BF6FA48-DAD1-4564-99C6-88DDA5EF3A77}" destId="{78B5FEBC-E1CD-423D-BA58-F66FF8190FB5}" srcOrd="3" destOrd="0" presId="urn:microsoft.com/office/officeart/2005/8/layout/chevron1"/>
    <dgm:cxn modelId="{A43DECA5-9F7D-4F79-95C6-3D01DA51297A}" type="presParOf" srcId="{5BF6FA48-DAD1-4564-99C6-88DDA5EF3A77}" destId="{455283ED-D0AD-4BF8-B446-34CCFFE0D861}" srcOrd="4" destOrd="0" presId="urn:microsoft.com/office/officeart/2005/8/layout/chevron1"/>
    <dgm:cxn modelId="{722828AC-CE34-492F-8B5E-F3653048EEC9}" type="presParOf" srcId="{5BF6FA48-DAD1-4564-99C6-88DDA5EF3A77}" destId="{08C23B2B-0855-4038-8C5A-C82C76CD3289}" srcOrd="5" destOrd="0" presId="urn:microsoft.com/office/officeart/2005/8/layout/chevron1"/>
    <dgm:cxn modelId="{90959F7F-A93A-47B6-8F9A-83C5389F4854}" type="presParOf" srcId="{5BF6FA48-DAD1-4564-99C6-88DDA5EF3A77}" destId="{DC64B8E6-63E6-4FBA-9D95-2A4544DC83A7}" srcOrd="6" destOrd="0" presId="urn:microsoft.com/office/officeart/2005/8/layout/chevron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A60437-8337-46C8-A0DF-D337485A28E9}">
      <dsp:nvSpPr>
        <dsp:cNvPr id="0" name=""/>
        <dsp:cNvSpPr/>
      </dsp:nvSpPr>
      <dsp:spPr>
        <a:xfrm>
          <a:off x="15241" y="946351"/>
          <a:ext cx="3457768" cy="1460097"/>
        </a:xfrm>
        <a:prstGeom prst="chevron">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lvl="0" algn="ctr" defTabSz="1066800">
            <a:lnSpc>
              <a:spcPct val="90000"/>
            </a:lnSpc>
            <a:spcBef>
              <a:spcPct val="0"/>
            </a:spcBef>
            <a:spcAft>
              <a:spcPct val="35000"/>
            </a:spcAft>
          </a:pPr>
          <a:r>
            <a:rPr lang="en-US" sz="2400" b="1" kern="1200" dirty="0"/>
            <a:t>Unorganized</a:t>
          </a:r>
        </a:p>
      </dsp:txBody>
      <dsp:txXfrm>
        <a:off x="745290" y="946351"/>
        <a:ext cx="1997671" cy="1460097"/>
      </dsp:txXfrm>
    </dsp:sp>
    <dsp:sp modelId="{CDFC33F7-B7C2-4046-BE4A-637F6E94E727}">
      <dsp:nvSpPr>
        <dsp:cNvPr id="0" name=""/>
        <dsp:cNvSpPr/>
      </dsp:nvSpPr>
      <dsp:spPr>
        <a:xfrm>
          <a:off x="3202640" y="1012720"/>
          <a:ext cx="2551689" cy="1327358"/>
        </a:xfrm>
        <a:prstGeom prst="chevron">
          <a:avLst/>
        </a:prstGeom>
        <a:solidFill>
          <a:schemeClr val="accent5">
            <a:hueOff val="-6494105"/>
            <a:satOff val="-6746"/>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018" tIns="48006" rIns="48006" bIns="48006" numCol="1" spcCol="1270" anchor="ctr" anchorCtr="0">
          <a:noAutofit/>
        </a:bodyPr>
        <a:lstStyle/>
        <a:p>
          <a:pPr lvl="0" algn="ctr" defTabSz="1600200">
            <a:lnSpc>
              <a:spcPct val="90000"/>
            </a:lnSpc>
            <a:spcBef>
              <a:spcPct val="0"/>
            </a:spcBef>
            <a:spcAft>
              <a:spcPct val="35000"/>
            </a:spcAft>
          </a:pPr>
          <a:r>
            <a:rPr lang="en-US" sz="3600" b="1" kern="1200"/>
            <a:t>Club</a:t>
          </a:r>
        </a:p>
      </dsp:txBody>
      <dsp:txXfrm>
        <a:off x="3866319" y="1012720"/>
        <a:ext cx="1224331" cy="1327358"/>
      </dsp:txXfrm>
    </dsp:sp>
    <dsp:sp modelId="{455283ED-D0AD-4BF8-B446-34CCFFE0D861}">
      <dsp:nvSpPr>
        <dsp:cNvPr id="0" name=""/>
        <dsp:cNvSpPr/>
      </dsp:nvSpPr>
      <dsp:spPr>
        <a:xfrm>
          <a:off x="5499160" y="1012720"/>
          <a:ext cx="2997367" cy="1327358"/>
        </a:xfrm>
        <a:prstGeom prst="chevron">
          <a:avLst/>
        </a:prstGeom>
        <a:solidFill>
          <a:schemeClr val="accent5">
            <a:hueOff val="-12988209"/>
            <a:satOff val="-13493"/>
            <a:lumOff val="392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018" tIns="48006" rIns="48006" bIns="48006" numCol="1" spcCol="1270" anchor="ctr" anchorCtr="0">
          <a:noAutofit/>
        </a:bodyPr>
        <a:lstStyle/>
        <a:p>
          <a:pPr lvl="0" algn="ctr" defTabSz="1600200">
            <a:lnSpc>
              <a:spcPct val="90000"/>
            </a:lnSpc>
            <a:spcBef>
              <a:spcPct val="0"/>
            </a:spcBef>
            <a:spcAft>
              <a:spcPct val="35000"/>
            </a:spcAft>
          </a:pPr>
          <a:r>
            <a:rPr lang="en-US" sz="3600" b="1" kern="1200"/>
            <a:t>Union</a:t>
          </a:r>
        </a:p>
      </dsp:txBody>
      <dsp:txXfrm>
        <a:off x="6162839" y="1012720"/>
        <a:ext cx="1670009" cy="1327358"/>
      </dsp:txXfrm>
    </dsp:sp>
    <dsp:sp modelId="{DC64B8E6-63E6-4FBA-9D95-2A4544DC83A7}">
      <dsp:nvSpPr>
        <dsp:cNvPr id="0" name=""/>
        <dsp:cNvSpPr/>
      </dsp:nvSpPr>
      <dsp:spPr>
        <a:xfrm>
          <a:off x="8241359" y="1012720"/>
          <a:ext cx="3488924" cy="1327358"/>
        </a:xfrm>
        <a:prstGeom prst="chevron">
          <a:avLst/>
        </a:prstGeom>
        <a:solidFill>
          <a:schemeClr val="accent5">
            <a:hueOff val="-19482314"/>
            <a:satOff val="-20239"/>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018" tIns="48006" rIns="48006" bIns="48006" numCol="1" spcCol="1270" anchor="ctr" anchorCtr="0">
          <a:noAutofit/>
        </a:bodyPr>
        <a:lstStyle/>
        <a:p>
          <a:pPr lvl="0" algn="ctr" defTabSz="1600200">
            <a:lnSpc>
              <a:spcPct val="90000"/>
            </a:lnSpc>
            <a:spcBef>
              <a:spcPct val="0"/>
            </a:spcBef>
            <a:spcAft>
              <a:spcPct val="35000"/>
            </a:spcAft>
          </a:pPr>
          <a:r>
            <a:rPr lang="en-US" sz="3600" b="1" kern="1200"/>
            <a:t>Fighting Union</a:t>
          </a:r>
        </a:p>
      </dsp:txBody>
      <dsp:txXfrm>
        <a:off x="8905038" y="1012720"/>
        <a:ext cx="2161566" cy="132735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407489-1E3A-4306-8659-B56B2FB3B2D9}">
      <dsp:nvSpPr>
        <dsp:cNvPr id="0" name=""/>
        <dsp:cNvSpPr/>
      </dsp:nvSpPr>
      <dsp:spPr>
        <a:xfrm rot="5400000">
          <a:off x="6793737" y="-2785652"/>
          <a:ext cx="1048675" cy="6887600"/>
        </a:xfrm>
        <a:prstGeom prst="round2Same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060" tIns="49530" rIns="99060" bIns="49530" numCol="1" spcCol="1270" anchor="ctr" anchorCtr="0">
          <a:noAutofit/>
        </a:bodyPr>
        <a:lstStyle/>
        <a:p>
          <a:pPr marL="228600" lvl="1" indent="-228600" algn="l" defTabSz="1155700">
            <a:lnSpc>
              <a:spcPct val="90000"/>
            </a:lnSpc>
            <a:spcBef>
              <a:spcPct val="0"/>
            </a:spcBef>
            <a:spcAft>
              <a:spcPct val="15000"/>
            </a:spcAft>
            <a:buChar char="••"/>
          </a:pPr>
          <a:r>
            <a:rPr lang="en-US" sz="2600" kern="1200" dirty="0" smtClean="0"/>
            <a:t>Members Lead</a:t>
          </a:r>
          <a:endParaRPr lang="en-US" sz="2600" kern="1200" dirty="0"/>
        </a:p>
        <a:p>
          <a:pPr marL="228600" lvl="1" indent="-228600" algn="l" defTabSz="1155700">
            <a:lnSpc>
              <a:spcPct val="90000"/>
            </a:lnSpc>
            <a:spcBef>
              <a:spcPct val="0"/>
            </a:spcBef>
            <a:spcAft>
              <a:spcPct val="15000"/>
            </a:spcAft>
            <a:buChar char="••"/>
          </a:pPr>
          <a:r>
            <a:rPr lang="en-US" sz="2600" kern="1200" dirty="0" smtClean="0"/>
            <a:t>Staff Advise and Coach</a:t>
          </a:r>
          <a:endParaRPr lang="en-US" sz="2600" kern="1200" dirty="0"/>
        </a:p>
      </dsp:txBody>
      <dsp:txXfrm rot="-5400000">
        <a:off x="3874275" y="185002"/>
        <a:ext cx="6836408" cy="946291"/>
      </dsp:txXfrm>
    </dsp:sp>
    <dsp:sp modelId="{0E51A73E-11A3-48FD-A186-227FEB0A95A2}">
      <dsp:nvSpPr>
        <dsp:cNvPr id="0" name=""/>
        <dsp:cNvSpPr/>
      </dsp:nvSpPr>
      <dsp:spPr>
        <a:xfrm>
          <a:off x="0" y="2725"/>
          <a:ext cx="3874275" cy="1310844"/>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5740" tIns="102870" rIns="205740" bIns="102870" numCol="1" spcCol="1270" anchor="ctr" anchorCtr="0">
          <a:noAutofit/>
        </a:bodyPr>
        <a:lstStyle/>
        <a:p>
          <a:pPr lvl="0" algn="ctr" defTabSz="2400300">
            <a:lnSpc>
              <a:spcPct val="90000"/>
            </a:lnSpc>
            <a:spcBef>
              <a:spcPct val="0"/>
            </a:spcBef>
            <a:spcAft>
              <a:spcPct val="35000"/>
            </a:spcAft>
          </a:pPr>
          <a:r>
            <a:rPr lang="en-US" sz="5400" kern="1200" dirty="0" smtClean="0"/>
            <a:t>Advanced</a:t>
          </a:r>
          <a:endParaRPr lang="en-US" sz="5400" kern="1200" dirty="0"/>
        </a:p>
      </dsp:txBody>
      <dsp:txXfrm>
        <a:off x="63990" y="66715"/>
        <a:ext cx="3746295" cy="1182864"/>
      </dsp:txXfrm>
    </dsp:sp>
    <dsp:sp modelId="{6A091234-BA9E-4475-89F4-39B22BB67DA7}">
      <dsp:nvSpPr>
        <dsp:cNvPr id="0" name=""/>
        <dsp:cNvSpPr/>
      </dsp:nvSpPr>
      <dsp:spPr>
        <a:xfrm rot="5400000">
          <a:off x="6793737" y="-1409265"/>
          <a:ext cx="1048675" cy="6887600"/>
        </a:xfrm>
        <a:prstGeom prst="round2SameRect">
          <a:avLst/>
        </a:prstGeom>
        <a:solidFill>
          <a:schemeClr val="accent5">
            <a:tint val="40000"/>
            <a:alpha val="90000"/>
            <a:hueOff val="-6523478"/>
            <a:satOff val="-5521"/>
            <a:lumOff val="537"/>
            <a:alphaOff val="0"/>
          </a:schemeClr>
        </a:solidFill>
        <a:ln w="12700" cap="flat" cmpd="sng" algn="ctr">
          <a:solidFill>
            <a:schemeClr val="accent5">
              <a:tint val="40000"/>
              <a:alpha val="90000"/>
              <a:hueOff val="-6523478"/>
              <a:satOff val="-5521"/>
              <a:lumOff val="537"/>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060" tIns="49530" rIns="99060" bIns="49530" numCol="1" spcCol="1270" anchor="ctr" anchorCtr="0">
          <a:noAutofit/>
        </a:bodyPr>
        <a:lstStyle/>
        <a:p>
          <a:pPr marL="228600" lvl="1" indent="-228600" algn="l" defTabSz="1155700">
            <a:lnSpc>
              <a:spcPct val="90000"/>
            </a:lnSpc>
            <a:spcBef>
              <a:spcPct val="0"/>
            </a:spcBef>
            <a:spcAft>
              <a:spcPct val="15000"/>
            </a:spcAft>
            <a:buChar char="••"/>
          </a:pPr>
          <a:r>
            <a:rPr lang="en-US" sz="2600" kern="1200" dirty="0" smtClean="0"/>
            <a:t>Member and Staff Partners</a:t>
          </a:r>
          <a:endParaRPr lang="en-US" sz="2600" kern="1200" dirty="0"/>
        </a:p>
        <a:p>
          <a:pPr marL="228600" lvl="1" indent="-228600" algn="l" defTabSz="1155700">
            <a:lnSpc>
              <a:spcPct val="90000"/>
            </a:lnSpc>
            <a:spcBef>
              <a:spcPct val="0"/>
            </a:spcBef>
            <a:spcAft>
              <a:spcPct val="15000"/>
            </a:spcAft>
            <a:buChar char="••"/>
          </a:pPr>
          <a:r>
            <a:rPr lang="en-US" sz="2600" kern="1200" dirty="0" smtClean="0"/>
            <a:t>Staff Coach and Build Leader Capacity </a:t>
          </a:r>
          <a:endParaRPr lang="en-US" sz="2600" kern="1200" dirty="0"/>
        </a:p>
      </dsp:txBody>
      <dsp:txXfrm rot="-5400000">
        <a:off x="3874275" y="1561389"/>
        <a:ext cx="6836408" cy="946291"/>
      </dsp:txXfrm>
    </dsp:sp>
    <dsp:sp modelId="{7DE61B57-CF02-4C65-AA96-9AF9946D2B69}">
      <dsp:nvSpPr>
        <dsp:cNvPr id="0" name=""/>
        <dsp:cNvSpPr/>
      </dsp:nvSpPr>
      <dsp:spPr>
        <a:xfrm>
          <a:off x="0" y="1379112"/>
          <a:ext cx="3874275" cy="1310844"/>
        </a:xfrm>
        <a:prstGeom prst="roundRect">
          <a:avLst/>
        </a:prstGeom>
        <a:solidFill>
          <a:schemeClr val="accent5">
            <a:hueOff val="-6494105"/>
            <a:satOff val="-6746"/>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5740" tIns="102870" rIns="205740" bIns="102870" numCol="1" spcCol="1270" anchor="ctr" anchorCtr="0">
          <a:noAutofit/>
        </a:bodyPr>
        <a:lstStyle/>
        <a:p>
          <a:pPr lvl="0" algn="ctr" defTabSz="2400300">
            <a:lnSpc>
              <a:spcPct val="90000"/>
            </a:lnSpc>
            <a:spcBef>
              <a:spcPct val="0"/>
            </a:spcBef>
            <a:spcAft>
              <a:spcPct val="35000"/>
            </a:spcAft>
          </a:pPr>
          <a:r>
            <a:rPr lang="en-US" sz="5400" kern="1200" dirty="0" smtClean="0"/>
            <a:t>Basic</a:t>
          </a:r>
          <a:endParaRPr lang="en-US" sz="5400" kern="1200" dirty="0"/>
        </a:p>
      </dsp:txBody>
      <dsp:txXfrm>
        <a:off x="63990" y="1443102"/>
        <a:ext cx="3746295" cy="1182864"/>
      </dsp:txXfrm>
    </dsp:sp>
    <dsp:sp modelId="{1E2C8A66-AFEC-4E37-A074-2530CE0AD83B}">
      <dsp:nvSpPr>
        <dsp:cNvPr id="0" name=""/>
        <dsp:cNvSpPr/>
      </dsp:nvSpPr>
      <dsp:spPr>
        <a:xfrm rot="5400000">
          <a:off x="6793737" y="-32878"/>
          <a:ext cx="1048675" cy="6887600"/>
        </a:xfrm>
        <a:prstGeom prst="round2SameRect">
          <a:avLst/>
        </a:prstGeom>
        <a:solidFill>
          <a:schemeClr val="accent5">
            <a:tint val="40000"/>
            <a:alpha val="90000"/>
            <a:hueOff val="-13046957"/>
            <a:satOff val="-11042"/>
            <a:lumOff val="1073"/>
            <a:alphaOff val="0"/>
          </a:schemeClr>
        </a:solidFill>
        <a:ln w="12700" cap="flat" cmpd="sng" algn="ctr">
          <a:solidFill>
            <a:schemeClr val="accent5">
              <a:tint val="40000"/>
              <a:alpha val="90000"/>
              <a:hueOff val="-13046957"/>
              <a:satOff val="-11042"/>
              <a:lumOff val="1073"/>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060" tIns="49530" rIns="99060" bIns="49530" numCol="1" spcCol="1270" anchor="ctr" anchorCtr="0">
          <a:noAutofit/>
        </a:bodyPr>
        <a:lstStyle/>
        <a:p>
          <a:pPr marL="228600" lvl="1" indent="-228600" algn="l" defTabSz="1155700">
            <a:lnSpc>
              <a:spcPct val="90000"/>
            </a:lnSpc>
            <a:spcBef>
              <a:spcPct val="0"/>
            </a:spcBef>
            <a:spcAft>
              <a:spcPct val="15000"/>
            </a:spcAft>
            <a:buChar char="••"/>
          </a:pPr>
          <a:r>
            <a:rPr lang="en-US" sz="2600" kern="1200" dirty="0" smtClean="0"/>
            <a:t>Staff Lead</a:t>
          </a:r>
          <a:endParaRPr lang="en-US" sz="2600" kern="1200" dirty="0"/>
        </a:p>
        <a:p>
          <a:pPr marL="228600" lvl="1" indent="-228600" algn="l" defTabSz="1155700">
            <a:lnSpc>
              <a:spcPct val="90000"/>
            </a:lnSpc>
            <a:spcBef>
              <a:spcPct val="0"/>
            </a:spcBef>
            <a:spcAft>
              <a:spcPct val="15000"/>
            </a:spcAft>
            <a:buChar char="••"/>
          </a:pPr>
          <a:r>
            <a:rPr lang="en-US" sz="2600" kern="1200" dirty="0" smtClean="0"/>
            <a:t>Staff Focus on Engagement and Leader ID</a:t>
          </a:r>
          <a:endParaRPr lang="en-US" sz="2600" kern="1200" dirty="0"/>
        </a:p>
      </dsp:txBody>
      <dsp:txXfrm rot="-5400000">
        <a:off x="3874275" y="2937776"/>
        <a:ext cx="6836408" cy="946291"/>
      </dsp:txXfrm>
    </dsp:sp>
    <dsp:sp modelId="{8EF23DA6-BB80-49FA-BB2A-E2E543BB2EF5}">
      <dsp:nvSpPr>
        <dsp:cNvPr id="0" name=""/>
        <dsp:cNvSpPr/>
      </dsp:nvSpPr>
      <dsp:spPr>
        <a:xfrm>
          <a:off x="0" y="2755499"/>
          <a:ext cx="3874275" cy="1310844"/>
        </a:xfrm>
        <a:prstGeom prst="roundRect">
          <a:avLst/>
        </a:prstGeom>
        <a:solidFill>
          <a:schemeClr val="accent5">
            <a:hueOff val="-12988209"/>
            <a:satOff val="-13493"/>
            <a:lumOff val="392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5740" tIns="102870" rIns="205740" bIns="102870" numCol="1" spcCol="1270" anchor="ctr" anchorCtr="0">
          <a:noAutofit/>
        </a:bodyPr>
        <a:lstStyle/>
        <a:p>
          <a:pPr lvl="0" algn="ctr" defTabSz="2400300">
            <a:lnSpc>
              <a:spcPct val="90000"/>
            </a:lnSpc>
            <a:spcBef>
              <a:spcPct val="0"/>
            </a:spcBef>
            <a:spcAft>
              <a:spcPct val="35000"/>
            </a:spcAft>
          </a:pPr>
          <a:r>
            <a:rPr lang="en-US" sz="5400" kern="1200" dirty="0" smtClean="0"/>
            <a:t>Beginning</a:t>
          </a:r>
          <a:endParaRPr lang="en-US" sz="5400" kern="1200" dirty="0"/>
        </a:p>
      </dsp:txBody>
      <dsp:txXfrm>
        <a:off x="63990" y="2819489"/>
        <a:ext cx="3746295" cy="1182864"/>
      </dsp:txXfrm>
    </dsp:sp>
    <dsp:sp modelId="{A1BFE4BE-1A11-4388-873A-1F527B0B8F70}">
      <dsp:nvSpPr>
        <dsp:cNvPr id="0" name=""/>
        <dsp:cNvSpPr/>
      </dsp:nvSpPr>
      <dsp:spPr>
        <a:xfrm rot="5400000">
          <a:off x="6793737" y="1343508"/>
          <a:ext cx="1048675" cy="6887600"/>
        </a:xfrm>
        <a:prstGeom prst="round2SameRect">
          <a:avLst/>
        </a:prstGeom>
        <a:solidFill>
          <a:schemeClr val="accent5">
            <a:tint val="40000"/>
            <a:alpha val="90000"/>
            <a:hueOff val="-19570435"/>
            <a:satOff val="-16563"/>
            <a:lumOff val="1610"/>
            <a:alphaOff val="0"/>
          </a:schemeClr>
        </a:solidFill>
        <a:ln w="12700" cap="flat" cmpd="sng" algn="ctr">
          <a:solidFill>
            <a:schemeClr val="accent5">
              <a:tint val="40000"/>
              <a:alpha val="90000"/>
              <a:hueOff val="-19570435"/>
              <a:satOff val="-16563"/>
              <a:lumOff val="161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060" tIns="49530" rIns="99060" bIns="49530" numCol="1" spcCol="1270" anchor="ctr" anchorCtr="0">
          <a:noAutofit/>
        </a:bodyPr>
        <a:lstStyle/>
        <a:p>
          <a:pPr marL="228600" lvl="1" indent="-228600" algn="l" defTabSz="1155700">
            <a:lnSpc>
              <a:spcPct val="90000"/>
            </a:lnSpc>
            <a:spcBef>
              <a:spcPct val="0"/>
            </a:spcBef>
            <a:spcAft>
              <a:spcPct val="15000"/>
            </a:spcAft>
            <a:buChar char="••"/>
          </a:pPr>
          <a:r>
            <a:rPr lang="en-US" sz="2600" kern="1200" dirty="0" smtClean="0"/>
            <a:t>Staff Lead</a:t>
          </a:r>
          <a:endParaRPr lang="en-US" sz="2600" kern="1200" dirty="0"/>
        </a:p>
        <a:p>
          <a:pPr marL="228600" lvl="1" indent="-228600" algn="l" defTabSz="1155700">
            <a:lnSpc>
              <a:spcPct val="90000"/>
            </a:lnSpc>
            <a:spcBef>
              <a:spcPct val="0"/>
            </a:spcBef>
            <a:spcAft>
              <a:spcPct val="15000"/>
            </a:spcAft>
            <a:buChar char="••"/>
          </a:pPr>
          <a:r>
            <a:rPr lang="en-US" sz="2600" kern="1200" dirty="0" smtClean="0"/>
            <a:t>Focus on Recruitment and Engagement</a:t>
          </a:r>
          <a:endParaRPr lang="en-US" sz="2600" kern="1200" dirty="0"/>
        </a:p>
      </dsp:txBody>
      <dsp:txXfrm rot="-5400000">
        <a:off x="3874275" y="4314162"/>
        <a:ext cx="6836408" cy="946291"/>
      </dsp:txXfrm>
    </dsp:sp>
    <dsp:sp modelId="{2193DB29-E811-4625-AD8A-A9B52DB63C96}">
      <dsp:nvSpPr>
        <dsp:cNvPr id="0" name=""/>
        <dsp:cNvSpPr/>
      </dsp:nvSpPr>
      <dsp:spPr>
        <a:xfrm>
          <a:off x="0" y="4131886"/>
          <a:ext cx="3874275" cy="1310844"/>
        </a:xfrm>
        <a:prstGeom prst="roundRect">
          <a:avLst/>
        </a:prstGeom>
        <a:solidFill>
          <a:schemeClr val="accent5">
            <a:hueOff val="-19482314"/>
            <a:satOff val="-20239"/>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5740" tIns="102870" rIns="205740" bIns="102870" numCol="1" spcCol="1270" anchor="ctr" anchorCtr="0">
          <a:noAutofit/>
        </a:bodyPr>
        <a:lstStyle/>
        <a:p>
          <a:pPr lvl="0" algn="ctr" defTabSz="2400300">
            <a:lnSpc>
              <a:spcPct val="90000"/>
            </a:lnSpc>
            <a:spcBef>
              <a:spcPct val="0"/>
            </a:spcBef>
            <a:spcAft>
              <a:spcPct val="35000"/>
            </a:spcAft>
          </a:pPr>
          <a:r>
            <a:rPr lang="en-US" sz="5400" kern="1200" dirty="0" smtClean="0"/>
            <a:t>Survival</a:t>
          </a:r>
          <a:endParaRPr lang="en-US" sz="5400" kern="1200" dirty="0"/>
        </a:p>
      </dsp:txBody>
      <dsp:txXfrm>
        <a:off x="63990" y="4195876"/>
        <a:ext cx="3746295" cy="118286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E51A73E-11A3-48FD-A186-227FEB0A95A2}">
      <dsp:nvSpPr>
        <dsp:cNvPr id="0" name=""/>
        <dsp:cNvSpPr/>
      </dsp:nvSpPr>
      <dsp:spPr>
        <a:xfrm>
          <a:off x="3443800" y="2725"/>
          <a:ext cx="3874275" cy="1310844"/>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5740" tIns="102870" rIns="205740" bIns="102870" numCol="1" spcCol="1270" anchor="ctr" anchorCtr="0">
          <a:noAutofit/>
        </a:bodyPr>
        <a:lstStyle/>
        <a:p>
          <a:pPr lvl="0" algn="l" defTabSz="2400300">
            <a:lnSpc>
              <a:spcPct val="90000"/>
            </a:lnSpc>
            <a:spcBef>
              <a:spcPct val="0"/>
            </a:spcBef>
            <a:spcAft>
              <a:spcPct val="35000"/>
            </a:spcAft>
          </a:pPr>
          <a:r>
            <a:rPr lang="en-US" sz="5400" kern="1200" dirty="0" smtClean="0"/>
            <a:t>Advanced</a:t>
          </a:r>
          <a:endParaRPr lang="en-US" sz="5400" kern="1200" dirty="0"/>
        </a:p>
      </dsp:txBody>
      <dsp:txXfrm>
        <a:off x="3507790" y="66715"/>
        <a:ext cx="3746295" cy="1182864"/>
      </dsp:txXfrm>
    </dsp:sp>
    <dsp:sp modelId="{7DE61B57-CF02-4C65-AA96-9AF9946D2B69}">
      <dsp:nvSpPr>
        <dsp:cNvPr id="0" name=""/>
        <dsp:cNvSpPr/>
      </dsp:nvSpPr>
      <dsp:spPr>
        <a:xfrm>
          <a:off x="3443800" y="1379112"/>
          <a:ext cx="3874275" cy="1310844"/>
        </a:xfrm>
        <a:prstGeom prst="roundRect">
          <a:avLst/>
        </a:prstGeom>
        <a:solidFill>
          <a:schemeClr val="accent5">
            <a:hueOff val="-6494105"/>
            <a:satOff val="-6746"/>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5740" tIns="102870" rIns="205740" bIns="102870" numCol="1" spcCol="1270" anchor="ctr" anchorCtr="0">
          <a:noAutofit/>
        </a:bodyPr>
        <a:lstStyle/>
        <a:p>
          <a:pPr lvl="0" algn="l" defTabSz="2400300">
            <a:lnSpc>
              <a:spcPct val="90000"/>
            </a:lnSpc>
            <a:spcBef>
              <a:spcPct val="0"/>
            </a:spcBef>
            <a:spcAft>
              <a:spcPct val="35000"/>
            </a:spcAft>
          </a:pPr>
          <a:r>
            <a:rPr lang="en-US" sz="5400" kern="1200" dirty="0" smtClean="0"/>
            <a:t>Basic</a:t>
          </a:r>
          <a:endParaRPr lang="en-US" sz="5400" kern="1200" dirty="0"/>
        </a:p>
      </dsp:txBody>
      <dsp:txXfrm>
        <a:off x="3507790" y="1443102"/>
        <a:ext cx="3746295" cy="1182864"/>
      </dsp:txXfrm>
    </dsp:sp>
    <dsp:sp modelId="{8EF23DA6-BB80-49FA-BB2A-E2E543BB2EF5}">
      <dsp:nvSpPr>
        <dsp:cNvPr id="0" name=""/>
        <dsp:cNvSpPr/>
      </dsp:nvSpPr>
      <dsp:spPr>
        <a:xfrm>
          <a:off x="3443800" y="2755499"/>
          <a:ext cx="3874275" cy="1310844"/>
        </a:xfrm>
        <a:prstGeom prst="roundRect">
          <a:avLst/>
        </a:prstGeom>
        <a:solidFill>
          <a:schemeClr val="accent5">
            <a:hueOff val="-12988209"/>
            <a:satOff val="-13493"/>
            <a:lumOff val="392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5740" tIns="102870" rIns="205740" bIns="102870" numCol="1" spcCol="1270" anchor="ctr" anchorCtr="0">
          <a:noAutofit/>
        </a:bodyPr>
        <a:lstStyle/>
        <a:p>
          <a:pPr lvl="0" algn="l" defTabSz="2400300">
            <a:lnSpc>
              <a:spcPct val="90000"/>
            </a:lnSpc>
            <a:spcBef>
              <a:spcPct val="0"/>
            </a:spcBef>
            <a:spcAft>
              <a:spcPct val="35000"/>
            </a:spcAft>
          </a:pPr>
          <a:r>
            <a:rPr lang="en-US" sz="5400" kern="1200" dirty="0" smtClean="0"/>
            <a:t>Beginning</a:t>
          </a:r>
          <a:endParaRPr lang="en-US" sz="5400" kern="1200" dirty="0"/>
        </a:p>
      </dsp:txBody>
      <dsp:txXfrm>
        <a:off x="3507790" y="2819489"/>
        <a:ext cx="3746295" cy="1182864"/>
      </dsp:txXfrm>
    </dsp:sp>
    <dsp:sp modelId="{2193DB29-E811-4625-AD8A-A9B52DB63C96}">
      <dsp:nvSpPr>
        <dsp:cNvPr id="0" name=""/>
        <dsp:cNvSpPr/>
      </dsp:nvSpPr>
      <dsp:spPr>
        <a:xfrm>
          <a:off x="3443800" y="4131886"/>
          <a:ext cx="3874275" cy="1310844"/>
        </a:xfrm>
        <a:prstGeom prst="roundRect">
          <a:avLst/>
        </a:prstGeom>
        <a:solidFill>
          <a:schemeClr val="accent5">
            <a:hueOff val="-19482314"/>
            <a:satOff val="-20239"/>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5740" tIns="102870" rIns="205740" bIns="102870" numCol="1" spcCol="1270" anchor="ctr" anchorCtr="0">
          <a:noAutofit/>
        </a:bodyPr>
        <a:lstStyle/>
        <a:p>
          <a:pPr lvl="0" algn="l" defTabSz="2400300">
            <a:lnSpc>
              <a:spcPct val="90000"/>
            </a:lnSpc>
            <a:spcBef>
              <a:spcPct val="0"/>
            </a:spcBef>
            <a:spcAft>
              <a:spcPct val="35000"/>
            </a:spcAft>
          </a:pPr>
          <a:r>
            <a:rPr lang="en-US" sz="5400" kern="1200" dirty="0" smtClean="0"/>
            <a:t>Survival</a:t>
          </a:r>
          <a:endParaRPr lang="en-US" sz="5400" kern="1200" dirty="0"/>
        </a:p>
      </dsp:txBody>
      <dsp:txXfrm>
        <a:off x="3507790" y="4195876"/>
        <a:ext cx="3746295" cy="118286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E51A73E-11A3-48FD-A186-227FEB0A95A2}">
      <dsp:nvSpPr>
        <dsp:cNvPr id="0" name=""/>
        <dsp:cNvSpPr/>
      </dsp:nvSpPr>
      <dsp:spPr>
        <a:xfrm>
          <a:off x="3319135" y="2217"/>
          <a:ext cx="3734027" cy="1066452"/>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8120" tIns="99060" rIns="198120" bIns="99060" numCol="1" spcCol="1270" anchor="ctr" anchorCtr="0">
          <a:noAutofit/>
        </a:bodyPr>
        <a:lstStyle/>
        <a:p>
          <a:pPr lvl="0" algn="l" defTabSz="2311400">
            <a:lnSpc>
              <a:spcPct val="90000"/>
            </a:lnSpc>
            <a:spcBef>
              <a:spcPct val="0"/>
            </a:spcBef>
            <a:spcAft>
              <a:spcPct val="35000"/>
            </a:spcAft>
          </a:pPr>
          <a:r>
            <a:rPr lang="en-US" sz="5200" kern="1200" dirty="0" smtClean="0"/>
            <a:t>Advanced</a:t>
          </a:r>
          <a:endParaRPr lang="en-US" sz="5200" kern="1200" dirty="0"/>
        </a:p>
      </dsp:txBody>
      <dsp:txXfrm>
        <a:off x="3371195" y="54277"/>
        <a:ext cx="3629907" cy="962332"/>
      </dsp:txXfrm>
    </dsp:sp>
    <dsp:sp modelId="{7DE61B57-CF02-4C65-AA96-9AF9946D2B69}">
      <dsp:nvSpPr>
        <dsp:cNvPr id="0" name=""/>
        <dsp:cNvSpPr/>
      </dsp:nvSpPr>
      <dsp:spPr>
        <a:xfrm>
          <a:off x="3319135" y="1121992"/>
          <a:ext cx="3734027" cy="1066452"/>
        </a:xfrm>
        <a:prstGeom prst="roundRect">
          <a:avLst/>
        </a:prstGeom>
        <a:solidFill>
          <a:schemeClr val="accent5">
            <a:hueOff val="-6494105"/>
            <a:satOff val="-6746"/>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8120" tIns="99060" rIns="198120" bIns="99060" numCol="1" spcCol="1270" anchor="ctr" anchorCtr="0">
          <a:noAutofit/>
        </a:bodyPr>
        <a:lstStyle/>
        <a:p>
          <a:pPr lvl="0" algn="l" defTabSz="2311400">
            <a:lnSpc>
              <a:spcPct val="90000"/>
            </a:lnSpc>
            <a:spcBef>
              <a:spcPct val="0"/>
            </a:spcBef>
            <a:spcAft>
              <a:spcPct val="35000"/>
            </a:spcAft>
          </a:pPr>
          <a:r>
            <a:rPr lang="en-US" sz="5200" kern="1200" dirty="0" smtClean="0"/>
            <a:t>Basic</a:t>
          </a:r>
          <a:endParaRPr lang="en-US" sz="5200" kern="1200" dirty="0"/>
        </a:p>
      </dsp:txBody>
      <dsp:txXfrm>
        <a:off x="3371195" y="1174052"/>
        <a:ext cx="3629907" cy="962332"/>
      </dsp:txXfrm>
    </dsp:sp>
    <dsp:sp modelId="{8EF23DA6-BB80-49FA-BB2A-E2E543BB2EF5}">
      <dsp:nvSpPr>
        <dsp:cNvPr id="0" name=""/>
        <dsp:cNvSpPr/>
      </dsp:nvSpPr>
      <dsp:spPr>
        <a:xfrm>
          <a:off x="3319135" y="2241768"/>
          <a:ext cx="3734027" cy="1066452"/>
        </a:xfrm>
        <a:prstGeom prst="roundRect">
          <a:avLst/>
        </a:prstGeom>
        <a:solidFill>
          <a:schemeClr val="accent5">
            <a:hueOff val="-12988209"/>
            <a:satOff val="-13493"/>
            <a:lumOff val="392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8120" tIns="99060" rIns="198120" bIns="99060" numCol="1" spcCol="1270" anchor="ctr" anchorCtr="0">
          <a:noAutofit/>
        </a:bodyPr>
        <a:lstStyle/>
        <a:p>
          <a:pPr lvl="0" algn="l" defTabSz="2311400">
            <a:lnSpc>
              <a:spcPct val="90000"/>
            </a:lnSpc>
            <a:spcBef>
              <a:spcPct val="0"/>
            </a:spcBef>
            <a:spcAft>
              <a:spcPct val="35000"/>
            </a:spcAft>
          </a:pPr>
          <a:r>
            <a:rPr lang="en-US" sz="5200" kern="1200" dirty="0" smtClean="0"/>
            <a:t>Beginning</a:t>
          </a:r>
          <a:endParaRPr lang="en-US" sz="5200" kern="1200" dirty="0"/>
        </a:p>
      </dsp:txBody>
      <dsp:txXfrm>
        <a:off x="3371195" y="2293828"/>
        <a:ext cx="3629907" cy="962332"/>
      </dsp:txXfrm>
    </dsp:sp>
    <dsp:sp modelId="{2193DB29-E811-4625-AD8A-A9B52DB63C96}">
      <dsp:nvSpPr>
        <dsp:cNvPr id="0" name=""/>
        <dsp:cNvSpPr/>
      </dsp:nvSpPr>
      <dsp:spPr>
        <a:xfrm>
          <a:off x="3319135" y="3361543"/>
          <a:ext cx="3734027" cy="1066452"/>
        </a:xfrm>
        <a:prstGeom prst="roundRect">
          <a:avLst/>
        </a:prstGeom>
        <a:solidFill>
          <a:schemeClr val="accent5">
            <a:hueOff val="-19482314"/>
            <a:satOff val="-20239"/>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8120" tIns="99060" rIns="198120" bIns="99060" numCol="1" spcCol="1270" anchor="ctr" anchorCtr="0">
          <a:noAutofit/>
        </a:bodyPr>
        <a:lstStyle/>
        <a:p>
          <a:pPr lvl="0" algn="l" defTabSz="2311400">
            <a:lnSpc>
              <a:spcPct val="90000"/>
            </a:lnSpc>
            <a:spcBef>
              <a:spcPct val="0"/>
            </a:spcBef>
            <a:spcAft>
              <a:spcPct val="35000"/>
            </a:spcAft>
          </a:pPr>
          <a:r>
            <a:rPr lang="en-US" sz="5200" kern="1200" dirty="0" smtClean="0"/>
            <a:t>Survival</a:t>
          </a:r>
          <a:endParaRPr lang="en-US" sz="5200" kern="1200" dirty="0"/>
        </a:p>
      </dsp:txBody>
      <dsp:txXfrm>
        <a:off x="3371195" y="3413603"/>
        <a:ext cx="3629907" cy="96233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A60437-8337-46C8-A0DF-D337485A28E9}">
      <dsp:nvSpPr>
        <dsp:cNvPr id="0" name=""/>
        <dsp:cNvSpPr/>
      </dsp:nvSpPr>
      <dsp:spPr>
        <a:xfrm>
          <a:off x="15241" y="946351"/>
          <a:ext cx="3457768" cy="1460097"/>
        </a:xfrm>
        <a:prstGeom prst="chevron">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lvl="0" algn="ctr" defTabSz="1066800">
            <a:lnSpc>
              <a:spcPct val="90000"/>
            </a:lnSpc>
            <a:spcBef>
              <a:spcPct val="0"/>
            </a:spcBef>
            <a:spcAft>
              <a:spcPct val="35000"/>
            </a:spcAft>
          </a:pPr>
          <a:r>
            <a:rPr lang="en-US" sz="2400" b="1" kern="1200"/>
            <a:t>Unorganized</a:t>
          </a:r>
        </a:p>
      </dsp:txBody>
      <dsp:txXfrm>
        <a:off x="745290" y="946351"/>
        <a:ext cx="1997671" cy="1460097"/>
      </dsp:txXfrm>
    </dsp:sp>
    <dsp:sp modelId="{CDFC33F7-B7C2-4046-BE4A-637F6E94E727}">
      <dsp:nvSpPr>
        <dsp:cNvPr id="0" name=""/>
        <dsp:cNvSpPr/>
      </dsp:nvSpPr>
      <dsp:spPr>
        <a:xfrm>
          <a:off x="3202640" y="1012720"/>
          <a:ext cx="2551689" cy="1327358"/>
        </a:xfrm>
        <a:prstGeom prst="chevron">
          <a:avLst/>
        </a:prstGeom>
        <a:solidFill>
          <a:schemeClr val="accent5">
            <a:hueOff val="-6494105"/>
            <a:satOff val="-6746"/>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018" tIns="48006" rIns="48006" bIns="48006" numCol="1" spcCol="1270" anchor="ctr" anchorCtr="0">
          <a:noAutofit/>
        </a:bodyPr>
        <a:lstStyle/>
        <a:p>
          <a:pPr lvl="0" algn="ctr" defTabSz="1600200">
            <a:lnSpc>
              <a:spcPct val="90000"/>
            </a:lnSpc>
            <a:spcBef>
              <a:spcPct val="0"/>
            </a:spcBef>
            <a:spcAft>
              <a:spcPct val="35000"/>
            </a:spcAft>
          </a:pPr>
          <a:r>
            <a:rPr lang="en-US" sz="3600" b="1" kern="1200"/>
            <a:t>Club</a:t>
          </a:r>
        </a:p>
      </dsp:txBody>
      <dsp:txXfrm>
        <a:off x="3866319" y="1012720"/>
        <a:ext cx="1224331" cy="1327358"/>
      </dsp:txXfrm>
    </dsp:sp>
    <dsp:sp modelId="{455283ED-D0AD-4BF8-B446-34CCFFE0D861}">
      <dsp:nvSpPr>
        <dsp:cNvPr id="0" name=""/>
        <dsp:cNvSpPr/>
      </dsp:nvSpPr>
      <dsp:spPr>
        <a:xfrm>
          <a:off x="5499160" y="1012720"/>
          <a:ext cx="2997367" cy="1327358"/>
        </a:xfrm>
        <a:prstGeom prst="chevron">
          <a:avLst/>
        </a:prstGeom>
        <a:solidFill>
          <a:schemeClr val="accent5">
            <a:hueOff val="-12988209"/>
            <a:satOff val="-13493"/>
            <a:lumOff val="392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018" tIns="48006" rIns="48006" bIns="48006" numCol="1" spcCol="1270" anchor="ctr" anchorCtr="0">
          <a:noAutofit/>
        </a:bodyPr>
        <a:lstStyle/>
        <a:p>
          <a:pPr lvl="0" algn="ctr" defTabSz="1600200">
            <a:lnSpc>
              <a:spcPct val="90000"/>
            </a:lnSpc>
            <a:spcBef>
              <a:spcPct val="0"/>
            </a:spcBef>
            <a:spcAft>
              <a:spcPct val="35000"/>
            </a:spcAft>
          </a:pPr>
          <a:r>
            <a:rPr lang="en-US" sz="3600" b="1" kern="1200"/>
            <a:t>Union</a:t>
          </a:r>
        </a:p>
      </dsp:txBody>
      <dsp:txXfrm>
        <a:off x="6162839" y="1012720"/>
        <a:ext cx="1670009" cy="1327358"/>
      </dsp:txXfrm>
    </dsp:sp>
    <dsp:sp modelId="{DC64B8E6-63E6-4FBA-9D95-2A4544DC83A7}">
      <dsp:nvSpPr>
        <dsp:cNvPr id="0" name=""/>
        <dsp:cNvSpPr/>
      </dsp:nvSpPr>
      <dsp:spPr>
        <a:xfrm>
          <a:off x="8241359" y="1012720"/>
          <a:ext cx="3488924" cy="1327358"/>
        </a:xfrm>
        <a:prstGeom prst="chevron">
          <a:avLst/>
        </a:prstGeom>
        <a:solidFill>
          <a:schemeClr val="accent5">
            <a:hueOff val="-19482314"/>
            <a:satOff val="-20239"/>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018" tIns="48006" rIns="48006" bIns="48006" numCol="1" spcCol="1270" anchor="ctr" anchorCtr="0">
          <a:noAutofit/>
        </a:bodyPr>
        <a:lstStyle/>
        <a:p>
          <a:pPr lvl="0" algn="ctr" defTabSz="1600200">
            <a:lnSpc>
              <a:spcPct val="90000"/>
            </a:lnSpc>
            <a:spcBef>
              <a:spcPct val="0"/>
            </a:spcBef>
            <a:spcAft>
              <a:spcPct val="35000"/>
            </a:spcAft>
          </a:pPr>
          <a:r>
            <a:rPr lang="en-US" sz="3600" b="1" kern="1200"/>
            <a:t>Fighting Union</a:t>
          </a:r>
        </a:p>
      </dsp:txBody>
      <dsp:txXfrm>
        <a:off x="8905038" y="1012720"/>
        <a:ext cx="2161566" cy="1327358"/>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DB7646E-8811-423A-9C42-2CBFADA00A96}" type="datetimeFigureOut">
              <a:rPr lang="en-US" smtClean="0"/>
              <a:t>1/8/2023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4360E59-1627-4404-ACC5-51C744AB0F27}" type="slidenum">
              <a:rPr lang="en-US" smtClean="0"/>
              <a:t>‹#›</a:t>
            </a:fld>
            <a:endParaRPr lang="en-US"/>
          </a:p>
        </p:txBody>
      </p:sp>
    </p:spTree>
    <p:extLst>
      <p:ext uri="{BB962C8B-B14F-4D97-AF65-F5344CB8AC3E}">
        <p14:creationId xmlns:p14="http://schemas.microsoft.com/office/powerpoint/2010/main" val="5162254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1"/>
                </a:solidFill>
              </a:defRPr>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1"/>
                </a:solidFill>
              </a:defRPr>
            </a:lvl1pPr>
          </a:lstStyle>
          <a:p>
            <a:fld id="{D677E230-58DD-43ED-96A1-552DDAB53532}" type="datetimeFigureOut">
              <a:rPr lang="en-US" smtClean="0"/>
              <a:pPr/>
              <a:t>1/8/2023</a:t>
            </a:fld>
            <a:endParaRPr lang="en-US"/>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1"/>
                </a:solidFill>
              </a:defRPr>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1"/>
                </a:solidFill>
              </a:defRPr>
            </a:lvl1pPr>
          </a:lstStyle>
          <a:p>
            <a:fld id="{841221E5-7225-48EB-A4EE-420E7BFCF705}" type="slidenum">
              <a:rPr lang="en-US" smtClean="0"/>
              <a:pPr/>
              <a:t>‹#›</a:t>
            </a:fld>
            <a:endParaRPr lang="en-US"/>
          </a:p>
        </p:txBody>
      </p:sp>
    </p:spTree>
    <p:extLst>
      <p:ext uri="{BB962C8B-B14F-4D97-AF65-F5344CB8AC3E}">
        <p14:creationId xmlns:p14="http://schemas.microsoft.com/office/powerpoint/2010/main" val="1556669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200" kern="1200">
        <a:solidFill>
          <a:schemeClr val="tx2"/>
        </a:solidFill>
        <a:latin typeface="+mn-lt"/>
        <a:ea typeface="+mn-ea"/>
        <a:cs typeface="+mn-cs"/>
      </a:defRPr>
    </a:lvl2pPr>
    <a:lvl3pPr marL="914400" algn="l" defTabSz="914400" rtl="0" eaLnBrk="1" latinLnBrk="0" hangingPunct="1">
      <a:defRPr sz="1200" kern="1200">
        <a:solidFill>
          <a:schemeClr val="tx2"/>
        </a:solidFill>
        <a:latin typeface="+mn-lt"/>
        <a:ea typeface="+mn-ea"/>
        <a:cs typeface="+mn-cs"/>
      </a:defRPr>
    </a:lvl3pPr>
    <a:lvl4pPr marL="1371600" algn="l" defTabSz="914400" rtl="0" eaLnBrk="1" latinLnBrk="0" hangingPunct="1">
      <a:defRPr sz="1200" kern="1200">
        <a:solidFill>
          <a:schemeClr val="tx2"/>
        </a:solidFill>
        <a:latin typeface="+mn-lt"/>
        <a:ea typeface="+mn-ea"/>
        <a:cs typeface="+mn-cs"/>
      </a:defRPr>
    </a:lvl4pPr>
    <a:lvl5pPr marL="1828800" algn="l" defTabSz="914400" rtl="0" eaLnBrk="1" latinLnBrk="0" hangingPunct="1">
      <a:defRPr sz="1200" kern="1200">
        <a:solidFill>
          <a:schemeClr val="tx2"/>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2</a:t>
            </a:fld>
            <a:endParaRPr lang="en-US"/>
          </a:p>
        </p:txBody>
      </p:sp>
    </p:spTree>
    <p:extLst>
      <p:ext uri="{BB962C8B-B14F-4D97-AF65-F5344CB8AC3E}">
        <p14:creationId xmlns:p14="http://schemas.microsoft.com/office/powerpoint/2010/main" val="11769213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g135435d5bc1_0_38:notes"/>
          <p:cNvSpPr>
            <a:spLocks noGrp="1" noRot="1" noChangeAspect="1"/>
          </p:cNvSpPr>
          <p:nvPr>
            <p:ph type="sldImg" idx="2"/>
          </p:nvPr>
        </p:nvSpPr>
        <p:spPr>
          <a:xfrm>
            <a:off x="687388" y="1143000"/>
            <a:ext cx="5483225"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5" name="Google Shape;195;g135435d5bc1_0_3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6" name="Google Shape;196;g135435d5bc1_0_3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a:t>
            </a:fld>
            <a:endParaRPr/>
          </a:p>
        </p:txBody>
      </p:sp>
    </p:spTree>
    <p:extLst>
      <p:ext uri="{BB962C8B-B14F-4D97-AF65-F5344CB8AC3E}">
        <p14:creationId xmlns:p14="http://schemas.microsoft.com/office/powerpoint/2010/main" val="32433397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Community Agreements for Our Time</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Awareness and Self-Knowledge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This requires self-knowledge and self-awareness. Self-knowledge allows you to see what causes you pain and conflict and enables you to embrace your contradictions and inconsistencies. It allows the space to work on things about yourself that you are not happy with. In turn, self-knowledge helps to prevent you from projecting your negative aspects onto other people. Bringing your best self also requires that you have a positive attitude, are willing to deeply explore your perspectives and remain open to the perspectives and experiences of others.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Listening for Understanding</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 an active listener. Active listening involves paying full and careful attention to the other person, looking him or her in the eye, avoiding interruptions, reflecting your understanding, clarifying information, summarizing the other person’s perspectives and sharing your own. Remember that most people need time to open up and might not be willing to immediately share their personal stories, hopes, fears and/or concerns. </a:t>
            </a:r>
          </a:p>
          <a:p>
            <a:r>
              <a:rPr lang="en-US" sz="1200" b="1" kern="1200">
                <a:solidFill>
                  <a:schemeClr val="tx1"/>
                </a:solidFill>
                <a:effectLst/>
                <a:latin typeface="+mn-lt"/>
                <a:ea typeface="+mn-ea"/>
                <a:cs typeface="+mn-cs"/>
              </a:rPr>
              <a:t> </a:t>
            </a:r>
            <a:endParaRPr lang="en-US" sz="1200" kern="1200">
              <a:solidFill>
                <a:schemeClr val="tx1"/>
              </a:solidFill>
              <a:effectLst/>
              <a:latin typeface="+mn-lt"/>
              <a:ea typeface="+mn-ea"/>
              <a:cs typeface="+mn-cs"/>
            </a:endParaRPr>
          </a:p>
          <a:p>
            <a:r>
              <a:rPr lang="en-US" sz="1200" b="1" kern="1200">
                <a:solidFill>
                  <a:schemeClr val="tx1"/>
                </a:solidFill>
                <a:effectLst/>
                <a:latin typeface="+mn-lt"/>
                <a:ea typeface="+mn-ea"/>
                <a:cs typeface="+mn-cs"/>
              </a:rPr>
              <a:t>Being Gracious</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Being kind is a vital way of bringing meaning to our own lives, as well as the lives of others. Kindness is about caring genuinely for others around you, wanting the best for them and recognizing in them the same wants, needs, aspirations and even fears that you may have. Being kind and generous allows us to communicate better with others, to be more self-compassionate and to be a positive force in other people’s lives. This</a:t>
            </a:r>
            <a:r>
              <a:rPr lang="en-US" sz="1200" kern="1200" baseline="0">
                <a:solidFill>
                  <a:schemeClr val="tx1"/>
                </a:solidFill>
                <a:effectLst/>
                <a:latin typeface="+mn-lt"/>
                <a:ea typeface="+mn-ea"/>
                <a:cs typeface="+mn-cs"/>
              </a:rPr>
              <a:t> includes following the COVID protocols that are in place to protect the health of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Stay Engaged</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Staying engaged requires you to be morally, emotionally, intellectually and socially involved in the conversation. Staying engaged means that you are listening with curiosity and willing to deepen your understanding. Staying engaged might also require you to sustain the conversation even when it gets uncomfortable or diverted.  This also means</a:t>
            </a:r>
            <a:r>
              <a:rPr lang="en-US" sz="1200" kern="1200" baseline="0">
                <a:solidFill>
                  <a:schemeClr val="tx1"/>
                </a:solidFill>
                <a:effectLst/>
                <a:latin typeface="+mn-lt"/>
                <a:ea typeface="+mn-ea"/>
                <a:cs typeface="+mn-cs"/>
              </a:rPr>
              <a:t> a commitment to keeping your electronic communications to a minimum with folks not present in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Be Open and Suspend Judgment</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Listening with an open mind includes being receptive to the influence of others. You can suspend judgment by becoming aware of preconceived notions and listening to everything someone has to say before jumping to conclusions. Most importantly, suspending judgment also means listening to what the speaker has to say for understanding, not just to determine whether the speaker is right or wrong.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Say “I”- tell your truth</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Speaking your truth in authentic and courageous conversations about race requires a willingness to take risks. It means that you will be absolutely honest and candid about your own thoughts, feelings, experiences and opinions and not just saying what you perceive others want to hear. Speaking your truth will require you to speak from the “first person” and use “I” statements.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Seek Discomfort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Leaning in to discomfort will require you to let go of racial understandings and stereotypes that you may be holding onto in order to move forward. Leaning in means that you will avoid judgment, assume positive intent and be open to the kernel of wisdom in each individual’s experiences. Leaning in to discomfort will require you to sit through moments of embarrassment, confusion, anxiety and/or fear.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Reaching Empathy</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Empathy and compassion allow you to understand the other person’s point of view. When you are empathetic, you are more understanding, patient and kind. Expanding your capacity to feel empathy will also allow others to enter your circle of human concern.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Resolution and Closure</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Expect and accept that there may not be closure. It is not likely that you will resolve your personal understanding about race or another person’s racial experience in a single conversation. The more you talk about race with another person, the more you learn and the more they will learn. Authentic and productive conversations about race are continuous and always evolving.</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*Adapted from “Embracing equity and inclusion”, Annie E. Casey Foundation</a:t>
            </a:r>
            <a:endParaRPr lang="en-US" sz="120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77247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288601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9142601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bwMode="ltGray">
          <a:xfrm>
            <a:off x="11586472" y="6172200"/>
            <a:ext cx="609441"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11274663" y="6172200"/>
            <a:ext cx="304721" cy="685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0" name="Rectangle 9"/>
          <p:cNvSpPr/>
          <p:nvPr/>
        </p:nvSpPr>
        <p:spPr bwMode="ltGray">
          <a:xfrm>
            <a:off x="1835412"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1" name="Rectangle 10"/>
          <p:cNvSpPr/>
          <p:nvPr/>
        </p:nvSpPr>
        <p:spPr bwMode="gray">
          <a:xfrm>
            <a:off x="0" y="0"/>
            <a:ext cx="1813138"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2" name="Rectangle 11"/>
          <p:cNvSpPr/>
          <p:nvPr/>
        </p:nvSpPr>
        <p:spPr bwMode="ltGray">
          <a:xfrm>
            <a:off x="0" y="6172200"/>
            <a:ext cx="12188825" cy="6858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3" name="Straight Connector 12"/>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bwMode="black">
          <a:xfrm>
            <a:off x="-1" y="6172200"/>
            <a:ext cx="1790865" cy="6858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5" name="Straight Connector 14"/>
          <p:cNvCxnSpPr/>
          <p:nvPr/>
        </p:nvCxnSpPr>
        <p:spPr bwMode="white">
          <a:xfrm>
            <a:off x="1813138" y="7620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0" y="6172200"/>
            <a:ext cx="244485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2713147" y="1600993"/>
            <a:ext cx="8329031" cy="2680127"/>
          </a:xfrm>
        </p:spPr>
        <p:txBody>
          <a:bodyPr>
            <a:noAutofit/>
          </a:bodyPr>
          <a:lstStyle>
            <a:lvl1pPr>
              <a:defRPr sz="5400"/>
            </a:lvl1pPr>
          </a:lstStyle>
          <a:p>
            <a:r>
              <a:rPr lang="en-US"/>
              <a:t>Click to edit Master title style</a:t>
            </a:r>
            <a:endParaRPr/>
          </a:p>
        </p:txBody>
      </p:sp>
      <p:sp>
        <p:nvSpPr>
          <p:cNvPr id="3" name="Subtitle 2"/>
          <p:cNvSpPr>
            <a:spLocks noGrp="1"/>
          </p:cNvSpPr>
          <p:nvPr>
            <p:ph type="subTitle" idx="1"/>
          </p:nvPr>
        </p:nvSpPr>
        <p:spPr>
          <a:xfrm>
            <a:off x="2713147" y="4394774"/>
            <a:ext cx="7516442" cy="1116085"/>
          </a:xfrm>
        </p:spPr>
        <p:txBody>
          <a:bodyPr>
            <a:normAutofit/>
          </a:bodyPr>
          <a:lstStyle>
            <a:lvl1pPr marL="0" indent="0" algn="l">
              <a:spcBef>
                <a:spcPts val="0"/>
              </a:spcBef>
              <a:buNone/>
              <a:defRPr sz="3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1/8/2023</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412"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20" name="Picture 1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5010" y="4234916"/>
            <a:ext cx="1722729" cy="1900069"/>
          </a:xfrm>
          <a:prstGeom prst="rect">
            <a:avLst/>
          </a:prstGeom>
        </p:spPr>
      </p:pic>
    </p:spTree>
    <p:extLst>
      <p:ext uri="{BB962C8B-B14F-4D97-AF65-F5344CB8AC3E}">
        <p14:creationId xmlns:p14="http://schemas.microsoft.com/office/powerpoint/2010/main" val="3817955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1/8/2023</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85532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9" name="Rectangle 18"/>
          <p:cNvSpPr/>
          <p:nvPr/>
        </p:nvSpPr>
        <p:spPr bwMode="black">
          <a:xfrm>
            <a:off x="11579384"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0" name="Rectangle 19"/>
          <p:cNvSpPr/>
          <p:nvPr/>
        </p:nvSpPr>
        <p:spPr bwMode="gray">
          <a:xfrm>
            <a:off x="11274663" y="5638800"/>
            <a:ext cx="304721" cy="1219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4" name="Rectangle 23"/>
          <p:cNvSpPr/>
          <p:nvPr/>
        </p:nvSpPr>
        <p:spPr bwMode="gray">
          <a:xfrm>
            <a:off x="1216152"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1" name="Rectangle 20"/>
          <p:cNvSpPr/>
          <p:nvPr/>
        </p:nvSpPr>
        <p:spPr bwMode="ltGray">
          <a:xfrm>
            <a:off x="0" y="5638800"/>
            <a:ext cx="12188825" cy="12192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2" name="Straight Connector 21"/>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bwMode="black">
          <a:xfrm>
            <a:off x="0" y="5643132"/>
            <a:ext cx="1216152" cy="1214868"/>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3" name="Straight Connector 22"/>
          <p:cNvCxnSpPr/>
          <p:nvPr/>
        </p:nvCxnSpPr>
        <p:spPr bwMode="white">
          <a:xfrm>
            <a:off x="1216152"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bwMode="black">
          <a:xfrm>
            <a:off x="11579384"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7" name="Rectangle 26"/>
          <p:cNvSpPr/>
          <p:nvPr/>
        </p:nvSpPr>
        <p:spPr bwMode="gray">
          <a:xfrm>
            <a:off x="11274663" y="0"/>
            <a:ext cx="304721"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8" name="Rectangle 27"/>
          <p:cNvSpPr/>
          <p:nvPr/>
        </p:nvSpPr>
        <p:spPr bwMode="gray">
          <a:xfrm>
            <a:off x="1218883"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9" name="Rectangle 28"/>
          <p:cNvSpPr/>
          <p:nvPr/>
        </p:nvSpPr>
        <p:spPr>
          <a:xfrm>
            <a:off x="-2" y="0"/>
            <a:ext cx="1218883"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30" name="Rectangle 29"/>
          <p:cNvSpPr/>
          <p:nvPr/>
        </p:nvSpPr>
        <p:spPr bwMode="ltGray">
          <a:xfrm>
            <a:off x="0" y="0"/>
            <a:ext cx="12188825" cy="6096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1" name="Straight Connector 30"/>
          <p:cNvCxnSpPr/>
          <p:nvPr/>
        </p:nvCxnSpPr>
        <p:spPr bwMode="white">
          <a:xfrm>
            <a:off x="11573293"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bwMode="black">
          <a:xfrm>
            <a:off x="0" y="0"/>
            <a:ext cx="1216152" cy="6096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3" name="Straight Connector 32"/>
          <p:cNvCxnSpPr/>
          <p:nvPr/>
        </p:nvCxnSpPr>
        <p:spPr bwMode="white">
          <a:xfrm>
            <a:off x="1218884"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3503612" y="1605932"/>
            <a:ext cx="8283272" cy="2654064"/>
          </a:xfrm>
        </p:spPr>
        <p:txBody>
          <a:bodyPr anchor="b">
            <a:normAutofit/>
          </a:bodyPr>
          <a:lstStyle>
            <a:lvl1pPr algn="l">
              <a:defRPr sz="5400" b="0" cap="none" baseline="0"/>
            </a:lvl1pPr>
          </a:lstStyle>
          <a:p>
            <a:r>
              <a:rPr lang="en-US"/>
              <a:t>Click to edit Master title style</a:t>
            </a:r>
            <a:endParaRPr/>
          </a:p>
        </p:txBody>
      </p:sp>
      <p:sp>
        <p:nvSpPr>
          <p:cNvPr id="3" name="Text Placeholder 2"/>
          <p:cNvSpPr>
            <a:spLocks noGrp="1"/>
          </p:cNvSpPr>
          <p:nvPr>
            <p:ph type="body" idx="1"/>
          </p:nvPr>
        </p:nvSpPr>
        <p:spPr>
          <a:xfrm>
            <a:off x="3515549" y="4309412"/>
            <a:ext cx="7264623" cy="1150203"/>
          </a:xfrm>
        </p:spPr>
        <p:txBody>
          <a:bodyPr anchor="t">
            <a:normAutofit/>
          </a:bodyPr>
          <a:lstStyle>
            <a:lvl1pPr marL="0" indent="0">
              <a:spcBef>
                <a:spcPts val="0"/>
              </a:spcBef>
              <a:buNone/>
              <a:defRPr sz="3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1/8/2023</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571"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34" name="Picture 3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0812" y="1752600"/>
            <a:ext cx="3103763" cy="3423268"/>
          </a:xfrm>
          <a:prstGeom prst="rect">
            <a:avLst/>
          </a:prstGeom>
        </p:spPr>
      </p:pic>
    </p:spTree>
    <p:extLst>
      <p:ext uri="{BB962C8B-B14F-4D97-AF65-F5344CB8AC3E}">
        <p14:creationId xmlns:p14="http://schemas.microsoft.com/office/powerpoint/2010/main" val="3234467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593436" y="1600200"/>
            <a:ext cx="4814586"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561651" y="1600200"/>
            <a:ext cx="4814586" cy="4572000"/>
          </a:xfrm>
        </p:spPr>
        <p:txBody>
          <a:bodyPr/>
          <a:lstStyle>
            <a:lvl1pPr>
              <a:defRPr sz="2800"/>
            </a:lvl1pPr>
            <a:lvl2pPr>
              <a:defRPr sz="2400"/>
            </a:lvl2pPr>
            <a:lvl3pPr>
              <a:defRPr sz="2000"/>
            </a:lvl3pPr>
            <a:lvl4pPr>
              <a:defRPr sz="1800"/>
            </a:lvl4pPr>
            <a:lvl5pPr>
              <a:defRPr sz="1800"/>
            </a:lvl5pPr>
            <a:lvl6pPr>
              <a:defRPr sz="1800" baseline="0"/>
            </a:lvl6pPr>
            <a:lvl7pPr>
              <a:defRPr sz="1800" baseline="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C2C6F8EA-316C-41DE-B9A4-EDCC3A85ED9A}" type="datetimeFigureOut">
              <a:rPr lang="en-US"/>
              <a:t>1/8/2023</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1239113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593436"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93436" y="2514706"/>
            <a:ext cx="4814586" cy="3657493"/>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baseline="0"/>
            </a:lvl8pPr>
            <a:lvl9pPr>
              <a:defRPr sz="16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557349"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557349" y="2514600"/>
            <a:ext cx="4818888" cy="365556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C2C6F8EA-316C-41DE-B9A4-EDCC3A85ED9A}" type="datetimeFigureOut">
              <a:rPr lang="en-US"/>
              <a:t>1/8/2023</a:t>
            </a:fld>
            <a:endParaRPr/>
          </a:p>
        </p:txBody>
      </p:sp>
      <p:sp>
        <p:nvSpPr>
          <p:cNvPr id="8" name="Footer Placeholder 7"/>
          <p:cNvSpPr>
            <a:spLocks noGrp="1"/>
          </p:cNvSpPr>
          <p:nvPr>
            <p:ph type="ftr" sz="quarter" idx="11"/>
          </p:nvPr>
        </p:nvSpPr>
        <p:spPr/>
        <p:txBody>
          <a:bodyPr/>
          <a:lstStyle/>
          <a:p>
            <a:r>
              <a:rPr lang="en-US"/>
              <a:t>Add a footer</a:t>
            </a:r>
            <a:endParaRPr/>
          </a:p>
        </p:txBody>
      </p:sp>
      <p:sp>
        <p:nvSpPr>
          <p:cNvPr id="9" name="Slide Number Placeholder 8"/>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38358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C2C6F8EA-316C-41DE-B9A4-EDCC3A85ED9A}" type="datetimeFigureOut">
              <a:rPr lang="en-US"/>
              <a:t>1/8/2023</a:t>
            </a:fld>
            <a:endParaRPr/>
          </a:p>
        </p:txBody>
      </p:sp>
      <p:sp>
        <p:nvSpPr>
          <p:cNvPr id="4" name="Footer Placeholder 3"/>
          <p:cNvSpPr>
            <a:spLocks noGrp="1"/>
          </p:cNvSpPr>
          <p:nvPr>
            <p:ph type="ftr" sz="quarter" idx="11"/>
          </p:nvPr>
        </p:nvSpPr>
        <p:spPr/>
        <p:txBody>
          <a:bodyPr/>
          <a:lstStyle/>
          <a:p>
            <a:r>
              <a:rPr lang="en-US"/>
              <a:t>Add a footer</a:t>
            </a:r>
            <a:endParaRPr/>
          </a:p>
        </p:txBody>
      </p:sp>
      <p:sp>
        <p:nvSpPr>
          <p:cNvPr id="5" name="Slide Number Placeholder 4"/>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3163578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bwMode="ltGray">
          <a:xfrm>
            <a:off x="626239" y="0"/>
            <a:ext cx="30472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6" name="Rectangle 5"/>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7" name="Straight Connector 6"/>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bwMode="gray">
          <a:xfrm>
            <a:off x="10969942" y="0"/>
            <a:ext cx="922621" cy="6858000"/>
          </a:xfrm>
          <a:prstGeom prst="rect">
            <a:avLst/>
          </a:prstGeom>
          <a:solidFill>
            <a:schemeClr val="accent1">
              <a:lumMod val="75000"/>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black">
          <a:xfrm>
            <a:off x="11892563"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Date Placeholder 1"/>
          <p:cNvSpPr>
            <a:spLocks noGrp="1"/>
          </p:cNvSpPr>
          <p:nvPr>
            <p:ph type="dt" sz="half" idx="10"/>
          </p:nvPr>
        </p:nvSpPr>
        <p:spPr/>
        <p:txBody>
          <a:bodyPr/>
          <a:lstStyle/>
          <a:p>
            <a:fld id="{C2C6F8EA-316C-41DE-B9A4-EDCC3A85ED9A}" type="datetimeFigureOut">
              <a:rPr lang="en-US"/>
              <a:t>1/8/2023</a:t>
            </a:fld>
            <a:endParaRPr/>
          </a:p>
        </p:txBody>
      </p:sp>
      <p:sp>
        <p:nvSpPr>
          <p:cNvPr id="3" name="Footer Placeholder 2"/>
          <p:cNvSpPr>
            <a:spLocks noGrp="1"/>
          </p:cNvSpPr>
          <p:nvPr>
            <p:ph type="ftr" sz="quarter" idx="11"/>
          </p:nvPr>
        </p:nvSpPr>
        <p:spPr/>
        <p:txBody>
          <a:bodyPr/>
          <a:lstStyle/>
          <a:p>
            <a:r>
              <a:rPr lang="en-US"/>
              <a:t>Add a footer</a:t>
            </a:r>
            <a:endParaRPr/>
          </a:p>
        </p:txBody>
      </p:sp>
      <p:sp>
        <p:nvSpPr>
          <p:cNvPr id="4" name="Slide Number Placeholder 3"/>
          <p:cNvSpPr>
            <a:spLocks noGrp="1"/>
          </p:cNvSpPr>
          <p:nvPr>
            <p:ph type="sldNum" sz="quarter" idx="12"/>
          </p:nvPr>
        </p:nvSpPr>
        <p:spPr/>
        <p:txBody>
          <a:bodyPr/>
          <a:lstStyle>
            <a:lvl1pPr>
              <a:defRPr>
                <a:solidFill>
                  <a:schemeClr val="bg1"/>
                </a:solidFill>
              </a:defRPr>
            </a:lvl1pPr>
          </a:lstStyle>
          <a:p>
            <a:fld id="{7DC1BBB0-96F0-4077-A278-0F3FB5C104D3}" type="slidenum">
              <a:rPr/>
              <a:pPr/>
              <a:t>‹#›</a:t>
            </a:fld>
            <a:endParaRPr/>
          </a:p>
        </p:txBody>
      </p:sp>
      <p:pic>
        <p:nvPicPr>
          <p:cNvPr id="10" name="Picture 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522" y="6063387"/>
            <a:ext cx="604700" cy="666949"/>
          </a:xfrm>
          <a:prstGeom prst="rect">
            <a:avLst/>
          </a:prstGeom>
        </p:spPr>
      </p:pic>
    </p:spTree>
    <p:extLst>
      <p:ext uri="{BB962C8B-B14F-4D97-AF65-F5344CB8AC3E}">
        <p14:creationId xmlns:p14="http://schemas.microsoft.com/office/powerpoint/2010/main" val="178381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bwMode="gray">
          <a:xfrm>
            <a:off x="621792" y="0"/>
            <a:ext cx="4147717"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10" name="Straight Connector 9"/>
          <p:cNvCxnSpPr/>
          <p:nvPr/>
        </p:nvCxnSpPr>
        <p:spPr bwMode="white">
          <a:xfrm>
            <a:off x="621792"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bwMode="gray">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bwMode="white">
          <a:xfrm>
            <a:off x="1074240" y="381000"/>
            <a:ext cx="3293422" cy="1371600"/>
          </a:xfrm>
        </p:spPr>
        <p:txBody>
          <a:bodyPr anchor="b">
            <a:normAutofit/>
          </a:bodyPr>
          <a:lstStyle>
            <a:lvl1pPr algn="l">
              <a:defRPr sz="2800" b="0" cap="all" baseline="0">
                <a:solidFill>
                  <a:schemeClr val="bg1"/>
                </a:solidFill>
              </a:defRPr>
            </a:lvl1pPr>
          </a:lstStyle>
          <a:p>
            <a:r>
              <a:rPr lang="en-US"/>
              <a:t>Click to edit Master title style</a:t>
            </a:r>
            <a:endParaRPr/>
          </a:p>
        </p:txBody>
      </p:sp>
      <p:sp>
        <p:nvSpPr>
          <p:cNvPr id="3" name="Content Placeholder 2"/>
          <p:cNvSpPr>
            <a:spLocks noGrp="1"/>
          </p:cNvSpPr>
          <p:nvPr>
            <p:ph idx="1"/>
          </p:nvPr>
        </p:nvSpPr>
        <p:spPr>
          <a:xfrm>
            <a:off x="5180251" y="482600"/>
            <a:ext cx="6195986" cy="56896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bwMode="white">
          <a:xfrm>
            <a:off x="1074240" y="1828800"/>
            <a:ext cx="3293422" cy="4343400"/>
          </a:xfrm>
        </p:spPr>
        <p:txBody>
          <a:bodyPr>
            <a:normAutofit/>
          </a:bodyPr>
          <a:lstStyle>
            <a:lvl1pPr marL="0" indent="0">
              <a:buNone/>
              <a:defRPr sz="20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2C6F8EA-316C-41DE-B9A4-EDCC3A85ED9A}" type="datetimeFigureOut">
              <a:rPr lang="en-US"/>
              <a:t>1/8/2023</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pic>
        <p:nvPicPr>
          <p:cNvPr id="14" name="Picture 1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368" y="6172200"/>
            <a:ext cx="535612" cy="590749"/>
          </a:xfrm>
          <a:prstGeom prst="rect">
            <a:avLst/>
          </a:prstGeom>
        </p:spPr>
      </p:pic>
    </p:spTree>
    <p:extLst>
      <p:ext uri="{BB962C8B-B14F-4D97-AF65-F5344CB8AC3E}">
        <p14:creationId xmlns:p14="http://schemas.microsoft.com/office/powerpoint/2010/main" val="3518043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black">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4875530" y="0"/>
            <a:ext cx="7017034" cy="6858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a:xfrm>
            <a:off x="1074240" y="381000"/>
            <a:ext cx="3293422" cy="1371600"/>
          </a:xfrm>
        </p:spPr>
        <p:txBody>
          <a:bodyPr anchor="b">
            <a:normAutofit/>
          </a:bodyPr>
          <a:lstStyle>
            <a:lvl1pPr algn="l">
              <a:defRPr sz="2800" b="0" cap="all" baseline="0">
                <a:solidFill>
                  <a:schemeClr val="tx1">
                    <a:lumMod val="75000"/>
                  </a:schemeClr>
                </a:solidFill>
              </a:defRPr>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bwMode="auto">
          <a:xfrm>
            <a:off x="5180251" y="482600"/>
            <a:ext cx="6195986" cy="5689600"/>
          </a:xfrm>
          <a:ln w="19050">
            <a:solidFill>
              <a:schemeClr val="bg1"/>
            </a:solidFill>
          </a:ln>
        </p:spPr>
        <p:txBody>
          <a:bodyPr>
            <a:normAutofit/>
          </a:bodyPr>
          <a:lstStyle>
            <a:lvl1pPr marL="0" indent="0">
              <a:buNone/>
              <a:defRPr sz="2800" baseline="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1074240" y="1828800"/>
            <a:ext cx="3293422" cy="4343400"/>
          </a:xfrm>
        </p:spPr>
        <p:txBody>
          <a:bodyPr>
            <a:normAutofit/>
          </a:bodyPr>
          <a:lstStyle>
            <a:lvl1pPr marL="0" indent="0">
              <a:buNone/>
              <a:defRPr sz="20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1/8/2023</a:t>
            </a:fld>
            <a:endParaRPr lang="en-US"/>
          </a:p>
        </p:txBody>
      </p:sp>
      <p:sp>
        <p:nvSpPr>
          <p:cNvPr id="6" name="Footer Placeholder 5"/>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7" name="Slide Number Placeholder 6"/>
          <p:cNvSpPr>
            <a:spLocks noGrp="1"/>
          </p:cNvSpPr>
          <p:nvPr>
            <p:ph type="sldNum" sz="quarter" idx="12"/>
          </p:nvPr>
        </p:nvSpPr>
        <p:spPr/>
        <p:txBody>
          <a:bodyPr/>
          <a:lstStyle>
            <a:lvl1pPr>
              <a:defRPr baseline="0">
                <a:solidFill>
                  <a:schemeClr val="tx2"/>
                </a:solidFill>
              </a:defRPr>
            </a:lvl1pPr>
          </a:lstStyle>
          <a:p>
            <a:fld id="{7DC1BBB0-96F0-4077-A278-0F3FB5C104D3}" type="slidenum">
              <a:rPr lang="en-US" smtClean="0"/>
              <a:pPr/>
              <a:t>‹#›</a:t>
            </a:fld>
            <a:endParaRPr lang="en-US"/>
          </a:p>
        </p:txBody>
      </p:sp>
      <p:cxnSp>
        <p:nvCxnSpPr>
          <p:cNvPr id="10" name="Straight Connector 9"/>
          <p:cNvCxnSpPr/>
          <p:nvPr/>
        </p:nvCxnSpPr>
        <p:spPr bwMode="white">
          <a:xfrm>
            <a:off x="11879867"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2" name="Google Shape;20;p114"/>
          <p:cNvPicPr preferRelativeResize="0"/>
          <p:nvPr userDrawn="1"/>
        </p:nvPicPr>
        <p:blipFill rotWithShape="1">
          <a:blip r:embed="rId2">
            <a:alphaModFix/>
          </a:blip>
          <a:srcRect/>
          <a:stretch/>
        </p:blipFill>
        <p:spPr>
          <a:xfrm>
            <a:off x="10193459" y="5874432"/>
            <a:ext cx="1950920" cy="1560736"/>
          </a:xfrm>
          <a:prstGeom prst="rect">
            <a:avLst/>
          </a:prstGeom>
          <a:noFill/>
          <a:ln>
            <a:noFill/>
          </a:ln>
        </p:spPr>
      </p:pic>
    </p:spTree>
    <p:extLst>
      <p:ext uri="{BB962C8B-B14F-4D97-AF65-F5344CB8AC3E}">
        <p14:creationId xmlns:p14="http://schemas.microsoft.com/office/powerpoint/2010/main" val="3973900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1/8/2023</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040880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black">
          <a:xfrm>
            <a:off x="11884104"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617143"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60944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1" name="Straight Connector 10"/>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Vertical Title 1"/>
          <p:cNvSpPr>
            <a:spLocks noGrp="1"/>
          </p:cNvSpPr>
          <p:nvPr>
            <p:ph type="title" orient="vert"/>
          </p:nvPr>
        </p:nvSpPr>
        <p:spPr>
          <a:xfrm>
            <a:off x="9599612" y="685800"/>
            <a:ext cx="1787526"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598613" y="685800"/>
            <a:ext cx="7848599" cy="54864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1/8/2023</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pic>
        <p:nvPicPr>
          <p:cNvPr id="15" name="Picture 14"/>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638622" y="719843"/>
            <a:ext cx="559181" cy="616744"/>
          </a:xfrm>
          <a:prstGeom prst="rect">
            <a:avLst/>
          </a:prstGeom>
        </p:spPr>
      </p:pic>
    </p:spTree>
    <p:extLst>
      <p:ext uri="{BB962C8B-B14F-4D97-AF65-F5344CB8AC3E}">
        <p14:creationId xmlns:p14="http://schemas.microsoft.com/office/powerpoint/2010/main" val="612817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74"/>
        <p:cNvGrpSpPr/>
        <p:nvPr/>
      </p:nvGrpSpPr>
      <p:grpSpPr>
        <a:xfrm>
          <a:off x="0" y="0"/>
          <a:ext cx="0" cy="0"/>
          <a:chOff x="0" y="0"/>
          <a:chExt cx="0" cy="0"/>
        </a:xfrm>
      </p:grpSpPr>
      <p:pic>
        <p:nvPicPr>
          <p:cNvPr id="75" name="Google Shape;75;g144fb7c8496_0_79"/>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76" name="Google Shape;76;g144fb7c8496_0_79"/>
          <p:cNvSpPr txBox="1">
            <a:spLocks noGrp="1"/>
          </p:cNvSpPr>
          <p:nvPr>
            <p:ph type="title"/>
          </p:nvPr>
        </p:nvSpPr>
        <p:spPr>
          <a:xfrm>
            <a:off x="609441" y="1189038"/>
            <a:ext cx="10969943"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7" name="Google Shape;77;g144fb7c8496_0_79"/>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34149008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67"/>
        <p:cNvGrpSpPr/>
        <p:nvPr/>
      </p:nvGrpSpPr>
      <p:grpSpPr>
        <a:xfrm>
          <a:off x="0" y="0"/>
          <a:ext cx="0" cy="0"/>
          <a:chOff x="0" y="0"/>
          <a:chExt cx="0" cy="0"/>
        </a:xfrm>
      </p:grpSpPr>
      <p:pic>
        <p:nvPicPr>
          <p:cNvPr id="68" name="Google Shape;68;g144fb7c8496_0_72"/>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69" name="Google Shape;69;g144fb7c8496_0_72"/>
          <p:cNvSpPr txBox="1">
            <a:spLocks noGrp="1"/>
          </p:cNvSpPr>
          <p:nvPr>
            <p:ph type="title"/>
          </p:nvPr>
        </p:nvSpPr>
        <p:spPr>
          <a:xfrm>
            <a:off x="2867958" y="1"/>
            <a:ext cx="9583904" cy="8157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13038267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70"/>
        <p:cNvGrpSpPr/>
        <p:nvPr/>
      </p:nvGrpSpPr>
      <p:grpSpPr>
        <a:xfrm>
          <a:off x="0" y="0"/>
          <a:ext cx="0" cy="0"/>
          <a:chOff x="0" y="0"/>
          <a:chExt cx="0" cy="0"/>
        </a:xfrm>
      </p:grpSpPr>
      <p:pic>
        <p:nvPicPr>
          <p:cNvPr id="71" name="Google Shape;71;g144fb7c8496_0_75"/>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72" name="Google Shape;72;g144fb7c8496_0_75"/>
          <p:cNvSpPr txBox="1">
            <a:spLocks noGrp="1"/>
          </p:cNvSpPr>
          <p:nvPr>
            <p:ph type="title"/>
          </p:nvPr>
        </p:nvSpPr>
        <p:spPr>
          <a:xfrm>
            <a:off x="609441" y="1063532"/>
            <a:ext cx="10969943"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3" name="Google Shape;73;g144fb7c8496_0_75"/>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22623402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58"/>
        <p:cNvGrpSpPr/>
        <p:nvPr/>
      </p:nvGrpSpPr>
      <p:grpSpPr>
        <a:xfrm>
          <a:off x="0" y="0"/>
          <a:ext cx="0" cy="0"/>
          <a:chOff x="0" y="0"/>
          <a:chExt cx="0" cy="0"/>
        </a:xfrm>
      </p:grpSpPr>
      <p:pic>
        <p:nvPicPr>
          <p:cNvPr id="59" name="Google Shape;59;g144fb7c8496_0_63"/>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60" name="Google Shape;60;g144fb7c8496_0_63"/>
          <p:cNvSpPr txBox="1">
            <a:spLocks noGrp="1"/>
          </p:cNvSpPr>
          <p:nvPr>
            <p:ph type="title"/>
          </p:nvPr>
        </p:nvSpPr>
        <p:spPr>
          <a:xfrm>
            <a:off x="3501299" y="0"/>
            <a:ext cx="8687337" cy="7530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lt1"/>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61" name="Google Shape;61;g144fb7c8496_0_63"/>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1044672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bwMode="gray">
          <a:xfrm rot="16200000">
            <a:off x="5849977" y="519152"/>
            <a:ext cx="488870" cy="12188825"/>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250291" y="0"/>
            <a:ext cx="25029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25029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4" name="Straight Connector 13"/>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white">
          <a:xfrm>
            <a:off x="617143" y="13458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250291"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593436" y="177800"/>
            <a:ext cx="9782801" cy="1239837"/>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593436" y="1600200"/>
            <a:ext cx="9782801" cy="45720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5180250" y="6356351"/>
            <a:ext cx="1218883" cy="365125"/>
          </a:xfrm>
          <a:prstGeom prst="rect">
            <a:avLst/>
          </a:prstGeom>
        </p:spPr>
        <p:txBody>
          <a:bodyPr vert="horz" lIns="91440" tIns="45720" rIns="91440" bIns="45720" rtlCol="0" anchor="ctr"/>
          <a:lstStyle>
            <a:lvl1pPr algn="l">
              <a:defRPr sz="1200" cap="all" baseline="0">
                <a:solidFill>
                  <a:schemeClr val="tx1"/>
                </a:solidFill>
              </a:defRPr>
            </a:lvl1pPr>
          </a:lstStyle>
          <a:p>
            <a:fld id="{C2C6F8EA-316C-41DE-B9A4-EDCC3A85ED9A}" type="datetimeFigureOut">
              <a:rPr lang="en-US" smtClean="0"/>
              <a:pPr/>
              <a:t>1/8/2023</a:t>
            </a:fld>
            <a:endParaRPr lang="en-US"/>
          </a:p>
        </p:txBody>
      </p:sp>
      <p:sp>
        <p:nvSpPr>
          <p:cNvPr id="5" name="Footer Placeholder 4"/>
          <p:cNvSpPr>
            <a:spLocks noGrp="1"/>
          </p:cNvSpPr>
          <p:nvPr>
            <p:ph type="ftr" sz="quarter" idx="3"/>
          </p:nvPr>
        </p:nvSpPr>
        <p:spPr>
          <a:xfrm>
            <a:off x="6595933" y="6356351"/>
            <a:ext cx="3974065" cy="365125"/>
          </a:xfrm>
          <a:prstGeom prst="rect">
            <a:avLst/>
          </a:prstGeom>
        </p:spPr>
        <p:txBody>
          <a:bodyPr vert="horz" lIns="91440" tIns="45720" rIns="91440" bIns="45720" rtlCol="0" anchor="ctr"/>
          <a:lstStyle>
            <a:lvl1pPr algn="ctr">
              <a:defRPr sz="1200" cap="all" baseline="0">
                <a:solidFill>
                  <a:schemeClr val="tx1"/>
                </a:solidFill>
              </a:defRPr>
            </a:lvl1pPr>
          </a:lstStyle>
          <a:p>
            <a:r>
              <a:rPr lang="en-US"/>
              <a:t>Add a footer</a:t>
            </a:r>
          </a:p>
        </p:txBody>
      </p:sp>
      <p:sp>
        <p:nvSpPr>
          <p:cNvPr id="6" name="Slide Number Placeholder 5"/>
          <p:cNvSpPr>
            <a:spLocks noGrp="1"/>
          </p:cNvSpPr>
          <p:nvPr>
            <p:ph type="sldNum" sz="quarter" idx="4"/>
          </p:nvPr>
        </p:nvSpPr>
        <p:spPr>
          <a:xfrm>
            <a:off x="10766796" y="6356351"/>
            <a:ext cx="609441" cy="365125"/>
          </a:xfrm>
          <a:prstGeom prst="rect">
            <a:avLst/>
          </a:prstGeom>
        </p:spPr>
        <p:txBody>
          <a:bodyPr vert="horz" lIns="91440" tIns="45720" rIns="91440" bIns="45720" rtlCol="0" anchor="ctr"/>
          <a:lstStyle>
            <a:lvl1pPr algn="r">
              <a:defRPr sz="1200" cap="all" baseline="0">
                <a:solidFill>
                  <a:schemeClr val="tx1"/>
                </a:solidFill>
              </a:defRPr>
            </a:lvl1pPr>
          </a:lstStyle>
          <a:p>
            <a:fld id="{7DC1BBB0-96F0-4077-A278-0F3FB5C104D3}" type="slidenum">
              <a:rPr lang="en-US" smtClean="0"/>
              <a:pPr/>
              <a:t>‹#›</a:t>
            </a:fld>
            <a:endParaRPr lang="en-US"/>
          </a:p>
        </p:txBody>
      </p:sp>
      <p:pic>
        <p:nvPicPr>
          <p:cNvPr id="17" name="Google Shape;20;p114"/>
          <p:cNvPicPr preferRelativeResize="0"/>
          <p:nvPr userDrawn="1"/>
        </p:nvPicPr>
        <p:blipFill rotWithShape="1">
          <a:blip r:embed="rId17">
            <a:alphaModFix/>
          </a:blip>
          <a:srcRect/>
          <a:stretch/>
        </p:blipFill>
        <p:spPr>
          <a:xfrm>
            <a:off x="10569998" y="6019800"/>
            <a:ext cx="1766583" cy="1326234"/>
          </a:xfrm>
          <a:prstGeom prst="rect">
            <a:avLst/>
          </a:prstGeom>
          <a:noFill/>
          <a:ln>
            <a:noFill/>
          </a:ln>
        </p:spPr>
      </p:pic>
      <p:cxnSp>
        <p:nvCxnSpPr>
          <p:cNvPr id="18" name="Straight Connector 17"/>
          <p:cNvCxnSpPr/>
          <p:nvPr userDrawn="1"/>
        </p:nvCxnSpPr>
        <p:spPr bwMode="white">
          <a:xfrm>
            <a:off x="-1" y="6354579"/>
            <a:ext cx="1828324"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43223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2" r:id="rId12"/>
    <p:sldLayoutId id="2147483663" r:id="rId13"/>
    <p:sldLayoutId id="2147483664" r:id="rId14"/>
    <p:sldLayoutId id="2147483665" r:id="rId1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p:titleStyle>
    <p:body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45.xml.rels><?xml version="1.0" encoding="UTF-8" standalone="yes"?>
<Relationships xmlns="http://schemas.openxmlformats.org/package/2006/relationships"><Relationship Id="rId8" Type="http://schemas.openxmlformats.org/officeDocument/2006/relationships/diagramLayout" Target="../diagrams/layout5.xml"/><Relationship Id="rId3" Type="http://schemas.openxmlformats.org/officeDocument/2006/relationships/diagramLayout" Target="../diagrams/layout4.xml"/><Relationship Id="rId7" Type="http://schemas.openxmlformats.org/officeDocument/2006/relationships/diagramData" Target="../diagrams/data5.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11" Type="http://schemas.microsoft.com/office/2007/relationships/diagramDrawing" Target="../diagrams/drawing5.xml"/><Relationship Id="rId5" Type="http://schemas.openxmlformats.org/officeDocument/2006/relationships/diagramColors" Target="../diagrams/colors4.xml"/><Relationship Id="rId10" Type="http://schemas.openxmlformats.org/officeDocument/2006/relationships/diagramColors" Target="../diagrams/colors5.xml"/><Relationship Id="rId4" Type="http://schemas.openxmlformats.org/officeDocument/2006/relationships/diagramQuickStyle" Target="../diagrams/quickStyle4.xml"/><Relationship Id="rId9" Type="http://schemas.openxmlformats.org/officeDocument/2006/relationships/diagramQuickStyle" Target="../diagrams/quickStyle5.xml"/></Relationships>
</file>

<file path=ppt/slides/_rels/slide4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4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5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5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microsoft.com/office/2007/relationships/hdphoto" Target="../media/hdphoto3.wdp"/></Relationships>
</file>

<file path=ppt/slides/_rels/slide5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13147" y="1600993"/>
            <a:ext cx="9475678" cy="2680127"/>
          </a:xfrm>
        </p:spPr>
        <p:txBody>
          <a:bodyPr/>
          <a:lstStyle/>
          <a:p>
            <a:r>
              <a:rPr lang="en-US" dirty="0" smtClean="0"/>
              <a:t>Constituency Organizing</a:t>
            </a:r>
            <a:br>
              <a:rPr lang="en-US" dirty="0" smtClean="0"/>
            </a:br>
            <a:r>
              <a:rPr lang="en-US" dirty="0" smtClean="0"/>
              <a:t>From Club to Fighting Union</a:t>
            </a: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506761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10E6C-1697-4857-A9F2-C6FE5986C589}"/>
              </a:ext>
            </a:extLst>
          </p:cNvPr>
          <p:cNvSpPr>
            <a:spLocks noGrp="1"/>
          </p:cNvSpPr>
          <p:nvPr>
            <p:ph type="title"/>
          </p:nvPr>
        </p:nvSpPr>
        <p:spPr>
          <a:xfrm>
            <a:off x="684212" y="-533400"/>
            <a:ext cx="9782801" cy="1239837"/>
          </a:xfrm>
        </p:spPr>
        <p:txBody>
          <a:bodyPr/>
          <a:lstStyle/>
          <a:p>
            <a:r>
              <a:rPr lang="en-US"/>
              <a:t>Honoring This Space</a:t>
            </a:r>
          </a:p>
        </p:txBody>
      </p:sp>
      <p:sp>
        <p:nvSpPr>
          <p:cNvPr id="3" name="Content Placeholder 2">
            <a:extLst>
              <a:ext uri="{FF2B5EF4-FFF2-40B4-BE49-F238E27FC236}">
                <a16:creationId xmlns:a16="http://schemas.microsoft.com/office/drawing/2014/main" id="{7248748C-D351-47FB-A208-AAAEB607FB3C}"/>
              </a:ext>
            </a:extLst>
          </p:cNvPr>
          <p:cNvSpPr>
            <a:spLocks noGrp="1"/>
          </p:cNvSpPr>
          <p:nvPr>
            <p:ph idx="1"/>
          </p:nvPr>
        </p:nvSpPr>
        <p:spPr>
          <a:xfrm>
            <a:off x="912812" y="1089906"/>
            <a:ext cx="10752156" cy="5111017"/>
          </a:xfrm>
        </p:spPr>
        <p:txBody>
          <a:bodyPr vert="horz" lIns="0" tIns="45708" rIns="0" bIns="45708" rtlCol="0" anchor="t">
            <a:noAutofit/>
          </a:bodyPr>
          <a:lstStyle/>
          <a:p>
            <a:pPr marL="0" indent="0">
              <a:buNone/>
            </a:pPr>
            <a:r>
              <a:rPr lang="en-US" sz="3599" dirty="0"/>
              <a:t>We begin by acknowledging that through a history of colonization and brutality, we are currently on the traditional lands stewarded by generations of the </a:t>
            </a:r>
            <a:r>
              <a:rPr lang="en-US" sz="3600" dirty="0" smtClean="0"/>
              <a:t>XXXXXXXXXXXXX</a:t>
            </a:r>
            <a:endParaRPr lang="en-US" sz="3599" dirty="0">
              <a:cs typeface="Calibri"/>
            </a:endParaRPr>
          </a:p>
          <a:p>
            <a:pPr marL="0" indent="0">
              <a:buNone/>
            </a:pPr>
            <a:r>
              <a:rPr lang="en-US" sz="3599" dirty="0">
                <a:cs typeface="Calibri"/>
              </a:rPr>
              <a:t>We honor these indigenous people, all elders, past, present, and emerging. We are called to learn and share these learnings about this tribal history, culture, and contributions that have been suppressed in the telling of the story of what we now call the United States of America.</a:t>
            </a:r>
          </a:p>
        </p:txBody>
      </p:sp>
    </p:spTree>
    <p:extLst>
      <p:ext uri="{BB962C8B-B14F-4D97-AF65-F5344CB8AC3E}">
        <p14:creationId xmlns:p14="http://schemas.microsoft.com/office/powerpoint/2010/main" val="31491365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08012" y="381000"/>
            <a:ext cx="4038600" cy="762000"/>
          </a:xfrm>
        </p:spPr>
        <p:txBody>
          <a:bodyPr/>
          <a:lstStyle/>
          <a:p>
            <a:r>
              <a:rPr lang="en-US" b="1"/>
              <a:t>Why are we Here? </a:t>
            </a:r>
          </a:p>
        </p:txBody>
      </p:sp>
      <p:pic>
        <p:nvPicPr>
          <p:cNvPr id="6" name="Picture Placeholder 5"/>
          <p:cNvPicPr>
            <a:picLocks noGrp="1" noChangeAspect="1"/>
          </p:cNvPicPr>
          <p:nvPr>
            <p:ph type="pic" idx="1"/>
          </p:nvPr>
        </p:nvPicPr>
        <p:blipFill>
          <a:blip r:embed="rId2"/>
          <a:srcRect t="4087" b="4087"/>
          <a:stretch>
            <a:fillRect/>
          </a:stretch>
        </p:blipFill>
        <p:spPr>
          <a:prstGeom prst="rect">
            <a:avLst/>
          </a:prstGeom>
        </p:spPr>
      </p:pic>
      <p:sp>
        <p:nvSpPr>
          <p:cNvPr id="4" name="Text Placeholder 3"/>
          <p:cNvSpPr>
            <a:spLocks noGrp="1"/>
          </p:cNvSpPr>
          <p:nvPr>
            <p:ph type="body" sz="half" idx="2"/>
          </p:nvPr>
        </p:nvSpPr>
        <p:spPr>
          <a:xfrm>
            <a:off x="760412" y="1371600"/>
            <a:ext cx="3886200" cy="4800600"/>
          </a:xfrm>
        </p:spPr>
        <p:txBody>
          <a:bodyPr>
            <a:normAutofit/>
          </a:bodyPr>
          <a:lstStyle/>
          <a:p>
            <a:r>
              <a:rPr lang="en-US" sz="2800"/>
              <a:t>NEA has an enterprise wide emphasis on organizing.</a:t>
            </a:r>
          </a:p>
          <a:p>
            <a:endParaRPr lang="en-US" sz="2800"/>
          </a:p>
          <a:p>
            <a:r>
              <a:rPr lang="en-US" sz="2800"/>
              <a:t>Our UniServ focused events don’t always meet the needs of organizers. </a:t>
            </a:r>
          </a:p>
        </p:txBody>
      </p:sp>
    </p:spTree>
    <p:extLst>
      <p:ext uri="{BB962C8B-B14F-4D97-AF65-F5344CB8AC3E}">
        <p14:creationId xmlns:p14="http://schemas.microsoft.com/office/powerpoint/2010/main" val="8130578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g135435d5bc1_0_38"/>
          <p:cNvSpPr txBox="1">
            <a:spLocks noGrp="1"/>
          </p:cNvSpPr>
          <p:nvPr>
            <p:ph type="title"/>
          </p:nvPr>
        </p:nvSpPr>
        <p:spPr>
          <a:xfrm>
            <a:off x="2436812" y="36096"/>
            <a:ext cx="8229600" cy="786900"/>
          </a:xfrm>
          <a:prstGeom prst="rect">
            <a:avLst/>
          </a:prstGeom>
        </p:spPr>
        <p:txBody>
          <a:bodyPr spcFirstLastPara="1" vert="horz" wrap="square" lIns="91425" tIns="45700" rIns="91425" bIns="45700" rtlCol="0" anchor="ctr" anchorCtr="0">
            <a:normAutofit/>
          </a:bodyPr>
          <a:lstStyle/>
          <a:p>
            <a:pPr algn="r">
              <a:spcBef>
                <a:spcPts val="0"/>
              </a:spcBef>
            </a:pPr>
            <a:r>
              <a:rPr lang="en-US">
                <a:solidFill>
                  <a:srgbClr val="404040"/>
                </a:solidFill>
              </a:rPr>
              <a:t>Logistics to Remember</a:t>
            </a:r>
            <a:endParaRPr/>
          </a:p>
        </p:txBody>
      </p:sp>
      <p:sp>
        <p:nvSpPr>
          <p:cNvPr id="199" name="Google Shape;199;g135435d5bc1_0_38"/>
          <p:cNvSpPr txBox="1">
            <a:spLocks noGrp="1"/>
          </p:cNvSpPr>
          <p:nvPr>
            <p:ph type="body" idx="1"/>
          </p:nvPr>
        </p:nvSpPr>
        <p:spPr>
          <a:xfrm>
            <a:off x="1141412" y="1723581"/>
            <a:ext cx="9067800" cy="4983103"/>
          </a:xfrm>
          <a:prstGeom prst="rect">
            <a:avLst/>
          </a:prstGeom>
        </p:spPr>
        <p:txBody>
          <a:bodyPr spcFirstLastPara="1" vert="horz" wrap="square" lIns="91425" tIns="45700" rIns="91425" bIns="45700" rtlCol="0" anchor="t" anchorCtr="0">
            <a:noAutofit/>
          </a:bodyPr>
          <a:lstStyle/>
          <a:p>
            <a:pPr marL="0" indent="0">
              <a:spcBef>
                <a:spcPts val="640"/>
              </a:spcBef>
              <a:buNone/>
            </a:pPr>
            <a:r>
              <a:rPr lang="en-US">
                <a:solidFill>
                  <a:schemeClr val="dk1"/>
                </a:solidFill>
              </a:rPr>
              <a:t>Questions to Ask</a:t>
            </a:r>
            <a:endParaRPr>
              <a:solidFill>
                <a:schemeClr val="dk1"/>
              </a:solidFill>
            </a:endParaRPr>
          </a:p>
          <a:p>
            <a:pPr marL="0" indent="0">
              <a:spcBef>
                <a:spcPts val="640"/>
              </a:spcBef>
              <a:buNone/>
            </a:pPr>
            <a:r>
              <a:rPr lang="en-US">
                <a:solidFill>
                  <a:schemeClr val="dk1"/>
                </a:solidFill>
              </a:rPr>
              <a:t>Bathroom</a:t>
            </a:r>
            <a:endParaRPr>
              <a:solidFill>
                <a:schemeClr val="dk1"/>
              </a:solidFill>
            </a:endParaRPr>
          </a:p>
          <a:p>
            <a:pPr marL="0" indent="0">
              <a:spcBef>
                <a:spcPts val="640"/>
              </a:spcBef>
              <a:buNone/>
            </a:pPr>
            <a:r>
              <a:rPr lang="en-US">
                <a:solidFill>
                  <a:schemeClr val="dk1"/>
                </a:solidFill>
              </a:rPr>
              <a:t>Materials</a:t>
            </a:r>
            <a:endParaRPr>
              <a:solidFill>
                <a:schemeClr val="dk1"/>
              </a:solidFill>
            </a:endParaRPr>
          </a:p>
          <a:p>
            <a:pPr marL="0" indent="0">
              <a:spcBef>
                <a:spcPts val="640"/>
              </a:spcBef>
              <a:buNone/>
            </a:pPr>
            <a:r>
              <a:rPr lang="en-US">
                <a:solidFill>
                  <a:schemeClr val="dk1"/>
                </a:solidFill>
              </a:rPr>
              <a:t>Food</a:t>
            </a:r>
            <a:endParaRPr>
              <a:solidFill>
                <a:schemeClr val="dk1"/>
              </a:solidFill>
            </a:endParaRPr>
          </a:p>
          <a:p>
            <a:pPr marL="0" indent="0">
              <a:spcBef>
                <a:spcPts val="640"/>
              </a:spcBef>
              <a:buNone/>
            </a:pPr>
            <a:r>
              <a:rPr lang="en-US">
                <a:solidFill>
                  <a:schemeClr val="dk1"/>
                </a:solidFill>
              </a:rPr>
              <a:t>Room Temperature</a:t>
            </a:r>
            <a:endParaRPr>
              <a:solidFill>
                <a:schemeClr val="dk1"/>
              </a:solidFill>
            </a:endParaRPr>
          </a:p>
          <a:p>
            <a:pPr marL="0" indent="0">
              <a:spcBef>
                <a:spcPts val="640"/>
              </a:spcBef>
              <a:buNone/>
            </a:pPr>
            <a:r>
              <a:rPr lang="en-US"/>
              <a:t>Jasmine </a:t>
            </a:r>
            <a:r>
              <a:rPr lang="en-US">
                <a:solidFill>
                  <a:schemeClr val="dk1"/>
                </a:solidFill>
              </a:rPr>
              <a:t>as a Resource</a:t>
            </a:r>
          </a:p>
          <a:p>
            <a:pPr marL="0" indent="0">
              <a:spcBef>
                <a:spcPts val="640"/>
              </a:spcBef>
              <a:buNone/>
            </a:pPr>
            <a:r>
              <a:rPr lang="en-US">
                <a:solidFill>
                  <a:schemeClr val="dk1"/>
                </a:solidFill>
              </a:rPr>
              <a:t>Travel</a:t>
            </a:r>
          </a:p>
          <a:p>
            <a:pPr marL="0" indent="0">
              <a:spcBef>
                <a:spcPts val="640"/>
              </a:spcBef>
              <a:buNone/>
            </a:pPr>
            <a:r>
              <a:rPr lang="en-US">
                <a:solidFill>
                  <a:schemeClr val="dk1"/>
                </a:solidFill>
              </a:rPr>
              <a:t>Vouchers</a:t>
            </a:r>
            <a:endParaRPr>
              <a:solidFill>
                <a:schemeClr val="dk1"/>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27612" y="1295400"/>
            <a:ext cx="7011988" cy="4969360"/>
          </a:xfrm>
          <a:prstGeom prst="rect">
            <a:avLst/>
          </a:prstGeom>
        </p:spPr>
      </p:pic>
    </p:spTree>
    <p:extLst>
      <p:ext uri="{BB962C8B-B14F-4D97-AF65-F5344CB8AC3E}">
        <p14:creationId xmlns:p14="http://schemas.microsoft.com/office/powerpoint/2010/main" val="35269271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90EF-842B-4341-BEFF-C442EE819D2A}"/>
              </a:ext>
            </a:extLst>
          </p:cNvPr>
          <p:cNvSpPr>
            <a:spLocks noGrp="1"/>
          </p:cNvSpPr>
          <p:nvPr>
            <p:ph type="title"/>
          </p:nvPr>
        </p:nvSpPr>
        <p:spPr/>
        <p:txBody>
          <a:bodyPr>
            <a:normAutofit/>
          </a:bodyPr>
          <a:lstStyle/>
          <a:p>
            <a:r>
              <a:rPr lang="en-US" b="1"/>
              <a:t>3 Day Agenda</a:t>
            </a:r>
          </a:p>
        </p:txBody>
      </p:sp>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922839" y="591671"/>
            <a:ext cx="3316633" cy="6266329"/>
          </a:xfrm>
        </p:spPr>
        <p:txBody>
          <a:bodyPr>
            <a:normAutofit fontScale="92500" lnSpcReduction="20000"/>
          </a:bodyPr>
          <a:lstStyle/>
          <a:p>
            <a:pPr marL="0" indent="0">
              <a:buNone/>
            </a:pPr>
            <a:r>
              <a:rPr lang="en-US" sz="3599" b="1">
                <a:solidFill>
                  <a:schemeClr val="tx2"/>
                </a:solidFill>
              </a:rPr>
              <a:t>Days 1 and 2</a:t>
            </a:r>
          </a:p>
          <a:p>
            <a:pPr marL="0" indent="0">
              <a:buNone/>
            </a:pPr>
            <a:endParaRPr lang="en-US" sz="3300" b="1">
              <a:solidFill>
                <a:schemeClr val="tx2"/>
              </a:solidFill>
            </a:endParaRPr>
          </a:p>
          <a:p>
            <a:pPr marL="0" indent="0">
              <a:buNone/>
            </a:pPr>
            <a:r>
              <a:rPr lang="en-US" sz="3300">
                <a:solidFill>
                  <a:schemeClr val="tx2"/>
                </a:solidFill>
              </a:rPr>
              <a:t>7:30-8:30 Breakfast</a:t>
            </a:r>
          </a:p>
          <a:p>
            <a:pPr marL="0" indent="0">
              <a:buNone/>
            </a:pPr>
            <a:r>
              <a:rPr lang="en-US" sz="3300">
                <a:solidFill>
                  <a:schemeClr val="tx2"/>
                </a:solidFill>
              </a:rPr>
              <a:t>8:30 Convene</a:t>
            </a:r>
          </a:p>
          <a:p>
            <a:pPr marL="0" indent="0">
              <a:buNone/>
            </a:pPr>
            <a:r>
              <a:rPr lang="en-US" sz="3300">
                <a:solidFill>
                  <a:schemeClr val="tx2"/>
                </a:solidFill>
              </a:rPr>
              <a:t>10:15-10:30 Break</a:t>
            </a:r>
          </a:p>
          <a:p>
            <a:pPr marL="0" indent="0">
              <a:buNone/>
            </a:pPr>
            <a:r>
              <a:rPr lang="en-US" sz="3300">
                <a:solidFill>
                  <a:schemeClr val="tx2"/>
                </a:solidFill>
              </a:rPr>
              <a:t>12:00- 1:00 LUNCH</a:t>
            </a:r>
          </a:p>
          <a:p>
            <a:pPr marL="0" indent="0">
              <a:buNone/>
            </a:pPr>
            <a:r>
              <a:rPr lang="en-US" sz="3300">
                <a:solidFill>
                  <a:schemeClr val="tx2"/>
                </a:solidFill>
              </a:rPr>
              <a:t>2:15-2:30 Break</a:t>
            </a:r>
          </a:p>
          <a:p>
            <a:pPr marL="0" indent="0">
              <a:buNone/>
            </a:pPr>
            <a:r>
              <a:rPr lang="en-US" sz="3300">
                <a:solidFill>
                  <a:schemeClr val="tx2"/>
                </a:solidFill>
              </a:rPr>
              <a:t>4:30-5:00 Choice Networking</a:t>
            </a:r>
          </a:p>
          <a:p>
            <a:pPr marL="0" indent="0">
              <a:buNone/>
            </a:pPr>
            <a:r>
              <a:rPr lang="en-US" sz="3300">
                <a:solidFill>
                  <a:schemeClr val="tx2"/>
                </a:solidFill>
              </a:rPr>
              <a:t>5:00 Adjourn</a:t>
            </a:r>
          </a:p>
          <a:p>
            <a:pPr marL="0" indent="0">
              <a:buNone/>
            </a:pPr>
            <a:endParaRPr lang="en-US" sz="3599"/>
          </a:p>
        </p:txBody>
      </p:sp>
      <p:sp>
        <p:nvSpPr>
          <p:cNvPr id="5" name="Text Placeholder 4"/>
          <p:cNvSpPr>
            <a:spLocks noGrp="1"/>
          </p:cNvSpPr>
          <p:nvPr>
            <p:ph type="body" sz="half" idx="2"/>
          </p:nvPr>
        </p:nvSpPr>
        <p:spPr/>
        <p:txBody>
          <a:bodyPr/>
          <a:lstStyle/>
          <a:p>
            <a:endParaRPr lang="en-US"/>
          </a:p>
        </p:txBody>
      </p:sp>
      <p:pic>
        <p:nvPicPr>
          <p:cNvPr id="3074" name="Picture 2" descr="The meaning of social justice unionism | SocialistWorker.org"/>
          <p:cNvPicPr>
            <a:picLocks noChangeAspect="1" noChangeArrowheads="1"/>
          </p:cNvPicPr>
          <p:nvPr/>
        </p:nvPicPr>
        <p:blipFill rotWithShape="1">
          <a:blip r:embed="rId2">
            <a:extLst>
              <a:ext uri="{28A0092B-C50C-407E-A947-70E740481C1C}">
                <a14:useLocalDpi xmlns:a14="http://schemas.microsoft.com/office/drawing/2010/main" val="0"/>
              </a:ext>
            </a:extLst>
          </a:blip>
          <a:srcRect r="23495" b="4833"/>
          <a:stretch/>
        </p:blipFill>
        <p:spPr bwMode="auto">
          <a:xfrm>
            <a:off x="1074240" y="3129919"/>
            <a:ext cx="3115172" cy="2891391"/>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p:cNvSpPr>
            <a:spLocks noGrp="1"/>
          </p:cNvSpPr>
          <p:nvPr>
            <p:ph type="sldNum" sz="quarter" idx="12"/>
          </p:nvPr>
        </p:nvSpPr>
        <p:spPr/>
        <p:txBody>
          <a:bodyPr/>
          <a:lstStyle/>
          <a:p>
            <a:fld id="{5414DF46-E7D2-4146-95BA-57A23C39CF98}" type="slidenum">
              <a:rPr lang="en-US" smtClean="0"/>
              <a:t>5</a:t>
            </a:fld>
            <a:endParaRPr lang="en-US"/>
          </a:p>
        </p:txBody>
      </p:sp>
      <p:sp>
        <p:nvSpPr>
          <p:cNvPr id="7" name="Content Placeholder 2">
            <a:extLst>
              <a:ext uri="{FF2B5EF4-FFF2-40B4-BE49-F238E27FC236}">
                <a16:creationId xmlns:a16="http://schemas.microsoft.com/office/drawing/2014/main" id="{D5A9E3C9-07AA-41F6-A08B-5C66AAB1A24E}"/>
              </a:ext>
            </a:extLst>
          </p:cNvPr>
          <p:cNvSpPr txBox="1">
            <a:spLocks/>
          </p:cNvSpPr>
          <p:nvPr/>
        </p:nvSpPr>
        <p:spPr>
          <a:xfrm>
            <a:off x="8498541" y="591671"/>
            <a:ext cx="3743272" cy="4171101"/>
          </a:xfrm>
          <a:prstGeom prst="rect">
            <a:avLst/>
          </a:prstGeom>
        </p:spPr>
        <p:txBody>
          <a:bodyPr vert="horz" lIns="0" tIns="45708" rIns="0" bIns="45708" rtlCol="0">
            <a:normAutofit fontScale="77500" lnSpcReduction="20000"/>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buNone/>
            </a:pPr>
            <a:r>
              <a:rPr lang="en-US" sz="3599" b="1">
                <a:solidFill>
                  <a:schemeClr val="tx2"/>
                </a:solidFill>
              </a:rPr>
              <a:t>Day 3</a:t>
            </a:r>
          </a:p>
          <a:p>
            <a:pPr marL="0" indent="0">
              <a:buNone/>
            </a:pPr>
            <a:endParaRPr lang="en-US" sz="3599" b="1">
              <a:solidFill>
                <a:schemeClr val="tx2"/>
              </a:solidFill>
            </a:endParaRPr>
          </a:p>
          <a:p>
            <a:pPr marL="0" indent="0">
              <a:buNone/>
            </a:pPr>
            <a:r>
              <a:rPr lang="en-US" sz="3599">
                <a:solidFill>
                  <a:schemeClr val="tx2"/>
                </a:solidFill>
              </a:rPr>
              <a:t>7:30-8:30 Breakfast</a:t>
            </a:r>
          </a:p>
          <a:p>
            <a:pPr marL="0" indent="0">
              <a:buNone/>
            </a:pPr>
            <a:r>
              <a:rPr lang="en-US" sz="3599">
                <a:solidFill>
                  <a:schemeClr val="tx2"/>
                </a:solidFill>
              </a:rPr>
              <a:t>8:30 Convene</a:t>
            </a:r>
          </a:p>
          <a:p>
            <a:pPr marL="0" indent="0">
              <a:buNone/>
            </a:pPr>
            <a:r>
              <a:rPr lang="en-US" sz="3599">
                <a:solidFill>
                  <a:schemeClr val="tx2"/>
                </a:solidFill>
              </a:rPr>
              <a:t>11:00-11:15 Break</a:t>
            </a:r>
          </a:p>
          <a:p>
            <a:pPr marL="0" indent="0">
              <a:buNone/>
            </a:pPr>
            <a:r>
              <a:rPr lang="en-US" sz="3599">
                <a:solidFill>
                  <a:schemeClr val="tx2"/>
                </a:solidFill>
              </a:rPr>
              <a:t>1:00 Boxed Lunch</a:t>
            </a:r>
          </a:p>
          <a:p>
            <a:pPr marL="0" indent="0">
              <a:buNone/>
            </a:pPr>
            <a:r>
              <a:rPr lang="en-US" sz="3599">
                <a:solidFill>
                  <a:schemeClr val="tx2"/>
                </a:solidFill>
              </a:rPr>
              <a:t>1:00-2:00 Choice Networking</a:t>
            </a:r>
          </a:p>
          <a:p>
            <a:pPr marL="0" indent="0">
              <a:buNone/>
            </a:pPr>
            <a:r>
              <a:rPr lang="en-US" sz="3599">
                <a:solidFill>
                  <a:schemeClr val="tx2"/>
                </a:solidFill>
              </a:rPr>
              <a:t>2:00 Adjourn</a:t>
            </a:r>
          </a:p>
          <a:p>
            <a:pPr marL="0" indent="0">
              <a:buNone/>
            </a:pPr>
            <a:endParaRPr lang="en-US" sz="3599">
              <a:solidFill>
                <a:srgbClr val="FF0000"/>
              </a:solidFill>
            </a:endParaRPr>
          </a:p>
          <a:p>
            <a:pPr marL="0" indent="0">
              <a:buNone/>
            </a:pPr>
            <a:endParaRPr lang="en-US" sz="3599"/>
          </a:p>
          <a:p>
            <a:pPr marL="0" indent="0">
              <a:buNone/>
            </a:pPr>
            <a:endParaRPr lang="en-US" sz="3599"/>
          </a:p>
        </p:txBody>
      </p:sp>
    </p:spTree>
    <p:extLst>
      <p:ext uri="{BB962C8B-B14F-4D97-AF65-F5344CB8AC3E}">
        <p14:creationId xmlns:p14="http://schemas.microsoft.com/office/powerpoint/2010/main" val="34788807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90EF-842B-4341-BEFF-C442EE819D2A}"/>
              </a:ext>
            </a:extLst>
          </p:cNvPr>
          <p:cNvSpPr>
            <a:spLocks noGrp="1"/>
          </p:cNvSpPr>
          <p:nvPr>
            <p:ph type="title"/>
          </p:nvPr>
        </p:nvSpPr>
        <p:spPr/>
        <p:txBody>
          <a:bodyPr>
            <a:normAutofit/>
          </a:bodyPr>
          <a:lstStyle/>
          <a:p>
            <a:r>
              <a:rPr lang="en-US" b="1"/>
              <a:t>Today’s Outcomes</a:t>
            </a:r>
          </a:p>
        </p:txBody>
      </p:sp>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5401635" y="1578829"/>
            <a:ext cx="5974602" cy="4584662"/>
          </a:xfrm>
        </p:spPr>
        <p:txBody>
          <a:bodyPr vert="horz" lIns="91440" tIns="45720" rIns="91440" bIns="45720" rtlCol="0" anchor="t">
            <a:normAutofit/>
          </a:bodyPr>
          <a:lstStyle/>
          <a:p>
            <a:pPr marL="246380" indent="-246380">
              <a:buFont typeface="Arial" panose="020B0604020202020204" pitchFamily="34" charset="0"/>
              <a:buChar char="•"/>
            </a:pPr>
            <a:endParaRPr lang="en-US" sz="3600" dirty="0"/>
          </a:p>
        </p:txBody>
      </p:sp>
      <p:sp>
        <p:nvSpPr>
          <p:cNvPr id="5" name="Text Placeholder 4"/>
          <p:cNvSpPr>
            <a:spLocks noGrp="1"/>
          </p:cNvSpPr>
          <p:nvPr>
            <p:ph type="body" sz="half" idx="2"/>
          </p:nvPr>
        </p:nvSpPr>
        <p:spPr/>
        <p:txBody>
          <a:bodyPr/>
          <a:lstStyle/>
          <a:p>
            <a:endParaRPr lang="en-US"/>
          </a:p>
        </p:txBody>
      </p:sp>
      <p:sp>
        <p:nvSpPr>
          <p:cNvPr id="4" name="Slide Number Placeholder 3"/>
          <p:cNvSpPr>
            <a:spLocks noGrp="1"/>
          </p:cNvSpPr>
          <p:nvPr>
            <p:ph type="sldNum" sz="quarter" idx="12"/>
          </p:nvPr>
        </p:nvSpPr>
        <p:spPr/>
        <p:txBody>
          <a:bodyPr/>
          <a:lstStyle/>
          <a:p>
            <a:fld id="{5414DF46-E7D2-4146-95BA-57A23C39CF98}" type="slidenum">
              <a:rPr lang="en-US" smtClean="0"/>
              <a:t>6</a:t>
            </a:fld>
            <a:endParaRPr lang="en-US"/>
          </a:p>
        </p:txBody>
      </p:sp>
      <p:pic>
        <p:nvPicPr>
          <p:cNvPr id="7" name="Picture 2" descr="Grievance Archives | Chicago Teachers Union"/>
          <p:cNvPicPr>
            <a:picLocks noChangeAspect="1" noChangeArrowheads="1"/>
          </p:cNvPicPr>
          <p:nvPr/>
        </p:nvPicPr>
        <p:blipFill rotWithShape="1">
          <a:blip r:embed="rId2">
            <a:extLst>
              <a:ext uri="{28A0092B-C50C-407E-A947-70E740481C1C}">
                <a14:useLocalDpi xmlns:a14="http://schemas.microsoft.com/office/drawing/2010/main" val="0"/>
              </a:ext>
            </a:extLst>
          </a:blip>
          <a:srcRect l="17362" r="10739"/>
          <a:stretch/>
        </p:blipFill>
        <p:spPr bwMode="auto">
          <a:xfrm>
            <a:off x="1074240" y="2732416"/>
            <a:ext cx="3293422" cy="3431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2409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oogle Shape;192;g1353501599d_0_66"/>
          <p:cNvPicPr preferRelativeResize="0"/>
          <p:nvPr/>
        </p:nvPicPr>
        <p:blipFill>
          <a:blip r:embed="rId3">
            <a:alphaModFix amt="20000"/>
            <a:grayscl/>
          </a:blip>
          <a:stretch>
            <a:fillRect/>
          </a:stretch>
        </p:blipFill>
        <p:spPr>
          <a:xfrm>
            <a:off x="-32068" y="-609600"/>
            <a:ext cx="12344400" cy="7008276"/>
          </a:xfrm>
          <a:prstGeom prst="rect">
            <a:avLst/>
          </a:prstGeom>
          <a:noFill/>
          <a:ln>
            <a:noFill/>
          </a:ln>
        </p:spPr>
      </p:pic>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760412" y="177801"/>
            <a:ext cx="10615825" cy="584200"/>
          </a:xfrm>
        </p:spPr>
        <p:txBody>
          <a:bodyPr>
            <a:normAutofit fontScale="90000"/>
          </a:bodyPr>
          <a:lstStyle/>
          <a:p>
            <a:r>
              <a:rPr lang="en-US" b="1"/>
              <a:t>Community Agreements </a:t>
            </a:r>
            <a:r>
              <a:rPr lang="en-US" b="1" err="1"/>
              <a:t>pg</a:t>
            </a:r>
            <a:r>
              <a:rPr lang="en-US" b="1"/>
              <a:t> 2-3 </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2284412" y="762001"/>
            <a:ext cx="8335001" cy="4572000"/>
          </a:xfrm>
          <a:solidFill>
            <a:schemeClr val="bg1">
              <a:alpha val="0"/>
            </a:schemeClr>
          </a:solidFill>
        </p:spPr>
        <p:txBody>
          <a:bodyPr vert="horz" lIns="0" tIns="45708" rIns="0" bIns="45708" rtlCol="0" anchor="t">
            <a:noAutofit/>
          </a:bodyPr>
          <a:lstStyle/>
          <a:p>
            <a:pPr marL="0" indent="0">
              <a:buNone/>
            </a:pPr>
            <a:r>
              <a:rPr lang="en-US" sz="2799"/>
              <a:t>Using Self-Awareness and Self-Knowledge </a:t>
            </a:r>
          </a:p>
          <a:p>
            <a:pPr marL="0" indent="0">
              <a:buNone/>
            </a:pPr>
            <a:r>
              <a:rPr lang="en-US" sz="2799"/>
              <a:t>Listening for Understanding</a:t>
            </a:r>
          </a:p>
          <a:p>
            <a:pPr marL="0" indent="0">
              <a:buNone/>
            </a:pPr>
            <a:r>
              <a:rPr lang="en-US" sz="2799"/>
              <a:t>Being Gracious</a:t>
            </a:r>
          </a:p>
          <a:p>
            <a:pPr marL="0" indent="0">
              <a:buNone/>
            </a:pPr>
            <a:r>
              <a:rPr lang="en-US" sz="2799"/>
              <a:t>Staying Engaged</a:t>
            </a:r>
          </a:p>
          <a:p>
            <a:pPr marL="0" indent="0">
              <a:buNone/>
            </a:pPr>
            <a:r>
              <a:rPr lang="en-US" sz="2799"/>
              <a:t>Being Open and Suspend Judgment</a:t>
            </a:r>
          </a:p>
          <a:p>
            <a:pPr marL="0" indent="0">
              <a:buNone/>
            </a:pPr>
            <a:r>
              <a:rPr lang="en-US" sz="2799"/>
              <a:t>Saying “I”- tell your truth</a:t>
            </a:r>
          </a:p>
          <a:p>
            <a:pPr marL="0" indent="0">
              <a:buNone/>
            </a:pPr>
            <a:r>
              <a:rPr lang="en-US" sz="2799"/>
              <a:t>Seeking Discomfort </a:t>
            </a:r>
          </a:p>
          <a:p>
            <a:pPr marL="0" indent="0">
              <a:buNone/>
            </a:pPr>
            <a:r>
              <a:rPr lang="en-US" sz="2799"/>
              <a:t>Reaching Empathy</a:t>
            </a:r>
          </a:p>
          <a:p>
            <a:pPr marL="0" indent="0">
              <a:buNone/>
            </a:pPr>
            <a:r>
              <a:rPr lang="en-US" sz="2799"/>
              <a:t>Expecting Non-Resolution and Non-Closure</a:t>
            </a:r>
          </a:p>
          <a:p>
            <a:pPr marL="0" indent="0">
              <a:buNone/>
            </a:pPr>
            <a:r>
              <a:rPr lang="en-US" sz="2799"/>
              <a:t> </a:t>
            </a:r>
            <a:r>
              <a:rPr lang="en-US"/>
              <a:t>*</a:t>
            </a:r>
            <a:r>
              <a:rPr lang="en-US" sz="1200"/>
              <a:t>Adapted from “Embracing equity and inclusion”, Annie E. Casey Foundation</a:t>
            </a:r>
          </a:p>
        </p:txBody>
      </p:sp>
    </p:spTree>
    <p:extLst>
      <p:ext uri="{BB962C8B-B14F-4D97-AF65-F5344CB8AC3E}">
        <p14:creationId xmlns:p14="http://schemas.microsoft.com/office/powerpoint/2010/main" val="8457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5CF54C-CCE2-47F9-A974-2EF25127E06E}"/>
              </a:ext>
            </a:extLst>
          </p:cNvPr>
          <p:cNvSpPr>
            <a:spLocks noGrp="1"/>
          </p:cNvSpPr>
          <p:nvPr>
            <p:ph type="title"/>
          </p:nvPr>
        </p:nvSpPr>
        <p:spPr>
          <a:xfrm>
            <a:off x="6094411" y="915055"/>
            <a:ext cx="6094413" cy="5942052"/>
          </a:xfrm>
        </p:spPr>
        <p:txBody>
          <a:bodyPr vert="horz" lIns="91416" tIns="45708" rIns="91416" bIns="45708" rtlCol="0" anchor="b">
            <a:normAutofit fontScale="90000"/>
          </a:bodyPr>
          <a:lstStyle/>
          <a:p>
            <a:r>
              <a:rPr lang="en-US" sz="6598">
                <a:solidFill>
                  <a:schemeClr val="tx1">
                    <a:lumMod val="85000"/>
                    <a:lumOff val="15000"/>
                  </a:schemeClr>
                </a:solidFill>
              </a:rPr>
              <a:t>One Revolution Around the Room</a:t>
            </a:r>
            <a:br>
              <a:rPr lang="en-US" sz="6598">
                <a:solidFill>
                  <a:schemeClr val="tx1">
                    <a:lumMod val="85000"/>
                    <a:lumOff val="15000"/>
                  </a:schemeClr>
                </a:solidFill>
              </a:rPr>
            </a:br>
            <a:r>
              <a:rPr lang="en-US" sz="6598">
                <a:solidFill>
                  <a:schemeClr val="tx1">
                    <a:lumMod val="85000"/>
                    <a:lumOff val="15000"/>
                  </a:schemeClr>
                </a:solidFill>
              </a:rPr>
              <a:t/>
            </a:r>
            <a:br>
              <a:rPr lang="en-US" sz="6598">
                <a:solidFill>
                  <a:schemeClr val="tx1">
                    <a:lumMod val="85000"/>
                    <a:lumOff val="15000"/>
                  </a:schemeClr>
                </a:solidFill>
              </a:rPr>
            </a:br>
            <a:r>
              <a:rPr lang="en-US" sz="5298">
                <a:solidFill>
                  <a:schemeClr val="tx1">
                    <a:lumMod val="85000"/>
                    <a:lumOff val="15000"/>
                  </a:schemeClr>
                </a:solidFill>
              </a:rPr>
              <a:t>Name</a:t>
            </a:r>
            <a:br>
              <a:rPr lang="en-US" sz="5298">
                <a:solidFill>
                  <a:schemeClr val="tx1">
                    <a:lumMod val="85000"/>
                    <a:lumOff val="15000"/>
                  </a:schemeClr>
                </a:solidFill>
              </a:rPr>
            </a:br>
            <a:r>
              <a:rPr lang="en-US" sz="5298">
                <a:solidFill>
                  <a:schemeClr val="tx1">
                    <a:lumMod val="85000"/>
                    <a:lumOff val="15000"/>
                  </a:schemeClr>
                </a:solidFill>
              </a:rPr>
              <a:t>Required Pronoun</a:t>
            </a:r>
            <a:br>
              <a:rPr lang="en-US" sz="5298">
                <a:solidFill>
                  <a:schemeClr val="tx1">
                    <a:lumMod val="85000"/>
                    <a:lumOff val="15000"/>
                  </a:schemeClr>
                </a:solidFill>
              </a:rPr>
            </a:br>
            <a:r>
              <a:rPr lang="en-US" sz="5298">
                <a:solidFill>
                  <a:schemeClr val="tx1">
                    <a:lumMod val="85000"/>
                    <a:lumOff val="15000"/>
                  </a:schemeClr>
                </a:solidFill>
              </a:rPr>
              <a:t>State</a:t>
            </a:r>
            <a:br>
              <a:rPr lang="en-US" sz="5298">
                <a:solidFill>
                  <a:schemeClr val="tx1">
                    <a:lumMod val="85000"/>
                    <a:lumOff val="15000"/>
                  </a:schemeClr>
                </a:solidFill>
              </a:rPr>
            </a:br>
            <a:r>
              <a:rPr lang="en-US" sz="6598">
                <a:solidFill>
                  <a:schemeClr val="accent5">
                    <a:lumMod val="75000"/>
                  </a:schemeClr>
                </a:solidFill>
              </a:rPr>
              <a:t/>
            </a:r>
            <a:br>
              <a:rPr lang="en-US" sz="6598">
                <a:solidFill>
                  <a:schemeClr val="accent5">
                    <a:lumMod val="75000"/>
                  </a:schemeClr>
                </a:solidFill>
              </a:rPr>
            </a:br>
            <a:endParaRPr lang="en-US" sz="6598">
              <a:solidFill>
                <a:schemeClr val="accent5">
                  <a:lumMod val="75000"/>
                </a:schemeClr>
              </a:solidFill>
            </a:endParaRPr>
          </a:p>
        </p:txBody>
      </p:sp>
      <p:sp>
        <p:nvSpPr>
          <p:cNvPr id="4" name="Slide Number Placeholder 3"/>
          <p:cNvSpPr>
            <a:spLocks noGrp="1"/>
          </p:cNvSpPr>
          <p:nvPr>
            <p:ph type="sldNum" sz="quarter" idx="12"/>
          </p:nvPr>
        </p:nvSpPr>
        <p:spPr/>
        <p:txBody>
          <a:bodyPr/>
          <a:lstStyle/>
          <a:p>
            <a:fld id="{5414DF46-E7D2-4146-95BA-57A23C39CF98}" type="slidenum">
              <a:rPr lang="en-US" smtClean="0"/>
              <a:t>8</a:t>
            </a:fld>
            <a:endParaRPr lang="en-US"/>
          </a:p>
        </p:txBody>
      </p:sp>
      <p:pic>
        <p:nvPicPr>
          <p:cNvPr id="5" name="Google Shape;707;p64"/>
          <p:cNvPicPr preferRelativeResize="0"/>
          <p:nvPr/>
        </p:nvPicPr>
        <p:blipFill rotWithShape="1">
          <a:blip r:embed="rId2">
            <a:alphaModFix/>
          </a:blip>
          <a:srcRect l="37805" r="2489" b="-5019"/>
          <a:stretch/>
        </p:blipFill>
        <p:spPr>
          <a:xfrm flipH="1">
            <a:off x="760412" y="915055"/>
            <a:ext cx="4610100" cy="5401675"/>
          </a:xfrm>
          <a:prstGeom prst="rect">
            <a:avLst/>
          </a:prstGeom>
          <a:noFill/>
          <a:ln>
            <a:noFill/>
          </a:ln>
        </p:spPr>
      </p:pic>
    </p:spTree>
    <p:extLst>
      <p:ext uri="{BB962C8B-B14F-4D97-AF65-F5344CB8AC3E}">
        <p14:creationId xmlns:p14="http://schemas.microsoft.com/office/powerpoint/2010/main" val="17069599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085012" y="2438400"/>
            <a:ext cx="4291224" cy="3733800"/>
          </a:xfrm>
        </p:spPr>
        <p:txBody>
          <a:bodyPr vert="horz" lIns="91440" tIns="45720" rIns="91440" bIns="45720" rtlCol="0" anchor="t">
            <a:normAutofit/>
          </a:bodyPr>
          <a:lstStyle/>
          <a:p>
            <a:pPr marL="0" indent="0">
              <a:buNone/>
            </a:pPr>
            <a:endParaRPr lang="en-US" sz="4800" dirty="0"/>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58805" y="1406908"/>
            <a:ext cx="3308857" cy="4050917"/>
          </a:xfrm>
          <a:prstGeom prst="rect">
            <a:avLst/>
          </a:prstGeom>
        </p:spPr>
      </p:pic>
    </p:spTree>
    <p:extLst>
      <p:ext uri="{BB962C8B-B14F-4D97-AF65-F5344CB8AC3E}">
        <p14:creationId xmlns:p14="http://schemas.microsoft.com/office/powerpoint/2010/main" val="18048278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9640" y="177801"/>
            <a:ext cx="10446597" cy="736600"/>
          </a:xfrm>
        </p:spPr>
        <p:txBody>
          <a:bodyPr/>
          <a:lstStyle/>
          <a:p>
            <a:r>
              <a:rPr lang="en-US" b="1" dirty="0" smtClean="0"/>
              <a:t>Picturing Power </a:t>
            </a:r>
            <a:endParaRPr lang="en-US" b="1" dirty="0"/>
          </a:p>
        </p:txBody>
      </p:sp>
      <p:pic>
        <p:nvPicPr>
          <p:cNvPr id="1028" name="Picture 4" descr="Pile of pictures Images - Search Images on Everypixe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19415" y="0"/>
            <a:ext cx="6776295" cy="627797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929640" y="1158240"/>
            <a:ext cx="6344617" cy="5013960"/>
          </a:xfrm>
        </p:spPr>
        <p:txBody>
          <a:bodyPr>
            <a:normAutofit lnSpcReduction="10000"/>
          </a:bodyPr>
          <a:lstStyle/>
          <a:p>
            <a:pPr marL="0" indent="0">
              <a:buNone/>
            </a:pPr>
            <a:r>
              <a:rPr lang="en-US" b="1" dirty="0" smtClean="0"/>
              <a:t>At Your Tables </a:t>
            </a:r>
            <a:r>
              <a:rPr lang="en-US" dirty="0" smtClean="0"/>
              <a:t>– Each Person Picks 3 Pics</a:t>
            </a:r>
          </a:p>
          <a:p>
            <a:pPr marL="0" indent="0">
              <a:buNone/>
            </a:pPr>
            <a:r>
              <a:rPr lang="en-US" dirty="0" smtClean="0"/>
              <a:t>Each person shares Name, Pronouns, Location, and uses all three of Pics they Picked to define power. </a:t>
            </a:r>
          </a:p>
          <a:p>
            <a:pPr marL="0" indent="0">
              <a:buNone/>
            </a:pPr>
            <a:endParaRPr lang="en-US" dirty="0" smtClean="0"/>
          </a:p>
          <a:p>
            <a:pPr marL="0" indent="0">
              <a:buNone/>
            </a:pPr>
            <a:r>
              <a:rPr lang="en-US" b="1" dirty="0" smtClean="0"/>
              <a:t>Round 2 </a:t>
            </a:r>
            <a:r>
              <a:rPr lang="en-US" dirty="0" smtClean="0"/>
              <a:t>– Stand and form triads – share Name Pronouns, Location and Definition of Power with 3 Pics</a:t>
            </a:r>
          </a:p>
          <a:p>
            <a:pPr marL="0" indent="0">
              <a:buNone/>
            </a:pPr>
            <a:endParaRPr lang="en-US" dirty="0" smtClean="0"/>
          </a:p>
          <a:p>
            <a:pPr marL="0" indent="0">
              <a:buNone/>
            </a:pPr>
            <a:r>
              <a:rPr lang="en-US" b="1" dirty="0" smtClean="0"/>
              <a:t>Round 3 </a:t>
            </a:r>
            <a:r>
              <a:rPr lang="en-US" dirty="0" smtClean="0"/>
              <a:t>– Repeat Round 2</a:t>
            </a:r>
            <a:endParaRPr lang="en-US" dirty="0"/>
          </a:p>
        </p:txBody>
      </p:sp>
    </p:spTree>
    <p:extLst>
      <p:ext uri="{BB962C8B-B14F-4D97-AF65-F5344CB8AC3E}">
        <p14:creationId xmlns:p14="http://schemas.microsoft.com/office/powerpoint/2010/main" val="22780051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9120" y="177801"/>
            <a:ext cx="10797117" cy="843280"/>
          </a:xfrm>
        </p:spPr>
        <p:txBody>
          <a:bodyPr>
            <a:normAutofit/>
          </a:bodyPr>
          <a:lstStyle/>
          <a:p>
            <a:r>
              <a:rPr lang="en-US" sz="4800" dirty="0" smtClean="0"/>
              <a:t>Whole Room Report</a:t>
            </a:r>
            <a:endParaRPr lang="en-US" sz="4800" dirty="0"/>
          </a:p>
        </p:txBody>
      </p:sp>
      <p:sp>
        <p:nvSpPr>
          <p:cNvPr id="3" name="Content Placeholder 2"/>
          <p:cNvSpPr>
            <a:spLocks noGrp="1"/>
          </p:cNvSpPr>
          <p:nvPr>
            <p:ph idx="1"/>
          </p:nvPr>
        </p:nvSpPr>
        <p:spPr>
          <a:xfrm>
            <a:off x="1593437" y="1600200"/>
            <a:ext cx="6179109" cy="4572000"/>
          </a:xfrm>
        </p:spPr>
        <p:txBody>
          <a:bodyPr>
            <a:normAutofit/>
          </a:bodyPr>
          <a:lstStyle/>
          <a:p>
            <a:r>
              <a:rPr lang="en-US" sz="4400" dirty="0" smtClean="0"/>
              <a:t>What are some common themes you heard?</a:t>
            </a:r>
          </a:p>
          <a:p>
            <a:r>
              <a:rPr lang="en-US" sz="4400" dirty="0" smtClean="0"/>
              <a:t>What really surprised you OR left you wondering? </a:t>
            </a:r>
            <a:endParaRPr lang="en-US" sz="4400" dirty="0"/>
          </a:p>
        </p:txBody>
      </p:sp>
      <p:pic>
        <p:nvPicPr>
          <p:cNvPr id="4" name="Picture 4" descr="Pile of pictures Images - Search Images on Everypixe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72546" y="327662"/>
            <a:ext cx="5923164" cy="58445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9885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085012" y="2438400"/>
            <a:ext cx="4291224" cy="3733800"/>
          </a:xfrm>
        </p:spPr>
        <p:txBody>
          <a:bodyPr>
            <a:normAutofit/>
          </a:bodyPr>
          <a:lstStyle/>
          <a:p>
            <a:pPr marL="0" indent="0">
              <a:buNone/>
            </a:pPr>
            <a:endParaRPr lang="en-US" sz="4800" dirty="0"/>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58805" y="1406908"/>
            <a:ext cx="3308857" cy="4050917"/>
          </a:xfrm>
          <a:prstGeom prst="rect">
            <a:avLst/>
          </a:prstGeom>
        </p:spPr>
      </p:pic>
    </p:spTree>
    <p:extLst>
      <p:ext uri="{BB962C8B-B14F-4D97-AF65-F5344CB8AC3E}">
        <p14:creationId xmlns:p14="http://schemas.microsoft.com/office/powerpoint/2010/main" val="1941224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1396" y="1"/>
            <a:ext cx="9782801" cy="883920"/>
          </a:xfrm>
        </p:spPr>
        <p:txBody>
          <a:bodyPr>
            <a:normAutofit/>
          </a:bodyPr>
          <a:lstStyle/>
          <a:p>
            <a:r>
              <a:rPr lang="en-US" sz="4000" dirty="0" smtClean="0"/>
              <a:t>Power in Our </a:t>
            </a:r>
            <a:r>
              <a:rPr lang="en-US" sz="4000" dirty="0" smtClean="0"/>
              <a:t>Work p. 8-12</a:t>
            </a:r>
            <a:endParaRPr lang="en-US" sz="4000" dirty="0"/>
          </a:p>
        </p:txBody>
      </p:sp>
      <p:sp>
        <p:nvSpPr>
          <p:cNvPr id="3" name="Content Placeholder 2"/>
          <p:cNvSpPr>
            <a:spLocks noGrp="1"/>
          </p:cNvSpPr>
          <p:nvPr>
            <p:ph idx="1"/>
          </p:nvPr>
        </p:nvSpPr>
        <p:spPr>
          <a:xfrm>
            <a:off x="696036" y="1037230"/>
            <a:ext cx="8325838" cy="5134970"/>
          </a:xfrm>
        </p:spPr>
        <p:txBody>
          <a:bodyPr/>
          <a:lstStyle/>
          <a:p>
            <a:r>
              <a:rPr lang="en-US" dirty="0" smtClean="0"/>
              <a:t>Move into quads (someone you are not currently sitting with and don’t know well)</a:t>
            </a:r>
          </a:p>
          <a:p>
            <a:pPr lvl="0"/>
            <a:r>
              <a:rPr lang="en-US" dirty="0"/>
              <a:t>Each Person in the group develops a statement about how </a:t>
            </a:r>
            <a:r>
              <a:rPr lang="en-US" dirty="0" smtClean="0"/>
              <a:t>their </a:t>
            </a:r>
            <a:r>
              <a:rPr lang="en-US" dirty="0"/>
              <a:t>employer defines power. </a:t>
            </a:r>
          </a:p>
          <a:p>
            <a:pPr lvl="0"/>
            <a:r>
              <a:rPr lang="en-US" dirty="0" smtClean="0"/>
              <a:t>HOW does your employer want that power </a:t>
            </a:r>
            <a:r>
              <a:rPr lang="en-US" dirty="0" err="1" smtClean="0"/>
              <a:t>exressed</a:t>
            </a:r>
            <a:r>
              <a:rPr lang="en-US" dirty="0" smtClean="0"/>
              <a:t>?  </a:t>
            </a:r>
            <a:r>
              <a:rPr lang="en-US" dirty="0"/>
              <a:t>AKA what does power look like in action? </a:t>
            </a:r>
          </a:p>
          <a:p>
            <a:r>
              <a:rPr lang="en-US" dirty="0" smtClean="0"/>
              <a:t>Each Team Creates a Poster</a:t>
            </a:r>
          </a:p>
          <a:p>
            <a:pPr lvl="1"/>
            <a:r>
              <a:rPr lang="en-US" dirty="0" smtClean="0"/>
              <a:t>Each </a:t>
            </a:r>
            <a:r>
              <a:rPr lang="en-US" dirty="0"/>
              <a:t>person draws their state and puts their name and statement about power </a:t>
            </a:r>
            <a:r>
              <a:rPr lang="en-US" dirty="0" smtClean="0"/>
              <a:t>in the state outline. </a:t>
            </a:r>
            <a:endParaRPr lang="en-US" dirty="0"/>
          </a:p>
        </p:txBody>
      </p:sp>
      <p:pic>
        <p:nvPicPr>
          <p:cNvPr id="5" name="Picture 4"/>
          <p:cNvPicPr>
            <a:picLocks noChangeAspect="1"/>
          </p:cNvPicPr>
          <p:nvPr/>
        </p:nvPicPr>
        <p:blipFill>
          <a:blip r:embed="rId2"/>
          <a:stretch>
            <a:fillRect/>
          </a:stretch>
        </p:blipFill>
        <p:spPr>
          <a:xfrm>
            <a:off x="9021873" y="1951630"/>
            <a:ext cx="3294810" cy="4418321"/>
          </a:xfrm>
          <a:prstGeom prst="rect">
            <a:avLst/>
          </a:prstGeom>
        </p:spPr>
      </p:pic>
    </p:spTree>
    <p:extLst>
      <p:ext uri="{BB962C8B-B14F-4D97-AF65-F5344CB8AC3E}">
        <p14:creationId xmlns:p14="http://schemas.microsoft.com/office/powerpoint/2010/main" val="1565796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9117407" y="1951630"/>
            <a:ext cx="3294810" cy="4418321"/>
          </a:xfrm>
          <a:prstGeom prst="rect">
            <a:avLst/>
          </a:prstGeom>
        </p:spPr>
      </p:pic>
      <p:sp>
        <p:nvSpPr>
          <p:cNvPr id="2" name="Title 1"/>
          <p:cNvSpPr>
            <a:spLocks noGrp="1"/>
          </p:cNvSpPr>
          <p:nvPr>
            <p:ph type="title"/>
          </p:nvPr>
        </p:nvSpPr>
        <p:spPr>
          <a:xfrm>
            <a:off x="511396" y="1"/>
            <a:ext cx="9782801" cy="883920"/>
          </a:xfrm>
        </p:spPr>
        <p:txBody>
          <a:bodyPr>
            <a:normAutofit/>
          </a:bodyPr>
          <a:lstStyle/>
          <a:p>
            <a:r>
              <a:rPr lang="en-US" sz="4000" dirty="0" smtClean="0"/>
              <a:t>Power in Our </a:t>
            </a:r>
            <a:r>
              <a:rPr lang="en-US" sz="4000" dirty="0" smtClean="0"/>
              <a:t>Work Closing Thoughts</a:t>
            </a:r>
            <a:endParaRPr lang="en-US" sz="4000" dirty="0"/>
          </a:p>
        </p:txBody>
      </p:sp>
      <p:sp>
        <p:nvSpPr>
          <p:cNvPr id="3" name="Content Placeholder 2"/>
          <p:cNvSpPr>
            <a:spLocks noGrp="1"/>
          </p:cNvSpPr>
          <p:nvPr>
            <p:ph idx="1"/>
          </p:nvPr>
        </p:nvSpPr>
        <p:spPr>
          <a:xfrm>
            <a:off x="522400" y="1132764"/>
            <a:ext cx="9771797" cy="5134970"/>
          </a:xfrm>
        </p:spPr>
        <p:txBody>
          <a:bodyPr>
            <a:normAutofit/>
          </a:bodyPr>
          <a:lstStyle/>
          <a:p>
            <a:pPr marL="0" indent="0">
              <a:buNone/>
            </a:pPr>
            <a:r>
              <a:rPr lang="en-US" sz="4400" dirty="0" smtClean="0"/>
              <a:t>For our time together we will use this definition:</a:t>
            </a:r>
          </a:p>
          <a:p>
            <a:pPr marL="0" indent="0">
              <a:buNone/>
            </a:pPr>
            <a:r>
              <a:rPr lang="en-US" sz="4400" dirty="0" smtClean="0"/>
              <a:t>Organizing </a:t>
            </a:r>
            <a:r>
              <a:rPr lang="en-US" sz="4400" dirty="0"/>
              <a:t>and leadership </a:t>
            </a:r>
            <a:r>
              <a:rPr lang="en-US" sz="4400" dirty="0" smtClean="0"/>
              <a:t>are </a:t>
            </a:r>
            <a:r>
              <a:rPr lang="en-US" sz="4400" dirty="0"/>
              <a:t>about accepting responsibility for enabling others to achieve shared purpose in the face of uncertainty. </a:t>
            </a:r>
          </a:p>
          <a:p>
            <a:endParaRPr lang="en-US" sz="3600" dirty="0"/>
          </a:p>
        </p:txBody>
      </p:sp>
    </p:spTree>
    <p:extLst>
      <p:ext uri="{BB962C8B-B14F-4D97-AF65-F5344CB8AC3E}">
        <p14:creationId xmlns:p14="http://schemas.microsoft.com/office/powerpoint/2010/main" val="32719363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9117407" y="1951630"/>
            <a:ext cx="3294810" cy="4418321"/>
          </a:xfrm>
          <a:prstGeom prst="rect">
            <a:avLst/>
          </a:prstGeom>
        </p:spPr>
      </p:pic>
      <p:sp>
        <p:nvSpPr>
          <p:cNvPr id="2" name="Title 1"/>
          <p:cNvSpPr>
            <a:spLocks noGrp="1"/>
          </p:cNvSpPr>
          <p:nvPr>
            <p:ph type="title"/>
          </p:nvPr>
        </p:nvSpPr>
        <p:spPr>
          <a:xfrm>
            <a:off x="511396" y="1"/>
            <a:ext cx="9782801" cy="883920"/>
          </a:xfrm>
        </p:spPr>
        <p:txBody>
          <a:bodyPr>
            <a:normAutofit/>
          </a:bodyPr>
          <a:lstStyle/>
          <a:p>
            <a:r>
              <a:rPr lang="en-US" sz="4000" dirty="0" smtClean="0"/>
              <a:t>Power in Our </a:t>
            </a:r>
            <a:r>
              <a:rPr lang="en-US" sz="4000" dirty="0" smtClean="0"/>
              <a:t>Work Closing Thoughts</a:t>
            </a:r>
            <a:endParaRPr lang="en-US" sz="4000" dirty="0"/>
          </a:p>
        </p:txBody>
      </p:sp>
      <p:sp>
        <p:nvSpPr>
          <p:cNvPr id="3" name="Content Placeholder 2"/>
          <p:cNvSpPr>
            <a:spLocks noGrp="1"/>
          </p:cNvSpPr>
          <p:nvPr>
            <p:ph idx="1"/>
          </p:nvPr>
        </p:nvSpPr>
        <p:spPr>
          <a:xfrm>
            <a:off x="522401" y="1132764"/>
            <a:ext cx="9331284" cy="5134970"/>
          </a:xfrm>
        </p:spPr>
        <p:txBody>
          <a:bodyPr>
            <a:normAutofit lnSpcReduction="10000"/>
          </a:bodyPr>
          <a:lstStyle/>
          <a:p>
            <a:pPr marL="0" indent="0">
              <a:buNone/>
            </a:pPr>
            <a:r>
              <a:rPr lang="en-US" sz="4400" dirty="0" smtClean="0"/>
              <a:t>When we remove enabling -</a:t>
            </a:r>
          </a:p>
          <a:p>
            <a:pPr marL="0" indent="0">
              <a:buNone/>
            </a:pPr>
            <a:r>
              <a:rPr lang="en-US" sz="4400" dirty="0" smtClean="0"/>
              <a:t>Organizing </a:t>
            </a:r>
            <a:r>
              <a:rPr lang="en-US" sz="4400" dirty="0"/>
              <a:t>and leadership </a:t>
            </a:r>
            <a:r>
              <a:rPr lang="en-US" sz="4400" dirty="0" smtClean="0"/>
              <a:t>are </a:t>
            </a:r>
            <a:r>
              <a:rPr lang="en-US" sz="4400" dirty="0"/>
              <a:t>about accepting responsibility for </a:t>
            </a:r>
            <a:r>
              <a:rPr lang="en-US" sz="4400" dirty="0" smtClean="0"/>
              <a:t>others </a:t>
            </a:r>
            <a:r>
              <a:rPr lang="en-US" sz="4400" dirty="0"/>
              <a:t>to achieve shared purpose in the face of uncertainty. </a:t>
            </a:r>
            <a:endParaRPr lang="en-US" sz="4400" dirty="0" smtClean="0"/>
          </a:p>
          <a:p>
            <a:pPr marL="0" indent="0">
              <a:buNone/>
            </a:pPr>
            <a:endParaRPr lang="en-US" sz="4400" dirty="0"/>
          </a:p>
          <a:p>
            <a:pPr marL="0" indent="0">
              <a:buNone/>
            </a:pPr>
            <a:r>
              <a:rPr lang="en-US" sz="4400" dirty="0" smtClean="0"/>
              <a:t>We lose agency, structures, teams, and shared accountability. </a:t>
            </a:r>
            <a:endParaRPr lang="en-US" sz="4400" dirty="0"/>
          </a:p>
          <a:p>
            <a:endParaRPr lang="en-US" sz="3600" dirty="0"/>
          </a:p>
        </p:txBody>
      </p:sp>
    </p:spTree>
    <p:extLst>
      <p:ext uri="{BB962C8B-B14F-4D97-AF65-F5344CB8AC3E}">
        <p14:creationId xmlns:p14="http://schemas.microsoft.com/office/powerpoint/2010/main" val="1128556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9117407" y="1951630"/>
            <a:ext cx="3294810" cy="4418321"/>
          </a:xfrm>
          <a:prstGeom prst="rect">
            <a:avLst/>
          </a:prstGeom>
        </p:spPr>
      </p:pic>
      <p:sp>
        <p:nvSpPr>
          <p:cNvPr id="2" name="Title 1"/>
          <p:cNvSpPr>
            <a:spLocks noGrp="1"/>
          </p:cNvSpPr>
          <p:nvPr>
            <p:ph type="title"/>
          </p:nvPr>
        </p:nvSpPr>
        <p:spPr>
          <a:xfrm>
            <a:off x="511396" y="1"/>
            <a:ext cx="9782801" cy="883920"/>
          </a:xfrm>
        </p:spPr>
        <p:txBody>
          <a:bodyPr>
            <a:normAutofit/>
          </a:bodyPr>
          <a:lstStyle/>
          <a:p>
            <a:r>
              <a:rPr lang="en-US" sz="4000" dirty="0" smtClean="0"/>
              <a:t>Power in Our </a:t>
            </a:r>
            <a:r>
              <a:rPr lang="en-US" sz="4000" dirty="0" smtClean="0"/>
              <a:t>Work Closing Thoughts</a:t>
            </a:r>
            <a:endParaRPr lang="en-US" sz="4000" dirty="0"/>
          </a:p>
        </p:txBody>
      </p:sp>
      <p:sp>
        <p:nvSpPr>
          <p:cNvPr id="3" name="Content Placeholder 2"/>
          <p:cNvSpPr>
            <a:spLocks noGrp="1"/>
          </p:cNvSpPr>
          <p:nvPr>
            <p:ph idx="1"/>
          </p:nvPr>
        </p:nvSpPr>
        <p:spPr>
          <a:xfrm>
            <a:off x="522400" y="1132764"/>
            <a:ext cx="10204740" cy="5134970"/>
          </a:xfrm>
        </p:spPr>
        <p:txBody>
          <a:bodyPr>
            <a:normAutofit lnSpcReduction="10000"/>
          </a:bodyPr>
          <a:lstStyle/>
          <a:p>
            <a:pPr marL="0" indent="0">
              <a:buNone/>
            </a:pPr>
            <a:r>
              <a:rPr lang="en-US" sz="4400" dirty="0" smtClean="0"/>
              <a:t>When we take out “to achieve purpose”</a:t>
            </a:r>
          </a:p>
          <a:p>
            <a:pPr marL="0" indent="0">
              <a:buNone/>
            </a:pPr>
            <a:endParaRPr lang="en-US" sz="4400" dirty="0"/>
          </a:p>
          <a:p>
            <a:pPr marL="0" indent="0">
              <a:buNone/>
            </a:pPr>
            <a:r>
              <a:rPr lang="en-US" sz="4400" dirty="0" smtClean="0"/>
              <a:t>Organizing </a:t>
            </a:r>
            <a:r>
              <a:rPr lang="en-US" sz="4400" dirty="0"/>
              <a:t>and leadership </a:t>
            </a:r>
            <a:r>
              <a:rPr lang="en-US" sz="4400" dirty="0" smtClean="0"/>
              <a:t>are </a:t>
            </a:r>
            <a:r>
              <a:rPr lang="en-US" sz="4400" dirty="0"/>
              <a:t>about accepting responsibility for enabling others </a:t>
            </a:r>
            <a:r>
              <a:rPr lang="en-US" sz="4400" dirty="0" smtClean="0"/>
              <a:t>in </a:t>
            </a:r>
            <a:r>
              <a:rPr lang="en-US" sz="4400" dirty="0"/>
              <a:t>the face of uncertainty. </a:t>
            </a:r>
          </a:p>
          <a:p>
            <a:pPr marL="0" indent="0">
              <a:buNone/>
            </a:pPr>
            <a:endParaRPr lang="en-US" sz="4000" dirty="0" smtClean="0"/>
          </a:p>
          <a:p>
            <a:pPr marL="0" indent="0">
              <a:buNone/>
            </a:pPr>
            <a:r>
              <a:rPr lang="en-US" sz="4000" dirty="0" smtClean="0"/>
              <a:t>We lose our “why,” the issues, and the problems that matter. </a:t>
            </a:r>
            <a:endParaRPr lang="en-US" sz="4000" dirty="0"/>
          </a:p>
        </p:txBody>
      </p:sp>
    </p:spTree>
    <p:extLst>
      <p:ext uri="{BB962C8B-B14F-4D97-AF65-F5344CB8AC3E}">
        <p14:creationId xmlns:p14="http://schemas.microsoft.com/office/powerpoint/2010/main" val="11890640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9117407" y="1951630"/>
            <a:ext cx="3294810" cy="4418321"/>
          </a:xfrm>
          <a:prstGeom prst="rect">
            <a:avLst/>
          </a:prstGeom>
        </p:spPr>
      </p:pic>
      <p:sp>
        <p:nvSpPr>
          <p:cNvPr id="2" name="Title 1"/>
          <p:cNvSpPr>
            <a:spLocks noGrp="1"/>
          </p:cNvSpPr>
          <p:nvPr>
            <p:ph type="title"/>
          </p:nvPr>
        </p:nvSpPr>
        <p:spPr>
          <a:xfrm>
            <a:off x="511396" y="1"/>
            <a:ext cx="9782801" cy="883920"/>
          </a:xfrm>
        </p:spPr>
        <p:txBody>
          <a:bodyPr>
            <a:normAutofit/>
          </a:bodyPr>
          <a:lstStyle/>
          <a:p>
            <a:r>
              <a:rPr lang="en-US" sz="4000" dirty="0" smtClean="0"/>
              <a:t>Power in Our </a:t>
            </a:r>
            <a:r>
              <a:rPr lang="en-US" sz="4000" dirty="0" smtClean="0"/>
              <a:t>Work Closing Thoughts</a:t>
            </a:r>
            <a:endParaRPr lang="en-US" sz="4000" dirty="0"/>
          </a:p>
        </p:txBody>
      </p:sp>
      <p:sp>
        <p:nvSpPr>
          <p:cNvPr id="3" name="Content Placeholder 2"/>
          <p:cNvSpPr>
            <a:spLocks noGrp="1"/>
          </p:cNvSpPr>
          <p:nvPr>
            <p:ph idx="1"/>
          </p:nvPr>
        </p:nvSpPr>
        <p:spPr>
          <a:xfrm>
            <a:off x="522400" y="1132764"/>
            <a:ext cx="9771797" cy="5134970"/>
          </a:xfrm>
        </p:spPr>
        <p:txBody>
          <a:bodyPr>
            <a:normAutofit lnSpcReduction="10000"/>
          </a:bodyPr>
          <a:lstStyle/>
          <a:p>
            <a:pPr marL="0" indent="0">
              <a:buNone/>
            </a:pPr>
            <a:r>
              <a:rPr lang="en-US" sz="4400" dirty="0" smtClean="0"/>
              <a:t>When we take out uncertainty</a:t>
            </a:r>
          </a:p>
          <a:p>
            <a:pPr marL="0" indent="0">
              <a:buNone/>
            </a:pPr>
            <a:endParaRPr lang="en-US" sz="4400" dirty="0" smtClean="0"/>
          </a:p>
          <a:p>
            <a:pPr marL="0" indent="0">
              <a:buNone/>
            </a:pPr>
            <a:r>
              <a:rPr lang="en-US" sz="4400" dirty="0" smtClean="0"/>
              <a:t>Organizing </a:t>
            </a:r>
            <a:r>
              <a:rPr lang="en-US" sz="4400" dirty="0"/>
              <a:t>and leadership </a:t>
            </a:r>
            <a:r>
              <a:rPr lang="en-US" sz="4400" dirty="0" smtClean="0"/>
              <a:t>are </a:t>
            </a:r>
            <a:r>
              <a:rPr lang="en-US" sz="4400" dirty="0"/>
              <a:t>about accepting responsibility for enabling others to achieve shared </a:t>
            </a:r>
            <a:r>
              <a:rPr lang="en-US" sz="4400" dirty="0" smtClean="0"/>
              <a:t>purpose. </a:t>
            </a:r>
          </a:p>
          <a:p>
            <a:pPr marL="0" indent="0">
              <a:buNone/>
            </a:pPr>
            <a:endParaRPr lang="en-US" sz="4400" dirty="0"/>
          </a:p>
          <a:p>
            <a:pPr marL="0" indent="0">
              <a:buNone/>
            </a:pPr>
            <a:r>
              <a:rPr lang="en-US" sz="4400" dirty="0" smtClean="0"/>
              <a:t>It simply becomes socializing with a predictable outcome. </a:t>
            </a:r>
            <a:endParaRPr lang="en-US" sz="4400" dirty="0"/>
          </a:p>
          <a:p>
            <a:endParaRPr lang="en-US" sz="3600" dirty="0"/>
          </a:p>
        </p:txBody>
      </p:sp>
    </p:spTree>
    <p:extLst>
      <p:ext uri="{BB962C8B-B14F-4D97-AF65-F5344CB8AC3E}">
        <p14:creationId xmlns:p14="http://schemas.microsoft.com/office/powerpoint/2010/main" val="23716699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4858603" y="128104"/>
            <a:ext cx="7330221" cy="6729896"/>
          </a:xfrm>
        </p:spPr>
        <p:txBody>
          <a:bodyPr>
            <a:normAutofit/>
          </a:bodyPr>
          <a:lstStyle/>
          <a:p>
            <a:pPr marL="0" indent="0">
              <a:buNone/>
            </a:pPr>
            <a:r>
              <a:rPr lang="en-US" sz="3200" dirty="0" smtClean="0"/>
              <a:t>A number of examples you had were about power over, or using power. </a:t>
            </a:r>
          </a:p>
          <a:p>
            <a:pPr marL="0" indent="0">
              <a:buNone/>
            </a:pPr>
            <a:endParaRPr lang="en-US" sz="3200" dirty="0" smtClean="0"/>
          </a:p>
          <a:p>
            <a:pPr marL="0" indent="0">
              <a:buNone/>
            </a:pPr>
            <a:r>
              <a:rPr lang="en-US" sz="3200" dirty="0" smtClean="0"/>
              <a:t>Our final definition is about BUILDING </a:t>
            </a:r>
            <a:br>
              <a:rPr lang="en-US" sz="3200" dirty="0" smtClean="0"/>
            </a:br>
            <a:r>
              <a:rPr lang="en-US" sz="3200" dirty="0" smtClean="0"/>
              <a:t>power together in order to USE it to make change</a:t>
            </a:r>
          </a:p>
          <a:p>
            <a:pPr marL="0" indent="0">
              <a:buNone/>
            </a:pPr>
            <a:endParaRPr lang="en-US" sz="3200" dirty="0"/>
          </a:p>
          <a:p>
            <a:pPr marL="0" indent="0">
              <a:buNone/>
            </a:pPr>
            <a:r>
              <a:rPr lang="en-US" sz="3200" dirty="0" smtClean="0"/>
              <a:t>Organizing is about shared risk and accountability in the face of uncertainty</a:t>
            </a:r>
          </a:p>
          <a:p>
            <a:pPr marL="0" indent="0">
              <a:buNone/>
            </a:pPr>
            <a:endParaRPr lang="en-US" sz="3200" dirty="0"/>
          </a:p>
          <a:p>
            <a:pPr marL="0" indent="0">
              <a:buNone/>
            </a:pPr>
            <a:r>
              <a:rPr lang="en-US" sz="3200" dirty="0" smtClean="0"/>
              <a:t>Unity is the basis of our power. </a:t>
            </a:r>
            <a:endParaRPr lang="en-US" sz="3200" dirty="0"/>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17958305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5414DF46-E7D2-4146-95BA-57A23C39CF98}" type="slidenum">
              <a:rPr lang="en-US" smtClean="0"/>
              <a:t>19</a:t>
            </a:fld>
            <a:endParaRPr lang="en-US"/>
          </a:p>
        </p:txBody>
      </p:sp>
      <p:pic>
        <p:nvPicPr>
          <p:cNvPr id="9218" name="Picture 2" descr="Free photo: Break time - Birds, Countysite, Dutch - Free Download - Jooinn"/>
          <p:cNvPicPr>
            <a:picLocks noGrp="1" noChangeAspect="1" noChangeArrowheads="1"/>
          </p:cNvPicPr>
          <p:nvPr>
            <p:ph type="pic" idx="4294967295"/>
          </p:nvPr>
        </p:nvPicPr>
        <p:blipFill>
          <a:blip r:embed="rId2">
            <a:extLst>
              <a:ext uri="{28A0092B-C50C-407E-A947-70E740481C1C}">
                <a14:useLocalDpi xmlns:a14="http://schemas.microsoft.com/office/drawing/2010/main" val="0"/>
              </a:ext>
            </a:extLst>
          </a:blip>
          <a:srcRect t="14007" b="14007"/>
          <a:stretch>
            <a:fillRect/>
          </a:stretch>
        </p:blipFill>
        <p:spPr bwMode="auto">
          <a:xfrm>
            <a:off x="912812" y="849313"/>
            <a:ext cx="10058400" cy="568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2983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085012" y="2438400"/>
            <a:ext cx="4291224" cy="3733800"/>
          </a:xfrm>
        </p:spPr>
        <p:txBody>
          <a:bodyPr>
            <a:normAutofit/>
          </a:bodyPr>
          <a:lstStyle/>
          <a:p>
            <a:pPr marL="0" indent="0">
              <a:buNone/>
            </a:pPr>
            <a:endParaRPr lang="en-US" sz="4800" dirty="0"/>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58805" y="1406908"/>
            <a:ext cx="3308857" cy="4050917"/>
          </a:xfrm>
          <a:prstGeom prst="rect">
            <a:avLst/>
          </a:prstGeom>
        </p:spPr>
      </p:pic>
    </p:spTree>
    <p:extLst>
      <p:ext uri="{BB962C8B-B14F-4D97-AF65-F5344CB8AC3E}">
        <p14:creationId xmlns:p14="http://schemas.microsoft.com/office/powerpoint/2010/main" val="39338166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roup Of People Silhouette Vector Art, Icons, and Graphics for Free Download"/>
          <p:cNvPicPr>
            <a:picLocks noChangeAspect="1" noChangeArrowheads="1"/>
          </p:cNvPicPr>
          <p:nvPr/>
        </p:nvPicPr>
        <p:blipFill rotWithShape="1">
          <a:blip r:embed="rId2">
            <a:extLst>
              <a:ext uri="{28A0092B-C50C-407E-A947-70E740481C1C}">
                <a14:useLocalDpi xmlns:a14="http://schemas.microsoft.com/office/drawing/2010/main" val="0"/>
              </a:ext>
            </a:extLst>
          </a:blip>
          <a:srcRect t="48682"/>
          <a:stretch/>
        </p:blipFill>
        <p:spPr bwMode="auto">
          <a:xfrm>
            <a:off x="409433" y="4394578"/>
            <a:ext cx="11779392" cy="196818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2326" y="192139"/>
            <a:ext cx="11421352" cy="493662"/>
          </a:xfrm>
        </p:spPr>
        <p:txBody>
          <a:bodyPr>
            <a:noAutofit/>
          </a:bodyPr>
          <a:lstStyle/>
          <a:p>
            <a:r>
              <a:rPr lang="en-US" sz="4800" dirty="0" smtClean="0"/>
              <a:t>Community and Constituency P. 13-17</a:t>
            </a:r>
            <a:endParaRPr lang="en-US" sz="4800" dirty="0"/>
          </a:p>
        </p:txBody>
      </p:sp>
      <p:sp>
        <p:nvSpPr>
          <p:cNvPr id="3" name="Content Placeholder 2"/>
          <p:cNvSpPr>
            <a:spLocks noGrp="1"/>
          </p:cNvSpPr>
          <p:nvPr>
            <p:ph idx="1"/>
          </p:nvPr>
        </p:nvSpPr>
        <p:spPr>
          <a:xfrm>
            <a:off x="764274" y="685801"/>
            <a:ext cx="11259403" cy="4571999"/>
          </a:xfrm>
        </p:spPr>
        <p:txBody>
          <a:bodyPr/>
          <a:lstStyle/>
          <a:p>
            <a:pPr marL="0" indent="0">
              <a:buNone/>
            </a:pPr>
            <a:r>
              <a:rPr lang="en-US" sz="4400" dirty="0" smtClean="0"/>
              <a:t>Quick Table Talk and Article Review</a:t>
            </a:r>
          </a:p>
          <a:p>
            <a:pPr marL="0" indent="0">
              <a:buNone/>
            </a:pPr>
            <a:endParaRPr lang="en-US" sz="4400" dirty="0"/>
          </a:p>
          <a:p>
            <a:pPr marL="0" indent="0">
              <a:buNone/>
            </a:pPr>
            <a:r>
              <a:rPr lang="en-US" sz="4400" dirty="0" smtClean="0"/>
              <a:t>What are the differences between community and constituency?</a:t>
            </a:r>
          </a:p>
          <a:p>
            <a:pPr marL="0" indent="0">
              <a:buNone/>
            </a:pPr>
            <a:endParaRPr lang="en-US" sz="4400" dirty="0"/>
          </a:p>
          <a:p>
            <a:pPr marL="0" indent="0">
              <a:buNone/>
            </a:pPr>
            <a:endParaRPr lang="en-US" dirty="0"/>
          </a:p>
        </p:txBody>
      </p:sp>
    </p:spTree>
    <p:extLst>
      <p:ext uri="{BB962C8B-B14F-4D97-AF65-F5344CB8AC3E}">
        <p14:creationId xmlns:p14="http://schemas.microsoft.com/office/powerpoint/2010/main" val="42571039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roup Of People Silhouette Vector Art, Icons, and Graphics for Free Download"/>
          <p:cNvPicPr>
            <a:picLocks noChangeAspect="1" noChangeArrowheads="1"/>
          </p:cNvPicPr>
          <p:nvPr/>
        </p:nvPicPr>
        <p:blipFill rotWithShape="1">
          <a:blip r:embed="rId2">
            <a:extLst>
              <a:ext uri="{28A0092B-C50C-407E-A947-70E740481C1C}">
                <a14:useLocalDpi xmlns:a14="http://schemas.microsoft.com/office/drawing/2010/main" val="0"/>
              </a:ext>
            </a:extLst>
          </a:blip>
          <a:srcRect t="48682"/>
          <a:stretch/>
        </p:blipFill>
        <p:spPr bwMode="auto">
          <a:xfrm>
            <a:off x="409433" y="4394578"/>
            <a:ext cx="11779392" cy="196818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2326" y="192139"/>
            <a:ext cx="11421352" cy="493662"/>
          </a:xfrm>
        </p:spPr>
        <p:txBody>
          <a:bodyPr>
            <a:noAutofit/>
          </a:bodyPr>
          <a:lstStyle/>
          <a:p>
            <a:r>
              <a:rPr lang="en-US" sz="4800" dirty="0" smtClean="0"/>
              <a:t>Defining Communities</a:t>
            </a:r>
            <a:endParaRPr lang="en-US" sz="4800" dirty="0"/>
          </a:p>
        </p:txBody>
      </p:sp>
      <p:sp>
        <p:nvSpPr>
          <p:cNvPr id="3" name="Content Placeholder 2"/>
          <p:cNvSpPr>
            <a:spLocks noGrp="1"/>
          </p:cNvSpPr>
          <p:nvPr>
            <p:ph idx="1"/>
          </p:nvPr>
        </p:nvSpPr>
        <p:spPr>
          <a:xfrm>
            <a:off x="764274" y="955343"/>
            <a:ext cx="11259403" cy="4302457"/>
          </a:xfrm>
        </p:spPr>
        <p:txBody>
          <a:bodyPr/>
          <a:lstStyle/>
          <a:p>
            <a:pPr marL="0" indent="0">
              <a:buNone/>
            </a:pPr>
            <a:r>
              <a:rPr lang="en-US" sz="4800" dirty="0" smtClean="0"/>
              <a:t>A community shares values or interests.</a:t>
            </a:r>
          </a:p>
          <a:p>
            <a:pPr marL="0" indent="0">
              <a:buNone/>
            </a:pPr>
            <a:endParaRPr lang="en-US" sz="4800" dirty="0"/>
          </a:p>
          <a:p>
            <a:pPr marL="0" indent="0">
              <a:buNone/>
            </a:pPr>
            <a:r>
              <a:rPr lang="en-US" sz="4800" dirty="0" smtClean="0"/>
              <a:t>Remember organizing?  Enabling, achieve shared purpose, uncertainty </a:t>
            </a:r>
            <a:endParaRPr lang="en-US" sz="4800" dirty="0"/>
          </a:p>
          <a:p>
            <a:pPr marL="0" indent="0">
              <a:buNone/>
            </a:pPr>
            <a:endParaRPr lang="en-US" dirty="0"/>
          </a:p>
        </p:txBody>
      </p:sp>
    </p:spTree>
    <p:extLst>
      <p:ext uri="{BB962C8B-B14F-4D97-AF65-F5344CB8AC3E}">
        <p14:creationId xmlns:p14="http://schemas.microsoft.com/office/powerpoint/2010/main" val="12741996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roup Of People Silhouette Vector Art, Icons, and Graphics for Free Download"/>
          <p:cNvPicPr>
            <a:picLocks noChangeAspect="1" noChangeArrowheads="1"/>
          </p:cNvPicPr>
          <p:nvPr/>
        </p:nvPicPr>
        <p:blipFill rotWithShape="1">
          <a:blip r:embed="rId2">
            <a:extLst>
              <a:ext uri="{28A0092B-C50C-407E-A947-70E740481C1C}">
                <a14:useLocalDpi xmlns:a14="http://schemas.microsoft.com/office/drawing/2010/main" val="0"/>
              </a:ext>
            </a:extLst>
          </a:blip>
          <a:srcRect t="48682"/>
          <a:stretch/>
        </p:blipFill>
        <p:spPr bwMode="auto">
          <a:xfrm>
            <a:off x="409433" y="4394578"/>
            <a:ext cx="11779392" cy="196818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2326" y="192139"/>
            <a:ext cx="11421352" cy="493662"/>
          </a:xfrm>
        </p:spPr>
        <p:txBody>
          <a:bodyPr>
            <a:noAutofit/>
          </a:bodyPr>
          <a:lstStyle/>
          <a:p>
            <a:r>
              <a:rPr lang="en-US" sz="4800" dirty="0" smtClean="0"/>
              <a:t>Defining Constituency</a:t>
            </a:r>
            <a:endParaRPr lang="en-US" sz="4800" dirty="0"/>
          </a:p>
        </p:txBody>
      </p:sp>
      <p:sp>
        <p:nvSpPr>
          <p:cNvPr id="3" name="Content Placeholder 2"/>
          <p:cNvSpPr>
            <a:spLocks noGrp="1"/>
          </p:cNvSpPr>
          <p:nvPr>
            <p:ph idx="1"/>
          </p:nvPr>
        </p:nvSpPr>
        <p:spPr>
          <a:xfrm>
            <a:off x="764274" y="955343"/>
            <a:ext cx="11259403" cy="4302457"/>
          </a:xfrm>
        </p:spPr>
        <p:txBody>
          <a:bodyPr/>
          <a:lstStyle/>
          <a:p>
            <a:pPr marL="0" indent="0">
              <a:buNone/>
            </a:pPr>
            <a:r>
              <a:rPr lang="en-US" sz="3600" dirty="0"/>
              <a:t>Constituencies are communities, people who share common values or interests, organized to use its resources to act in their </a:t>
            </a:r>
            <a:r>
              <a:rPr lang="en-US" sz="3600" dirty="0" smtClean="0"/>
              <a:t>interests. Constituents </a:t>
            </a:r>
            <a:r>
              <a:rPr lang="en-US" sz="3600" dirty="0"/>
              <a:t>are the heart of an organization, they have voice. If we treat people like </a:t>
            </a:r>
            <a:r>
              <a:rPr lang="en-US" sz="3600" dirty="0" smtClean="0"/>
              <a:t>customers (service model), </a:t>
            </a:r>
            <a:r>
              <a:rPr lang="en-US" sz="3600" dirty="0"/>
              <a:t>they can only exit to make influence.</a:t>
            </a:r>
            <a:endParaRPr lang="en-US" sz="3600" dirty="0"/>
          </a:p>
          <a:p>
            <a:pPr marL="0" indent="0">
              <a:buNone/>
            </a:pPr>
            <a:endParaRPr lang="en-US" dirty="0"/>
          </a:p>
        </p:txBody>
      </p:sp>
    </p:spTree>
    <p:extLst>
      <p:ext uri="{BB962C8B-B14F-4D97-AF65-F5344CB8AC3E}">
        <p14:creationId xmlns:p14="http://schemas.microsoft.com/office/powerpoint/2010/main" val="5740702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roup Of People Silhouette Vector Art, Icons, and Graphics for Free Download"/>
          <p:cNvPicPr>
            <a:picLocks noChangeAspect="1" noChangeArrowheads="1"/>
          </p:cNvPicPr>
          <p:nvPr/>
        </p:nvPicPr>
        <p:blipFill rotWithShape="1">
          <a:blip r:embed="rId2">
            <a:extLst>
              <a:ext uri="{28A0092B-C50C-407E-A947-70E740481C1C}">
                <a14:useLocalDpi xmlns:a14="http://schemas.microsoft.com/office/drawing/2010/main" val="0"/>
              </a:ext>
            </a:extLst>
          </a:blip>
          <a:srcRect t="48682"/>
          <a:stretch/>
        </p:blipFill>
        <p:spPr bwMode="auto">
          <a:xfrm>
            <a:off x="409433" y="4394578"/>
            <a:ext cx="11779392" cy="196818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2326" y="192139"/>
            <a:ext cx="11421352" cy="493662"/>
          </a:xfrm>
        </p:spPr>
        <p:txBody>
          <a:bodyPr>
            <a:noAutofit/>
          </a:bodyPr>
          <a:lstStyle/>
          <a:p>
            <a:endParaRPr lang="en-US" sz="4800" dirty="0"/>
          </a:p>
        </p:txBody>
      </p:sp>
      <p:sp>
        <p:nvSpPr>
          <p:cNvPr id="3" name="Content Placeholder 2"/>
          <p:cNvSpPr>
            <a:spLocks noGrp="1"/>
          </p:cNvSpPr>
          <p:nvPr>
            <p:ph idx="1"/>
          </p:nvPr>
        </p:nvSpPr>
        <p:spPr>
          <a:xfrm>
            <a:off x="764274" y="955343"/>
            <a:ext cx="11259403" cy="4302457"/>
          </a:xfrm>
        </p:spPr>
        <p:txBody>
          <a:bodyPr>
            <a:normAutofit/>
          </a:bodyPr>
          <a:lstStyle/>
          <a:p>
            <a:pPr marL="0" indent="0">
              <a:buNone/>
            </a:pPr>
            <a:r>
              <a:rPr lang="en-US" sz="4800" dirty="0" smtClean="0"/>
              <a:t>Pause to think:</a:t>
            </a:r>
          </a:p>
          <a:p>
            <a:pPr marL="0" indent="0">
              <a:buNone/>
            </a:pPr>
            <a:r>
              <a:rPr lang="en-US" sz="4800" dirty="0" smtClean="0"/>
              <a:t>Is the concept of power different in a community vs. a constituency? </a:t>
            </a:r>
            <a:endParaRPr lang="en-US" sz="4800" dirty="0"/>
          </a:p>
        </p:txBody>
      </p:sp>
    </p:spTree>
    <p:extLst>
      <p:ext uri="{BB962C8B-B14F-4D97-AF65-F5344CB8AC3E}">
        <p14:creationId xmlns:p14="http://schemas.microsoft.com/office/powerpoint/2010/main" val="2008327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3628" y="1"/>
            <a:ext cx="10116342" cy="887104"/>
          </a:xfrm>
        </p:spPr>
        <p:txBody>
          <a:bodyPr/>
          <a:lstStyle/>
          <a:p>
            <a:r>
              <a:rPr lang="en-US" dirty="0" smtClean="0"/>
              <a:t>Constituencies: Their Values and Interests</a:t>
            </a:r>
            <a:endParaRPr lang="en-US" dirty="0"/>
          </a:p>
        </p:txBody>
      </p:sp>
      <p:sp>
        <p:nvSpPr>
          <p:cNvPr id="3" name="Content Placeholder 2"/>
          <p:cNvSpPr>
            <a:spLocks noGrp="1"/>
          </p:cNvSpPr>
          <p:nvPr>
            <p:ph idx="1"/>
          </p:nvPr>
        </p:nvSpPr>
        <p:spPr>
          <a:xfrm>
            <a:off x="733628" y="887105"/>
            <a:ext cx="7018300" cy="5147315"/>
          </a:xfrm>
        </p:spPr>
        <p:txBody>
          <a:bodyPr>
            <a:normAutofit lnSpcReduction="10000"/>
          </a:bodyPr>
          <a:lstStyle/>
          <a:p>
            <a:pPr marL="0" indent="0">
              <a:buNone/>
            </a:pPr>
            <a:r>
              <a:rPr lang="en-US" dirty="0" smtClean="0"/>
              <a:t>Group Wall Charts</a:t>
            </a:r>
          </a:p>
          <a:p>
            <a:pPr marL="0" indent="0">
              <a:buNone/>
            </a:pPr>
            <a:r>
              <a:rPr lang="en-US" dirty="0" smtClean="0"/>
              <a:t>In one column brainstorm all the constituencies you are aware of in your work settings</a:t>
            </a:r>
          </a:p>
          <a:p>
            <a:pPr marL="0" indent="0">
              <a:buNone/>
            </a:pPr>
            <a:endParaRPr lang="en-US" dirty="0"/>
          </a:p>
          <a:p>
            <a:pPr marL="0" indent="0">
              <a:buNone/>
            </a:pPr>
            <a:r>
              <a:rPr lang="en-US" dirty="0" smtClean="0"/>
              <a:t>In the second column,  write the special core values, interests, or issues that each constituency has. </a:t>
            </a:r>
          </a:p>
          <a:p>
            <a:pPr marL="0" indent="0">
              <a:buNone/>
            </a:pPr>
            <a:endParaRPr lang="en-US" dirty="0" smtClean="0"/>
          </a:p>
          <a:p>
            <a:pPr marL="0" indent="0">
              <a:buNone/>
            </a:pPr>
            <a:r>
              <a:rPr lang="en-US" dirty="0" smtClean="0"/>
              <a:t>Look for what might be common in the second column</a:t>
            </a:r>
            <a:endParaRPr lang="en-US" dirty="0"/>
          </a:p>
          <a:p>
            <a:endParaRPr lang="en-US" dirty="0"/>
          </a:p>
        </p:txBody>
      </p:sp>
      <p:pic>
        <p:nvPicPr>
          <p:cNvPr id="5" name="Picture 4"/>
          <p:cNvPicPr>
            <a:picLocks noChangeAspect="1"/>
          </p:cNvPicPr>
          <p:nvPr/>
        </p:nvPicPr>
        <p:blipFill rotWithShape="1">
          <a:blip r:embed="rId2">
            <a:extLst>
              <a:ext uri="{BEBA8EAE-BF5A-486C-A8C5-ECC9F3942E4B}">
                <a14:imgProps xmlns:a14="http://schemas.microsoft.com/office/drawing/2010/main">
                  <a14:imgLayer r:embed="rId3">
                    <a14:imgEffect>
                      <a14:colorTemperature colorTemp="7200"/>
                    </a14:imgEffect>
                  </a14:imgLayer>
                </a14:imgProps>
              </a:ext>
            </a:extLst>
          </a:blip>
          <a:srcRect l="9938" t="7692" r="8572" b="7692"/>
          <a:stretch/>
        </p:blipFill>
        <p:spPr>
          <a:xfrm>
            <a:off x="8127928" y="1239837"/>
            <a:ext cx="3692238" cy="4953000"/>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710335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roup Of People Silhouette Vector Art, Icons, and Graphics for Free Download"/>
          <p:cNvPicPr>
            <a:picLocks noChangeAspect="1" noChangeArrowheads="1"/>
          </p:cNvPicPr>
          <p:nvPr/>
        </p:nvPicPr>
        <p:blipFill rotWithShape="1">
          <a:blip r:embed="rId2">
            <a:extLst>
              <a:ext uri="{28A0092B-C50C-407E-A947-70E740481C1C}">
                <a14:useLocalDpi xmlns:a14="http://schemas.microsoft.com/office/drawing/2010/main" val="0"/>
              </a:ext>
            </a:extLst>
          </a:blip>
          <a:srcRect t="48682"/>
          <a:stretch/>
        </p:blipFill>
        <p:spPr bwMode="auto">
          <a:xfrm>
            <a:off x="409433" y="4394578"/>
            <a:ext cx="11779392" cy="196818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2326" y="192139"/>
            <a:ext cx="11421352" cy="493662"/>
          </a:xfrm>
        </p:spPr>
        <p:txBody>
          <a:bodyPr>
            <a:noAutofit/>
          </a:bodyPr>
          <a:lstStyle/>
          <a:p>
            <a:r>
              <a:rPr lang="en-US" sz="4000" dirty="0" smtClean="0"/>
              <a:t>Community and Constituency Whole Room</a:t>
            </a:r>
            <a:endParaRPr lang="en-US" sz="4000" dirty="0"/>
          </a:p>
        </p:txBody>
      </p:sp>
      <p:sp>
        <p:nvSpPr>
          <p:cNvPr id="3" name="Content Placeholder 2"/>
          <p:cNvSpPr>
            <a:spLocks noGrp="1"/>
          </p:cNvSpPr>
          <p:nvPr>
            <p:ph idx="1"/>
          </p:nvPr>
        </p:nvSpPr>
        <p:spPr>
          <a:xfrm>
            <a:off x="764275" y="1009933"/>
            <a:ext cx="11259403" cy="4097741"/>
          </a:xfrm>
        </p:spPr>
        <p:txBody>
          <a:bodyPr/>
          <a:lstStyle/>
          <a:p>
            <a:pPr marL="0" indent="0">
              <a:buNone/>
            </a:pPr>
            <a:r>
              <a:rPr lang="en-US" sz="4800" dirty="0" smtClean="0"/>
              <a:t>What did your discover by listing these constituencies and their values, interests, and issues?</a:t>
            </a:r>
            <a:r>
              <a:rPr lang="en-US" dirty="0" smtClean="0"/>
              <a:t> </a:t>
            </a:r>
            <a:endParaRPr lang="en-US" dirty="0"/>
          </a:p>
        </p:txBody>
      </p:sp>
    </p:spTree>
    <p:extLst>
      <p:ext uri="{BB962C8B-B14F-4D97-AF65-F5344CB8AC3E}">
        <p14:creationId xmlns:p14="http://schemas.microsoft.com/office/powerpoint/2010/main" val="19570871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4872250" y="195996"/>
            <a:ext cx="7151428" cy="6662003"/>
          </a:xfrm>
        </p:spPr>
        <p:txBody>
          <a:bodyPr>
            <a:noAutofit/>
          </a:bodyPr>
          <a:lstStyle/>
          <a:p>
            <a:pPr marL="0" indent="0">
              <a:buNone/>
            </a:pPr>
            <a:r>
              <a:rPr lang="en-US" sz="3200" dirty="0" smtClean="0"/>
              <a:t>Constituencies </a:t>
            </a:r>
            <a:r>
              <a:rPr lang="en-US" sz="3200" dirty="0"/>
              <a:t>are distinct from </a:t>
            </a:r>
            <a:r>
              <a:rPr lang="en-US" sz="3200" dirty="0" smtClean="0"/>
              <a:t>communities.</a:t>
            </a:r>
          </a:p>
          <a:p>
            <a:pPr marL="0" indent="0">
              <a:buNone/>
            </a:pPr>
            <a:r>
              <a:rPr lang="en-US" sz="3200" dirty="0" smtClean="0"/>
              <a:t>Organizing identifies their </a:t>
            </a:r>
            <a:r>
              <a:rPr lang="en-US" sz="3200" dirty="0"/>
              <a:t>common values and interests </a:t>
            </a:r>
            <a:r>
              <a:rPr lang="en-US" sz="3200" dirty="0" smtClean="0"/>
              <a:t>builds </a:t>
            </a:r>
            <a:r>
              <a:rPr lang="en-US" sz="3200" dirty="0"/>
              <a:t>structure </a:t>
            </a:r>
            <a:r>
              <a:rPr lang="en-US" sz="3200" dirty="0" smtClean="0"/>
              <a:t> to act. Building power.</a:t>
            </a:r>
          </a:p>
          <a:p>
            <a:pPr marL="0" indent="0">
              <a:buNone/>
            </a:pPr>
            <a:r>
              <a:rPr lang="en-US" sz="3200" dirty="0" smtClean="0"/>
              <a:t>When </a:t>
            </a:r>
            <a:r>
              <a:rPr lang="en-US" sz="3200" dirty="0"/>
              <a:t>we treat constituents like customers, their only avenue is to exit. </a:t>
            </a:r>
            <a:r>
              <a:rPr lang="en-US" sz="3200" dirty="0" smtClean="0"/>
              <a:t>They relied on us to have power. </a:t>
            </a:r>
            <a:r>
              <a:rPr lang="en-US" sz="3200" dirty="0"/>
              <a:t> </a:t>
            </a:r>
          </a:p>
          <a:p>
            <a:pPr marL="0" indent="0">
              <a:buNone/>
            </a:pPr>
            <a:r>
              <a:rPr lang="en-US" sz="3200" dirty="0" smtClean="0"/>
              <a:t>Only organizing small groups </a:t>
            </a:r>
            <a:r>
              <a:rPr lang="en-US" sz="3200" dirty="0"/>
              <a:t>within the larger community </a:t>
            </a:r>
            <a:r>
              <a:rPr lang="en-US" sz="3200" dirty="0" smtClean="0"/>
              <a:t>limits power and </a:t>
            </a:r>
            <a:r>
              <a:rPr lang="en-US" sz="3200" dirty="0"/>
              <a:t>gives us fewer resources to </a:t>
            </a:r>
            <a:r>
              <a:rPr lang="en-US" sz="3200" dirty="0" smtClean="0"/>
              <a:t>leverage </a:t>
            </a:r>
            <a:r>
              <a:rPr lang="en-US" sz="3200" dirty="0"/>
              <a:t>for change. </a:t>
            </a:r>
            <a:endParaRPr lang="en-US" sz="3200" dirty="0"/>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27474143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085012" y="2438400"/>
            <a:ext cx="4291224" cy="3733800"/>
          </a:xfrm>
        </p:spPr>
        <p:txBody>
          <a:bodyPr>
            <a:normAutofit/>
          </a:bodyPr>
          <a:lstStyle/>
          <a:p>
            <a:pPr marL="0" indent="0">
              <a:buNone/>
            </a:pPr>
            <a:endParaRPr lang="en-US" sz="4800" dirty="0"/>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58805" y="1406908"/>
            <a:ext cx="3308857" cy="4050917"/>
          </a:xfrm>
          <a:prstGeom prst="rect">
            <a:avLst/>
          </a:prstGeom>
        </p:spPr>
      </p:pic>
    </p:spTree>
    <p:extLst>
      <p:ext uri="{BB962C8B-B14F-4D97-AF65-F5344CB8AC3E}">
        <p14:creationId xmlns:p14="http://schemas.microsoft.com/office/powerpoint/2010/main" val="22422559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6206" y="177801"/>
            <a:ext cx="10820031" cy="736600"/>
          </a:xfrm>
        </p:spPr>
        <p:txBody>
          <a:bodyPr/>
          <a:lstStyle/>
          <a:p>
            <a:r>
              <a:rPr lang="en-US" dirty="0" smtClean="0"/>
              <a:t>Frames of Teacher Unionism</a:t>
            </a:r>
            <a:endParaRPr lang="en-US" dirty="0"/>
          </a:p>
        </p:txBody>
      </p:sp>
      <p:sp>
        <p:nvSpPr>
          <p:cNvPr id="3" name="Content Placeholder 2"/>
          <p:cNvSpPr>
            <a:spLocks noGrp="1"/>
          </p:cNvSpPr>
          <p:nvPr>
            <p:ph idx="1"/>
          </p:nvPr>
        </p:nvSpPr>
        <p:spPr>
          <a:xfrm>
            <a:off x="556206" y="914401"/>
            <a:ext cx="6475375" cy="5636524"/>
          </a:xfrm>
        </p:spPr>
        <p:txBody>
          <a:bodyPr>
            <a:normAutofit/>
          </a:bodyPr>
          <a:lstStyle/>
          <a:p>
            <a:r>
              <a:rPr lang="en-US" dirty="0" smtClean="0"/>
              <a:t>Using your brainstormed list of constituencies, work to identify which frame of teach unionism they are operating from. </a:t>
            </a:r>
          </a:p>
          <a:p>
            <a:r>
              <a:rPr lang="en-US" dirty="0" smtClean="0"/>
              <a:t>Read the “indicator paragraphs” and if you think that represents a particular constituency, write its name there.  </a:t>
            </a:r>
          </a:p>
          <a:p>
            <a:r>
              <a:rPr lang="en-US" dirty="0" smtClean="0"/>
              <a:t>A single constituency may be in any of the columns, depending on the topic. </a:t>
            </a:r>
          </a:p>
          <a:p>
            <a:r>
              <a:rPr lang="en-US" dirty="0" smtClean="0"/>
              <a:t>More than one constituency may be represented by an indicator in a topic. </a:t>
            </a:r>
            <a:endParaRPr lang="en-US" dirty="0"/>
          </a:p>
        </p:txBody>
      </p:sp>
      <p:pic>
        <p:nvPicPr>
          <p:cNvPr id="2050" name="Picture 2" descr="Hanging frame Images | Free Vectors, Stock Photos &amp; PSD"/>
          <p:cNvPicPr>
            <a:picLocks noChangeAspect="1" noChangeArrowheads="1"/>
          </p:cNvPicPr>
          <p:nvPr/>
        </p:nvPicPr>
        <p:blipFill rotWithShape="1">
          <a:blip r:embed="rId2">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l="5620" t="-479" r="3915" b="26796"/>
          <a:stretch/>
        </p:blipFill>
        <p:spPr bwMode="auto">
          <a:xfrm>
            <a:off x="7031581" y="914401"/>
            <a:ext cx="5157244" cy="4525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36142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6206" y="177801"/>
            <a:ext cx="10820031" cy="736600"/>
          </a:xfrm>
        </p:spPr>
        <p:txBody>
          <a:bodyPr/>
          <a:lstStyle/>
          <a:p>
            <a:r>
              <a:rPr lang="en-US" dirty="0" smtClean="0"/>
              <a:t>Frames of Teacher Unionism Report Out</a:t>
            </a:r>
            <a:endParaRPr lang="en-US" dirty="0"/>
          </a:p>
        </p:txBody>
      </p:sp>
      <p:sp>
        <p:nvSpPr>
          <p:cNvPr id="3" name="Content Placeholder 2"/>
          <p:cNvSpPr>
            <a:spLocks noGrp="1"/>
          </p:cNvSpPr>
          <p:nvPr>
            <p:ph idx="1"/>
          </p:nvPr>
        </p:nvSpPr>
        <p:spPr>
          <a:xfrm>
            <a:off x="556206" y="914401"/>
            <a:ext cx="6158493" cy="5636523"/>
          </a:xfrm>
        </p:spPr>
        <p:txBody>
          <a:bodyPr>
            <a:normAutofit/>
          </a:bodyPr>
          <a:lstStyle/>
          <a:p>
            <a:r>
              <a:rPr lang="en-US" dirty="0" smtClean="0"/>
              <a:t>What are you noticing in working to identify where your constituencies lie within the three frames?</a:t>
            </a:r>
          </a:p>
          <a:p>
            <a:r>
              <a:rPr lang="en-US" dirty="0" smtClean="0"/>
              <a:t>If we had asked you to assess which frame your employers say they are working in – or your locals – do you think they would be different? </a:t>
            </a:r>
          </a:p>
          <a:p>
            <a:r>
              <a:rPr lang="en-US" dirty="0" smtClean="0"/>
              <a:t> If the whole organization is the community – how then do these constituencies contribute to the overall picture of power? </a:t>
            </a:r>
          </a:p>
          <a:p>
            <a:endParaRPr lang="en-US" dirty="0" smtClean="0"/>
          </a:p>
        </p:txBody>
      </p:sp>
      <p:pic>
        <p:nvPicPr>
          <p:cNvPr id="2050" name="Picture 2" descr="Hanging frame Images | Free Vectors, Stock Photos &amp; PSD"/>
          <p:cNvPicPr>
            <a:picLocks noChangeAspect="1" noChangeArrowheads="1"/>
          </p:cNvPicPr>
          <p:nvPr/>
        </p:nvPicPr>
        <p:blipFill rotWithShape="1">
          <a:blip r:embed="rId2">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l="5620" t="-479" r="3915" b="26796"/>
          <a:stretch/>
        </p:blipFill>
        <p:spPr bwMode="auto">
          <a:xfrm>
            <a:off x="7031581" y="914401"/>
            <a:ext cx="5157244" cy="4525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9882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p:txBody>
          <a:bodyPr>
            <a:normAutofit/>
          </a:bodyPr>
          <a:lstStyle/>
          <a:p>
            <a:pPr marL="0" indent="0" fontAlgn="base">
              <a:buNone/>
            </a:pPr>
            <a:r>
              <a:rPr lang="en-US" sz="3200" dirty="0" smtClean="0"/>
              <a:t>Without consistent and intentional organizing, constituencies become separate entities from the larger union community. </a:t>
            </a:r>
          </a:p>
          <a:p>
            <a:pPr marL="0" indent="0" fontAlgn="base">
              <a:buNone/>
            </a:pPr>
            <a:endParaRPr lang="en-US" sz="3200" dirty="0"/>
          </a:p>
          <a:p>
            <a:pPr marL="0" indent="0" fontAlgn="base">
              <a:buNone/>
            </a:pPr>
            <a:r>
              <a:rPr lang="en-US" sz="3200" dirty="0" smtClean="0"/>
              <a:t>Without intentional and consistent organizing, unions become separate entities from larger social movements (labor, class, race, gender)</a:t>
            </a:r>
            <a:endParaRPr lang="en-US" sz="3200" dirty="0"/>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504310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7149" y="180183"/>
            <a:ext cx="9782801" cy="720570"/>
          </a:xfrm>
        </p:spPr>
        <p:txBody>
          <a:bodyPr/>
          <a:lstStyle/>
          <a:p>
            <a:r>
              <a:rPr lang="en-US" dirty="0" smtClean="0"/>
              <a:t>Visions of Justice P.  22-32</a:t>
            </a:r>
            <a:endParaRPr lang="en-US" dirty="0"/>
          </a:p>
        </p:txBody>
      </p:sp>
      <p:sp>
        <p:nvSpPr>
          <p:cNvPr id="3" name="Content Placeholder 2"/>
          <p:cNvSpPr>
            <a:spLocks noGrp="1"/>
          </p:cNvSpPr>
          <p:nvPr>
            <p:ph idx="1"/>
          </p:nvPr>
        </p:nvSpPr>
        <p:spPr>
          <a:xfrm>
            <a:off x="597149" y="900753"/>
            <a:ext cx="6690559" cy="5957247"/>
          </a:xfrm>
        </p:spPr>
        <p:txBody>
          <a:bodyPr>
            <a:normAutofit/>
          </a:bodyPr>
          <a:lstStyle/>
          <a:p>
            <a:pPr marL="0" indent="0">
              <a:buNone/>
            </a:pPr>
            <a:r>
              <a:rPr lang="en-US" dirty="0" smtClean="0"/>
              <a:t>Groups of 3 review article and answer:</a:t>
            </a:r>
          </a:p>
          <a:p>
            <a:pPr marL="0" indent="0">
              <a:buNone/>
            </a:pPr>
            <a:r>
              <a:rPr lang="en-US" dirty="0"/>
              <a:t>How do the tensions of self-interest (industrial, and professionalism) and broader social justice </a:t>
            </a:r>
            <a:r>
              <a:rPr lang="en-US" dirty="0" smtClean="0"/>
              <a:t>concerns(social </a:t>
            </a:r>
            <a:r>
              <a:rPr lang="en-US" dirty="0"/>
              <a:t>justice) make it difficult to move a community to constituency</a:t>
            </a:r>
            <a:r>
              <a:rPr lang="en-US" dirty="0" smtClean="0"/>
              <a:t>?</a:t>
            </a:r>
          </a:p>
          <a:p>
            <a:pPr marL="0" indent="0">
              <a:buNone/>
            </a:pPr>
            <a:r>
              <a:rPr lang="en-US" dirty="0"/>
              <a:t>Across the history, as outlined in this article, when were the teachers most powerful? Least powerful? </a:t>
            </a:r>
            <a:r>
              <a:rPr lang="en-US" dirty="0" smtClean="0"/>
              <a:t>How did </a:t>
            </a:r>
            <a:r>
              <a:rPr lang="en-US" dirty="0"/>
              <a:t>unity or the lack of it contribute to this</a:t>
            </a:r>
            <a:r>
              <a:rPr lang="en-US" dirty="0" smtClean="0"/>
              <a:t>?</a:t>
            </a:r>
          </a:p>
          <a:p>
            <a:pPr marL="0" indent="0">
              <a:buNone/>
            </a:pPr>
            <a:r>
              <a:rPr lang="en-US" dirty="0"/>
              <a:t>How do you see these tensions in your own work with members?</a:t>
            </a:r>
            <a:endParaRPr lang="en-US" dirty="0"/>
          </a:p>
        </p:txBody>
      </p:sp>
      <p:pic>
        <p:nvPicPr>
          <p:cNvPr id="3074" name="Picture 2" descr="United Federation of Teachers"/>
          <p:cNvPicPr>
            <a:picLocks noChangeAspect="1" noChangeArrowheads="1"/>
          </p:cNvPicPr>
          <p:nvPr/>
        </p:nvPicPr>
        <p:blipFill rotWithShape="1">
          <a:blip r:embed="rId2">
            <a:extLst>
              <a:ext uri="{28A0092B-C50C-407E-A947-70E740481C1C}">
                <a14:useLocalDpi xmlns:a14="http://schemas.microsoft.com/office/drawing/2010/main" val="0"/>
              </a:ext>
            </a:extLst>
          </a:blip>
          <a:srcRect l="25615" r="20804"/>
          <a:stretch/>
        </p:blipFill>
        <p:spPr bwMode="auto">
          <a:xfrm>
            <a:off x="7287708" y="0"/>
            <a:ext cx="4826882" cy="6400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68667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8" name="Picture 4" descr="Do You Have a Lunch-Break Policy for Technicians? - CE Pro"/>
          <p:cNvPicPr>
            <a:picLocks noChangeAspect="1" noChangeArrowheads="1"/>
          </p:cNvPicPr>
          <p:nvPr/>
        </p:nvPicPr>
        <p:blipFill rotWithShape="1">
          <a:blip r:embed="rId2">
            <a:extLst>
              <a:ext uri="{28A0092B-C50C-407E-A947-70E740481C1C}">
                <a14:useLocalDpi xmlns:a14="http://schemas.microsoft.com/office/drawing/2010/main" val="0"/>
              </a:ext>
            </a:extLst>
          </a:blip>
          <a:srcRect l="-123" t="12267" r="123" b="-12267"/>
          <a:stretch/>
        </p:blipFill>
        <p:spPr bwMode="auto">
          <a:xfrm>
            <a:off x="912812" y="609600"/>
            <a:ext cx="10056812" cy="5746751"/>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p:cNvSpPr>
            <a:spLocks noGrp="1"/>
          </p:cNvSpPr>
          <p:nvPr>
            <p:ph type="sldNum" sz="quarter" idx="12"/>
          </p:nvPr>
        </p:nvSpPr>
        <p:spPr/>
        <p:txBody>
          <a:bodyPr/>
          <a:lstStyle/>
          <a:p>
            <a:fld id="{5414DF46-E7D2-4146-95BA-57A23C39CF98}" type="slidenum">
              <a:rPr lang="en-US" smtClean="0"/>
              <a:t>33</a:t>
            </a:fld>
            <a:endParaRPr lang="en-US"/>
          </a:p>
        </p:txBody>
      </p:sp>
    </p:spTree>
    <p:extLst>
      <p:ext uri="{BB962C8B-B14F-4D97-AF65-F5344CB8AC3E}">
        <p14:creationId xmlns:p14="http://schemas.microsoft.com/office/powerpoint/2010/main" val="4155317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7149" y="180183"/>
            <a:ext cx="9782801" cy="720570"/>
          </a:xfrm>
        </p:spPr>
        <p:txBody>
          <a:bodyPr/>
          <a:lstStyle/>
          <a:p>
            <a:r>
              <a:rPr lang="en-US" dirty="0" smtClean="0"/>
              <a:t>Visions of Justice P.  22-32</a:t>
            </a:r>
            <a:endParaRPr lang="en-US" dirty="0"/>
          </a:p>
        </p:txBody>
      </p:sp>
      <p:sp>
        <p:nvSpPr>
          <p:cNvPr id="3" name="Content Placeholder 2"/>
          <p:cNvSpPr>
            <a:spLocks noGrp="1"/>
          </p:cNvSpPr>
          <p:nvPr>
            <p:ph idx="1"/>
          </p:nvPr>
        </p:nvSpPr>
        <p:spPr>
          <a:xfrm>
            <a:off x="597149" y="900753"/>
            <a:ext cx="6690559" cy="5957247"/>
          </a:xfrm>
        </p:spPr>
        <p:txBody>
          <a:bodyPr>
            <a:normAutofit/>
          </a:bodyPr>
          <a:lstStyle/>
          <a:p>
            <a:pPr marL="0" indent="0">
              <a:buNone/>
            </a:pPr>
            <a:r>
              <a:rPr lang="en-US" dirty="0" smtClean="0"/>
              <a:t>Groups of 3</a:t>
            </a:r>
          </a:p>
          <a:p>
            <a:pPr marL="0" indent="0">
              <a:buNone/>
            </a:pPr>
            <a:r>
              <a:rPr lang="en-US" dirty="0"/>
              <a:t>How do the tensions of self-interest (industrial, and professionalism) and broader social justice </a:t>
            </a:r>
            <a:r>
              <a:rPr lang="en-US" dirty="0" smtClean="0"/>
              <a:t>concerns(social </a:t>
            </a:r>
            <a:r>
              <a:rPr lang="en-US" dirty="0"/>
              <a:t>justice) make it difficult to move a community to constituency</a:t>
            </a:r>
            <a:r>
              <a:rPr lang="en-US" dirty="0" smtClean="0"/>
              <a:t>?</a:t>
            </a:r>
          </a:p>
          <a:p>
            <a:pPr marL="0" indent="0">
              <a:buNone/>
            </a:pPr>
            <a:r>
              <a:rPr lang="en-US" dirty="0"/>
              <a:t>Across the history, as outlined in this article, when were the teachers most powerful? Least powerful? </a:t>
            </a:r>
            <a:r>
              <a:rPr lang="en-US" dirty="0" smtClean="0"/>
              <a:t>How did </a:t>
            </a:r>
            <a:r>
              <a:rPr lang="en-US" dirty="0"/>
              <a:t>unity or the lack of it contribute to this</a:t>
            </a:r>
            <a:r>
              <a:rPr lang="en-US" dirty="0" smtClean="0"/>
              <a:t>?</a:t>
            </a:r>
          </a:p>
          <a:p>
            <a:pPr marL="0" indent="0">
              <a:buNone/>
            </a:pPr>
            <a:r>
              <a:rPr lang="en-US" dirty="0"/>
              <a:t>How do you see these tensions in your own work with members?</a:t>
            </a:r>
            <a:endParaRPr lang="en-US" dirty="0"/>
          </a:p>
        </p:txBody>
      </p:sp>
      <p:pic>
        <p:nvPicPr>
          <p:cNvPr id="3074" name="Picture 2" descr="United Federation of Teachers"/>
          <p:cNvPicPr>
            <a:picLocks noChangeAspect="1" noChangeArrowheads="1"/>
          </p:cNvPicPr>
          <p:nvPr/>
        </p:nvPicPr>
        <p:blipFill rotWithShape="1">
          <a:blip r:embed="rId2">
            <a:extLst>
              <a:ext uri="{28A0092B-C50C-407E-A947-70E740481C1C}">
                <a14:useLocalDpi xmlns:a14="http://schemas.microsoft.com/office/drawing/2010/main" val="0"/>
              </a:ext>
            </a:extLst>
          </a:blip>
          <a:srcRect l="25615" r="20804"/>
          <a:stretch/>
        </p:blipFill>
        <p:spPr bwMode="auto">
          <a:xfrm>
            <a:off x="7287708" y="0"/>
            <a:ext cx="4826882" cy="6400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82863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4967786" y="0"/>
            <a:ext cx="6905766" cy="6858000"/>
          </a:xfrm>
        </p:spPr>
        <p:txBody>
          <a:bodyPr>
            <a:normAutofit/>
          </a:bodyPr>
          <a:lstStyle/>
          <a:p>
            <a:pPr marL="0" indent="0" fontAlgn="base">
              <a:buNone/>
            </a:pPr>
            <a:r>
              <a:rPr lang="en-US" sz="3200" dirty="0" smtClean="0"/>
              <a:t>Without consistent and intentional organizing, constituencies become separate entities from the larger union community. </a:t>
            </a:r>
          </a:p>
          <a:p>
            <a:pPr marL="0" indent="0" fontAlgn="base">
              <a:buNone/>
            </a:pPr>
            <a:endParaRPr lang="en-US" sz="3200" dirty="0"/>
          </a:p>
          <a:p>
            <a:pPr marL="0" indent="0" fontAlgn="base">
              <a:buNone/>
            </a:pPr>
            <a:r>
              <a:rPr lang="en-US" sz="3200" dirty="0" smtClean="0"/>
              <a:t>Without intentional and consistent organizing, unions become separate entities from larger social movements (labor, class, race, gender)</a:t>
            </a:r>
          </a:p>
          <a:p>
            <a:pPr marL="0" indent="0" fontAlgn="base">
              <a:buNone/>
            </a:pPr>
            <a:endParaRPr lang="en-US" sz="3200" dirty="0"/>
          </a:p>
          <a:p>
            <a:pPr marL="0" indent="0" fontAlgn="base">
              <a:buNone/>
            </a:pPr>
            <a:r>
              <a:rPr lang="en-US" sz="3200" dirty="0"/>
              <a:t>Long lasting Unity within teacher unions requires BOTH a focus on self-interests and public interest. </a:t>
            </a:r>
            <a:endParaRPr lang="en-US" sz="3200" dirty="0"/>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36925827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085012" y="2438400"/>
            <a:ext cx="4291224" cy="3733800"/>
          </a:xfrm>
        </p:spPr>
        <p:txBody>
          <a:bodyPr>
            <a:normAutofit/>
          </a:bodyPr>
          <a:lstStyle/>
          <a:p>
            <a:pPr marL="0" indent="0">
              <a:buNone/>
            </a:pPr>
            <a:endParaRPr lang="en-US" sz="4800" dirty="0"/>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58805" y="1406908"/>
            <a:ext cx="3308857" cy="4050917"/>
          </a:xfrm>
          <a:prstGeom prst="rect">
            <a:avLst/>
          </a:prstGeom>
        </p:spPr>
      </p:pic>
    </p:spTree>
    <p:extLst>
      <p:ext uri="{BB962C8B-B14F-4D97-AF65-F5344CB8AC3E}">
        <p14:creationId xmlns:p14="http://schemas.microsoft.com/office/powerpoint/2010/main" val="5694080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04263" y="177800"/>
            <a:ext cx="6271974" cy="695657"/>
          </a:xfrm>
        </p:spPr>
        <p:txBody>
          <a:bodyPr/>
          <a:lstStyle/>
          <a:p>
            <a:r>
              <a:rPr lang="en-US" dirty="0" smtClean="0"/>
              <a:t>Organizer Discourse</a:t>
            </a:r>
            <a:endParaRPr lang="en-US" dirty="0"/>
          </a:p>
        </p:txBody>
      </p:sp>
      <p:sp>
        <p:nvSpPr>
          <p:cNvPr id="3" name="Content Placeholder 2"/>
          <p:cNvSpPr>
            <a:spLocks noGrp="1"/>
          </p:cNvSpPr>
          <p:nvPr>
            <p:ph idx="1"/>
          </p:nvPr>
        </p:nvSpPr>
        <p:spPr>
          <a:xfrm>
            <a:off x="5104263" y="968991"/>
            <a:ext cx="7084562" cy="5308979"/>
          </a:xfrm>
        </p:spPr>
        <p:txBody>
          <a:bodyPr/>
          <a:lstStyle/>
          <a:p>
            <a:r>
              <a:rPr lang="en-US" dirty="0" smtClean="0"/>
              <a:t>A conversation of professionals, not specifically led by any one person.  These professionals share a particular way of working, values, language, and issues. </a:t>
            </a:r>
          </a:p>
          <a:p>
            <a:r>
              <a:rPr lang="en-US" dirty="0" smtClean="0"/>
              <a:t>What are the challenges you are currently facing that you hoped this training would address?</a:t>
            </a:r>
          </a:p>
          <a:p>
            <a:r>
              <a:rPr lang="en-US" dirty="0" smtClean="0"/>
              <a:t>In response you can</a:t>
            </a:r>
          </a:p>
          <a:p>
            <a:pPr lvl="1"/>
            <a:r>
              <a:rPr lang="en-US" dirty="0" smtClean="0"/>
              <a:t>Question</a:t>
            </a:r>
          </a:p>
          <a:p>
            <a:pPr lvl="1"/>
            <a:r>
              <a:rPr lang="en-US" dirty="0" smtClean="0"/>
              <a:t>Provide suggestion</a:t>
            </a:r>
          </a:p>
          <a:p>
            <a:pPr lvl="1"/>
            <a:r>
              <a:rPr lang="en-US" dirty="0" smtClean="0"/>
              <a:t>Add to the story (me too, and…)</a:t>
            </a:r>
          </a:p>
          <a:p>
            <a:pPr marL="0" indent="0">
              <a:buNone/>
            </a:pPr>
            <a:endParaRPr lang="en-US" dirty="0"/>
          </a:p>
        </p:txBody>
      </p:sp>
      <p:pic>
        <p:nvPicPr>
          <p:cNvPr id="5122" name="Picture 2" descr="Slack vs Discourse: Choosing the Right Community Platform - Conjur"/>
          <p:cNvPicPr>
            <a:picLocks noChangeAspect="1" noChangeArrowheads="1"/>
          </p:cNvPicPr>
          <p:nvPr/>
        </p:nvPicPr>
        <p:blipFill rotWithShape="1">
          <a:blip r:embed="rId2">
            <a:extLst>
              <a:ext uri="{28A0092B-C50C-407E-A947-70E740481C1C}">
                <a14:useLocalDpi xmlns:a14="http://schemas.microsoft.com/office/drawing/2010/main" val="0"/>
              </a:ext>
            </a:extLst>
          </a:blip>
          <a:srcRect l="15756" t="13287" r="15961" b="15177"/>
          <a:stretch/>
        </p:blipFill>
        <p:spPr bwMode="auto">
          <a:xfrm>
            <a:off x="532263" y="655094"/>
            <a:ext cx="4476465" cy="47813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48156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5414DF46-E7D2-4146-95BA-57A23C39CF98}" type="slidenum">
              <a:rPr lang="en-US" smtClean="0"/>
              <a:t>38</a:t>
            </a:fld>
            <a:endParaRPr lang="en-US"/>
          </a:p>
        </p:txBody>
      </p:sp>
      <p:pic>
        <p:nvPicPr>
          <p:cNvPr id="9218" name="Picture 2" descr="Free photo: Break time - Birds, Countysite, Dutch - Free Download - Jooinn"/>
          <p:cNvPicPr>
            <a:picLocks noGrp="1" noChangeAspect="1" noChangeArrowheads="1"/>
          </p:cNvPicPr>
          <p:nvPr>
            <p:ph type="pic" idx="4294967295"/>
          </p:nvPr>
        </p:nvPicPr>
        <p:blipFill>
          <a:blip r:embed="rId2">
            <a:extLst>
              <a:ext uri="{28A0092B-C50C-407E-A947-70E740481C1C}">
                <a14:useLocalDpi xmlns:a14="http://schemas.microsoft.com/office/drawing/2010/main" val="0"/>
              </a:ext>
            </a:extLst>
          </a:blip>
          <a:srcRect t="14007" b="14007"/>
          <a:stretch>
            <a:fillRect/>
          </a:stretch>
        </p:blipFill>
        <p:spPr bwMode="auto">
          <a:xfrm>
            <a:off x="912812" y="849313"/>
            <a:ext cx="10058400" cy="568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5570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085012" y="2438400"/>
            <a:ext cx="4291224" cy="3733800"/>
          </a:xfrm>
        </p:spPr>
        <p:txBody>
          <a:bodyPr>
            <a:normAutofit/>
          </a:bodyPr>
          <a:lstStyle/>
          <a:p>
            <a:pPr marL="0" indent="0">
              <a:buNone/>
            </a:pPr>
            <a:endParaRPr lang="en-US" sz="4800" dirty="0"/>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58805" y="1406908"/>
            <a:ext cx="3308857" cy="4050917"/>
          </a:xfrm>
          <a:prstGeom prst="rect">
            <a:avLst/>
          </a:prstGeom>
        </p:spPr>
      </p:pic>
    </p:spTree>
    <p:extLst>
      <p:ext uri="{BB962C8B-B14F-4D97-AF65-F5344CB8AC3E}">
        <p14:creationId xmlns:p14="http://schemas.microsoft.com/office/powerpoint/2010/main" val="2745595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duotone>
              <a:schemeClr val="bg2">
                <a:shade val="45000"/>
                <a:satMod val="135000"/>
              </a:schemeClr>
              <a:prstClr val="white"/>
            </a:duotone>
          </a:blip>
          <a:srcRect l="18631" t="8828" b="23650"/>
          <a:stretch/>
        </p:blipFill>
        <p:spPr>
          <a:xfrm>
            <a:off x="531811" y="-112580"/>
            <a:ext cx="11657013" cy="6437180"/>
          </a:xfrm>
          <a:prstGeom prst="rect">
            <a:avLst/>
          </a:prstGeom>
        </p:spPr>
      </p:pic>
      <p:sp>
        <p:nvSpPr>
          <p:cNvPr id="2" name="Title 1"/>
          <p:cNvSpPr>
            <a:spLocks noGrp="1"/>
          </p:cNvSpPr>
          <p:nvPr>
            <p:ph type="title"/>
          </p:nvPr>
        </p:nvSpPr>
        <p:spPr>
          <a:xfrm>
            <a:off x="5622878" y="152400"/>
            <a:ext cx="5753359" cy="4092054"/>
          </a:xfrm>
        </p:spPr>
        <p:txBody>
          <a:bodyPr>
            <a:noAutofit/>
          </a:bodyPr>
          <a:lstStyle/>
          <a:p>
            <a:r>
              <a:rPr lang="en-US" sz="5400" dirty="0" smtClean="0"/>
              <a:t>How can I plan for my next steps?</a:t>
            </a:r>
            <a:endParaRPr lang="en-US" sz="5400" dirty="0"/>
          </a:p>
        </p:txBody>
      </p:sp>
      <p:sp>
        <p:nvSpPr>
          <p:cNvPr id="3" name="Content Placeholder 2"/>
          <p:cNvSpPr>
            <a:spLocks noGrp="1"/>
          </p:cNvSpPr>
          <p:nvPr>
            <p:ph idx="1"/>
          </p:nvPr>
        </p:nvSpPr>
        <p:spPr>
          <a:xfrm>
            <a:off x="4418012" y="1682616"/>
            <a:ext cx="6958225" cy="4489583"/>
          </a:xfrm>
        </p:spPr>
        <p:txBody>
          <a:bodyPr/>
          <a:lstStyle/>
          <a:p>
            <a:pPr marL="0" indent="0">
              <a:buNone/>
            </a:pPr>
            <a:endParaRPr lang="en-US" sz="2800" dirty="0"/>
          </a:p>
          <a:p>
            <a:pPr marL="365760" lvl="1" indent="0">
              <a:buNone/>
            </a:pPr>
            <a:endParaRPr lang="en-US" dirty="0"/>
          </a:p>
        </p:txBody>
      </p:sp>
    </p:spTree>
    <p:extLst>
      <p:ext uri="{BB962C8B-B14F-4D97-AF65-F5344CB8AC3E}">
        <p14:creationId xmlns:p14="http://schemas.microsoft.com/office/powerpoint/2010/main" val="18523251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53273" y="287422"/>
            <a:ext cx="10099501" cy="822455"/>
          </a:xfrm>
        </p:spPr>
        <p:txBody>
          <a:bodyPr/>
          <a:lstStyle/>
          <a:p>
            <a:r>
              <a:rPr lang="en-US" dirty="0"/>
              <a:t>Club or Union? </a:t>
            </a:r>
            <a:r>
              <a:rPr lang="en-US" dirty="0" err="1"/>
              <a:t>Pg</a:t>
            </a:r>
            <a:r>
              <a:rPr lang="en-US" dirty="0"/>
              <a:t> </a:t>
            </a:r>
            <a:r>
              <a:rPr lang="en-US" dirty="0" smtClean="0"/>
              <a:t>47 Table Talk</a:t>
            </a:r>
            <a:endParaRPr lang="en-US" dirty="0"/>
          </a:p>
        </p:txBody>
      </p:sp>
      <p:graphicFrame>
        <p:nvGraphicFramePr>
          <p:cNvPr id="4" name="Content Placeholder 3"/>
          <p:cNvGraphicFramePr>
            <a:graphicFrameLocks noGrp="1"/>
          </p:cNvGraphicFramePr>
          <p:nvPr>
            <p:ph idx="1"/>
            <p:extLst/>
          </p:nvPr>
        </p:nvGraphicFramePr>
        <p:xfrm>
          <a:off x="458500" y="3505200"/>
          <a:ext cx="11730325" cy="3352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itle 1"/>
          <p:cNvSpPr txBox="1">
            <a:spLocks/>
          </p:cNvSpPr>
          <p:nvPr/>
        </p:nvSpPr>
        <p:spPr>
          <a:xfrm>
            <a:off x="1053273" y="1609349"/>
            <a:ext cx="10099501" cy="822455"/>
          </a:xfrm>
          <a:prstGeom prst="rect">
            <a:avLst/>
          </a:prstGeom>
        </p:spPr>
        <p:txBody>
          <a:bodyPr vert="horz" lIns="91416" tIns="45708" rIns="91416" bIns="45708" rtlCol="0" anchor="b">
            <a:normAutofit/>
          </a:bodyPr>
          <a:lstStyle>
            <a:lvl1pPr marL="0" algn="l" defTabSz="914400" rtl="0" eaLnBrk="1" latinLnBrk="0" hangingPunct="1">
              <a:lnSpc>
                <a:spcPct val="85000"/>
              </a:lnSpc>
              <a:spcBef>
                <a:spcPct val="0"/>
              </a:spcBef>
              <a:buNone/>
              <a:defRPr sz="4800" b="1" kern="1200" spc="-50" baseline="0">
                <a:solidFill>
                  <a:schemeClr val="tx1">
                    <a:lumMod val="75000"/>
                    <a:lumOff val="25000"/>
                  </a:schemeClr>
                </a:solidFill>
                <a:latin typeface="+mj-lt"/>
                <a:ea typeface="+mj-ea"/>
                <a:cs typeface="+mj-cs"/>
              </a:defRPr>
            </a:lvl1pPr>
          </a:lstStyle>
          <a:p>
            <a:endParaRPr lang="en-US" sz="4799"/>
          </a:p>
        </p:txBody>
      </p:sp>
      <p:sp>
        <p:nvSpPr>
          <p:cNvPr id="5" name="Content Placeholder 2"/>
          <p:cNvSpPr txBox="1">
            <a:spLocks/>
          </p:cNvSpPr>
          <p:nvPr/>
        </p:nvSpPr>
        <p:spPr>
          <a:xfrm>
            <a:off x="770986" y="1109877"/>
            <a:ext cx="10664073" cy="2649063"/>
          </a:xfrm>
          <a:prstGeom prst="rect">
            <a:avLst/>
          </a:prstGeom>
        </p:spPr>
        <p:txBody>
          <a:bodyPr vert="horz" lIns="0" tIns="45708" rIns="0" bIns="45708" rtlCol="0" anchor="t">
            <a:normAutofit lnSpcReduction="10000"/>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endParaRPr lang="en-US" sz="1999" dirty="0"/>
          </a:p>
          <a:p>
            <a:pPr marL="0" indent="0">
              <a:buClr>
                <a:schemeClr val="accent2">
                  <a:lumMod val="75000"/>
                </a:schemeClr>
              </a:buClr>
              <a:buNone/>
            </a:pPr>
            <a:r>
              <a:rPr lang="en-US" sz="4800" dirty="0"/>
              <a:t>Which of these columns best describes the </a:t>
            </a:r>
            <a:r>
              <a:rPr lang="en-US" sz="4800" dirty="0" smtClean="0"/>
              <a:t>constituency you’re focusing on?</a:t>
            </a:r>
            <a:r>
              <a:rPr lang="en-US" sz="4800" dirty="0"/>
              <a:t> </a:t>
            </a:r>
          </a:p>
          <a:p>
            <a:pPr marL="0" indent="0">
              <a:buClr>
                <a:schemeClr val="accent2">
                  <a:lumMod val="75000"/>
                </a:schemeClr>
              </a:buClr>
              <a:buNone/>
            </a:pPr>
            <a:r>
              <a:rPr lang="en-US" sz="4800" dirty="0"/>
              <a:t>What indicators stand out to you? </a:t>
            </a:r>
            <a:endParaRPr lang="en-US" sz="4800" dirty="0" smtClean="0"/>
          </a:p>
          <a:p>
            <a:pPr marL="0" indent="0">
              <a:buClr>
                <a:schemeClr val="accent2">
                  <a:lumMod val="75000"/>
                </a:schemeClr>
              </a:buClr>
              <a:buNone/>
            </a:pPr>
            <a:endParaRPr lang="en-US" sz="2750" dirty="0"/>
          </a:p>
          <a:p>
            <a:endParaRPr lang="en-US" sz="1999" dirty="0"/>
          </a:p>
          <a:p>
            <a:endParaRPr lang="en-US" sz="1999" dirty="0"/>
          </a:p>
        </p:txBody>
      </p:sp>
    </p:spTree>
    <p:extLst>
      <p:ext uri="{BB962C8B-B14F-4D97-AF65-F5344CB8AC3E}">
        <p14:creationId xmlns:p14="http://schemas.microsoft.com/office/powerpoint/2010/main" val="1818246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3225" y="0"/>
            <a:ext cx="9782801" cy="627417"/>
          </a:xfrm>
        </p:spPr>
        <p:txBody>
          <a:bodyPr/>
          <a:lstStyle/>
          <a:p>
            <a:r>
              <a:rPr lang="en-US" dirty="0" smtClean="0"/>
              <a:t>Levels of Organizing P. 33-35</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821235084"/>
              </p:ext>
            </p:extLst>
          </p:nvPr>
        </p:nvGraphicFramePr>
        <p:xfrm>
          <a:off x="614150" y="805217"/>
          <a:ext cx="10761876" cy="544545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71207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8218" y="246039"/>
            <a:ext cx="9782801" cy="682009"/>
          </a:xfrm>
        </p:spPr>
        <p:txBody>
          <a:bodyPr/>
          <a:lstStyle/>
          <a:p>
            <a:r>
              <a:rPr lang="en-US" dirty="0" smtClean="0"/>
              <a:t>Peer to Peer Planning</a:t>
            </a:r>
            <a:endParaRPr lang="en-US" dirty="0"/>
          </a:p>
        </p:txBody>
      </p:sp>
      <p:sp>
        <p:nvSpPr>
          <p:cNvPr id="3" name="Content Placeholder 2"/>
          <p:cNvSpPr>
            <a:spLocks noGrp="1"/>
          </p:cNvSpPr>
          <p:nvPr>
            <p:ph idx="1"/>
          </p:nvPr>
        </p:nvSpPr>
        <p:spPr>
          <a:xfrm>
            <a:off x="788218" y="1132763"/>
            <a:ext cx="10662253" cy="3043451"/>
          </a:xfrm>
        </p:spPr>
        <p:txBody>
          <a:bodyPr vert="horz" lIns="91440" tIns="45720" rIns="91440" bIns="45720" rtlCol="0" anchor="t">
            <a:normAutofit lnSpcReduction="10000"/>
          </a:bodyPr>
          <a:lstStyle/>
          <a:p>
            <a:pPr marL="0" indent="0">
              <a:buNone/>
            </a:pPr>
            <a:r>
              <a:rPr lang="en-US" sz="4000" dirty="0" smtClean="0"/>
              <a:t>Advanced and Basic on the Right</a:t>
            </a:r>
          </a:p>
          <a:p>
            <a:pPr marL="0" indent="0">
              <a:buNone/>
            </a:pPr>
            <a:r>
              <a:rPr lang="en-US" sz="4000" dirty="0" smtClean="0"/>
              <a:t>Survival and Beginning on the Left</a:t>
            </a:r>
          </a:p>
          <a:p>
            <a:pPr marL="0" indent="0">
              <a:buNone/>
            </a:pPr>
            <a:r>
              <a:rPr lang="en-US" sz="4000" dirty="0" smtClean="0"/>
              <a:t>Form groups of 3 to 4,  with at least one person from each side of the room on each team</a:t>
            </a:r>
            <a:endParaRPr lang="en-US" sz="4000" dirty="0"/>
          </a:p>
        </p:txBody>
      </p:sp>
      <p:pic>
        <p:nvPicPr>
          <p:cNvPr id="1026" name="Picture 2" descr="What We Mean By “Worker Voic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5496" y="3903260"/>
            <a:ext cx="11040636" cy="24515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30086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3225" y="0"/>
            <a:ext cx="9782801" cy="627417"/>
          </a:xfrm>
        </p:spPr>
        <p:txBody>
          <a:bodyPr>
            <a:normAutofit fontScale="90000"/>
          </a:bodyPr>
          <a:lstStyle/>
          <a:p>
            <a:r>
              <a:rPr lang="en-US" dirty="0" smtClean="0"/>
              <a:t>Planning to Move Up Levels of Organizing P. 36-38</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867654964"/>
              </p:ext>
            </p:extLst>
          </p:nvPr>
        </p:nvGraphicFramePr>
        <p:xfrm>
          <a:off x="-2756847" y="832512"/>
          <a:ext cx="10761876" cy="544545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Content Placeholder 2"/>
          <p:cNvSpPr txBox="1">
            <a:spLocks/>
          </p:cNvSpPr>
          <p:nvPr/>
        </p:nvSpPr>
        <p:spPr>
          <a:xfrm>
            <a:off x="5104263" y="1433015"/>
            <a:ext cx="6271763" cy="4844955"/>
          </a:xfrm>
          <a:prstGeom prst="rect">
            <a:avLst/>
          </a:prstGeom>
        </p:spPr>
        <p:txBody>
          <a:bodyPr vert="horz" lIns="91440" tIns="45720" rIns="91440" bIns="45720" rtlCol="0">
            <a:norm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indent="0">
              <a:buNone/>
            </a:pPr>
            <a:r>
              <a:rPr lang="en-US" sz="4400" dirty="0" smtClean="0"/>
              <a:t>Using the planning sheets, think through explicit ways you can make changes in your work that move you up a level. </a:t>
            </a:r>
          </a:p>
          <a:p>
            <a:pPr marL="0" indent="0">
              <a:buFont typeface="Euphemia" pitchFamily="34" charset="0"/>
              <a:buNone/>
            </a:pPr>
            <a:endParaRPr lang="en-US" dirty="0"/>
          </a:p>
        </p:txBody>
      </p:sp>
    </p:spTree>
    <p:extLst>
      <p:ext uri="{BB962C8B-B14F-4D97-AF65-F5344CB8AC3E}">
        <p14:creationId xmlns:p14="http://schemas.microsoft.com/office/powerpoint/2010/main" val="9179826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09063" y="363941"/>
            <a:ext cx="6119363" cy="627417"/>
          </a:xfrm>
        </p:spPr>
        <p:txBody>
          <a:bodyPr>
            <a:normAutofit/>
          </a:bodyPr>
          <a:lstStyle/>
          <a:p>
            <a:r>
              <a:rPr lang="en-US" dirty="0" smtClean="0"/>
              <a:t>Whole Room Idea Sharing</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629991332"/>
              </p:ext>
            </p:extLst>
          </p:nvPr>
        </p:nvGraphicFramePr>
        <p:xfrm>
          <a:off x="-2470244" y="172873"/>
          <a:ext cx="10372298" cy="44302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Content Placeholder 2"/>
          <p:cNvSpPr txBox="1">
            <a:spLocks/>
          </p:cNvSpPr>
          <p:nvPr/>
        </p:nvSpPr>
        <p:spPr>
          <a:xfrm>
            <a:off x="5104263" y="1433015"/>
            <a:ext cx="6271763" cy="4844955"/>
          </a:xfrm>
          <a:prstGeom prst="rect">
            <a:avLst/>
          </a:prstGeom>
        </p:spPr>
        <p:txBody>
          <a:bodyPr vert="horz" lIns="91440" tIns="45720" rIns="91440" bIns="45720" rtlCol="0">
            <a:norm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indent="0">
              <a:buFont typeface="Euphemia" pitchFamily="34" charset="0"/>
              <a:buNone/>
            </a:pPr>
            <a:endParaRPr lang="en-US" dirty="0"/>
          </a:p>
        </p:txBody>
      </p:sp>
      <p:sp>
        <p:nvSpPr>
          <p:cNvPr id="6" name="Content Placeholder 2"/>
          <p:cNvSpPr txBox="1">
            <a:spLocks/>
          </p:cNvSpPr>
          <p:nvPr/>
        </p:nvSpPr>
        <p:spPr>
          <a:xfrm>
            <a:off x="5256663" y="1585415"/>
            <a:ext cx="6271763" cy="4844955"/>
          </a:xfrm>
          <a:prstGeom prst="rect">
            <a:avLst/>
          </a:prstGeom>
        </p:spPr>
        <p:txBody>
          <a:bodyPr vert="horz" lIns="91440" tIns="45720" rIns="91440" bIns="45720" rtlCol="0">
            <a:norm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indent="0">
              <a:buNone/>
            </a:pPr>
            <a:r>
              <a:rPr lang="en-US" sz="4400" dirty="0" smtClean="0"/>
              <a:t>What are some ideas you have for moving your work to a new level? </a:t>
            </a:r>
          </a:p>
          <a:p>
            <a:pPr marL="0" indent="0">
              <a:buFont typeface="Euphemia" pitchFamily="34" charset="0"/>
              <a:buNone/>
            </a:pPr>
            <a:endParaRPr lang="en-US" dirty="0"/>
          </a:p>
        </p:txBody>
      </p:sp>
      <p:graphicFrame>
        <p:nvGraphicFramePr>
          <p:cNvPr id="7" name="Content Placeholder 3"/>
          <p:cNvGraphicFramePr>
            <a:graphicFrameLocks/>
          </p:cNvGraphicFramePr>
          <p:nvPr>
            <p:extLst>
              <p:ext uri="{D42A27DB-BD31-4B8C-83A1-F6EECF244321}">
                <p14:modId xmlns:p14="http://schemas.microsoft.com/office/powerpoint/2010/main" val="1927502589"/>
              </p:ext>
            </p:extLst>
          </p:nvPr>
        </p:nvGraphicFramePr>
        <p:xfrm>
          <a:off x="619462" y="4007892"/>
          <a:ext cx="11730325" cy="33528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32228812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085012" y="2438400"/>
            <a:ext cx="4291224" cy="3733800"/>
          </a:xfrm>
        </p:spPr>
        <p:txBody>
          <a:bodyPr>
            <a:normAutofit/>
          </a:bodyPr>
          <a:lstStyle/>
          <a:p>
            <a:pPr marL="0" indent="0">
              <a:buNone/>
            </a:pPr>
            <a:endParaRPr lang="en-US" sz="4800" dirty="0"/>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58805" y="1406908"/>
            <a:ext cx="3308857" cy="4050917"/>
          </a:xfrm>
          <a:prstGeom prst="rect">
            <a:avLst/>
          </a:prstGeom>
        </p:spPr>
      </p:pic>
    </p:spTree>
    <p:extLst>
      <p:ext uri="{BB962C8B-B14F-4D97-AF65-F5344CB8AC3E}">
        <p14:creationId xmlns:p14="http://schemas.microsoft.com/office/powerpoint/2010/main" val="5193239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6036" y="177801"/>
            <a:ext cx="10680201" cy="941316"/>
          </a:xfrm>
        </p:spPr>
        <p:txBody>
          <a:bodyPr/>
          <a:lstStyle/>
          <a:p>
            <a:r>
              <a:rPr lang="en-US" dirty="0" smtClean="0"/>
              <a:t>Levels of Commitment and Raising Expectations</a:t>
            </a:r>
            <a:endParaRPr lang="en-US" dirty="0"/>
          </a:p>
        </p:txBody>
      </p:sp>
      <p:sp>
        <p:nvSpPr>
          <p:cNvPr id="3" name="Content Placeholder 2"/>
          <p:cNvSpPr>
            <a:spLocks noGrp="1"/>
          </p:cNvSpPr>
          <p:nvPr>
            <p:ph idx="1"/>
          </p:nvPr>
        </p:nvSpPr>
        <p:spPr>
          <a:xfrm>
            <a:off x="696035" y="1214651"/>
            <a:ext cx="7384241" cy="4957549"/>
          </a:xfrm>
        </p:spPr>
        <p:txBody>
          <a:bodyPr/>
          <a:lstStyle/>
          <a:p>
            <a:pPr marL="0" indent="0">
              <a:buNone/>
            </a:pPr>
            <a:r>
              <a:rPr lang="en-US" dirty="0" smtClean="0"/>
              <a:t>LAE and NYSUT – Why Join Webpages p. 39-40</a:t>
            </a:r>
          </a:p>
          <a:p>
            <a:pPr marL="0" indent="0">
              <a:buNone/>
            </a:pPr>
            <a:r>
              <a:rPr lang="en-US" dirty="0" smtClean="0"/>
              <a:t>On the Club to Fighting Union grid, p. 47 – where would you place them?</a:t>
            </a:r>
          </a:p>
          <a:p>
            <a:pPr marL="0" indent="0">
              <a:buNone/>
            </a:pPr>
            <a:endParaRPr lang="en-US" dirty="0"/>
          </a:p>
          <a:p>
            <a:pPr marL="0" indent="0">
              <a:buNone/>
            </a:pPr>
            <a:r>
              <a:rPr lang="en-US" dirty="0" smtClean="0"/>
              <a:t>What are the expectations set up by these two webpages?</a:t>
            </a:r>
          </a:p>
          <a:p>
            <a:pPr marL="0" indent="0">
              <a:buNone/>
            </a:pPr>
            <a:endParaRPr lang="en-US" dirty="0" smtClean="0"/>
          </a:p>
          <a:p>
            <a:pPr marL="0" indent="0">
              <a:buNone/>
            </a:pPr>
            <a:r>
              <a:rPr lang="en-US" dirty="0" smtClean="0"/>
              <a:t>Who has the responsibility for committing to make these expectations happen? </a:t>
            </a:r>
          </a:p>
          <a:p>
            <a:pPr marL="0" indent="0">
              <a:buNone/>
            </a:pPr>
            <a:endParaRPr lang="en-US" dirty="0"/>
          </a:p>
        </p:txBody>
      </p:sp>
      <p:pic>
        <p:nvPicPr>
          <p:cNvPr id="7174" name="Picture 6" descr="The Highs and Lows of Expectation in the Real World | News &amp; Events |  University of Miam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80276" y="1339979"/>
            <a:ext cx="7073193" cy="47068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47460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6036" y="177801"/>
            <a:ext cx="10680201" cy="941316"/>
          </a:xfrm>
        </p:spPr>
        <p:txBody>
          <a:bodyPr/>
          <a:lstStyle/>
          <a:p>
            <a:r>
              <a:rPr lang="en-US" dirty="0" smtClean="0"/>
              <a:t>Group Charts – What do you want to do? </a:t>
            </a:r>
            <a:endParaRPr lang="en-US" dirty="0"/>
          </a:p>
        </p:txBody>
      </p:sp>
      <p:sp>
        <p:nvSpPr>
          <p:cNvPr id="3" name="Content Placeholder 2"/>
          <p:cNvSpPr>
            <a:spLocks noGrp="1"/>
          </p:cNvSpPr>
          <p:nvPr>
            <p:ph idx="1"/>
          </p:nvPr>
        </p:nvSpPr>
        <p:spPr>
          <a:xfrm>
            <a:off x="696035" y="1214651"/>
            <a:ext cx="7384241" cy="4957549"/>
          </a:xfrm>
        </p:spPr>
        <p:txBody>
          <a:bodyPr/>
          <a:lstStyle/>
          <a:p>
            <a:pPr marL="0" indent="0">
              <a:buNone/>
            </a:pPr>
            <a:r>
              <a:rPr lang="en-US" sz="4000" dirty="0"/>
              <a:t>What are the kind of actions and level of </a:t>
            </a:r>
            <a:r>
              <a:rPr lang="en-US" sz="4000" dirty="0" smtClean="0"/>
              <a:t>commitment </a:t>
            </a:r>
            <a:r>
              <a:rPr lang="en-US" sz="4000" dirty="0"/>
              <a:t>you want to recruit/invite people to do back </a:t>
            </a:r>
            <a:r>
              <a:rPr lang="en-US" sz="4000" dirty="0" smtClean="0"/>
              <a:t>home?</a:t>
            </a:r>
          </a:p>
          <a:p>
            <a:pPr marL="0" indent="0">
              <a:buNone/>
            </a:pPr>
            <a:r>
              <a:rPr lang="en-US" dirty="0" smtClean="0"/>
              <a:t> </a:t>
            </a:r>
            <a:endParaRPr lang="en-US" dirty="0"/>
          </a:p>
          <a:p>
            <a:pPr marL="0" indent="0">
              <a:buNone/>
            </a:pPr>
            <a:r>
              <a:rPr lang="en-US" dirty="0"/>
              <a:t>We are going to use these ideas tomorrow in our one on one clinic, so please capture them on the charts.  </a:t>
            </a:r>
          </a:p>
          <a:p>
            <a:pPr marL="0" indent="0">
              <a:buNone/>
            </a:pPr>
            <a:endParaRPr lang="en-US" dirty="0"/>
          </a:p>
        </p:txBody>
      </p:sp>
      <p:pic>
        <p:nvPicPr>
          <p:cNvPr id="10242" name="Picture 2" descr="Flip chart isolated blank sheet paper Royalty Free Vector"/>
          <p:cNvPicPr>
            <a:picLocks noChangeAspect="1" noChangeArrowheads="1"/>
          </p:cNvPicPr>
          <p:nvPr/>
        </p:nvPicPr>
        <p:blipFill rotWithShape="1">
          <a:blip r:embed="rId2">
            <a:extLst>
              <a:ext uri="{28A0092B-C50C-407E-A947-70E740481C1C}">
                <a14:useLocalDpi xmlns:a14="http://schemas.microsoft.com/office/drawing/2010/main" val="0"/>
              </a:ext>
            </a:extLst>
          </a:blip>
          <a:srcRect l="16509" t="6923" r="21802" b="12111"/>
          <a:stretch/>
        </p:blipFill>
        <p:spPr bwMode="auto">
          <a:xfrm>
            <a:off x="8216753" y="1119117"/>
            <a:ext cx="3397491" cy="48101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88129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4885899" y="259307"/>
            <a:ext cx="6905766" cy="6398871"/>
          </a:xfrm>
        </p:spPr>
        <p:txBody>
          <a:bodyPr>
            <a:normAutofit/>
          </a:bodyPr>
          <a:lstStyle/>
          <a:p>
            <a:pPr marL="0" indent="0">
              <a:buNone/>
            </a:pPr>
            <a:r>
              <a:rPr lang="en-US" sz="4000" dirty="0" smtClean="0"/>
              <a:t>Having </a:t>
            </a:r>
            <a:r>
              <a:rPr lang="en-US" sz="4000" dirty="0"/>
              <a:t>low expectations for members or offering services does not set any expectation for involvement</a:t>
            </a:r>
            <a:r>
              <a:rPr lang="en-US" sz="4000" dirty="0" smtClean="0"/>
              <a:t>.</a:t>
            </a:r>
          </a:p>
          <a:p>
            <a:pPr marL="0" indent="0">
              <a:buNone/>
            </a:pPr>
            <a:r>
              <a:rPr lang="en-US" sz="4000" dirty="0" smtClean="0"/>
              <a:t>It </a:t>
            </a:r>
            <a:r>
              <a:rPr lang="en-US" sz="4000" dirty="0"/>
              <a:t>is critical that we invite members in and set the expectation that involvement is key to power. </a:t>
            </a:r>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2250530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085012" y="2438400"/>
            <a:ext cx="4291224" cy="3733800"/>
          </a:xfrm>
        </p:spPr>
        <p:txBody>
          <a:bodyPr>
            <a:normAutofit/>
          </a:bodyPr>
          <a:lstStyle/>
          <a:p>
            <a:pPr marL="0" indent="0">
              <a:buNone/>
            </a:pPr>
            <a:r>
              <a:rPr lang="en-US" sz="4800"/>
              <a:t>Ellen </a:t>
            </a:r>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58805" y="1406908"/>
            <a:ext cx="3308857" cy="4050917"/>
          </a:xfrm>
          <a:prstGeom prst="rect">
            <a:avLst/>
          </a:prstGeom>
        </p:spPr>
      </p:pic>
    </p:spTree>
    <p:extLst>
      <p:ext uri="{BB962C8B-B14F-4D97-AF65-F5344CB8AC3E}">
        <p14:creationId xmlns:p14="http://schemas.microsoft.com/office/powerpoint/2010/main" val="35397356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4973475" y="635674"/>
            <a:ext cx="6573260" cy="1450379"/>
          </a:xfrm>
        </p:spPr>
        <p:txBody>
          <a:bodyPr>
            <a:normAutofit/>
          </a:bodyPr>
          <a:lstStyle/>
          <a:p>
            <a:r>
              <a:rPr lang="en-US" sz="5398" b="1"/>
              <a:t>Ending it Right</a:t>
            </a:r>
          </a:p>
        </p:txBody>
      </p:sp>
      <p:pic>
        <p:nvPicPr>
          <p:cNvPr id="21506" name="Picture 2" descr="Image result for ending">
            <a:extLst>
              <a:ext uri="{FF2B5EF4-FFF2-40B4-BE49-F238E27FC236}">
                <a16:creationId xmlns:a16="http://schemas.microsoft.com/office/drawing/2014/main" id="{86694B2F-FE6C-44C7-B4D5-97BA3ACFC22D}"/>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t="516" r="-2" b="-2"/>
          <a:stretch/>
        </p:blipFill>
        <p:spPr bwMode="auto">
          <a:xfrm>
            <a:off x="633834" y="640807"/>
            <a:ext cx="4000273" cy="5313022"/>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4981730" y="2631102"/>
            <a:ext cx="6573261" cy="3669224"/>
          </a:xfrm>
        </p:spPr>
        <p:txBody>
          <a:bodyPr vert="horz" lIns="0" tIns="45708" rIns="0" bIns="45708" rtlCol="0" anchor="t">
            <a:normAutofit/>
          </a:bodyPr>
          <a:lstStyle/>
          <a:p>
            <a:pPr>
              <a:buFont typeface="Arial" panose="020B0604020202020204" pitchFamily="34" charset="0"/>
              <a:buChar char="•"/>
            </a:pPr>
            <a:r>
              <a:rPr lang="en-US" sz="4399"/>
              <a:t>Choice Networking</a:t>
            </a:r>
          </a:p>
          <a:p>
            <a:pPr>
              <a:buFont typeface="Arial" panose="020B0604020202020204" pitchFamily="34" charset="0"/>
              <a:buChar char="•"/>
            </a:pPr>
            <a:r>
              <a:rPr lang="en-US" sz="4399"/>
              <a:t>Housekeeping</a:t>
            </a:r>
          </a:p>
          <a:p>
            <a:pPr>
              <a:buFont typeface="Arial" panose="020B0604020202020204" pitchFamily="34" charset="0"/>
              <a:buChar char="•"/>
            </a:pPr>
            <a:r>
              <a:rPr lang="en-US" sz="4399"/>
              <a:t>Feedback via email</a:t>
            </a:r>
            <a:endParaRPr lang="en-US" sz="4399">
              <a:cs typeface="Calibri"/>
            </a:endParaRPr>
          </a:p>
          <a:p>
            <a:endParaRPr lang="en-US"/>
          </a:p>
          <a:p>
            <a:endParaRPr lang="en-US"/>
          </a:p>
        </p:txBody>
      </p:sp>
      <p:sp>
        <p:nvSpPr>
          <p:cNvPr id="4" name="Slide Number Placeholder 3"/>
          <p:cNvSpPr>
            <a:spLocks noGrp="1"/>
          </p:cNvSpPr>
          <p:nvPr>
            <p:ph type="sldNum" sz="quarter" idx="12"/>
          </p:nvPr>
        </p:nvSpPr>
        <p:spPr/>
        <p:txBody>
          <a:bodyPr/>
          <a:lstStyle/>
          <a:p>
            <a:fld id="{5414DF46-E7D2-4146-95BA-57A23C39CF98}" type="slidenum">
              <a:rPr lang="en-US" smtClean="0"/>
              <a:t>51</a:t>
            </a:fld>
            <a:endParaRPr lang="en-US"/>
          </a:p>
        </p:txBody>
      </p:sp>
    </p:spTree>
    <p:extLst>
      <p:ext uri="{BB962C8B-B14F-4D97-AF65-F5344CB8AC3E}">
        <p14:creationId xmlns:p14="http://schemas.microsoft.com/office/powerpoint/2010/main" val="23075029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0B4AC2-E047-4D56-8057-2DF5C5428EAB}"/>
              </a:ext>
            </a:extLst>
          </p:cNvPr>
          <p:cNvSpPr>
            <a:spLocks noGrp="1"/>
          </p:cNvSpPr>
          <p:nvPr>
            <p:ph type="title"/>
          </p:nvPr>
        </p:nvSpPr>
        <p:spPr>
          <a:xfrm>
            <a:off x="8138990" y="639824"/>
            <a:ext cx="3401075" cy="3685055"/>
          </a:xfrm>
        </p:spPr>
        <p:txBody>
          <a:bodyPr vert="horz" lIns="91416" tIns="45708" rIns="91416" bIns="45708" rtlCol="0" anchor="b">
            <a:normAutofit/>
          </a:bodyPr>
          <a:lstStyle/>
          <a:p>
            <a:r>
              <a:rPr lang="en-US" sz="6598">
                <a:solidFill>
                  <a:schemeClr val="tx1">
                    <a:lumMod val="85000"/>
                    <a:lumOff val="15000"/>
                  </a:schemeClr>
                </a:solidFill>
              </a:rPr>
              <a:t>Choice Network Time</a:t>
            </a:r>
          </a:p>
        </p:txBody>
      </p:sp>
      <p:pic>
        <p:nvPicPr>
          <p:cNvPr id="3074" name="Picture 2" descr="Related image">
            <a:extLst>
              <a:ext uri="{FF2B5EF4-FFF2-40B4-BE49-F238E27FC236}">
                <a16:creationId xmlns:a16="http://schemas.microsoft.com/office/drawing/2014/main" id="{C05175F0-D0D0-47D6-9E63-A50263CD4A1F}"/>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33834" y="722668"/>
            <a:ext cx="6910417" cy="4889118"/>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5414DF46-E7D2-4146-95BA-57A23C39CF98}" type="slidenum">
              <a:rPr lang="en-US" smtClean="0"/>
              <a:t>52</a:t>
            </a:fld>
            <a:endParaRPr lang="en-US"/>
          </a:p>
        </p:txBody>
      </p:sp>
    </p:spTree>
    <p:extLst>
      <p:ext uri="{BB962C8B-B14F-4D97-AF65-F5344CB8AC3E}">
        <p14:creationId xmlns:p14="http://schemas.microsoft.com/office/powerpoint/2010/main" val="2146985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5564454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Math 16x9">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9696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th education presentation with Pi  (widescreen).potx" id="{DF132673-7A8C-4FB7-A35E-0123B6C0D98B}" vid="{CCAAB50D-2EF2-4925-80C2-C83131AE58AC}"/>
    </a:ext>
  </a:extLst>
</a:theme>
</file>

<file path=ppt/theme/theme2.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cbbceaf49378e41fa0f2a26c1b01b966">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30975a3875a9ba9f4d0532d357812a78"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Section xmlns="05627597-0322-42fc-bc19-1d0dde15c694" xsi:nil="true"/>
    <TaxCatchAll xmlns="5ed5bd0d-9aa5-480d-8c58-25f9f57090c9" xsi:nil="true"/>
  </documentManagement>
</p:properties>
</file>

<file path=customXml/itemProps1.xml><?xml version="1.0" encoding="utf-8"?>
<ds:datastoreItem xmlns:ds="http://schemas.openxmlformats.org/officeDocument/2006/customXml" ds:itemID="{CF9D6546-E8F8-4FC5-8BCF-F62D58DFF551}"/>
</file>

<file path=customXml/itemProps2.xml><?xml version="1.0" encoding="utf-8"?>
<ds:datastoreItem xmlns:ds="http://schemas.openxmlformats.org/officeDocument/2006/customXml" ds:itemID="{D518AEA9-7E54-4A90-99DA-2B1BC462D78B}"/>
</file>

<file path=customXml/itemProps3.xml><?xml version="1.0" encoding="utf-8"?>
<ds:datastoreItem xmlns:ds="http://schemas.openxmlformats.org/officeDocument/2006/customXml" ds:itemID="{82266AE4-259B-4CF8-A68C-031E583A9722}"/>
</file>

<file path=docProps/app.xml><?xml version="1.0" encoding="utf-8"?>
<Properties xmlns="http://schemas.openxmlformats.org/officeDocument/2006/extended-properties" xmlns:vt="http://schemas.openxmlformats.org/officeDocument/2006/docPropsVTypes">
  <Template>Math education presentation with Pi  (widescreen)</Template>
  <TotalTime>359</TotalTime>
  <Words>1614</Words>
  <Application>Microsoft Office PowerPoint</Application>
  <PresentationFormat>Custom</PresentationFormat>
  <Paragraphs>261</Paragraphs>
  <Slides>53</Slides>
  <Notes>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53</vt:i4>
      </vt:variant>
    </vt:vector>
  </HeadingPairs>
  <TitlesOfParts>
    <vt:vector size="57" baseType="lpstr">
      <vt:lpstr>Arial</vt:lpstr>
      <vt:lpstr>Calibri</vt:lpstr>
      <vt:lpstr>Euphemia</vt:lpstr>
      <vt:lpstr>Math 16x9</vt:lpstr>
      <vt:lpstr>Constituency Organizing From Club to Fighting Union</vt:lpstr>
      <vt:lpstr>Honoring This Space</vt:lpstr>
      <vt:lpstr>Why are we Here? </vt:lpstr>
      <vt:lpstr>Logistics to Remember</vt:lpstr>
      <vt:lpstr>3 Day Agenda</vt:lpstr>
      <vt:lpstr>Today’s Outcomes</vt:lpstr>
      <vt:lpstr>Community Agreements pg 2-3 </vt:lpstr>
      <vt:lpstr>One Revolution Around the Room  Name Required Pronoun State  </vt:lpstr>
      <vt:lpstr>PowerPoint Presentation</vt:lpstr>
      <vt:lpstr>Picturing Power </vt:lpstr>
      <vt:lpstr>Whole Room Report</vt:lpstr>
      <vt:lpstr>PowerPoint Presentation</vt:lpstr>
      <vt:lpstr>Power in Our Work p. 8-12</vt:lpstr>
      <vt:lpstr>Power in Our Work Closing Thoughts</vt:lpstr>
      <vt:lpstr>Power in Our Work Closing Thoughts</vt:lpstr>
      <vt:lpstr>Power in Our Work Closing Thoughts</vt:lpstr>
      <vt:lpstr>Power in Our Work Closing Thoughts</vt:lpstr>
      <vt:lpstr>Key Ideas</vt:lpstr>
      <vt:lpstr>PowerPoint Presentation</vt:lpstr>
      <vt:lpstr>PowerPoint Presentation</vt:lpstr>
      <vt:lpstr>Community and Constituency P. 13-17</vt:lpstr>
      <vt:lpstr>Defining Communities</vt:lpstr>
      <vt:lpstr>Defining Constituency</vt:lpstr>
      <vt:lpstr>PowerPoint Presentation</vt:lpstr>
      <vt:lpstr>Constituencies: Their Values and Interests</vt:lpstr>
      <vt:lpstr>Community and Constituency Whole Room</vt:lpstr>
      <vt:lpstr>Key Ideas</vt:lpstr>
      <vt:lpstr>PowerPoint Presentation</vt:lpstr>
      <vt:lpstr>Frames of Teacher Unionism</vt:lpstr>
      <vt:lpstr>Frames of Teacher Unionism Report Out</vt:lpstr>
      <vt:lpstr>Key Ideas</vt:lpstr>
      <vt:lpstr>Visions of Justice P.  22-32</vt:lpstr>
      <vt:lpstr>PowerPoint Presentation</vt:lpstr>
      <vt:lpstr>Visions of Justice P.  22-32</vt:lpstr>
      <vt:lpstr>Key Ideas</vt:lpstr>
      <vt:lpstr>PowerPoint Presentation</vt:lpstr>
      <vt:lpstr>Organizer Discourse</vt:lpstr>
      <vt:lpstr>PowerPoint Presentation</vt:lpstr>
      <vt:lpstr>PowerPoint Presentation</vt:lpstr>
      <vt:lpstr>How can I plan for my next steps?</vt:lpstr>
      <vt:lpstr>Club or Union? Pg 47 Table Talk</vt:lpstr>
      <vt:lpstr>Levels of Organizing P. 33-35</vt:lpstr>
      <vt:lpstr>Peer to Peer Planning</vt:lpstr>
      <vt:lpstr>Planning to Move Up Levels of Organizing P. 36-38</vt:lpstr>
      <vt:lpstr>Whole Room Idea Sharing</vt:lpstr>
      <vt:lpstr>PowerPoint Presentation</vt:lpstr>
      <vt:lpstr>Levels of Commitment and Raising Expectations</vt:lpstr>
      <vt:lpstr>Group Charts – What do you want to do? </vt:lpstr>
      <vt:lpstr>Key Ideas</vt:lpstr>
      <vt:lpstr>PowerPoint Presentation</vt:lpstr>
      <vt:lpstr>Ending it Right</vt:lpstr>
      <vt:lpstr>Choice Network Time</vt:lpstr>
      <vt:lpstr>PowerPoint Presentation</vt:lpstr>
    </vt:vector>
  </TitlesOfParts>
  <Company>NEA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Holmes, Ellen [NEA]</dc:creator>
  <cp:lastModifiedBy>Holmes, Ellen [NEA]</cp:lastModifiedBy>
  <cp:revision>39</cp:revision>
  <dcterms:created xsi:type="dcterms:W3CDTF">2022-09-14T20:21:53Z</dcterms:created>
  <dcterms:modified xsi:type="dcterms:W3CDTF">2023-01-08T21:22:06Z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0x0101004F15A52AE31FEC4EB9E74AAFCF7B6AD7</vt:lpwstr>
  </property>
  <property fmtid="{D5CDD505-2E9C-101B-9397-08002B2CF9AE}" pid="4" name="FeatureTags">
    <vt:lpwstr/>
  </property>
  <property fmtid="{D5CDD505-2E9C-101B-9397-08002B2CF9AE}" pid="5" name="LocalizationTags">
    <vt:lpwstr/>
  </property>
  <property fmtid="{D5CDD505-2E9C-101B-9397-08002B2CF9AE}" pid="6" name="CampaignTags">
    <vt:lpwstr/>
  </property>
  <property fmtid="{D5CDD505-2E9C-101B-9397-08002B2CF9AE}" pid="7" name="ScenarioTags">
    <vt:lpwstr/>
  </property>
</Properties>
</file>