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handoutMasterIdLst>
    <p:handoutMasterId r:id="rId87"/>
  </p:handoutMasterIdLst>
  <p:sldIdLst>
    <p:sldId id="256" r:id="rId2"/>
    <p:sldId id="274" r:id="rId3"/>
    <p:sldId id="721" r:id="rId4"/>
    <p:sldId id="722" r:id="rId5"/>
    <p:sldId id="738" r:id="rId6"/>
    <p:sldId id="739" r:id="rId7"/>
    <p:sldId id="737" r:id="rId8"/>
    <p:sldId id="736" r:id="rId9"/>
    <p:sldId id="735" r:id="rId10"/>
    <p:sldId id="734" r:id="rId11"/>
    <p:sldId id="733" r:id="rId12"/>
    <p:sldId id="732" r:id="rId13"/>
    <p:sldId id="731" r:id="rId14"/>
    <p:sldId id="730" r:id="rId15"/>
    <p:sldId id="729" r:id="rId16"/>
    <p:sldId id="728" r:id="rId17"/>
    <p:sldId id="727" r:id="rId18"/>
    <p:sldId id="726" r:id="rId19"/>
    <p:sldId id="706" r:id="rId20"/>
    <p:sldId id="705" r:id="rId21"/>
    <p:sldId id="704" r:id="rId22"/>
    <p:sldId id="703" r:id="rId23"/>
    <p:sldId id="700" r:id="rId24"/>
    <p:sldId id="699" r:id="rId25"/>
    <p:sldId id="710" r:id="rId26"/>
    <p:sldId id="695" r:id="rId27"/>
    <p:sldId id="723" r:id="rId28"/>
    <p:sldId id="693" r:id="rId29"/>
    <p:sldId id="692" r:id="rId30"/>
    <p:sldId id="691" r:id="rId31"/>
    <p:sldId id="690" r:id="rId32"/>
    <p:sldId id="689" r:id="rId33"/>
    <p:sldId id="709" r:id="rId34"/>
    <p:sldId id="608" r:id="rId35"/>
    <p:sldId id="612" r:id="rId36"/>
    <p:sldId id="618" r:id="rId37"/>
    <p:sldId id="613" r:id="rId38"/>
    <p:sldId id="614" r:id="rId39"/>
    <p:sldId id="616" r:id="rId40"/>
    <p:sldId id="611" r:id="rId41"/>
    <p:sldId id="619" r:id="rId42"/>
    <p:sldId id="617" r:id="rId43"/>
    <p:sldId id="713" r:id="rId44"/>
    <p:sldId id="708" r:id="rId45"/>
    <p:sldId id="707" r:id="rId46"/>
    <p:sldId id="628" r:id="rId47"/>
    <p:sldId id="632" r:id="rId48"/>
    <p:sldId id="374" r:id="rId49"/>
    <p:sldId id="631" r:id="rId50"/>
    <p:sldId id="629" r:id="rId51"/>
    <p:sldId id="633" r:id="rId52"/>
    <p:sldId id="635" r:id="rId53"/>
    <p:sldId id="724" r:id="rId54"/>
    <p:sldId id="634" r:id="rId55"/>
    <p:sldId id="621" r:id="rId56"/>
    <p:sldId id="622" r:id="rId57"/>
    <p:sldId id="623" r:id="rId58"/>
    <p:sldId id="625" r:id="rId59"/>
    <p:sldId id="627" r:id="rId60"/>
    <p:sldId id="636" r:id="rId61"/>
    <p:sldId id="637" r:id="rId62"/>
    <p:sldId id="638" r:id="rId63"/>
    <p:sldId id="714" r:id="rId64"/>
    <p:sldId id="639" r:id="rId65"/>
    <p:sldId id="646" r:id="rId66"/>
    <p:sldId id="647" r:id="rId67"/>
    <p:sldId id="654" r:id="rId68"/>
    <p:sldId id="655" r:id="rId69"/>
    <p:sldId id="656" r:id="rId70"/>
    <p:sldId id="642" r:id="rId71"/>
    <p:sldId id="643" r:id="rId72"/>
    <p:sldId id="725" r:id="rId73"/>
    <p:sldId id="645" r:id="rId74"/>
    <p:sldId id="649" r:id="rId75"/>
    <p:sldId id="648" r:id="rId76"/>
    <p:sldId id="651" r:id="rId77"/>
    <p:sldId id="650" r:id="rId78"/>
    <p:sldId id="659" r:id="rId79"/>
    <p:sldId id="717" r:id="rId80"/>
    <p:sldId id="718" r:id="rId81"/>
    <p:sldId id="720" r:id="rId82"/>
    <p:sldId id="715" r:id="rId83"/>
    <p:sldId id="278" r:id="rId84"/>
    <p:sldId id="505" r:id="rId8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5BE12-EF13-742A-1B36-138677A13410}" v="44" dt="2023-01-31T19:09:07.808"/>
    <p1510:client id="{0C4C3230-239D-7CF0-BDFD-1FB560B26CDF}" v="5" dt="2022-10-10T21:01:56.483"/>
    <p1510:client id="{21AA31D9-16D0-ACCC-8A0D-5A1A09DE1AFE}" v="198" dt="2022-10-10T21:50:34.651"/>
    <p1510:client id="{3D6CDAA3-86D7-04F2-19F4-2A71CEB9D437}" v="1" dt="2022-10-11T16:27:09.648"/>
    <p1510:client id="{41032F65-6D64-B874-B74E-CA0F330EBFC6}" v="5" dt="2023-01-30T23:58:43.988"/>
    <p1510:client id="{4B06CCA8-0762-FC22-AEA3-84AA87DB526B}" v="335" dt="2022-10-10T21:29:51.601"/>
    <p1510:client id="{503CAAC0-2ED0-0D68-2566-D5977278864A}" v="91" dt="2023-01-31T23:51:46.478"/>
    <p1510:client id="{52E9F1CE-3B38-69F2-08FA-6A108F14519F}" v="143" dt="2022-10-10T20:53:11.545"/>
    <p1510:client id="{560A06CE-B09D-8E6E-5EEE-FF2D4B8505EE}" v="274" dt="2023-01-31T19:03:18.167"/>
    <p1510:client id="{60CB9D40-9404-9BCD-3A17-C4201A78E3E6}" v="16" dt="2023-01-30T23:15:53.735"/>
    <p1510:client id="{661975D1-0FEC-318B-B161-391DB312BD3A}" v="9" dt="2022-10-11T22:58:59.112"/>
    <p1510:client id="{925F02AD-CF47-E5E7-C4DB-D29CD00616E3}" v="684" dt="2023-01-31T00:32:55.084"/>
    <p1510:client id="{92A47C61-F97F-6FF2-5745-1D380F309AA2}" v="381" dt="2022-10-10T22:40:04.327"/>
    <p1510:client id="{A19A3EEA-98B6-DADC-9C4D-3C0D523E110E}" v="85" dt="2023-01-31T19:42:30.078"/>
    <p1510:client id="{A96D42D0-A5A5-CC5C-22E5-D050D3D940DC}" v="32" dt="2022-10-11T22:55:27.946"/>
    <p1510:client id="{ACE3A48D-CA5C-7A65-F965-A4B73E9FE78C}" v="81" dt="2023-02-01T03:32:40.373"/>
    <p1510:client id="{BF4B20C2-7D10-EBC7-50AE-FB8CBB0F6866}" v="1" dt="2023-01-31T00:15:05.015"/>
    <p1510:client id="{C7B066E8-DADF-AA81-F05C-2C8AD4E9AA7F}" v="10" dt="2022-10-10T21:01:12.411"/>
    <p1510:client id="{CECF475B-8092-5083-B552-B33860A1F34F}" v="17" dt="2022-10-10T14:45:11.638"/>
    <p1510:client id="{CF8CC0F1-85F4-7989-F541-AE52A7624F32}" v="72" dt="2022-10-10T15:14:45.827"/>
    <p1510:client id="{EBE3DEC8-71B5-72E4-63EA-C434A4D67004}" v="22" dt="2023-02-01T14:00:57.605"/>
    <p1510:client id="{EC397B15-6A33-A71D-F5B5-008700B3D4C1}" v="1551" dt="2023-01-30T22:54:17.430"/>
    <p1510:client id="{F7317D2C-E898-1646-3CCD-58F06C57F5C0}" v="2" dt="2023-01-31T18:56:23.483"/>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95" Type="http://schemas.openxmlformats.org/officeDocument/2006/relationships/customXml" Target="../customXml/item2.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9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9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6/11/relationships/changesInfo" Target="changesInfos/changesInfo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d93ca705fb782b1ba44c55480d54f9c2a8f74866412d9d4ecbce9df16b407553::" providerId="AD" clId="Web-{F7317D2C-E898-1646-3CCD-58F06C57F5C0}"/>
    <pc:docChg chg="modSld">
      <pc:chgData name="Guest User" userId="S::urn:spo:anon#d93ca705fb782b1ba44c55480d54f9c2a8f74866412d9d4ecbce9df16b407553::" providerId="AD" clId="Web-{F7317D2C-E898-1646-3CCD-58F06C57F5C0}" dt="2023-01-31T18:56:23.483" v="1" actId="14100"/>
      <pc:docMkLst>
        <pc:docMk/>
      </pc:docMkLst>
      <pc:sldChg chg="modSp">
        <pc:chgData name="Guest User" userId="S::urn:spo:anon#d93ca705fb782b1ba44c55480d54f9c2a8f74866412d9d4ecbce9df16b407553::" providerId="AD" clId="Web-{F7317D2C-E898-1646-3CCD-58F06C57F5C0}" dt="2023-01-31T18:40:07.035" v="0"/>
        <pc:sldMkLst>
          <pc:docMk/>
          <pc:sldMk cId="4290356480" sldId="621"/>
        </pc:sldMkLst>
        <pc:spChg chg="mod">
          <ac:chgData name="Guest User" userId="S::urn:spo:anon#d93ca705fb782b1ba44c55480d54f9c2a8f74866412d9d4ecbce9df16b407553::" providerId="AD" clId="Web-{F7317D2C-E898-1646-3CCD-58F06C57F5C0}" dt="2023-01-31T18:40:07.035" v="0"/>
          <ac:spMkLst>
            <pc:docMk/>
            <pc:sldMk cId="4290356480" sldId="621"/>
            <ac:spMk id="3" creationId="{00000000-0000-0000-0000-000000000000}"/>
          </ac:spMkLst>
        </pc:spChg>
      </pc:sldChg>
      <pc:sldChg chg="modSp">
        <pc:chgData name="Guest User" userId="S::urn:spo:anon#d93ca705fb782b1ba44c55480d54f9c2a8f74866412d9d4ecbce9df16b407553::" providerId="AD" clId="Web-{F7317D2C-E898-1646-3CCD-58F06C57F5C0}" dt="2023-01-31T18:56:23.483" v="1" actId="14100"/>
        <pc:sldMkLst>
          <pc:docMk/>
          <pc:sldMk cId="3321948133" sldId="655"/>
        </pc:sldMkLst>
        <pc:spChg chg="mod">
          <ac:chgData name="Guest User" userId="S::urn:spo:anon#d93ca705fb782b1ba44c55480d54f9c2a8f74866412d9d4ecbce9df16b407553::" providerId="AD" clId="Web-{F7317D2C-E898-1646-3CCD-58F06C57F5C0}" dt="2023-01-31T18:56:23.483" v="1" actId="14100"/>
          <ac:spMkLst>
            <pc:docMk/>
            <pc:sldMk cId="3321948133" sldId="655"/>
            <ac:spMk id="2" creationId="{00000000-0000-0000-0000-000000000000}"/>
          </ac:spMkLst>
        </pc:spChg>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d93ca705fb782b1ba44c55480d54f9c2a8f74866412d9d4ecbce9df16b407553::" providerId="AD" clId="Web-{EBE3DEC8-71B5-72E4-63EA-C434A4D67004}"/>
    <pc:docChg chg="addSld modSld">
      <pc:chgData name="Guest User" userId="S::urn:spo:anon#d93ca705fb782b1ba44c55480d54f9c2a8f74866412d9d4ecbce9df16b407553::" providerId="AD" clId="Web-{EBE3DEC8-71B5-72E4-63EA-C434A4D67004}" dt="2023-02-01T14:00:57.605" v="21" actId="20577"/>
      <pc:docMkLst>
        <pc:docMk/>
      </pc:docMkLst>
      <pc:sldChg chg="modSp">
        <pc:chgData name="Guest User" userId="S::urn:spo:anon#d93ca705fb782b1ba44c55480d54f9c2a8f74866412d9d4ecbce9df16b407553::" providerId="AD" clId="Web-{EBE3DEC8-71B5-72E4-63EA-C434A4D67004}" dt="2023-02-01T14:00:57.605" v="21" actId="20577"/>
        <pc:sldMkLst>
          <pc:docMk/>
          <pc:sldMk cId="2056063670" sldId="735"/>
        </pc:sldMkLst>
        <pc:spChg chg="mod">
          <ac:chgData name="Guest User" userId="S::urn:spo:anon#d93ca705fb782b1ba44c55480d54f9c2a8f74866412d9d4ecbce9df16b407553::" providerId="AD" clId="Web-{EBE3DEC8-71B5-72E4-63EA-C434A4D67004}" dt="2023-02-01T14:00:57.605" v="21" actId="20577"/>
          <ac:spMkLst>
            <pc:docMk/>
            <pc:sldMk cId="2056063670" sldId="735"/>
            <ac:spMk id="3" creationId="{00000000-0000-0000-0000-000000000000}"/>
          </ac:spMkLst>
        </pc:spChg>
      </pc:sldChg>
      <pc:sldChg chg="modSp">
        <pc:chgData name="Guest User" userId="S::urn:spo:anon#d93ca705fb782b1ba44c55480d54f9c2a8f74866412d9d4ecbce9df16b407553::" providerId="AD" clId="Web-{EBE3DEC8-71B5-72E4-63EA-C434A4D67004}" dt="2023-02-01T14:00:51.996" v="19" actId="20577"/>
        <pc:sldMkLst>
          <pc:docMk/>
          <pc:sldMk cId="582420356" sldId="736"/>
        </pc:sldMkLst>
        <pc:spChg chg="mod">
          <ac:chgData name="Guest User" userId="S::urn:spo:anon#d93ca705fb782b1ba44c55480d54f9c2a8f74866412d9d4ecbce9df16b407553::" providerId="AD" clId="Web-{EBE3DEC8-71B5-72E4-63EA-C434A4D67004}" dt="2023-02-01T14:00:51.996" v="19" actId="20577"/>
          <ac:spMkLst>
            <pc:docMk/>
            <pc:sldMk cId="582420356" sldId="736"/>
            <ac:spMk id="3" creationId="{00000000-0000-0000-0000-000000000000}"/>
          </ac:spMkLst>
        </pc:spChg>
      </pc:sldChg>
      <pc:sldChg chg="modSp">
        <pc:chgData name="Guest User" userId="S::urn:spo:anon#d93ca705fb782b1ba44c55480d54f9c2a8f74866412d9d4ecbce9df16b407553::" providerId="AD" clId="Web-{EBE3DEC8-71B5-72E4-63EA-C434A4D67004}" dt="2023-02-01T14:00:44.730" v="16" actId="20577"/>
        <pc:sldMkLst>
          <pc:docMk/>
          <pc:sldMk cId="3852378097" sldId="737"/>
        </pc:sldMkLst>
        <pc:spChg chg="mod">
          <ac:chgData name="Guest User" userId="S::urn:spo:anon#d93ca705fb782b1ba44c55480d54f9c2a8f74866412d9d4ecbce9df16b407553::" providerId="AD" clId="Web-{EBE3DEC8-71B5-72E4-63EA-C434A4D67004}" dt="2023-02-01T14:00:44.730" v="16" actId="20577"/>
          <ac:spMkLst>
            <pc:docMk/>
            <pc:sldMk cId="3852378097" sldId="737"/>
            <ac:spMk id="3" creationId="{00000000-0000-0000-0000-000000000000}"/>
          </ac:spMkLst>
        </pc:spChg>
      </pc:sldChg>
      <pc:sldChg chg="modSp add replId">
        <pc:chgData name="Guest User" userId="S::urn:spo:anon#d93ca705fb782b1ba44c55480d54f9c2a8f74866412d9d4ecbce9df16b407553::" providerId="AD" clId="Web-{EBE3DEC8-71B5-72E4-63EA-C434A4D67004}" dt="2023-02-01T13:59:54.525" v="14"/>
        <pc:sldMkLst>
          <pc:docMk/>
          <pc:sldMk cId="479091970" sldId="739"/>
        </pc:sldMkLst>
        <pc:spChg chg="mod">
          <ac:chgData name="Guest User" userId="S::urn:spo:anon#d93ca705fb782b1ba44c55480d54f9c2a8f74866412d9d4ecbce9df16b407553::" providerId="AD" clId="Web-{EBE3DEC8-71B5-72E4-63EA-C434A4D67004}" dt="2023-02-01T13:59:54.525" v="14"/>
          <ac:spMkLst>
            <pc:docMk/>
            <pc:sldMk cId="479091970" sldId="739"/>
            <ac:spMk id="3" creationId="{00000000-0000-0000-0000-000000000000}"/>
          </ac:spMkLst>
        </pc:spChg>
      </pc:sldChg>
    </pc:docChg>
  </pc:docChgLst>
  <pc:docChgLst>
    <pc:chgData name="Guest User" userId="S::urn:spo:anon#d93ca705fb782b1ba44c55480d54f9c2a8f74866412d9d4ecbce9df16b407553::" providerId="AD" clId="Web-{560A06CE-B09D-8E6E-5EEE-FF2D4B8505EE}"/>
    <pc:docChg chg="addSld modSld sldOrd">
      <pc:chgData name="Guest User" userId="S::urn:spo:anon#d93ca705fb782b1ba44c55480d54f9c2a8f74866412d9d4ecbce9df16b407553::" providerId="AD" clId="Web-{560A06CE-B09D-8E6E-5EEE-FF2D4B8505EE}" dt="2023-01-31T19:03:18.167" v="269" actId="14100"/>
      <pc:docMkLst>
        <pc:docMk/>
      </pc:docMkLst>
      <pc:sldChg chg="ord">
        <pc:chgData name="Guest User" userId="S::urn:spo:anon#d93ca705fb782b1ba44c55480d54f9c2a8f74866412d9d4ecbce9df16b407553::" providerId="AD" clId="Web-{560A06CE-B09D-8E6E-5EEE-FF2D4B8505EE}" dt="2023-01-31T18:35:58.899" v="1"/>
        <pc:sldMkLst>
          <pc:docMk/>
          <pc:sldMk cId="59226998" sldId="632"/>
        </pc:sldMkLst>
      </pc:sldChg>
      <pc:sldChg chg="delSp modSp new mod ord modClrScheme chgLayout">
        <pc:chgData name="Guest User" userId="S::urn:spo:anon#d93ca705fb782b1ba44c55480d54f9c2a8f74866412d9d4ecbce9df16b407553::" providerId="AD" clId="Web-{560A06CE-B09D-8E6E-5EEE-FF2D4B8505EE}" dt="2023-01-31T18:39:51.421" v="37" actId="20577"/>
        <pc:sldMkLst>
          <pc:docMk/>
          <pc:sldMk cId="591575593" sldId="724"/>
        </pc:sldMkLst>
        <pc:spChg chg="mod ord">
          <ac:chgData name="Guest User" userId="S::urn:spo:anon#d93ca705fb782b1ba44c55480d54f9c2a8f74866412d9d4ecbce9df16b407553::" providerId="AD" clId="Web-{560A06CE-B09D-8E6E-5EEE-FF2D4B8505EE}" dt="2023-01-31T18:39:51.421" v="37" actId="20577"/>
          <ac:spMkLst>
            <pc:docMk/>
            <pc:sldMk cId="591575593" sldId="724"/>
            <ac:spMk id="2" creationId="{10E6008E-38FA-4275-3BE6-FCC75EC21DD5}"/>
          </ac:spMkLst>
        </pc:spChg>
        <pc:spChg chg="mod ord">
          <ac:chgData name="Guest User" userId="S::urn:spo:anon#d93ca705fb782b1ba44c55480d54f9c2a8f74866412d9d4ecbce9df16b407553::" providerId="AD" clId="Web-{560A06CE-B09D-8E6E-5EEE-FF2D4B8505EE}" dt="2023-01-31T18:39:38.577" v="4"/>
          <ac:spMkLst>
            <pc:docMk/>
            <pc:sldMk cId="591575593" sldId="724"/>
            <ac:spMk id="3" creationId="{19B1E267-44C9-8BCE-D04D-D5F40F69CD04}"/>
          </ac:spMkLst>
        </pc:spChg>
        <pc:spChg chg="del">
          <ac:chgData name="Guest User" userId="S::urn:spo:anon#d93ca705fb782b1ba44c55480d54f9c2a8f74866412d9d4ecbce9df16b407553::" providerId="AD" clId="Web-{560A06CE-B09D-8E6E-5EEE-FF2D4B8505EE}" dt="2023-01-31T18:39:38.577" v="4"/>
          <ac:spMkLst>
            <pc:docMk/>
            <pc:sldMk cId="591575593" sldId="724"/>
            <ac:spMk id="4" creationId="{FA1FE84F-DF34-CFCC-ED96-762954102E47}"/>
          </ac:spMkLst>
        </pc:spChg>
      </pc:sldChg>
      <pc:sldChg chg="addSp delSp modSp new mod ord modClrScheme chgLayout">
        <pc:chgData name="Guest User" userId="S::urn:spo:anon#d93ca705fb782b1ba44c55480d54f9c2a8f74866412d9d4ecbce9df16b407553::" providerId="AD" clId="Web-{560A06CE-B09D-8E6E-5EEE-FF2D4B8505EE}" dt="2023-01-31T19:03:18.167" v="269" actId="14100"/>
        <pc:sldMkLst>
          <pc:docMk/>
          <pc:sldMk cId="1777941143" sldId="725"/>
        </pc:sldMkLst>
        <pc:spChg chg="mod ord">
          <ac:chgData name="Guest User" userId="S::urn:spo:anon#d93ca705fb782b1ba44c55480d54f9c2a8f74866412d9d4ecbce9df16b407553::" providerId="AD" clId="Web-{560A06CE-B09D-8E6E-5EEE-FF2D4B8505EE}" dt="2023-01-31T19:01:08.772" v="60" actId="20577"/>
          <ac:spMkLst>
            <pc:docMk/>
            <pc:sldMk cId="1777941143" sldId="725"/>
            <ac:spMk id="2" creationId="{80AB2779-D6EA-B502-B8C1-A4AF7BC695B2}"/>
          </ac:spMkLst>
        </pc:spChg>
        <pc:spChg chg="mod ord">
          <ac:chgData name="Guest User" userId="S::urn:spo:anon#d93ca705fb782b1ba44c55480d54f9c2a8f74866412d9d4ecbce9df16b407553::" providerId="AD" clId="Web-{560A06CE-B09D-8E6E-5EEE-FF2D4B8505EE}" dt="2023-01-31T19:02:49.822" v="263" actId="20577"/>
          <ac:spMkLst>
            <pc:docMk/>
            <pc:sldMk cId="1777941143" sldId="725"/>
            <ac:spMk id="3" creationId="{C1244079-71F2-C3C9-9B2E-C85E3D4EBE17}"/>
          </ac:spMkLst>
        </pc:spChg>
        <pc:spChg chg="del">
          <ac:chgData name="Guest User" userId="S::urn:spo:anon#d93ca705fb782b1ba44c55480d54f9c2a8f74866412d9d4ecbce9df16b407553::" providerId="AD" clId="Web-{560A06CE-B09D-8E6E-5EEE-FF2D4B8505EE}" dt="2023-01-31T19:00:03.036" v="40"/>
          <ac:spMkLst>
            <pc:docMk/>
            <pc:sldMk cId="1777941143" sldId="725"/>
            <ac:spMk id="4" creationId="{A6C747E9-BC69-28F3-4C28-5F6A0BAF5536}"/>
          </ac:spMkLst>
        </pc:spChg>
        <pc:picChg chg="add mod">
          <ac:chgData name="Guest User" userId="S::urn:spo:anon#d93ca705fb782b1ba44c55480d54f9c2a8f74866412d9d4ecbce9df16b407553::" providerId="AD" clId="Web-{560A06CE-B09D-8E6E-5EEE-FF2D4B8505EE}" dt="2023-01-31T19:03:18.167" v="269" actId="14100"/>
          <ac:picMkLst>
            <pc:docMk/>
            <pc:sldMk cId="1777941143" sldId="725"/>
            <ac:picMk id="6" creationId="{50F9CFBE-3E64-6D8F-5B25-7874EE79F84A}"/>
          </ac:picMkLst>
        </pc:picChg>
      </pc:sldChg>
    </pc:docChg>
  </pc:docChgLst>
  <pc:docChgLst>
    <pc:chgData name="Guest User" userId="S::urn:spo:anon#d93ca705fb782b1ba44c55480d54f9c2a8f74866412d9d4ecbce9df16b407553::" providerId="AD" clId="Web-{A19A3EEA-98B6-DADC-9C4D-3C0D523E110E}"/>
    <pc:docChg chg="addSld delSld modSld sldOrd">
      <pc:chgData name="Guest User" userId="S::urn:spo:anon#d93ca705fb782b1ba44c55480d54f9c2a8f74866412d9d4ecbce9df16b407553::" providerId="AD" clId="Web-{A19A3EEA-98B6-DADC-9C4D-3C0D523E110E}" dt="2023-01-31T19:42:30.078" v="84" actId="1076"/>
      <pc:docMkLst>
        <pc:docMk/>
      </pc:docMkLst>
      <pc:sldChg chg="modSp">
        <pc:chgData name="Guest User" userId="S::urn:spo:anon#d93ca705fb782b1ba44c55480d54f9c2a8f74866412d9d4ecbce9df16b407553::" providerId="AD" clId="Web-{A19A3EEA-98B6-DADC-9C4D-3C0D523E110E}" dt="2023-01-31T19:32:55.846" v="1" actId="20577"/>
        <pc:sldMkLst>
          <pc:docMk/>
          <pc:sldMk cId="2544073503" sldId="706"/>
        </pc:sldMkLst>
        <pc:spChg chg="mod">
          <ac:chgData name="Guest User" userId="S::urn:spo:anon#d93ca705fb782b1ba44c55480d54f9c2a8f74866412d9d4ecbce9df16b407553::" providerId="AD" clId="Web-{A19A3EEA-98B6-DADC-9C4D-3C0D523E110E}" dt="2023-01-31T19:32:55.846" v="1" actId="20577"/>
          <ac:spMkLst>
            <pc:docMk/>
            <pc:sldMk cId="2544073503" sldId="706"/>
            <ac:spMk id="3" creationId="{00000000-0000-0000-0000-000000000000}"/>
          </ac:spMkLst>
        </pc:spChg>
      </pc:sldChg>
      <pc:sldChg chg="ord">
        <pc:chgData name="Guest User" userId="S::urn:spo:anon#d93ca705fb782b1ba44c55480d54f9c2a8f74866412d9d4ecbce9df16b407553::" providerId="AD" clId="Web-{A19A3EEA-98B6-DADC-9C4D-3C0D523E110E}" dt="2023-01-31T19:36:19.382" v="12"/>
        <pc:sldMkLst>
          <pc:docMk/>
          <pc:sldMk cId="2354776079" sldId="710"/>
        </pc:sldMkLst>
      </pc:sldChg>
      <pc:sldChg chg="modSp">
        <pc:chgData name="Guest User" userId="S::urn:spo:anon#d93ca705fb782b1ba44c55480d54f9c2a8f74866412d9d4ecbce9df16b407553::" providerId="AD" clId="Web-{A19A3EEA-98B6-DADC-9C4D-3C0D523E110E}" dt="2023-01-31T19:42:30.078" v="84" actId="1076"/>
        <pc:sldMkLst>
          <pc:docMk/>
          <pc:sldMk cId="2313578617" sldId="717"/>
        </pc:sldMkLst>
        <pc:spChg chg="mod">
          <ac:chgData name="Guest User" userId="S::urn:spo:anon#d93ca705fb782b1ba44c55480d54f9c2a8f74866412d9d4ecbce9df16b407553::" providerId="AD" clId="Web-{A19A3EEA-98B6-DADC-9C4D-3C0D523E110E}" dt="2023-01-31T19:42:26.031" v="83" actId="14100"/>
          <ac:spMkLst>
            <pc:docMk/>
            <pc:sldMk cId="2313578617" sldId="717"/>
            <ac:spMk id="2" creationId="{DB8C067E-F836-47B4-EE50-26D4A4055EB2}"/>
          </ac:spMkLst>
        </pc:spChg>
        <pc:spChg chg="mod">
          <ac:chgData name="Guest User" userId="S::urn:spo:anon#d93ca705fb782b1ba44c55480d54f9c2a8f74866412d9d4ecbce9df16b407553::" providerId="AD" clId="Web-{A19A3EEA-98B6-DADC-9C4D-3C0D523E110E}" dt="2023-01-31T19:42:30.078" v="84" actId="1076"/>
          <ac:spMkLst>
            <pc:docMk/>
            <pc:sldMk cId="2313578617" sldId="717"/>
            <ac:spMk id="3" creationId="{6CBCE456-8353-CBBF-08A4-C3AB4174B400}"/>
          </ac:spMkLst>
        </pc:spChg>
      </pc:sldChg>
      <pc:sldChg chg="modSp">
        <pc:chgData name="Guest User" userId="S::urn:spo:anon#d93ca705fb782b1ba44c55480d54f9c2a8f74866412d9d4ecbce9df16b407553::" providerId="AD" clId="Web-{A19A3EEA-98B6-DADC-9C4D-3C0D523E110E}" dt="2023-01-31T19:41:56.421" v="82" actId="1076"/>
        <pc:sldMkLst>
          <pc:docMk/>
          <pc:sldMk cId="2218196001" sldId="718"/>
        </pc:sldMkLst>
        <pc:spChg chg="mod">
          <ac:chgData name="Guest User" userId="S::urn:spo:anon#d93ca705fb782b1ba44c55480d54f9c2a8f74866412d9d4ecbce9df16b407553::" providerId="AD" clId="Web-{A19A3EEA-98B6-DADC-9C4D-3C0D523E110E}" dt="2023-01-31T19:39:19.589" v="63" actId="14100"/>
          <ac:spMkLst>
            <pc:docMk/>
            <pc:sldMk cId="2218196001" sldId="718"/>
            <ac:spMk id="2" creationId="{E95673D1-9F04-6329-3B7D-39906D749C45}"/>
          </ac:spMkLst>
        </pc:spChg>
        <pc:spChg chg="mod">
          <ac:chgData name="Guest User" userId="S::urn:spo:anon#d93ca705fb782b1ba44c55480d54f9c2a8f74866412d9d4ecbce9df16b407553::" providerId="AD" clId="Web-{A19A3EEA-98B6-DADC-9C4D-3C0D523E110E}" dt="2023-01-31T19:41:56.421" v="82" actId="1076"/>
          <ac:spMkLst>
            <pc:docMk/>
            <pc:sldMk cId="2218196001" sldId="718"/>
            <ac:spMk id="3" creationId="{B2A236BD-888C-7A87-3493-0223ECCF180C}"/>
          </ac:spMkLst>
        </pc:spChg>
      </pc:sldChg>
      <pc:sldChg chg="new del">
        <pc:chgData name="Guest User" userId="S::urn:spo:anon#d93ca705fb782b1ba44c55480d54f9c2a8f74866412d9d4ecbce9df16b407553::" providerId="AD" clId="Web-{A19A3EEA-98B6-DADC-9C4D-3C0D523E110E}" dt="2023-01-31T19:34:20.504" v="3"/>
        <pc:sldMkLst>
          <pc:docMk/>
          <pc:sldMk cId="1707450123" sldId="726"/>
        </pc:sldMkLst>
      </pc:sldChg>
      <pc:sldChg chg="add">
        <pc:chgData name="Guest User" userId="S::urn:spo:anon#d93ca705fb782b1ba44c55480d54f9c2a8f74866412d9d4ecbce9df16b407553::" providerId="AD" clId="Web-{A19A3EEA-98B6-DADC-9C4D-3C0D523E110E}" dt="2023-01-31T19:35:17.865" v="4"/>
        <pc:sldMkLst>
          <pc:docMk/>
          <pc:sldMk cId="2568921783" sldId="726"/>
        </pc:sldMkLst>
      </pc:sldChg>
      <pc:sldChg chg="add">
        <pc:chgData name="Guest User" userId="S::urn:spo:anon#d93ca705fb782b1ba44c55480d54f9c2a8f74866412d9d4ecbce9df16b407553::" providerId="AD" clId="Web-{A19A3EEA-98B6-DADC-9C4D-3C0D523E110E}" dt="2023-01-31T19:35:17.928" v="5"/>
        <pc:sldMkLst>
          <pc:docMk/>
          <pc:sldMk cId="208635831" sldId="727"/>
        </pc:sldMkLst>
      </pc:sldChg>
      <pc:sldChg chg="add">
        <pc:chgData name="Guest User" userId="S::urn:spo:anon#d93ca705fb782b1ba44c55480d54f9c2a8f74866412d9d4ecbce9df16b407553::" providerId="AD" clId="Web-{A19A3EEA-98B6-DADC-9C4D-3C0D523E110E}" dt="2023-01-31T19:35:18.053" v="6"/>
        <pc:sldMkLst>
          <pc:docMk/>
          <pc:sldMk cId="3735426008" sldId="728"/>
        </pc:sldMkLst>
      </pc:sldChg>
      <pc:sldChg chg="add">
        <pc:chgData name="Guest User" userId="S::urn:spo:anon#d93ca705fb782b1ba44c55480d54f9c2a8f74866412d9d4ecbce9df16b407553::" providerId="AD" clId="Web-{A19A3EEA-98B6-DADC-9C4D-3C0D523E110E}" dt="2023-01-31T19:35:18.131" v="7"/>
        <pc:sldMkLst>
          <pc:docMk/>
          <pc:sldMk cId="2483873901" sldId="729"/>
        </pc:sldMkLst>
      </pc:sldChg>
      <pc:sldChg chg="add">
        <pc:chgData name="Guest User" userId="S::urn:spo:anon#d93ca705fb782b1ba44c55480d54f9c2a8f74866412d9d4ecbce9df16b407553::" providerId="AD" clId="Web-{A19A3EEA-98B6-DADC-9C4D-3C0D523E110E}" dt="2023-01-31T19:35:18.209" v="8"/>
        <pc:sldMkLst>
          <pc:docMk/>
          <pc:sldMk cId="1908856701" sldId="730"/>
        </pc:sldMkLst>
      </pc:sldChg>
      <pc:sldChg chg="add">
        <pc:chgData name="Guest User" userId="S::urn:spo:anon#d93ca705fb782b1ba44c55480d54f9c2a8f74866412d9d4ecbce9df16b407553::" providerId="AD" clId="Web-{A19A3EEA-98B6-DADC-9C4D-3C0D523E110E}" dt="2023-01-31T19:35:18.287" v="9"/>
        <pc:sldMkLst>
          <pc:docMk/>
          <pc:sldMk cId="2829383232" sldId="731"/>
        </pc:sldMkLst>
      </pc:sldChg>
      <pc:sldChg chg="add">
        <pc:chgData name="Guest User" userId="S::urn:spo:anon#d93ca705fb782b1ba44c55480d54f9c2a8f74866412d9d4ecbce9df16b407553::" providerId="AD" clId="Web-{A19A3EEA-98B6-DADC-9C4D-3C0D523E110E}" dt="2023-01-31T19:35:18.365" v="10"/>
        <pc:sldMkLst>
          <pc:docMk/>
          <pc:sldMk cId="2408192107" sldId="732"/>
        </pc:sldMkLst>
      </pc:sldChg>
      <pc:sldChg chg="add">
        <pc:chgData name="Guest User" userId="S::urn:spo:anon#d93ca705fb782b1ba44c55480d54f9c2a8f74866412d9d4ecbce9df16b407553::" providerId="AD" clId="Web-{A19A3EEA-98B6-DADC-9C4D-3C0D523E110E}" dt="2023-01-31T19:35:18.443" v="11"/>
        <pc:sldMkLst>
          <pc:docMk/>
          <pc:sldMk cId="506440333" sldId="733"/>
        </pc:sldMkLst>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d93ca705fb782b1ba44c55480d54f9c2a8f74866412d9d4ecbce9df16b407553::" providerId="AD" clId="Web-{503CAAC0-2ED0-0D68-2566-D5977278864A}"/>
    <pc:docChg chg="addSld delSld modSld">
      <pc:chgData name="Guest User" userId="S::urn:spo:anon#d93ca705fb782b1ba44c55480d54f9c2a8f74866412d9d4ecbce9df16b407553::" providerId="AD" clId="Web-{503CAAC0-2ED0-0D68-2566-D5977278864A}" dt="2023-01-31T23:51:46.478" v="86" actId="20577"/>
      <pc:docMkLst>
        <pc:docMk/>
      </pc:docMkLst>
      <pc:sldChg chg="del">
        <pc:chgData name="Guest User" userId="S::urn:spo:anon#d93ca705fb782b1ba44c55480d54f9c2a8f74866412d9d4ecbce9df16b407553::" providerId="AD" clId="Web-{503CAAC0-2ED0-0D68-2566-D5977278864A}" dt="2023-01-31T22:12:54.327" v="2"/>
        <pc:sldMkLst>
          <pc:docMk/>
          <pc:sldMk cId="772094439" sldId="607"/>
        </pc:sldMkLst>
      </pc:sldChg>
      <pc:sldChg chg="del">
        <pc:chgData name="Guest User" userId="S::urn:spo:anon#d93ca705fb782b1ba44c55480d54f9c2a8f74866412d9d4ecbce9df16b407553::" providerId="AD" clId="Web-{503CAAC0-2ED0-0D68-2566-D5977278864A}" dt="2023-01-31T22:12:56.155" v="3"/>
        <pc:sldMkLst>
          <pc:docMk/>
          <pc:sldMk cId="254730118" sldId="685"/>
        </pc:sldMkLst>
      </pc:sldChg>
      <pc:sldChg chg="del">
        <pc:chgData name="Guest User" userId="S::urn:spo:anon#d93ca705fb782b1ba44c55480d54f9c2a8f74866412d9d4ecbce9df16b407553::" providerId="AD" clId="Web-{503CAAC0-2ED0-0D68-2566-D5977278864A}" dt="2023-01-31T22:12:50.452" v="0"/>
        <pc:sldMkLst>
          <pc:docMk/>
          <pc:sldMk cId="3058593050" sldId="688"/>
        </pc:sldMkLst>
      </pc:sldChg>
      <pc:sldChg chg="del">
        <pc:chgData name="Guest User" userId="S::urn:spo:anon#d93ca705fb782b1ba44c55480d54f9c2a8f74866412d9d4ecbce9df16b407553::" providerId="AD" clId="Web-{503CAAC0-2ED0-0D68-2566-D5977278864A}" dt="2023-01-31T22:12:52.280" v="1"/>
        <pc:sldMkLst>
          <pc:docMk/>
          <pc:sldMk cId="2029626294" sldId="711"/>
        </pc:sldMkLst>
      </pc:sldChg>
      <pc:sldChg chg="modSp">
        <pc:chgData name="Guest User" userId="S::urn:spo:anon#d93ca705fb782b1ba44c55480d54f9c2a8f74866412d9d4ecbce9df16b407553::" providerId="AD" clId="Web-{503CAAC0-2ED0-0D68-2566-D5977278864A}" dt="2023-01-31T23:51:46.478" v="86" actId="20577"/>
        <pc:sldMkLst>
          <pc:docMk/>
          <pc:sldMk cId="245366660" sldId="722"/>
        </pc:sldMkLst>
        <pc:spChg chg="mod">
          <ac:chgData name="Guest User" userId="S::urn:spo:anon#d93ca705fb782b1ba44c55480d54f9c2a8f74866412d9d4ecbce9df16b407553::" providerId="AD" clId="Web-{503CAAC0-2ED0-0D68-2566-D5977278864A}" dt="2023-01-31T23:51:46.478" v="86" actId="20577"/>
          <ac:spMkLst>
            <pc:docMk/>
            <pc:sldMk cId="245366660" sldId="722"/>
            <ac:spMk id="3" creationId="{7D457417-A561-77EE-FA64-376B12C2EA5F}"/>
          </ac:spMkLst>
        </pc:spChg>
      </pc:sldChg>
      <pc:sldChg chg="add">
        <pc:chgData name="Guest User" userId="S::urn:spo:anon#d93ca705fb782b1ba44c55480d54f9c2a8f74866412d9d4ecbce9df16b407553::" providerId="AD" clId="Web-{503CAAC0-2ED0-0D68-2566-D5977278864A}" dt="2023-01-31T23:48:08.456" v="6"/>
        <pc:sldMkLst>
          <pc:docMk/>
          <pc:sldMk cId="1384701361" sldId="734"/>
        </pc:sldMkLst>
      </pc:sldChg>
      <pc:sldChg chg="add">
        <pc:chgData name="Guest User" userId="S::urn:spo:anon#d93ca705fb782b1ba44c55480d54f9c2a8f74866412d9d4ecbce9df16b407553::" providerId="AD" clId="Web-{503CAAC0-2ED0-0D68-2566-D5977278864A}" dt="2023-01-31T23:48:08.519" v="7"/>
        <pc:sldMkLst>
          <pc:docMk/>
          <pc:sldMk cId="2056063670" sldId="735"/>
        </pc:sldMkLst>
      </pc:sldChg>
      <pc:sldChg chg="add">
        <pc:chgData name="Guest User" userId="S::urn:spo:anon#d93ca705fb782b1ba44c55480d54f9c2a8f74866412d9d4ecbce9df16b407553::" providerId="AD" clId="Web-{503CAAC0-2ED0-0D68-2566-D5977278864A}" dt="2023-01-31T23:48:08.566" v="8"/>
        <pc:sldMkLst>
          <pc:docMk/>
          <pc:sldMk cId="582420356" sldId="736"/>
        </pc:sldMkLst>
      </pc:sldChg>
      <pc:sldChg chg="add">
        <pc:chgData name="Guest User" userId="S::urn:spo:anon#d93ca705fb782b1ba44c55480d54f9c2a8f74866412d9d4ecbce9df16b407553::" providerId="AD" clId="Web-{503CAAC0-2ED0-0D68-2566-D5977278864A}" dt="2023-01-31T23:48:08.628" v="9"/>
        <pc:sldMkLst>
          <pc:docMk/>
          <pc:sldMk cId="3852378097" sldId="737"/>
        </pc:sldMkLst>
      </pc:sldChg>
      <pc:sldChg chg="modSp new">
        <pc:chgData name="Guest User" userId="S::urn:spo:anon#d93ca705fb782b1ba44c55480d54f9c2a8f74866412d9d4ecbce9df16b407553::" providerId="AD" clId="Web-{503CAAC0-2ED0-0D68-2566-D5977278864A}" dt="2023-01-31T23:48:49.348" v="56" actId="20577"/>
        <pc:sldMkLst>
          <pc:docMk/>
          <pc:sldMk cId="2844376537" sldId="738"/>
        </pc:sldMkLst>
        <pc:spChg chg="mod">
          <ac:chgData name="Guest User" userId="S::urn:spo:anon#d93ca705fb782b1ba44c55480d54f9c2a8f74866412d9d4ecbce9df16b407553::" providerId="AD" clId="Web-{503CAAC0-2ED0-0D68-2566-D5977278864A}" dt="2023-01-31T23:48:49.348" v="56" actId="20577"/>
          <ac:spMkLst>
            <pc:docMk/>
            <pc:sldMk cId="2844376537" sldId="738"/>
            <ac:spMk id="2" creationId="{2A8C97B5-D056-48C5-00C5-4D6F9FF7AA3B}"/>
          </ac:spMkLst>
        </pc:spChg>
        <pc:spChg chg="mod">
          <ac:chgData name="Guest User" userId="S::urn:spo:anon#d93ca705fb782b1ba44c55480d54f9c2a8f74866412d9d4ecbce9df16b407553::" providerId="AD" clId="Web-{503CAAC0-2ED0-0D68-2566-D5977278864A}" dt="2023-01-31T23:48:45.582" v="55" actId="20577"/>
          <ac:spMkLst>
            <pc:docMk/>
            <pc:sldMk cId="2844376537" sldId="738"/>
            <ac:spMk id="3" creationId="{54825E16-7711-63B2-A6EC-DFED7A3521C8}"/>
          </ac:spMkLst>
        </pc:spChg>
      </pc:sldChg>
    </pc:docChg>
  </pc:docChgLst>
  <pc:docChgLst>
    <pc:chgData name="Guest User" userId="S::urn:spo:anon#d93ca705fb782b1ba44c55480d54f9c2a8f74866412d9d4ecbce9df16b407553::" providerId="AD" clId="Web-{BF4B20C2-7D10-EBC7-50AE-FB8CBB0F6866}"/>
    <pc:docChg chg="delSld">
      <pc:chgData name="Guest User" userId="S::urn:spo:anon#d93ca705fb782b1ba44c55480d54f9c2a8f74866412d9d4ecbce9df16b407553::" providerId="AD" clId="Web-{BF4B20C2-7D10-EBC7-50AE-FB8CBB0F6866}" dt="2023-01-31T00:15:05.015" v="0"/>
      <pc:docMkLst>
        <pc:docMk/>
      </pc:docMkLst>
      <pc:sldChg chg="del">
        <pc:chgData name="Guest User" userId="S::urn:spo:anon#d93ca705fb782b1ba44c55480d54f9c2a8f74866412d9d4ecbce9df16b407553::" providerId="AD" clId="Web-{BF4B20C2-7D10-EBC7-50AE-FB8CBB0F6866}" dt="2023-01-31T00:15:05.015" v="0"/>
        <pc:sldMkLst>
          <pc:docMk/>
          <pc:sldMk cId="3392305955" sldId="694"/>
        </pc:sldMkLst>
      </pc:sldChg>
    </pc:docChg>
  </pc:docChgLst>
  <pc:docChgLst>
    <pc:chgData name="Guest User" userId="S::urn:spo:anon#d93ca705fb782b1ba44c55480d54f9c2a8f74866412d9d4ecbce9df16b407553::" providerId="AD" clId="Web-{925F02AD-CF47-E5E7-C4DB-D29CD00616E3}"/>
    <pc:docChg chg="addSld delSld modSld sldOrd">
      <pc:chgData name="Guest User" userId="S::urn:spo:anon#d93ca705fb782b1ba44c55480d54f9c2a8f74866412d9d4ecbce9df16b407553::" providerId="AD" clId="Web-{925F02AD-CF47-E5E7-C4DB-D29CD00616E3}" dt="2023-01-31T00:32:55.084" v="683" actId="20577"/>
      <pc:docMkLst>
        <pc:docMk/>
      </pc:docMkLst>
      <pc:sldChg chg="modSp">
        <pc:chgData name="Guest User" userId="S::urn:spo:anon#d93ca705fb782b1ba44c55480d54f9c2a8f74866412d9d4ecbce9df16b407553::" providerId="AD" clId="Web-{925F02AD-CF47-E5E7-C4DB-D29CD00616E3}" dt="2023-01-31T00:32:55.084" v="683" actId="20577"/>
        <pc:sldMkLst>
          <pc:docMk/>
          <pc:sldMk cId="254730118" sldId="685"/>
        </pc:sldMkLst>
        <pc:spChg chg="mod">
          <ac:chgData name="Guest User" userId="S::urn:spo:anon#d93ca705fb782b1ba44c55480d54f9c2a8f74866412d9d4ecbce9df16b407553::" providerId="AD" clId="Web-{925F02AD-CF47-E5E7-C4DB-D29CD00616E3}" dt="2023-01-31T00:32:55.084" v="683" actId="20577"/>
          <ac:spMkLst>
            <pc:docMk/>
            <pc:sldMk cId="254730118" sldId="685"/>
            <ac:spMk id="12" creationId="{00000000-0000-0000-0000-000000000000}"/>
          </ac:spMkLst>
        </pc:spChg>
      </pc:sldChg>
      <pc:sldChg chg="modSp">
        <pc:chgData name="Guest User" userId="S::urn:spo:anon#d93ca705fb782b1ba44c55480d54f9c2a8f74866412d9d4ecbce9df16b407553::" providerId="AD" clId="Web-{925F02AD-CF47-E5E7-C4DB-D29CD00616E3}" dt="2023-01-31T00:16:18.027" v="476" actId="20577"/>
        <pc:sldMkLst>
          <pc:docMk/>
          <pc:sldMk cId="81127186" sldId="693"/>
        </pc:sldMkLst>
        <pc:spChg chg="mod">
          <ac:chgData name="Guest User" userId="S::urn:spo:anon#d93ca705fb782b1ba44c55480d54f9c2a8f74866412d9d4ecbce9df16b407553::" providerId="AD" clId="Web-{925F02AD-CF47-E5E7-C4DB-D29CD00616E3}" dt="2023-01-31T00:16:18.027" v="476" actId="20577"/>
          <ac:spMkLst>
            <pc:docMk/>
            <pc:sldMk cId="81127186" sldId="693"/>
            <ac:spMk id="2" creationId="{00000000-0000-0000-0000-000000000000}"/>
          </ac:spMkLst>
        </pc:spChg>
        <pc:spChg chg="mod">
          <ac:chgData name="Guest User" userId="S::urn:spo:anon#d93ca705fb782b1ba44c55480d54f9c2a8f74866412d9d4ecbce9df16b407553::" providerId="AD" clId="Web-{925F02AD-CF47-E5E7-C4DB-D29CD00616E3}" dt="2023-01-31T00:16:13.183" v="470" actId="20577"/>
          <ac:spMkLst>
            <pc:docMk/>
            <pc:sldMk cId="81127186" sldId="693"/>
            <ac:spMk id="5" creationId="{00000000-0000-0000-0000-000000000000}"/>
          </ac:spMkLst>
        </pc:spChg>
      </pc:sldChg>
      <pc:sldChg chg="del ord">
        <pc:chgData name="Guest User" userId="S::urn:spo:anon#d93ca705fb782b1ba44c55480d54f9c2a8f74866412d9d4ecbce9df16b407553::" providerId="AD" clId="Web-{925F02AD-CF47-E5E7-C4DB-D29CD00616E3}" dt="2023-01-31T00:13:27.148" v="397"/>
        <pc:sldMkLst>
          <pc:docMk/>
          <pc:sldMk cId="2355116846" sldId="696"/>
        </pc:sldMkLst>
      </pc:sldChg>
      <pc:sldChg chg="modSp">
        <pc:chgData name="Guest User" userId="S::urn:spo:anon#d93ca705fb782b1ba44c55480d54f9c2a8f74866412d9d4ecbce9df16b407553::" providerId="AD" clId="Web-{925F02AD-CF47-E5E7-C4DB-D29CD00616E3}" dt="2023-01-31T00:12:45.006" v="395" actId="20577"/>
        <pc:sldMkLst>
          <pc:docMk/>
          <pc:sldMk cId="1523934908" sldId="699"/>
        </pc:sldMkLst>
        <pc:spChg chg="mod">
          <ac:chgData name="Guest User" userId="S::urn:spo:anon#d93ca705fb782b1ba44c55480d54f9c2a8f74866412d9d4ecbce9df16b407553::" providerId="AD" clId="Web-{925F02AD-CF47-E5E7-C4DB-D29CD00616E3}" dt="2023-01-31T00:12:45.006" v="395" actId="20577"/>
          <ac:spMkLst>
            <pc:docMk/>
            <pc:sldMk cId="1523934908" sldId="699"/>
            <ac:spMk id="12" creationId="{00000000-0000-0000-0000-000000000000}"/>
          </ac:spMkLst>
        </pc:spChg>
      </pc:sldChg>
      <pc:sldChg chg="modSp">
        <pc:chgData name="Guest User" userId="S::urn:spo:anon#d93ca705fb782b1ba44c55480d54f9c2a8f74866412d9d4ecbce9df16b407553::" providerId="AD" clId="Web-{925F02AD-CF47-E5E7-C4DB-D29CD00616E3}" dt="2023-01-31T00:08:24.796" v="392" actId="20577"/>
        <pc:sldMkLst>
          <pc:docMk/>
          <pc:sldMk cId="3068959486" sldId="700"/>
        </pc:sldMkLst>
        <pc:spChg chg="mod">
          <ac:chgData name="Guest User" userId="S::urn:spo:anon#d93ca705fb782b1ba44c55480d54f9c2a8f74866412d9d4ecbce9df16b407553::" providerId="AD" clId="Web-{925F02AD-CF47-E5E7-C4DB-D29CD00616E3}" dt="2023-01-31T00:08:24.796" v="392" actId="20577"/>
          <ac:spMkLst>
            <pc:docMk/>
            <pc:sldMk cId="3068959486" sldId="700"/>
            <ac:spMk id="3" creationId="{00000000-0000-0000-0000-000000000000}"/>
          </ac:spMkLst>
        </pc:spChg>
      </pc:sldChg>
      <pc:sldChg chg="del">
        <pc:chgData name="Guest User" userId="S::urn:spo:anon#d93ca705fb782b1ba44c55480d54f9c2a8f74866412d9d4ecbce9df16b407553::" providerId="AD" clId="Web-{925F02AD-CF47-E5E7-C4DB-D29CD00616E3}" dt="2023-01-31T00:08:28.078" v="393"/>
        <pc:sldMkLst>
          <pc:docMk/>
          <pc:sldMk cId="66505578" sldId="702"/>
        </pc:sldMkLst>
      </pc:sldChg>
      <pc:sldChg chg="modSp new">
        <pc:chgData name="Guest User" userId="S::urn:spo:anon#d93ca705fb782b1ba44c55480d54f9c2a8f74866412d9d4ecbce9df16b407553::" providerId="AD" clId="Web-{925F02AD-CF47-E5E7-C4DB-D29CD00616E3}" dt="2023-01-31T00:01:53.177" v="238" actId="20577"/>
        <pc:sldMkLst>
          <pc:docMk/>
          <pc:sldMk cId="3549699605" sldId="721"/>
        </pc:sldMkLst>
        <pc:spChg chg="mod">
          <ac:chgData name="Guest User" userId="S::urn:spo:anon#d93ca705fb782b1ba44c55480d54f9c2a8f74866412d9d4ecbce9df16b407553::" providerId="AD" clId="Web-{925F02AD-CF47-E5E7-C4DB-D29CD00616E3}" dt="2023-01-31T00:00:36.784" v="28" actId="20577"/>
          <ac:spMkLst>
            <pc:docMk/>
            <pc:sldMk cId="3549699605" sldId="721"/>
            <ac:spMk id="2" creationId="{2664C085-54C1-2012-E194-25ABB9CF8961}"/>
          </ac:spMkLst>
        </pc:spChg>
        <pc:spChg chg="mod">
          <ac:chgData name="Guest User" userId="S::urn:spo:anon#d93ca705fb782b1ba44c55480d54f9c2a8f74866412d9d4ecbce9df16b407553::" providerId="AD" clId="Web-{925F02AD-CF47-E5E7-C4DB-D29CD00616E3}" dt="2023-01-31T00:01:53.177" v="238" actId="20577"/>
          <ac:spMkLst>
            <pc:docMk/>
            <pc:sldMk cId="3549699605" sldId="721"/>
            <ac:spMk id="3" creationId="{A0A4C457-CB99-4EBB-CA50-8F92CFB1750F}"/>
          </ac:spMkLst>
        </pc:spChg>
      </pc:sldChg>
      <pc:sldChg chg="modSp new">
        <pc:chgData name="Guest User" userId="S::urn:spo:anon#d93ca705fb782b1ba44c55480d54f9c2a8f74866412d9d4ecbce9df16b407553::" providerId="AD" clId="Web-{925F02AD-CF47-E5E7-C4DB-D29CD00616E3}" dt="2023-01-31T00:03:36.461" v="379" actId="20577"/>
        <pc:sldMkLst>
          <pc:docMk/>
          <pc:sldMk cId="245366660" sldId="722"/>
        </pc:sldMkLst>
        <pc:spChg chg="mod">
          <ac:chgData name="Guest User" userId="S::urn:spo:anon#d93ca705fb782b1ba44c55480d54f9c2a8f74866412d9d4ecbce9df16b407553::" providerId="AD" clId="Web-{925F02AD-CF47-E5E7-C4DB-D29CD00616E3}" dt="2023-01-31T00:01:58.021" v="254" actId="20577"/>
          <ac:spMkLst>
            <pc:docMk/>
            <pc:sldMk cId="245366660" sldId="722"/>
            <ac:spMk id="2" creationId="{7C330F1F-3854-B0E7-7F94-EB677B815287}"/>
          </ac:spMkLst>
        </pc:spChg>
        <pc:spChg chg="mod">
          <ac:chgData name="Guest User" userId="S::urn:spo:anon#d93ca705fb782b1ba44c55480d54f9c2a8f74866412d9d4ecbce9df16b407553::" providerId="AD" clId="Web-{925F02AD-CF47-E5E7-C4DB-D29CD00616E3}" dt="2023-01-31T00:03:36.461" v="379" actId="20577"/>
          <ac:spMkLst>
            <pc:docMk/>
            <pc:sldMk cId="245366660" sldId="722"/>
            <ac:spMk id="3" creationId="{7D457417-A561-77EE-FA64-376B12C2EA5F}"/>
          </ac:spMkLst>
        </pc:spChg>
      </pc:sldChg>
      <pc:sldChg chg="modSp new ord">
        <pc:chgData name="Guest User" userId="S::urn:spo:anon#d93ca705fb782b1ba44c55480d54f9c2a8f74866412d9d4ecbce9df16b407553::" providerId="AD" clId="Web-{925F02AD-CF47-E5E7-C4DB-D29CD00616E3}" dt="2023-01-31T00:20:17.658" v="682" actId="20577"/>
        <pc:sldMkLst>
          <pc:docMk/>
          <pc:sldMk cId="865701158" sldId="723"/>
        </pc:sldMkLst>
        <pc:spChg chg="mod">
          <ac:chgData name="Guest User" userId="S::urn:spo:anon#d93ca705fb782b1ba44c55480d54f9c2a8f74866412d9d4ecbce9df16b407553::" providerId="AD" clId="Web-{925F02AD-CF47-E5E7-C4DB-D29CD00616E3}" dt="2023-01-31T00:19:08.063" v="493" actId="20577"/>
          <ac:spMkLst>
            <pc:docMk/>
            <pc:sldMk cId="865701158" sldId="723"/>
            <ac:spMk id="2" creationId="{D823117E-931B-3CC5-7BAF-7ABF4DA82781}"/>
          </ac:spMkLst>
        </pc:spChg>
        <pc:spChg chg="mod">
          <ac:chgData name="Guest User" userId="S::urn:spo:anon#d93ca705fb782b1ba44c55480d54f9c2a8f74866412d9d4ecbce9df16b407553::" providerId="AD" clId="Web-{925F02AD-CF47-E5E7-C4DB-D29CD00616E3}" dt="2023-01-31T00:20:17.658" v="682" actId="20577"/>
          <ac:spMkLst>
            <pc:docMk/>
            <pc:sldMk cId="865701158" sldId="723"/>
            <ac:spMk id="3" creationId="{15A43B25-6C8E-22C5-6E82-6EF9C34778D6}"/>
          </ac:spMkLst>
        </pc:spChg>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6e76b88568f605929b3b841f02cfd62d68d8e06b72b73bca916481412ff75bb1::" providerId="AD" clId="Web-{06B5BE12-EF13-742A-1B36-138677A13410}"/>
    <pc:docChg chg="delSld modSld">
      <pc:chgData name="Guest User" userId="S::urn:spo:anon#6e76b88568f605929b3b841f02cfd62d68d8e06b72b73bca916481412ff75bb1::" providerId="AD" clId="Web-{06B5BE12-EF13-742A-1B36-138677A13410}" dt="2023-01-31T19:09:07.808" v="42"/>
      <pc:docMkLst>
        <pc:docMk/>
      </pc:docMkLst>
      <pc:sldChg chg="modSp">
        <pc:chgData name="Guest User" userId="S::urn:spo:anon#6e76b88568f605929b3b841f02cfd62d68d8e06b72b73bca916481412ff75bb1::" providerId="AD" clId="Web-{06B5BE12-EF13-742A-1B36-138677A13410}" dt="2023-01-31T19:01:30.453" v="17" actId="20577"/>
        <pc:sldMkLst>
          <pc:docMk/>
          <pc:sldMk cId="1400720392" sldId="645"/>
        </pc:sldMkLst>
        <pc:spChg chg="mod">
          <ac:chgData name="Guest User" userId="S::urn:spo:anon#6e76b88568f605929b3b841f02cfd62d68d8e06b72b73bca916481412ff75bb1::" providerId="AD" clId="Web-{06B5BE12-EF13-742A-1B36-138677A13410}" dt="2023-01-31T19:01:30.453" v="17" actId="20577"/>
          <ac:spMkLst>
            <pc:docMk/>
            <pc:sldMk cId="1400720392" sldId="645"/>
            <ac:spMk id="12" creationId="{00000000-0000-0000-0000-000000000000}"/>
          </ac:spMkLst>
        </pc:spChg>
      </pc:sldChg>
      <pc:sldChg chg="modSp">
        <pc:chgData name="Guest User" userId="S::urn:spo:anon#6e76b88568f605929b3b841f02cfd62d68d8e06b72b73bca916481412ff75bb1::" providerId="AD" clId="Web-{06B5BE12-EF13-742A-1B36-138677A13410}" dt="2023-01-31T18:56:04.632" v="0" actId="14100"/>
        <pc:sldMkLst>
          <pc:docMk/>
          <pc:sldMk cId="3321948133" sldId="655"/>
        </pc:sldMkLst>
        <pc:spChg chg="mod">
          <ac:chgData name="Guest User" userId="S::urn:spo:anon#6e76b88568f605929b3b841f02cfd62d68d8e06b72b73bca916481412ff75bb1::" providerId="AD" clId="Web-{06B5BE12-EF13-742A-1B36-138677A13410}" dt="2023-01-31T18:56:04.632" v="0" actId="14100"/>
          <ac:spMkLst>
            <pc:docMk/>
            <pc:sldMk cId="3321948133" sldId="655"/>
            <ac:spMk id="2" creationId="{00000000-0000-0000-0000-000000000000}"/>
          </ac:spMkLst>
        </pc:spChg>
      </pc:sldChg>
      <pc:sldChg chg="modSp">
        <pc:chgData name="Guest User" userId="S::urn:spo:anon#6e76b88568f605929b3b841f02cfd62d68d8e06b72b73bca916481412ff75bb1::" providerId="AD" clId="Web-{06B5BE12-EF13-742A-1B36-138677A13410}" dt="2023-01-31T19:07:44.665" v="26" actId="20577"/>
        <pc:sldMkLst>
          <pc:docMk/>
          <pc:sldMk cId="150353867" sldId="659"/>
        </pc:sldMkLst>
        <pc:spChg chg="mod">
          <ac:chgData name="Guest User" userId="S::urn:spo:anon#6e76b88568f605929b3b841f02cfd62d68d8e06b72b73bca916481412ff75bb1::" providerId="AD" clId="Web-{06B5BE12-EF13-742A-1B36-138677A13410}" dt="2023-01-31T19:07:44.665" v="26" actId="20577"/>
          <ac:spMkLst>
            <pc:docMk/>
            <pc:sldMk cId="150353867" sldId="659"/>
            <ac:spMk id="3" creationId="{00000000-0000-0000-0000-000000000000}"/>
          </ac:spMkLst>
        </pc:spChg>
      </pc:sldChg>
      <pc:sldChg chg="modSp del">
        <pc:chgData name="Guest User" userId="S::urn:spo:anon#6e76b88568f605929b3b841f02cfd62d68d8e06b72b73bca916481412ff75bb1::" providerId="AD" clId="Web-{06B5BE12-EF13-742A-1B36-138677A13410}" dt="2023-01-31T19:09:07.808" v="42"/>
        <pc:sldMkLst>
          <pc:docMk/>
          <pc:sldMk cId="2240794695" sldId="716"/>
        </pc:sldMkLst>
        <pc:spChg chg="mod">
          <ac:chgData name="Guest User" userId="S::urn:spo:anon#6e76b88568f605929b3b841f02cfd62d68d8e06b72b73bca916481412ff75bb1::" providerId="AD" clId="Web-{06B5BE12-EF13-742A-1B36-138677A13410}" dt="2023-01-31T19:09:00.604" v="41" actId="20577"/>
          <ac:spMkLst>
            <pc:docMk/>
            <pc:sldMk cId="2240794695" sldId="716"/>
            <ac:spMk id="2" creationId="{B932582D-7B33-A0EC-129A-F476F12DB62A}"/>
          </ac:spMkLst>
        </pc:spChg>
      </pc:sldChg>
    </pc:docChg>
  </pc:docChgLst>
  <pc:docChgLst>
    <pc:chgData name="Guest User" userId="S::urn:spo:anon#d93ca705fb782b1ba44c55480d54f9c2a8f74866412d9d4ecbce9df16b407553::" providerId="AD" clId="Web-{ACE3A48D-CA5C-7A65-F965-A4B73E9FE78C}"/>
    <pc:docChg chg="modSld">
      <pc:chgData name="Guest User" userId="S::urn:spo:anon#d93ca705fb782b1ba44c55480d54f9c2a8f74866412d9d4ecbce9df16b407553::" providerId="AD" clId="Web-{ACE3A48D-CA5C-7A65-F965-A4B73E9FE78C}" dt="2023-02-01T03:32:39.857" v="81" actId="20577"/>
      <pc:docMkLst>
        <pc:docMk/>
      </pc:docMkLst>
      <pc:sldChg chg="modSp">
        <pc:chgData name="Guest User" userId="S::urn:spo:anon#d93ca705fb782b1ba44c55480d54f9c2a8f74866412d9d4ecbce9df16b407553::" providerId="AD" clId="Web-{ACE3A48D-CA5C-7A65-F965-A4B73E9FE78C}" dt="2023-02-01T03:13:50.029" v="67" actId="20577"/>
        <pc:sldMkLst>
          <pc:docMk/>
          <pc:sldMk cId="59226998" sldId="632"/>
        </pc:sldMkLst>
        <pc:spChg chg="mod">
          <ac:chgData name="Guest User" userId="S::urn:spo:anon#d93ca705fb782b1ba44c55480d54f9c2a8f74866412d9d4ecbce9df16b407553::" providerId="AD" clId="Web-{ACE3A48D-CA5C-7A65-F965-A4B73E9FE78C}" dt="2023-02-01T03:13:50.029" v="67" actId="20577"/>
          <ac:spMkLst>
            <pc:docMk/>
            <pc:sldMk cId="59226998" sldId="632"/>
            <ac:spMk id="3" creationId="{00000000-0000-0000-0000-000000000000}"/>
          </ac:spMkLst>
        </pc:spChg>
      </pc:sldChg>
      <pc:sldChg chg="modSp">
        <pc:chgData name="Guest User" userId="S::urn:spo:anon#d93ca705fb782b1ba44c55480d54f9c2a8f74866412d9d4ecbce9df16b407553::" providerId="AD" clId="Web-{ACE3A48D-CA5C-7A65-F965-A4B73E9FE78C}" dt="2023-02-01T03:32:39.857" v="81" actId="20577"/>
        <pc:sldMkLst>
          <pc:docMk/>
          <pc:sldMk cId="466344226" sldId="634"/>
        </pc:sldMkLst>
        <pc:spChg chg="mod">
          <ac:chgData name="Guest User" userId="S::urn:spo:anon#d93ca705fb782b1ba44c55480d54f9c2a8f74866412d9d4ecbce9df16b407553::" providerId="AD" clId="Web-{ACE3A48D-CA5C-7A65-F965-A4B73E9FE78C}" dt="2023-02-01T03:32:39.857" v="81" actId="20577"/>
          <ac:spMkLst>
            <pc:docMk/>
            <pc:sldMk cId="466344226" sldId="634"/>
            <ac:spMk id="12"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d93ca705fb782b1ba44c55480d54f9c2a8f74866412d9d4ecbce9df16b407553::" providerId="AD" clId="Web-{EC397B15-6A33-A71D-F5B5-008700B3D4C1}"/>
    <pc:docChg chg="addSld delSld modSld sldOrd">
      <pc:chgData name="Guest User" userId="S::urn:spo:anon#d93ca705fb782b1ba44c55480d54f9c2a8f74866412d9d4ecbce9df16b407553::" providerId="AD" clId="Web-{EC397B15-6A33-A71D-F5B5-008700B3D4C1}" dt="2023-01-30T22:54:17.430" v="1556" actId="20577"/>
      <pc:docMkLst>
        <pc:docMk/>
      </pc:docMkLst>
      <pc:sldChg chg="del">
        <pc:chgData name="Guest User" userId="S::urn:spo:anon#d93ca705fb782b1ba44c55480d54f9c2a8f74866412d9d4ecbce9df16b407553::" providerId="AD" clId="Web-{EC397B15-6A33-A71D-F5B5-008700B3D4C1}" dt="2023-01-30T22:23:25.331" v="583"/>
        <pc:sldMkLst>
          <pc:docMk/>
          <pc:sldMk cId="3862409425" sldId="273"/>
        </pc:sldMkLst>
      </pc:sldChg>
      <pc:sldChg chg="del">
        <pc:chgData name="Guest User" userId="S::urn:spo:anon#d93ca705fb782b1ba44c55480d54f9c2a8f74866412d9d4ecbce9df16b407553::" providerId="AD" clId="Web-{EC397B15-6A33-A71D-F5B5-008700B3D4C1}" dt="2023-01-30T22:40:11.783" v="751"/>
        <pc:sldMkLst>
          <pc:docMk/>
          <pc:sldMk cId="4138570026" sldId="277"/>
        </pc:sldMkLst>
      </pc:sldChg>
      <pc:sldChg chg="del">
        <pc:chgData name="Guest User" userId="S::urn:spo:anon#d93ca705fb782b1ba44c55480d54f9c2a8f74866412d9d4ecbce9df16b407553::" providerId="AD" clId="Web-{EC397B15-6A33-A71D-F5B5-008700B3D4C1}" dt="2023-01-30T22:16:26.399" v="504"/>
        <pc:sldMkLst>
          <pc:docMk/>
          <pc:sldMk cId="1804827812" sldId="285"/>
        </pc:sldMkLst>
      </pc:sldChg>
      <pc:sldChg chg="del">
        <pc:chgData name="Guest User" userId="S::urn:spo:anon#d93ca705fb782b1ba44c55480d54f9c2a8f74866412d9d4ecbce9df16b407553::" providerId="AD" clId="Web-{EC397B15-6A33-A71D-F5B5-008700B3D4C1}" dt="2023-01-30T22:39:12.235" v="729"/>
        <pc:sldMkLst>
          <pc:docMk/>
          <pc:sldMk cId="2747414308" sldId="292"/>
        </pc:sldMkLst>
      </pc:sldChg>
      <pc:sldChg chg="del">
        <pc:chgData name="Guest User" userId="S::urn:spo:anon#d93ca705fb782b1ba44c55480d54f9c2a8f74866412d9d4ecbce9df16b407553::" providerId="AD" clId="Web-{EC397B15-6A33-A71D-F5B5-008700B3D4C1}" dt="2023-01-30T21:48:38.841" v="0"/>
        <pc:sldMkLst>
          <pc:docMk/>
          <pc:sldMk cId="3526927104" sldId="302"/>
        </pc:sldMkLst>
      </pc:sldChg>
      <pc:sldChg chg="del">
        <pc:chgData name="Guest User" userId="S::urn:spo:anon#d93ca705fb782b1ba44c55480d54f9c2a8f74866412d9d4ecbce9df16b407553::" providerId="AD" clId="Web-{EC397B15-6A33-A71D-F5B5-008700B3D4C1}" dt="2023-01-30T22:39:50.533" v="743"/>
        <pc:sldMkLst>
          <pc:docMk/>
          <pc:sldMk cId="4139462796" sldId="359"/>
        </pc:sldMkLst>
      </pc:sldChg>
      <pc:sldChg chg="del">
        <pc:chgData name="Guest User" userId="S::urn:spo:anon#d93ca705fb782b1ba44c55480d54f9c2a8f74866412d9d4ecbce9df16b407553::" providerId="AD" clId="Web-{EC397B15-6A33-A71D-F5B5-008700B3D4C1}" dt="2023-01-30T22:39:12.204" v="726"/>
        <pc:sldMkLst>
          <pc:docMk/>
          <pc:sldMk cId="524725280" sldId="380"/>
        </pc:sldMkLst>
      </pc:sldChg>
      <pc:sldChg chg="del">
        <pc:chgData name="Guest User" userId="S::urn:spo:anon#d93ca705fb782b1ba44c55480d54f9c2a8f74866412d9d4ecbce9df16b407553::" providerId="AD" clId="Web-{EC397B15-6A33-A71D-F5B5-008700B3D4C1}" dt="2023-01-30T22:39:12.219" v="728"/>
        <pc:sldMkLst>
          <pc:docMk/>
          <pc:sldMk cId="3736253635" sldId="381"/>
        </pc:sldMkLst>
      </pc:sldChg>
      <pc:sldChg chg="del">
        <pc:chgData name="Guest User" userId="S::urn:spo:anon#d93ca705fb782b1ba44c55480d54f9c2a8f74866412d9d4ecbce9df16b407553::" providerId="AD" clId="Web-{EC397B15-6A33-A71D-F5B5-008700B3D4C1}" dt="2023-01-30T22:39:12.204" v="727"/>
        <pc:sldMkLst>
          <pc:docMk/>
          <pc:sldMk cId="1658587287" sldId="382"/>
        </pc:sldMkLst>
      </pc:sldChg>
      <pc:sldChg chg="del">
        <pc:chgData name="Guest User" userId="S::urn:spo:anon#d93ca705fb782b1ba44c55480d54f9c2a8f74866412d9d4ecbce9df16b407553::" providerId="AD" clId="Web-{EC397B15-6A33-A71D-F5B5-008700B3D4C1}" dt="2023-01-30T22:39:50.439" v="737"/>
        <pc:sldMkLst>
          <pc:docMk/>
          <pc:sldMk cId="1531868779" sldId="390"/>
        </pc:sldMkLst>
      </pc:sldChg>
      <pc:sldChg chg="del">
        <pc:chgData name="Guest User" userId="S::urn:spo:anon#d93ca705fb782b1ba44c55480d54f9c2a8f74866412d9d4ecbce9df16b407553::" providerId="AD" clId="Web-{EC397B15-6A33-A71D-F5B5-008700B3D4C1}" dt="2023-01-30T22:39:50.455" v="738"/>
        <pc:sldMkLst>
          <pc:docMk/>
          <pc:sldMk cId="59144484" sldId="391"/>
        </pc:sldMkLst>
      </pc:sldChg>
      <pc:sldChg chg="del">
        <pc:chgData name="Guest User" userId="S::urn:spo:anon#d93ca705fb782b1ba44c55480d54f9c2a8f74866412d9d4ecbce9df16b407553::" providerId="AD" clId="Web-{EC397B15-6A33-A71D-F5B5-008700B3D4C1}" dt="2023-01-30T22:39:50.470" v="739"/>
        <pc:sldMkLst>
          <pc:docMk/>
          <pc:sldMk cId="3067090045" sldId="393"/>
        </pc:sldMkLst>
      </pc:sldChg>
      <pc:sldChg chg="del">
        <pc:chgData name="Guest User" userId="S::urn:spo:anon#d93ca705fb782b1ba44c55480d54f9c2a8f74866412d9d4ecbce9df16b407553::" providerId="AD" clId="Web-{EC397B15-6A33-A71D-F5B5-008700B3D4C1}" dt="2023-01-30T22:39:50.517" v="742"/>
        <pc:sldMkLst>
          <pc:docMk/>
          <pc:sldMk cId="2805872402" sldId="394"/>
        </pc:sldMkLst>
      </pc:sldChg>
      <pc:sldChg chg="del">
        <pc:chgData name="Guest User" userId="S::urn:spo:anon#d93ca705fb782b1ba44c55480d54f9c2a8f74866412d9d4ecbce9df16b407553::" providerId="AD" clId="Web-{EC397B15-6A33-A71D-F5B5-008700B3D4C1}" dt="2023-01-30T22:39:16.204" v="734"/>
        <pc:sldMkLst>
          <pc:docMk/>
          <pc:sldMk cId="546651495" sldId="473"/>
        </pc:sldMkLst>
      </pc:sldChg>
      <pc:sldChg chg="del">
        <pc:chgData name="Guest User" userId="S::urn:spo:anon#d93ca705fb782b1ba44c55480d54f9c2a8f74866412d9d4ecbce9df16b407553::" providerId="AD" clId="Web-{EC397B15-6A33-A71D-F5B5-008700B3D4C1}" dt="2023-01-30T22:39:12.610" v="733"/>
        <pc:sldMkLst>
          <pc:docMk/>
          <pc:sldMk cId="3880122052" sldId="474"/>
        </pc:sldMkLst>
      </pc:sldChg>
      <pc:sldChg chg="del">
        <pc:chgData name="Guest User" userId="S::urn:spo:anon#d93ca705fb782b1ba44c55480d54f9c2a8f74866412d9d4ecbce9df16b407553::" providerId="AD" clId="Web-{EC397B15-6A33-A71D-F5B5-008700B3D4C1}" dt="2023-01-30T22:39:12.251" v="730"/>
        <pc:sldMkLst>
          <pc:docMk/>
          <pc:sldMk cId="2911012683" sldId="475"/>
        </pc:sldMkLst>
      </pc:sldChg>
      <pc:sldChg chg="del">
        <pc:chgData name="Guest User" userId="S::urn:spo:anon#d93ca705fb782b1ba44c55480d54f9c2a8f74866412d9d4ecbce9df16b407553::" providerId="AD" clId="Web-{EC397B15-6A33-A71D-F5B5-008700B3D4C1}" dt="2023-01-30T22:38:32.922" v="700"/>
        <pc:sldMkLst>
          <pc:docMk/>
          <pc:sldMk cId="520280700" sldId="481"/>
        </pc:sldMkLst>
      </pc:sldChg>
      <pc:sldChg chg="del">
        <pc:chgData name="Guest User" userId="S::urn:spo:anon#d93ca705fb782b1ba44c55480d54f9c2a8f74866412d9d4ecbce9df16b407553::" providerId="AD" clId="Web-{EC397B15-6A33-A71D-F5B5-008700B3D4C1}" dt="2023-01-30T22:38:32.906" v="699"/>
        <pc:sldMkLst>
          <pc:docMk/>
          <pc:sldMk cId="4069129219" sldId="483"/>
        </pc:sldMkLst>
      </pc:sldChg>
      <pc:sldChg chg="modSp del">
        <pc:chgData name="Guest User" userId="S::urn:spo:anon#d93ca705fb782b1ba44c55480d54f9c2a8f74866412d9d4ecbce9df16b407553::" providerId="AD" clId="Web-{EC397B15-6A33-A71D-F5B5-008700B3D4C1}" dt="2023-01-30T22:26:39.008" v="600"/>
        <pc:sldMkLst>
          <pc:docMk/>
          <pc:sldMk cId="3221539716" sldId="504"/>
        </pc:sldMkLst>
        <pc:spChg chg="mod">
          <ac:chgData name="Guest User" userId="S::urn:spo:anon#d93ca705fb782b1ba44c55480d54f9c2a8f74866412d9d4ecbce9df16b407553::" providerId="AD" clId="Web-{EC397B15-6A33-A71D-F5B5-008700B3D4C1}" dt="2023-01-30T21:50:57.594" v="6" actId="20577"/>
          <ac:spMkLst>
            <pc:docMk/>
            <pc:sldMk cId="3221539716" sldId="504"/>
            <ac:spMk id="3" creationId="{00000000-0000-0000-0000-000000000000}"/>
          </ac:spMkLst>
        </pc:spChg>
      </pc:sldChg>
      <pc:sldChg chg="ord">
        <pc:chgData name="Guest User" userId="S::urn:spo:anon#d93ca705fb782b1ba44c55480d54f9c2a8f74866412d9d4ecbce9df16b407553::" providerId="AD" clId="Web-{EC397B15-6A33-A71D-F5B5-008700B3D4C1}" dt="2023-01-30T22:30:31.936" v="619"/>
        <pc:sldMkLst>
          <pc:docMk/>
          <pc:sldMk cId="3594169966" sldId="505"/>
        </pc:sldMkLst>
      </pc:sldChg>
      <pc:sldChg chg="del">
        <pc:chgData name="Guest User" userId="S::urn:spo:anon#d93ca705fb782b1ba44c55480d54f9c2a8f74866412d9d4ecbce9df16b407553::" providerId="AD" clId="Web-{EC397B15-6A33-A71D-F5B5-008700B3D4C1}" dt="2023-01-30T22:39:17.954" v="735"/>
        <pc:sldMkLst>
          <pc:docMk/>
          <pc:sldMk cId="425993431" sldId="523"/>
        </pc:sldMkLst>
      </pc:sldChg>
      <pc:sldChg chg="del">
        <pc:chgData name="Guest User" userId="S::urn:spo:anon#d93ca705fb782b1ba44c55480d54f9c2a8f74866412d9d4ecbce9df16b407553::" providerId="AD" clId="Web-{EC397B15-6A33-A71D-F5B5-008700B3D4C1}" dt="2023-01-30T22:39:50.424" v="736"/>
        <pc:sldMkLst>
          <pc:docMk/>
          <pc:sldMk cId="2822023868" sldId="537"/>
        </pc:sldMkLst>
      </pc:sldChg>
      <pc:sldChg chg="del">
        <pc:chgData name="Guest User" userId="S::urn:spo:anon#d93ca705fb782b1ba44c55480d54f9c2a8f74866412d9d4ecbce9df16b407553::" providerId="AD" clId="Web-{EC397B15-6A33-A71D-F5B5-008700B3D4C1}" dt="2023-01-30T22:40:06.690" v="747"/>
        <pc:sldMkLst>
          <pc:docMk/>
          <pc:sldMk cId="2274449729" sldId="538"/>
        </pc:sldMkLst>
      </pc:sldChg>
      <pc:sldChg chg="del">
        <pc:chgData name="Guest User" userId="S::urn:spo:anon#d93ca705fb782b1ba44c55480d54f9c2a8f74866412d9d4ecbce9df16b407553::" providerId="AD" clId="Web-{EC397B15-6A33-A71D-F5B5-008700B3D4C1}" dt="2023-01-30T22:39:50.502" v="741"/>
        <pc:sldMkLst>
          <pc:docMk/>
          <pc:sldMk cId="9001134" sldId="580"/>
        </pc:sldMkLst>
      </pc:sldChg>
      <pc:sldChg chg="del">
        <pc:chgData name="Guest User" userId="S::urn:spo:anon#d93ca705fb782b1ba44c55480d54f9c2a8f74866412d9d4ecbce9df16b407553::" providerId="AD" clId="Web-{EC397B15-6A33-A71D-F5B5-008700B3D4C1}" dt="2023-01-30T22:39:50.486" v="740"/>
        <pc:sldMkLst>
          <pc:docMk/>
          <pc:sldMk cId="3803842188" sldId="582"/>
        </pc:sldMkLst>
      </pc:sldChg>
      <pc:sldChg chg="del">
        <pc:chgData name="Guest User" userId="S::urn:spo:anon#d93ca705fb782b1ba44c55480d54f9c2a8f74866412d9d4ecbce9df16b407553::" providerId="AD" clId="Web-{EC397B15-6A33-A71D-F5B5-008700B3D4C1}" dt="2023-01-30T22:39:50.549" v="744"/>
        <pc:sldMkLst>
          <pc:docMk/>
          <pc:sldMk cId="553690589" sldId="584"/>
        </pc:sldMkLst>
      </pc:sldChg>
      <pc:sldChg chg="del">
        <pc:chgData name="Guest User" userId="S::urn:spo:anon#d93ca705fb782b1ba44c55480d54f9c2a8f74866412d9d4ecbce9df16b407553::" providerId="AD" clId="Web-{EC397B15-6A33-A71D-F5B5-008700B3D4C1}" dt="2023-01-30T22:39:51.845" v="745"/>
        <pc:sldMkLst>
          <pc:docMk/>
          <pc:sldMk cId="1904652574" sldId="585"/>
        </pc:sldMkLst>
      </pc:sldChg>
      <pc:sldChg chg="del">
        <pc:chgData name="Guest User" userId="S::urn:spo:anon#d93ca705fb782b1ba44c55480d54f9c2a8f74866412d9d4ecbce9df16b407553::" providerId="AD" clId="Web-{EC397B15-6A33-A71D-F5B5-008700B3D4C1}" dt="2023-01-30T22:39:51.861" v="746"/>
        <pc:sldMkLst>
          <pc:docMk/>
          <pc:sldMk cId="2460113969" sldId="586"/>
        </pc:sldMkLst>
      </pc:sldChg>
      <pc:sldChg chg="del">
        <pc:chgData name="Guest User" userId="S::urn:spo:anon#d93ca705fb782b1ba44c55480d54f9c2a8f74866412d9d4ecbce9df16b407553::" providerId="AD" clId="Web-{EC397B15-6A33-A71D-F5B5-008700B3D4C1}" dt="2023-01-30T22:40:08.424" v="748"/>
        <pc:sldMkLst>
          <pc:docMk/>
          <pc:sldMk cId="999156296" sldId="587"/>
        </pc:sldMkLst>
      </pc:sldChg>
      <pc:sldChg chg="del">
        <pc:chgData name="Guest User" userId="S::urn:spo:anon#d93ca705fb782b1ba44c55480d54f9c2a8f74866412d9d4ecbce9df16b407553::" providerId="AD" clId="Web-{EC397B15-6A33-A71D-F5B5-008700B3D4C1}" dt="2023-01-30T22:40:09.346" v="749"/>
        <pc:sldMkLst>
          <pc:docMk/>
          <pc:sldMk cId="44309119" sldId="593"/>
        </pc:sldMkLst>
      </pc:sldChg>
      <pc:sldChg chg="del">
        <pc:chgData name="Guest User" userId="S::urn:spo:anon#d93ca705fb782b1ba44c55480d54f9c2a8f74866412d9d4ecbce9df16b407553::" providerId="AD" clId="Web-{EC397B15-6A33-A71D-F5B5-008700B3D4C1}" dt="2023-01-30T22:40:10.283" v="750"/>
        <pc:sldMkLst>
          <pc:docMk/>
          <pc:sldMk cId="2483054756" sldId="602"/>
        </pc:sldMkLst>
      </pc:sldChg>
      <pc:sldChg chg="del">
        <pc:chgData name="Guest User" userId="S::urn:spo:anon#d93ca705fb782b1ba44c55480d54f9c2a8f74866412d9d4ecbce9df16b407553::" providerId="AD" clId="Web-{EC397B15-6A33-A71D-F5B5-008700B3D4C1}" dt="2023-01-30T22:39:12.360" v="731"/>
        <pc:sldMkLst>
          <pc:docMk/>
          <pc:sldMk cId="3706392129" sldId="604"/>
        </pc:sldMkLst>
      </pc:sldChg>
      <pc:sldChg chg="del">
        <pc:chgData name="Guest User" userId="S::urn:spo:anon#d93ca705fb782b1ba44c55480d54f9c2a8f74866412d9d4ecbce9df16b407553::" providerId="AD" clId="Web-{EC397B15-6A33-A71D-F5B5-008700B3D4C1}" dt="2023-01-30T22:16:27.602" v="505"/>
        <pc:sldMkLst>
          <pc:docMk/>
          <pc:sldMk cId="558631684" sldId="606"/>
        </pc:sldMkLst>
      </pc:sldChg>
      <pc:sldChg chg="ord">
        <pc:chgData name="Guest User" userId="S::urn:spo:anon#d93ca705fb782b1ba44c55480d54f9c2a8f74866412d9d4ecbce9df16b407553::" providerId="AD" clId="Web-{EC397B15-6A33-A71D-F5B5-008700B3D4C1}" dt="2023-01-30T22:25:40.069" v="598"/>
        <pc:sldMkLst>
          <pc:docMk/>
          <pc:sldMk cId="772094439" sldId="607"/>
        </pc:sldMkLst>
      </pc:sldChg>
      <pc:sldChg chg="modSp">
        <pc:chgData name="Guest User" userId="S::urn:spo:anon#d93ca705fb782b1ba44c55480d54f9c2a8f74866412d9d4ecbce9df16b407553::" providerId="AD" clId="Web-{EC397B15-6A33-A71D-F5B5-008700B3D4C1}" dt="2023-01-30T22:27:07.962" v="613" actId="20577"/>
        <pc:sldMkLst>
          <pc:docMk/>
          <pc:sldMk cId="3729252058" sldId="608"/>
        </pc:sldMkLst>
        <pc:spChg chg="mod">
          <ac:chgData name="Guest User" userId="S::urn:spo:anon#d93ca705fb782b1ba44c55480d54f9c2a8f74866412d9d4ecbce9df16b407553::" providerId="AD" clId="Web-{EC397B15-6A33-A71D-F5B5-008700B3D4C1}" dt="2023-01-30T22:27:07.962" v="613" actId="20577"/>
          <ac:spMkLst>
            <pc:docMk/>
            <pc:sldMk cId="3729252058" sldId="608"/>
            <ac:spMk id="3" creationId="{00000000-0000-0000-0000-000000000000}"/>
          </ac:spMkLst>
        </pc:spChg>
      </pc:sldChg>
      <pc:sldChg chg="modSp">
        <pc:chgData name="Guest User" userId="S::urn:spo:anon#d93ca705fb782b1ba44c55480d54f9c2a8f74866412d9d4ecbce9df16b407553::" providerId="AD" clId="Web-{EC397B15-6A33-A71D-F5B5-008700B3D4C1}" dt="2023-01-30T22:34:24.915" v="642" actId="20577"/>
        <pc:sldMkLst>
          <pc:docMk/>
          <pc:sldMk cId="2970352860" sldId="628"/>
        </pc:sldMkLst>
        <pc:spChg chg="mod">
          <ac:chgData name="Guest User" userId="S::urn:spo:anon#d93ca705fb782b1ba44c55480d54f9c2a8f74866412d9d4ecbce9df16b407553::" providerId="AD" clId="Web-{EC397B15-6A33-A71D-F5B5-008700B3D4C1}" dt="2023-01-30T22:34:24.915" v="642" actId="20577"/>
          <ac:spMkLst>
            <pc:docMk/>
            <pc:sldMk cId="2970352860" sldId="628"/>
            <ac:spMk id="3" creationId="{00000000-0000-0000-0000-000000000000}"/>
          </ac:spMkLst>
        </pc:spChg>
      </pc:sldChg>
      <pc:sldChg chg="del">
        <pc:chgData name="Guest User" userId="S::urn:spo:anon#d93ca705fb782b1ba44c55480d54f9c2a8f74866412d9d4ecbce9df16b407553::" providerId="AD" clId="Web-{EC397B15-6A33-A71D-F5B5-008700B3D4C1}" dt="2023-01-30T22:28:22.683" v="616"/>
        <pc:sldMkLst>
          <pc:docMk/>
          <pc:sldMk cId="3240933041" sldId="630"/>
        </pc:sldMkLst>
      </pc:sldChg>
      <pc:sldChg chg="modSp">
        <pc:chgData name="Guest User" userId="S::urn:spo:anon#d93ca705fb782b1ba44c55480d54f9c2a8f74866412d9d4ecbce9df16b407553::" providerId="AD" clId="Web-{EC397B15-6A33-A71D-F5B5-008700B3D4C1}" dt="2023-01-30T22:37:11.232" v="694" actId="20577"/>
        <pc:sldMkLst>
          <pc:docMk/>
          <pc:sldMk cId="389348284" sldId="639"/>
        </pc:sldMkLst>
        <pc:spChg chg="mod">
          <ac:chgData name="Guest User" userId="S::urn:spo:anon#d93ca705fb782b1ba44c55480d54f9c2a8f74866412d9d4ecbce9df16b407553::" providerId="AD" clId="Web-{EC397B15-6A33-A71D-F5B5-008700B3D4C1}" dt="2023-01-30T22:37:11.232" v="694" actId="20577"/>
          <ac:spMkLst>
            <pc:docMk/>
            <pc:sldMk cId="389348284" sldId="639"/>
            <ac:spMk id="3" creationId="{00000000-0000-0000-0000-000000000000}"/>
          </ac:spMkLst>
        </pc:spChg>
      </pc:sldChg>
      <pc:sldChg chg="del">
        <pc:chgData name="Guest User" userId="S::urn:spo:anon#d93ca705fb782b1ba44c55480d54f9c2a8f74866412d9d4ecbce9df16b407553::" providerId="AD" clId="Web-{EC397B15-6A33-A71D-F5B5-008700B3D4C1}" dt="2023-01-30T22:27:52.838" v="615"/>
        <pc:sldMkLst>
          <pc:docMk/>
          <pc:sldMk cId="4046899107" sldId="657"/>
        </pc:sldMkLst>
      </pc:sldChg>
      <pc:sldChg chg="del">
        <pc:chgData name="Guest User" userId="S::urn:spo:anon#d93ca705fb782b1ba44c55480d54f9c2a8f74866412d9d4ecbce9df16b407553::" providerId="AD" clId="Web-{EC397B15-6A33-A71D-F5B5-008700B3D4C1}" dt="2023-01-30T22:39:12.376" v="732"/>
        <pc:sldMkLst>
          <pc:docMk/>
          <pc:sldMk cId="1703432263" sldId="658"/>
        </pc:sldMkLst>
      </pc:sldChg>
      <pc:sldChg chg="modSp">
        <pc:chgData name="Guest User" userId="S::urn:spo:anon#d93ca705fb782b1ba44c55480d54f9c2a8f74866412d9d4ecbce9df16b407553::" providerId="AD" clId="Web-{EC397B15-6A33-A71D-F5B5-008700B3D4C1}" dt="2023-01-30T22:38:58.438" v="712" actId="20577"/>
        <pc:sldMkLst>
          <pc:docMk/>
          <pc:sldMk cId="150353867" sldId="659"/>
        </pc:sldMkLst>
        <pc:spChg chg="mod">
          <ac:chgData name="Guest User" userId="S::urn:spo:anon#d93ca705fb782b1ba44c55480d54f9c2a8f74866412d9d4ecbce9df16b407553::" providerId="AD" clId="Web-{EC397B15-6A33-A71D-F5B5-008700B3D4C1}" dt="2023-01-30T22:38:58.438" v="712" actId="20577"/>
          <ac:spMkLst>
            <pc:docMk/>
            <pc:sldMk cId="150353867" sldId="659"/>
            <ac:spMk id="3" creationId="{00000000-0000-0000-0000-000000000000}"/>
          </ac:spMkLst>
        </pc:spChg>
      </pc:sldChg>
      <pc:sldChg chg="del">
        <pc:chgData name="Guest User" userId="S::urn:spo:anon#d93ca705fb782b1ba44c55480d54f9c2a8f74866412d9d4ecbce9df16b407553::" providerId="AD" clId="Web-{EC397B15-6A33-A71D-F5B5-008700B3D4C1}" dt="2023-01-30T22:38:29.171" v="696"/>
        <pc:sldMkLst>
          <pc:docMk/>
          <pc:sldMk cId="3654835375" sldId="660"/>
        </pc:sldMkLst>
      </pc:sldChg>
      <pc:sldChg chg="del">
        <pc:chgData name="Guest User" userId="S::urn:spo:anon#d93ca705fb782b1ba44c55480d54f9c2a8f74866412d9d4ecbce9df16b407553::" providerId="AD" clId="Web-{EC397B15-6A33-A71D-F5B5-008700B3D4C1}" dt="2023-01-30T22:38:32.890" v="698"/>
        <pc:sldMkLst>
          <pc:docMk/>
          <pc:sldMk cId="2536596315" sldId="661"/>
        </pc:sldMkLst>
      </pc:sldChg>
      <pc:sldChg chg="del">
        <pc:chgData name="Guest User" userId="S::urn:spo:anon#d93ca705fb782b1ba44c55480d54f9c2a8f74866412d9d4ecbce9df16b407553::" providerId="AD" clId="Web-{EC397B15-6A33-A71D-F5B5-008700B3D4C1}" dt="2023-01-30T22:38:32.875" v="697"/>
        <pc:sldMkLst>
          <pc:docMk/>
          <pc:sldMk cId="3675367308" sldId="662"/>
        </pc:sldMkLst>
      </pc:sldChg>
      <pc:sldChg chg="del">
        <pc:chgData name="Guest User" userId="S::urn:spo:anon#d93ca705fb782b1ba44c55480d54f9c2a8f74866412d9d4ecbce9df16b407553::" providerId="AD" clId="Web-{EC397B15-6A33-A71D-F5B5-008700B3D4C1}" dt="2023-01-30T22:38:38.125" v="701"/>
        <pc:sldMkLst>
          <pc:docMk/>
          <pc:sldMk cId="4147765150" sldId="663"/>
        </pc:sldMkLst>
      </pc:sldChg>
      <pc:sldChg chg="del">
        <pc:chgData name="Guest User" userId="S::urn:spo:anon#d93ca705fb782b1ba44c55480d54f9c2a8f74866412d9d4ecbce9df16b407553::" providerId="AD" clId="Web-{EC397B15-6A33-A71D-F5B5-008700B3D4C1}" dt="2023-01-30T22:38:38.140" v="702"/>
        <pc:sldMkLst>
          <pc:docMk/>
          <pc:sldMk cId="22286872" sldId="664"/>
        </pc:sldMkLst>
      </pc:sldChg>
      <pc:sldChg chg="del">
        <pc:chgData name="Guest User" userId="S::urn:spo:anon#d93ca705fb782b1ba44c55480d54f9c2a8f74866412d9d4ecbce9df16b407553::" providerId="AD" clId="Web-{EC397B15-6A33-A71D-F5B5-008700B3D4C1}" dt="2023-01-30T22:38:38.156" v="703"/>
        <pc:sldMkLst>
          <pc:docMk/>
          <pc:sldMk cId="1241661483" sldId="665"/>
        </pc:sldMkLst>
      </pc:sldChg>
      <pc:sldChg chg="del">
        <pc:chgData name="Guest User" userId="S::urn:spo:anon#d93ca705fb782b1ba44c55480d54f9c2a8f74866412d9d4ecbce9df16b407553::" providerId="AD" clId="Web-{EC397B15-6A33-A71D-F5B5-008700B3D4C1}" dt="2023-01-30T22:38:38.187" v="705"/>
        <pc:sldMkLst>
          <pc:docMk/>
          <pc:sldMk cId="356514688" sldId="666"/>
        </pc:sldMkLst>
      </pc:sldChg>
      <pc:sldChg chg="del">
        <pc:chgData name="Guest User" userId="S::urn:spo:anon#d93ca705fb782b1ba44c55480d54f9c2a8f74866412d9d4ecbce9df16b407553::" providerId="AD" clId="Web-{EC397B15-6A33-A71D-F5B5-008700B3D4C1}" dt="2023-01-30T22:38:38.172" v="704"/>
        <pc:sldMkLst>
          <pc:docMk/>
          <pc:sldMk cId="3020609344" sldId="667"/>
        </pc:sldMkLst>
      </pc:sldChg>
      <pc:sldChg chg="del">
        <pc:chgData name="Guest User" userId="S::urn:spo:anon#d93ca705fb782b1ba44c55480d54f9c2a8f74866412d9d4ecbce9df16b407553::" providerId="AD" clId="Web-{EC397B15-6A33-A71D-F5B5-008700B3D4C1}" dt="2023-01-30T22:39:08.657" v="713"/>
        <pc:sldMkLst>
          <pc:docMk/>
          <pc:sldMk cId="844706603" sldId="668"/>
        </pc:sldMkLst>
      </pc:sldChg>
      <pc:sldChg chg="del">
        <pc:chgData name="Guest User" userId="S::urn:spo:anon#d93ca705fb782b1ba44c55480d54f9c2a8f74866412d9d4ecbce9df16b407553::" providerId="AD" clId="Web-{EC397B15-6A33-A71D-F5B5-008700B3D4C1}" dt="2023-01-30T22:39:08.751" v="720"/>
        <pc:sldMkLst>
          <pc:docMk/>
          <pc:sldMk cId="153178223" sldId="669"/>
        </pc:sldMkLst>
      </pc:sldChg>
      <pc:sldChg chg="del">
        <pc:chgData name="Guest User" userId="S::urn:spo:anon#d93ca705fb782b1ba44c55480d54f9c2a8f74866412d9d4ecbce9df16b407553::" providerId="AD" clId="Web-{EC397B15-6A33-A71D-F5B5-008700B3D4C1}" dt="2023-01-30T22:39:08.766" v="721"/>
        <pc:sldMkLst>
          <pc:docMk/>
          <pc:sldMk cId="3142923695" sldId="670"/>
        </pc:sldMkLst>
      </pc:sldChg>
      <pc:sldChg chg="del">
        <pc:chgData name="Guest User" userId="S::urn:spo:anon#d93ca705fb782b1ba44c55480d54f9c2a8f74866412d9d4ecbce9df16b407553::" providerId="AD" clId="Web-{EC397B15-6A33-A71D-F5B5-008700B3D4C1}" dt="2023-01-30T22:39:08.766" v="722"/>
        <pc:sldMkLst>
          <pc:docMk/>
          <pc:sldMk cId="1516456223" sldId="671"/>
        </pc:sldMkLst>
      </pc:sldChg>
      <pc:sldChg chg="del">
        <pc:chgData name="Guest User" userId="S::urn:spo:anon#d93ca705fb782b1ba44c55480d54f9c2a8f74866412d9d4ecbce9df16b407553::" providerId="AD" clId="Web-{EC397B15-6A33-A71D-F5B5-008700B3D4C1}" dt="2023-01-30T22:39:12.126" v="723"/>
        <pc:sldMkLst>
          <pc:docMk/>
          <pc:sldMk cId="3901713164" sldId="672"/>
        </pc:sldMkLst>
      </pc:sldChg>
      <pc:sldChg chg="del">
        <pc:chgData name="Guest User" userId="S::urn:spo:anon#d93ca705fb782b1ba44c55480d54f9c2a8f74866412d9d4ecbce9df16b407553::" providerId="AD" clId="Web-{EC397B15-6A33-A71D-F5B5-008700B3D4C1}" dt="2023-01-30T22:39:08.657" v="714"/>
        <pc:sldMkLst>
          <pc:docMk/>
          <pc:sldMk cId="2729751718" sldId="673"/>
        </pc:sldMkLst>
      </pc:sldChg>
      <pc:sldChg chg="del">
        <pc:chgData name="Guest User" userId="S::urn:spo:anon#d93ca705fb782b1ba44c55480d54f9c2a8f74866412d9d4ecbce9df16b407553::" providerId="AD" clId="Web-{EC397B15-6A33-A71D-F5B5-008700B3D4C1}" dt="2023-01-30T22:39:08.672" v="715"/>
        <pc:sldMkLst>
          <pc:docMk/>
          <pc:sldMk cId="2285208430" sldId="674"/>
        </pc:sldMkLst>
      </pc:sldChg>
      <pc:sldChg chg="del">
        <pc:chgData name="Guest User" userId="S::urn:spo:anon#d93ca705fb782b1ba44c55480d54f9c2a8f74866412d9d4ecbce9df16b407553::" providerId="AD" clId="Web-{EC397B15-6A33-A71D-F5B5-008700B3D4C1}" dt="2023-01-30T22:39:08.688" v="716"/>
        <pc:sldMkLst>
          <pc:docMk/>
          <pc:sldMk cId="302545693" sldId="675"/>
        </pc:sldMkLst>
      </pc:sldChg>
      <pc:sldChg chg="del">
        <pc:chgData name="Guest User" userId="S::urn:spo:anon#d93ca705fb782b1ba44c55480d54f9c2a8f74866412d9d4ecbce9df16b407553::" providerId="AD" clId="Web-{EC397B15-6A33-A71D-F5B5-008700B3D4C1}" dt="2023-01-30T22:39:08.704" v="717"/>
        <pc:sldMkLst>
          <pc:docMk/>
          <pc:sldMk cId="2425615545" sldId="676"/>
        </pc:sldMkLst>
      </pc:sldChg>
      <pc:sldChg chg="del">
        <pc:chgData name="Guest User" userId="S::urn:spo:anon#d93ca705fb782b1ba44c55480d54f9c2a8f74866412d9d4ecbce9df16b407553::" providerId="AD" clId="Web-{EC397B15-6A33-A71D-F5B5-008700B3D4C1}" dt="2023-01-30T22:39:08.719" v="718"/>
        <pc:sldMkLst>
          <pc:docMk/>
          <pc:sldMk cId="2982993020" sldId="677"/>
        </pc:sldMkLst>
      </pc:sldChg>
      <pc:sldChg chg="del">
        <pc:chgData name="Guest User" userId="S::urn:spo:anon#d93ca705fb782b1ba44c55480d54f9c2a8f74866412d9d4ecbce9df16b407553::" providerId="AD" clId="Web-{EC397B15-6A33-A71D-F5B5-008700B3D4C1}" dt="2023-01-30T22:39:08.735" v="719"/>
        <pc:sldMkLst>
          <pc:docMk/>
          <pc:sldMk cId="1709339397" sldId="678"/>
        </pc:sldMkLst>
      </pc:sldChg>
      <pc:sldChg chg="del">
        <pc:chgData name="Guest User" userId="S::urn:spo:anon#d93ca705fb782b1ba44c55480d54f9c2a8f74866412d9d4ecbce9df16b407553::" providerId="AD" clId="Web-{EC397B15-6A33-A71D-F5B5-008700B3D4C1}" dt="2023-01-30T22:39:12.173" v="724"/>
        <pc:sldMkLst>
          <pc:docMk/>
          <pc:sldMk cId="1154101083" sldId="679"/>
        </pc:sldMkLst>
      </pc:sldChg>
      <pc:sldChg chg="del">
        <pc:chgData name="Guest User" userId="S::urn:spo:anon#d93ca705fb782b1ba44c55480d54f9c2a8f74866412d9d4ecbce9df16b407553::" providerId="AD" clId="Web-{EC397B15-6A33-A71D-F5B5-008700B3D4C1}" dt="2023-01-30T22:39:12.188" v="725"/>
        <pc:sldMkLst>
          <pc:docMk/>
          <pc:sldMk cId="339942159" sldId="680"/>
        </pc:sldMkLst>
      </pc:sldChg>
      <pc:sldChg chg="add del">
        <pc:chgData name="Guest User" userId="S::urn:spo:anon#d93ca705fb782b1ba44c55480d54f9c2a8f74866412d9d4ecbce9df16b407553::" providerId="AD" clId="Web-{EC397B15-6A33-A71D-F5B5-008700B3D4C1}" dt="2023-01-30T22:23:25.331" v="584"/>
        <pc:sldMkLst>
          <pc:docMk/>
          <pc:sldMk cId="4192879124" sldId="681"/>
        </pc:sldMkLst>
      </pc:sldChg>
      <pc:sldChg chg="add del">
        <pc:chgData name="Guest User" userId="S::urn:spo:anon#d93ca705fb782b1ba44c55480d54f9c2a8f74866412d9d4ecbce9df16b407553::" providerId="AD" clId="Web-{EC397B15-6A33-A71D-F5B5-008700B3D4C1}" dt="2023-01-30T22:23:25.331" v="585"/>
        <pc:sldMkLst>
          <pc:docMk/>
          <pc:sldMk cId="814572564" sldId="682"/>
        </pc:sldMkLst>
      </pc:sldChg>
      <pc:sldChg chg="add del">
        <pc:chgData name="Guest User" userId="S::urn:spo:anon#d93ca705fb782b1ba44c55480d54f9c2a8f74866412d9d4ecbce9df16b407553::" providerId="AD" clId="Web-{EC397B15-6A33-A71D-F5B5-008700B3D4C1}" dt="2023-01-30T22:23:25.331" v="586"/>
        <pc:sldMkLst>
          <pc:docMk/>
          <pc:sldMk cId="2204847221" sldId="683"/>
        </pc:sldMkLst>
      </pc:sldChg>
      <pc:sldChg chg="add del">
        <pc:chgData name="Guest User" userId="S::urn:spo:anon#d93ca705fb782b1ba44c55480d54f9c2a8f74866412d9d4ecbce9df16b407553::" providerId="AD" clId="Web-{EC397B15-6A33-A71D-F5B5-008700B3D4C1}" dt="2023-01-30T22:23:25.331" v="587"/>
        <pc:sldMkLst>
          <pc:docMk/>
          <pc:sldMk cId="2184275686" sldId="684"/>
        </pc:sldMkLst>
      </pc:sldChg>
      <pc:sldChg chg="add">
        <pc:chgData name="Guest User" userId="S::urn:spo:anon#d93ca705fb782b1ba44c55480d54f9c2a8f74866412d9d4ecbce9df16b407553::" providerId="AD" clId="Web-{EC397B15-6A33-A71D-F5B5-008700B3D4C1}" dt="2023-01-30T21:51:33.564" v="11"/>
        <pc:sldMkLst>
          <pc:docMk/>
          <pc:sldMk cId="254730118" sldId="685"/>
        </pc:sldMkLst>
      </pc:sldChg>
      <pc:sldChg chg="add del">
        <pc:chgData name="Guest User" userId="S::urn:spo:anon#d93ca705fb782b1ba44c55480d54f9c2a8f74866412d9d4ecbce9df16b407553::" providerId="AD" clId="Web-{EC397B15-6A33-A71D-F5B5-008700B3D4C1}" dt="2023-01-30T22:19:57.873" v="517"/>
        <pc:sldMkLst>
          <pc:docMk/>
          <pc:sldMk cId="1429976720" sldId="686"/>
        </pc:sldMkLst>
      </pc:sldChg>
      <pc:sldChg chg="add del">
        <pc:chgData name="Guest User" userId="S::urn:spo:anon#d93ca705fb782b1ba44c55480d54f9c2a8f74866412d9d4ecbce9df16b407553::" providerId="AD" clId="Web-{EC397B15-6A33-A71D-F5B5-008700B3D4C1}" dt="2023-01-30T22:19:25.575" v="516"/>
        <pc:sldMkLst>
          <pc:docMk/>
          <pc:sldMk cId="3996362290" sldId="687"/>
        </pc:sldMkLst>
      </pc:sldChg>
      <pc:sldChg chg="modSp add">
        <pc:chgData name="Guest User" userId="S::urn:spo:anon#d93ca705fb782b1ba44c55480d54f9c2a8f74866412d9d4ecbce9df16b407553::" providerId="AD" clId="Web-{EC397B15-6A33-A71D-F5B5-008700B3D4C1}" dt="2023-01-30T22:16:05.586" v="500" actId="20577"/>
        <pc:sldMkLst>
          <pc:docMk/>
          <pc:sldMk cId="3058593050" sldId="688"/>
        </pc:sldMkLst>
        <pc:spChg chg="mod">
          <ac:chgData name="Guest User" userId="S::urn:spo:anon#d93ca705fb782b1ba44c55480d54f9c2a8f74866412d9d4ecbce9df16b407553::" providerId="AD" clId="Web-{EC397B15-6A33-A71D-F5B5-008700B3D4C1}" dt="2023-01-30T22:16:05.586" v="500" actId="20577"/>
          <ac:spMkLst>
            <pc:docMk/>
            <pc:sldMk cId="3058593050" sldId="688"/>
            <ac:spMk id="3" creationId="{00000000-0000-0000-0000-000000000000}"/>
          </ac:spMkLst>
        </pc:spChg>
      </pc:sldChg>
      <pc:sldChg chg="add">
        <pc:chgData name="Guest User" userId="S::urn:spo:anon#d93ca705fb782b1ba44c55480d54f9c2a8f74866412d9d4ecbce9df16b407553::" providerId="AD" clId="Web-{EC397B15-6A33-A71D-F5B5-008700B3D4C1}" dt="2023-01-30T21:51:33.908" v="15"/>
        <pc:sldMkLst>
          <pc:docMk/>
          <pc:sldMk cId="2786881822" sldId="689"/>
        </pc:sldMkLst>
      </pc:sldChg>
      <pc:sldChg chg="add">
        <pc:chgData name="Guest User" userId="S::urn:spo:anon#d93ca705fb782b1ba44c55480d54f9c2a8f74866412d9d4ecbce9df16b407553::" providerId="AD" clId="Web-{EC397B15-6A33-A71D-F5B5-008700B3D4C1}" dt="2023-01-30T21:51:34.001" v="16"/>
        <pc:sldMkLst>
          <pc:docMk/>
          <pc:sldMk cId="1383506158" sldId="690"/>
        </pc:sldMkLst>
      </pc:sldChg>
      <pc:sldChg chg="add">
        <pc:chgData name="Guest User" userId="S::urn:spo:anon#d93ca705fb782b1ba44c55480d54f9c2a8f74866412d9d4ecbce9df16b407553::" providerId="AD" clId="Web-{EC397B15-6A33-A71D-F5B5-008700B3D4C1}" dt="2023-01-30T21:51:34.095" v="17"/>
        <pc:sldMkLst>
          <pc:docMk/>
          <pc:sldMk cId="280736155" sldId="691"/>
        </pc:sldMkLst>
      </pc:sldChg>
      <pc:sldChg chg="add">
        <pc:chgData name="Guest User" userId="S::urn:spo:anon#d93ca705fb782b1ba44c55480d54f9c2a8f74866412d9d4ecbce9df16b407553::" providerId="AD" clId="Web-{EC397B15-6A33-A71D-F5B5-008700B3D4C1}" dt="2023-01-30T21:51:34.220" v="18"/>
        <pc:sldMkLst>
          <pc:docMk/>
          <pc:sldMk cId="2287891467" sldId="692"/>
        </pc:sldMkLst>
      </pc:sldChg>
      <pc:sldChg chg="add">
        <pc:chgData name="Guest User" userId="S::urn:spo:anon#d93ca705fb782b1ba44c55480d54f9c2a8f74866412d9d4ecbce9df16b407553::" providerId="AD" clId="Web-{EC397B15-6A33-A71D-F5B5-008700B3D4C1}" dt="2023-01-30T21:51:34.314" v="19"/>
        <pc:sldMkLst>
          <pc:docMk/>
          <pc:sldMk cId="81127186" sldId="693"/>
        </pc:sldMkLst>
      </pc:sldChg>
      <pc:sldChg chg="add">
        <pc:chgData name="Guest User" userId="S::urn:spo:anon#d93ca705fb782b1ba44c55480d54f9c2a8f74866412d9d4ecbce9df16b407553::" providerId="AD" clId="Web-{EC397B15-6A33-A71D-F5B5-008700B3D4C1}" dt="2023-01-30T21:51:34.423" v="20"/>
        <pc:sldMkLst>
          <pc:docMk/>
          <pc:sldMk cId="3392305955" sldId="694"/>
        </pc:sldMkLst>
      </pc:sldChg>
      <pc:sldChg chg="modSp add">
        <pc:chgData name="Guest User" userId="S::urn:spo:anon#d93ca705fb782b1ba44c55480d54f9c2a8f74866412d9d4ecbce9df16b407553::" providerId="AD" clId="Web-{EC397B15-6A33-A71D-F5B5-008700B3D4C1}" dt="2023-01-30T21:56:57.322" v="130" actId="20577"/>
        <pc:sldMkLst>
          <pc:docMk/>
          <pc:sldMk cId="2684567736" sldId="695"/>
        </pc:sldMkLst>
        <pc:spChg chg="mod">
          <ac:chgData name="Guest User" userId="S::urn:spo:anon#d93ca705fb782b1ba44c55480d54f9c2a8f74866412d9d4ecbce9df16b407553::" providerId="AD" clId="Web-{EC397B15-6A33-A71D-F5B5-008700B3D4C1}" dt="2023-01-30T21:56:57.322" v="130" actId="20577"/>
          <ac:spMkLst>
            <pc:docMk/>
            <pc:sldMk cId="2684567736" sldId="695"/>
            <ac:spMk id="3" creationId="{00000000-0000-0000-0000-000000000000}"/>
          </ac:spMkLst>
        </pc:spChg>
      </pc:sldChg>
      <pc:sldChg chg="add">
        <pc:chgData name="Guest User" userId="S::urn:spo:anon#d93ca705fb782b1ba44c55480d54f9c2a8f74866412d9d4ecbce9df16b407553::" providerId="AD" clId="Web-{EC397B15-6A33-A71D-F5B5-008700B3D4C1}" dt="2023-01-30T21:51:34.580" v="22"/>
        <pc:sldMkLst>
          <pc:docMk/>
          <pc:sldMk cId="2355116846" sldId="696"/>
        </pc:sldMkLst>
      </pc:sldChg>
      <pc:sldChg chg="add del">
        <pc:chgData name="Guest User" userId="S::urn:spo:anon#d93ca705fb782b1ba44c55480d54f9c2a8f74866412d9d4ecbce9df16b407553::" providerId="AD" clId="Web-{EC397B15-6A33-A71D-F5B5-008700B3D4C1}" dt="2023-01-30T21:54:50.694" v="79"/>
        <pc:sldMkLst>
          <pc:docMk/>
          <pc:sldMk cId="1097494992" sldId="697"/>
        </pc:sldMkLst>
      </pc:sldChg>
      <pc:sldChg chg="add del">
        <pc:chgData name="Guest User" userId="S::urn:spo:anon#d93ca705fb782b1ba44c55480d54f9c2a8f74866412d9d4ecbce9df16b407553::" providerId="AD" clId="Web-{EC397B15-6A33-A71D-F5B5-008700B3D4C1}" dt="2023-01-30T21:54:50.694" v="80"/>
        <pc:sldMkLst>
          <pc:docMk/>
          <pc:sldMk cId="3917617421" sldId="698"/>
        </pc:sldMkLst>
      </pc:sldChg>
      <pc:sldChg chg="add">
        <pc:chgData name="Guest User" userId="S::urn:spo:anon#d93ca705fb782b1ba44c55480d54f9c2a8f74866412d9d4ecbce9df16b407553::" providerId="AD" clId="Web-{EC397B15-6A33-A71D-F5B5-008700B3D4C1}" dt="2023-01-30T21:51:34.830" v="25"/>
        <pc:sldMkLst>
          <pc:docMk/>
          <pc:sldMk cId="1523934908" sldId="699"/>
        </pc:sldMkLst>
      </pc:sldChg>
      <pc:sldChg chg="add">
        <pc:chgData name="Guest User" userId="S::urn:spo:anon#d93ca705fb782b1ba44c55480d54f9c2a8f74866412d9d4ecbce9df16b407553::" providerId="AD" clId="Web-{EC397B15-6A33-A71D-F5B5-008700B3D4C1}" dt="2023-01-30T21:51:34.908" v="26"/>
        <pc:sldMkLst>
          <pc:docMk/>
          <pc:sldMk cId="3068959486" sldId="700"/>
        </pc:sldMkLst>
      </pc:sldChg>
      <pc:sldChg chg="add del">
        <pc:chgData name="Guest User" userId="S::urn:spo:anon#d93ca705fb782b1ba44c55480d54f9c2a8f74866412d9d4ecbce9df16b407553::" providerId="AD" clId="Web-{EC397B15-6A33-A71D-F5B5-008700B3D4C1}" dt="2023-01-30T21:54:18.568" v="78"/>
        <pc:sldMkLst>
          <pc:docMk/>
          <pc:sldMk cId="2021313389" sldId="701"/>
        </pc:sldMkLst>
      </pc:sldChg>
      <pc:sldChg chg="add">
        <pc:chgData name="Guest User" userId="S::urn:spo:anon#d93ca705fb782b1ba44c55480d54f9c2a8f74866412d9d4ecbce9df16b407553::" providerId="AD" clId="Web-{EC397B15-6A33-A71D-F5B5-008700B3D4C1}" dt="2023-01-30T21:51:35.080" v="28"/>
        <pc:sldMkLst>
          <pc:docMk/>
          <pc:sldMk cId="66505578" sldId="702"/>
        </pc:sldMkLst>
      </pc:sldChg>
      <pc:sldChg chg="add">
        <pc:chgData name="Guest User" userId="S::urn:spo:anon#d93ca705fb782b1ba44c55480d54f9c2a8f74866412d9d4ecbce9df16b407553::" providerId="AD" clId="Web-{EC397B15-6A33-A71D-F5B5-008700B3D4C1}" dt="2023-01-30T21:51:35.158" v="29"/>
        <pc:sldMkLst>
          <pc:docMk/>
          <pc:sldMk cId="2630435235" sldId="703"/>
        </pc:sldMkLst>
      </pc:sldChg>
      <pc:sldChg chg="add">
        <pc:chgData name="Guest User" userId="S::urn:spo:anon#d93ca705fb782b1ba44c55480d54f9c2a8f74866412d9d4ecbce9df16b407553::" providerId="AD" clId="Web-{EC397B15-6A33-A71D-F5B5-008700B3D4C1}" dt="2023-01-30T21:51:35.236" v="30"/>
        <pc:sldMkLst>
          <pc:docMk/>
          <pc:sldMk cId="2544579469" sldId="704"/>
        </pc:sldMkLst>
      </pc:sldChg>
      <pc:sldChg chg="add">
        <pc:chgData name="Guest User" userId="S::urn:spo:anon#d93ca705fb782b1ba44c55480d54f9c2a8f74866412d9d4ecbce9df16b407553::" providerId="AD" clId="Web-{EC397B15-6A33-A71D-F5B5-008700B3D4C1}" dt="2023-01-30T21:51:35.314" v="31"/>
        <pc:sldMkLst>
          <pc:docMk/>
          <pc:sldMk cId="2206373921" sldId="705"/>
        </pc:sldMkLst>
      </pc:sldChg>
      <pc:sldChg chg="modSp add">
        <pc:chgData name="Guest User" userId="S::urn:spo:anon#d93ca705fb782b1ba44c55480d54f9c2a8f74866412d9d4ecbce9df16b407553::" providerId="AD" clId="Web-{EC397B15-6A33-A71D-F5B5-008700B3D4C1}" dt="2023-01-30T21:53:38.770" v="77" actId="20577"/>
        <pc:sldMkLst>
          <pc:docMk/>
          <pc:sldMk cId="2544073503" sldId="706"/>
        </pc:sldMkLst>
        <pc:spChg chg="mod">
          <ac:chgData name="Guest User" userId="S::urn:spo:anon#d93ca705fb782b1ba44c55480d54f9c2a8f74866412d9d4ecbce9df16b407553::" providerId="AD" clId="Web-{EC397B15-6A33-A71D-F5B5-008700B3D4C1}" dt="2023-01-30T21:53:38.770" v="77" actId="20577"/>
          <ac:spMkLst>
            <pc:docMk/>
            <pc:sldMk cId="2544073503" sldId="706"/>
            <ac:spMk id="3" creationId="{00000000-0000-0000-0000-000000000000}"/>
          </ac:spMkLst>
        </pc:spChg>
      </pc:sldChg>
      <pc:sldChg chg="add">
        <pc:chgData name="Guest User" userId="S::urn:spo:anon#d93ca705fb782b1ba44c55480d54f9c2a8f74866412d9d4ecbce9df16b407553::" providerId="AD" clId="Web-{EC397B15-6A33-A71D-F5B5-008700B3D4C1}" dt="2023-01-30T21:55:30.586" v="81"/>
        <pc:sldMkLst>
          <pc:docMk/>
          <pc:sldMk cId="220799536" sldId="707"/>
        </pc:sldMkLst>
      </pc:sldChg>
      <pc:sldChg chg="modSp add">
        <pc:chgData name="Guest User" userId="S::urn:spo:anon#d93ca705fb782b1ba44c55480d54f9c2a8f74866412d9d4ecbce9df16b407553::" providerId="AD" clId="Web-{EC397B15-6A33-A71D-F5B5-008700B3D4C1}" dt="2023-01-30T21:55:49.602" v="96" actId="20577"/>
        <pc:sldMkLst>
          <pc:docMk/>
          <pc:sldMk cId="3861397227" sldId="708"/>
        </pc:sldMkLst>
        <pc:spChg chg="mod">
          <ac:chgData name="Guest User" userId="S::urn:spo:anon#d93ca705fb782b1ba44c55480d54f9c2a8f74866412d9d4ecbce9df16b407553::" providerId="AD" clId="Web-{EC397B15-6A33-A71D-F5B5-008700B3D4C1}" dt="2023-01-30T21:55:49.602" v="96" actId="20577"/>
          <ac:spMkLst>
            <pc:docMk/>
            <pc:sldMk cId="3861397227" sldId="708"/>
            <ac:spMk id="3" creationId="{00000000-0000-0000-0000-000000000000}"/>
          </ac:spMkLst>
        </pc:spChg>
      </pc:sldChg>
      <pc:sldChg chg="addSp modSp new ord">
        <pc:chgData name="Guest User" userId="S::urn:spo:anon#d93ca705fb782b1ba44c55480d54f9c2a8f74866412d9d4ecbce9df16b407553::" providerId="AD" clId="Web-{EC397B15-6A33-A71D-F5B5-008700B3D4C1}" dt="2023-01-30T22:13:29.004" v="489" actId="20577"/>
        <pc:sldMkLst>
          <pc:docMk/>
          <pc:sldMk cId="253722335" sldId="709"/>
        </pc:sldMkLst>
        <pc:spChg chg="mod">
          <ac:chgData name="Guest User" userId="S::urn:spo:anon#d93ca705fb782b1ba44c55480d54f9c2a8f74866412d9d4ecbce9df16b407553::" providerId="AD" clId="Web-{EC397B15-6A33-A71D-F5B5-008700B3D4C1}" dt="2023-01-30T22:01:32.204" v="143" actId="20577"/>
          <ac:spMkLst>
            <pc:docMk/>
            <pc:sldMk cId="253722335" sldId="709"/>
            <ac:spMk id="2" creationId="{8277DDB1-459F-0770-D647-7782B35532F6}"/>
          </ac:spMkLst>
        </pc:spChg>
        <pc:spChg chg="mod">
          <ac:chgData name="Guest User" userId="S::urn:spo:anon#d93ca705fb782b1ba44c55480d54f9c2a8f74866412d9d4ecbce9df16b407553::" providerId="AD" clId="Web-{EC397B15-6A33-A71D-F5B5-008700B3D4C1}" dt="2023-01-30T22:13:29.004" v="489" actId="20577"/>
          <ac:spMkLst>
            <pc:docMk/>
            <pc:sldMk cId="253722335" sldId="709"/>
            <ac:spMk id="3" creationId="{394A437A-E4D5-D0E3-5299-2300918022E1}"/>
          </ac:spMkLst>
        </pc:spChg>
        <pc:picChg chg="add mod">
          <ac:chgData name="Guest User" userId="S::urn:spo:anon#d93ca705fb782b1ba44c55480d54f9c2a8f74866412d9d4ecbce9df16b407553::" providerId="AD" clId="Web-{EC397B15-6A33-A71D-F5B5-008700B3D4C1}" dt="2023-01-30T22:01:04.688" v="137" actId="1076"/>
          <ac:picMkLst>
            <pc:docMk/>
            <pc:sldMk cId="253722335" sldId="709"/>
            <ac:picMk id="5" creationId="{6C1F8FD8-D5CB-7F51-3628-88960509C7D5}"/>
          </ac:picMkLst>
        </pc:picChg>
      </pc:sldChg>
      <pc:sldChg chg="add replId">
        <pc:chgData name="Guest User" userId="S::urn:spo:anon#d93ca705fb782b1ba44c55480d54f9c2a8f74866412d9d4ecbce9df16b407553::" providerId="AD" clId="Web-{EC397B15-6A33-A71D-F5B5-008700B3D4C1}" dt="2023-01-30T22:13:39.863" v="490"/>
        <pc:sldMkLst>
          <pc:docMk/>
          <pc:sldMk cId="2354776079" sldId="710"/>
        </pc:sldMkLst>
      </pc:sldChg>
      <pc:sldChg chg="modSp add replId">
        <pc:chgData name="Guest User" userId="S::urn:spo:anon#d93ca705fb782b1ba44c55480d54f9c2a8f74866412d9d4ecbce9df16b407553::" providerId="AD" clId="Web-{EC397B15-6A33-A71D-F5B5-008700B3D4C1}" dt="2023-01-30T22:22:45.877" v="582" actId="20577"/>
        <pc:sldMkLst>
          <pc:docMk/>
          <pc:sldMk cId="2029626294" sldId="711"/>
        </pc:sldMkLst>
        <pc:spChg chg="mod">
          <ac:chgData name="Guest User" userId="S::urn:spo:anon#d93ca705fb782b1ba44c55480d54f9c2a8f74866412d9d4ecbce9df16b407553::" providerId="AD" clId="Web-{EC397B15-6A33-A71D-F5B5-008700B3D4C1}" dt="2023-01-30T22:22:45.877" v="582" actId="20577"/>
          <ac:spMkLst>
            <pc:docMk/>
            <pc:sldMk cId="2029626294" sldId="711"/>
            <ac:spMk id="3" creationId="{00000000-0000-0000-0000-000000000000}"/>
          </ac:spMkLst>
        </pc:spChg>
      </pc:sldChg>
      <pc:sldChg chg="add del replId">
        <pc:chgData name="Guest User" userId="S::urn:spo:anon#d93ca705fb782b1ba44c55480d54f9c2a8f74866412d9d4ecbce9df16b407553::" providerId="AD" clId="Web-{EC397B15-6A33-A71D-F5B5-008700B3D4C1}" dt="2023-01-30T22:15:14.788" v="493"/>
        <pc:sldMkLst>
          <pc:docMk/>
          <pc:sldMk cId="315187354" sldId="712"/>
        </pc:sldMkLst>
      </pc:sldChg>
      <pc:sldChg chg="add del replId">
        <pc:chgData name="Guest User" userId="S::urn:spo:anon#d93ca705fb782b1ba44c55480d54f9c2a8f74866412d9d4ecbce9df16b407553::" providerId="AD" clId="Web-{EC397B15-6A33-A71D-F5B5-008700B3D4C1}" dt="2023-01-30T22:37:25.295" v="695"/>
        <pc:sldMkLst>
          <pc:docMk/>
          <pc:sldMk cId="668985708" sldId="712"/>
        </pc:sldMkLst>
      </pc:sldChg>
      <pc:sldChg chg="add del replId">
        <pc:chgData name="Guest User" userId="S::urn:spo:anon#d93ca705fb782b1ba44c55480d54f9c2a8f74866412d9d4ecbce9df16b407553::" providerId="AD" clId="Web-{EC397B15-6A33-A71D-F5B5-008700B3D4C1}" dt="2023-01-30T22:17:21.619" v="507"/>
        <pc:sldMkLst>
          <pc:docMk/>
          <pc:sldMk cId="2464548854" sldId="712"/>
        </pc:sldMkLst>
      </pc:sldChg>
      <pc:sldChg chg="add del">
        <pc:chgData name="Guest User" userId="S::urn:spo:anon#d93ca705fb782b1ba44c55480d54f9c2a8f74866412d9d4ecbce9df16b407553::" providerId="AD" clId="Web-{EC397B15-6A33-A71D-F5B5-008700B3D4C1}" dt="2023-01-30T22:25:26.944" v="597"/>
        <pc:sldMkLst>
          <pc:docMk/>
          <pc:sldMk cId="2728361564" sldId="712"/>
        </pc:sldMkLst>
      </pc:sldChg>
      <pc:sldChg chg="add replId">
        <pc:chgData name="Guest User" userId="S::urn:spo:anon#d93ca705fb782b1ba44c55480d54f9c2a8f74866412d9d4ecbce9df16b407553::" providerId="AD" clId="Web-{EC397B15-6A33-A71D-F5B5-008700B3D4C1}" dt="2023-01-30T22:28:22.777" v="617"/>
        <pc:sldMkLst>
          <pc:docMk/>
          <pc:sldMk cId="740781440" sldId="713"/>
        </pc:sldMkLst>
      </pc:sldChg>
      <pc:sldChg chg="add del">
        <pc:chgData name="Guest User" userId="S::urn:spo:anon#d93ca705fb782b1ba44c55480d54f9c2a8f74866412d9d4ecbce9df16b407553::" providerId="AD" clId="Web-{EC397B15-6A33-A71D-F5B5-008700B3D4C1}" dt="2023-01-30T22:25:21.038" v="596"/>
        <pc:sldMkLst>
          <pc:docMk/>
          <pc:sldMk cId="2737361672" sldId="713"/>
        </pc:sldMkLst>
      </pc:sldChg>
      <pc:sldChg chg="addSp delSp add replId">
        <pc:chgData name="Guest User" userId="S::urn:spo:anon#d93ca705fb782b1ba44c55480d54f9c2a8f74866412d9d4ecbce9df16b407553::" providerId="AD" clId="Web-{EC397B15-6A33-A71D-F5B5-008700B3D4C1}" dt="2023-01-30T22:35:40.589" v="645"/>
        <pc:sldMkLst>
          <pc:docMk/>
          <pc:sldMk cId="614442554" sldId="714"/>
        </pc:sldMkLst>
        <pc:picChg chg="add">
          <ac:chgData name="Guest User" userId="S::urn:spo:anon#d93ca705fb782b1ba44c55480d54f9c2a8f74866412d9d4ecbce9df16b407553::" providerId="AD" clId="Web-{EC397B15-6A33-A71D-F5B5-008700B3D4C1}" dt="2023-01-30T22:35:40.589" v="645"/>
          <ac:picMkLst>
            <pc:docMk/>
            <pc:sldMk cId="614442554" sldId="714"/>
            <ac:picMk id="3" creationId="{B77DD77D-5AF5-2A2A-08C5-FB319CE4FE06}"/>
          </ac:picMkLst>
        </pc:picChg>
        <pc:picChg chg="del">
          <ac:chgData name="Guest User" userId="S::urn:spo:anon#d93ca705fb782b1ba44c55480d54f9c2a8f74866412d9d4ecbce9df16b407553::" providerId="AD" clId="Web-{EC397B15-6A33-A71D-F5B5-008700B3D4C1}" dt="2023-01-30T22:35:24.995" v="644"/>
          <ac:picMkLst>
            <pc:docMk/>
            <pc:sldMk cId="614442554" sldId="714"/>
            <ac:picMk id="11268" creationId="{00000000-0000-0000-0000-000000000000}"/>
          </ac:picMkLst>
        </pc:picChg>
      </pc:sldChg>
      <pc:sldChg chg="add del">
        <pc:chgData name="Guest User" userId="S::urn:spo:anon#d93ca705fb782b1ba44c55480d54f9c2a8f74866412d9d4ecbce9df16b407553::" providerId="AD" clId="Web-{EC397B15-6A33-A71D-F5B5-008700B3D4C1}" dt="2023-01-30T22:25:21.022" v="595"/>
        <pc:sldMkLst>
          <pc:docMk/>
          <pc:sldMk cId="3754634739" sldId="714"/>
        </pc:sldMkLst>
      </pc:sldChg>
      <pc:sldChg chg="add del">
        <pc:chgData name="Guest User" userId="S::urn:spo:anon#d93ca705fb782b1ba44c55480d54f9c2a8f74866412d9d4ecbce9df16b407553::" providerId="AD" clId="Web-{EC397B15-6A33-A71D-F5B5-008700B3D4C1}" dt="2023-01-30T22:25:18.553" v="594"/>
        <pc:sldMkLst>
          <pc:docMk/>
          <pc:sldMk cId="785045198" sldId="715"/>
        </pc:sldMkLst>
      </pc:sldChg>
      <pc:sldChg chg="modSp new mod ord modClrScheme chgLayout">
        <pc:chgData name="Guest User" userId="S::urn:spo:anon#d93ca705fb782b1ba44c55480d54f9c2a8f74866412d9d4ecbce9df16b407553::" providerId="AD" clId="Web-{EC397B15-6A33-A71D-F5B5-008700B3D4C1}" dt="2023-01-30T22:45:31.729" v="958"/>
        <pc:sldMkLst>
          <pc:docMk/>
          <pc:sldMk cId="3888510933" sldId="715"/>
        </pc:sldMkLst>
        <pc:spChg chg="mod ord">
          <ac:chgData name="Guest User" userId="S::urn:spo:anon#d93ca705fb782b1ba44c55480d54f9c2a8f74866412d9d4ecbce9df16b407553::" providerId="AD" clId="Web-{EC397B15-6A33-A71D-F5B5-008700B3D4C1}" dt="2023-01-30T22:43:19.976" v="851" actId="20577"/>
          <ac:spMkLst>
            <pc:docMk/>
            <pc:sldMk cId="3888510933" sldId="715"/>
            <ac:spMk id="2" creationId="{F3E73132-648F-B527-12EB-E796D6C1B80E}"/>
          </ac:spMkLst>
        </pc:spChg>
        <pc:spChg chg="mod ord">
          <ac:chgData name="Guest User" userId="S::urn:spo:anon#d93ca705fb782b1ba44c55480d54f9c2a8f74866412d9d4ecbce9df16b407553::" providerId="AD" clId="Web-{EC397B15-6A33-A71D-F5B5-008700B3D4C1}" dt="2023-01-30T22:41:58.786" v="767" actId="20577"/>
          <ac:spMkLst>
            <pc:docMk/>
            <pc:sldMk cId="3888510933" sldId="715"/>
            <ac:spMk id="3" creationId="{6E7918EC-91E6-8269-79BE-DB545491DBBF}"/>
          </ac:spMkLst>
        </pc:spChg>
      </pc:sldChg>
      <pc:sldChg chg="modSp new mod ord modClrScheme chgLayout">
        <pc:chgData name="Guest User" userId="S::urn:spo:anon#d93ca705fb782b1ba44c55480d54f9c2a8f74866412d9d4ecbce9df16b407553::" providerId="AD" clId="Web-{EC397B15-6A33-A71D-F5B5-008700B3D4C1}" dt="2023-01-30T22:45:24.651" v="956" actId="20577"/>
        <pc:sldMkLst>
          <pc:docMk/>
          <pc:sldMk cId="2240794695" sldId="716"/>
        </pc:sldMkLst>
        <pc:spChg chg="mod ord">
          <ac:chgData name="Guest User" userId="S::urn:spo:anon#d93ca705fb782b1ba44c55480d54f9c2a8f74866412d9d4ecbce9df16b407553::" providerId="AD" clId="Web-{EC397B15-6A33-A71D-F5B5-008700B3D4C1}" dt="2023-01-30T22:45:24.651" v="956" actId="20577"/>
          <ac:spMkLst>
            <pc:docMk/>
            <pc:sldMk cId="2240794695" sldId="716"/>
            <ac:spMk id="2" creationId="{B932582D-7B33-A0EC-129A-F476F12DB62A}"/>
          </ac:spMkLst>
        </pc:spChg>
        <pc:spChg chg="mod ord">
          <ac:chgData name="Guest User" userId="S::urn:spo:anon#d93ca705fb782b1ba44c55480d54f9c2a8f74866412d9d4ecbce9df16b407553::" providerId="AD" clId="Web-{EC397B15-6A33-A71D-F5B5-008700B3D4C1}" dt="2023-01-30T22:43:27.038" v="854"/>
          <ac:spMkLst>
            <pc:docMk/>
            <pc:sldMk cId="2240794695" sldId="716"/>
            <ac:spMk id="3" creationId="{BAF50061-025E-7A36-DF11-42E914F22B7D}"/>
          </ac:spMkLst>
        </pc:spChg>
      </pc:sldChg>
      <pc:sldChg chg="add del">
        <pc:chgData name="Guest User" userId="S::urn:spo:anon#d93ca705fb782b1ba44c55480d54f9c2a8f74866412d9d4ecbce9df16b407553::" providerId="AD" clId="Web-{EC397B15-6A33-A71D-F5B5-008700B3D4C1}" dt="2023-01-30T22:25:17.100" v="593"/>
        <pc:sldMkLst>
          <pc:docMk/>
          <pc:sldMk cId="2739486667" sldId="716"/>
        </pc:sldMkLst>
      </pc:sldChg>
      <pc:sldChg chg="modSp new ord">
        <pc:chgData name="Guest User" userId="S::urn:spo:anon#d93ca705fb782b1ba44c55480d54f9c2a8f74866412d9d4ecbce9df16b407553::" providerId="AD" clId="Web-{EC397B15-6A33-A71D-F5B5-008700B3D4C1}" dt="2023-01-30T22:48:40.296" v="1285" actId="20577"/>
        <pc:sldMkLst>
          <pc:docMk/>
          <pc:sldMk cId="2313578617" sldId="717"/>
        </pc:sldMkLst>
        <pc:spChg chg="mod">
          <ac:chgData name="Guest User" userId="S::urn:spo:anon#d93ca705fb782b1ba44c55480d54f9c2a8f74866412d9d4ecbce9df16b407553::" providerId="AD" clId="Web-{EC397B15-6A33-A71D-F5B5-008700B3D4C1}" dt="2023-01-30T22:45:40.339" v="964" actId="20577"/>
          <ac:spMkLst>
            <pc:docMk/>
            <pc:sldMk cId="2313578617" sldId="717"/>
            <ac:spMk id="2" creationId="{DB8C067E-F836-47B4-EE50-26D4A4055EB2}"/>
          </ac:spMkLst>
        </pc:spChg>
        <pc:spChg chg="mod">
          <ac:chgData name="Guest User" userId="S::urn:spo:anon#d93ca705fb782b1ba44c55480d54f9c2a8f74866412d9d4ecbce9df16b407553::" providerId="AD" clId="Web-{EC397B15-6A33-A71D-F5B5-008700B3D4C1}" dt="2023-01-30T22:48:40.296" v="1285" actId="20577"/>
          <ac:spMkLst>
            <pc:docMk/>
            <pc:sldMk cId="2313578617" sldId="717"/>
            <ac:spMk id="3" creationId="{6CBCE456-8353-CBBF-08A4-C3AB4174B400}"/>
          </ac:spMkLst>
        </pc:spChg>
      </pc:sldChg>
      <pc:sldChg chg="modSp new">
        <pc:chgData name="Guest User" userId="S::urn:spo:anon#d93ca705fb782b1ba44c55480d54f9c2a8f74866412d9d4ecbce9df16b407553::" providerId="AD" clId="Web-{EC397B15-6A33-A71D-F5B5-008700B3D4C1}" dt="2023-01-30T22:49:37.767" v="1311" actId="20577"/>
        <pc:sldMkLst>
          <pc:docMk/>
          <pc:sldMk cId="2218196001" sldId="718"/>
        </pc:sldMkLst>
        <pc:spChg chg="mod">
          <ac:chgData name="Guest User" userId="S::urn:spo:anon#d93ca705fb782b1ba44c55480d54f9c2a8f74866412d9d4ecbce9df16b407553::" providerId="AD" clId="Web-{EC397B15-6A33-A71D-F5B5-008700B3D4C1}" dt="2023-01-30T22:49:11.313" v="1296" actId="20577"/>
          <ac:spMkLst>
            <pc:docMk/>
            <pc:sldMk cId="2218196001" sldId="718"/>
            <ac:spMk id="2" creationId="{E95673D1-9F04-6329-3B7D-39906D749C45}"/>
          </ac:spMkLst>
        </pc:spChg>
        <pc:spChg chg="mod">
          <ac:chgData name="Guest User" userId="S::urn:spo:anon#d93ca705fb782b1ba44c55480d54f9c2a8f74866412d9d4ecbce9df16b407553::" providerId="AD" clId="Web-{EC397B15-6A33-A71D-F5B5-008700B3D4C1}" dt="2023-01-30T22:49:37.767" v="1311" actId="20577"/>
          <ac:spMkLst>
            <pc:docMk/>
            <pc:sldMk cId="2218196001" sldId="718"/>
            <ac:spMk id="3" creationId="{B2A236BD-888C-7A87-3493-0223ECCF180C}"/>
          </ac:spMkLst>
        </pc:spChg>
      </pc:sldChg>
      <pc:sldChg chg="new del">
        <pc:chgData name="Guest User" userId="S::urn:spo:anon#d93ca705fb782b1ba44c55480d54f9c2a8f74866412d9d4ecbce9df16b407553::" providerId="AD" clId="Web-{EC397B15-6A33-A71D-F5B5-008700B3D4C1}" dt="2023-01-30T22:50:26.143" v="1316"/>
        <pc:sldMkLst>
          <pc:docMk/>
          <pc:sldMk cId="4109643051" sldId="719"/>
        </pc:sldMkLst>
      </pc:sldChg>
      <pc:sldChg chg="modSp add replId">
        <pc:chgData name="Guest User" userId="S::urn:spo:anon#d93ca705fb782b1ba44c55480d54f9c2a8f74866412d9d4ecbce9df16b407553::" providerId="AD" clId="Web-{EC397B15-6A33-A71D-F5B5-008700B3D4C1}" dt="2023-01-30T22:54:17.430" v="1556" actId="20577"/>
        <pc:sldMkLst>
          <pc:docMk/>
          <pc:sldMk cId="792866418" sldId="720"/>
        </pc:sldMkLst>
        <pc:spChg chg="mod">
          <ac:chgData name="Guest User" userId="S::urn:spo:anon#d93ca705fb782b1ba44c55480d54f9c2a8f74866412d9d4ecbce9df16b407553::" providerId="AD" clId="Web-{EC397B15-6A33-A71D-F5B5-008700B3D4C1}" dt="2023-01-30T22:54:17.430" v="1556" actId="20577"/>
          <ac:spMkLst>
            <pc:docMk/>
            <pc:sldMk cId="792866418" sldId="720"/>
            <ac:spMk id="12" creationId="{00000000-0000-0000-0000-000000000000}"/>
          </ac:spMkLst>
        </pc:spChg>
      </pc:sldChg>
      <pc:sldChg chg="add del replId">
        <pc:chgData name="Guest User" userId="S::urn:spo:anon#d93ca705fb782b1ba44c55480d54f9c2a8f74866412d9d4ecbce9df16b407553::" providerId="AD" clId="Web-{EC397B15-6A33-A71D-F5B5-008700B3D4C1}" dt="2023-01-30T22:49:55.033" v="1314"/>
        <pc:sldMkLst>
          <pc:docMk/>
          <pc:sldMk cId="2472889492" sldId="720"/>
        </pc:sldMkLst>
      </pc:sldChg>
    </pc:docChg>
  </pc:docChgLst>
  <pc:docChgLst>
    <pc:chgData name="Guest User" userId="S::urn:spo:anon#d93ca705fb782b1ba44c55480d54f9c2a8f74866412d9d4ecbce9df16b407553::" providerId="AD" clId="Web-{41032F65-6D64-B874-B74E-CA0F330EBFC6}"/>
    <pc:docChg chg="modSld">
      <pc:chgData name="Guest User" userId="S::urn:spo:anon#d93ca705fb782b1ba44c55480d54f9c2a8f74866412d9d4ecbce9df16b407553::" providerId="AD" clId="Web-{41032F65-6D64-B874-B74E-CA0F330EBFC6}" dt="2023-01-30T23:58:41.676" v="3" actId="20577"/>
      <pc:docMkLst>
        <pc:docMk/>
      </pc:docMkLst>
      <pc:sldChg chg="modSp">
        <pc:chgData name="Guest User" userId="S::urn:spo:anon#d93ca705fb782b1ba44c55480d54f9c2a8f74866412d9d4ecbce9df16b407553::" providerId="AD" clId="Web-{41032F65-6D64-B874-B74E-CA0F330EBFC6}" dt="2023-01-30T23:58:41.676" v="3" actId="20577"/>
        <pc:sldMkLst>
          <pc:docMk/>
          <pc:sldMk cId="2544073503" sldId="706"/>
        </pc:sldMkLst>
        <pc:spChg chg="mod">
          <ac:chgData name="Guest User" userId="S::urn:spo:anon#d93ca705fb782b1ba44c55480d54f9c2a8f74866412d9d4ecbce9df16b407553::" providerId="AD" clId="Web-{41032F65-6D64-B874-B74E-CA0F330EBFC6}" dt="2023-01-30T23:58:41.676" v="3" actId="20577"/>
          <ac:spMkLst>
            <pc:docMk/>
            <pc:sldMk cId="2544073503" sldId="706"/>
            <ac:spMk id="3" creationId="{00000000-0000-0000-0000-000000000000}"/>
          </ac:spMkLst>
        </pc:spChg>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d93ca705fb782b1ba44c55480d54f9c2a8f74866412d9d4ecbce9df16b407553::" providerId="AD" clId="Web-{60CB9D40-9404-9BCD-3A17-C4201A78E3E6}"/>
    <pc:docChg chg="modSld">
      <pc:chgData name="Guest User" userId="S::urn:spo:anon#d93ca705fb782b1ba44c55480d54f9c2a8f74866412d9d4ecbce9df16b407553::" providerId="AD" clId="Web-{60CB9D40-9404-9BCD-3A17-C4201A78E3E6}" dt="2023-01-30T23:15:50.547" v="14" actId="20577"/>
      <pc:docMkLst>
        <pc:docMk/>
      </pc:docMkLst>
      <pc:sldChg chg="modSp">
        <pc:chgData name="Guest User" userId="S::urn:spo:anon#d93ca705fb782b1ba44c55480d54f9c2a8f74866412d9d4ecbce9df16b407553::" providerId="AD" clId="Web-{60CB9D40-9404-9BCD-3A17-C4201A78E3E6}" dt="2023-01-30T23:15:50.547" v="14" actId="20577"/>
        <pc:sldMkLst>
          <pc:docMk/>
          <pc:sldMk cId="506761459" sldId="256"/>
        </pc:sldMkLst>
        <pc:spChg chg="mod">
          <ac:chgData name="Guest User" userId="S::urn:spo:anon#d93ca705fb782b1ba44c55480d54f9c2a8f74866412d9d4ecbce9df16b407553::" providerId="AD" clId="Web-{60CB9D40-9404-9BCD-3A17-C4201A78E3E6}" dt="2023-01-30T23:15:50.547" v="14" actId="20577"/>
          <ac:spMkLst>
            <pc:docMk/>
            <pc:sldMk cId="506761459" sldId="25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a:t>Proceed</a:t>
          </a:r>
        </a:p>
        <a:p>
          <a:r>
            <a:rPr lang="en-US"/>
            <a:t>Make Change</a:t>
          </a:r>
        </a:p>
        <a:p>
          <a:r>
            <a:rPr lang="en-US"/>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Members Lead</a:t>
          </a:r>
        </a:p>
        <a:p>
          <a:pPr marL="228600" lvl="1" indent="-228600" algn="l" defTabSz="1200150">
            <a:lnSpc>
              <a:spcPct val="90000"/>
            </a:lnSpc>
            <a:spcBef>
              <a:spcPct val="0"/>
            </a:spcBef>
            <a:spcAft>
              <a:spcPct val="15000"/>
            </a:spcAft>
            <a:buChar char="•"/>
          </a:pPr>
          <a:r>
            <a:rPr lang="en-US" sz="27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 and Staff Partners</a:t>
          </a:r>
        </a:p>
        <a:p>
          <a:pPr marL="228600" lvl="1" indent="-228600" algn="l" defTabSz="1200150">
            <a:lnSpc>
              <a:spcPct val="90000"/>
            </a:lnSpc>
            <a:spcBef>
              <a:spcPct val="0"/>
            </a:spcBef>
            <a:spcAft>
              <a:spcPct val="15000"/>
            </a:spcAft>
            <a:buChar char="•"/>
          </a:pPr>
          <a:r>
            <a:rPr lang="en-US" sz="27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Advanced</a:t>
          </a:r>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Basic</a:t>
          </a:r>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Beginning</a:t>
          </a:r>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Survival</a:t>
          </a:r>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Survival</a:t>
          </a:r>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Proceed</a:t>
          </a:r>
        </a:p>
        <a:p>
          <a:pPr marL="0" lvl="0" indent="0" algn="ctr" defTabSz="622300">
            <a:lnSpc>
              <a:spcPct val="90000"/>
            </a:lnSpc>
            <a:spcBef>
              <a:spcPct val="0"/>
            </a:spcBef>
            <a:spcAft>
              <a:spcPct val="35000"/>
            </a:spcAft>
            <a:buNone/>
          </a:pPr>
          <a:r>
            <a:rPr lang="en-US" sz="1400" kern="1200"/>
            <a:t>Make Change</a:t>
          </a:r>
        </a:p>
        <a:p>
          <a:pPr marL="0" lvl="0" indent="0" algn="ctr" defTabSz="622300">
            <a:lnSpc>
              <a:spcPct val="90000"/>
            </a:lnSpc>
            <a:spcBef>
              <a:spcPct val="0"/>
            </a:spcBef>
            <a:spcAft>
              <a:spcPct val="35000"/>
            </a:spcAft>
            <a:buNone/>
          </a:pPr>
          <a:r>
            <a:rPr lang="en-US" sz="1400" kern="120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35</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These</a:t>
            </a:r>
            <a:r>
              <a:rPr lang="en-US" baseline="0"/>
              <a:t> resources are the most important.  The more you use relationships,  the more you trust, the more that you coach people in using their skills the more capacity they develop for action- these resources grow.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6.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vert="horz" lIns="91440" tIns="45720" rIns="91440" bIns="45720" rtlCol="0" anchor="t">
            <a:normAutofit/>
          </a:bodyPr>
          <a:lstStyle/>
          <a:p>
            <a:r>
              <a:rPr lang="en-US"/>
              <a:t>Day 2- Correct PP</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C085-54C1-2012-E194-25ABB9CF8961}"/>
              </a:ext>
            </a:extLst>
          </p:cNvPr>
          <p:cNvSpPr>
            <a:spLocks noGrp="1"/>
          </p:cNvSpPr>
          <p:nvPr>
            <p:ph type="title"/>
          </p:nvPr>
        </p:nvSpPr>
        <p:spPr/>
        <p:txBody>
          <a:bodyPr/>
          <a:lstStyle/>
          <a:p>
            <a:r>
              <a:rPr lang="en-US"/>
              <a:t>Outcomes for The Day </a:t>
            </a:r>
          </a:p>
        </p:txBody>
      </p:sp>
      <p:sp>
        <p:nvSpPr>
          <p:cNvPr id="3" name="Content Placeholder 2">
            <a:extLst>
              <a:ext uri="{FF2B5EF4-FFF2-40B4-BE49-F238E27FC236}">
                <a16:creationId xmlns:a16="http://schemas.microsoft.com/office/drawing/2014/main" id="{A0A4C457-CB99-4EBB-CA50-8F92CFB1750F}"/>
              </a:ext>
            </a:extLst>
          </p:cNvPr>
          <p:cNvSpPr>
            <a:spLocks noGrp="1"/>
          </p:cNvSpPr>
          <p:nvPr>
            <p:ph idx="1"/>
          </p:nvPr>
        </p:nvSpPr>
        <p:spPr/>
        <p:txBody>
          <a:bodyPr vert="horz" lIns="91440" tIns="45720" rIns="91440" bIns="45720" rtlCol="0" anchor="t">
            <a:normAutofit/>
          </a:bodyPr>
          <a:lstStyle/>
          <a:p>
            <a:pPr marL="246380" indent="-246380"/>
            <a:r>
              <a:rPr lang="en-US"/>
              <a:t>Understanding how the frames of unionism apply to </a:t>
            </a:r>
            <a:r>
              <a:rPr lang="en-US" err="1"/>
              <a:t>consituency</a:t>
            </a:r>
            <a:r>
              <a:rPr lang="en-US"/>
              <a:t> groups. </a:t>
            </a:r>
          </a:p>
          <a:p>
            <a:pPr marL="246380" indent="-246380"/>
            <a:r>
              <a:rPr lang="en-US"/>
              <a:t>Assess our own work</a:t>
            </a:r>
          </a:p>
          <a:p>
            <a:pPr marL="246380" indent="-246380"/>
            <a:r>
              <a:rPr lang="en-US"/>
              <a:t>Why people belong to unions </a:t>
            </a:r>
          </a:p>
          <a:p>
            <a:pPr marL="246380" indent="-246380"/>
            <a:r>
              <a:rPr lang="en-US"/>
              <a:t>Resources, what they are and are not </a:t>
            </a:r>
          </a:p>
          <a:p>
            <a:pPr marL="246380" indent="-246380"/>
            <a:r>
              <a:rPr lang="en-US"/>
              <a:t>How we identify and engage leaders</a:t>
            </a:r>
          </a:p>
          <a:p>
            <a:pPr marL="246380" indent="-246380"/>
            <a:r>
              <a:rPr lang="en-US"/>
              <a:t>How we build our base for power </a:t>
            </a:r>
          </a:p>
        </p:txBody>
      </p:sp>
    </p:spTree>
    <p:extLst>
      <p:ext uri="{BB962C8B-B14F-4D97-AF65-F5344CB8AC3E}">
        <p14:creationId xmlns:p14="http://schemas.microsoft.com/office/powerpoint/2010/main" val="35496996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0F1F-3854-B0E7-7F94-EB677B815287}"/>
              </a:ext>
            </a:extLst>
          </p:cNvPr>
          <p:cNvSpPr>
            <a:spLocks noGrp="1"/>
          </p:cNvSpPr>
          <p:nvPr>
            <p:ph type="title"/>
          </p:nvPr>
        </p:nvSpPr>
        <p:spPr/>
        <p:txBody>
          <a:bodyPr/>
          <a:lstStyle/>
          <a:p>
            <a:r>
              <a:rPr lang="en-US"/>
              <a:t>Breaks for Today </a:t>
            </a:r>
          </a:p>
        </p:txBody>
      </p:sp>
      <p:sp>
        <p:nvSpPr>
          <p:cNvPr id="3" name="Content Placeholder 2">
            <a:extLst>
              <a:ext uri="{FF2B5EF4-FFF2-40B4-BE49-F238E27FC236}">
                <a16:creationId xmlns:a16="http://schemas.microsoft.com/office/drawing/2014/main" id="{7D457417-A561-77EE-FA64-376B12C2EA5F}"/>
              </a:ext>
            </a:extLst>
          </p:cNvPr>
          <p:cNvSpPr>
            <a:spLocks noGrp="1"/>
          </p:cNvSpPr>
          <p:nvPr>
            <p:ph idx="1"/>
          </p:nvPr>
        </p:nvSpPr>
        <p:spPr/>
        <p:txBody>
          <a:bodyPr vert="horz" lIns="91440" tIns="45720" rIns="91440" bIns="45720" rtlCol="0" anchor="t">
            <a:normAutofit/>
          </a:bodyPr>
          <a:lstStyle/>
          <a:p>
            <a:pPr marL="0" indent="0">
              <a:buNone/>
            </a:pPr>
            <a:r>
              <a:rPr lang="en-US"/>
              <a:t>Start 8:55 am </a:t>
            </a:r>
          </a:p>
          <a:p>
            <a:pPr marL="0" indent="0">
              <a:buNone/>
            </a:pPr>
            <a:r>
              <a:rPr lang="en-US"/>
              <a:t>Break 10:00am- 10:15am</a:t>
            </a:r>
          </a:p>
          <a:p>
            <a:pPr marL="0" indent="0">
              <a:buNone/>
            </a:pPr>
            <a:r>
              <a:rPr lang="en-US"/>
              <a:t>Lunch 12pm-1pm</a:t>
            </a:r>
          </a:p>
          <a:p>
            <a:pPr marL="0" indent="0">
              <a:buNone/>
            </a:pPr>
            <a:r>
              <a:rPr lang="en-US"/>
              <a:t>Break 2:15pm-2:30pm</a:t>
            </a:r>
          </a:p>
          <a:p>
            <a:pPr marL="0" indent="0">
              <a:buNone/>
            </a:pPr>
            <a:r>
              <a:rPr lang="en-US"/>
              <a:t>Closing 4:00pm</a:t>
            </a:r>
          </a:p>
          <a:p>
            <a:pPr marL="0" indent="0">
              <a:buNone/>
            </a:pPr>
            <a:r>
              <a:rPr lang="en-US"/>
              <a:t>National Civil Rights Museum </a:t>
            </a:r>
          </a:p>
        </p:txBody>
      </p:sp>
    </p:spTree>
    <p:extLst>
      <p:ext uri="{BB962C8B-B14F-4D97-AF65-F5344CB8AC3E}">
        <p14:creationId xmlns:p14="http://schemas.microsoft.com/office/powerpoint/2010/main" val="24536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97B5-D056-48C5-00C5-4D6F9FF7AA3B}"/>
              </a:ext>
            </a:extLst>
          </p:cNvPr>
          <p:cNvSpPr>
            <a:spLocks noGrp="1"/>
          </p:cNvSpPr>
          <p:nvPr>
            <p:ph type="title"/>
          </p:nvPr>
        </p:nvSpPr>
        <p:spPr/>
        <p:txBody>
          <a:bodyPr/>
          <a:lstStyle/>
          <a:p>
            <a:r>
              <a:rPr lang="en-US"/>
              <a:t>Melissa Dan </a:t>
            </a:r>
          </a:p>
        </p:txBody>
      </p:sp>
      <p:sp>
        <p:nvSpPr>
          <p:cNvPr id="3" name="Content Placeholder 2">
            <a:extLst>
              <a:ext uri="{FF2B5EF4-FFF2-40B4-BE49-F238E27FC236}">
                <a16:creationId xmlns:a16="http://schemas.microsoft.com/office/drawing/2014/main" id="{54825E16-7711-63B2-A6EC-DFED7A3521C8}"/>
              </a:ext>
            </a:extLst>
          </p:cNvPr>
          <p:cNvSpPr>
            <a:spLocks noGrp="1"/>
          </p:cNvSpPr>
          <p:nvPr>
            <p:ph idx="1"/>
          </p:nvPr>
        </p:nvSpPr>
        <p:spPr/>
        <p:txBody>
          <a:bodyPr vert="horz" lIns="91440" tIns="45720" rIns="91440" bIns="45720" rtlCol="0" anchor="t">
            <a:normAutofit/>
          </a:bodyPr>
          <a:lstStyle/>
          <a:p>
            <a:pPr marL="246380" indent="-246380"/>
            <a:r>
              <a:rPr lang="en-US"/>
              <a:t>Power Conversation Conclusion</a:t>
            </a:r>
          </a:p>
        </p:txBody>
      </p:sp>
    </p:spTree>
    <p:extLst>
      <p:ext uri="{BB962C8B-B14F-4D97-AF65-F5344CB8AC3E}">
        <p14:creationId xmlns:p14="http://schemas.microsoft.com/office/powerpoint/2010/main" val="2844376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vert="horz" lIns="91440" tIns="45720" rIns="91440" bIns="45720" rtlCol="0" anchor="t">
            <a:normAutofit/>
          </a:bodyPr>
          <a:lstStyle/>
          <a:p>
            <a:pPr marL="0" indent="0">
              <a:buNone/>
            </a:pPr>
            <a:endParaRPr lang="en-US" sz="4800"/>
          </a:p>
          <a:p>
            <a:pPr marL="0" indent="0">
              <a:buNone/>
            </a:pPr>
            <a:r>
              <a:rPr lang="en-US" sz="4800"/>
              <a:t>Organizing and leadership are about accepting responsibility for others to achieve shared purpose in the face of uncertainty. </a:t>
            </a:r>
          </a:p>
        </p:txBody>
      </p:sp>
    </p:spTree>
    <p:extLst>
      <p:ext uri="{BB962C8B-B14F-4D97-AF65-F5344CB8AC3E}">
        <p14:creationId xmlns:p14="http://schemas.microsoft.com/office/powerpoint/2010/main" val="479091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vert="horz" lIns="91440" tIns="45720" rIns="91440" bIns="45720" rtlCol="0" anchor="t">
            <a:normAutofit lnSpcReduction="10000"/>
          </a:bodyPr>
          <a:lstStyle/>
          <a:p>
            <a:pPr marL="0" indent="0">
              <a:buNone/>
            </a:pPr>
            <a:r>
              <a:rPr lang="en-US" sz="4400"/>
              <a:t>When we remove </a:t>
            </a:r>
            <a:r>
              <a:rPr lang="en-US" sz="4400" b="1"/>
              <a:t>enabling</a:t>
            </a:r>
            <a:r>
              <a:rPr lang="en-US" sz="4400"/>
              <a:t>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pPr marL="246380" indent="-246380"/>
            <a:endParaRPr lang="en-US" sz="3600"/>
          </a:p>
        </p:txBody>
      </p:sp>
    </p:spTree>
    <p:extLst>
      <p:ext uri="{BB962C8B-B14F-4D97-AF65-F5344CB8AC3E}">
        <p14:creationId xmlns:p14="http://schemas.microsoft.com/office/powerpoint/2010/main" val="3852378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920296"/>
            <a:ext cx="10204740" cy="5134970"/>
          </a:xfrm>
        </p:spPr>
        <p:txBody>
          <a:bodyPr vert="horz" lIns="91440" tIns="45720" rIns="91440" bIns="45720" rtlCol="0" anchor="t">
            <a:normAutofit fontScale="92500" lnSpcReduction="10000"/>
          </a:bodyPr>
          <a:lstStyle/>
          <a:p>
            <a:pPr marL="0" indent="0">
              <a:buNone/>
            </a:pPr>
            <a:r>
              <a:rPr lang="en-US" sz="4400"/>
              <a:t>When we take out </a:t>
            </a:r>
            <a:r>
              <a:rPr lang="en-US" sz="4400" b="1"/>
              <a:t>“to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582420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vert="horz" lIns="91440" tIns="45720" rIns="91440" bIns="45720" rtlCol="0" anchor="t">
            <a:normAutofit lnSpcReduction="10000"/>
          </a:bodyPr>
          <a:lstStyle/>
          <a:p>
            <a:pPr marL="0" indent="0">
              <a:buNone/>
            </a:pPr>
            <a:r>
              <a:rPr lang="en-US" sz="4400"/>
              <a:t>When we take out </a:t>
            </a:r>
            <a:r>
              <a:rPr lang="en-US" sz="4400" b="1"/>
              <a:t>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pPr marL="246380" indent="-246380"/>
            <a:endParaRPr lang="en-US" sz="3600"/>
          </a:p>
        </p:txBody>
      </p:sp>
    </p:spTree>
    <p:extLst>
      <p:ext uri="{BB962C8B-B14F-4D97-AF65-F5344CB8AC3E}">
        <p14:creationId xmlns:p14="http://schemas.microsoft.com/office/powerpoint/2010/main" val="20560636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384701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Zac Johnson </a:t>
            </a:r>
          </a:p>
          <a:p>
            <a:pPr marL="0" indent="0">
              <a:buNone/>
            </a:pPr>
            <a:r>
              <a:rPr lang="en-US" sz="4800"/>
              <a:t>Northern Colorado Uniserv Unit </a:t>
            </a:r>
          </a:p>
          <a:p>
            <a:pPr marL="0" indent="0">
              <a:buNone/>
            </a:pPr>
            <a:endParaRPr lang="en-US" sz="4800"/>
          </a:p>
          <a:p>
            <a:pPr marL="0" indent="0">
              <a:buNone/>
            </a:pPr>
            <a:r>
              <a:rPr lang="en-US" sz="4800"/>
              <a:t>He/Him/His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06440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2408192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2829383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vert="horz" lIns="91440" tIns="45720" rIns="91440" bIns="45720" rtlCol="0" anchor="t">
            <a:normAutofit/>
          </a:bodyPr>
          <a:lstStyle/>
          <a:p>
            <a:pPr marL="0" indent="0">
              <a:buNone/>
            </a:pPr>
            <a:r>
              <a:rPr lang="en-US" sz="3600"/>
              <a:t>Constituencies are communities, people who share common values or interests, </a:t>
            </a:r>
            <a:r>
              <a:rPr lang="en-US" sz="3600" b="1"/>
              <a:t>organized</a:t>
            </a:r>
            <a:r>
              <a:rPr lang="en-US" sz="3600"/>
              <a:t>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1908856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483873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35426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208635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vert="horz" lIns="91440" tIns="45720" rIns="91440" bIns="45720" rtlCol="0" anchor="t">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Small organized groups within the larger community have limited power and can access fewer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568921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Jeny Gardner</a:t>
            </a:r>
          </a:p>
          <a:p>
            <a:pPr marL="0" indent="0">
              <a:buNone/>
            </a:pPr>
            <a:endParaRPr lang="en-US" sz="4800"/>
          </a:p>
          <a:p>
            <a:pPr marL="0" indent="0">
              <a:buNone/>
            </a:pPr>
            <a:r>
              <a:rPr lang="en-US" sz="4800"/>
              <a:t>Wyoming EA</a:t>
            </a:r>
          </a:p>
          <a:p>
            <a:pPr marL="0" indent="0">
              <a:buNone/>
            </a:pPr>
            <a:endParaRPr lang="en-US" sz="4800"/>
          </a:p>
          <a:p>
            <a:pPr marL="0" indent="0">
              <a:buNone/>
            </a:pPr>
            <a:r>
              <a:rPr lang="en-US" sz="4800"/>
              <a:t>She/He/They</a:t>
            </a:r>
          </a:p>
          <a:p>
            <a:pPr marL="0" indent="0">
              <a:buNone/>
            </a:pPr>
            <a:endParaRPr lang="en-US" sz="4800"/>
          </a:p>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5440735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a:t>
            </a:r>
          </a:p>
        </p:txBody>
      </p:sp>
      <p:sp>
        <p:nvSpPr>
          <p:cNvPr id="3" name="Content Placeholder 2"/>
          <p:cNvSpPr>
            <a:spLocks noGrp="1"/>
          </p:cNvSpPr>
          <p:nvPr>
            <p:ph idx="1"/>
          </p:nvPr>
        </p:nvSpPr>
        <p:spPr>
          <a:xfrm>
            <a:off x="556206" y="914401"/>
            <a:ext cx="6475375" cy="5636524"/>
          </a:xfrm>
        </p:spPr>
        <p:txBody>
          <a:bodyPr vert="horz" lIns="91440" tIns="45720" rIns="91440" bIns="45720" rtlCol="0" anchor="t">
            <a:normAutofit/>
          </a:bodyPr>
          <a:lstStyle/>
          <a:p>
            <a:r>
              <a:rPr lang="en-US"/>
              <a:t>Using your brainstormed list of constituencies, work to identify which frame of teach unionism they are operating from. </a:t>
            </a:r>
          </a:p>
          <a:p>
            <a:pPr marL="246380" indent="-246380"/>
            <a:r>
              <a:rPr lang="en-US"/>
              <a:t>Read the “key components” and if you think that represents a particular constituency, write its name there.  </a:t>
            </a:r>
          </a:p>
          <a:p>
            <a:r>
              <a:rPr lang="en-US"/>
              <a:t>A single constituency may be in any of the columns, depending on the topic. </a:t>
            </a:r>
          </a:p>
          <a:p>
            <a:pPr marL="246380" indent="-246380"/>
            <a:r>
              <a:rPr lang="en-US"/>
              <a:t>More than one constituency may be in the same place. </a:t>
            </a:r>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373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 Report Out</a:t>
            </a:r>
          </a:p>
        </p:txBody>
      </p:sp>
      <p:sp>
        <p:nvSpPr>
          <p:cNvPr id="3" name="Content Placeholder 2"/>
          <p:cNvSpPr>
            <a:spLocks noGrp="1"/>
          </p:cNvSpPr>
          <p:nvPr>
            <p:ph idx="1"/>
          </p:nvPr>
        </p:nvSpPr>
        <p:spPr>
          <a:xfrm>
            <a:off x="556206" y="914401"/>
            <a:ext cx="6158493" cy="5636523"/>
          </a:xfrm>
        </p:spPr>
        <p:txBody>
          <a:bodyPr>
            <a:normAutofit/>
          </a:bodyPr>
          <a:lstStyle/>
          <a:p>
            <a:r>
              <a:rPr lang="en-US"/>
              <a:t>What are you noticing in working to identify where your constituencies lie within the three frames?</a:t>
            </a:r>
          </a:p>
          <a:p>
            <a:r>
              <a:rPr lang="en-US"/>
              <a:t>If we had asked you to assess which frame your employers say they are working in – or your locals – do you think they would be different? </a:t>
            </a:r>
          </a:p>
          <a:p>
            <a:r>
              <a:rPr lang="en-US"/>
              <a:t> If the whole organization is the community – how then do these constituencies contribute to the overall picture of power? </a:t>
            </a:r>
          </a:p>
          <a:p>
            <a:endParaRPr lang="en-US"/>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579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a:t>Without consistent and intentional organizing, constituencies become separate entities from the larger union community. </a:t>
            </a:r>
          </a:p>
          <a:p>
            <a:pPr marL="0" indent="0" fontAlgn="base">
              <a:buNone/>
            </a:pPr>
            <a:endParaRPr lang="en-US" sz="3200"/>
          </a:p>
          <a:p>
            <a:pPr marL="0" indent="0" fontAlgn="base">
              <a:buNone/>
            </a:pPr>
            <a:r>
              <a:rPr lang="en-US" sz="3200"/>
              <a:t>Without intentional and consistent organizing, unions become separate entities from larger social movements (labor, class, race, gender)</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304352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a:t>Visions of Justice P.  22-32</a:t>
            </a:r>
          </a:p>
        </p:txBody>
      </p:sp>
      <p:sp>
        <p:nvSpPr>
          <p:cNvPr id="3" name="Content Placeholder 2"/>
          <p:cNvSpPr>
            <a:spLocks noGrp="1"/>
          </p:cNvSpPr>
          <p:nvPr>
            <p:ph idx="1"/>
          </p:nvPr>
        </p:nvSpPr>
        <p:spPr>
          <a:xfrm>
            <a:off x="597149" y="900753"/>
            <a:ext cx="6690559" cy="5957247"/>
          </a:xfrm>
        </p:spPr>
        <p:txBody>
          <a:bodyPr vert="horz" lIns="91440" tIns="45720" rIns="91440" bIns="45720" rtlCol="0" anchor="t">
            <a:normAutofit fontScale="92500" lnSpcReduction="10000"/>
          </a:bodyPr>
          <a:lstStyle/>
          <a:p>
            <a:pPr marL="0" indent="0">
              <a:buNone/>
            </a:pPr>
            <a:r>
              <a:rPr lang="en-US"/>
              <a:t>Groups of 3</a:t>
            </a:r>
          </a:p>
          <a:p>
            <a:pPr marL="457200" indent="-457200">
              <a:buFont typeface="Arial" pitchFamily="34" charset="0"/>
              <a:buChar char="•"/>
            </a:pPr>
            <a:r>
              <a:rPr lang="en-US"/>
              <a:t>How do the tensions of self-interest (industrial, and professionalism) and broader social justice concerns(social justice) make it difficult to move a community to constituency?</a:t>
            </a:r>
          </a:p>
          <a:p>
            <a:pPr marL="0" indent="0">
              <a:buNone/>
            </a:pPr>
            <a:endParaRPr lang="en-US">
              <a:ea typeface="+mn-lt"/>
              <a:cs typeface="+mn-lt"/>
            </a:endParaRPr>
          </a:p>
          <a:p>
            <a:pPr marL="457200" indent="-457200">
              <a:buFont typeface="Arial" pitchFamily="34" charset="0"/>
              <a:buChar char="•"/>
            </a:pPr>
            <a:r>
              <a:rPr lang="en-US">
                <a:ea typeface="+mn-lt"/>
                <a:cs typeface="+mn-lt"/>
              </a:rPr>
              <a:t>Across the history, as outlined in this article, when were the teachers most powerful? Least powerful? How did unity or the lack of it contribute to this?</a:t>
            </a:r>
            <a:endParaRPr lang="en-US"/>
          </a:p>
          <a:p>
            <a:pPr marL="0" indent="0">
              <a:buNone/>
            </a:pPr>
            <a:endParaRPr lang="en-US"/>
          </a:p>
          <a:p>
            <a:pPr marL="457200" indent="-457200">
              <a:buFont typeface="Arial" pitchFamily="34" charset="0"/>
              <a:buChar char="•"/>
            </a:pPr>
            <a:r>
              <a:rPr lang="en-US"/>
              <a:t>How do you see these tensions in your own work with members?  </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959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vert="horz" lIns="91440" tIns="45720" rIns="91440" bIns="45720" rtlCol="0" anchor="t">
            <a:normAutofit/>
          </a:bodyPr>
          <a:lstStyle/>
          <a:p>
            <a:pPr marL="0" indent="0" fontAlgn="base">
              <a:buNone/>
            </a:pPr>
            <a:endParaRPr lang="en-US" sz="3200"/>
          </a:p>
          <a:p>
            <a:pPr marL="0" indent="0" fontAlgn="base">
              <a:buNone/>
            </a:pPr>
            <a:endParaRPr lang="en-US" sz="3200"/>
          </a:p>
          <a:p>
            <a:pPr marL="0" indent="0" fontAlgn="base">
              <a:buNone/>
            </a:pPr>
            <a:r>
              <a:rPr lang="en-US" sz="3200"/>
              <a:t>Long lasting Unity within teacher unions requires BOTH a focus on self-interests and public interest.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523934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25</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7760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Melissa Dan </a:t>
            </a:r>
          </a:p>
          <a:p>
            <a:pPr marL="0" indent="0">
              <a:buNone/>
            </a:pPr>
            <a:r>
              <a:rPr lang="en-US" sz="4800"/>
              <a:t>Palm Beach Classroom Teachers </a:t>
            </a:r>
          </a:p>
          <a:p>
            <a:pPr marL="0" indent="0">
              <a:buNone/>
            </a:pPr>
            <a:r>
              <a:rPr lang="en-US" sz="4800"/>
              <a:t>Association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684567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117E-931B-3CC5-7BAF-7ABF4DA82781}"/>
              </a:ext>
            </a:extLst>
          </p:cNvPr>
          <p:cNvSpPr>
            <a:spLocks noGrp="1"/>
          </p:cNvSpPr>
          <p:nvPr>
            <p:ph type="title"/>
          </p:nvPr>
        </p:nvSpPr>
        <p:spPr/>
        <p:txBody>
          <a:bodyPr/>
          <a:lstStyle/>
          <a:p>
            <a:r>
              <a:rPr lang="en-US"/>
              <a:t>Organizing is about... </a:t>
            </a:r>
          </a:p>
        </p:txBody>
      </p:sp>
      <p:sp>
        <p:nvSpPr>
          <p:cNvPr id="3" name="Content Placeholder 2">
            <a:extLst>
              <a:ext uri="{FF2B5EF4-FFF2-40B4-BE49-F238E27FC236}">
                <a16:creationId xmlns:a16="http://schemas.microsoft.com/office/drawing/2014/main" id="{15A43B25-6C8E-22C5-6E82-6EF9C34778D6}"/>
              </a:ext>
            </a:extLst>
          </p:cNvPr>
          <p:cNvSpPr>
            <a:spLocks noGrp="1"/>
          </p:cNvSpPr>
          <p:nvPr>
            <p:ph idx="1"/>
          </p:nvPr>
        </p:nvSpPr>
        <p:spPr/>
        <p:txBody>
          <a:bodyPr vert="horz" lIns="91440" tIns="45720" rIns="91440" bIns="45720" rtlCol="0" anchor="t">
            <a:normAutofit/>
          </a:bodyPr>
          <a:lstStyle/>
          <a:p>
            <a:pPr marL="0" indent="0">
              <a:buNone/>
            </a:pPr>
            <a:r>
              <a:rPr lang="en-US" sz="3600"/>
              <a:t>Turning our community into a constituency that can pool its resources, we need to have a good handle on how they are currently operating so what we (staff) can adjust our work with them to growth their capacity. </a:t>
            </a:r>
          </a:p>
          <a:p>
            <a:pPr marL="0" indent="0">
              <a:buNone/>
            </a:pPr>
            <a:endParaRPr lang="en-US"/>
          </a:p>
        </p:txBody>
      </p:sp>
    </p:spTree>
    <p:extLst>
      <p:ext uri="{BB962C8B-B14F-4D97-AF65-F5344CB8AC3E}">
        <p14:creationId xmlns:p14="http://schemas.microsoft.com/office/powerpoint/2010/main" val="865701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a:t>Club or Union? Table Talk</a:t>
            </a:r>
          </a:p>
        </p:txBody>
      </p:sp>
      <p:graphicFrame>
        <p:nvGraphicFramePr>
          <p:cNvPr id="4" name="Content Placeholder 3"/>
          <p:cNvGraphicFramePr>
            <a:graphicFrameLocks noGrp="1"/>
          </p:cNvGraphicFramePr>
          <p:nvPr>
            <p:ph idx="1"/>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a:p>
          <a:p>
            <a:pPr marL="0" indent="0">
              <a:buClr>
                <a:schemeClr val="accent2">
                  <a:lumMod val="75000"/>
                </a:schemeClr>
              </a:buClr>
              <a:buNone/>
            </a:pPr>
            <a:r>
              <a:rPr lang="en-US" sz="4800"/>
              <a:t>Which of these columns best describes the constituency you’re focusing on? </a:t>
            </a:r>
          </a:p>
          <a:p>
            <a:pPr marL="0" indent="0">
              <a:buClr>
                <a:schemeClr val="accent2">
                  <a:lumMod val="75000"/>
                </a:schemeClr>
              </a:buClr>
              <a:buNone/>
            </a:pPr>
            <a:r>
              <a:rPr lang="en-US" sz="4800"/>
              <a:t>What indicators stand out to you? </a:t>
            </a:r>
          </a:p>
          <a:p>
            <a:pPr marL="0" indent="0">
              <a:buNone/>
            </a:pPr>
            <a:endParaRPr lang="en-US" sz="4800"/>
          </a:p>
          <a:p>
            <a:pPr marL="0" indent="0">
              <a:buNone/>
            </a:pPr>
            <a:r>
              <a:rPr lang="en-US" sz="4200" i="1"/>
              <a:t>In your handbook, page 47 and page 33-38</a:t>
            </a:r>
          </a:p>
          <a:p>
            <a:pPr marL="0" indent="0">
              <a:buClr>
                <a:srgbClr val="B8D082">
                  <a:lumMod val="75000"/>
                </a:srgbClr>
              </a:buClr>
              <a:buNone/>
            </a:pPr>
            <a:endParaRPr lang="en-US" sz="2750"/>
          </a:p>
          <a:p>
            <a:endParaRPr lang="en-US" sz="1999"/>
          </a:p>
          <a:p>
            <a:endParaRPr lang="en-US" sz="1999"/>
          </a:p>
        </p:txBody>
      </p:sp>
    </p:spTree>
    <p:extLst>
      <p:ext uri="{BB962C8B-B14F-4D97-AF65-F5344CB8AC3E}">
        <p14:creationId xmlns:p14="http://schemas.microsoft.com/office/powerpoint/2010/main" val="81127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a:t>Levels of Organizing P. 33-35</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7891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Peer to Peer Planning</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a:t>Advanced and Basic on the Right</a:t>
            </a:r>
          </a:p>
          <a:p>
            <a:pPr marL="0" indent="0">
              <a:buNone/>
            </a:pPr>
            <a:r>
              <a:rPr lang="en-US" sz="4000"/>
              <a:t>Survival and Beginning on the Left</a:t>
            </a:r>
          </a:p>
          <a:p>
            <a:pPr marL="0" indent="0">
              <a:buNone/>
            </a:pPr>
            <a:r>
              <a:rPr lang="en-US" sz="4000"/>
              <a:t>Form groups of 3 to 4,  with at least one person from each side of the room on each team</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36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a:t>Planning to Move Up Levels of Organizing P. 36-38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Using the planning sheets, think through explicit ways you can make changes in your work that move you up a level. </a:t>
            </a:r>
          </a:p>
          <a:p>
            <a:pPr marL="0" indent="0">
              <a:buFont typeface="Euphemia" pitchFamily="34" charset="0"/>
              <a:buNone/>
            </a:pPr>
            <a:endParaRPr lang="en-US"/>
          </a:p>
        </p:txBody>
      </p:sp>
    </p:spTree>
    <p:extLst>
      <p:ext uri="{BB962C8B-B14F-4D97-AF65-F5344CB8AC3E}">
        <p14:creationId xmlns:p14="http://schemas.microsoft.com/office/powerpoint/2010/main" val="1383506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What are some ideas you have for moving your work to a new level? </a:t>
            </a:r>
          </a:p>
          <a:p>
            <a:pPr marL="0" indent="0">
              <a:buFont typeface="Euphemia" pitchFamily="34" charset="0"/>
              <a:buNone/>
            </a:pPr>
            <a:endParaRPr lang="en-US"/>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86881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DDB1-459F-0770-D647-7782B35532F6}"/>
              </a:ext>
            </a:extLst>
          </p:cNvPr>
          <p:cNvSpPr>
            <a:spLocks noGrp="1"/>
          </p:cNvSpPr>
          <p:nvPr>
            <p:ph type="title"/>
          </p:nvPr>
        </p:nvSpPr>
        <p:spPr/>
        <p:txBody>
          <a:bodyPr/>
          <a:lstStyle/>
          <a:p>
            <a:r>
              <a:rPr lang="en-US"/>
              <a:t>Key Ideas</a:t>
            </a:r>
          </a:p>
        </p:txBody>
      </p:sp>
      <p:sp>
        <p:nvSpPr>
          <p:cNvPr id="3" name="Content Placeholder 2">
            <a:extLst>
              <a:ext uri="{FF2B5EF4-FFF2-40B4-BE49-F238E27FC236}">
                <a16:creationId xmlns:a16="http://schemas.microsoft.com/office/drawing/2014/main" id="{394A437A-E4D5-D0E3-5299-2300918022E1}"/>
              </a:ext>
            </a:extLst>
          </p:cNvPr>
          <p:cNvSpPr>
            <a:spLocks noGrp="1"/>
          </p:cNvSpPr>
          <p:nvPr>
            <p:ph idx="1"/>
          </p:nvPr>
        </p:nvSpPr>
        <p:spPr>
          <a:xfrm>
            <a:off x="5294634" y="1600200"/>
            <a:ext cx="6584234" cy="4572000"/>
          </a:xfrm>
        </p:spPr>
        <p:txBody>
          <a:bodyPr vert="horz" lIns="91440" tIns="45720" rIns="91440" bIns="45720" rtlCol="0" anchor="t">
            <a:normAutofit fontScale="92500" lnSpcReduction="10000"/>
          </a:bodyPr>
          <a:lstStyle/>
          <a:p>
            <a:pPr marL="246380" indent="-246380"/>
            <a:r>
              <a:rPr lang="en-US"/>
              <a:t>Clubs are fixed, are not growing, and do not have enough resources to achieve the wins they want or to move the community to act. </a:t>
            </a:r>
          </a:p>
          <a:p>
            <a:pPr marL="246380" indent="-246380"/>
            <a:r>
              <a:rPr lang="en-US"/>
              <a:t>The best way to transform a community into a constituency is to listen for the shared issues and values in order to invite people to act for a shared purpose. </a:t>
            </a:r>
          </a:p>
          <a:p>
            <a:pPr marL="246380" indent="-246380"/>
            <a:r>
              <a:rPr lang="en-US"/>
              <a:t>When WE (staff) do the work, lead the work, make the change happen- we take the opportunity for growth away from a leader and a constituency. </a:t>
            </a:r>
          </a:p>
        </p:txBody>
      </p:sp>
      <p:pic>
        <p:nvPicPr>
          <p:cNvPr id="5" name="Picture 4" descr="A picture containing text, light&#10;&#10;Description automatically generated">
            <a:extLst>
              <a:ext uri="{FF2B5EF4-FFF2-40B4-BE49-F238E27FC236}">
                <a16:creationId xmlns:a16="http://schemas.microsoft.com/office/drawing/2014/main" id="{6C1F8FD8-D5CB-7F51-3628-88960509C7D5}"/>
              </a:ext>
            </a:extLst>
          </p:cNvPr>
          <p:cNvPicPr>
            <a:picLocks noChangeAspect="1"/>
          </p:cNvPicPr>
          <p:nvPr/>
        </p:nvPicPr>
        <p:blipFill rotWithShape="1">
          <a:blip r:embed="rId2"/>
          <a:srcRect l="38228" r="410"/>
          <a:stretch/>
        </p:blipFill>
        <p:spPr>
          <a:xfrm>
            <a:off x="1636589" y="1718144"/>
            <a:ext cx="3653774" cy="3962400"/>
          </a:xfrm>
          <a:prstGeom prst="rect">
            <a:avLst/>
          </a:prstGeom>
        </p:spPr>
      </p:pic>
    </p:spTree>
    <p:extLst>
      <p:ext uri="{BB962C8B-B14F-4D97-AF65-F5344CB8AC3E}">
        <p14:creationId xmlns:p14="http://schemas.microsoft.com/office/powerpoint/2010/main" val="253722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Ellen Holmes</a:t>
            </a:r>
          </a:p>
          <a:p>
            <a:pPr marL="0" indent="0">
              <a:buNone/>
            </a:pPr>
            <a:endParaRPr lang="en-US" sz="4800"/>
          </a:p>
          <a:p>
            <a:pPr marL="0" indent="0">
              <a:buNone/>
            </a:pPr>
            <a:r>
              <a:rPr lang="en-US" sz="4800"/>
              <a:t>NEA Uniserv Programs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Time</a:t>
            </a:r>
          </a:p>
          <a:p>
            <a:pPr algn="ctr" defTabSz="914126">
              <a:defRPr/>
            </a:pPr>
            <a:r>
              <a:rPr lang="en-US" altLang="en-US" sz="2799" b="1">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a:t>4 Groups, each with one of the cases found on P. 53-82</a:t>
            </a:r>
          </a:p>
          <a:p>
            <a:pPr marL="0" indent="0">
              <a:buNone/>
            </a:pPr>
            <a:r>
              <a:rPr lang="en-US"/>
              <a:t>Refer to the case study notes you completed prior to on P. 50-52</a:t>
            </a:r>
          </a:p>
          <a:p>
            <a:pPr marL="0" indent="0">
              <a:buNone/>
            </a:pPr>
            <a:r>
              <a:rPr lang="en-US"/>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a:t>Each team shares for 2-3 minutes what they discovered about their case. </a:t>
            </a:r>
          </a:p>
          <a:p>
            <a:pPr marL="0" indent="0">
              <a:buNone/>
            </a:pPr>
            <a:r>
              <a:rPr lang="en-US"/>
              <a:t>Final reflections – </a:t>
            </a:r>
          </a:p>
          <a:p>
            <a:r>
              <a:rPr lang="en-US"/>
              <a:t>How do your groups think about resources at home?  </a:t>
            </a:r>
          </a:p>
          <a:p>
            <a:r>
              <a:rPr lang="en-US"/>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a:t>For any campaign to be effective, the leadership team needs to assess the constituents’ resources and capabilities and those of the “boss” or target of the campaign. </a:t>
            </a:r>
          </a:p>
          <a:p>
            <a:pPr marL="0" lvl="0" indent="0">
              <a:buNone/>
            </a:pPr>
            <a:r>
              <a:rPr lang="en-US"/>
              <a:t>The bigger the win, the more resource you need.</a:t>
            </a:r>
          </a:p>
          <a:p>
            <a:pPr marL="0" indent="0">
              <a:buNone/>
            </a:pPr>
            <a:r>
              <a:rPr lang="en-US"/>
              <a:t>Adding new people adds new and varied resources.</a:t>
            </a:r>
          </a:p>
          <a:p>
            <a:pPr marL="0" indent="0">
              <a:buNone/>
            </a:pPr>
            <a:r>
              <a:rPr lang="en-US"/>
              <a:t>Money is a vital resource, but time, connections, and relationships of a constituency’s members are the strongest resource they have. </a:t>
            </a:r>
          </a:p>
          <a:p>
            <a:pPr marL="0" lvl="0" indent="0">
              <a:buNone/>
            </a:pPr>
            <a:endParaRPr lang="en-US"/>
          </a:p>
          <a:p>
            <a:pPr marL="0" lvl="0" indent="0">
              <a:buNone/>
            </a:pPr>
            <a:endParaRPr lang="en-US"/>
          </a:p>
          <a:p>
            <a:pPr marL="0" lv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43</a:t>
            </a:fld>
            <a:endParaRPr lang="en-US"/>
          </a:p>
        </p:txBody>
      </p:sp>
    </p:spTree>
    <p:extLst>
      <p:ext uri="{BB962C8B-B14F-4D97-AF65-F5344CB8AC3E}">
        <p14:creationId xmlns:p14="http://schemas.microsoft.com/office/powerpoint/2010/main" val="74078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Ellen Holmes</a:t>
            </a:r>
            <a:endParaRPr lang="en-US"/>
          </a:p>
          <a:p>
            <a:pPr marL="0" indent="0">
              <a:buNone/>
            </a:pPr>
            <a:endParaRPr lang="en-US" sz="4800"/>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61397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a:t>Organizer Discourse</a:t>
            </a:r>
          </a:p>
        </p:txBody>
      </p:sp>
      <p:sp>
        <p:nvSpPr>
          <p:cNvPr id="3" name="Content Placeholder 2"/>
          <p:cNvSpPr>
            <a:spLocks noGrp="1"/>
          </p:cNvSpPr>
          <p:nvPr>
            <p:ph idx="1"/>
          </p:nvPr>
        </p:nvSpPr>
        <p:spPr>
          <a:xfrm>
            <a:off x="5104263" y="968991"/>
            <a:ext cx="7084562" cy="5308979"/>
          </a:xfrm>
        </p:spPr>
        <p:txBody>
          <a:bodyPr/>
          <a:lstStyle/>
          <a:p>
            <a:r>
              <a:rPr lang="en-US"/>
              <a:t>A conversation of professionals, not specifically led by any one person.  These professionals share a particular way of working, values, language, and issues. </a:t>
            </a:r>
          </a:p>
          <a:p>
            <a:r>
              <a:rPr lang="en-US"/>
              <a:t>What are the challenges you are currently facing that you hoped this training would address?</a:t>
            </a:r>
          </a:p>
          <a:p>
            <a:r>
              <a:rPr lang="en-US"/>
              <a:t>In response you can</a:t>
            </a:r>
          </a:p>
          <a:p>
            <a:pPr lvl="1"/>
            <a:r>
              <a:rPr lang="en-US"/>
              <a:t>Question</a:t>
            </a:r>
          </a:p>
          <a:p>
            <a:pPr lvl="1"/>
            <a:r>
              <a:rPr lang="en-US"/>
              <a:t>Provide suggestion</a:t>
            </a:r>
          </a:p>
          <a:p>
            <a:pPr lvl="1"/>
            <a:r>
              <a:rPr lang="en-US"/>
              <a:t>Add to the story (me too, and…)</a:t>
            </a:r>
          </a:p>
          <a:p>
            <a:pPr marL="0" indent="0">
              <a:buNone/>
            </a:pPr>
            <a:endParaRPr lang="en-US"/>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99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Katie Bishop</a:t>
            </a:r>
          </a:p>
          <a:p>
            <a:pPr marL="0" indent="0">
              <a:buNone/>
            </a:pPr>
            <a:r>
              <a:rPr lang="en-US" sz="4800"/>
              <a:t>WEA Sammamish </a:t>
            </a:r>
          </a:p>
          <a:p>
            <a:pPr marL="0" indent="0">
              <a:buNone/>
            </a:pPr>
            <a:endParaRPr lang="en-US" sz="4800"/>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a:t>Whole Room Discussion </a:t>
            </a:r>
          </a:p>
        </p:txBody>
      </p:sp>
      <p:sp>
        <p:nvSpPr>
          <p:cNvPr id="3" name="Content Placeholder 2"/>
          <p:cNvSpPr>
            <a:spLocks noGrp="1"/>
          </p:cNvSpPr>
          <p:nvPr>
            <p:ph idx="1"/>
          </p:nvPr>
        </p:nvSpPr>
        <p:spPr>
          <a:xfrm>
            <a:off x="518616" y="1600200"/>
            <a:ext cx="6182435" cy="4572000"/>
          </a:xfrm>
        </p:spPr>
        <p:txBody>
          <a:bodyPr vert="horz" lIns="91440" tIns="45720" rIns="91440" bIns="45720" rtlCol="0" anchor="t">
            <a:normAutofit/>
          </a:bodyPr>
          <a:lstStyle/>
          <a:p>
            <a:pPr marL="0" indent="0">
              <a:buNone/>
            </a:pPr>
            <a:r>
              <a:rPr lang="en-US"/>
              <a:t>How do you identify and track leaders in your state?</a:t>
            </a:r>
          </a:p>
          <a:p>
            <a:pPr marL="0" indent="0">
              <a:buNone/>
            </a:pPr>
            <a:endParaRPr lang="en-US"/>
          </a:p>
          <a:p>
            <a:pPr marL="0" indent="0">
              <a:buNone/>
            </a:pPr>
            <a:endParaRPr lang="en-US"/>
          </a:p>
          <a:p>
            <a:pPr marL="0" indent="0">
              <a:buNone/>
            </a:pPr>
            <a:r>
              <a:rPr lang="en-US"/>
              <a:t>Systemic Process on page 89-91</a:t>
            </a:r>
          </a:p>
          <a:p>
            <a:pPr marL="0" indent="0">
              <a:buNone/>
            </a:pPr>
            <a:r>
              <a:rPr lang="en-US"/>
              <a:t>What is the difference? </a:t>
            </a:r>
          </a:p>
          <a:p>
            <a:pPr marL="0" indent="0">
              <a:buNone/>
            </a:pPr>
            <a:endParaRPr lang="en-US"/>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a:t>Trusted: </a:t>
            </a:r>
            <a:br>
              <a:rPr lang="en-US" sz="3600"/>
            </a:br>
            <a:r>
              <a:rPr lang="en-US" sz="3600"/>
              <a:t>They will have your back</a:t>
            </a:r>
          </a:p>
          <a:p>
            <a:pPr marL="0" indent="0">
              <a:buNone/>
            </a:pPr>
            <a:r>
              <a:rPr lang="en-US" sz="3600"/>
              <a:t>Respected: </a:t>
            </a:r>
            <a:br>
              <a:rPr lang="en-US" sz="3600"/>
            </a:br>
            <a:r>
              <a:rPr lang="en-US" sz="3600"/>
              <a:t>Their work or visible beliefs have value to you. </a:t>
            </a:r>
          </a:p>
          <a:p>
            <a:pPr marL="0" indent="0">
              <a:buNone/>
            </a:pPr>
            <a:endParaRPr lang="en-US" sz="3600"/>
          </a:p>
          <a:p>
            <a:pPr marL="0" indent="0">
              <a:buNone/>
            </a:pPr>
            <a:r>
              <a:rPr lang="en-US" sz="3600"/>
              <a:t>Trusted AND Respected have the resource we need most – relationship and connections between people. </a:t>
            </a:r>
          </a:p>
          <a:p>
            <a:pPr marL="0" indent="0">
              <a:buNone/>
            </a:pPr>
            <a:endParaRPr lang="en-US" sz="360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008E-38FA-4275-3BE6-FCC75EC21DD5}"/>
              </a:ext>
            </a:extLst>
          </p:cNvPr>
          <p:cNvSpPr>
            <a:spLocks noGrp="1"/>
          </p:cNvSpPr>
          <p:nvPr>
            <p:ph type="ctrTitle"/>
          </p:nvPr>
        </p:nvSpPr>
        <p:spPr/>
        <p:txBody>
          <a:bodyPr/>
          <a:lstStyle/>
          <a:p>
            <a:r>
              <a:rPr lang="en-US"/>
              <a:t>Warning about any leader ID system</a:t>
            </a:r>
          </a:p>
        </p:txBody>
      </p:sp>
      <p:sp>
        <p:nvSpPr>
          <p:cNvPr id="3" name="Content Placeholder 2">
            <a:extLst>
              <a:ext uri="{FF2B5EF4-FFF2-40B4-BE49-F238E27FC236}">
                <a16:creationId xmlns:a16="http://schemas.microsoft.com/office/drawing/2014/main" id="{19B1E267-44C9-8BCE-D04D-D5F40F69CD0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91575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vert="horz" lIns="91440" tIns="45720" rIns="91440" bIns="45720" rtlCol="0" anchor="t">
            <a:normAutofit fontScale="92500"/>
          </a:bodyPr>
          <a:lstStyle/>
          <a:p>
            <a:pPr marL="0" indent="0">
              <a:buNone/>
            </a:pPr>
            <a:r>
              <a:rPr lang="en-US" sz="4000"/>
              <a:t>Leaders are not fixed to a certain characteristic, have been trained by the organization, or must be members of the union. </a:t>
            </a:r>
          </a:p>
          <a:p>
            <a:pPr marL="0" indent="0">
              <a:buNone/>
            </a:pPr>
            <a:endParaRPr lang="en-US" sz="4000"/>
          </a:p>
          <a:p>
            <a:pPr marL="0" indent="0">
              <a:buNone/>
            </a:pPr>
            <a:r>
              <a:rPr lang="en-US" sz="4000"/>
              <a:t>Leaders are those people who are trusted and respected by their colleagues. </a:t>
            </a:r>
          </a:p>
          <a:p>
            <a:pPr marL="0" indent="0">
              <a:buNone/>
            </a:pPr>
            <a:endParaRPr lang="en-US" sz="4000"/>
          </a:p>
          <a:p>
            <a:pPr marL="0" indent="0">
              <a:buNone/>
            </a:pPr>
            <a:r>
              <a:rPr lang="en-US" sz="4000"/>
              <a:t>Leaders have followers. </a:t>
            </a:r>
          </a:p>
          <a:p>
            <a:pPr marL="0" lvl="0" indent="0">
              <a:buNone/>
            </a:pPr>
            <a:endParaRPr lang="en-US" sz="4000"/>
          </a:p>
          <a:p>
            <a:pPr marL="0" lvl="0" indent="0">
              <a:buNone/>
            </a:pPr>
            <a:endParaRPr lang="en-US"/>
          </a:p>
          <a:p>
            <a:pPr marL="0" lv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400" b="1"/>
              <a:t>Leaders –</a:t>
            </a:r>
            <a:r>
              <a:rPr lang="en-US" sz="34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400" b="1"/>
              <a:t>Mobilizers –</a:t>
            </a:r>
            <a:r>
              <a:rPr lang="en-US" sz="3400"/>
              <a:t> Are already convinced members, who are already willing to take action. They are connected to the other already convinced. </a:t>
            </a:r>
          </a:p>
          <a:p>
            <a:r>
              <a:rPr lang="en-US" sz="3400" b="1"/>
              <a:t>Activists – </a:t>
            </a:r>
            <a:r>
              <a:rPr lang="en-US" sz="340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55</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a:t>Leaders, Mobilizers, and Activists – Scenarios </a:t>
            </a:r>
            <a:r>
              <a:rPr lang="en-US" err="1"/>
              <a:t>pg</a:t>
            </a:r>
            <a:r>
              <a:rPr lang="en-US"/>
              <a:t> 121-122</a:t>
            </a:r>
            <a:br>
              <a:rPr lang="en-US"/>
            </a:br>
            <a:endParaRPr lang="en-US"/>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56</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a:t>Team Work 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57</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58</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a:t>Leaders bring their followers.</a:t>
            </a:r>
          </a:p>
          <a:p>
            <a:endParaRPr lang="en-US" sz="3599"/>
          </a:p>
          <a:p>
            <a:br>
              <a:rPr lang="en-US" sz="3599"/>
            </a:br>
            <a:r>
              <a:rPr lang="en-US" sz="3599"/>
              <a:t>Mobilizers bring their loyalty to leaders and their reputation with colleagues. </a:t>
            </a:r>
          </a:p>
          <a:p>
            <a:br>
              <a:rPr lang="en-US" sz="3599"/>
            </a:br>
            <a:r>
              <a:rPr lang="en-US" sz="3599"/>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a:t>Title does not indicate the leader.</a:t>
            </a:r>
            <a:endParaRPr lang="en-US"/>
          </a:p>
          <a:p>
            <a:pPr marL="246380" indent="-246380"/>
            <a:r>
              <a:rPr lang="en-US" sz="3600"/>
              <a:t>Leadership characteristics (think True Colors do not make natural leaders. </a:t>
            </a:r>
          </a:p>
          <a:p>
            <a:pPr marL="246380" indent="-246380"/>
            <a:r>
              <a:rPr lang="en-US" sz="3600"/>
              <a:t>Our primary job is to identify leaders who can build shared power, responsibility, and authority.</a:t>
            </a:r>
          </a:p>
          <a:p>
            <a:pPr marL="246380" indent="-246380"/>
            <a:r>
              <a:rPr lang="en-US" sz="3600"/>
              <a:t>We grow our constituency’s resources for action by intentionally and continually increasing the base of people.</a:t>
            </a:r>
          </a:p>
          <a:p>
            <a:pPr marL="246380" indent="-246380"/>
            <a:r>
              <a:rPr lang="en-US" sz="360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a:t>What did you hear that you want to highlight?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a:t>Patient and persistent identification of the trusted and respected leaders. And it may not be someone who is with us. </a:t>
            </a:r>
          </a:p>
          <a:p>
            <a:r>
              <a:rPr lang="en-US"/>
              <a:t>Members pick their leaders, we cannot pick them for them. </a:t>
            </a:r>
          </a:p>
          <a:p>
            <a:r>
              <a:rPr lang="en-US"/>
              <a:t>We cannot grow and become a fighting union without bringing in new leaders. The identification and inclusion of new leaders is the core of a fighting union. </a:t>
            </a:r>
          </a:p>
          <a:p>
            <a:r>
              <a:rPr lang="en-US"/>
              <a:t>Then we have to figure out what matters to them. </a:t>
            </a:r>
          </a:p>
          <a:p>
            <a:r>
              <a:rPr lang="en-US"/>
              <a:t>Cannot shy away from really hard conversations- they are critical to making the change we need. </a:t>
            </a:r>
          </a:p>
          <a:p>
            <a:r>
              <a:rPr lang="en-US"/>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63</a:t>
            </a:fld>
            <a:endParaRPr lang="en-US"/>
          </a:p>
        </p:txBody>
      </p:sp>
      <p:pic>
        <p:nvPicPr>
          <p:cNvPr id="3" name="Picture 2" descr="Free photo: Break time - Birds, Countysite, Dutch - Free Download - Jooinn">
            <a:extLst>
              <a:ext uri="{FF2B5EF4-FFF2-40B4-BE49-F238E27FC236}">
                <a16:creationId xmlns:a16="http://schemas.microsoft.com/office/drawing/2014/main" id="{B77DD77D-5AF5-2A2A-08C5-FB319CE4F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442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10000"/>
          </a:bodyPr>
          <a:lstStyle/>
          <a:p>
            <a:pPr marL="0" indent="0">
              <a:buNone/>
            </a:pPr>
            <a:r>
              <a:rPr lang="en-US" sz="4800"/>
              <a:t>Zac Johnson </a:t>
            </a:r>
          </a:p>
          <a:p>
            <a:pPr marL="0" indent="0">
              <a:buNone/>
            </a:pPr>
            <a:endParaRPr lang="en-US" sz="4800"/>
          </a:p>
          <a:p>
            <a:pPr marL="0" indent="0">
              <a:buNone/>
            </a:pPr>
            <a:r>
              <a:rPr lang="en-US" sz="4800"/>
              <a:t>Northern Colorado Uniserv Unit</a:t>
            </a:r>
          </a:p>
          <a:p>
            <a:pPr marL="0" indent="0">
              <a:buNone/>
            </a:pPr>
            <a:r>
              <a:rPr lang="en-US"/>
              <a:t>He/him/his </a:t>
            </a:r>
          </a:p>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What are some of the activities that you typically ask members to do?</a:t>
            </a:r>
            <a:r>
              <a:rPr lang="en-US"/>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Do you ask your members to do activities that require them to lead others in the face of uncertainty?</a:t>
            </a:r>
            <a:endParaRPr lang="en-US"/>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Even clubs, form around a shared sense of purpose and shared values. </a:t>
            </a:r>
            <a:endParaRPr lang="en-US"/>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1253695" cy="1239837"/>
          </a:xfrm>
        </p:spPr>
        <p:txBody>
          <a:bodyPr>
            <a:normAutofit/>
          </a:bodyPr>
          <a:lstStyle/>
          <a:p>
            <a:r>
              <a:rPr lang="en-US" sz="540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2779-D6EA-B502-B8C1-A4AF7BC695B2}"/>
              </a:ext>
            </a:extLst>
          </p:cNvPr>
          <p:cNvSpPr>
            <a:spLocks noGrp="1"/>
          </p:cNvSpPr>
          <p:nvPr>
            <p:ph type="title"/>
          </p:nvPr>
        </p:nvSpPr>
        <p:spPr/>
        <p:txBody>
          <a:bodyPr/>
          <a:lstStyle/>
          <a:p>
            <a:r>
              <a:rPr lang="en-US"/>
              <a:t>Scenario</a:t>
            </a:r>
          </a:p>
        </p:txBody>
      </p:sp>
      <p:sp>
        <p:nvSpPr>
          <p:cNvPr id="3" name="Content Placeholder 2">
            <a:extLst>
              <a:ext uri="{FF2B5EF4-FFF2-40B4-BE49-F238E27FC236}">
                <a16:creationId xmlns:a16="http://schemas.microsoft.com/office/drawing/2014/main" id="{C1244079-71F2-C3C9-9B2E-C85E3D4EBE17}"/>
              </a:ext>
            </a:extLst>
          </p:cNvPr>
          <p:cNvSpPr>
            <a:spLocks noGrp="1"/>
          </p:cNvSpPr>
          <p:nvPr>
            <p:ph idx="1"/>
          </p:nvPr>
        </p:nvSpPr>
        <p:spPr>
          <a:xfrm>
            <a:off x="1319273" y="1543050"/>
            <a:ext cx="3751218" cy="4572000"/>
          </a:xfrm>
        </p:spPr>
        <p:txBody>
          <a:bodyPr vert="horz" lIns="91440" tIns="45720" rIns="91440" bIns="45720" rtlCol="0" anchor="t">
            <a:normAutofit/>
          </a:bodyPr>
          <a:lstStyle/>
          <a:p>
            <a:pPr marL="246380" indent="-246380"/>
            <a:r>
              <a:rPr lang="en-US"/>
              <a:t>There is a constituency group that is focused on professional issues organizing. </a:t>
            </a:r>
          </a:p>
          <a:p>
            <a:pPr marL="246380" indent="-246380"/>
            <a:r>
              <a:rPr lang="en-US"/>
              <a:t>Staff writing the training and present the training and invite members to it. </a:t>
            </a:r>
          </a:p>
        </p:txBody>
      </p:sp>
      <p:pic>
        <p:nvPicPr>
          <p:cNvPr id="6" name="Picture 5" descr="Diagram&#10;&#10;Description automatically generated">
            <a:extLst>
              <a:ext uri="{FF2B5EF4-FFF2-40B4-BE49-F238E27FC236}">
                <a16:creationId xmlns:a16="http://schemas.microsoft.com/office/drawing/2014/main" id="{50F9CFBE-3E64-6D8F-5B25-7874EE79F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1838" y="609279"/>
            <a:ext cx="5685303" cy="5054502"/>
          </a:xfrm>
          <a:prstGeom prst="rect">
            <a:avLst/>
          </a:prstGeom>
        </p:spPr>
      </p:pic>
    </p:spTree>
    <p:extLst>
      <p:ext uri="{BB962C8B-B14F-4D97-AF65-F5344CB8AC3E}">
        <p14:creationId xmlns:p14="http://schemas.microsoft.com/office/powerpoint/2010/main" val="17779411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vert="horz" lIns="91440" tIns="45720" rIns="91440" bIns="45720" rtlCol="0" anchor="t">
            <a:normAutofit/>
          </a:bodyPr>
          <a:lstStyle/>
          <a:p>
            <a:pPr marL="246380" indent="-246380" fontAlgn="base">
              <a:buFont typeface="Arial" panose="020B0604020202020204" pitchFamily="34" charset="0"/>
              <a:buChar char="•"/>
            </a:pPr>
            <a:r>
              <a:rPr lang="en-US" sz="3200"/>
              <a:t>People grow when they have to stretch.  When the </a:t>
            </a:r>
            <a:r>
              <a:rPr lang="en-US" sz="3200" b="1" u="sng"/>
              <a:t>union staff move back</a:t>
            </a:r>
            <a:r>
              <a:rPr lang="en-US" sz="3200"/>
              <a:t>, members can move forward.   </a:t>
            </a:r>
            <a:endParaRPr lang="en-US"/>
          </a:p>
          <a:p>
            <a:pPr marL="246380" indent="-246380" fontAlgn="base">
              <a:buFont typeface="Arial" panose="020B0604020202020204" pitchFamily="34" charset="0"/>
              <a:buChar char="•"/>
            </a:pPr>
            <a:r>
              <a:rPr lang="en-US" sz="3200"/>
              <a:t>Tasks have to be meaningful and members need to own them. </a:t>
            </a:r>
          </a:p>
          <a:p>
            <a:pPr marL="246380" indent="-246380" fontAlgn="base">
              <a:buFont typeface="Arial" panose="020B0604020202020204" pitchFamily="34" charset="0"/>
              <a:buChar char="•"/>
            </a:pPr>
            <a:r>
              <a:rPr lang="en-US" sz="320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a:t>Early Career Educators</a:t>
            </a:r>
          </a:p>
          <a:p>
            <a:pPr marL="0" indent="0">
              <a:buNone/>
            </a:pPr>
            <a:r>
              <a:rPr lang="en-US"/>
              <a:t>Retirees</a:t>
            </a:r>
          </a:p>
          <a:p>
            <a:pPr marL="0" indent="0">
              <a:buNone/>
            </a:pPr>
            <a:r>
              <a:rPr lang="en-US"/>
              <a:t>LGBTQ group</a:t>
            </a:r>
          </a:p>
          <a:p>
            <a:pPr marL="0" indent="0">
              <a:buNone/>
            </a:pPr>
            <a:r>
              <a:rPr lang="en-US"/>
              <a:t>ESP’s</a:t>
            </a:r>
          </a:p>
          <a:p>
            <a:pPr marL="0" indent="0">
              <a:buNone/>
            </a:pPr>
            <a:r>
              <a:rPr lang="en-US"/>
              <a:t>Aspiring Educators </a:t>
            </a:r>
          </a:p>
          <a:p>
            <a:pPr marL="0" indent="0">
              <a:buNone/>
            </a:pPr>
            <a:r>
              <a:rPr lang="en-US"/>
              <a:t>Members of Color / Social Justice</a:t>
            </a:r>
          </a:p>
          <a:p>
            <a:pPr marL="0" indent="0">
              <a:buNone/>
            </a:pPr>
            <a:r>
              <a:rPr lang="en-US"/>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a:t>Step 1 - What is the usual purpose of your assigned group? What are the typical values or issues that bind this group together?  (Keep this secret for now)</a:t>
            </a:r>
          </a:p>
          <a:p>
            <a:pPr marL="0" indent="0">
              <a:buNone/>
            </a:pPr>
            <a:r>
              <a:rPr lang="en-US"/>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a:t>Step 3 - Choose 3 of the tasks from step 2 to turn them into something that would be considered as living in the “organizing Quadrant” </a:t>
            </a:r>
          </a:p>
          <a:p>
            <a:pPr marL="0" indent="0">
              <a:buNone/>
            </a:pPr>
            <a:r>
              <a:rPr lang="en-US"/>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a:t>Early Career Educators</a:t>
            </a:r>
          </a:p>
          <a:p>
            <a:pPr marL="0" indent="0">
              <a:buNone/>
            </a:pPr>
            <a:r>
              <a:rPr lang="en-US"/>
              <a:t>Retirees</a:t>
            </a:r>
          </a:p>
          <a:p>
            <a:pPr marL="0" indent="0">
              <a:buNone/>
            </a:pPr>
            <a:r>
              <a:rPr lang="en-US"/>
              <a:t>LGBTQ group</a:t>
            </a:r>
          </a:p>
          <a:p>
            <a:pPr marL="0" indent="0">
              <a:buNone/>
            </a:pPr>
            <a:r>
              <a:rPr lang="en-US"/>
              <a:t>ESP’s</a:t>
            </a:r>
          </a:p>
          <a:p>
            <a:pPr marL="0" indent="0">
              <a:buNone/>
            </a:pPr>
            <a:r>
              <a:rPr lang="en-US"/>
              <a:t>Aspiring Educators </a:t>
            </a:r>
          </a:p>
          <a:p>
            <a:pPr marL="0" indent="0">
              <a:buNone/>
            </a:pPr>
            <a:r>
              <a:rPr lang="en-US"/>
              <a:t>Members of Color / Social Justice</a:t>
            </a:r>
          </a:p>
          <a:p>
            <a:pPr marL="0" indent="0">
              <a:buNone/>
            </a:pPr>
            <a:r>
              <a:rPr lang="en-US"/>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a:t>How and what we invite members to do, sets the tone for the relationship and the expectations of what is possible in their union. </a:t>
            </a:r>
          </a:p>
          <a:p>
            <a:pPr marL="0" indent="0">
              <a:buNone/>
            </a:pPr>
            <a:r>
              <a:rPr lang="en-US" sz="3600"/>
              <a:t>If we never move on from BBQ’s and info-meetings, we get stuck in a non growth, risk averse culture. </a:t>
            </a:r>
          </a:p>
          <a:p>
            <a:pPr marL="0" indent="0">
              <a:buNone/>
            </a:pPr>
            <a:r>
              <a:rPr lang="en-US" sz="3600"/>
              <a:t>Once a culture is set, it requires disciplined, intentional, methods for changing the levels of engagement. </a:t>
            </a: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Jeny Gardner </a:t>
            </a:r>
          </a:p>
          <a:p>
            <a:pPr marL="0" indent="0">
              <a:buNone/>
            </a:pPr>
            <a:endParaRPr lang="en-US" sz="4800"/>
          </a:p>
          <a:p>
            <a:pPr marL="0" indent="0">
              <a:buNone/>
            </a:pPr>
            <a:r>
              <a:rPr lang="en-US" sz="4800"/>
              <a:t>WEA- Wyoming</a:t>
            </a:r>
          </a:p>
          <a:p>
            <a:pPr marL="0" indent="0">
              <a:buNone/>
            </a:pPr>
            <a:r>
              <a:rPr lang="en-US" sz="4800"/>
              <a:t>She/He/They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067E-F836-47B4-EE50-26D4A4055EB2}"/>
              </a:ext>
            </a:extLst>
          </p:cNvPr>
          <p:cNvSpPr>
            <a:spLocks noGrp="1"/>
          </p:cNvSpPr>
          <p:nvPr>
            <p:ph type="title"/>
          </p:nvPr>
        </p:nvSpPr>
        <p:spPr>
          <a:xfrm>
            <a:off x="639981" y="43187"/>
            <a:ext cx="9782801" cy="808517"/>
          </a:xfrm>
        </p:spPr>
        <p:txBody>
          <a:bodyPr/>
          <a:lstStyle/>
          <a:p>
            <a:r>
              <a:rPr lang="en-US"/>
              <a:t>Stay In Your Groups:</a:t>
            </a:r>
          </a:p>
        </p:txBody>
      </p:sp>
      <p:sp>
        <p:nvSpPr>
          <p:cNvPr id="3" name="Content Placeholder 2">
            <a:extLst>
              <a:ext uri="{FF2B5EF4-FFF2-40B4-BE49-F238E27FC236}">
                <a16:creationId xmlns:a16="http://schemas.microsoft.com/office/drawing/2014/main" id="{6CBCE456-8353-CBBF-08A4-C3AB4174B400}"/>
              </a:ext>
            </a:extLst>
          </p:cNvPr>
          <p:cNvSpPr>
            <a:spLocks noGrp="1"/>
          </p:cNvSpPr>
          <p:nvPr>
            <p:ph idx="1"/>
          </p:nvPr>
        </p:nvSpPr>
        <p:spPr>
          <a:xfrm>
            <a:off x="942188" y="962177"/>
            <a:ext cx="9782801" cy="5178108"/>
          </a:xfrm>
        </p:spPr>
        <p:txBody>
          <a:bodyPr vert="horz" lIns="91440" tIns="45720" rIns="91440" bIns="45720" rtlCol="0" anchor="t">
            <a:normAutofit fontScale="92500" lnSpcReduction="10000"/>
          </a:bodyPr>
          <a:lstStyle/>
          <a:p>
            <a:pPr marL="514350" indent="-514350">
              <a:buAutoNum type="arabicPeriod"/>
            </a:pPr>
            <a:r>
              <a:rPr lang="en-US"/>
              <a:t>Review three activities (that we brainstormed earlier). </a:t>
            </a:r>
          </a:p>
          <a:p>
            <a:pPr marL="0" indent="0">
              <a:buNone/>
            </a:pPr>
            <a:r>
              <a:rPr lang="en-US"/>
              <a:t>As a group strategically think about which of the other groups may share your values or issues. (Make sure your group is very clear what your interests are). </a:t>
            </a:r>
          </a:p>
          <a:p>
            <a:pPr marL="0" indent="0">
              <a:buNone/>
            </a:pPr>
            <a:r>
              <a:rPr lang="en-US"/>
              <a:t>Consider the groups around the room you will target. </a:t>
            </a:r>
          </a:p>
          <a:p>
            <a:pPr marL="0" indent="0">
              <a:buNone/>
            </a:pPr>
            <a:endParaRPr lang="en-US"/>
          </a:p>
          <a:p>
            <a:pPr marL="0" indent="0">
              <a:buNone/>
            </a:pPr>
            <a:r>
              <a:rPr lang="en-US"/>
              <a:t>2. Move about and start to have 1-1s to seek commitment for your ask.</a:t>
            </a:r>
          </a:p>
          <a:p>
            <a:pPr marL="0" indent="0">
              <a:buNone/>
            </a:pPr>
            <a:r>
              <a:rPr lang="en-US"/>
              <a:t> (</a:t>
            </a:r>
            <a:r>
              <a:rPr lang="en-US">
                <a:ea typeface="+mn-lt"/>
                <a:cs typeface="+mn-lt"/>
              </a:rPr>
              <a:t>If needed pages 136 Hard asks and Types of NO)</a:t>
            </a:r>
            <a:endParaRPr lang="en-US"/>
          </a:p>
          <a:p>
            <a:pPr marL="0" indent="0">
              <a:buNone/>
            </a:pPr>
            <a:endParaRPr lang="en-US"/>
          </a:p>
          <a:p>
            <a:pPr marL="0" indent="0">
              <a:buNone/>
            </a:pPr>
            <a:r>
              <a:rPr lang="en-US"/>
              <a:t>Your goal is to secure as many commitments as possible and build coalitions with other groups. </a:t>
            </a:r>
          </a:p>
          <a:p>
            <a:pPr marL="0" indent="0">
              <a:buNone/>
            </a:pPr>
            <a:endParaRPr lang="en-US"/>
          </a:p>
        </p:txBody>
      </p:sp>
    </p:spTree>
    <p:extLst>
      <p:ext uri="{BB962C8B-B14F-4D97-AF65-F5344CB8AC3E}">
        <p14:creationId xmlns:p14="http://schemas.microsoft.com/office/powerpoint/2010/main" val="2313578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73D1-9F04-6329-3B7D-39906D749C45}"/>
              </a:ext>
            </a:extLst>
          </p:cNvPr>
          <p:cNvSpPr>
            <a:spLocks noGrp="1"/>
          </p:cNvSpPr>
          <p:nvPr>
            <p:ph type="title"/>
          </p:nvPr>
        </p:nvSpPr>
        <p:spPr>
          <a:xfrm>
            <a:off x="875126" y="9437"/>
            <a:ext cx="10501111" cy="1408200"/>
          </a:xfrm>
        </p:spPr>
        <p:txBody>
          <a:bodyPr>
            <a:normAutofit fontScale="90000"/>
          </a:bodyPr>
          <a:lstStyle/>
          <a:p>
            <a:br>
              <a:rPr lang="en-US">
                <a:ea typeface="+mj-lt"/>
                <a:cs typeface="+mj-lt"/>
              </a:rPr>
            </a:br>
            <a:r>
              <a:rPr lang="en-US" sz="7000"/>
              <a:t>Debrief!</a:t>
            </a:r>
          </a:p>
        </p:txBody>
      </p:sp>
      <p:sp>
        <p:nvSpPr>
          <p:cNvPr id="3" name="Content Placeholder 2">
            <a:extLst>
              <a:ext uri="{FF2B5EF4-FFF2-40B4-BE49-F238E27FC236}">
                <a16:creationId xmlns:a16="http://schemas.microsoft.com/office/drawing/2014/main" id="{B2A236BD-888C-7A87-3493-0223ECCF180C}"/>
              </a:ext>
            </a:extLst>
          </p:cNvPr>
          <p:cNvSpPr>
            <a:spLocks noGrp="1"/>
          </p:cNvSpPr>
          <p:nvPr>
            <p:ph idx="1"/>
          </p:nvPr>
        </p:nvSpPr>
        <p:spPr>
          <a:xfrm>
            <a:off x="749434" y="1967458"/>
            <a:ext cx="10691465" cy="3902817"/>
          </a:xfrm>
        </p:spPr>
        <p:txBody>
          <a:bodyPr vert="horz" lIns="91440" tIns="45720" rIns="91440" bIns="45720" rtlCol="0" anchor="t">
            <a:noAutofit/>
          </a:bodyPr>
          <a:lstStyle/>
          <a:p>
            <a:pPr marL="246380" indent="-246380">
              <a:spcAft>
                <a:spcPts val="1400"/>
              </a:spcAft>
            </a:pPr>
            <a:r>
              <a:rPr lang="en-US" sz="3000">
                <a:ea typeface="+mn-lt"/>
                <a:cs typeface="+mn-lt"/>
              </a:rPr>
              <a:t>Who really asked you great questions?</a:t>
            </a:r>
            <a:endParaRPr lang="en-US"/>
          </a:p>
          <a:p>
            <a:pPr marL="246380" indent="-246380">
              <a:spcAft>
                <a:spcPts val="1400"/>
              </a:spcAft>
            </a:pPr>
            <a:r>
              <a:rPr lang="en-US" sz="3000">
                <a:ea typeface="+mn-lt"/>
                <a:cs typeface="+mn-lt"/>
              </a:rPr>
              <a:t>Who genuinely made you move your thinking? How?</a:t>
            </a:r>
          </a:p>
          <a:p>
            <a:pPr marL="246380" indent="-246380">
              <a:spcAft>
                <a:spcPts val="1400"/>
              </a:spcAft>
            </a:pPr>
            <a:r>
              <a:rPr lang="en-US" sz="3000">
                <a:ea typeface="+mn-lt"/>
                <a:cs typeface="+mn-lt"/>
              </a:rPr>
              <a:t>Who really challenged your skills in asking? Why?</a:t>
            </a:r>
          </a:p>
          <a:p>
            <a:pPr marL="246380" indent="-246380">
              <a:spcAft>
                <a:spcPts val="1400"/>
              </a:spcAft>
            </a:pPr>
            <a:r>
              <a:rPr lang="en-US" sz="3000">
                <a:ea typeface="+mn-lt"/>
                <a:cs typeface="+mn-lt"/>
              </a:rPr>
              <a:t>What is something that you will take away from this?</a:t>
            </a:r>
          </a:p>
          <a:p>
            <a:pPr marL="246380" indent="-246380" algn="ctr">
              <a:buNone/>
            </a:pPr>
            <a:endParaRPr lang="en-US" sz="8800">
              <a:ea typeface="+mn-lt"/>
              <a:cs typeface="+mn-lt"/>
            </a:endParaRPr>
          </a:p>
          <a:p>
            <a:pPr marL="0" indent="0">
              <a:buNone/>
            </a:pPr>
            <a:endParaRPr lang="en-US"/>
          </a:p>
        </p:txBody>
      </p:sp>
    </p:spTree>
    <p:extLst>
      <p:ext uri="{BB962C8B-B14F-4D97-AF65-F5344CB8AC3E}">
        <p14:creationId xmlns:p14="http://schemas.microsoft.com/office/powerpoint/2010/main" val="2218196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vert="horz" lIns="91440" tIns="45720" rIns="91440" bIns="45720" rtlCol="0" anchor="t">
            <a:normAutofit lnSpcReduction="10000"/>
          </a:bodyPr>
          <a:lstStyle/>
          <a:p>
            <a:pPr marL="246380" indent="-246380" fontAlgn="base">
              <a:buFont typeface="Arial" panose="020B0604020202020204" pitchFamily="34" charset="0"/>
              <a:buChar char="•"/>
            </a:pPr>
            <a:r>
              <a:rPr lang="en-US" sz="3200"/>
              <a:t>It is critical that our constituency continue to grow their base by connecting with other groups in the union. </a:t>
            </a:r>
          </a:p>
          <a:p>
            <a:pPr marL="246380" indent="-246380">
              <a:buFont typeface="Arial" panose="020B0604020202020204" pitchFamily="34" charset="0"/>
              <a:buChar char="•"/>
            </a:pPr>
            <a:endParaRPr lang="en-US" sz="3200"/>
          </a:p>
          <a:p>
            <a:pPr marL="246380" indent="-246380">
              <a:buFont typeface="Arial" panose="020B0604020202020204" pitchFamily="34" charset="0"/>
              <a:buChar char="•"/>
            </a:pPr>
            <a:r>
              <a:rPr lang="en-US" sz="3200"/>
              <a:t>Base building allows our constituency groups the ability to leverage more resources to achieve the things they cannot alone. </a:t>
            </a:r>
          </a:p>
          <a:p>
            <a:pPr marL="246380" indent="-246380">
              <a:buFont typeface="Arial" panose="020B0604020202020204" pitchFamily="34" charset="0"/>
              <a:buChar char="•"/>
            </a:pPr>
            <a:r>
              <a:rPr lang="en-US" sz="3200"/>
              <a:t>Assuming the answer without the ask will generally hurt your group more than the ask, when the ask is done correctly.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92866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73132-648F-B527-12EB-E796D6C1B80E}"/>
              </a:ext>
            </a:extLst>
          </p:cNvPr>
          <p:cNvSpPr>
            <a:spLocks noGrp="1"/>
          </p:cNvSpPr>
          <p:nvPr>
            <p:ph type="title"/>
          </p:nvPr>
        </p:nvSpPr>
        <p:spPr/>
        <p:txBody>
          <a:bodyPr>
            <a:normAutofit fontScale="90000"/>
          </a:bodyPr>
          <a:lstStyle/>
          <a:p>
            <a:pPr marL="685800" indent="-685800">
              <a:buFont typeface="Calibri"/>
              <a:buChar char="-"/>
            </a:pPr>
            <a:r>
              <a:rPr lang="en-US"/>
              <a:t>Breakfast at 7:30am at the Sheraton</a:t>
            </a:r>
            <a:br>
              <a:rPr lang="en-US"/>
            </a:br>
            <a:r>
              <a:rPr lang="en-US"/>
              <a:t>- Start as a Whole Group tomorrow morning </a:t>
            </a:r>
            <a:br>
              <a:rPr lang="en-US"/>
            </a:br>
            <a:r>
              <a:rPr lang="en-US"/>
              <a:t>- Feedback Form </a:t>
            </a:r>
          </a:p>
        </p:txBody>
      </p:sp>
      <p:sp>
        <p:nvSpPr>
          <p:cNvPr id="3" name="Content Placeholder 2">
            <a:extLst>
              <a:ext uri="{FF2B5EF4-FFF2-40B4-BE49-F238E27FC236}">
                <a16:creationId xmlns:a16="http://schemas.microsoft.com/office/drawing/2014/main" id="{6E7918EC-91E6-8269-79BE-DB545491DBBF}"/>
              </a:ext>
            </a:extLst>
          </p:cNvPr>
          <p:cNvSpPr>
            <a:spLocks noGrp="1"/>
          </p:cNvSpPr>
          <p:nvPr>
            <p:ph type="body" idx="1"/>
          </p:nvPr>
        </p:nvSpPr>
        <p:spPr/>
        <p:txBody>
          <a:bodyPr/>
          <a:lstStyle/>
          <a:p>
            <a:r>
              <a:rPr lang="en-US"/>
              <a:t>Ending it Right </a:t>
            </a:r>
          </a:p>
        </p:txBody>
      </p:sp>
    </p:spTree>
    <p:extLst>
      <p:ext uri="{BB962C8B-B14F-4D97-AF65-F5344CB8AC3E}">
        <p14:creationId xmlns:p14="http://schemas.microsoft.com/office/powerpoint/2010/main" val="38885109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83</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a:t>Go to the picture that best describes your work.</a:t>
            </a:r>
            <a:br>
              <a:rPr lang="en-US"/>
            </a:br>
            <a:r>
              <a:rPr lang="en-US" err="1"/>
              <a:t>Gather,greet</a:t>
            </a:r>
            <a:r>
              <a:rPr lang="en-US"/>
              <a:t>.</a:t>
            </a:r>
            <a:br>
              <a:rPr lang="en-US"/>
            </a:br>
            <a:r>
              <a:rPr lang="en-US"/>
              <a:t>Share why.</a:t>
            </a:r>
            <a:br>
              <a:rPr lang="en-US"/>
            </a:br>
            <a:r>
              <a:rPr lang="en-US"/>
              <a:t>One person</a:t>
            </a:r>
            <a:br>
              <a:rPr lang="en-US"/>
            </a:br>
            <a:r>
              <a:rPr lang="en-US"/>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C06C397-1851-48C4-A731-1C6201835300}"/>
</file>

<file path=customXml/itemProps2.xml><?xml version="1.0" encoding="utf-8"?>
<ds:datastoreItem xmlns:ds="http://schemas.openxmlformats.org/officeDocument/2006/customXml" ds:itemID="{4B321294-4636-46F2-B61A-BF0F04373D78}"/>
</file>

<file path=customXml/itemProps3.xml><?xml version="1.0" encoding="utf-8"?>
<ds:datastoreItem xmlns:ds="http://schemas.openxmlformats.org/officeDocument/2006/customXml" ds:itemID="{5D302A6D-56E0-431E-B3BD-3109143004B1}"/>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84</Slides>
  <Notes>6</Notes>
  <HiddenSlides>0</HiddenSlide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Math 16x9</vt:lpstr>
      <vt:lpstr>Constituency Organizing: From Club to Fighting Union</vt:lpstr>
      <vt:lpstr>Community Agreements pg 2-3 </vt:lpstr>
      <vt:lpstr>Outcomes for The Day </vt:lpstr>
      <vt:lpstr>Breaks for Today </vt:lpstr>
      <vt:lpstr>Melissa Dan </vt:lpstr>
      <vt:lpstr>Power in Our Work Closing Thoughts</vt:lpstr>
      <vt:lpstr>Power in Our Work Closing Thoughts</vt:lpstr>
      <vt:lpstr>Power in Our Work Closing Thoughts</vt:lpstr>
      <vt:lpstr>Power in Our Work Closing Thoughts</vt:lpstr>
      <vt:lpstr>Key Ideas</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Key Ideas</vt:lpstr>
      <vt:lpstr>PowerPoint Presentation</vt:lpstr>
      <vt:lpstr>PowerPoint Presentation</vt:lpstr>
      <vt:lpstr>Organizing is about... </vt:lpstr>
      <vt:lpstr>Club or Union? Table Talk</vt:lpstr>
      <vt:lpstr>Levels of Organizing P. 33-35</vt:lpstr>
      <vt:lpstr>Peer to Peer Planning</vt:lpstr>
      <vt:lpstr>Planning to Move Up Levels of Organizing P. 36-38</vt:lpstr>
      <vt:lpstr>Whole Room Idea Sharing</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Organizer Discourse</vt:lpstr>
      <vt:lpstr>PowerPoint Presentation</vt:lpstr>
      <vt:lpstr>Whole Room Discussion </vt:lpstr>
      <vt:lpstr>PowerPoint Presentation</vt:lpstr>
      <vt:lpstr>Leadership Cycle and Leadership Spiral </vt:lpstr>
      <vt:lpstr>PowerPoint Presentation</vt:lpstr>
      <vt:lpstr>What did you notice as you watched? </vt:lpstr>
      <vt:lpstr>Why Trusted AND Respected? </vt:lpstr>
      <vt:lpstr>Warning about any leader ID system</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Scenario</vt:lpstr>
      <vt:lpstr>Key Ideas</vt:lpstr>
      <vt:lpstr>Constituency Teams</vt:lpstr>
      <vt:lpstr>Constituency Teams</vt:lpstr>
      <vt:lpstr>Constituency Teams Report Out</vt:lpstr>
      <vt:lpstr>Key Ideas</vt:lpstr>
      <vt:lpstr>PowerPoint Presentation</vt:lpstr>
      <vt:lpstr>Stay In Your Groups:</vt:lpstr>
      <vt:lpstr> Debrief!</vt:lpstr>
      <vt:lpstr>Key Ideas</vt:lpstr>
      <vt:lpstr>Breakfast at 7:30am at the Sheraton - Start as a Whole Group tomorrow morning  - Feedback Form </vt:lpstr>
      <vt:lpstr>Choice Network Time</vt:lpstr>
      <vt:lpstr>Go to the picture that best describes your work. Gather,greet. Share why. One person report out.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2023-02-01T14:01:22Z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