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34.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s/slide21.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38.xml" ContentType="application/vnd.openxmlformats-officedocument.presentationml.slide+xml"/>
  <Override PartName="/ppt/slides/slide37.xml" ContentType="application/vnd.openxmlformats-officedocument.presentationml.slide+xml"/>
  <Override PartName="/ppt/slides/slide36.xml" ContentType="application/vnd.openxmlformats-officedocument.presentationml.slide+xml"/>
  <Override PartName="/ppt/slides/slide35.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33.xml" ContentType="application/vnd.openxmlformats-officedocument.presentationml.slide+xml"/>
  <Override PartName="/ppt/slides/slide15.xml" ContentType="application/vnd.openxmlformats-officedocument.presentationml.slide+xml"/>
  <Override PartName="/ppt/slides/slide13.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4.xml" ContentType="application/vnd.openxmlformats-officedocument.presentationml.slide+xml"/>
  <Override PartName="/ppt/slides/slide8.xml" ContentType="application/vnd.openxmlformats-officedocument.presentationml.slide+xml"/>
  <Override PartName="/ppt/slides/slide12.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Masters/slideMaster1.xml" ContentType="application/vnd.openxmlformats-officedocument.presentationml.slideMaster+xml"/>
  <Override PartName="/ppt/slideLayouts/slideLayout16.xml" ContentType="application/vnd.openxmlformats-officedocument.presentationml.slideLayout+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Layouts/slideLayout7.xml" ContentType="application/vnd.openxmlformats-officedocument.presentationml.slideLayout+xml"/>
  <Override PartName="/ppt/notesSlides/notesSlide2.xml" ContentType="application/vnd.openxmlformats-officedocument.presentationml.notesSlid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3.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handoutMasters/handoutMaster1.xml" ContentType="application/vnd.openxmlformats-officedocument.presentationml.handoutMaster+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revisionInfo.xml" ContentType="application/vnd.ms-powerpoint.revisioninfo+xml"/>
  <Override PartName="/ppt/changesInfos/changesInfo1.xml" ContentType="application/vnd.ms-powerpoint.changes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0"/>
  </p:notesMasterIdLst>
  <p:handoutMasterIdLst>
    <p:handoutMasterId r:id="rId51"/>
  </p:handoutMasterIdLst>
  <p:sldIdLst>
    <p:sldId id="256" r:id="rId2"/>
    <p:sldId id="274" r:id="rId3"/>
    <p:sldId id="303" r:id="rId4"/>
    <p:sldId id="304" r:id="rId5"/>
    <p:sldId id="321" r:id="rId6"/>
    <p:sldId id="315" r:id="rId7"/>
    <p:sldId id="310" r:id="rId8"/>
    <p:sldId id="313" r:id="rId9"/>
    <p:sldId id="311" r:id="rId10"/>
    <p:sldId id="314" r:id="rId11"/>
    <p:sldId id="316" r:id="rId12"/>
    <p:sldId id="318" r:id="rId13"/>
    <p:sldId id="317" r:id="rId14"/>
    <p:sldId id="319" r:id="rId15"/>
    <p:sldId id="320" r:id="rId16"/>
    <p:sldId id="276" r:id="rId17"/>
    <p:sldId id="312" r:id="rId18"/>
    <p:sldId id="322" r:id="rId19"/>
    <p:sldId id="323" r:id="rId20"/>
    <p:sldId id="280" r:id="rId21"/>
    <p:sldId id="309" r:id="rId22"/>
    <p:sldId id="281" r:id="rId23"/>
    <p:sldId id="324" r:id="rId24"/>
    <p:sldId id="286" r:id="rId25"/>
    <p:sldId id="325" r:id="rId26"/>
    <p:sldId id="326" r:id="rId27"/>
    <p:sldId id="327" r:id="rId28"/>
    <p:sldId id="328" r:id="rId29"/>
    <p:sldId id="329" r:id="rId30"/>
    <p:sldId id="330" r:id="rId31"/>
    <p:sldId id="332" r:id="rId32"/>
    <p:sldId id="331" r:id="rId33"/>
    <p:sldId id="282" r:id="rId34"/>
    <p:sldId id="291" r:id="rId35"/>
    <p:sldId id="302" r:id="rId36"/>
    <p:sldId id="334" r:id="rId37"/>
    <p:sldId id="301" r:id="rId38"/>
    <p:sldId id="300" r:id="rId39"/>
    <p:sldId id="292" r:id="rId40"/>
    <p:sldId id="306" r:id="rId41"/>
    <p:sldId id="295" r:id="rId42"/>
    <p:sldId id="333" r:id="rId43"/>
    <p:sldId id="296" r:id="rId44"/>
    <p:sldId id="297" r:id="rId45"/>
    <p:sldId id="305" r:id="rId46"/>
    <p:sldId id="278" r:id="rId47"/>
    <p:sldId id="277" r:id="rId48"/>
    <p:sldId id="273" r:id="rId4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FADB1F-9CC8-E528-57B4-310E3665F284}" v="496" dt="2022-10-12T19:35:55.730"/>
    <p1510:client id="{3F9B0A91-74A9-5579-65E0-85718A848F6B}" v="69" dt="2022-10-12T21:37:31.663"/>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2" autoAdjust="0"/>
    <p:restoredTop sz="94660"/>
  </p:normalViewPr>
  <p:slideViewPr>
    <p:cSldViewPr showGuides="1">
      <p:cViewPr varScale="1">
        <p:scale>
          <a:sx n="38" d="100"/>
          <a:sy n="38" d="100"/>
        </p:scale>
        <p:origin x="20" y="1452"/>
      </p:cViewPr>
      <p:guideLst>
        <p:guide orient="horz" pos="2160"/>
        <p:guide pos="3839"/>
        <p:guide pos="1007"/>
      </p:guideLst>
    </p:cSldViewPr>
  </p:slideViewPr>
  <p:notesTextViewPr>
    <p:cViewPr>
      <p:scale>
        <a:sx n="1" d="1"/>
        <a:sy n="1" d="1"/>
      </p:scale>
      <p:origin x="0" y="0"/>
    </p:cViewPr>
  </p:notesTextViewPr>
  <p:notesViewPr>
    <p:cSldViewPr showGuides="1">
      <p:cViewPr varScale="1">
        <p:scale>
          <a:sx n="63" d="100"/>
          <a:sy n="63" d="100"/>
        </p:scale>
        <p:origin x="2838"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microsoft.com/office/2016/11/relationships/changesInfo" Target="changesInfos/changesInfo1.xml"/><Relationship Id="rId8" Type="http://schemas.openxmlformats.org/officeDocument/2006/relationships/slide" Target="slides/slide7.xml"/><Relationship Id="rId51" Type="http://schemas.openxmlformats.org/officeDocument/2006/relationships/handoutMaster" Target="handoutMasters/handoutMaster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customXml" Target="../customXml/item2.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microsoft.com/office/2015/10/relationships/revisionInfo" Target="revisionInfo.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 Id="rId60"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28FADB1F-9CC8-E528-57B4-310E3665F284}"/>
    <pc:docChg chg="addSld delSld modSld sldOrd">
      <pc:chgData name="Guest User" userId="S::urn:spo:anon#6e76b88568f605929b3b841f02cfd62d68d8e06b72b73bca916481412ff75bb1::" providerId="AD" clId="Web-{28FADB1F-9CC8-E528-57B4-310E3665F284}" dt="2022-10-12T19:35:55.730" v="489"/>
      <pc:docMkLst>
        <pc:docMk/>
      </pc:docMkLst>
      <pc:sldChg chg="addSp delSp modSp">
        <pc:chgData name="Guest User" userId="S::urn:spo:anon#6e76b88568f605929b3b841f02cfd62d68d8e06b72b73bca916481412ff75bb1::" providerId="AD" clId="Web-{28FADB1F-9CC8-E528-57B4-310E3665F284}" dt="2022-10-12T18:26:07.505" v="14" actId="20577"/>
        <pc:sldMkLst>
          <pc:docMk/>
          <pc:sldMk cId="506761459" sldId="256"/>
        </pc:sldMkLst>
        <pc:spChg chg="del mod">
          <ac:chgData name="Guest User" userId="S::urn:spo:anon#6e76b88568f605929b3b841f02cfd62d68d8e06b72b73bca916481412ff75bb1::" providerId="AD" clId="Web-{28FADB1F-9CC8-E528-57B4-310E3665F284}" dt="2022-10-12T18:25:28.863" v="5"/>
          <ac:spMkLst>
            <pc:docMk/>
            <pc:sldMk cId="506761459" sldId="256"/>
            <ac:spMk id="2" creationId="{00000000-0000-0000-0000-000000000000}"/>
          </ac:spMkLst>
        </pc:spChg>
        <pc:spChg chg="mod">
          <ac:chgData name="Guest User" userId="S::urn:spo:anon#6e76b88568f605929b3b841f02cfd62d68d8e06b72b73bca916481412ff75bb1::" providerId="AD" clId="Web-{28FADB1F-9CC8-E528-57B4-310E3665F284}" dt="2022-10-12T18:25:23.207" v="2" actId="1076"/>
          <ac:spMkLst>
            <pc:docMk/>
            <pc:sldMk cId="506761459" sldId="256"/>
            <ac:spMk id="3" creationId="{00000000-0000-0000-0000-000000000000}"/>
          </ac:spMkLst>
        </pc:spChg>
        <pc:spChg chg="add mod">
          <ac:chgData name="Guest User" userId="S::urn:spo:anon#6e76b88568f605929b3b841f02cfd62d68d8e06b72b73bca916481412ff75bb1::" providerId="AD" clId="Web-{28FADB1F-9CC8-E528-57B4-310E3665F284}" dt="2022-10-12T18:26:07.505" v="14" actId="20577"/>
          <ac:spMkLst>
            <pc:docMk/>
            <pc:sldMk cId="506761459" sldId="256"/>
            <ac:spMk id="6" creationId="{82A9FBE4-D4FF-9D4D-4400-5FBCB2DE0D09}"/>
          </ac:spMkLst>
        </pc:spChg>
        <pc:picChg chg="del">
          <ac:chgData name="Guest User" userId="S::urn:spo:anon#6e76b88568f605929b3b841f02cfd62d68d8e06b72b73bca916481412ff75bb1::" providerId="AD" clId="Web-{28FADB1F-9CC8-E528-57B4-310E3665F284}" dt="2022-10-12T18:25:24.519" v="3"/>
          <ac:picMkLst>
            <pc:docMk/>
            <pc:sldMk cId="506761459" sldId="256"/>
            <ac:picMk id="4" creationId="{00000000-0000-0000-0000-000000000000}"/>
          </ac:picMkLst>
        </pc:picChg>
      </pc:sldChg>
      <pc:sldChg chg="modSp add">
        <pc:chgData name="Guest User" userId="S::urn:spo:anon#6e76b88568f605929b3b841f02cfd62d68d8e06b72b73bca916481412ff75bb1::" providerId="AD" clId="Web-{28FADB1F-9CC8-E528-57B4-310E3665F284}" dt="2022-10-12T18:26:15.380" v="17" actId="20577"/>
        <pc:sldMkLst>
          <pc:docMk/>
          <pc:sldMk cId="1437997202" sldId="273"/>
        </pc:sldMkLst>
        <pc:spChg chg="mod">
          <ac:chgData name="Guest User" userId="S::urn:spo:anon#6e76b88568f605929b3b841f02cfd62d68d8e06b72b73bca916481412ff75bb1::" providerId="AD" clId="Web-{28FADB1F-9CC8-E528-57B4-310E3665F284}" dt="2022-10-12T18:26:15.380" v="17" actId="20577"/>
          <ac:spMkLst>
            <pc:docMk/>
            <pc:sldMk cId="1437997202" sldId="273"/>
            <ac:spMk id="199" creationId="{00000000-0000-0000-0000-000000000000}"/>
          </ac:spMkLst>
        </pc:spChg>
      </pc:sldChg>
      <pc:sldChg chg="add">
        <pc:chgData name="Guest User" userId="S::urn:spo:anon#6e76b88568f605929b3b841f02cfd62d68d8e06b72b73bca916481412ff75bb1::" providerId="AD" clId="Web-{28FADB1F-9CC8-E528-57B4-310E3665F284}" dt="2022-10-12T18:26:08.036" v="16"/>
        <pc:sldMkLst>
          <pc:docMk/>
          <pc:sldMk cId="586042425" sldId="274"/>
        </pc:sldMkLst>
      </pc:sldChg>
      <pc:sldChg chg="modSp add del">
        <pc:chgData name="Guest User" userId="S::urn:spo:anon#6e76b88568f605929b3b841f02cfd62d68d8e06b72b73bca916481412ff75bb1::" providerId="AD" clId="Web-{28FADB1F-9CC8-E528-57B4-310E3665F284}" dt="2022-10-12T19:35:50.995" v="488"/>
        <pc:sldMkLst>
          <pc:docMk/>
          <pc:sldMk cId="130407569" sldId="275"/>
        </pc:sldMkLst>
        <pc:spChg chg="mod">
          <ac:chgData name="Guest User" userId="S::urn:spo:anon#6e76b88568f605929b3b841f02cfd62d68d8e06b72b73bca916481412ff75bb1::" providerId="AD" clId="Web-{28FADB1F-9CC8-E528-57B4-310E3665F284}" dt="2022-10-12T18:27:48.444" v="53" actId="20577"/>
          <ac:spMkLst>
            <pc:docMk/>
            <pc:sldMk cId="130407569" sldId="275"/>
            <ac:spMk id="3" creationId="{D5A9E3C9-07AA-41F6-A08B-5C66AAB1A24E}"/>
          </ac:spMkLst>
        </pc:spChg>
      </pc:sldChg>
      <pc:sldChg chg="modSp add">
        <pc:chgData name="Guest User" userId="S::urn:spo:anon#6e76b88568f605929b3b841f02cfd62d68d8e06b72b73bca916481412ff75bb1::" providerId="AD" clId="Web-{28FADB1F-9CC8-E528-57B4-310E3665F284}" dt="2022-10-12T18:28:19.773" v="56" actId="20577"/>
        <pc:sldMkLst>
          <pc:docMk/>
          <pc:sldMk cId="860576573" sldId="276"/>
        </pc:sldMkLst>
        <pc:spChg chg="mod">
          <ac:chgData name="Guest User" userId="S::urn:spo:anon#6e76b88568f605929b3b841f02cfd62d68d8e06b72b73bca916481412ff75bb1::" providerId="AD" clId="Web-{28FADB1F-9CC8-E528-57B4-310E3665F284}" dt="2022-10-12T18:28:19.773" v="56" actId="20577"/>
          <ac:spMkLst>
            <pc:docMk/>
            <pc:sldMk cId="860576573" sldId="276"/>
            <ac:spMk id="3" creationId="{00000000-0000-0000-0000-000000000000}"/>
          </ac:spMkLst>
        </pc:spChg>
      </pc:sldChg>
      <pc:sldChg chg="modSp add">
        <pc:chgData name="Guest User" userId="S::urn:spo:anon#6e76b88568f605929b3b841f02cfd62d68d8e06b72b73bca916481412ff75bb1::" providerId="AD" clId="Web-{28FADB1F-9CC8-E528-57B4-310E3665F284}" dt="2022-10-12T18:50:59.984" v="63" actId="20577"/>
        <pc:sldMkLst>
          <pc:docMk/>
          <pc:sldMk cId="741142958" sldId="277"/>
        </pc:sldMkLst>
        <pc:spChg chg="mod">
          <ac:chgData name="Guest User" userId="S::urn:spo:anon#6e76b88568f605929b3b841f02cfd62d68d8e06b72b73bca916481412ff75bb1::" providerId="AD" clId="Web-{28FADB1F-9CC8-E528-57B4-310E3665F284}" dt="2022-10-12T18:50:59.984" v="63" actId="20577"/>
          <ac:spMkLst>
            <pc:docMk/>
            <pc:sldMk cId="741142958" sldId="277"/>
            <ac:spMk id="3" creationId="{E90F637A-28BF-4A83-9C2E-79664D85C545}"/>
          </ac:spMkLst>
        </pc:spChg>
      </pc:sldChg>
      <pc:sldChg chg="add">
        <pc:chgData name="Guest User" userId="S::urn:spo:anon#6e76b88568f605929b3b841f02cfd62d68d8e06b72b73bca916481412ff75bb1::" providerId="AD" clId="Web-{28FADB1F-9CC8-E528-57B4-310E3665F284}" dt="2022-10-12T18:28:20.492" v="58"/>
        <pc:sldMkLst>
          <pc:docMk/>
          <pc:sldMk cId="3910734754" sldId="278"/>
        </pc:sldMkLst>
      </pc:sldChg>
      <pc:sldChg chg="add ord">
        <pc:chgData name="Guest User" userId="S::urn:spo:anon#6e76b88568f605929b3b841f02cfd62d68d8e06b72b73bca916481412ff75bb1::" providerId="AD" clId="Web-{28FADB1F-9CC8-E528-57B4-310E3665F284}" dt="2022-10-12T18:55:51.039" v="70"/>
        <pc:sldMkLst>
          <pc:docMk/>
          <pc:sldMk cId="3684993423" sldId="279"/>
        </pc:sldMkLst>
      </pc:sldChg>
      <pc:sldChg chg="add ord">
        <pc:chgData name="Guest User" userId="S::urn:spo:anon#6e76b88568f605929b3b841f02cfd62d68d8e06b72b73bca916481412ff75bb1::" providerId="AD" clId="Web-{28FADB1F-9CC8-E528-57B4-310E3665F284}" dt="2022-10-12T18:52:21.736" v="69"/>
        <pc:sldMkLst>
          <pc:docMk/>
          <pc:sldMk cId="582578270" sldId="280"/>
        </pc:sldMkLst>
      </pc:sldChg>
      <pc:sldChg chg="add ord replId">
        <pc:chgData name="Guest User" userId="S::urn:spo:anon#6e76b88568f605929b3b841f02cfd62d68d8e06b72b73bca916481412ff75bb1::" providerId="AD" clId="Web-{28FADB1F-9CC8-E528-57B4-310E3665F284}" dt="2022-10-12T18:55:56.523" v="71"/>
        <pc:sldMkLst>
          <pc:docMk/>
          <pc:sldMk cId="1500585507" sldId="281"/>
        </pc:sldMkLst>
      </pc:sldChg>
      <pc:sldChg chg="add ord replId">
        <pc:chgData name="Guest User" userId="S::urn:spo:anon#6e76b88568f605929b3b841f02cfd62d68d8e06b72b73bca916481412ff75bb1::" providerId="AD" clId="Web-{28FADB1F-9CC8-E528-57B4-310E3665F284}" dt="2022-10-12T19:12:20.488" v="202"/>
        <pc:sldMkLst>
          <pc:docMk/>
          <pc:sldMk cId="702536722" sldId="282"/>
        </pc:sldMkLst>
      </pc:sldChg>
      <pc:sldChg chg="add del replId">
        <pc:chgData name="Guest User" userId="S::urn:spo:anon#6e76b88568f605929b3b841f02cfd62d68d8e06b72b73bca916481412ff75bb1::" providerId="AD" clId="Web-{28FADB1F-9CC8-E528-57B4-310E3665F284}" dt="2022-10-12T19:33:18.100" v="436"/>
        <pc:sldMkLst>
          <pc:docMk/>
          <pc:sldMk cId="1547453712" sldId="283"/>
        </pc:sldMkLst>
      </pc:sldChg>
      <pc:sldChg chg="add del">
        <pc:chgData name="Guest User" userId="S::urn:spo:anon#6e76b88568f605929b3b841f02cfd62d68d8e06b72b73bca916481412ff75bb1::" providerId="AD" clId="Web-{28FADB1F-9CC8-E528-57B4-310E3665F284}" dt="2022-10-12T19:33:17.147" v="435"/>
        <pc:sldMkLst>
          <pc:docMk/>
          <pc:sldMk cId="10432153" sldId="284"/>
        </pc:sldMkLst>
      </pc:sldChg>
      <pc:sldChg chg="modSp add">
        <pc:chgData name="Guest User" userId="S::urn:spo:anon#6e76b88568f605929b3b841f02cfd62d68d8e06b72b73bca916481412ff75bb1::" providerId="AD" clId="Web-{28FADB1F-9CC8-E528-57B4-310E3665F284}" dt="2022-10-12T19:08:53.451" v="145" actId="20577"/>
        <pc:sldMkLst>
          <pc:docMk/>
          <pc:sldMk cId="475273044" sldId="285"/>
        </pc:sldMkLst>
        <pc:spChg chg="mod">
          <ac:chgData name="Guest User" userId="S::urn:spo:anon#6e76b88568f605929b3b841f02cfd62d68d8e06b72b73bca916481412ff75bb1::" providerId="AD" clId="Web-{28FADB1F-9CC8-E528-57B4-310E3665F284}" dt="2022-10-12T19:08:53.451" v="145" actId="20577"/>
          <ac:spMkLst>
            <pc:docMk/>
            <pc:sldMk cId="475273044" sldId="285"/>
            <ac:spMk id="2" creationId="{00000000-0000-0000-0000-000000000000}"/>
          </ac:spMkLst>
        </pc:spChg>
        <pc:spChg chg="mod">
          <ac:chgData name="Guest User" userId="S::urn:spo:anon#6e76b88568f605929b3b841f02cfd62d68d8e06b72b73bca916481412ff75bb1::" providerId="AD" clId="Web-{28FADB1F-9CC8-E528-57B4-310E3665F284}" dt="2022-10-12T19:08:43.310" v="140" actId="20577"/>
          <ac:spMkLst>
            <pc:docMk/>
            <pc:sldMk cId="475273044" sldId="285"/>
            <ac:spMk id="3" creationId="{00000000-0000-0000-0000-000000000000}"/>
          </ac:spMkLst>
        </pc:spChg>
      </pc:sldChg>
      <pc:sldChg chg="addSp delSp modSp add replId">
        <pc:chgData name="Guest User" userId="S::urn:spo:anon#6e76b88568f605929b3b841f02cfd62d68d8e06b72b73bca916481412ff75bb1::" providerId="AD" clId="Web-{28FADB1F-9CC8-E528-57B4-310E3665F284}" dt="2022-10-12T19:04:09.552" v="106" actId="1076"/>
        <pc:sldMkLst>
          <pc:docMk/>
          <pc:sldMk cId="3640254885" sldId="286"/>
        </pc:sldMkLst>
        <pc:spChg chg="mod">
          <ac:chgData name="Guest User" userId="S::urn:spo:anon#6e76b88568f605929b3b841f02cfd62d68d8e06b72b73bca916481412ff75bb1::" providerId="AD" clId="Web-{28FADB1F-9CC8-E528-57B4-310E3665F284}" dt="2022-10-12T19:03:20.473" v="85" actId="20577"/>
          <ac:spMkLst>
            <pc:docMk/>
            <pc:sldMk cId="3640254885" sldId="286"/>
            <ac:spMk id="2" creationId="{00000000-0000-0000-0000-000000000000}"/>
          </ac:spMkLst>
        </pc:spChg>
        <pc:spChg chg="mod">
          <ac:chgData name="Guest User" userId="S::urn:spo:anon#6e76b88568f605929b3b841f02cfd62d68d8e06b72b73bca916481412ff75bb1::" providerId="AD" clId="Web-{28FADB1F-9CC8-E528-57B4-310E3665F284}" dt="2022-10-12T19:03:22.926" v="87" actId="20577"/>
          <ac:spMkLst>
            <pc:docMk/>
            <pc:sldMk cId="3640254885" sldId="286"/>
            <ac:spMk id="3" creationId="{00000000-0000-0000-0000-000000000000}"/>
          </ac:spMkLst>
        </pc:spChg>
        <pc:grpChg chg="add del">
          <ac:chgData name="Guest User" userId="S::urn:spo:anon#6e76b88568f605929b3b841f02cfd62d68d8e06b72b73bca916481412ff75bb1::" providerId="AD" clId="Web-{28FADB1F-9CC8-E528-57B4-310E3665F284}" dt="2022-10-12T19:03:44.677" v="97"/>
          <ac:grpSpMkLst>
            <pc:docMk/>
            <pc:sldMk cId="3640254885" sldId="286"/>
            <ac:grpSpMk id="6" creationId="{E5146CEF-2D68-F720-9633-C63A865B4787}"/>
          </ac:grpSpMkLst>
        </pc:grpChg>
        <pc:picChg chg="add mod topLvl">
          <ac:chgData name="Guest User" userId="S::urn:spo:anon#6e76b88568f605929b3b841f02cfd62d68d8e06b72b73bca916481412ff75bb1::" providerId="AD" clId="Web-{28FADB1F-9CC8-E528-57B4-310E3665F284}" dt="2022-10-12T19:04:09.552" v="106" actId="1076"/>
          <ac:picMkLst>
            <pc:docMk/>
            <pc:sldMk cId="3640254885" sldId="286"/>
            <ac:picMk id="4" creationId="{4DB83D8D-9592-FFA6-5CEC-A499D92F99BD}"/>
          </ac:picMkLst>
        </pc:picChg>
        <pc:picChg chg="add del mod topLvl">
          <ac:chgData name="Guest User" userId="S::urn:spo:anon#6e76b88568f605929b3b841f02cfd62d68d8e06b72b73bca916481412ff75bb1::" providerId="AD" clId="Web-{28FADB1F-9CC8-E528-57B4-310E3665F284}" dt="2022-10-12T19:03:48.520" v="98"/>
          <ac:picMkLst>
            <pc:docMk/>
            <pc:sldMk cId="3640254885" sldId="286"/>
            <ac:picMk id="5" creationId="{A14485E1-D43E-5428-ABBE-393587CF2386}"/>
          </ac:picMkLst>
        </pc:picChg>
      </pc:sldChg>
      <pc:sldChg chg="addSp delSp modSp add replId">
        <pc:chgData name="Guest User" userId="S::urn:spo:anon#6e76b88568f605929b3b841f02cfd62d68d8e06b72b73bca916481412ff75bb1::" providerId="AD" clId="Web-{28FADB1F-9CC8-E528-57B4-310E3665F284}" dt="2022-10-12T19:10:07.812" v="177" actId="1076"/>
        <pc:sldMkLst>
          <pc:docMk/>
          <pc:sldMk cId="797291164" sldId="287"/>
        </pc:sldMkLst>
        <pc:spChg chg="mod">
          <ac:chgData name="Guest User" userId="S::urn:spo:anon#6e76b88568f605929b3b841f02cfd62d68d8e06b72b73bca916481412ff75bb1::" providerId="AD" clId="Web-{28FADB1F-9CC8-E528-57B4-310E3665F284}" dt="2022-10-12T19:04:33.772" v="112" actId="20577"/>
          <ac:spMkLst>
            <pc:docMk/>
            <pc:sldMk cId="797291164" sldId="287"/>
            <ac:spMk id="2" creationId="{00000000-0000-0000-0000-000000000000}"/>
          </ac:spMkLst>
        </pc:spChg>
        <pc:spChg chg="del mod">
          <ac:chgData name="Guest User" userId="S::urn:spo:anon#6e76b88568f605929b3b841f02cfd62d68d8e06b72b73bca916481412ff75bb1::" providerId="AD" clId="Web-{28FADB1F-9CC8-E528-57B4-310E3665F284}" dt="2022-10-12T19:05:21.382" v="121"/>
          <ac:spMkLst>
            <pc:docMk/>
            <pc:sldMk cId="797291164" sldId="287"/>
            <ac:spMk id="3" creationId="{00000000-0000-0000-0000-000000000000}"/>
          </ac:spMkLst>
        </pc:spChg>
        <pc:spChg chg="add del">
          <ac:chgData name="Guest User" userId="S::urn:spo:anon#6e76b88568f605929b3b841f02cfd62d68d8e06b72b73bca916481412ff75bb1::" providerId="AD" clId="Web-{28FADB1F-9CC8-E528-57B4-310E3665F284}" dt="2022-10-12T19:04:58.975" v="119"/>
          <ac:spMkLst>
            <pc:docMk/>
            <pc:sldMk cId="797291164" sldId="287"/>
            <ac:spMk id="5" creationId="{A0F3FBE9-6D64-7C63-FC68-1A6CC11DF446}"/>
          </ac:spMkLst>
        </pc:spChg>
        <pc:spChg chg="add mod">
          <ac:chgData name="Guest User" userId="S::urn:spo:anon#6e76b88568f605929b3b841f02cfd62d68d8e06b72b73bca916481412ff75bb1::" providerId="AD" clId="Web-{28FADB1F-9CC8-E528-57B4-310E3665F284}" dt="2022-10-12T19:10:01.218" v="174" actId="20577"/>
          <ac:spMkLst>
            <pc:docMk/>
            <pc:sldMk cId="797291164" sldId="287"/>
            <ac:spMk id="9" creationId="{FCA8D1CC-00BA-6CBC-254E-0B7D332F1B65}"/>
          </ac:spMkLst>
        </pc:spChg>
        <pc:picChg chg="mod">
          <ac:chgData name="Guest User" userId="S::urn:spo:anon#6e76b88568f605929b3b841f02cfd62d68d8e06b72b73bca916481412ff75bb1::" providerId="AD" clId="Web-{28FADB1F-9CC8-E528-57B4-310E3665F284}" dt="2022-10-12T19:10:07.812" v="177" actId="1076"/>
          <ac:picMkLst>
            <pc:docMk/>
            <pc:sldMk cId="797291164" sldId="287"/>
            <ac:picMk id="4" creationId="{4DB83D8D-9592-FFA6-5CEC-A499D92F99BD}"/>
          </ac:picMkLst>
        </pc:picChg>
        <pc:picChg chg="add del mod">
          <ac:chgData name="Guest User" userId="S::urn:spo:anon#6e76b88568f605929b3b841f02cfd62d68d8e06b72b73bca916481412ff75bb1::" providerId="AD" clId="Web-{28FADB1F-9CC8-E528-57B4-310E3665F284}" dt="2022-10-12T19:04:53.772" v="118"/>
          <ac:picMkLst>
            <pc:docMk/>
            <pc:sldMk cId="797291164" sldId="287"/>
            <ac:picMk id="6" creationId="{18F97C02-AFFF-93E0-228F-BCF9509E9F90}"/>
          </ac:picMkLst>
        </pc:picChg>
        <pc:picChg chg="add del mod">
          <ac:chgData name="Guest User" userId="S::urn:spo:anon#6e76b88568f605929b3b841f02cfd62d68d8e06b72b73bca916481412ff75bb1::" providerId="AD" clId="Web-{28FADB1F-9CC8-E528-57B4-310E3665F284}" dt="2022-10-12T19:04:53.772" v="117"/>
          <ac:picMkLst>
            <pc:docMk/>
            <pc:sldMk cId="797291164" sldId="287"/>
            <ac:picMk id="7" creationId="{D32EA7A1-EC4C-BC17-7B38-8CC19F858D10}"/>
          </ac:picMkLst>
        </pc:picChg>
      </pc:sldChg>
      <pc:sldChg chg="modSp add replId">
        <pc:chgData name="Guest User" userId="S::urn:spo:anon#6e76b88568f605929b3b841f02cfd62d68d8e06b72b73bca916481412ff75bb1::" providerId="AD" clId="Web-{28FADB1F-9CC8-E528-57B4-310E3665F284}" dt="2022-10-12T19:12:19.269" v="201" actId="20577"/>
        <pc:sldMkLst>
          <pc:docMk/>
          <pc:sldMk cId="4281218503" sldId="288"/>
        </pc:sldMkLst>
        <pc:spChg chg="mod">
          <ac:chgData name="Guest User" userId="S::urn:spo:anon#6e76b88568f605929b3b841f02cfd62d68d8e06b72b73bca916481412ff75bb1::" providerId="AD" clId="Web-{28FADB1F-9CC8-E528-57B4-310E3665F284}" dt="2022-10-12T19:12:19.269" v="201" actId="20577"/>
          <ac:spMkLst>
            <pc:docMk/>
            <pc:sldMk cId="4281218503" sldId="288"/>
            <ac:spMk id="2" creationId="{00000000-0000-0000-0000-000000000000}"/>
          </ac:spMkLst>
        </pc:spChg>
        <pc:spChg chg="mod">
          <ac:chgData name="Guest User" userId="S::urn:spo:anon#6e76b88568f605929b3b841f02cfd62d68d8e06b72b73bca916481412ff75bb1::" providerId="AD" clId="Web-{28FADB1F-9CC8-E528-57B4-310E3665F284}" dt="2022-10-12T19:11:27.017" v="198" actId="20577"/>
          <ac:spMkLst>
            <pc:docMk/>
            <pc:sldMk cId="4281218503" sldId="288"/>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13:46.599" v="252" actId="20577"/>
        <pc:sldMkLst>
          <pc:docMk/>
          <pc:sldMk cId="3474050220" sldId="289"/>
        </pc:sldMkLst>
        <pc:spChg chg="mod">
          <ac:chgData name="Guest User" userId="S::urn:spo:anon#6e76b88568f605929b3b841f02cfd62d68d8e06b72b73bca916481412ff75bb1::" providerId="AD" clId="Web-{28FADB1F-9CC8-E528-57B4-310E3665F284}" dt="2022-10-12T19:13:06.567" v="232" actId="20577"/>
          <ac:spMkLst>
            <pc:docMk/>
            <pc:sldMk cId="3474050220" sldId="289"/>
            <ac:spMk id="2" creationId="{00000000-0000-0000-0000-000000000000}"/>
          </ac:spMkLst>
        </pc:spChg>
        <pc:spChg chg="mod">
          <ac:chgData name="Guest User" userId="S::urn:spo:anon#6e76b88568f605929b3b841f02cfd62d68d8e06b72b73bca916481412ff75bb1::" providerId="AD" clId="Web-{28FADB1F-9CC8-E528-57B4-310E3665F284}" dt="2022-10-12T19:13:46.599" v="252" actId="20577"/>
          <ac:spMkLst>
            <pc:docMk/>
            <pc:sldMk cId="3474050220" sldId="289"/>
            <ac:spMk id="3" creationId="{00000000-0000-0000-0000-000000000000}"/>
          </ac:spMkLst>
        </pc:spChg>
      </pc:sldChg>
      <pc:sldChg chg="modSp add ord replId">
        <pc:chgData name="Guest User" userId="S::urn:spo:anon#6e76b88568f605929b3b841f02cfd62d68d8e06b72b73bca916481412ff75bb1::" providerId="AD" clId="Web-{28FADB1F-9CC8-E528-57B4-310E3665F284}" dt="2022-10-12T19:14:50.367" v="285" actId="20577"/>
        <pc:sldMkLst>
          <pc:docMk/>
          <pc:sldMk cId="1904857449" sldId="290"/>
        </pc:sldMkLst>
        <pc:spChg chg="mod">
          <ac:chgData name="Guest User" userId="S::urn:spo:anon#6e76b88568f605929b3b841f02cfd62d68d8e06b72b73bca916481412ff75bb1::" providerId="AD" clId="Web-{28FADB1F-9CC8-E528-57B4-310E3665F284}" dt="2022-10-12T19:14:02.756" v="264" actId="20577"/>
          <ac:spMkLst>
            <pc:docMk/>
            <pc:sldMk cId="1904857449" sldId="290"/>
            <ac:spMk id="2" creationId="{00000000-0000-0000-0000-000000000000}"/>
          </ac:spMkLst>
        </pc:spChg>
        <pc:spChg chg="mod">
          <ac:chgData name="Guest User" userId="S::urn:spo:anon#6e76b88568f605929b3b841f02cfd62d68d8e06b72b73bca916481412ff75bb1::" providerId="AD" clId="Web-{28FADB1F-9CC8-E528-57B4-310E3665F284}" dt="2022-10-12T19:14:50.367" v="285" actId="20577"/>
          <ac:spMkLst>
            <pc:docMk/>
            <pc:sldMk cId="1904857449" sldId="290"/>
            <ac:spMk id="3" creationId="{00000000-0000-0000-0000-000000000000}"/>
          </ac:spMkLst>
        </pc:spChg>
      </pc:sldChg>
      <pc:sldChg chg="add">
        <pc:chgData name="Guest User" userId="S::urn:spo:anon#6e76b88568f605929b3b841f02cfd62d68d8e06b72b73bca916481412ff75bb1::" providerId="AD" clId="Web-{28FADB1F-9CC8-E528-57B4-310E3665F284}" dt="2022-10-12T19:15:29.790" v="286"/>
        <pc:sldMkLst>
          <pc:docMk/>
          <pc:sldMk cId="2085399279" sldId="291"/>
        </pc:sldMkLst>
      </pc:sldChg>
      <pc:sldChg chg="add replId">
        <pc:chgData name="Guest User" userId="S::urn:spo:anon#6e76b88568f605929b3b841f02cfd62d68d8e06b72b73bca916481412ff75bb1::" providerId="AD" clId="Web-{28FADB1F-9CC8-E528-57B4-310E3665F284}" dt="2022-10-12T19:26:32.214" v="287"/>
        <pc:sldMkLst>
          <pc:docMk/>
          <pc:sldMk cId="1370107059" sldId="292"/>
        </pc:sldMkLst>
      </pc:sldChg>
      <pc:sldChg chg="add replId">
        <pc:chgData name="Guest User" userId="S::urn:spo:anon#6e76b88568f605929b3b841f02cfd62d68d8e06b72b73bca916481412ff75bb1::" providerId="AD" clId="Web-{28FADB1F-9CC8-E528-57B4-310E3665F284}" dt="2022-10-12T19:27:08.668" v="288"/>
        <pc:sldMkLst>
          <pc:docMk/>
          <pc:sldMk cId="640253363" sldId="293"/>
        </pc:sldMkLst>
      </pc:sldChg>
      <pc:sldChg chg="modSp add replId">
        <pc:chgData name="Guest User" userId="S::urn:spo:anon#6e76b88568f605929b3b841f02cfd62d68d8e06b72b73bca916481412ff75bb1::" providerId="AD" clId="Web-{28FADB1F-9CC8-E528-57B4-310E3665F284}" dt="2022-10-12T19:31:36.848" v="404" actId="20577"/>
        <pc:sldMkLst>
          <pc:docMk/>
          <pc:sldMk cId="3585920869" sldId="294"/>
        </pc:sldMkLst>
        <pc:spChg chg="mod">
          <ac:chgData name="Guest User" userId="S::urn:spo:anon#6e76b88568f605929b3b841f02cfd62d68d8e06b72b73bca916481412ff75bb1::" providerId="AD" clId="Web-{28FADB1F-9CC8-E528-57B4-310E3665F284}" dt="2022-10-12T19:29:17.656" v="343" actId="20577"/>
          <ac:spMkLst>
            <pc:docMk/>
            <pc:sldMk cId="3585920869" sldId="294"/>
            <ac:spMk id="2" creationId="{00000000-0000-0000-0000-000000000000}"/>
          </ac:spMkLst>
        </pc:spChg>
        <pc:spChg chg="mod">
          <ac:chgData name="Guest User" userId="S::urn:spo:anon#6e76b88568f605929b3b841f02cfd62d68d8e06b72b73bca916481412ff75bb1::" providerId="AD" clId="Web-{28FADB1F-9CC8-E528-57B4-310E3665F284}" dt="2022-10-12T19:31:36.848" v="404" actId="20577"/>
          <ac:spMkLst>
            <pc:docMk/>
            <pc:sldMk cId="3585920869" sldId="294"/>
            <ac:spMk id="3" creationId="{00000000-0000-0000-0000-000000000000}"/>
          </ac:spMkLst>
        </pc:spChg>
      </pc:sldChg>
      <pc:sldChg chg="add replId">
        <pc:chgData name="Guest User" userId="S::urn:spo:anon#6e76b88568f605929b3b841f02cfd62d68d8e06b72b73bca916481412ff75bb1::" providerId="AD" clId="Web-{28FADB1F-9CC8-E528-57B4-310E3665F284}" dt="2022-10-12T19:32:31.474" v="405"/>
        <pc:sldMkLst>
          <pc:docMk/>
          <pc:sldMk cId="405655432" sldId="295"/>
        </pc:sldMkLst>
      </pc:sldChg>
      <pc:sldChg chg="modSp add replId">
        <pc:chgData name="Guest User" userId="S::urn:spo:anon#6e76b88568f605929b3b841f02cfd62d68d8e06b72b73bca916481412ff75bb1::" providerId="AD" clId="Web-{28FADB1F-9CC8-E528-57B4-310E3665F284}" dt="2022-10-12T19:34:16.149" v="456" actId="20577"/>
        <pc:sldMkLst>
          <pc:docMk/>
          <pc:sldMk cId="839707048" sldId="296"/>
        </pc:sldMkLst>
        <pc:spChg chg="mod">
          <ac:chgData name="Guest User" userId="S::urn:spo:anon#6e76b88568f605929b3b841f02cfd62d68d8e06b72b73bca916481412ff75bb1::" providerId="AD" clId="Web-{28FADB1F-9CC8-E528-57B4-310E3665F284}" dt="2022-10-12T19:32:40.287" v="420" actId="20577"/>
          <ac:spMkLst>
            <pc:docMk/>
            <pc:sldMk cId="839707048" sldId="296"/>
            <ac:spMk id="2" creationId="{00000000-0000-0000-0000-000000000000}"/>
          </ac:spMkLst>
        </pc:spChg>
        <pc:spChg chg="mod">
          <ac:chgData name="Guest User" userId="S::urn:spo:anon#6e76b88568f605929b3b841f02cfd62d68d8e06b72b73bca916481412ff75bb1::" providerId="AD" clId="Web-{28FADB1F-9CC8-E528-57B4-310E3665F284}" dt="2022-10-12T19:34:16.149" v="456" actId="20577"/>
          <ac:spMkLst>
            <pc:docMk/>
            <pc:sldMk cId="839707048" sldId="296"/>
            <ac:spMk id="3" creationId="{00000000-0000-0000-0000-000000000000}"/>
          </ac:spMkLst>
        </pc:spChg>
      </pc:sldChg>
      <pc:sldChg chg="modSp add replId">
        <pc:chgData name="Guest User" userId="S::urn:spo:anon#6e76b88568f605929b3b841f02cfd62d68d8e06b72b73bca916481412ff75bb1::" providerId="AD" clId="Web-{28FADB1F-9CC8-E528-57B4-310E3665F284}" dt="2022-10-12T19:35:22.197" v="487" actId="20577"/>
        <pc:sldMkLst>
          <pc:docMk/>
          <pc:sldMk cId="3235442476" sldId="297"/>
        </pc:sldMkLst>
        <pc:spChg chg="mod">
          <ac:chgData name="Guest User" userId="S::urn:spo:anon#6e76b88568f605929b3b841f02cfd62d68d8e06b72b73bca916481412ff75bb1::" providerId="AD" clId="Web-{28FADB1F-9CC8-E528-57B4-310E3665F284}" dt="2022-10-12T19:34:29.087" v="462" actId="20577"/>
          <ac:spMkLst>
            <pc:docMk/>
            <pc:sldMk cId="3235442476" sldId="297"/>
            <ac:spMk id="2" creationId="{00000000-0000-0000-0000-000000000000}"/>
          </ac:spMkLst>
        </pc:spChg>
        <pc:spChg chg="mod">
          <ac:chgData name="Guest User" userId="S::urn:spo:anon#6e76b88568f605929b3b841f02cfd62d68d8e06b72b73bca916481412ff75bb1::" providerId="AD" clId="Web-{28FADB1F-9CC8-E528-57B4-310E3665F284}" dt="2022-10-12T19:35:22.197" v="487" actId="20577"/>
          <ac:spMkLst>
            <pc:docMk/>
            <pc:sldMk cId="3235442476" sldId="297"/>
            <ac:spMk id="3" creationId="{00000000-0000-0000-0000-000000000000}"/>
          </ac:spMkLst>
        </pc:spChg>
      </pc:sldChg>
      <pc:sldChg chg="add">
        <pc:chgData name="Guest User" userId="S::urn:spo:anon#6e76b88568f605929b3b841f02cfd62d68d8e06b72b73bca916481412ff75bb1::" providerId="AD" clId="Web-{28FADB1F-9CC8-E528-57B4-310E3665F284}" dt="2022-10-12T19:35:55.730" v="489"/>
        <pc:sldMkLst>
          <pc:docMk/>
          <pc:sldMk cId="2996157395" sldId="298"/>
        </pc:sldMkLst>
      </pc:sldChg>
      <pc:sldMasterChg chg="addSldLayout">
        <pc:chgData name="Guest User" userId="S::urn:spo:anon#6e76b88568f605929b3b841f02cfd62d68d8e06b72b73bca916481412ff75bb1::" providerId="AD" clId="Web-{28FADB1F-9CC8-E528-57B4-310E3665F284}" dt="2022-10-12T18:26:07.833" v="15"/>
        <pc:sldMasterMkLst>
          <pc:docMk/>
          <pc:sldMasterMk cId="2054322300" sldId="2147483648"/>
        </pc:sldMasterMkLst>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414900855" sldId="2147483662"/>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303826793" sldId="2147483663"/>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2262340268" sldId="2147483664"/>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104467295" sldId="2147483665"/>
          </pc:sldLayoutMkLst>
        </pc:sldLayoutChg>
        <pc:sldLayoutChg chg="add">
          <pc:chgData name="Guest User" userId="S::urn:spo:anon#6e76b88568f605929b3b841f02cfd62d68d8e06b72b73bca916481412ff75bb1::" providerId="AD" clId="Web-{28FADB1F-9CC8-E528-57B4-310E3665F284}" dt="2022-10-12T18:26:07.833" v="15"/>
          <pc:sldLayoutMkLst>
            <pc:docMk/>
            <pc:sldMasterMk cId="2054322300" sldId="2147483648"/>
            <pc:sldLayoutMk cId="3518043182" sldId="2147483666"/>
          </pc:sldLayoutMkLst>
        </pc:sldLayoutChg>
      </pc:sldMasterChg>
    </pc:docChg>
  </pc:docChgLst>
  <pc:docChgLst>
    <pc:chgData name="Guest User" userId="S::urn:spo:anon#6e76b88568f605929b3b841f02cfd62d68d8e06b72b73bca916481412ff75bb1::" providerId="AD" clId="Web-{3F9B0A91-74A9-5579-65E0-85718A848F6B}"/>
    <pc:docChg chg="addSld delSld modSld sldOrd">
      <pc:chgData name="Guest User" userId="S::urn:spo:anon#6e76b88568f605929b3b841f02cfd62d68d8e06b72b73bca916481412ff75bb1::" providerId="AD" clId="Web-{3F9B0A91-74A9-5579-65E0-85718A848F6B}" dt="2022-10-12T21:37:29.820" v="65" actId="20577"/>
      <pc:docMkLst>
        <pc:docMk/>
      </pc:docMkLst>
      <pc:sldChg chg="modSp">
        <pc:chgData name="Guest User" userId="S::urn:spo:anon#6e76b88568f605929b3b841f02cfd62d68d8e06b72b73bca916481412ff75bb1::" providerId="AD" clId="Web-{3F9B0A91-74A9-5579-65E0-85718A848F6B}" dt="2022-10-12T21:36:36.178" v="48" actId="20577"/>
        <pc:sldMkLst>
          <pc:docMk/>
          <pc:sldMk cId="1500585507" sldId="281"/>
        </pc:sldMkLst>
        <pc:spChg chg="mod">
          <ac:chgData name="Guest User" userId="S::urn:spo:anon#6e76b88568f605929b3b841f02cfd62d68d8e06b72b73bca916481412ff75bb1::" providerId="AD" clId="Web-{3F9B0A91-74A9-5579-65E0-85718A848F6B}" dt="2022-10-12T21:36:36.178" v="48" actId="20577"/>
          <ac:spMkLst>
            <pc:docMk/>
            <pc:sldMk cId="1500585507" sldId="281"/>
            <ac:spMk id="3" creationId="{00000000-0000-0000-0000-000000000000}"/>
          </ac:spMkLst>
        </pc:spChg>
      </pc:sldChg>
      <pc:sldChg chg="modSp">
        <pc:chgData name="Guest User" userId="S::urn:spo:anon#6e76b88568f605929b3b841f02cfd62d68d8e06b72b73bca916481412ff75bb1::" providerId="AD" clId="Web-{3F9B0A91-74A9-5579-65E0-85718A848F6B}" dt="2022-10-12T21:37:11.288" v="55" actId="20577"/>
        <pc:sldMkLst>
          <pc:docMk/>
          <pc:sldMk cId="702536722" sldId="282"/>
        </pc:sldMkLst>
        <pc:spChg chg="mod">
          <ac:chgData name="Guest User" userId="S::urn:spo:anon#6e76b88568f605929b3b841f02cfd62d68d8e06b72b73bca916481412ff75bb1::" providerId="AD" clId="Web-{3F9B0A91-74A9-5579-65E0-85718A848F6B}" dt="2022-10-12T21:37:11.288" v="55" actId="20577"/>
          <ac:spMkLst>
            <pc:docMk/>
            <pc:sldMk cId="702536722" sldId="282"/>
            <ac:spMk id="3" creationId="{00000000-0000-0000-0000-000000000000}"/>
          </ac:spMkLst>
        </pc:spChg>
      </pc:sldChg>
      <pc:sldChg chg="modSp del">
        <pc:chgData name="Guest User" userId="S::urn:spo:anon#6e76b88568f605929b3b841f02cfd62d68d8e06b72b73bca916481412ff75bb1::" providerId="AD" clId="Web-{3F9B0A91-74A9-5579-65E0-85718A848F6B}" dt="2022-10-12T21:37:07.335" v="54"/>
        <pc:sldMkLst>
          <pc:docMk/>
          <pc:sldMk cId="640253363" sldId="293"/>
        </pc:sldMkLst>
        <pc:spChg chg="mod">
          <ac:chgData name="Guest User" userId="S::urn:spo:anon#6e76b88568f605929b3b841f02cfd62d68d8e06b72b73bca916481412ff75bb1::" providerId="AD" clId="Web-{3F9B0A91-74A9-5579-65E0-85718A848F6B}" dt="2022-10-12T21:36:42.537" v="49" actId="20577"/>
          <ac:spMkLst>
            <pc:docMk/>
            <pc:sldMk cId="640253363" sldId="293"/>
            <ac:spMk id="3" creationId="{00000000-0000-0000-0000-000000000000}"/>
          </ac:spMkLst>
        </pc:spChg>
      </pc:sldChg>
      <pc:sldChg chg="modSp">
        <pc:chgData name="Guest User" userId="S::urn:spo:anon#6e76b88568f605929b3b841f02cfd62d68d8e06b72b73bca916481412ff75bb1::" providerId="AD" clId="Web-{3F9B0A91-74A9-5579-65E0-85718A848F6B}" dt="2022-10-12T19:57:49.161" v="5" actId="20577"/>
        <pc:sldMkLst>
          <pc:docMk/>
          <pc:sldMk cId="3585920869" sldId="294"/>
        </pc:sldMkLst>
        <pc:spChg chg="mod">
          <ac:chgData name="Guest User" userId="S::urn:spo:anon#6e76b88568f605929b3b841f02cfd62d68d8e06b72b73bca916481412ff75bb1::" providerId="AD" clId="Web-{3F9B0A91-74A9-5579-65E0-85718A848F6B}" dt="2022-10-12T19:57:38.426" v="1" actId="20577"/>
          <ac:spMkLst>
            <pc:docMk/>
            <pc:sldMk cId="3585920869" sldId="294"/>
            <ac:spMk id="2" creationId="{00000000-0000-0000-0000-000000000000}"/>
          </ac:spMkLst>
        </pc:spChg>
        <pc:spChg chg="mod">
          <ac:chgData name="Guest User" userId="S::urn:spo:anon#6e76b88568f605929b3b841f02cfd62d68d8e06b72b73bca916481412ff75bb1::" providerId="AD" clId="Web-{3F9B0A91-74A9-5579-65E0-85718A848F6B}" dt="2022-10-12T19:57:49.161" v="5" actId="20577"/>
          <ac:spMkLst>
            <pc:docMk/>
            <pc:sldMk cId="3585920869" sldId="294"/>
            <ac:spMk id="3" creationId="{00000000-0000-0000-0000-000000000000}"/>
          </ac:spMkLst>
        </pc:spChg>
      </pc:sldChg>
      <pc:sldChg chg="modSp">
        <pc:chgData name="Guest User" userId="S::urn:spo:anon#6e76b88568f605929b3b841f02cfd62d68d8e06b72b73bca916481412ff75bb1::" providerId="AD" clId="Web-{3F9B0A91-74A9-5579-65E0-85718A848F6B}" dt="2022-10-12T21:37:29.820" v="65" actId="20577"/>
        <pc:sldMkLst>
          <pc:docMk/>
          <pc:sldMk cId="405655432" sldId="295"/>
        </pc:sldMkLst>
        <pc:spChg chg="mod">
          <ac:chgData name="Guest User" userId="S::urn:spo:anon#6e76b88568f605929b3b841f02cfd62d68d8e06b72b73bca916481412ff75bb1::" providerId="AD" clId="Web-{3F9B0A91-74A9-5579-65E0-85718A848F6B}" dt="2022-10-12T21:37:29.820" v="65" actId="20577"/>
          <ac:spMkLst>
            <pc:docMk/>
            <pc:sldMk cId="405655432" sldId="295"/>
            <ac:spMk id="3" creationId="{00000000-0000-0000-0000-000000000000}"/>
          </ac:spMkLst>
        </pc:spChg>
      </pc:sldChg>
      <pc:sldChg chg="new del">
        <pc:chgData name="Guest User" userId="S::urn:spo:anon#6e76b88568f605929b3b841f02cfd62d68d8e06b72b73bca916481412ff75bb1::" providerId="AD" clId="Web-{3F9B0A91-74A9-5579-65E0-85718A848F6B}" dt="2022-10-12T19:57:56.926" v="8"/>
        <pc:sldMkLst>
          <pc:docMk/>
          <pc:sldMk cId="3363442870" sldId="299"/>
        </pc:sldMkLst>
      </pc:sldChg>
      <pc:sldChg chg="modSp add ord replId">
        <pc:chgData name="Guest User" userId="S::urn:spo:anon#6e76b88568f605929b3b841f02cfd62d68d8e06b72b73bca916481412ff75bb1::" providerId="AD" clId="Web-{3F9B0A91-74A9-5579-65E0-85718A848F6B}" dt="2022-10-12T19:58:36.678" v="34"/>
        <pc:sldMkLst>
          <pc:docMk/>
          <pc:sldMk cId="557943573" sldId="300"/>
        </pc:sldMkLst>
        <pc:spChg chg="mod">
          <ac:chgData name="Guest User" userId="S::urn:spo:anon#6e76b88568f605929b3b841f02cfd62d68d8e06b72b73bca916481412ff75bb1::" providerId="AD" clId="Web-{3F9B0A91-74A9-5579-65E0-85718A848F6B}" dt="2022-10-12T19:58:36.506" v="33" actId="20577"/>
          <ac:spMkLst>
            <pc:docMk/>
            <pc:sldMk cId="557943573" sldId="300"/>
            <ac:spMk id="3" creationId="{00000000-0000-0000-0000-000000000000}"/>
          </ac:spMkLst>
        </pc:spChg>
      </pc:sldChg>
      <pc:sldChg chg="modSp add ord replId">
        <pc:chgData name="Guest User" userId="S::urn:spo:anon#6e76b88568f605929b3b841f02cfd62d68d8e06b72b73bca916481412ff75bb1::" providerId="AD" clId="Web-{3F9B0A91-74A9-5579-65E0-85718A848F6B}" dt="2022-10-12T21:35:32.911" v="46" actId="20577"/>
        <pc:sldMkLst>
          <pc:docMk/>
          <pc:sldMk cId="2274684257" sldId="301"/>
        </pc:sldMkLst>
        <pc:spChg chg="mod">
          <ac:chgData name="Guest User" userId="S::urn:spo:anon#6e76b88568f605929b3b841f02cfd62d68d8e06b72b73bca916481412ff75bb1::" providerId="AD" clId="Web-{3F9B0A91-74A9-5579-65E0-85718A848F6B}" dt="2022-10-12T21:35:32.911" v="46" actId="20577"/>
          <ac:spMkLst>
            <pc:docMk/>
            <pc:sldMk cId="2274684257" sldId="301"/>
            <ac:spMk id="2" creationId="{00000000-0000-0000-0000-000000000000}"/>
          </ac:spMkLst>
        </pc:spChg>
        <pc:spChg chg="mod">
          <ac:chgData name="Guest User" userId="S::urn:spo:anon#6e76b88568f605929b3b841f02cfd62d68d8e06b72b73bca916481412ff75bb1::" providerId="AD" clId="Web-{3F9B0A91-74A9-5579-65E0-85718A848F6B}" dt="2022-10-12T21:35:24.661" v="43" actId="20577"/>
          <ac:spMkLst>
            <pc:docMk/>
            <pc:sldMk cId="2274684257" sldId="301"/>
            <ac:spMk id="3" creationId="{00000000-0000-0000-0000-000000000000}"/>
          </ac:spMkLst>
        </pc:spChg>
      </pc:sldChg>
      <pc:sldChg chg="modSp add replId">
        <pc:chgData name="Guest User" userId="S::urn:spo:anon#6e76b88568f605929b3b841f02cfd62d68d8e06b72b73bca916481412ff75bb1::" providerId="AD" clId="Web-{3F9B0A91-74A9-5579-65E0-85718A848F6B}" dt="2022-10-12T21:37:22.726" v="61" actId="20577"/>
        <pc:sldMkLst>
          <pc:docMk/>
          <pc:sldMk cId="3384661762" sldId="302"/>
        </pc:sldMkLst>
        <pc:spChg chg="mod">
          <ac:chgData name="Guest User" userId="S::urn:spo:anon#6e76b88568f605929b3b841f02cfd62d68d8e06b72b73bca916481412ff75bb1::" providerId="AD" clId="Web-{3F9B0A91-74A9-5579-65E0-85718A848F6B}" dt="2022-10-12T21:37:22.726" v="61" actId="20577"/>
          <ac:spMkLst>
            <pc:docMk/>
            <pc:sldMk cId="3384661762" sldId="302"/>
            <ac:spMk id="3" creationId="{00000000-0000-0000-0000-00000000000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1/20/2023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1/20/2023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48</a:t>
            </a:fld>
            <a:endParaRPr/>
          </a:p>
        </p:txBody>
      </p:sp>
    </p:spTree>
    <p:extLst>
      <p:ext uri="{BB962C8B-B14F-4D97-AF65-F5344CB8AC3E}">
        <p14:creationId xmlns:p14="http://schemas.microsoft.com/office/powerpoint/2010/main" val="324333974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dirty="0"/>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1/20/2023</a:t>
            </a:fld>
            <a:endParaRPr/>
          </a:p>
        </p:txBody>
      </p:sp>
      <p:sp>
        <p:nvSpPr>
          <p:cNvPr id="8" name="Footer Placeholder 7"/>
          <p:cNvSpPr>
            <a:spLocks noGrp="1"/>
          </p:cNvSpPr>
          <p:nvPr>
            <p:ph type="ftr" sz="quarter" idx="11"/>
          </p:nvPr>
        </p:nvSpPr>
        <p:spPr/>
        <p:txBody>
          <a:bodyPr/>
          <a:lstStyle/>
          <a:p>
            <a:r>
              <a:rPr lang="en-US" dirty="0"/>
              <a:t>Add a footer</a:t>
            </a:r>
            <a:endParaRPr dirty="0"/>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1/20/2023</a:t>
            </a:fld>
            <a:endParaRPr/>
          </a:p>
        </p:txBody>
      </p:sp>
      <p:sp>
        <p:nvSpPr>
          <p:cNvPr id="4" name="Footer Placeholder 3"/>
          <p:cNvSpPr>
            <a:spLocks noGrp="1"/>
          </p:cNvSpPr>
          <p:nvPr>
            <p:ph type="ftr" sz="quarter" idx="11"/>
          </p:nvPr>
        </p:nvSpPr>
        <p:spPr/>
        <p:txBody>
          <a:bodyPr/>
          <a:lstStyle/>
          <a:p>
            <a:r>
              <a:rPr lang="en-US" dirty="0"/>
              <a:t>Add a footer</a:t>
            </a:r>
            <a:endParaRPr dirty="0"/>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1/20/2023</a:t>
            </a:fld>
            <a:endParaRPr/>
          </a:p>
        </p:txBody>
      </p:sp>
      <p:sp>
        <p:nvSpPr>
          <p:cNvPr id="3" name="Footer Placeholder 2"/>
          <p:cNvSpPr>
            <a:spLocks noGrp="1"/>
          </p:cNvSpPr>
          <p:nvPr>
            <p:ph type="ftr" sz="quarter" idx="11"/>
          </p:nvPr>
        </p:nvSpPr>
        <p:spPr/>
        <p:txBody>
          <a:bodyPr/>
          <a:lstStyle/>
          <a:p>
            <a:r>
              <a:rPr lang="en-US" dirty="0"/>
              <a:t>Add a footer</a:t>
            </a:r>
            <a:endParaRPr dirty="0"/>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1/20/2023</a:t>
            </a:fld>
            <a:endParaRPr/>
          </a:p>
        </p:txBody>
      </p:sp>
      <p:sp>
        <p:nvSpPr>
          <p:cNvPr id="6" name="Footer Placeholder 5"/>
          <p:cNvSpPr>
            <a:spLocks noGrp="1"/>
          </p:cNvSpPr>
          <p:nvPr>
            <p:ph type="ftr" sz="quarter" idx="11"/>
          </p:nvPr>
        </p:nvSpPr>
        <p:spPr/>
        <p:txBody>
          <a:bodyPr/>
          <a:lstStyle/>
          <a:p>
            <a:r>
              <a:rPr lang="en-US" dirty="0"/>
              <a:t>Add a footer</a:t>
            </a:r>
            <a:endParaRPr dirty="0"/>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3" name="Picture 12"/>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854381" y="4267200"/>
            <a:ext cx="535612" cy="590749"/>
          </a:xfrm>
          <a:prstGeom prst="rect">
            <a:avLst/>
          </a:prstGeom>
        </p:spPr>
      </p:pic>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dirty="0"/>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1/20/2023</a:t>
            </a:fld>
            <a:endParaRPr lang="en-US" dirty="0"/>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endParaRPr lang="en-US" dirty="0"/>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1/20/2023</a:t>
            </a:fld>
            <a:endParaRPr/>
          </a:p>
        </p:txBody>
      </p:sp>
      <p:sp>
        <p:nvSpPr>
          <p:cNvPr id="5" name="Footer Placeholder 4"/>
          <p:cNvSpPr>
            <a:spLocks noGrp="1"/>
          </p:cNvSpPr>
          <p:nvPr>
            <p:ph type="ftr" sz="quarter" idx="11"/>
          </p:nvPr>
        </p:nvSpPr>
        <p:spPr/>
        <p:txBody>
          <a:bodyPr/>
          <a:lstStyle/>
          <a:p>
            <a:r>
              <a:rPr lang="en-US" dirty="0"/>
              <a:t>Add a footer</a:t>
            </a:r>
            <a:endParaRPr dirty="0"/>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1/20/2023</a:t>
            </a:fld>
            <a:endParaRPr lang="en-US" dirty="0"/>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endParaRPr lang="en-US" dirty="0"/>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8">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66" r:id="rId8"/>
    <p:sldLayoutId id="2147483656" r:id="rId9"/>
    <p:sldLayoutId id="2147483657" r:id="rId10"/>
    <p:sldLayoutId id="2147483658" r:id="rId11"/>
    <p:sldLayoutId id="2147483659" r:id="rId12"/>
    <p:sldLayoutId id="2147483662" r:id="rId13"/>
    <p:sldLayoutId id="2147483663" r:id="rId14"/>
    <p:sldLayoutId id="2147483664" r:id="rId15"/>
    <p:sldLayoutId id="2147483665" r:id="rId1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713147" y="5003873"/>
            <a:ext cx="7516442" cy="1116085"/>
          </a:xfrm>
        </p:spPr>
        <p:txBody>
          <a:bodyPr vert="horz" lIns="91440" tIns="45720" rIns="91440" bIns="45720" rtlCol="0" anchor="t">
            <a:normAutofit/>
          </a:bodyPr>
          <a:lstStyle/>
          <a:p>
            <a:r>
              <a:rPr lang="en-US" dirty="0"/>
              <a:t>Day 3</a:t>
            </a:r>
          </a:p>
        </p:txBody>
      </p:sp>
      <p:sp>
        <p:nvSpPr>
          <p:cNvPr id="6" name="Title 5">
            <a:extLst>
              <a:ext uri="{FF2B5EF4-FFF2-40B4-BE49-F238E27FC236}">
                <a16:creationId xmlns:a16="http://schemas.microsoft.com/office/drawing/2014/main" id="{82A9FBE4-D4FF-9D4D-4400-5FBCB2DE0D09}"/>
              </a:ext>
            </a:extLst>
          </p:cNvPr>
          <p:cNvSpPr>
            <a:spLocks noGrp="1"/>
          </p:cNvSpPr>
          <p:nvPr>
            <p:ph type="ctrTitle"/>
          </p:nvPr>
        </p:nvSpPr>
        <p:spPr/>
        <p:txBody>
          <a:bodyPr/>
          <a:lstStyle/>
          <a:p>
            <a:r>
              <a:rPr lang="en-US" dirty="0" smtClean="0"/>
              <a:t>Constituency Organizing: Club to Fighting Union</a:t>
            </a:r>
            <a:endParaRPr lang="en-US" dirty="0"/>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586042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436" y="177801"/>
            <a:ext cx="9782801" cy="584200"/>
          </a:xfrm>
        </p:spPr>
        <p:txBody>
          <a:bodyPr>
            <a:normAutofit fontScale="90000"/>
          </a:bodyPr>
          <a:lstStyle/>
          <a:p>
            <a:r>
              <a:rPr lang="en-US" dirty="0" smtClean="0"/>
              <a:t>Feedback on Feedback</a:t>
            </a:r>
            <a:endParaRPr lang="en-US" dirty="0"/>
          </a:p>
        </p:txBody>
      </p:sp>
      <p:sp>
        <p:nvSpPr>
          <p:cNvPr id="3" name="Content Placeholder 2"/>
          <p:cNvSpPr>
            <a:spLocks noGrp="1"/>
          </p:cNvSpPr>
          <p:nvPr>
            <p:ph idx="1"/>
          </p:nvPr>
        </p:nvSpPr>
        <p:spPr>
          <a:xfrm>
            <a:off x="531812" y="838200"/>
            <a:ext cx="11430000" cy="5334000"/>
          </a:xfrm>
        </p:spPr>
        <p:txBody>
          <a:bodyPr/>
          <a:lstStyle/>
          <a:p>
            <a:endParaRPr lang="en-US" sz="2400" dirty="0"/>
          </a:p>
        </p:txBody>
      </p:sp>
    </p:spTree>
    <p:extLst>
      <p:ext uri="{BB962C8B-B14F-4D97-AF65-F5344CB8AC3E}">
        <p14:creationId xmlns:p14="http://schemas.microsoft.com/office/powerpoint/2010/main" val="14412682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89000"/>
          </a:xfrm>
        </p:spPr>
        <p:txBody>
          <a:bodyPr/>
          <a:lstStyle/>
          <a:p>
            <a:r>
              <a:rPr lang="en-US" dirty="0"/>
              <a:t>Your Words on our work – </a:t>
            </a:r>
          </a:p>
        </p:txBody>
      </p:sp>
      <p:sp>
        <p:nvSpPr>
          <p:cNvPr id="3" name="Content Placeholder 2"/>
          <p:cNvSpPr>
            <a:spLocks noGrp="1"/>
          </p:cNvSpPr>
          <p:nvPr>
            <p:ph idx="1"/>
          </p:nvPr>
        </p:nvSpPr>
        <p:spPr>
          <a:xfrm>
            <a:off x="760412" y="1066801"/>
            <a:ext cx="10615825" cy="5105399"/>
          </a:xfrm>
        </p:spPr>
        <p:txBody>
          <a:bodyPr/>
          <a:lstStyle/>
          <a:p>
            <a:pPr marL="0" indent="0">
              <a:buNone/>
            </a:pPr>
            <a:endParaRPr lang="en-US" dirty="0"/>
          </a:p>
        </p:txBody>
      </p:sp>
    </p:spTree>
    <p:extLst>
      <p:ext uri="{BB962C8B-B14F-4D97-AF65-F5344CB8AC3E}">
        <p14:creationId xmlns:p14="http://schemas.microsoft.com/office/powerpoint/2010/main" val="2590613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0" indent="0">
              <a:buNone/>
            </a:pPr>
            <a:endParaRPr lang="en-US" sz="3550" dirty="0">
              <a:solidFill>
                <a:schemeClr val="tx2"/>
              </a:solidFill>
            </a:endParaRPr>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3233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808897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Mapping Your Allies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9663467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074240" y="838200"/>
            <a:ext cx="3293422" cy="5334000"/>
          </a:xfrm>
        </p:spPr>
        <p:txBody>
          <a:bodyPr>
            <a:normAutofit/>
          </a:bodyPr>
          <a:lstStyle/>
          <a:p>
            <a:r>
              <a:rPr lang="en-US" sz="4000" dirty="0" smtClean="0"/>
              <a:t>“In </a:t>
            </a:r>
            <a:r>
              <a:rPr lang="en-US" sz="4000" dirty="0"/>
              <a:t>the end we will remember not the words of our enemies, but the silence of our </a:t>
            </a:r>
            <a:r>
              <a:rPr lang="en-US" sz="4000" dirty="0" smtClean="0"/>
              <a:t>friends.”</a:t>
            </a:r>
          </a:p>
          <a:p>
            <a:r>
              <a:rPr lang="en-US" dirty="0" smtClean="0"/>
              <a:t>Martin </a:t>
            </a:r>
            <a:r>
              <a:rPr lang="en-US" dirty="0"/>
              <a:t>Luther King, Jr.</a:t>
            </a:r>
            <a:endParaRPr lang="en-US" dirty="0"/>
          </a:p>
        </p:txBody>
      </p:sp>
      <p:pic>
        <p:nvPicPr>
          <p:cNvPr id="1026" name="Picture 2" descr="Martin Luther King Jr. said America was morally sick. We must heed his  diagnosis today."/>
          <p:cNvPicPr>
            <a:picLocks noGrp="1" noChangeAspect="1" noChangeArrowheads="1"/>
          </p:cNvPicPr>
          <p:nvPr>
            <p:ph type="pic" idx="1"/>
          </p:nvPr>
        </p:nvPicPr>
        <p:blipFill>
          <a:blip r:embed="rId2">
            <a:extLst>
              <a:ext uri="{28A0092B-C50C-407E-A947-70E740481C1C}">
                <a14:useLocalDpi xmlns:a14="http://schemas.microsoft.com/office/drawing/2010/main" val="0"/>
              </a:ext>
            </a:extLst>
          </a:blip>
          <a:srcRect l="13435" r="13435"/>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248751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177801"/>
            <a:ext cx="10615825" cy="812800"/>
          </a:xfrm>
        </p:spPr>
        <p:txBody>
          <a:bodyPr>
            <a:normAutofit/>
          </a:bodyPr>
          <a:lstStyle/>
          <a:p>
            <a:r>
              <a:rPr lang="en-US" dirty="0" smtClean="0"/>
              <a:t>Adding to Your Base from the Outside P. 131-132</a:t>
            </a:r>
            <a:endParaRPr lang="en-US" dirty="0"/>
          </a:p>
        </p:txBody>
      </p:sp>
      <p:pic>
        <p:nvPicPr>
          <p:cNvPr id="2050" name="Picture 2" descr="diagram of the spectrum of allies"/>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t="9231" r="2732" b="21538"/>
          <a:stretch/>
        </p:blipFill>
        <p:spPr bwMode="auto">
          <a:xfrm>
            <a:off x="1115324" y="1143000"/>
            <a:ext cx="9905999" cy="5115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56491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083425" y="1085851"/>
            <a:ext cx="5105400" cy="263662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7375" y="-12698"/>
            <a:ext cx="10539625" cy="889000"/>
          </a:xfrm>
        </p:spPr>
        <p:txBody>
          <a:bodyPr/>
          <a:lstStyle/>
          <a:p>
            <a:r>
              <a:rPr lang="en-US" dirty="0" smtClean="0"/>
              <a:t>Three Kinds of Fights of That Fail       P. 130</a:t>
            </a:r>
            <a:endParaRPr lang="en-US" dirty="0"/>
          </a:p>
        </p:txBody>
      </p:sp>
      <p:sp>
        <p:nvSpPr>
          <p:cNvPr id="3" name="Content Placeholder 2"/>
          <p:cNvSpPr>
            <a:spLocks noGrp="1"/>
          </p:cNvSpPr>
          <p:nvPr>
            <p:ph idx="1"/>
          </p:nvPr>
        </p:nvSpPr>
        <p:spPr>
          <a:xfrm>
            <a:off x="576262" y="1379329"/>
            <a:ext cx="8534400" cy="5105399"/>
          </a:xfrm>
        </p:spPr>
        <p:txBody>
          <a:bodyPr>
            <a:normAutofit/>
          </a:bodyPr>
          <a:lstStyle/>
          <a:p>
            <a:pPr marL="0" indent="0">
              <a:buNone/>
            </a:pPr>
            <a:r>
              <a:rPr lang="en-US" sz="4000" b="1" dirty="0" smtClean="0"/>
              <a:t>Only</a:t>
            </a:r>
            <a:r>
              <a:rPr lang="en-US" sz="4000" dirty="0" smtClean="0"/>
              <a:t> work with Active Allies – </a:t>
            </a:r>
            <a:r>
              <a:rPr lang="en-US" sz="4000" i="1" dirty="0" smtClean="0"/>
              <a:t>Preaching to the Choir</a:t>
            </a:r>
          </a:p>
          <a:p>
            <a:pPr marL="0" indent="0">
              <a:buNone/>
            </a:pPr>
            <a:r>
              <a:rPr lang="en-US" sz="4000" b="1" dirty="0" smtClean="0"/>
              <a:t>Only</a:t>
            </a:r>
            <a:r>
              <a:rPr lang="en-US" sz="4000" dirty="0" smtClean="0"/>
              <a:t> focus on Opposition–  </a:t>
            </a:r>
            <a:br>
              <a:rPr lang="en-US" sz="4000" dirty="0" smtClean="0"/>
            </a:br>
            <a:r>
              <a:rPr lang="en-US" sz="4000" i="1" dirty="0" smtClean="0"/>
              <a:t>Whole World is Against Us</a:t>
            </a:r>
          </a:p>
          <a:p>
            <a:pPr marL="0" indent="0">
              <a:buNone/>
            </a:pPr>
            <a:r>
              <a:rPr lang="en-US" sz="4000" b="1" dirty="0" smtClean="0"/>
              <a:t>Only</a:t>
            </a:r>
            <a:r>
              <a:rPr lang="en-US" sz="4000" dirty="0" smtClean="0"/>
              <a:t> focus on Active Opponents – </a:t>
            </a:r>
            <a:r>
              <a:rPr lang="en-US" sz="4000" i="1" dirty="0" smtClean="0"/>
              <a:t>Speak Truth to Power (Moral Appeal and Righteous Argument)</a:t>
            </a:r>
          </a:p>
          <a:p>
            <a:pPr marL="0" indent="0">
              <a:buNone/>
            </a:pPr>
            <a:endParaRPr lang="en-US" sz="4000" dirty="0"/>
          </a:p>
        </p:txBody>
      </p:sp>
    </p:spTree>
    <p:extLst>
      <p:ext uri="{BB962C8B-B14F-4D97-AF65-F5344CB8AC3E}">
        <p14:creationId xmlns:p14="http://schemas.microsoft.com/office/powerpoint/2010/main" val="20570669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5180012" y="1594500"/>
            <a:ext cx="7694613" cy="39738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84212" y="177801"/>
            <a:ext cx="10692025" cy="812800"/>
          </a:xfrm>
        </p:spPr>
        <p:txBody>
          <a:bodyPr/>
          <a:lstStyle/>
          <a:p>
            <a:r>
              <a:rPr lang="en-US" dirty="0" smtClean="0"/>
              <a:t>How to Win</a:t>
            </a:r>
            <a:endParaRPr lang="en-US" dirty="0"/>
          </a:p>
        </p:txBody>
      </p:sp>
      <p:sp>
        <p:nvSpPr>
          <p:cNvPr id="3" name="Content Placeholder 2"/>
          <p:cNvSpPr>
            <a:spLocks noGrp="1"/>
          </p:cNvSpPr>
          <p:nvPr>
            <p:ph idx="1"/>
          </p:nvPr>
        </p:nvSpPr>
        <p:spPr>
          <a:xfrm>
            <a:off x="684213" y="1295400"/>
            <a:ext cx="4952999" cy="4572000"/>
          </a:xfrm>
        </p:spPr>
        <p:txBody>
          <a:bodyPr>
            <a:normAutofit/>
          </a:bodyPr>
          <a:lstStyle/>
          <a:p>
            <a:pPr marL="0" indent="0">
              <a:buNone/>
            </a:pPr>
            <a:r>
              <a:rPr lang="en-US" sz="3600" dirty="0" smtClean="0"/>
              <a:t>Use strategic tactics that shift each segment to the left . </a:t>
            </a:r>
          </a:p>
          <a:p>
            <a:pPr marL="0" indent="0">
              <a:buNone/>
            </a:pPr>
            <a:endParaRPr lang="en-US" sz="3600" dirty="0"/>
          </a:p>
          <a:p>
            <a:pPr marL="0" indent="0">
              <a:buNone/>
            </a:pPr>
            <a:r>
              <a:rPr lang="en-US" sz="3600" dirty="0" smtClean="0"/>
              <a:t>Focus on the “Aims” or outcomes you want from each of the segments. </a:t>
            </a:r>
            <a:endParaRPr lang="en-US" sz="3600" dirty="0"/>
          </a:p>
        </p:txBody>
      </p:sp>
    </p:spTree>
    <p:extLst>
      <p:ext uri="{BB962C8B-B14F-4D97-AF65-F5344CB8AC3E}">
        <p14:creationId xmlns:p14="http://schemas.microsoft.com/office/powerpoint/2010/main" val="1320975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1812" y="152400"/>
            <a:ext cx="9782801" cy="736600"/>
          </a:xfrm>
        </p:spPr>
        <p:txBody>
          <a:bodyPr/>
          <a:lstStyle/>
          <a:p>
            <a:r>
              <a:rPr lang="en-US" dirty="0" smtClean="0"/>
              <a:t>Definitions to Know</a:t>
            </a:r>
            <a:endParaRPr lang="en-US" dirty="0"/>
          </a:p>
        </p:txBody>
      </p:sp>
      <p:sp>
        <p:nvSpPr>
          <p:cNvPr id="3" name="Content Placeholder 2"/>
          <p:cNvSpPr>
            <a:spLocks noGrp="1"/>
          </p:cNvSpPr>
          <p:nvPr>
            <p:ph idx="1"/>
          </p:nvPr>
        </p:nvSpPr>
        <p:spPr>
          <a:xfrm>
            <a:off x="563561" y="1828800"/>
            <a:ext cx="11550651" cy="4419600"/>
          </a:xfrm>
        </p:spPr>
        <p:txBody>
          <a:bodyPr/>
          <a:lstStyle/>
          <a:p>
            <a:pPr lvl="0" fontAlgn="base"/>
            <a:r>
              <a:rPr lang="en-US" b="1" i="1" dirty="0"/>
              <a:t>active allies</a:t>
            </a:r>
            <a:r>
              <a:rPr lang="en-US" dirty="0"/>
              <a:t>, or people who agree </a:t>
            </a:r>
            <a:r>
              <a:rPr lang="en-US" dirty="0" smtClean="0"/>
              <a:t>with </a:t>
            </a:r>
            <a:br>
              <a:rPr lang="en-US" dirty="0" smtClean="0"/>
            </a:br>
            <a:r>
              <a:rPr lang="en-US" dirty="0" smtClean="0"/>
              <a:t>you </a:t>
            </a:r>
            <a:r>
              <a:rPr lang="en-US" dirty="0"/>
              <a:t>and are fighting alongside you;</a:t>
            </a:r>
          </a:p>
          <a:p>
            <a:pPr lvl="0" fontAlgn="base"/>
            <a:r>
              <a:rPr lang="en-US" b="1" i="1" dirty="0"/>
              <a:t>passive allies</a:t>
            </a:r>
            <a:r>
              <a:rPr lang="en-US" dirty="0"/>
              <a:t>, or people who agree with you but aren’t (yet) doing anything about it;</a:t>
            </a:r>
          </a:p>
          <a:p>
            <a:pPr lvl="0" fontAlgn="base"/>
            <a:r>
              <a:rPr lang="en-US" b="1" i="1" dirty="0"/>
              <a:t>neutrals</a:t>
            </a:r>
            <a:r>
              <a:rPr lang="en-US" b="1" dirty="0"/>
              <a:t>,</a:t>
            </a:r>
            <a:r>
              <a:rPr lang="en-US" dirty="0"/>
              <a:t> or the unengaged and uninformed;</a:t>
            </a:r>
          </a:p>
          <a:p>
            <a:pPr lvl="0" fontAlgn="base"/>
            <a:r>
              <a:rPr lang="en-US" b="1" i="1" dirty="0"/>
              <a:t>passive opposition</a:t>
            </a:r>
            <a:r>
              <a:rPr lang="en-US" dirty="0"/>
              <a:t>, or people who disagree with you but aren’t actively trying to stop you; and</a:t>
            </a:r>
          </a:p>
          <a:p>
            <a:pPr lvl="0" fontAlgn="base"/>
            <a:r>
              <a:rPr lang="en-US" b="1" i="1" dirty="0"/>
              <a:t>active opposition</a:t>
            </a:r>
            <a:r>
              <a:rPr lang="en-US" dirty="0"/>
              <a:t>, or people who not only disagree with you, but are actively organizing against you.</a:t>
            </a:r>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313612" y="152399"/>
            <a:ext cx="4873625" cy="25169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4622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7466012" y="533400"/>
            <a:ext cx="4191000" cy="5410200"/>
          </a:xfrm>
          <a:prstGeom prst="rect">
            <a:avLst/>
          </a:prstGeom>
          <a:solidFill>
            <a:schemeClr val="bg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531812" y="33337"/>
            <a:ext cx="9782801" cy="812800"/>
          </a:xfrm>
        </p:spPr>
        <p:txBody>
          <a:bodyPr/>
          <a:lstStyle/>
          <a:p>
            <a:r>
              <a:rPr lang="en-US" dirty="0" smtClean="0"/>
              <a:t>Let’s Do this Shift -  2 Steps</a:t>
            </a:r>
            <a:endParaRPr lang="en-US" dirty="0"/>
          </a:p>
        </p:txBody>
      </p:sp>
      <p:sp>
        <p:nvSpPr>
          <p:cNvPr id="3" name="Content Placeholder 2"/>
          <p:cNvSpPr>
            <a:spLocks noGrp="1"/>
          </p:cNvSpPr>
          <p:nvPr>
            <p:ph idx="1"/>
          </p:nvPr>
        </p:nvSpPr>
        <p:spPr>
          <a:xfrm>
            <a:off x="760412" y="1066800"/>
            <a:ext cx="6172199" cy="5105400"/>
          </a:xfrm>
        </p:spPr>
        <p:txBody>
          <a:bodyPr/>
          <a:lstStyle/>
          <a:p>
            <a:pPr marL="0" indent="0">
              <a:buNone/>
            </a:pPr>
            <a:r>
              <a:rPr lang="en-US" dirty="0" smtClean="0"/>
              <a:t>Use pages 131 and 132 to create a map of allies that would make sense for your assigned constituency group. </a:t>
            </a:r>
          </a:p>
          <a:p>
            <a:pPr marL="0" indent="0">
              <a:buNone/>
            </a:pPr>
            <a:endParaRPr lang="en-US" dirty="0"/>
          </a:p>
          <a:p>
            <a:pPr marL="0" indent="0">
              <a:buNone/>
            </a:pPr>
            <a:r>
              <a:rPr lang="en-US" dirty="0" smtClean="0"/>
              <a:t>Identify visible tactics that create the outcome you want from each group. </a:t>
            </a:r>
          </a:p>
          <a:p>
            <a:pPr marL="0" indent="0">
              <a:buNone/>
            </a:pPr>
            <a:endParaRPr lang="en-US" dirty="0"/>
          </a:p>
          <a:p>
            <a:pPr marL="0" indent="0">
              <a:buNone/>
            </a:pPr>
            <a:r>
              <a:rPr lang="en-US" dirty="0" smtClean="0"/>
              <a:t>Be ready to share what you learned</a:t>
            </a:r>
          </a:p>
          <a:p>
            <a:pPr marL="0" indent="0">
              <a:buNone/>
            </a:pPr>
            <a:endParaRPr lang="en-US" dirty="0"/>
          </a:p>
          <a:p>
            <a:pPr marL="0" indent="0">
              <a:buNone/>
            </a:pPr>
            <a:endParaRPr lang="en-US" dirty="0"/>
          </a:p>
        </p:txBody>
      </p:sp>
      <p:pic>
        <p:nvPicPr>
          <p:cNvPr id="4" name="Picture 2" descr="diagram of the spectrum of allies"/>
          <p:cNvPicPr>
            <a:picLocks noChangeAspect="1" noChangeArrowheads="1"/>
          </p:cNvPicPr>
          <p:nvPr/>
        </p:nvPicPr>
        <p:blipFill rotWithShape="1">
          <a:blip r:embed="rId2">
            <a:extLst>
              <a:ext uri="{28A0092B-C50C-407E-A947-70E740481C1C}">
                <a14:useLocalDpi xmlns:a14="http://schemas.microsoft.com/office/drawing/2010/main" val="0"/>
              </a:ext>
            </a:extLst>
          </a:blip>
          <a:srcRect t="9231" r="2732" b="21538"/>
          <a:stretch/>
        </p:blipFill>
        <p:spPr bwMode="auto">
          <a:xfrm>
            <a:off x="7638256" y="846137"/>
            <a:ext cx="3846512" cy="19864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8981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0412" y="0"/>
            <a:ext cx="9782801" cy="1239837"/>
          </a:xfrm>
        </p:spPr>
        <p:txBody>
          <a:bodyPr>
            <a:normAutofit/>
          </a:bodyPr>
          <a:lstStyle/>
          <a:p>
            <a:r>
              <a:rPr lang="en-US" sz="4400" dirty="0" smtClean="0"/>
              <a:t>Whole Room Talk</a:t>
            </a:r>
            <a:endParaRPr lang="en-US" sz="4400" dirty="0"/>
          </a:p>
        </p:txBody>
      </p:sp>
      <p:sp>
        <p:nvSpPr>
          <p:cNvPr id="3" name="Content Placeholder 2"/>
          <p:cNvSpPr>
            <a:spLocks noGrp="1"/>
          </p:cNvSpPr>
          <p:nvPr>
            <p:ph idx="1"/>
          </p:nvPr>
        </p:nvSpPr>
        <p:spPr/>
        <p:txBody>
          <a:bodyPr>
            <a:normAutofit/>
          </a:bodyPr>
          <a:lstStyle/>
          <a:p>
            <a:pPr fontAlgn="base"/>
            <a:r>
              <a:rPr lang="en-US" sz="4400" dirty="0"/>
              <a:t>What did you learn doing this process?</a:t>
            </a:r>
          </a:p>
          <a:p>
            <a:pPr fontAlgn="base"/>
            <a:r>
              <a:rPr lang="en-US" sz="4400" dirty="0"/>
              <a:t>What is important to know if you are going to use this with leadership teams? </a:t>
            </a:r>
          </a:p>
        </p:txBody>
      </p:sp>
    </p:spTree>
    <p:extLst>
      <p:ext uri="{BB962C8B-B14F-4D97-AF65-F5344CB8AC3E}">
        <p14:creationId xmlns:p14="http://schemas.microsoft.com/office/powerpoint/2010/main" val="2371855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03812" y="297976"/>
            <a:ext cx="6837979" cy="6560024"/>
          </a:xfrm>
        </p:spPr>
        <p:txBody>
          <a:bodyPr>
            <a:normAutofit/>
          </a:bodyPr>
          <a:lstStyle/>
          <a:p>
            <a:pPr marL="0" indent="0">
              <a:buNone/>
            </a:pPr>
            <a:r>
              <a:rPr lang="en-US" sz="3600" dirty="0" smtClean="0"/>
              <a:t>Campaigns </a:t>
            </a:r>
            <a:r>
              <a:rPr lang="en-US" sz="3600" dirty="0"/>
              <a:t>are won not by overpowering one’s active opposition, but by shifting each group one notch around the spectrum </a:t>
            </a:r>
            <a:r>
              <a:rPr lang="en-US" sz="3600" dirty="0" smtClean="0"/>
              <a:t>increasing </a:t>
            </a:r>
            <a:r>
              <a:rPr lang="en-US" sz="3600" dirty="0"/>
              <a:t>people power in </a:t>
            </a:r>
            <a:r>
              <a:rPr lang="en-US" sz="3600" dirty="0" smtClean="0"/>
              <a:t>favor </a:t>
            </a:r>
            <a:r>
              <a:rPr lang="en-US" sz="3600" dirty="0"/>
              <a:t>of change and weakening your </a:t>
            </a:r>
            <a:r>
              <a:rPr lang="en-US" sz="3600" dirty="0" smtClean="0"/>
              <a:t>target.</a:t>
            </a:r>
          </a:p>
          <a:p>
            <a:pPr marL="0" indent="0">
              <a:buNone/>
            </a:pPr>
            <a:endParaRPr lang="en-US" sz="3600" dirty="0"/>
          </a:p>
          <a:p>
            <a:pPr marL="0" indent="0">
              <a:buNone/>
            </a:pPr>
            <a:r>
              <a:rPr lang="en-US" sz="3600" dirty="0" smtClean="0"/>
              <a:t>Tactics and actions need to match your target outcomes</a:t>
            </a:r>
            <a:endParaRPr lang="en-US" sz="36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8421616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860576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Target</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622444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6612" y="601133"/>
            <a:ext cx="5410200" cy="5003799"/>
          </a:xfrm>
        </p:spPr>
        <p:txBody>
          <a:bodyPr>
            <a:noAutofit/>
          </a:bodyPr>
          <a:lstStyle/>
          <a:p>
            <a:r>
              <a:rPr lang="en-US" sz="5400" dirty="0" smtClean="0"/>
              <a:t>Who has the power and resources to prevent or grant the change you want?</a:t>
            </a:r>
            <a:endParaRPr lang="en-US" sz="5400" dirty="0"/>
          </a:p>
        </p:txBody>
      </p:sp>
      <p:pic>
        <p:nvPicPr>
          <p:cNvPr id="307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8212" y="13716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626718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228600"/>
            <a:ext cx="9782801" cy="1239837"/>
          </a:xfrm>
        </p:spPr>
        <p:txBody>
          <a:bodyPr>
            <a:normAutofit/>
          </a:bodyPr>
          <a:lstStyle/>
          <a:p>
            <a:r>
              <a:rPr lang="en-US" sz="4400" dirty="0" smtClean="0"/>
              <a:t>Who is the Boss – P. 60-66</a:t>
            </a:r>
            <a:endParaRPr lang="en-US" sz="4400" dirty="0"/>
          </a:p>
        </p:txBody>
      </p:sp>
      <p:sp>
        <p:nvSpPr>
          <p:cNvPr id="3" name="Content Placeholder 2"/>
          <p:cNvSpPr>
            <a:spLocks noGrp="1"/>
          </p:cNvSpPr>
          <p:nvPr>
            <p:ph idx="1"/>
          </p:nvPr>
        </p:nvSpPr>
        <p:spPr>
          <a:xfrm>
            <a:off x="760412" y="1219200"/>
            <a:ext cx="9782801" cy="4572000"/>
          </a:xfrm>
        </p:spPr>
        <p:txBody>
          <a:bodyPr/>
          <a:lstStyle/>
          <a:p>
            <a:pPr marL="0" indent="0">
              <a:buNone/>
            </a:pPr>
            <a:r>
              <a:rPr lang="en-US" sz="4400" dirty="0" smtClean="0"/>
              <a:t>Who </a:t>
            </a:r>
            <a:r>
              <a:rPr lang="en-US" sz="4400" dirty="0"/>
              <a:t>is the boss or the fight with? </a:t>
            </a:r>
            <a:endParaRPr lang="en-US" sz="4400" dirty="0" smtClean="0"/>
          </a:p>
          <a:p>
            <a:pPr marL="0" indent="0">
              <a:buNone/>
            </a:pPr>
            <a:r>
              <a:rPr lang="en-US" sz="4400" dirty="0" smtClean="0"/>
              <a:t>How did they win? </a:t>
            </a:r>
            <a:endParaRPr lang="en-US" sz="4400" dirty="0"/>
          </a:p>
          <a:p>
            <a:pPr marL="0" indent="0">
              <a:buNone/>
            </a:pPr>
            <a:r>
              <a:rPr lang="en-US" dirty="0" smtClean="0"/>
              <a:t> </a:t>
            </a:r>
            <a:endParaRPr lang="en-US" dirty="0"/>
          </a:p>
        </p:txBody>
      </p:sp>
      <p:pic>
        <p:nvPicPr>
          <p:cNvPr id="4" name="Picture 2" descr="Target Bullseye Blue Sky - stock photo 772711 | Crush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5412" y="2819400"/>
            <a:ext cx="5556235" cy="34628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82565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6000" dirty="0" smtClean="0"/>
              <a:t>What did you learn? </a:t>
            </a:r>
            <a:endParaRPr lang="en-US" sz="6000" dirty="0"/>
          </a:p>
        </p:txBody>
      </p:sp>
      <p:sp>
        <p:nvSpPr>
          <p:cNvPr id="5" name="AutoShape 4" descr="Creating &amp; Sustaining Effective Online Discussions - FIU Online Insider"/>
          <p:cNvSpPr>
            <a:spLocks noGrp="1" noChangeAspect="1" noChangeArrowheads="1"/>
          </p:cNvSpPr>
          <p:nvPr>
            <p:ph idx="1"/>
          </p:nvPr>
        </p:nvSpPr>
        <p:spPr bwMode="auto">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rotWithShape="1">
          <a:blip r:embed="rId2"/>
          <a:srcRect l="17766" r="17094"/>
          <a:stretch/>
        </p:blipFill>
        <p:spPr>
          <a:xfrm>
            <a:off x="2665411" y="1931991"/>
            <a:ext cx="7543801" cy="4323084"/>
          </a:xfrm>
          <a:prstGeom prst="rect">
            <a:avLst/>
          </a:prstGeom>
        </p:spPr>
      </p:pic>
    </p:spTree>
    <p:extLst>
      <p:ext uri="{BB962C8B-B14F-4D97-AF65-F5344CB8AC3E}">
        <p14:creationId xmlns:p14="http://schemas.microsoft.com/office/powerpoint/2010/main" val="5825782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561012" y="609600"/>
            <a:ext cx="5943600" cy="6560024"/>
          </a:xfrm>
        </p:spPr>
        <p:txBody>
          <a:bodyPr>
            <a:normAutofit/>
          </a:bodyPr>
          <a:lstStyle/>
          <a:p>
            <a:pPr marL="0" indent="0">
              <a:buNone/>
            </a:pPr>
            <a:r>
              <a:rPr lang="en-US" sz="4000" dirty="0" smtClean="0"/>
              <a:t>Having </a:t>
            </a:r>
            <a:r>
              <a:rPr lang="en-US" sz="4000" dirty="0"/>
              <a:t>a clear target to mobilize our leaders around the issues we cannot address alone is critical. </a:t>
            </a:r>
            <a:endParaRPr lang="en-US" sz="4000" dirty="0" smtClean="0"/>
          </a:p>
          <a:p>
            <a:pPr marL="0" indent="0">
              <a:buNone/>
            </a:pPr>
            <a:endParaRPr lang="en-US" sz="4000" dirty="0" smtClean="0"/>
          </a:p>
          <a:p>
            <a:pPr marL="0" indent="0">
              <a:buNone/>
            </a:pPr>
            <a:r>
              <a:rPr lang="en-US" sz="4000" dirty="0" smtClean="0"/>
              <a:t>Without </a:t>
            </a:r>
            <a:r>
              <a:rPr lang="en-US" sz="4000" dirty="0"/>
              <a:t>a clear target, we do not have an effective strategy or plan. </a:t>
            </a:r>
          </a:p>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41811940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1500585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Tactics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070298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8012" y="177800"/>
            <a:ext cx="11430000" cy="1239837"/>
          </a:xfrm>
        </p:spPr>
        <p:txBody>
          <a:bodyPr>
            <a:noAutofit/>
          </a:bodyPr>
          <a:lstStyle/>
          <a:p>
            <a:r>
              <a:rPr lang="en-US" sz="4400" dirty="0" smtClean="0">
                <a:ea typeface="+mj-lt"/>
                <a:cs typeface="+mj-lt"/>
              </a:rPr>
              <a:t>How do we build a club into a fighting union? </a:t>
            </a:r>
            <a:endParaRPr lang="en-US" sz="4400" dirty="0"/>
          </a:p>
        </p:txBody>
      </p:sp>
      <p:pic>
        <p:nvPicPr>
          <p:cNvPr id="4" name="Picture 4" descr="A picture containing different&#10;&#10;Description automatically generated">
            <a:extLst>
              <a:ext uri="{FF2B5EF4-FFF2-40B4-BE49-F238E27FC236}">
                <a16:creationId xmlns:a16="http://schemas.microsoft.com/office/drawing/2014/main" id="{4DB83D8D-9592-FFA6-5CEC-A499D92F99BD}"/>
              </a:ext>
            </a:extLst>
          </p:cNvPr>
          <p:cNvPicPr>
            <a:picLocks noChangeAspect="1"/>
          </p:cNvPicPr>
          <p:nvPr/>
        </p:nvPicPr>
        <p:blipFill>
          <a:blip r:embed="rId2"/>
          <a:stretch>
            <a:fillRect/>
          </a:stretch>
        </p:blipFill>
        <p:spPr>
          <a:xfrm rot="-10800000" flipV="1">
            <a:off x="608012" y="1397000"/>
            <a:ext cx="3875947" cy="4927600"/>
          </a:xfrm>
          <a:prstGeom prst="rect">
            <a:avLst/>
          </a:prstGeom>
        </p:spPr>
      </p:pic>
      <p:sp>
        <p:nvSpPr>
          <p:cNvPr id="5" name="Content Placeholder 2"/>
          <p:cNvSpPr txBox="1">
            <a:spLocks/>
          </p:cNvSpPr>
          <p:nvPr/>
        </p:nvSpPr>
        <p:spPr>
          <a:xfrm>
            <a:off x="5637212" y="1752600"/>
            <a:ext cx="5891425" cy="4572000"/>
          </a:xfrm>
          <a:prstGeom prst="rect">
            <a:avLst/>
          </a:prstGeom>
        </p:spPr>
        <p:txBody>
          <a:bodyPr vert="horz" lIns="91440" tIns="45720" rIns="91440" bIns="45720" rtlCol="0" anchor="t">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800" dirty="0" smtClean="0">
                <a:ea typeface="+mn-lt"/>
                <a:cs typeface="+mn-lt"/>
              </a:rPr>
              <a:t>Structure Tests</a:t>
            </a:r>
          </a:p>
          <a:p>
            <a:r>
              <a:rPr lang="en-US" sz="4400" dirty="0" smtClean="0">
                <a:ea typeface="+mn-lt"/>
                <a:cs typeface="+mn-lt"/>
              </a:rPr>
              <a:t>Escalate</a:t>
            </a:r>
          </a:p>
          <a:p>
            <a:r>
              <a:rPr lang="en-US" sz="4400" dirty="0" smtClean="0">
                <a:ea typeface="+mn-lt"/>
                <a:cs typeface="+mn-lt"/>
              </a:rPr>
              <a:t>Leader Development</a:t>
            </a:r>
          </a:p>
          <a:p>
            <a:r>
              <a:rPr lang="en-US" sz="4400" dirty="0" smtClean="0">
                <a:ea typeface="+mn-lt"/>
                <a:cs typeface="+mn-lt"/>
              </a:rPr>
              <a:t>Assess Commitments</a:t>
            </a:r>
          </a:p>
          <a:p>
            <a:pPr marL="0" indent="0">
              <a:buNone/>
            </a:pPr>
            <a:endParaRPr lang="en-US" sz="4400" dirty="0" smtClean="0">
              <a:ea typeface="+mn-lt"/>
              <a:cs typeface="+mn-lt"/>
            </a:endParaRPr>
          </a:p>
          <a:p>
            <a:pPr marL="0" indent="0">
              <a:buNone/>
            </a:pPr>
            <a:endParaRPr lang="en-US" sz="4400" dirty="0" smtClean="0">
              <a:ea typeface="+mn-lt"/>
              <a:cs typeface="+mn-lt"/>
            </a:endParaRPr>
          </a:p>
          <a:p>
            <a:pPr marL="514350" indent="-514350">
              <a:buFont typeface="Euphemia" pitchFamily="34" charset="0"/>
              <a:buAutoNum type="arabicPeriod"/>
            </a:pPr>
            <a:endParaRPr lang="en-US" dirty="0" smtClean="0">
              <a:ea typeface="+mn-lt"/>
              <a:cs typeface="+mn-lt"/>
            </a:endParaRPr>
          </a:p>
          <a:p>
            <a:pPr marL="0" indent="0">
              <a:buFont typeface="Euphemia" pitchFamily="34" charset="0"/>
              <a:buNone/>
            </a:pPr>
            <a:endParaRPr lang="en-US" dirty="0" smtClean="0"/>
          </a:p>
          <a:p>
            <a:pPr marL="0" indent="0">
              <a:buFont typeface="Euphemia" pitchFamily="34" charset="0"/>
              <a:buNone/>
            </a:pPr>
            <a:endParaRPr lang="en-US" dirty="0"/>
          </a:p>
        </p:txBody>
      </p:sp>
    </p:spTree>
    <p:extLst>
      <p:ext uri="{BB962C8B-B14F-4D97-AF65-F5344CB8AC3E}">
        <p14:creationId xmlns:p14="http://schemas.microsoft.com/office/powerpoint/2010/main" val="36402548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35895" y="594283"/>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12" y="189864"/>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a:t>Power is a function of Courage and </a:t>
            </a:r>
            <a:r>
              <a:rPr lang="en-US" dirty="0" smtClean="0"/>
              <a:t>Unity P.147</a:t>
            </a:r>
            <a:endParaRPr lang="en-US" dirty="0"/>
          </a:p>
        </p:txBody>
      </p:sp>
    </p:spTree>
    <p:extLst>
      <p:ext uri="{BB962C8B-B14F-4D97-AF65-F5344CB8AC3E}">
        <p14:creationId xmlns:p14="http://schemas.microsoft.com/office/powerpoint/2010/main" val="40388030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ight Triangle 14"/>
          <p:cNvSpPr/>
          <p:nvPr/>
        </p:nvSpPr>
        <p:spPr>
          <a:xfrm rot="5400000">
            <a:off x="3335895"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ight Triangle 16"/>
          <p:cNvSpPr/>
          <p:nvPr/>
        </p:nvSpPr>
        <p:spPr>
          <a:xfrm flipH="1">
            <a:off x="3161206"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Isosceles Triangle 17"/>
          <p:cNvSpPr/>
          <p:nvPr/>
        </p:nvSpPr>
        <p:spPr>
          <a:xfrm rot="14109909">
            <a:off x="4432223"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513012" y="5240485"/>
            <a:ext cx="7924800" cy="274107"/>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8228012" y="3953692"/>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607424" y="4449748"/>
            <a:ext cx="1295400" cy="923330"/>
          </a:xfrm>
          <a:prstGeom prst="rect">
            <a:avLst/>
          </a:prstGeom>
          <a:noFill/>
        </p:spPr>
        <p:txBody>
          <a:bodyPr wrap="square" rtlCol="0">
            <a:spAutoFit/>
          </a:bodyPr>
          <a:lstStyle/>
          <a:p>
            <a:pPr algn="ctr"/>
            <a:r>
              <a:rPr lang="en-US" b="1"/>
              <a:t>Sign an online Petition</a:t>
            </a:r>
          </a:p>
        </p:txBody>
      </p:sp>
      <p:sp>
        <p:nvSpPr>
          <p:cNvPr id="27" name="Title 1"/>
          <p:cNvSpPr txBox="1">
            <a:spLocks/>
          </p:cNvSpPr>
          <p:nvPr/>
        </p:nvSpPr>
        <p:spPr>
          <a:xfrm>
            <a:off x="1293812" y="223369"/>
            <a:ext cx="9782801"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Low level of courage and high number of actors…</a:t>
            </a:r>
          </a:p>
        </p:txBody>
      </p:sp>
    </p:spTree>
    <p:extLst>
      <p:ext uri="{BB962C8B-B14F-4D97-AF65-F5344CB8AC3E}">
        <p14:creationId xmlns:p14="http://schemas.microsoft.com/office/powerpoint/2010/main" val="6562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ight Triangle 12"/>
          <p:cNvSpPr/>
          <p:nvPr/>
        </p:nvSpPr>
        <p:spPr>
          <a:xfrm rot="5400000">
            <a:off x="3270079" y="594284"/>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Triangle 14"/>
          <p:cNvSpPr/>
          <p:nvPr/>
        </p:nvSpPr>
        <p:spPr>
          <a:xfrm flipH="1">
            <a:off x="3161205" y="2080049"/>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p:cNvSpPr/>
          <p:nvPr/>
        </p:nvSpPr>
        <p:spPr>
          <a:xfrm rot="14109909">
            <a:off x="4432222" y="-577833"/>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3188432" y="1532709"/>
            <a:ext cx="238980" cy="4780223"/>
          </a:xfrm>
          <a:prstGeom prst="straightConnector1">
            <a:avLst/>
          </a:prstGeom>
          <a:ln w="57150">
            <a:solidFill>
              <a:schemeClr val="accent2">
                <a:lumMod val="75000"/>
              </a:scheme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2818304" y="1691308"/>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12" name="TextBox 11"/>
          <p:cNvSpPr txBox="1"/>
          <p:nvPr/>
        </p:nvSpPr>
        <p:spPr>
          <a:xfrm>
            <a:off x="3427412" y="5943600"/>
            <a:ext cx="6781800" cy="369332"/>
          </a:xfrm>
          <a:prstGeom prst="rect">
            <a:avLst/>
          </a:prstGeom>
          <a:noFill/>
        </p:spPr>
        <p:txBody>
          <a:bodyPr wrap="square" rtlCol="0">
            <a:spAutoFit/>
          </a:bodyPr>
          <a:lstStyle/>
          <a:p>
            <a:r>
              <a:rPr lang="en-US" b="1"/>
              <a:t>Unity</a:t>
            </a:r>
            <a:r>
              <a:rPr lang="en-US"/>
              <a:t> - Number of People Sharing the Values, Pain, and Actions</a:t>
            </a:r>
          </a:p>
        </p:txBody>
      </p:sp>
      <p:sp>
        <p:nvSpPr>
          <p:cNvPr id="14" name="TextBox 13"/>
          <p:cNvSpPr txBox="1"/>
          <p:nvPr/>
        </p:nvSpPr>
        <p:spPr>
          <a:xfrm>
            <a:off x="1522412" y="2590800"/>
            <a:ext cx="1257300" cy="1477328"/>
          </a:xfrm>
          <a:prstGeom prst="rect">
            <a:avLst/>
          </a:prstGeom>
          <a:noFill/>
        </p:spPr>
        <p:txBody>
          <a:bodyPr wrap="square" rtlCol="0">
            <a:spAutoFit/>
          </a:bodyPr>
          <a:lstStyle/>
          <a:p>
            <a:r>
              <a:rPr lang="en-US"/>
              <a:t>Amount of </a:t>
            </a:r>
            <a:r>
              <a:rPr lang="en-US" b="1"/>
              <a:t>Effort </a:t>
            </a:r>
            <a:r>
              <a:rPr lang="en-US"/>
              <a:t> or </a:t>
            </a:r>
            <a:r>
              <a:rPr lang="en-US" b="1"/>
              <a:t>Courage</a:t>
            </a:r>
            <a:r>
              <a:rPr lang="en-US"/>
              <a:t> to Persist and Act</a:t>
            </a:r>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2778124" y="2125617"/>
            <a:ext cx="2057400" cy="923330"/>
          </a:xfrm>
          <a:prstGeom prst="rect">
            <a:avLst/>
          </a:prstGeom>
          <a:noFill/>
        </p:spPr>
        <p:txBody>
          <a:bodyPr wrap="square" rtlCol="0">
            <a:spAutoFit/>
          </a:bodyPr>
          <a:lstStyle/>
          <a:p>
            <a:pPr algn="ctr"/>
            <a:r>
              <a:rPr lang="en-US" b="1"/>
              <a:t>Storm the Superintendent’s Office</a:t>
            </a:r>
          </a:p>
        </p:txBody>
      </p:sp>
      <p:sp>
        <p:nvSpPr>
          <p:cNvPr id="27" name="Title 1"/>
          <p:cNvSpPr txBox="1">
            <a:spLocks/>
          </p:cNvSpPr>
          <p:nvPr/>
        </p:nvSpPr>
        <p:spPr>
          <a:xfrm>
            <a:off x="989012" y="223369"/>
            <a:ext cx="10439400" cy="584200"/>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a:t>High level of courage and low number of actors…</a:t>
            </a:r>
          </a:p>
        </p:txBody>
      </p:sp>
    </p:spTree>
    <p:extLst>
      <p:ext uri="{BB962C8B-B14F-4D97-AF65-F5344CB8AC3E}">
        <p14:creationId xmlns:p14="http://schemas.microsoft.com/office/powerpoint/2010/main" val="1654053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6600"/>
              <a:t>High Participation Is a Prerequisite to Power  - Super Majority of Workers Engaged</a:t>
            </a:r>
          </a:p>
        </p:txBody>
      </p:sp>
    </p:spTree>
    <p:extLst>
      <p:ext uri="{BB962C8B-B14F-4D97-AF65-F5344CB8AC3E}">
        <p14:creationId xmlns:p14="http://schemas.microsoft.com/office/powerpoint/2010/main" val="3089447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en-US" sz="5400"/>
              <a:t>But Also Need…</a:t>
            </a:r>
          </a:p>
          <a:p>
            <a:pPr marL="0" indent="0">
              <a:buNone/>
            </a:pPr>
            <a:r>
              <a:rPr lang="en-US" sz="5400"/>
              <a:t>Unity (against division) TIGHT STRUCTURE Demonstrable &amp; Sustainable Super-Majorities</a:t>
            </a:r>
          </a:p>
        </p:txBody>
      </p:sp>
    </p:spTree>
    <p:extLst>
      <p:ext uri="{BB962C8B-B14F-4D97-AF65-F5344CB8AC3E}">
        <p14:creationId xmlns:p14="http://schemas.microsoft.com/office/powerpoint/2010/main" val="12741888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ight Triangle 27"/>
          <p:cNvSpPr/>
          <p:nvPr/>
        </p:nvSpPr>
        <p:spPr>
          <a:xfrm rot="5400000">
            <a:off x="3317091" y="513335"/>
            <a:ext cx="5136031" cy="5562602"/>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ight Triangle 28"/>
          <p:cNvSpPr/>
          <p:nvPr/>
        </p:nvSpPr>
        <p:spPr>
          <a:xfrm flipH="1">
            <a:off x="3161205" y="2080048"/>
            <a:ext cx="7238501" cy="3711151"/>
          </a:xfrm>
          <a:prstGeom prst="rtTriangle">
            <a:avLst/>
          </a:prstGeom>
          <a:solidFill>
            <a:schemeClr val="accent4">
              <a:lumMod val="40000"/>
              <a:lumOff val="60000"/>
              <a:alpha val="2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Isosceles Triangle 30"/>
          <p:cNvSpPr/>
          <p:nvPr/>
        </p:nvSpPr>
        <p:spPr>
          <a:xfrm rot="14109909">
            <a:off x="4432222" y="-577834"/>
            <a:ext cx="4027766" cy="8089183"/>
          </a:xfrm>
          <a:prstGeom prst="triangle">
            <a:avLst>
              <a:gd name="adj" fmla="val 50184"/>
            </a:avLst>
          </a:prstGeom>
          <a:solidFill>
            <a:schemeClr val="accent2">
              <a:lumMod val="40000"/>
              <a:lumOff val="60000"/>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4" name="Straight Arrow Connector 23"/>
          <p:cNvCxnSpPr/>
          <p:nvPr/>
        </p:nvCxnSpPr>
        <p:spPr>
          <a:xfrm flipV="1">
            <a:off x="2665412" y="959969"/>
            <a:ext cx="7391400" cy="5168297"/>
          </a:xfrm>
          <a:prstGeom prst="straightConnector1">
            <a:avLst/>
          </a:prstGeom>
          <a:ln w="57150">
            <a:solidFill>
              <a:srgbClr val="95B845">
                <a:alpha val="23922"/>
              </a:srgbClr>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5" name="Straight Connector 4"/>
          <p:cNvCxnSpPr/>
          <p:nvPr/>
        </p:nvCxnSpPr>
        <p:spPr>
          <a:xfrm>
            <a:off x="3122612" y="1248370"/>
            <a:ext cx="0" cy="4542830"/>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cxnSp>
        <p:nvCxnSpPr>
          <p:cNvPr id="6" name="Straight Connector 5"/>
          <p:cNvCxnSpPr/>
          <p:nvPr/>
        </p:nvCxnSpPr>
        <p:spPr>
          <a:xfrm flipH="1" flipV="1">
            <a:off x="3122612" y="5782492"/>
            <a:ext cx="7315200" cy="8708"/>
          </a:xfrm>
          <a:prstGeom prst="line">
            <a:avLst/>
          </a:prstGeom>
          <a:ln w="57150">
            <a:solidFill>
              <a:srgbClr val="9BAAB7">
                <a:alpha val="27059"/>
              </a:srgbClr>
            </a:solidFill>
            <a:headEnd type="triangle" w="lg" len="lg"/>
          </a:ln>
        </p:spPr>
        <p:style>
          <a:lnRef idx="1">
            <a:schemeClr val="accent1"/>
          </a:lnRef>
          <a:fillRef idx="0">
            <a:schemeClr val="accent1"/>
          </a:fillRef>
          <a:effectRef idx="0">
            <a:schemeClr val="accent1"/>
          </a:effectRef>
          <a:fontRef idx="minor">
            <a:schemeClr val="tx1"/>
          </a:fontRef>
        </p:style>
      </p:cxnSp>
      <p:sp>
        <p:nvSpPr>
          <p:cNvPr id="11" name="5-Point Star 10"/>
          <p:cNvSpPr/>
          <p:nvPr/>
        </p:nvSpPr>
        <p:spPr>
          <a:xfrm>
            <a:off x="7923209" y="756081"/>
            <a:ext cx="1981200" cy="1752600"/>
          </a:xfrm>
          <a:prstGeom prst="star5">
            <a:avLst>
              <a:gd name="adj" fmla="val 25840"/>
              <a:gd name="hf" fmla="val 105146"/>
              <a:gd name="vf" fmla="val 110557"/>
            </a:avLst>
          </a:prstGeom>
          <a:ln w="57150">
            <a:solidFill>
              <a:schemeClr val="accent4">
                <a:lumMod val="75000"/>
              </a:schemeClr>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cxnSp>
        <p:nvCxnSpPr>
          <p:cNvPr id="16" name="Straight Arrow Connector 15"/>
          <p:cNvCxnSpPr/>
          <p:nvPr/>
        </p:nvCxnSpPr>
        <p:spPr>
          <a:xfrm>
            <a:off x="3122612" y="1524000"/>
            <a:ext cx="38599" cy="174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8266109" y="1248370"/>
            <a:ext cx="1295400" cy="923330"/>
          </a:xfrm>
          <a:prstGeom prst="rect">
            <a:avLst/>
          </a:prstGeom>
          <a:noFill/>
        </p:spPr>
        <p:txBody>
          <a:bodyPr wrap="square" rtlCol="0">
            <a:spAutoFit/>
          </a:bodyPr>
          <a:lstStyle/>
          <a:p>
            <a:pPr algn="ctr"/>
            <a:r>
              <a:rPr lang="en-US"/>
              <a:t>Our Ultimate Power </a:t>
            </a:r>
          </a:p>
        </p:txBody>
      </p:sp>
      <p:sp>
        <p:nvSpPr>
          <p:cNvPr id="27" name="Title 1"/>
          <p:cNvSpPr txBox="1">
            <a:spLocks/>
          </p:cNvSpPr>
          <p:nvPr/>
        </p:nvSpPr>
        <p:spPr>
          <a:xfrm>
            <a:off x="836608" y="182426"/>
            <a:ext cx="10744203" cy="1250283"/>
          </a:xfrm>
          <a:prstGeom prst="rect">
            <a:avLst/>
          </a:prstGeom>
        </p:spPr>
        <p:txBody>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dirty="0" smtClean="0"/>
              <a:t>Case Study – Seattle P. 87-95</a:t>
            </a:r>
            <a:endParaRPr lang="en-US" dirty="0"/>
          </a:p>
        </p:txBody>
      </p:sp>
      <p:sp>
        <p:nvSpPr>
          <p:cNvPr id="15" name="Content Placeholder 2"/>
          <p:cNvSpPr txBox="1">
            <a:spLocks/>
          </p:cNvSpPr>
          <p:nvPr/>
        </p:nvSpPr>
        <p:spPr>
          <a:xfrm>
            <a:off x="1254247" y="1583939"/>
            <a:ext cx="6973756" cy="5898032"/>
          </a:xfrm>
          <a:prstGeom prst="rect">
            <a:avLst/>
          </a:prstGeom>
        </p:spPr>
        <p:txBody>
          <a:bodyPr lIns="91440" tIns="45720" rIns="91440" bIns="45720" anchor="t"/>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000" dirty="0" smtClean="0"/>
              <a:t>Focus on P. 93</a:t>
            </a:r>
            <a:endParaRPr lang="en-US" sz="4000" dirty="0"/>
          </a:p>
          <a:p>
            <a:pPr marL="0" indent="0">
              <a:buFont typeface="Euphemia" pitchFamily="34" charset="0"/>
              <a:buNone/>
            </a:pPr>
            <a:r>
              <a:rPr lang="en-US" sz="4000" dirty="0" smtClean="0"/>
              <a:t>Was this tactic effective in achieving their demand? Do </a:t>
            </a:r>
            <a:r>
              <a:rPr lang="en-US" sz="4000" dirty="0"/>
              <a:t>they have the power to achieve their demand? Why?</a:t>
            </a:r>
          </a:p>
          <a:p>
            <a:pPr marL="0" indent="0">
              <a:buNone/>
            </a:pPr>
            <a:r>
              <a:rPr lang="en-US" sz="4000" dirty="0" smtClean="0"/>
              <a:t>Use Tool on 162 to consider the </a:t>
            </a:r>
            <a:r>
              <a:rPr lang="en-US" sz="4000" dirty="0" err="1" smtClean="0"/>
              <a:t>eefectiveness</a:t>
            </a:r>
            <a:r>
              <a:rPr lang="en-US" sz="4000" dirty="0" smtClean="0"/>
              <a:t> of this tactic. </a:t>
            </a:r>
            <a:r>
              <a:rPr lang="en-US" sz="4000" dirty="0"/>
              <a:t> </a:t>
            </a:r>
          </a:p>
          <a:p>
            <a:pPr marL="246380" indent="-246380"/>
            <a:endParaRPr lang="en-US" dirty="0"/>
          </a:p>
        </p:txBody>
      </p:sp>
    </p:spTree>
    <p:extLst>
      <p:ext uri="{BB962C8B-B14F-4D97-AF65-F5344CB8AC3E}">
        <p14:creationId xmlns:p14="http://schemas.microsoft.com/office/powerpoint/2010/main" val="1287063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3355" y="-25400"/>
            <a:ext cx="6400800" cy="6192837"/>
          </a:xfrm>
        </p:spPr>
        <p:txBody>
          <a:bodyPr>
            <a:normAutofit/>
          </a:bodyPr>
          <a:lstStyle/>
          <a:p>
            <a:r>
              <a:rPr lang="en-US" sz="4400" dirty="0" smtClean="0"/>
              <a:t>What were the strengths and weaknesses of this tactic?</a:t>
            </a:r>
            <a:br>
              <a:rPr lang="en-US" sz="4400" dirty="0" smtClean="0"/>
            </a:br>
            <a:r>
              <a:rPr lang="en-US" sz="4400" dirty="0" smtClean="0"/>
              <a:t/>
            </a:r>
            <a:br>
              <a:rPr lang="en-US" sz="4400" dirty="0" smtClean="0"/>
            </a:br>
            <a:r>
              <a:rPr lang="en-US" sz="4400" dirty="0" smtClean="0"/>
              <a:t>Where was this local in the levels of organizing? </a:t>
            </a:r>
            <a:r>
              <a:rPr lang="en-US" sz="4400" dirty="0" smtClean="0"/>
              <a:t/>
            </a:r>
            <a:br>
              <a:rPr lang="en-US" sz="4400" dirty="0" smtClean="0"/>
            </a:br>
            <a:r>
              <a:rPr lang="en-US" sz="4400" dirty="0" smtClean="0"/>
              <a:t/>
            </a:r>
            <a:br>
              <a:rPr lang="en-US" sz="4400" dirty="0" smtClean="0"/>
            </a:br>
            <a:r>
              <a:rPr lang="en-US" sz="4400" dirty="0" smtClean="0"/>
              <a:t>What would you do instead? </a:t>
            </a:r>
            <a:endParaRPr lang="en-US" sz="4400" dirty="0"/>
          </a:p>
        </p:txBody>
      </p:sp>
      <p:pic>
        <p:nvPicPr>
          <p:cNvPr id="7" name="Picture 6"/>
          <p:cNvPicPr>
            <a:picLocks noChangeAspect="1"/>
          </p:cNvPicPr>
          <p:nvPr/>
        </p:nvPicPr>
        <p:blipFill rotWithShape="1">
          <a:blip r:embed="rId2"/>
          <a:srcRect l="17766" r="17094"/>
          <a:stretch/>
        </p:blipFill>
        <p:spPr>
          <a:xfrm>
            <a:off x="7084155" y="2133600"/>
            <a:ext cx="5086149" cy="2914691"/>
          </a:xfrm>
          <a:prstGeom prst="rect">
            <a:avLst/>
          </a:prstGeom>
        </p:spPr>
      </p:pic>
    </p:spTree>
    <p:extLst>
      <p:ext uri="{BB962C8B-B14F-4D97-AF65-F5344CB8AC3E}">
        <p14:creationId xmlns:p14="http://schemas.microsoft.com/office/powerpoint/2010/main" val="2298858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a:buNone/>
            </a:pPr>
            <a:r>
              <a:rPr lang="en-US" dirty="0"/>
              <a:t>If we stay in the 1-1s and never ask to act or choose to act, we stay in the basics to beginning of organizing. </a:t>
            </a:r>
          </a:p>
          <a:p>
            <a:pPr marL="0" lvl="0" indent="0">
              <a:buNone/>
            </a:pPr>
            <a:endParaRPr lang="en-US" dirty="0"/>
          </a:p>
          <a:p>
            <a:pPr marL="0" lvl="0" indent="0">
              <a:buNone/>
            </a:pPr>
            <a:r>
              <a:rPr lang="en-US" dirty="0" smtClean="0"/>
              <a:t>Building </a:t>
            </a:r>
            <a:r>
              <a:rPr lang="en-US" dirty="0"/>
              <a:t>power with each other and giving leaders the role of doing the tasks and organizing of the action helps to build the over all unity and allows us to leverage more resources for change. </a:t>
            </a:r>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3376282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7025367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34</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711768" y="665068"/>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853992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338466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Work</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2920150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22746842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p>
          <a:p>
            <a:pPr marL="514350" indent="-514350">
              <a:buAutoNum type="arabicPeriod"/>
            </a:pPr>
            <a:endParaRPr lang="en-US" dirty="0"/>
          </a:p>
          <a:p>
            <a:pPr marL="514350" indent="-514350">
              <a:buAutoNum type="arabicPeriod"/>
            </a:pPr>
            <a:endParaRPr lang="en-US" dirty="0"/>
          </a:p>
          <a:p>
            <a:pPr marL="514350" indent="-514350">
              <a:buAutoNum type="arabicPeriod"/>
            </a:pPr>
            <a:endParaRPr lang="en-US" dirty="0"/>
          </a:p>
          <a:p>
            <a:pPr marL="0" indent="0">
              <a:buNone/>
            </a:pPr>
            <a:endParaRPr lang="en-US" dirty="0"/>
          </a:p>
          <a:p>
            <a:pPr marL="0" indent="0">
              <a:buNone/>
            </a:pPr>
            <a:endParaRPr lang="en-US" dirty="0"/>
          </a:p>
        </p:txBody>
      </p:sp>
    </p:spTree>
    <p:extLst>
      <p:ext uri="{BB962C8B-B14F-4D97-AF65-F5344CB8AC3E}">
        <p14:creationId xmlns:p14="http://schemas.microsoft.com/office/powerpoint/2010/main" val="5579435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endParaRPr lang="en-US" sz="3200" dirty="0">
              <a:ea typeface="+mj-lt"/>
              <a:cs typeface="+mj-lt"/>
            </a:endParaRPr>
          </a:p>
        </p:txBody>
      </p:sp>
      <p:sp>
        <p:nvSpPr>
          <p:cNvPr id="3" name="Content Placeholder 2"/>
          <p:cNvSpPr>
            <a:spLocks noGrp="1"/>
          </p:cNvSpPr>
          <p:nvPr>
            <p:ph idx="1"/>
          </p:nvPr>
        </p:nvSpPr>
        <p:spPr/>
        <p:txBody>
          <a:bodyPr vert="horz" lIns="91440" tIns="45720" rIns="91440" bIns="45720" rtlCol="0" anchor="t">
            <a:normAutofit/>
          </a:bodyPr>
          <a:lstStyle/>
          <a:p>
            <a:pPr marL="0" indent="0">
              <a:buNone/>
            </a:pPr>
            <a:endParaRPr lang="en-US" dirty="0">
              <a:ea typeface="+mn-lt"/>
              <a:cs typeface="+mn-lt"/>
            </a:endParaRPr>
          </a:p>
          <a:p>
            <a:pPr marL="514350" indent="-514350">
              <a:buAutoNum type="arabicPeriod"/>
            </a:pPr>
            <a:endParaRPr lang="en-US" dirty="0">
              <a:ea typeface="+mn-lt"/>
              <a:cs typeface="+mn-lt"/>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13701070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8242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4754" y="2438658"/>
            <a:ext cx="4290106" cy="3732828"/>
          </a:xfrm>
        </p:spPr>
        <p:txBody>
          <a:bodyPr vert="horz" lIns="91440" tIns="45720" rIns="91440" bIns="45720" rtlCol="0" anchor="t">
            <a:normAutofit/>
          </a:bodyPr>
          <a:lstStyle/>
          <a:p>
            <a:pPr marL="0" indent="0">
              <a:buNone/>
            </a:pPr>
            <a:endParaRPr lang="en-US" dirty="0"/>
          </a:p>
        </p:txBody>
      </p:sp>
      <p:sp>
        <p:nvSpPr>
          <p:cNvPr id="4" name="Text Placeholder 3"/>
          <p:cNvSpPr>
            <a:spLocks noGrp="1"/>
          </p:cNvSpPr>
          <p:nvPr>
            <p:ph type="body" sz="half" idx="2"/>
          </p:nvPr>
        </p:nvSpPr>
        <p:spPr>
          <a:xfrm>
            <a:off x="1055217" y="1733164"/>
            <a:ext cx="3292564" cy="4342269"/>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60118" y="1407436"/>
            <a:ext cx="3307995" cy="4049862"/>
          </a:xfrm>
          <a:prstGeom prst="rect">
            <a:avLst/>
          </a:prstGeom>
        </p:spPr>
      </p:pic>
    </p:spTree>
    <p:extLst>
      <p:ext uri="{BB962C8B-B14F-4D97-AF65-F5344CB8AC3E}">
        <p14:creationId xmlns:p14="http://schemas.microsoft.com/office/powerpoint/2010/main" val="405655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Group Presentations</a:t>
            </a:r>
            <a:endParaRPr lang="en-US" dirty="0"/>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825200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Gallery Walk: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Use post-its to leave feedback</a:t>
            </a:r>
          </a:p>
          <a:p>
            <a:pPr marL="246380" indent="-246380"/>
            <a:r>
              <a:rPr lang="en-US" dirty="0">
                <a:ea typeface="+mn-lt"/>
                <a:cs typeface="+mn-lt"/>
              </a:rPr>
              <a:t>Focused questions OR affirmations (not suggestions)</a:t>
            </a:r>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839707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dirty="0">
                <a:ea typeface="+mj-lt"/>
                <a:cs typeface="+mj-lt"/>
              </a:rPr>
              <a:t>Feedback Responses </a:t>
            </a:r>
            <a:endParaRPr lang="en-US" dirty="0"/>
          </a:p>
        </p:txBody>
      </p:sp>
      <p:sp>
        <p:nvSpPr>
          <p:cNvPr id="3" name="Content Placeholder 2"/>
          <p:cNvSpPr>
            <a:spLocks noGrp="1"/>
          </p:cNvSpPr>
          <p:nvPr>
            <p:ph idx="1"/>
          </p:nvPr>
        </p:nvSpPr>
        <p:spPr/>
        <p:txBody>
          <a:bodyPr vert="horz" lIns="91440" tIns="45720" rIns="91440" bIns="45720" rtlCol="0" anchor="t">
            <a:normAutofit/>
          </a:bodyPr>
          <a:lstStyle/>
          <a:p>
            <a:pPr marL="246380" indent="-246380">
              <a:buNone/>
            </a:pPr>
            <a:endParaRPr lang="en-US" dirty="0">
              <a:ea typeface="+mn-lt"/>
              <a:cs typeface="+mn-lt"/>
            </a:endParaRPr>
          </a:p>
          <a:p>
            <a:pPr marL="246380" indent="-246380"/>
            <a:r>
              <a:rPr lang="en-US" dirty="0">
                <a:ea typeface="+mn-lt"/>
                <a:cs typeface="+mn-lt"/>
              </a:rPr>
              <a:t>What feedback is particularly useful or thought-provoking? </a:t>
            </a:r>
          </a:p>
          <a:p>
            <a:pPr marL="246380" indent="-246380"/>
            <a:endParaRPr lang="en-US" dirty="0"/>
          </a:p>
          <a:p>
            <a:pPr marL="246380" indent="-246380"/>
            <a:endParaRPr lang="en-US" dirty="0"/>
          </a:p>
          <a:p>
            <a:pPr marL="514350" indent="-514350">
              <a:buAutoNum type="arabicPeriod"/>
            </a:pPr>
            <a:endParaRPr lang="en-US" dirty="0"/>
          </a:p>
          <a:p>
            <a:pPr marL="0" indent="0">
              <a:buNone/>
            </a:pPr>
            <a:endParaRPr lang="en-US" dirty="0"/>
          </a:p>
          <a:p>
            <a:pPr marL="0" indent="0">
              <a:buNone/>
            </a:pPr>
            <a:endParaRPr lang="en-US"/>
          </a:p>
        </p:txBody>
      </p:sp>
    </p:spTree>
    <p:extLst>
      <p:ext uri="{BB962C8B-B14F-4D97-AF65-F5344CB8AC3E}">
        <p14:creationId xmlns:p14="http://schemas.microsoft.com/office/powerpoint/2010/main" val="32354424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2" y="297976"/>
            <a:ext cx="7083189" cy="6560024"/>
          </a:xfrm>
        </p:spPr>
        <p:txBody>
          <a:bodyPr>
            <a:normAutofit/>
          </a:bodyPr>
          <a:lstStyle/>
          <a:p>
            <a:endParaRPr lang="en-US"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418521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dirty="0" smtClean="0"/>
              <a:t> </a:t>
            </a: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10734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marL="246380" indent="-246380">
              <a:buFont typeface="Arial" panose="020B0604020202020204" pitchFamily="34" charset="0"/>
              <a:buChar char="•"/>
            </a:pPr>
            <a:r>
              <a:rPr lang="en-US" sz="4350" dirty="0"/>
              <a:t>Lunch</a:t>
            </a:r>
            <a:endParaRPr lang="en-US" dirty="0"/>
          </a:p>
          <a:p>
            <a:pPr marL="246380" indent="-246380">
              <a:buFont typeface="Arial" panose="020B0604020202020204" pitchFamily="34" charset="0"/>
              <a:buChar char="•"/>
            </a:pPr>
            <a:r>
              <a:rPr lang="en-US" sz="4350" dirty="0"/>
              <a:t>Travel</a:t>
            </a:r>
          </a:p>
          <a:p>
            <a:pPr marL="246380" indent="-246380">
              <a:buFont typeface="Arial" panose="020B0604020202020204" pitchFamily="34" charset="0"/>
              <a:buChar char="•"/>
            </a:pPr>
            <a:r>
              <a:rPr lang="en-US" sz="4350" dirty="0"/>
              <a:t>Feedback via email</a:t>
            </a:r>
            <a:endParaRPr lang="en-US" sz="4350" dirty="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47</a:t>
            </a:fld>
            <a:endParaRPr lang="en-US"/>
          </a:p>
        </p:txBody>
      </p:sp>
    </p:spTree>
    <p:extLst>
      <p:ext uri="{BB962C8B-B14F-4D97-AF65-F5344CB8AC3E}">
        <p14:creationId xmlns:p14="http://schemas.microsoft.com/office/powerpoint/2010/main" val="741142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spcBef>
                <a:spcPts val="0"/>
              </a:spcBef>
            </a:pPr>
            <a:r>
              <a:rPr lang="en-US">
                <a:solidFill>
                  <a:srgbClr val="404040"/>
                </a:solidFill>
              </a:rPr>
              <a:t>Feedback on Feedback</a:t>
            </a:r>
            <a:endParaRPr/>
          </a:p>
        </p:txBody>
      </p:sp>
      <p:sp>
        <p:nvSpPr>
          <p:cNvPr id="199" name="Google Shape;199;g135435d5bc1_0_38"/>
          <p:cNvSpPr txBox="1">
            <a:spLocks noGrp="1"/>
          </p:cNvSpPr>
          <p:nvPr>
            <p:ph type="body" idx="1"/>
          </p:nvPr>
        </p:nvSpPr>
        <p:spPr>
          <a:xfrm>
            <a:off x="760412" y="914400"/>
            <a:ext cx="11125200" cy="5105400"/>
          </a:xfrm>
          <a:prstGeom prst="rect">
            <a:avLst/>
          </a:prstGeom>
        </p:spPr>
        <p:txBody>
          <a:bodyPr spcFirstLastPara="1" vert="horz" wrap="square" lIns="91425" tIns="45700" rIns="91425" bIns="45700" rtlCol="0" anchor="t" anchorCtr="0">
            <a:noAutofit/>
          </a:bodyPr>
          <a:lstStyle/>
          <a:p>
            <a:pPr marL="0" indent="0">
              <a:spcBef>
                <a:spcPts val="640"/>
              </a:spcBef>
              <a:buNone/>
            </a:pPr>
            <a:endParaRPr lang="en-US" dirty="0">
              <a:solidFill>
                <a:schemeClr val="dk1"/>
              </a:solidFill>
            </a:endParaRPr>
          </a:p>
        </p:txBody>
      </p:sp>
    </p:spTree>
    <p:extLst>
      <p:ext uri="{BB962C8B-B14F-4D97-AF65-F5344CB8AC3E}">
        <p14:creationId xmlns:p14="http://schemas.microsoft.com/office/powerpoint/2010/main" val="14379972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cbbceaf49378e41fa0f2a26c1b01b966">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30975a3875a9ba9f4d0532d357812a7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892F4DD7-5A7B-4E00-B282-3EE4F62F2E71}"/>
</file>

<file path=customXml/itemProps2.xml><?xml version="1.0" encoding="utf-8"?>
<ds:datastoreItem xmlns:ds="http://schemas.openxmlformats.org/officeDocument/2006/customXml" ds:itemID="{277E6B7C-FD58-421E-A1A2-6AF50492733D}"/>
</file>

<file path=customXml/itemProps3.xml><?xml version="1.0" encoding="utf-8"?>
<ds:datastoreItem xmlns:ds="http://schemas.openxmlformats.org/officeDocument/2006/customXml" ds:itemID="{8BA291C1-6B5D-4BE7-89BA-1443BA070136}"/>
</file>

<file path=docProps/app.xml><?xml version="1.0" encoding="utf-8"?>
<Properties xmlns="http://schemas.openxmlformats.org/officeDocument/2006/extended-properties" xmlns:vt="http://schemas.openxmlformats.org/officeDocument/2006/docPropsVTypes">
  <Template>Math education presentation with Pi  (widescreen)</Template>
  <TotalTime>197</TotalTime>
  <Words>689</Words>
  <Application>Microsoft Office PowerPoint</Application>
  <PresentationFormat>Custom</PresentationFormat>
  <Paragraphs>161</Paragraphs>
  <Slides>48</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48</vt:i4>
      </vt:variant>
    </vt:vector>
  </HeadingPairs>
  <TitlesOfParts>
    <vt:vector size="52" baseType="lpstr">
      <vt:lpstr>Arial</vt:lpstr>
      <vt:lpstr>Calibri</vt:lpstr>
      <vt:lpstr>Euphemia</vt:lpstr>
      <vt:lpstr>Math 16x9</vt:lpstr>
      <vt:lpstr>Constituency Organizing: Club to Fighting Union</vt:lpstr>
      <vt:lpstr>Community Agreements pg 2-3 </vt:lpstr>
      <vt:lpstr>Feedback on Feedback</vt:lpstr>
      <vt:lpstr>Your Words on our work – </vt:lpstr>
      <vt:lpstr>Today’s Outcomes</vt:lpstr>
      <vt:lpstr>PowerPoint Presentation</vt:lpstr>
      <vt:lpstr>Mapping Your Allies</vt:lpstr>
      <vt:lpstr>PowerPoint Presentation</vt:lpstr>
      <vt:lpstr>Adding to Your Base from the Outside P. 131-132</vt:lpstr>
      <vt:lpstr>Three Kinds of Fights of That Fail       P. 130</vt:lpstr>
      <vt:lpstr>How to Win</vt:lpstr>
      <vt:lpstr>Definitions to Know</vt:lpstr>
      <vt:lpstr>Let’s Do this Shift -  2 Steps</vt:lpstr>
      <vt:lpstr>Whole Room Talk</vt:lpstr>
      <vt:lpstr>Key Ideas</vt:lpstr>
      <vt:lpstr>PowerPoint Presentation</vt:lpstr>
      <vt:lpstr>The Target</vt:lpstr>
      <vt:lpstr>Who has the power and resources to prevent or grant the change you want?</vt:lpstr>
      <vt:lpstr>Who is the Boss – P. 60-66</vt:lpstr>
      <vt:lpstr>What did you learn? </vt:lpstr>
      <vt:lpstr>Key Ideas</vt:lpstr>
      <vt:lpstr>PowerPoint Presentation</vt:lpstr>
      <vt:lpstr>The Tactics</vt:lpstr>
      <vt:lpstr>How do we build a club into a fighting union? </vt:lpstr>
      <vt:lpstr>PowerPoint Presentation</vt:lpstr>
      <vt:lpstr>PowerPoint Presentation</vt:lpstr>
      <vt:lpstr>PowerPoint Presentation</vt:lpstr>
      <vt:lpstr>PowerPoint Presentation</vt:lpstr>
      <vt:lpstr>PowerPoint Presentation</vt:lpstr>
      <vt:lpstr>PowerPoint Presentation</vt:lpstr>
      <vt:lpstr>What were the strengths and weaknesses of this tactic?  Where was this local in the levels of organizing?   What would you do instead? </vt:lpstr>
      <vt:lpstr>Key Ideas</vt:lpstr>
      <vt:lpstr>PowerPoint Presentation</vt:lpstr>
      <vt:lpstr>PowerPoint Presentation</vt:lpstr>
      <vt:lpstr>PowerPoint Presentation</vt:lpstr>
      <vt:lpstr>Group Work</vt:lpstr>
      <vt:lpstr>PowerPoint Presentation</vt:lpstr>
      <vt:lpstr>PowerPoint Presentation</vt:lpstr>
      <vt:lpstr>PowerPoint Presentation</vt:lpstr>
      <vt:lpstr>Key Ideas</vt:lpstr>
      <vt:lpstr>PowerPoint Presentation</vt:lpstr>
      <vt:lpstr>Group Presentations</vt:lpstr>
      <vt:lpstr>Gallery Walk: </vt:lpstr>
      <vt:lpstr>Feedback Responses </vt:lpstr>
      <vt:lpstr>Key Ideas</vt:lpstr>
      <vt:lpstr>PowerPoint Presentation</vt:lpstr>
      <vt:lpstr>Ending it Right</vt:lpstr>
      <vt:lpstr>Feedback on Feedback</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176</cp:revision>
  <dcterms:created xsi:type="dcterms:W3CDTF">2022-09-14T20:21:53Z</dcterms:created>
  <dcterms:modified xsi:type="dcterms:W3CDTF">2023-01-20T14:39:07Z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