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58" r:id="rId9"/>
    <p:sldId id="265" r:id="rId10"/>
    <p:sldId id="266" r:id="rId11"/>
    <p:sldId id="25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/>
    <p:restoredTop sz="94829"/>
  </p:normalViewPr>
  <p:slideViewPr>
    <p:cSldViewPr snapToGrid="0">
      <p:cViewPr varScale="1">
        <p:scale>
          <a:sx n="138" d="100"/>
          <a:sy n="138" d="100"/>
        </p:scale>
        <p:origin x="17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phard Allen, Taraja [OH]" userId="65baa122-b778-4332-a641-aa527494d799" providerId="ADAL" clId="{F31C659E-6875-4C0D-96DA-1CE0D0AC0D82}"/>
    <pc:docChg chg="undo custSel addSld modSld">
      <pc:chgData name="Shephard Allen, Taraja [OH]" userId="65baa122-b778-4332-a641-aa527494d799" providerId="ADAL" clId="{F31C659E-6875-4C0D-96DA-1CE0D0AC0D82}" dt="2025-10-08T21:42:20.173" v="513" actId="255"/>
      <pc:docMkLst>
        <pc:docMk/>
      </pc:docMkLst>
      <pc:sldChg chg="addSp delSp modSp mod modClrScheme delDesignElem chgLayout">
        <pc:chgData name="Shephard Allen, Taraja [OH]" userId="65baa122-b778-4332-a641-aa527494d799" providerId="ADAL" clId="{F31C659E-6875-4C0D-96DA-1CE0D0AC0D82}" dt="2025-10-08T20:21:18.781" v="105" actId="26606"/>
        <pc:sldMkLst>
          <pc:docMk/>
          <pc:sldMk cId="393561868" sldId="258"/>
        </pc:sldMkLst>
        <pc:spChg chg="add del mod">
          <ac:chgData name="Shephard Allen, Taraja [OH]" userId="65baa122-b778-4332-a641-aa527494d799" providerId="ADAL" clId="{F31C659E-6875-4C0D-96DA-1CE0D0AC0D82}" dt="2025-10-08T20:20:46.836" v="86" actId="478"/>
          <ac:spMkLst>
            <pc:docMk/>
            <pc:sldMk cId="393561868" sldId="258"/>
            <ac:spMk id="2" creationId="{078773C7-2B89-C093-8AC1-885E4299F982}"/>
          </ac:spMkLst>
        </pc:spChg>
        <pc:spChg chg="add del mod">
          <ac:chgData name="Shephard Allen, Taraja [OH]" userId="65baa122-b778-4332-a641-aa527494d799" providerId="ADAL" clId="{F31C659E-6875-4C0D-96DA-1CE0D0AC0D82}" dt="2025-10-08T16:14:46.134" v="38" actId="22"/>
          <ac:spMkLst>
            <pc:docMk/>
            <pc:sldMk cId="393561868" sldId="258"/>
            <ac:spMk id="3" creationId="{D16E6BCC-A1F4-9A8E-7323-06EDE2856473}"/>
          </ac:spMkLst>
        </pc:spChg>
        <pc:spChg chg="add del">
          <ac:chgData name="Shephard Allen, Taraja [OH]" userId="65baa122-b778-4332-a641-aa527494d799" providerId="ADAL" clId="{F31C659E-6875-4C0D-96DA-1CE0D0AC0D82}" dt="2025-10-08T16:15:12.740" v="40" actId="26606"/>
          <ac:spMkLst>
            <pc:docMk/>
            <pc:sldMk cId="393561868" sldId="258"/>
            <ac:spMk id="8" creationId="{8D1AA55E-40D5-461B-A5A8-4AE8AAB71B08}"/>
          </ac:spMkLst>
        </pc:spChg>
        <pc:spChg chg="add del">
          <ac:chgData name="Shephard Allen, Taraja [OH]" userId="65baa122-b778-4332-a641-aa527494d799" providerId="ADAL" clId="{F31C659E-6875-4C0D-96DA-1CE0D0AC0D82}" dt="2025-10-08T16:15:12.740" v="40" actId="26606"/>
          <ac:spMkLst>
            <pc:docMk/>
            <pc:sldMk cId="393561868" sldId="258"/>
            <ac:spMk id="10" creationId="{B95C70F8-BE6F-9542-72B5-10589B3B80D1}"/>
          </ac:spMkLst>
        </pc:spChg>
        <pc:spChg chg="add del">
          <ac:chgData name="Shephard Allen, Taraja [OH]" userId="65baa122-b778-4332-a641-aa527494d799" providerId="ADAL" clId="{F31C659E-6875-4C0D-96DA-1CE0D0AC0D82}" dt="2025-10-08T16:15:15.856" v="42" actId="26606"/>
          <ac:spMkLst>
            <pc:docMk/>
            <pc:sldMk cId="393561868" sldId="258"/>
            <ac:spMk id="11" creationId="{FB5B0058-AF13-4859-B429-4EDDE2A26F7F}"/>
          </ac:spMkLst>
        </pc:spChg>
        <pc:spChg chg="del">
          <ac:chgData name="Shephard Allen, Taraja [OH]" userId="65baa122-b778-4332-a641-aa527494d799" providerId="ADAL" clId="{F31C659E-6875-4C0D-96DA-1CE0D0AC0D82}" dt="2025-10-08T16:12:12.599" v="13" actId="700"/>
          <ac:spMkLst>
            <pc:docMk/>
            <pc:sldMk cId="393561868" sldId="258"/>
            <ac:spMk id="13" creationId="{1500B4A4-B1F1-41EA-886A-B8A210DBCA3B}"/>
          </ac:spMkLst>
        </pc:spChg>
        <pc:spChg chg="del">
          <ac:chgData name="Shephard Allen, Taraja [OH]" userId="65baa122-b778-4332-a641-aa527494d799" providerId="ADAL" clId="{F31C659E-6875-4C0D-96DA-1CE0D0AC0D82}" dt="2025-10-08T16:12:12.599" v="13" actId="700"/>
          <ac:spMkLst>
            <pc:docMk/>
            <pc:sldMk cId="393561868" sldId="258"/>
            <ac:spMk id="14" creationId="{5E55A99C-0BDC-4DBE-8E40-9FA66F629FA1}"/>
          </ac:spMkLst>
        </pc:spChg>
        <pc:spChg chg="add del">
          <ac:chgData name="Shephard Allen, Taraja [OH]" userId="65baa122-b778-4332-a641-aa527494d799" providerId="ADAL" clId="{F31C659E-6875-4C0D-96DA-1CE0D0AC0D82}" dt="2025-10-08T16:15:12.740" v="40" actId="26606"/>
          <ac:spMkLst>
            <pc:docMk/>
            <pc:sldMk cId="393561868" sldId="258"/>
            <ac:spMk id="17" creationId="{6CB927A4-E432-4310-9CD5-E89FF5063179}"/>
          </ac:spMkLst>
        </pc:spChg>
        <pc:spChg chg="add del mod">
          <ac:chgData name="Shephard Allen, Taraja [OH]" userId="65baa122-b778-4332-a641-aa527494d799" providerId="ADAL" clId="{F31C659E-6875-4C0D-96DA-1CE0D0AC0D82}" dt="2025-10-08T20:19:34.350" v="76" actId="22"/>
          <ac:spMkLst>
            <pc:docMk/>
            <pc:sldMk cId="393561868" sldId="258"/>
            <ac:spMk id="18" creationId="{D1855D0B-E689-A67C-FEDD-E7331B78B512}"/>
          </ac:spMkLst>
        </pc:spChg>
        <pc:spChg chg="add del">
          <ac:chgData name="Shephard Allen, Taraja [OH]" userId="65baa122-b778-4332-a641-aa527494d799" providerId="ADAL" clId="{F31C659E-6875-4C0D-96DA-1CE0D0AC0D82}" dt="2025-10-08T16:15:12.740" v="40" actId="26606"/>
          <ac:spMkLst>
            <pc:docMk/>
            <pc:sldMk cId="393561868" sldId="258"/>
            <ac:spMk id="19" creationId="{E3020543-B24B-4EC4-8FFC-8DD88EEA91A8}"/>
          </ac:spMkLst>
        </pc:spChg>
        <pc:spChg chg="add del">
          <ac:chgData name="Shephard Allen, Taraja [OH]" userId="65baa122-b778-4332-a641-aa527494d799" providerId="ADAL" clId="{F31C659E-6875-4C0D-96DA-1CE0D0AC0D82}" dt="2025-10-08T16:15:15.856" v="42" actId="26606"/>
          <ac:spMkLst>
            <pc:docMk/>
            <pc:sldMk cId="393561868" sldId="258"/>
            <ac:spMk id="22" creationId="{A4A161CC-6DC5-4863-B213-94529D6E06D7}"/>
          </ac:spMkLst>
        </pc:spChg>
        <pc:spChg chg="add del">
          <ac:chgData name="Shephard Allen, Taraja [OH]" userId="65baa122-b778-4332-a641-aa527494d799" providerId="ADAL" clId="{F31C659E-6875-4C0D-96DA-1CE0D0AC0D82}" dt="2025-10-08T16:15:18.506" v="44" actId="26606"/>
          <ac:spMkLst>
            <pc:docMk/>
            <pc:sldMk cId="393561868" sldId="258"/>
            <ac:spMk id="24" creationId="{3346177D-ADC4-4968-B747-5CFCD390B5B9}"/>
          </ac:spMkLst>
        </pc:spChg>
        <pc:spChg chg="add del">
          <ac:chgData name="Shephard Allen, Taraja [OH]" userId="65baa122-b778-4332-a641-aa527494d799" providerId="ADAL" clId="{F31C659E-6875-4C0D-96DA-1CE0D0AC0D82}" dt="2025-10-08T16:15:18.506" v="44" actId="26606"/>
          <ac:spMkLst>
            <pc:docMk/>
            <pc:sldMk cId="393561868" sldId="258"/>
            <ac:spMk id="25" creationId="{20179E67-4B81-1AC7-2577-FA1BD95901C0}"/>
          </ac:spMkLst>
        </pc:spChg>
        <pc:spChg chg="add del">
          <ac:chgData name="Shephard Allen, Taraja [OH]" userId="65baa122-b778-4332-a641-aa527494d799" providerId="ADAL" clId="{F31C659E-6875-4C0D-96DA-1CE0D0AC0D82}" dt="2025-10-08T16:15:18.506" v="44" actId="26606"/>
          <ac:spMkLst>
            <pc:docMk/>
            <pc:sldMk cId="393561868" sldId="258"/>
            <ac:spMk id="26" creationId="{0844A943-BF79-4FEA-ABB1-3BD54D236606}"/>
          </ac:spMkLst>
        </pc:spChg>
        <pc:spChg chg="add del">
          <ac:chgData name="Shephard Allen, Taraja [OH]" userId="65baa122-b778-4332-a641-aa527494d799" providerId="ADAL" clId="{F31C659E-6875-4C0D-96DA-1CE0D0AC0D82}" dt="2025-10-08T16:15:18.506" v="44" actId="26606"/>
          <ac:spMkLst>
            <pc:docMk/>
            <pc:sldMk cId="393561868" sldId="258"/>
            <ac:spMk id="27" creationId="{6437CC72-F4A8-4DC3-AFAB-D22C482C8100}"/>
          </ac:spMkLst>
        </pc:spChg>
        <pc:spChg chg="add del">
          <ac:chgData name="Shephard Allen, Taraja [OH]" userId="65baa122-b778-4332-a641-aa527494d799" providerId="ADAL" clId="{F31C659E-6875-4C0D-96DA-1CE0D0AC0D82}" dt="2025-10-08T16:15:23.323" v="46" actId="26606"/>
          <ac:spMkLst>
            <pc:docMk/>
            <pc:sldMk cId="393561868" sldId="258"/>
            <ac:spMk id="29" creationId="{FB5B0058-AF13-4859-B429-4EDDE2A26F7F}"/>
          </ac:spMkLst>
        </pc:spChg>
        <pc:spChg chg="add del">
          <ac:chgData name="Shephard Allen, Taraja [OH]" userId="65baa122-b778-4332-a641-aa527494d799" providerId="ADAL" clId="{F31C659E-6875-4C0D-96DA-1CE0D0AC0D82}" dt="2025-10-08T16:15:23.323" v="46" actId="26606"/>
          <ac:spMkLst>
            <pc:docMk/>
            <pc:sldMk cId="393561868" sldId="258"/>
            <ac:spMk id="31" creationId="{A4A161CC-6DC5-4863-B213-94529D6E06D7}"/>
          </ac:spMkLst>
        </pc:spChg>
        <pc:spChg chg="add del">
          <ac:chgData name="Shephard Allen, Taraja [OH]" userId="65baa122-b778-4332-a641-aa527494d799" providerId="ADAL" clId="{F31C659E-6875-4C0D-96DA-1CE0D0AC0D82}" dt="2025-10-08T16:16:05.878" v="52" actId="26606"/>
          <ac:spMkLst>
            <pc:docMk/>
            <pc:sldMk cId="393561868" sldId="258"/>
            <ac:spMk id="33" creationId="{8D1AA55E-40D5-461B-A5A8-4AE8AAB71B08}"/>
          </ac:spMkLst>
        </pc:spChg>
        <pc:spChg chg="add del">
          <ac:chgData name="Shephard Allen, Taraja [OH]" userId="65baa122-b778-4332-a641-aa527494d799" providerId="ADAL" clId="{F31C659E-6875-4C0D-96DA-1CE0D0AC0D82}" dt="2025-10-08T16:16:05.878" v="52" actId="26606"/>
          <ac:spMkLst>
            <pc:docMk/>
            <pc:sldMk cId="393561868" sldId="258"/>
            <ac:spMk id="35" creationId="{B95C70F8-BE6F-9542-72B5-10589B3B80D1}"/>
          </ac:spMkLst>
        </pc:spChg>
        <pc:spChg chg="add del">
          <ac:chgData name="Shephard Allen, Taraja [OH]" userId="65baa122-b778-4332-a641-aa527494d799" providerId="ADAL" clId="{F31C659E-6875-4C0D-96DA-1CE0D0AC0D82}" dt="2025-10-08T16:16:05.878" v="52" actId="26606"/>
          <ac:spMkLst>
            <pc:docMk/>
            <pc:sldMk cId="393561868" sldId="258"/>
            <ac:spMk id="36" creationId="{6CB927A4-E432-4310-9CD5-E89FF5063179}"/>
          </ac:spMkLst>
        </pc:spChg>
        <pc:spChg chg="add del">
          <ac:chgData name="Shephard Allen, Taraja [OH]" userId="65baa122-b778-4332-a641-aa527494d799" providerId="ADAL" clId="{F31C659E-6875-4C0D-96DA-1CE0D0AC0D82}" dt="2025-10-08T16:16:05.878" v="52" actId="26606"/>
          <ac:spMkLst>
            <pc:docMk/>
            <pc:sldMk cId="393561868" sldId="258"/>
            <ac:spMk id="37" creationId="{E3020543-B24B-4EC4-8FFC-8DD88EEA91A8}"/>
          </ac:spMkLst>
        </pc:spChg>
        <pc:spChg chg="add mod">
          <ac:chgData name="Shephard Allen, Taraja [OH]" userId="65baa122-b778-4332-a641-aa527494d799" providerId="ADAL" clId="{F31C659E-6875-4C0D-96DA-1CE0D0AC0D82}" dt="2025-10-08T20:21:18.781" v="105" actId="26606"/>
          <ac:spMkLst>
            <pc:docMk/>
            <pc:sldMk cId="393561868" sldId="258"/>
            <ac:spMk id="41" creationId="{C29F7AB1-E610-2CFA-F740-3F75A6F79B1E}"/>
          </ac:spMkLst>
        </pc:spChg>
        <pc:spChg chg="add del">
          <ac:chgData name="Shephard Allen, Taraja [OH]" userId="65baa122-b778-4332-a641-aa527494d799" providerId="ADAL" clId="{F31C659E-6875-4C0D-96DA-1CE0D0AC0D82}" dt="2025-10-08T16:16:05.869" v="51" actId="26606"/>
          <ac:spMkLst>
            <pc:docMk/>
            <pc:sldMk cId="393561868" sldId="258"/>
            <ac:spMk id="42" creationId="{D4771268-CB57-404A-9271-370EB28F6090}"/>
          </ac:spMkLst>
        </pc:spChg>
        <pc:spChg chg="add del">
          <ac:chgData name="Shephard Allen, Taraja [OH]" userId="65baa122-b778-4332-a641-aa527494d799" providerId="ADAL" clId="{F31C659E-6875-4C0D-96DA-1CE0D0AC0D82}" dt="2025-10-08T20:20:17.393" v="84" actId="26606"/>
          <ac:spMkLst>
            <pc:docMk/>
            <pc:sldMk cId="393561868" sldId="258"/>
            <ac:spMk id="44" creationId="{7004738A-9D34-43E8-97D2-CA0EED4F8BE0}"/>
          </ac:spMkLst>
        </pc:spChg>
        <pc:spChg chg="add del">
          <ac:chgData name="Shephard Allen, Taraja [OH]" userId="65baa122-b778-4332-a641-aa527494d799" providerId="ADAL" clId="{F31C659E-6875-4C0D-96DA-1CE0D0AC0D82}" dt="2025-10-08T20:20:17.393" v="84" actId="26606"/>
          <ac:spMkLst>
            <pc:docMk/>
            <pc:sldMk cId="393561868" sldId="258"/>
            <ac:spMk id="45" creationId="{12609869-9E80-471B-A487-A53288E0E791}"/>
          </ac:spMkLst>
        </pc:spChg>
        <pc:spChg chg="add del">
          <ac:chgData name="Shephard Allen, Taraja [OH]" userId="65baa122-b778-4332-a641-aa527494d799" providerId="ADAL" clId="{F31C659E-6875-4C0D-96DA-1CE0D0AC0D82}" dt="2025-10-08T20:20:17.393" v="84" actId="26606"/>
          <ac:spMkLst>
            <pc:docMk/>
            <pc:sldMk cId="393561868" sldId="258"/>
            <ac:spMk id="46" creationId="{B8B8D07F-F13E-443E-BA68-2D26672D76B9}"/>
          </ac:spMkLst>
        </pc:spChg>
        <pc:spChg chg="add del mod">
          <ac:chgData name="Shephard Allen, Taraja [OH]" userId="65baa122-b778-4332-a641-aa527494d799" providerId="ADAL" clId="{F31C659E-6875-4C0D-96DA-1CE0D0AC0D82}" dt="2025-10-08T20:19:01.617" v="69" actId="478"/>
          <ac:spMkLst>
            <pc:docMk/>
            <pc:sldMk cId="393561868" sldId="258"/>
            <ac:spMk id="47" creationId="{B95C70F8-BE6F-9542-72B5-10589B3B80D1}"/>
          </ac:spMkLst>
        </pc:spChg>
        <pc:spChg chg="add del">
          <ac:chgData name="Shephard Allen, Taraja [OH]" userId="65baa122-b778-4332-a641-aa527494d799" providerId="ADAL" clId="{F31C659E-6875-4C0D-96DA-1CE0D0AC0D82}" dt="2025-10-08T20:20:17.393" v="84" actId="26606"/>
          <ac:spMkLst>
            <pc:docMk/>
            <pc:sldMk cId="393561868" sldId="258"/>
            <ac:spMk id="48" creationId="{2813A4FA-24A5-41ED-A534-3807D1B2F344}"/>
          </ac:spMkLst>
        </pc:spChg>
        <pc:spChg chg="del">
          <ac:chgData name="Shephard Allen, Taraja [OH]" userId="65baa122-b778-4332-a641-aa527494d799" providerId="ADAL" clId="{F31C659E-6875-4C0D-96DA-1CE0D0AC0D82}" dt="2025-10-08T20:20:17.393" v="84" actId="26606"/>
          <ac:spMkLst>
            <pc:docMk/>
            <pc:sldMk cId="393561868" sldId="258"/>
            <ac:spMk id="50" creationId="{C3944F27-CA70-4E84-A51A-E6BF89558979}"/>
          </ac:spMkLst>
        </pc:spChg>
        <pc:spChg chg="add del">
          <ac:chgData name="Shephard Allen, Taraja [OH]" userId="65baa122-b778-4332-a641-aa527494d799" providerId="ADAL" clId="{F31C659E-6875-4C0D-96DA-1CE0D0AC0D82}" dt="2025-10-08T20:20:17.386" v="83" actId="26606"/>
          <ac:spMkLst>
            <pc:docMk/>
            <pc:sldMk cId="393561868" sldId="258"/>
            <ac:spMk id="54" creationId="{9C078C44-DD57-4C0C-B065-2218C6B6EB1B}"/>
          </ac:spMkLst>
        </pc:spChg>
        <pc:spChg chg="add del">
          <ac:chgData name="Shephard Allen, Taraja [OH]" userId="65baa122-b778-4332-a641-aa527494d799" providerId="ADAL" clId="{F31C659E-6875-4C0D-96DA-1CE0D0AC0D82}" dt="2025-10-08T20:20:28.308" v="85" actId="26606"/>
          <ac:spMkLst>
            <pc:docMk/>
            <pc:sldMk cId="393561868" sldId="258"/>
            <ac:spMk id="55" creationId="{D12DDE76-C203-4047-9998-63900085B5E8}"/>
          </ac:spMkLst>
        </pc:spChg>
        <pc:spChg chg="add del">
          <ac:chgData name="Shephard Allen, Taraja [OH]" userId="65baa122-b778-4332-a641-aa527494d799" providerId="ADAL" clId="{F31C659E-6875-4C0D-96DA-1CE0D0AC0D82}" dt="2025-10-08T20:20:17.386" v="83" actId="26606"/>
          <ac:spMkLst>
            <pc:docMk/>
            <pc:sldMk cId="393561868" sldId="258"/>
            <ac:spMk id="57" creationId="{327D73B4-9F5C-4A64-A179-51B9500CB8B5}"/>
          </ac:spMkLst>
        </pc:spChg>
        <pc:spChg chg="add del">
          <ac:chgData name="Shephard Allen, Taraja [OH]" userId="65baa122-b778-4332-a641-aa527494d799" providerId="ADAL" clId="{F31C659E-6875-4C0D-96DA-1CE0D0AC0D82}" dt="2025-10-08T20:20:17.386" v="83" actId="26606"/>
          <ac:spMkLst>
            <pc:docMk/>
            <pc:sldMk cId="393561868" sldId="258"/>
            <ac:spMk id="59" creationId="{C1F06963-6374-4B48-844F-071A9BAAAE02}"/>
          </ac:spMkLst>
        </pc:spChg>
        <pc:spChg chg="add del">
          <ac:chgData name="Shephard Allen, Taraja [OH]" userId="65baa122-b778-4332-a641-aa527494d799" providerId="ADAL" clId="{F31C659E-6875-4C0D-96DA-1CE0D0AC0D82}" dt="2025-10-08T20:21:10.698" v="104" actId="26606"/>
          <ac:spMkLst>
            <pc:docMk/>
            <pc:sldMk cId="393561868" sldId="258"/>
            <ac:spMk id="60" creationId="{665DBBEF-238B-476B-96AB-8AAC3224ECEA}"/>
          </ac:spMkLst>
        </pc:spChg>
        <pc:spChg chg="add del">
          <ac:chgData name="Shephard Allen, Taraja [OH]" userId="65baa122-b778-4332-a641-aa527494d799" providerId="ADAL" clId="{F31C659E-6875-4C0D-96DA-1CE0D0AC0D82}" dt="2025-10-08T20:20:17.386" v="83" actId="26606"/>
          <ac:spMkLst>
            <pc:docMk/>
            <pc:sldMk cId="393561868" sldId="258"/>
            <ac:spMk id="61" creationId="{6CB927A4-E432-4310-9CD5-E89FF5063179}"/>
          </ac:spMkLst>
        </pc:spChg>
        <pc:spChg chg="add del">
          <ac:chgData name="Shephard Allen, Taraja [OH]" userId="65baa122-b778-4332-a641-aa527494d799" providerId="ADAL" clId="{F31C659E-6875-4C0D-96DA-1CE0D0AC0D82}" dt="2025-10-08T20:21:10.698" v="104" actId="26606"/>
          <ac:spMkLst>
            <pc:docMk/>
            <pc:sldMk cId="393561868" sldId="258"/>
            <ac:spMk id="62" creationId="{3FCFB1DE-0B7E-48CC-BA90-B2AB0889F9D6}"/>
          </ac:spMkLst>
        </pc:spChg>
        <pc:spChg chg="add del">
          <ac:chgData name="Shephard Allen, Taraja [OH]" userId="65baa122-b778-4332-a641-aa527494d799" providerId="ADAL" clId="{F31C659E-6875-4C0D-96DA-1CE0D0AC0D82}" dt="2025-10-08T20:20:17.386" v="83" actId="26606"/>
          <ac:spMkLst>
            <pc:docMk/>
            <pc:sldMk cId="393561868" sldId="258"/>
            <ac:spMk id="63" creationId="{1453BF6C-B012-48B7-B4E8-6D7AC7C27D02}"/>
          </ac:spMkLst>
        </pc:spChg>
        <pc:spChg chg="add del">
          <ac:chgData name="Shephard Allen, Taraja [OH]" userId="65baa122-b778-4332-a641-aa527494d799" providerId="ADAL" clId="{F31C659E-6875-4C0D-96DA-1CE0D0AC0D82}" dt="2025-10-08T20:21:18.781" v="105" actId="26606"/>
          <ac:spMkLst>
            <pc:docMk/>
            <pc:sldMk cId="393561868" sldId="258"/>
            <ac:spMk id="64" creationId="{6753252F-4873-4F63-801D-CC719279A7D5}"/>
          </ac:spMkLst>
        </pc:spChg>
        <pc:spChg chg="add del">
          <ac:chgData name="Shephard Allen, Taraja [OH]" userId="65baa122-b778-4332-a641-aa527494d799" providerId="ADAL" clId="{F31C659E-6875-4C0D-96DA-1CE0D0AC0D82}" dt="2025-10-08T20:20:17.386" v="83" actId="26606"/>
          <ac:spMkLst>
            <pc:docMk/>
            <pc:sldMk cId="393561868" sldId="258"/>
            <ac:spMk id="65" creationId="{E3020543-B24B-4EC4-8FFC-8DD88EEA91A8}"/>
          </ac:spMkLst>
        </pc:spChg>
        <pc:spChg chg="add del">
          <ac:chgData name="Shephard Allen, Taraja [OH]" userId="65baa122-b778-4332-a641-aa527494d799" providerId="ADAL" clId="{F31C659E-6875-4C0D-96DA-1CE0D0AC0D82}" dt="2025-10-08T20:21:18.781" v="105" actId="26606"/>
          <ac:spMkLst>
            <pc:docMk/>
            <pc:sldMk cId="393561868" sldId="258"/>
            <ac:spMk id="69" creationId="{047C8CCB-F95D-4249-92DD-651249D3535A}"/>
          </ac:spMkLst>
        </pc:spChg>
        <pc:spChg chg="add">
          <ac:chgData name="Shephard Allen, Taraja [OH]" userId="65baa122-b778-4332-a641-aa527494d799" providerId="ADAL" clId="{F31C659E-6875-4C0D-96DA-1CE0D0AC0D82}" dt="2025-10-08T20:21:18.781" v="105" actId="26606"/>
          <ac:spMkLst>
            <pc:docMk/>
            <pc:sldMk cId="393561868" sldId="258"/>
            <ac:spMk id="74" creationId="{665DBBEF-238B-476B-96AB-8AAC3224ECEA}"/>
          </ac:spMkLst>
        </pc:spChg>
        <pc:spChg chg="add">
          <ac:chgData name="Shephard Allen, Taraja [OH]" userId="65baa122-b778-4332-a641-aa527494d799" providerId="ADAL" clId="{F31C659E-6875-4C0D-96DA-1CE0D0AC0D82}" dt="2025-10-08T20:21:18.781" v="105" actId="26606"/>
          <ac:spMkLst>
            <pc:docMk/>
            <pc:sldMk cId="393561868" sldId="258"/>
            <ac:spMk id="76" creationId="{3FCFB1DE-0B7E-48CC-BA90-B2AB0889F9D6}"/>
          </ac:spMkLst>
        </pc:spChg>
        <pc:picChg chg="add del mod">
          <ac:chgData name="Shephard Allen, Taraja [OH]" userId="65baa122-b778-4332-a641-aa527494d799" providerId="ADAL" clId="{F31C659E-6875-4C0D-96DA-1CE0D0AC0D82}" dt="2025-10-08T16:15:25.261" v="48" actId="478"/>
          <ac:picMkLst>
            <pc:docMk/>
            <pc:sldMk cId="393561868" sldId="258"/>
            <ac:picMk id="6" creationId="{621090AC-4B90-43BC-43FF-7C51EFEC6BE4}"/>
          </ac:picMkLst>
        </pc:picChg>
        <pc:picChg chg="add del mod">
          <ac:chgData name="Shephard Allen, Taraja [OH]" userId="65baa122-b778-4332-a641-aa527494d799" providerId="ADAL" clId="{F31C659E-6875-4C0D-96DA-1CE0D0AC0D82}" dt="2025-10-08T20:18:57.624" v="68" actId="478"/>
          <ac:picMkLst>
            <pc:docMk/>
            <pc:sldMk cId="393561868" sldId="258"/>
            <ac:picMk id="12" creationId="{D5460A3F-07FE-7543-89A3-12EF412C5837}"/>
          </ac:picMkLst>
        </pc:picChg>
        <pc:picChg chg="add del mod modCrop">
          <ac:chgData name="Shephard Allen, Taraja [OH]" userId="65baa122-b778-4332-a641-aa527494d799" providerId="ADAL" clId="{F31C659E-6875-4C0D-96DA-1CE0D0AC0D82}" dt="2025-10-08T20:19:31.310" v="75" actId="22"/>
          <ac:picMkLst>
            <pc:docMk/>
            <pc:sldMk cId="393561868" sldId="258"/>
            <ac:picMk id="28" creationId="{DDC8FEB8-21AD-6218-771E-670A68C79B58}"/>
          </ac:picMkLst>
        </pc:picChg>
        <pc:picChg chg="add mod ord modCrop">
          <ac:chgData name="Shephard Allen, Taraja [OH]" userId="65baa122-b778-4332-a641-aa527494d799" providerId="ADAL" clId="{F31C659E-6875-4C0D-96DA-1CE0D0AC0D82}" dt="2025-10-08T20:21:18.781" v="105" actId="26606"/>
          <ac:picMkLst>
            <pc:docMk/>
            <pc:sldMk cId="393561868" sldId="258"/>
            <ac:picMk id="39" creationId="{863EF871-A719-88D9-7A5A-AE6899F2D0B4}"/>
          </ac:picMkLst>
        </pc:picChg>
        <pc:cxnChg chg="add del">
          <ac:chgData name="Shephard Allen, Taraja [OH]" userId="65baa122-b778-4332-a641-aa527494d799" providerId="ADAL" clId="{F31C659E-6875-4C0D-96DA-1CE0D0AC0D82}" dt="2025-10-08T16:15:12.740" v="40" actId="26606"/>
          <ac:cxnSpMkLst>
            <pc:docMk/>
            <pc:sldMk cId="393561868" sldId="258"/>
            <ac:cxnSpMk id="15" creationId="{7EB498BD-8089-4626-91EA-4978EBEF535E}"/>
          </ac:cxnSpMkLst>
        </pc:cxnChg>
        <pc:cxnChg chg="add del">
          <ac:chgData name="Shephard Allen, Taraja [OH]" userId="65baa122-b778-4332-a641-aa527494d799" providerId="ADAL" clId="{F31C659E-6875-4C0D-96DA-1CE0D0AC0D82}" dt="2025-10-08T16:15:15.856" v="42" actId="26606"/>
          <ac:cxnSpMkLst>
            <pc:docMk/>
            <pc:sldMk cId="393561868" sldId="258"/>
            <ac:cxnSpMk id="21" creationId="{AC65C03C-3F17-45DC-A1B9-35ACA43397D4}"/>
          </ac:cxnSpMkLst>
        </pc:cxnChg>
        <pc:cxnChg chg="add del">
          <ac:chgData name="Shephard Allen, Taraja [OH]" userId="65baa122-b778-4332-a641-aa527494d799" providerId="ADAL" clId="{F31C659E-6875-4C0D-96DA-1CE0D0AC0D82}" dt="2025-10-08T16:15:23.323" v="46" actId="26606"/>
          <ac:cxnSpMkLst>
            <pc:docMk/>
            <pc:sldMk cId="393561868" sldId="258"/>
            <ac:cxnSpMk id="30" creationId="{AC65C03C-3F17-45DC-A1B9-35ACA43397D4}"/>
          </ac:cxnSpMkLst>
        </pc:cxnChg>
        <pc:cxnChg chg="add del">
          <ac:chgData name="Shephard Allen, Taraja [OH]" userId="65baa122-b778-4332-a641-aa527494d799" providerId="ADAL" clId="{F31C659E-6875-4C0D-96DA-1CE0D0AC0D82}" dt="2025-10-08T16:16:05.869" v="51" actId="26606"/>
          <ac:cxnSpMkLst>
            <pc:docMk/>
            <pc:sldMk cId="393561868" sldId="258"/>
            <ac:cxnSpMk id="34" creationId="{7EB498BD-8089-4626-91EA-4978EBEF535E}"/>
          </ac:cxnSpMkLst>
        </pc:cxnChg>
      </pc:sldChg>
      <pc:sldChg chg="modSp">
        <pc:chgData name="Shephard Allen, Taraja [OH]" userId="65baa122-b778-4332-a641-aa527494d799" providerId="ADAL" clId="{F31C659E-6875-4C0D-96DA-1CE0D0AC0D82}" dt="2025-10-08T16:11:46.572" v="12" actId="207"/>
        <pc:sldMkLst>
          <pc:docMk/>
          <pc:sldMk cId="3218124237" sldId="259"/>
        </pc:sldMkLst>
        <pc:spChg chg="mod">
          <ac:chgData name="Shephard Allen, Taraja [OH]" userId="65baa122-b778-4332-a641-aa527494d799" providerId="ADAL" clId="{F31C659E-6875-4C0D-96DA-1CE0D0AC0D82}" dt="2025-10-08T16:11:46.572" v="12" actId="207"/>
          <ac:spMkLst>
            <pc:docMk/>
            <pc:sldMk cId="3218124237" sldId="259"/>
            <ac:spMk id="2" creationId="{CC0A31BA-D745-BBD6-A6A0-11A1709C778A}"/>
          </ac:spMkLst>
        </pc:spChg>
      </pc:sldChg>
      <pc:sldChg chg="addSp delSp modSp new mod setBg modClrScheme chgLayout">
        <pc:chgData name="Shephard Allen, Taraja [OH]" userId="65baa122-b778-4332-a641-aa527494d799" providerId="ADAL" clId="{F31C659E-6875-4C0D-96DA-1CE0D0AC0D82}" dt="2025-10-08T20:28:23.019" v="119" actId="26606"/>
        <pc:sldMkLst>
          <pc:docMk/>
          <pc:sldMk cId="976279472" sldId="265"/>
        </pc:sldMkLst>
        <pc:spChg chg="mod ord">
          <ac:chgData name="Shephard Allen, Taraja [OH]" userId="65baa122-b778-4332-a641-aa527494d799" providerId="ADAL" clId="{F31C659E-6875-4C0D-96DA-1CE0D0AC0D82}" dt="2025-10-08T20:28:23.019" v="119" actId="26606"/>
          <ac:spMkLst>
            <pc:docMk/>
            <pc:sldMk cId="976279472" sldId="265"/>
            <ac:spMk id="2" creationId="{36051511-EAE4-E9F3-E480-75800ED6D28F}"/>
          </ac:spMkLst>
        </pc:spChg>
        <pc:spChg chg="del">
          <ac:chgData name="Shephard Allen, Taraja [OH]" userId="65baa122-b778-4332-a641-aa527494d799" providerId="ADAL" clId="{F31C659E-6875-4C0D-96DA-1CE0D0AC0D82}" dt="2025-10-08T20:28:00.761" v="117" actId="700"/>
          <ac:spMkLst>
            <pc:docMk/>
            <pc:sldMk cId="976279472" sldId="265"/>
            <ac:spMk id="3" creationId="{64212B73-7FC4-BD15-58F1-DF512CEE5B09}"/>
          </ac:spMkLst>
        </pc:spChg>
        <pc:spChg chg="add del">
          <ac:chgData name="Shephard Allen, Taraja [OH]" userId="65baa122-b778-4332-a641-aa527494d799" providerId="ADAL" clId="{F31C659E-6875-4C0D-96DA-1CE0D0AC0D82}" dt="2025-10-08T20:28:23.019" v="119" actId="26606"/>
          <ac:spMkLst>
            <pc:docMk/>
            <pc:sldMk cId="976279472" sldId="265"/>
            <ac:spMk id="11" creationId="{74751229-0244-4FBB-BED1-407467F4C951}"/>
          </ac:spMkLst>
        </pc:spChg>
        <pc:spChg chg="add">
          <ac:chgData name="Shephard Allen, Taraja [OH]" userId="65baa122-b778-4332-a641-aa527494d799" providerId="ADAL" clId="{F31C659E-6875-4C0D-96DA-1CE0D0AC0D82}" dt="2025-10-08T20:28:23.019" v="119" actId="26606"/>
          <ac:spMkLst>
            <pc:docMk/>
            <pc:sldMk cId="976279472" sldId="265"/>
            <ac:spMk id="16" creationId="{8A94871E-96FC-4ADE-815B-41A636E34F1A}"/>
          </ac:spMkLst>
        </pc:spChg>
        <pc:spChg chg="add">
          <ac:chgData name="Shephard Allen, Taraja [OH]" userId="65baa122-b778-4332-a641-aa527494d799" providerId="ADAL" clId="{F31C659E-6875-4C0D-96DA-1CE0D0AC0D82}" dt="2025-10-08T20:28:23.019" v="119" actId="26606"/>
          <ac:spMkLst>
            <pc:docMk/>
            <pc:sldMk cId="976279472" sldId="265"/>
            <ac:spMk id="18" creationId="{3FCFB1DE-0B7E-48CC-BA90-B2AB0889F9D6}"/>
          </ac:spMkLst>
        </pc:spChg>
        <pc:picChg chg="add mod">
          <ac:chgData name="Shephard Allen, Taraja [OH]" userId="65baa122-b778-4332-a641-aa527494d799" providerId="ADAL" clId="{F31C659E-6875-4C0D-96DA-1CE0D0AC0D82}" dt="2025-10-08T20:28:23.019" v="119" actId="26606"/>
          <ac:picMkLst>
            <pc:docMk/>
            <pc:sldMk cId="976279472" sldId="265"/>
            <ac:picMk id="6" creationId="{DAAC1370-B1FE-4E6E-931E-F4B80769746B}"/>
          </ac:picMkLst>
        </pc:picChg>
        <pc:picChg chg="add del">
          <ac:chgData name="Shephard Allen, Taraja [OH]" userId="65baa122-b778-4332-a641-aa527494d799" providerId="ADAL" clId="{F31C659E-6875-4C0D-96DA-1CE0D0AC0D82}" dt="2025-10-08T20:28:23.019" v="119" actId="26606"/>
          <ac:picMkLst>
            <pc:docMk/>
            <pc:sldMk cId="976279472" sldId="265"/>
            <ac:picMk id="8" creationId="{9DB5D8BC-E89C-4508-8256-10AF1CF24411}"/>
          </ac:picMkLst>
        </pc:picChg>
      </pc:sldChg>
      <pc:sldChg chg="addSp delSp modSp new mod setBg modClrScheme chgLayout">
        <pc:chgData name="Shephard Allen, Taraja [OH]" userId="65baa122-b778-4332-a641-aa527494d799" providerId="ADAL" clId="{F31C659E-6875-4C0D-96DA-1CE0D0AC0D82}" dt="2025-10-08T21:42:20.173" v="513" actId="255"/>
        <pc:sldMkLst>
          <pc:docMk/>
          <pc:sldMk cId="3186345520" sldId="266"/>
        </pc:sldMkLst>
        <pc:spChg chg="mod ord">
          <ac:chgData name="Shephard Allen, Taraja [OH]" userId="65baa122-b778-4332-a641-aa527494d799" providerId="ADAL" clId="{F31C659E-6875-4C0D-96DA-1CE0D0AC0D82}" dt="2025-10-08T21:41:50.746" v="511" actId="1076"/>
          <ac:spMkLst>
            <pc:docMk/>
            <pc:sldMk cId="3186345520" sldId="266"/>
            <ac:spMk id="2" creationId="{593C634F-5B25-CBDE-E4CA-30ACEEFECB95}"/>
          </ac:spMkLst>
        </pc:spChg>
        <pc:spChg chg="add mod ord">
          <ac:chgData name="Shephard Allen, Taraja [OH]" userId="65baa122-b778-4332-a641-aa527494d799" providerId="ADAL" clId="{F31C659E-6875-4C0D-96DA-1CE0D0AC0D82}" dt="2025-10-08T21:42:20.173" v="513" actId="255"/>
          <ac:spMkLst>
            <pc:docMk/>
            <pc:sldMk cId="3186345520" sldId="266"/>
            <ac:spMk id="3" creationId="{4478060F-DE4C-9413-AE97-C8184C9BBB9F}"/>
          </ac:spMkLst>
        </pc:spChg>
        <pc:spChg chg="add del mod">
          <ac:chgData name="Shephard Allen, Taraja [OH]" userId="65baa122-b778-4332-a641-aa527494d799" providerId="ADAL" clId="{F31C659E-6875-4C0D-96DA-1CE0D0AC0D82}" dt="2025-10-08T21:34:12.154" v="266" actId="478"/>
          <ac:spMkLst>
            <pc:docMk/>
            <pc:sldMk cId="3186345520" sldId="266"/>
            <ac:spMk id="5" creationId="{0D7CA1B8-CA83-6C95-282E-F19B988D7780}"/>
          </ac:spMkLst>
        </pc:spChg>
        <pc:spChg chg="add del">
          <ac:chgData name="Shephard Allen, Taraja [OH]" userId="65baa122-b778-4332-a641-aa527494d799" providerId="ADAL" clId="{F31C659E-6875-4C0D-96DA-1CE0D0AC0D82}" dt="2025-10-08T21:34:42.044" v="268" actId="26606"/>
          <ac:spMkLst>
            <pc:docMk/>
            <pc:sldMk cId="3186345520" sldId="266"/>
            <ac:spMk id="10" creationId="{12609869-9E80-471B-A487-A53288E0E791}"/>
          </ac:spMkLst>
        </pc:spChg>
        <pc:spChg chg="add del">
          <ac:chgData name="Shephard Allen, Taraja [OH]" userId="65baa122-b778-4332-a641-aa527494d799" providerId="ADAL" clId="{F31C659E-6875-4C0D-96DA-1CE0D0AC0D82}" dt="2025-10-08T21:34:42.044" v="268" actId="26606"/>
          <ac:spMkLst>
            <pc:docMk/>
            <pc:sldMk cId="3186345520" sldId="266"/>
            <ac:spMk id="12" creationId="{7004738A-9D34-43E8-97D2-CA0EED4F8BE0}"/>
          </ac:spMkLst>
        </pc:spChg>
        <pc:spChg chg="add del">
          <ac:chgData name="Shephard Allen, Taraja [OH]" userId="65baa122-b778-4332-a641-aa527494d799" providerId="ADAL" clId="{F31C659E-6875-4C0D-96DA-1CE0D0AC0D82}" dt="2025-10-08T21:34:42.044" v="268" actId="26606"/>
          <ac:spMkLst>
            <pc:docMk/>
            <pc:sldMk cId="3186345520" sldId="266"/>
            <ac:spMk id="14" creationId="{B8B8D07F-F13E-443E-BA68-2D26672D76B9}"/>
          </ac:spMkLst>
        </pc:spChg>
        <pc:spChg chg="add del">
          <ac:chgData name="Shephard Allen, Taraja [OH]" userId="65baa122-b778-4332-a641-aa527494d799" providerId="ADAL" clId="{F31C659E-6875-4C0D-96DA-1CE0D0AC0D82}" dt="2025-10-08T21:34:42.044" v="268" actId="26606"/>
          <ac:spMkLst>
            <pc:docMk/>
            <pc:sldMk cId="3186345520" sldId="266"/>
            <ac:spMk id="16" creationId="{2813A4FA-24A5-41ED-A534-3807D1B2F344}"/>
          </ac:spMkLst>
        </pc:spChg>
        <pc:spChg chg="add del">
          <ac:chgData name="Shephard Allen, Taraja [OH]" userId="65baa122-b778-4332-a641-aa527494d799" providerId="ADAL" clId="{F31C659E-6875-4C0D-96DA-1CE0D0AC0D82}" dt="2025-10-08T21:34:42.044" v="268" actId="26606"/>
          <ac:spMkLst>
            <pc:docMk/>
            <pc:sldMk cId="3186345520" sldId="266"/>
            <ac:spMk id="18" creationId="{C3944F27-CA70-4E84-A51A-E6BF89558979}"/>
          </ac:spMkLst>
        </pc:spChg>
        <pc:spChg chg="add del">
          <ac:chgData name="Shephard Allen, Taraja [OH]" userId="65baa122-b778-4332-a641-aa527494d799" providerId="ADAL" clId="{F31C659E-6875-4C0D-96DA-1CE0D0AC0D82}" dt="2025-10-08T21:34:49.454" v="269" actId="26606"/>
          <ac:spMkLst>
            <pc:docMk/>
            <pc:sldMk cId="3186345520" sldId="266"/>
            <ac:spMk id="23" creationId="{6897DEB4-4A88-4293-A935-9B25506C1530}"/>
          </ac:spMkLst>
        </pc:spChg>
        <pc:spChg chg="add del">
          <ac:chgData name="Shephard Allen, Taraja [OH]" userId="65baa122-b778-4332-a641-aa527494d799" providerId="ADAL" clId="{F31C659E-6875-4C0D-96DA-1CE0D0AC0D82}" dt="2025-10-08T21:34:49.454" v="269" actId="26606"/>
          <ac:spMkLst>
            <pc:docMk/>
            <pc:sldMk cId="3186345520" sldId="266"/>
            <ac:spMk id="25" creationId="{FBE42BC3-6707-4CBF-9386-048B994A4F19}"/>
          </ac:spMkLst>
        </pc:spChg>
        <pc:spChg chg="add del">
          <ac:chgData name="Shephard Allen, Taraja [OH]" userId="65baa122-b778-4332-a641-aa527494d799" providerId="ADAL" clId="{F31C659E-6875-4C0D-96DA-1CE0D0AC0D82}" dt="2025-10-08T21:35:07.999" v="271" actId="26606"/>
          <ac:spMkLst>
            <pc:docMk/>
            <pc:sldMk cId="3186345520" sldId="266"/>
            <ac:spMk id="30" creationId="{7B831B6F-405A-4B47-B9BB-5CA88F285844}"/>
          </ac:spMkLst>
        </pc:spChg>
        <pc:spChg chg="add del">
          <ac:chgData name="Shephard Allen, Taraja [OH]" userId="65baa122-b778-4332-a641-aa527494d799" providerId="ADAL" clId="{F31C659E-6875-4C0D-96DA-1CE0D0AC0D82}" dt="2025-10-08T21:35:07.999" v="271" actId="26606"/>
          <ac:spMkLst>
            <pc:docMk/>
            <pc:sldMk cId="3186345520" sldId="266"/>
            <ac:spMk id="32" creationId="{15109354-9C5D-4F8C-B0E6-D1043C7BF20A}"/>
          </ac:spMkLst>
        </pc:spChg>
        <pc:spChg chg="add del">
          <ac:chgData name="Shephard Allen, Taraja [OH]" userId="65baa122-b778-4332-a641-aa527494d799" providerId="ADAL" clId="{F31C659E-6875-4C0D-96DA-1CE0D0AC0D82}" dt="2025-10-08T21:35:07.999" v="271" actId="26606"/>
          <ac:spMkLst>
            <pc:docMk/>
            <pc:sldMk cId="3186345520" sldId="266"/>
            <ac:spMk id="34" creationId="{49B530FE-A87D-41A0-A920-ADC6539EAA44}"/>
          </ac:spMkLst>
        </pc:spChg>
        <pc:spChg chg="add del">
          <ac:chgData name="Shephard Allen, Taraja [OH]" userId="65baa122-b778-4332-a641-aa527494d799" providerId="ADAL" clId="{F31C659E-6875-4C0D-96DA-1CE0D0AC0D82}" dt="2025-10-08T21:39:00.341" v="489" actId="26606"/>
          <ac:spMkLst>
            <pc:docMk/>
            <pc:sldMk cId="3186345520" sldId="266"/>
            <ac:spMk id="39" creationId="{100EDD19-6802-4EC3-95CE-CFFAB042CFD6}"/>
          </ac:spMkLst>
        </pc:spChg>
        <pc:spChg chg="add del">
          <ac:chgData name="Shephard Allen, Taraja [OH]" userId="65baa122-b778-4332-a641-aa527494d799" providerId="ADAL" clId="{F31C659E-6875-4C0D-96DA-1CE0D0AC0D82}" dt="2025-10-08T21:39:00.341" v="489" actId="26606"/>
          <ac:spMkLst>
            <pc:docMk/>
            <pc:sldMk cId="3186345520" sldId="266"/>
            <ac:spMk id="41" creationId="{DB17E863-922E-4C26-BD64-E8FD41D28661}"/>
          </ac:spMkLst>
        </pc:spChg>
        <pc:spChg chg="add del">
          <ac:chgData name="Shephard Allen, Taraja [OH]" userId="65baa122-b778-4332-a641-aa527494d799" providerId="ADAL" clId="{F31C659E-6875-4C0D-96DA-1CE0D0AC0D82}" dt="2025-10-08T21:39:57.079" v="497" actId="26606"/>
          <ac:spMkLst>
            <pc:docMk/>
            <pc:sldMk cId="3186345520" sldId="266"/>
            <ac:spMk id="46" creationId="{777A147A-9ED8-46B4-8660-1B3C2AA880B5}"/>
          </ac:spMkLst>
        </pc:spChg>
        <pc:spChg chg="add del">
          <ac:chgData name="Shephard Allen, Taraja [OH]" userId="65baa122-b778-4332-a641-aa527494d799" providerId="ADAL" clId="{F31C659E-6875-4C0D-96DA-1CE0D0AC0D82}" dt="2025-10-08T21:39:57.079" v="497" actId="26606"/>
          <ac:spMkLst>
            <pc:docMk/>
            <pc:sldMk cId="3186345520" sldId="266"/>
            <ac:spMk id="48" creationId="{5D6C15A0-C087-4593-8414-2B4EC1CDC3DE}"/>
          </ac:spMkLst>
        </pc:spChg>
        <pc:spChg chg="add del">
          <ac:chgData name="Shephard Allen, Taraja [OH]" userId="65baa122-b778-4332-a641-aa527494d799" providerId="ADAL" clId="{F31C659E-6875-4C0D-96DA-1CE0D0AC0D82}" dt="2025-10-08T21:40:06.999" v="498" actId="26606"/>
          <ac:spMkLst>
            <pc:docMk/>
            <pc:sldMk cId="3186345520" sldId="266"/>
            <ac:spMk id="57" creationId="{5D7F64A8-D625-4F61-A290-B499BB62ACFF}"/>
          </ac:spMkLst>
        </pc:spChg>
        <pc:spChg chg="add del">
          <ac:chgData name="Shephard Allen, Taraja [OH]" userId="65baa122-b778-4332-a641-aa527494d799" providerId="ADAL" clId="{F31C659E-6875-4C0D-96DA-1CE0D0AC0D82}" dt="2025-10-08T21:40:21.838" v="499" actId="26606"/>
          <ac:spMkLst>
            <pc:docMk/>
            <pc:sldMk cId="3186345520" sldId="266"/>
            <ac:spMk id="62" creationId="{90D01200-0224-43C5-AB38-FB4D16B73FB7}"/>
          </ac:spMkLst>
        </pc:spChg>
        <pc:spChg chg="add del">
          <ac:chgData name="Shephard Allen, Taraja [OH]" userId="65baa122-b778-4332-a641-aa527494d799" providerId="ADAL" clId="{F31C659E-6875-4C0D-96DA-1CE0D0AC0D82}" dt="2025-10-08T21:40:21.838" v="499" actId="26606"/>
          <ac:spMkLst>
            <pc:docMk/>
            <pc:sldMk cId="3186345520" sldId="266"/>
            <ac:spMk id="64" creationId="{728A44A4-A002-4A88-9FC9-1D0566C97A47}"/>
          </ac:spMkLst>
        </pc:spChg>
        <pc:spChg chg="add del">
          <ac:chgData name="Shephard Allen, Taraja [OH]" userId="65baa122-b778-4332-a641-aa527494d799" providerId="ADAL" clId="{F31C659E-6875-4C0D-96DA-1CE0D0AC0D82}" dt="2025-10-08T21:40:21.838" v="499" actId="26606"/>
          <ac:spMkLst>
            <pc:docMk/>
            <pc:sldMk cId="3186345520" sldId="266"/>
            <ac:spMk id="66" creationId="{3E7D5C7B-DD16-401B-85CE-4AAA2A4F5136}"/>
          </ac:spMkLst>
        </pc:spChg>
        <pc:spChg chg="add del">
          <ac:chgData name="Shephard Allen, Taraja [OH]" userId="65baa122-b778-4332-a641-aa527494d799" providerId="ADAL" clId="{F31C659E-6875-4C0D-96DA-1CE0D0AC0D82}" dt="2025-10-08T21:40:32.443" v="500" actId="26606"/>
          <ac:spMkLst>
            <pc:docMk/>
            <pc:sldMk cId="3186345520" sldId="266"/>
            <ac:spMk id="71" creationId="{8D1AA55E-40D5-461B-A5A8-4AE8AAB71B08}"/>
          </ac:spMkLst>
        </pc:spChg>
        <pc:spChg chg="add del">
          <ac:chgData name="Shephard Allen, Taraja [OH]" userId="65baa122-b778-4332-a641-aa527494d799" providerId="ADAL" clId="{F31C659E-6875-4C0D-96DA-1CE0D0AC0D82}" dt="2025-10-08T21:40:32.443" v="500" actId="26606"/>
          <ac:spMkLst>
            <pc:docMk/>
            <pc:sldMk cId="3186345520" sldId="266"/>
            <ac:spMk id="75" creationId="{6CB927A4-E432-4310-9CD5-E89FF5063179}"/>
          </ac:spMkLst>
        </pc:spChg>
        <pc:spChg chg="add del">
          <ac:chgData name="Shephard Allen, Taraja [OH]" userId="65baa122-b778-4332-a641-aa527494d799" providerId="ADAL" clId="{F31C659E-6875-4C0D-96DA-1CE0D0AC0D82}" dt="2025-10-08T21:40:32.443" v="500" actId="26606"/>
          <ac:spMkLst>
            <pc:docMk/>
            <pc:sldMk cId="3186345520" sldId="266"/>
            <ac:spMk id="77" creationId="{E3020543-B24B-4EC4-8FFC-8DD88EEA91A8}"/>
          </ac:spMkLst>
        </pc:spChg>
        <pc:spChg chg="add del">
          <ac:chgData name="Shephard Allen, Taraja [OH]" userId="65baa122-b778-4332-a641-aa527494d799" providerId="ADAL" clId="{F31C659E-6875-4C0D-96DA-1CE0D0AC0D82}" dt="2025-10-08T21:40:52.073" v="501" actId="26606"/>
          <ac:spMkLst>
            <pc:docMk/>
            <pc:sldMk cId="3186345520" sldId="266"/>
            <ac:spMk id="82" creationId="{2EB492CD-616E-47F8-933B-5E2D952A0593}"/>
          </ac:spMkLst>
        </pc:spChg>
        <pc:spChg chg="add del">
          <ac:chgData name="Shephard Allen, Taraja [OH]" userId="65baa122-b778-4332-a641-aa527494d799" providerId="ADAL" clId="{F31C659E-6875-4C0D-96DA-1CE0D0AC0D82}" dt="2025-10-08T21:40:52.073" v="501" actId="26606"/>
          <ac:spMkLst>
            <pc:docMk/>
            <pc:sldMk cId="3186345520" sldId="266"/>
            <ac:spMk id="84" creationId="{59383CF9-23B5-4335-9B21-1791C4CF1C75}"/>
          </ac:spMkLst>
        </pc:spChg>
        <pc:spChg chg="add del">
          <ac:chgData name="Shephard Allen, Taraja [OH]" userId="65baa122-b778-4332-a641-aa527494d799" providerId="ADAL" clId="{F31C659E-6875-4C0D-96DA-1CE0D0AC0D82}" dt="2025-10-08T21:40:52.073" v="501" actId="26606"/>
          <ac:spMkLst>
            <pc:docMk/>
            <pc:sldMk cId="3186345520" sldId="266"/>
            <ac:spMk id="86" creationId="{0007FE00-9498-4706-B255-6437B0252C02}"/>
          </ac:spMkLst>
        </pc:spChg>
        <pc:spChg chg="add">
          <ac:chgData name="Shephard Allen, Taraja [OH]" userId="65baa122-b778-4332-a641-aa527494d799" providerId="ADAL" clId="{F31C659E-6875-4C0D-96DA-1CE0D0AC0D82}" dt="2025-10-08T21:40:52.073" v="501" actId="26606"/>
          <ac:spMkLst>
            <pc:docMk/>
            <pc:sldMk cId="3186345520" sldId="266"/>
            <ac:spMk id="91" creationId="{224E0F61-337C-4A5B-B6F4-08BF97AF6A4F}"/>
          </ac:spMkLst>
        </pc:spChg>
        <pc:spChg chg="add">
          <ac:chgData name="Shephard Allen, Taraja [OH]" userId="65baa122-b778-4332-a641-aa527494d799" providerId="ADAL" clId="{F31C659E-6875-4C0D-96DA-1CE0D0AC0D82}" dt="2025-10-08T21:40:52.073" v="501" actId="26606"/>
          <ac:spMkLst>
            <pc:docMk/>
            <pc:sldMk cId="3186345520" sldId="266"/>
            <ac:spMk id="95" creationId="{AB4D2B16-FD2F-49E6-B755-313F214585B1}"/>
          </ac:spMkLst>
        </pc:spChg>
        <pc:spChg chg="add">
          <ac:chgData name="Shephard Allen, Taraja [OH]" userId="65baa122-b778-4332-a641-aa527494d799" providerId="ADAL" clId="{F31C659E-6875-4C0D-96DA-1CE0D0AC0D82}" dt="2025-10-08T21:40:52.073" v="501" actId="26606"/>
          <ac:spMkLst>
            <pc:docMk/>
            <pc:sldMk cId="3186345520" sldId="266"/>
            <ac:spMk id="97" creationId="{1D2B4AEE-CC3F-417C-8FF0-DA59478B8D8A}"/>
          </ac:spMkLst>
        </pc:spChg>
        <pc:spChg chg="add">
          <ac:chgData name="Shephard Allen, Taraja [OH]" userId="65baa122-b778-4332-a641-aa527494d799" providerId="ADAL" clId="{F31C659E-6875-4C0D-96DA-1CE0D0AC0D82}" dt="2025-10-08T21:40:52.073" v="501" actId="26606"/>
          <ac:spMkLst>
            <pc:docMk/>
            <pc:sldMk cId="3186345520" sldId="266"/>
            <ac:spMk id="99" creationId="{2A058240-2147-45E0-AEDC-7842EF6C324B}"/>
          </ac:spMkLst>
        </pc:spChg>
        <pc:spChg chg="add">
          <ac:chgData name="Shephard Allen, Taraja [OH]" userId="65baa122-b778-4332-a641-aa527494d799" providerId="ADAL" clId="{F31C659E-6875-4C0D-96DA-1CE0D0AC0D82}" dt="2025-10-08T21:40:52.073" v="501" actId="26606"/>
          <ac:spMkLst>
            <pc:docMk/>
            <pc:sldMk cId="3186345520" sldId="266"/>
            <ac:spMk id="101" creationId="{F9836921-C8BE-42F1-A4AD-7D4B4E7FD8DF}"/>
          </ac:spMkLst>
        </pc:spChg>
        <pc:picChg chg="add del mod">
          <ac:chgData name="Shephard Allen, Taraja [OH]" userId="65baa122-b778-4332-a641-aa527494d799" providerId="ADAL" clId="{F31C659E-6875-4C0D-96DA-1CE0D0AC0D82}" dt="2025-10-08T21:34:59.720" v="270" actId="478"/>
          <ac:picMkLst>
            <pc:docMk/>
            <pc:sldMk cId="3186345520" sldId="266"/>
            <ac:picMk id="7" creationId="{209CDDB3-72A3-F48F-A88F-DF3537F3F487}"/>
          </ac:picMkLst>
        </pc:picChg>
        <pc:picChg chg="add mod ord">
          <ac:chgData name="Shephard Allen, Taraja [OH]" userId="65baa122-b778-4332-a641-aa527494d799" providerId="ADAL" clId="{F31C659E-6875-4C0D-96DA-1CE0D0AC0D82}" dt="2025-10-08T21:41:15.691" v="504" actId="1076"/>
          <ac:picMkLst>
            <pc:docMk/>
            <pc:sldMk cId="3186345520" sldId="266"/>
            <ac:picMk id="52" creationId="{53F8C32B-1986-A5E4-4B49-14D5E02C1180}"/>
          </ac:picMkLst>
        </pc:picChg>
        <pc:picChg chg="add del">
          <ac:chgData name="Shephard Allen, Taraja [OH]" userId="65baa122-b778-4332-a641-aa527494d799" providerId="ADAL" clId="{F31C659E-6875-4C0D-96DA-1CE0D0AC0D82}" dt="2025-10-08T21:40:06.999" v="498" actId="26606"/>
          <ac:picMkLst>
            <pc:docMk/>
            <pc:sldMk cId="3186345520" sldId="266"/>
            <ac:picMk id="54" creationId="{00C73085-CD12-489D-9B9D-9C329C223368}"/>
          </ac:picMkLst>
        </pc:picChg>
        <pc:cxnChg chg="add del">
          <ac:chgData name="Shephard Allen, Taraja [OH]" userId="65baa122-b778-4332-a641-aa527494d799" providerId="ADAL" clId="{F31C659E-6875-4C0D-96DA-1CE0D0AC0D82}" dt="2025-10-08T21:40:32.443" v="500" actId="26606"/>
          <ac:cxnSpMkLst>
            <pc:docMk/>
            <pc:sldMk cId="3186345520" sldId="266"/>
            <ac:cxnSpMk id="73" creationId="{7EB498BD-8089-4626-91EA-4978EBEF535E}"/>
          </ac:cxnSpMkLst>
        </pc:cxn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986D42-DC7A-4209-ABCF-C958B3574E5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5AA3271-16A7-495C-B0CA-2D2C15A4E6C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Map your members</a:t>
          </a:r>
          <a:r>
            <a:rPr lang="en-US" b="0" i="0" baseline="0"/>
            <a:t>: Identify where individuals currently sit on the ladder.</a:t>
          </a:r>
          <a:endParaRPr lang="en-US"/>
        </a:p>
      </dgm:t>
    </dgm:pt>
    <dgm:pt modelId="{DB90C4C4-57C1-48E2-B73D-1A80C639B45E}" type="parTrans" cxnId="{3AC28BD6-1D30-4BB9-A695-45E6B41A81D3}">
      <dgm:prSet/>
      <dgm:spPr/>
      <dgm:t>
        <a:bodyPr/>
        <a:lstStyle/>
        <a:p>
          <a:endParaRPr lang="en-US"/>
        </a:p>
      </dgm:t>
    </dgm:pt>
    <dgm:pt modelId="{C6BD6D09-E0F1-4C9F-9AFA-EE1A4E3017FB}" type="sibTrans" cxnId="{3AC28BD6-1D30-4BB9-A695-45E6B41A81D3}">
      <dgm:prSet/>
      <dgm:spPr/>
      <dgm:t>
        <a:bodyPr/>
        <a:lstStyle/>
        <a:p>
          <a:endParaRPr lang="en-US"/>
        </a:p>
      </dgm:t>
    </dgm:pt>
    <dgm:pt modelId="{95660A97-DCC9-45C0-AB7A-65F011217E9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Design your campaign</a:t>
          </a:r>
          <a:r>
            <a:rPr lang="en-US" b="0" i="0" baseline="0"/>
            <a:t>: Align tactics with each stage to meet members where they are.</a:t>
          </a:r>
          <a:endParaRPr lang="en-US"/>
        </a:p>
      </dgm:t>
    </dgm:pt>
    <dgm:pt modelId="{944A119B-68C6-4CF6-AF8F-79A1A99303DD}" type="parTrans" cxnId="{B13A99D1-8819-4C9F-890B-3B5FFDD032AD}">
      <dgm:prSet/>
      <dgm:spPr/>
      <dgm:t>
        <a:bodyPr/>
        <a:lstStyle/>
        <a:p>
          <a:endParaRPr lang="en-US"/>
        </a:p>
      </dgm:t>
    </dgm:pt>
    <dgm:pt modelId="{DF08476D-CA45-4D44-9B51-FC23CF29566A}" type="sibTrans" cxnId="{B13A99D1-8819-4C9F-890B-3B5FFDD032AD}">
      <dgm:prSet/>
      <dgm:spPr/>
      <dgm:t>
        <a:bodyPr/>
        <a:lstStyle/>
        <a:p>
          <a:endParaRPr lang="en-US"/>
        </a:p>
      </dgm:t>
    </dgm:pt>
    <dgm:pt modelId="{72B0ABAA-53B6-47F9-B66A-C3E22A0AF24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Track progress</a:t>
          </a:r>
          <a:r>
            <a:rPr lang="en-US" b="0" i="0" baseline="0"/>
            <a:t>: Use engagement metrics to assess movement and adjust strategy.</a:t>
          </a:r>
          <a:endParaRPr lang="en-US"/>
        </a:p>
      </dgm:t>
    </dgm:pt>
    <dgm:pt modelId="{B6436572-FCF4-4BAC-9564-B0E795DCCCDA}" type="parTrans" cxnId="{5C4E867E-1726-4725-A164-F8BEEF7C670B}">
      <dgm:prSet/>
      <dgm:spPr/>
      <dgm:t>
        <a:bodyPr/>
        <a:lstStyle/>
        <a:p>
          <a:endParaRPr lang="en-US"/>
        </a:p>
      </dgm:t>
    </dgm:pt>
    <dgm:pt modelId="{3F4E3A6F-F8EF-4854-A394-35C3B88F1B63}" type="sibTrans" cxnId="{5C4E867E-1726-4725-A164-F8BEEF7C670B}">
      <dgm:prSet/>
      <dgm:spPr/>
      <dgm:t>
        <a:bodyPr/>
        <a:lstStyle/>
        <a:p>
          <a:endParaRPr lang="en-US"/>
        </a:p>
      </dgm:t>
    </dgm:pt>
    <dgm:pt modelId="{65C550DC-4A32-4674-AD32-01A48334F72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Build culture</a:t>
          </a:r>
          <a:r>
            <a:rPr lang="en-US" b="0" i="0" baseline="0"/>
            <a:t>: Reinforce that union work is shared, valued, and visionary.</a:t>
          </a:r>
          <a:endParaRPr lang="en-US"/>
        </a:p>
      </dgm:t>
    </dgm:pt>
    <dgm:pt modelId="{2C119B2F-D1E8-4B7A-9FCD-D2A2CD002FA2}" type="parTrans" cxnId="{FAE49DEE-CBC9-4D90-9591-997888738199}">
      <dgm:prSet/>
      <dgm:spPr/>
      <dgm:t>
        <a:bodyPr/>
        <a:lstStyle/>
        <a:p>
          <a:endParaRPr lang="en-US"/>
        </a:p>
      </dgm:t>
    </dgm:pt>
    <dgm:pt modelId="{F4ACDEAE-C5E1-4B36-A8E8-2BC9E3BDF5C6}" type="sibTrans" cxnId="{FAE49DEE-CBC9-4D90-9591-997888738199}">
      <dgm:prSet/>
      <dgm:spPr/>
      <dgm:t>
        <a:bodyPr/>
        <a:lstStyle/>
        <a:p>
          <a:endParaRPr lang="en-US"/>
        </a:p>
      </dgm:t>
    </dgm:pt>
    <dgm:pt modelId="{647D765E-6428-4C27-8C70-88C38E7AA106}" type="pres">
      <dgm:prSet presAssocID="{B2986D42-DC7A-4209-ABCF-C958B3574E58}" presName="root" presStyleCnt="0">
        <dgm:presLayoutVars>
          <dgm:dir/>
          <dgm:resizeHandles val="exact"/>
        </dgm:presLayoutVars>
      </dgm:prSet>
      <dgm:spPr/>
    </dgm:pt>
    <dgm:pt modelId="{C85C8A8A-3B95-4F64-996D-EF885FEFC30A}" type="pres">
      <dgm:prSet presAssocID="{C5AA3271-16A7-495C-B0CA-2D2C15A4E6C1}" presName="compNode" presStyleCnt="0"/>
      <dgm:spPr/>
    </dgm:pt>
    <dgm:pt modelId="{B0562E2A-F87D-431B-92E9-13F2267D5B6C}" type="pres">
      <dgm:prSet presAssocID="{C5AA3271-16A7-495C-B0CA-2D2C15A4E6C1}" presName="bgRect" presStyleLbl="bgShp" presStyleIdx="0" presStyleCnt="4"/>
      <dgm:spPr/>
    </dgm:pt>
    <dgm:pt modelId="{C132B18F-9A9A-4799-AEFE-8C3F02BC02E6}" type="pres">
      <dgm:prSet presAssocID="{C5AA3271-16A7-495C-B0CA-2D2C15A4E6C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5E3E7D5E-E44D-47A1-8502-4F7331823354}" type="pres">
      <dgm:prSet presAssocID="{C5AA3271-16A7-495C-B0CA-2D2C15A4E6C1}" presName="spaceRect" presStyleCnt="0"/>
      <dgm:spPr/>
    </dgm:pt>
    <dgm:pt modelId="{257E07E4-FC8F-4DA0-8C1C-88BECACD5B4C}" type="pres">
      <dgm:prSet presAssocID="{C5AA3271-16A7-495C-B0CA-2D2C15A4E6C1}" presName="parTx" presStyleLbl="revTx" presStyleIdx="0" presStyleCnt="4">
        <dgm:presLayoutVars>
          <dgm:chMax val="0"/>
          <dgm:chPref val="0"/>
        </dgm:presLayoutVars>
      </dgm:prSet>
      <dgm:spPr/>
    </dgm:pt>
    <dgm:pt modelId="{5A717570-2E22-4AD7-BA0D-A6450FF52C9F}" type="pres">
      <dgm:prSet presAssocID="{C6BD6D09-E0F1-4C9F-9AFA-EE1A4E3017FB}" presName="sibTrans" presStyleCnt="0"/>
      <dgm:spPr/>
    </dgm:pt>
    <dgm:pt modelId="{BAF5BAFF-5C70-4339-BA7E-1F5C24762057}" type="pres">
      <dgm:prSet presAssocID="{95660A97-DCC9-45C0-AB7A-65F011217E9F}" presName="compNode" presStyleCnt="0"/>
      <dgm:spPr/>
    </dgm:pt>
    <dgm:pt modelId="{E4CB3B5B-9C07-422C-A685-74D5A0894414}" type="pres">
      <dgm:prSet presAssocID="{95660A97-DCC9-45C0-AB7A-65F011217E9F}" presName="bgRect" presStyleLbl="bgShp" presStyleIdx="1" presStyleCnt="4"/>
      <dgm:spPr/>
    </dgm:pt>
    <dgm:pt modelId="{9F134078-8614-4B0C-8D23-007499C9E817}" type="pres">
      <dgm:prSet presAssocID="{95660A97-DCC9-45C0-AB7A-65F011217E9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are With Person"/>
        </a:ext>
      </dgm:extLst>
    </dgm:pt>
    <dgm:pt modelId="{0EA774E6-8793-45E9-8A77-37897D16E047}" type="pres">
      <dgm:prSet presAssocID="{95660A97-DCC9-45C0-AB7A-65F011217E9F}" presName="spaceRect" presStyleCnt="0"/>
      <dgm:spPr/>
    </dgm:pt>
    <dgm:pt modelId="{22294D78-5C1C-489F-8336-2D7C5CCA96F8}" type="pres">
      <dgm:prSet presAssocID="{95660A97-DCC9-45C0-AB7A-65F011217E9F}" presName="parTx" presStyleLbl="revTx" presStyleIdx="1" presStyleCnt="4">
        <dgm:presLayoutVars>
          <dgm:chMax val="0"/>
          <dgm:chPref val="0"/>
        </dgm:presLayoutVars>
      </dgm:prSet>
      <dgm:spPr/>
    </dgm:pt>
    <dgm:pt modelId="{497FEC45-3D27-4979-BD3D-3E006024D941}" type="pres">
      <dgm:prSet presAssocID="{DF08476D-CA45-4D44-9B51-FC23CF29566A}" presName="sibTrans" presStyleCnt="0"/>
      <dgm:spPr/>
    </dgm:pt>
    <dgm:pt modelId="{EF747C61-D98C-4279-83F2-1B8CEC622FB2}" type="pres">
      <dgm:prSet presAssocID="{72B0ABAA-53B6-47F9-B66A-C3E22A0AF240}" presName="compNode" presStyleCnt="0"/>
      <dgm:spPr/>
    </dgm:pt>
    <dgm:pt modelId="{E26DD603-8565-41D4-9593-312D47204638}" type="pres">
      <dgm:prSet presAssocID="{72B0ABAA-53B6-47F9-B66A-C3E22A0AF240}" presName="bgRect" presStyleLbl="bgShp" presStyleIdx="2" presStyleCnt="4"/>
      <dgm:spPr/>
    </dgm:pt>
    <dgm:pt modelId="{246D2F66-3D84-422F-96F8-5904297F598D}" type="pres">
      <dgm:prSet presAssocID="{72B0ABAA-53B6-47F9-B66A-C3E22A0AF24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AE2ACD4A-CB1C-4F00-B892-95901C8C6355}" type="pres">
      <dgm:prSet presAssocID="{72B0ABAA-53B6-47F9-B66A-C3E22A0AF240}" presName="spaceRect" presStyleCnt="0"/>
      <dgm:spPr/>
    </dgm:pt>
    <dgm:pt modelId="{91069530-649F-4D74-B350-8B0D41357327}" type="pres">
      <dgm:prSet presAssocID="{72B0ABAA-53B6-47F9-B66A-C3E22A0AF240}" presName="parTx" presStyleLbl="revTx" presStyleIdx="2" presStyleCnt="4">
        <dgm:presLayoutVars>
          <dgm:chMax val="0"/>
          <dgm:chPref val="0"/>
        </dgm:presLayoutVars>
      </dgm:prSet>
      <dgm:spPr/>
    </dgm:pt>
    <dgm:pt modelId="{FD6388D6-F08A-4746-8782-A5DDDFAE40B1}" type="pres">
      <dgm:prSet presAssocID="{3F4E3A6F-F8EF-4854-A394-35C3B88F1B63}" presName="sibTrans" presStyleCnt="0"/>
      <dgm:spPr/>
    </dgm:pt>
    <dgm:pt modelId="{F01C802B-799D-4958-9E75-D203B4ACBBBD}" type="pres">
      <dgm:prSet presAssocID="{65C550DC-4A32-4674-AD32-01A48334F72A}" presName="compNode" presStyleCnt="0"/>
      <dgm:spPr/>
    </dgm:pt>
    <dgm:pt modelId="{E16C7720-C1A4-4FA1-87DC-8CA6CFDDF75E}" type="pres">
      <dgm:prSet presAssocID="{65C550DC-4A32-4674-AD32-01A48334F72A}" presName="bgRect" presStyleLbl="bgShp" presStyleIdx="3" presStyleCnt="4"/>
      <dgm:spPr/>
    </dgm:pt>
    <dgm:pt modelId="{D5530DD9-EDDC-472F-9543-049AE8A80C00}" type="pres">
      <dgm:prSet presAssocID="{65C550DC-4A32-4674-AD32-01A48334F72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nections"/>
        </a:ext>
      </dgm:extLst>
    </dgm:pt>
    <dgm:pt modelId="{0BB93473-98F8-481C-9EAE-EBA237148095}" type="pres">
      <dgm:prSet presAssocID="{65C550DC-4A32-4674-AD32-01A48334F72A}" presName="spaceRect" presStyleCnt="0"/>
      <dgm:spPr/>
    </dgm:pt>
    <dgm:pt modelId="{DFB6A60F-AE6F-4D55-9983-D4481F263E92}" type="pres">
      <dgm:prSet presAssocID="{65C550DC-4A32-4674-AD32-01A48334F72A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8B25D932-30F2-FF4D-AB54-9AECB02028AD}" type="presOf" srcId="{B2986D42-DC7A-4209-ABCF-C958B3574E58}" destId="{647D765E-6428-4C27-8C70-88C38E7AA106}" srcOrd="0" destOrd="0" presId="urn:microsoft.com/office/officeart/2018/2/layout/IconVerticalSolidList"/>
    <dgm:cxn modelId="{47279C3B-0F25-D444-9D6B-363CD5666428}" type="presOf" srcId="{72B0ABAA-53B6-47F9-B66A-C3E22A0AF240}" destId="{91069530-649F-4D74-B350-8B0D41357327}" srcOrd="0" destOrd="0" presId="urn:microsoft.com/office/officeart/2018/2/layout/IconVerticalSolidList"/>
    <dgm:cxn modelId="{5C4E867E-1726-4725-A164-F8BEEF7C670B}" srcId="{B2986D42-DC7A-4209-ABCF-C958B3574E58}" destId="{72B0ABAA-53B6-47F9-B66A-C3E22A0AF240}" srcOrd="2" destOrd="0" parTransId="{B6436572-FCF4-4BAC-9564-B0E795DCCCDA}" sibTransId="{3F4E3A6F-F8EF-4854-A394-35C3B88F1B63}"/>
    <dgm:cxn modelId="{67806DA0-F20F-5E4F-A4F0-0B1E6A77D2D5}" type="presOf" srcId="{C5AA3271-16A7-495C-B0CA-2D2C15A4E6C1}" destId="{257E07E4-FC8F-4DA0-8C1C-88BECACD5B4C}" srcOrd="0" destOrd="0" presId="urn:microsoft.com/office/officeart/2018/2/layout/IconVerticalSolidList"/>
    <dgm:cxn modelId="{897F6DA2-994E-0A47-BAE3-CD8BE7098CB7}" type="presOf" srcId="{95660A97-DCC9-45C0-AB7A-65F011217E9F}" destId="{22294D78-5C1C-489F-8336-2D7C5CCA96F8}" srcOrd="0" destOrd="0" presId="urn:microsoft.com/office/officeart/2018/2/layout/IconVerticalSolidList"/>
    <dgm:cxn modelId="{B13A99D1-8819-4C9F-890B-3B5FFDD032AD}" srcId="{B2986D42-DC7A-4209-ABCF-C958B3574E58}" destId="{95660A97-DCC9-45C0-AB7A-65F011217E9F}" srcOrd="1" destOrd="0" parTransId="{944A119B-68C6-4CF6-AF8F-79A1A99303DD}" sibTransId="{DF08476D-CA45-4D44-9B51-FC23CF29566A}"/>
    <dgm:cxn modelId="{3AC28BD6-1D30-4BB9-A695-45E6B41A81D3}" srcId="{B2986D42-DC7A-4209-ABCF-C958B3574E58}" destId="{C5AA3271-16A7-495C-B0CA-2D2C15A4E6C1}" srcOrd="0" destOrd="0" parTransId="{DB90C4C4-57C1-48E2-B73D-1A80C639B45E}" sibTransId="{C6BD6D09-E0F1-4C9F-9AFA-EE1A4E3017FB}"/>
    <dgm:cxn modelId="{FAE49DEE-CBC9-4D90-9591-997888738199}" srcId="{B2986D42-DC7A-4209-ABCF-C958B3574E58}" destId="{65C550DC-4A32-4674-AD32-01A48334F72A}" srcOrd="3" destOrd="0" parTransId="{2C119B2F-D1E8-4B7A-9FCD-D2A2CD002FA2}" sibTransId="{F4ACDEAE-C5E1-4B36-A8E8-2BC9E3BDF5C6}"/>
    <dgm:cxn modelId="{ED7766F4-B685-A84D-BC04-C2E0999D9F20}" type="presOf" srcId="{65C550DC-4A32-4674-AD32-01A48334F72A}" destId="{DFB6A60F-AE6F-4D55-9983-D4481F263E92}" srcOrd="0" destOrd="0" presId="urn:microsoft.com/office/officeart/2018/2/layout/IconVerticalSolidList"/>
    <dgm:cxn modelId="{73F8DC93-FFE9-CE4C-9347-E123F27AB449}" type="presParOf" srcId="{647D765E-6428-4C27-8C70-88C38E7AA106}" destId="{C85C8A8A-3B95-4F64-996D-EF885FEFC30A}" srcOrd="0" destOrd="0" presId="urn:microsoft.com/office/officeart/2018/2/layout/IconVerticalSolidList"/>
    <dgm:cxn modelId="{C4698523-1B55-1445-9455-51912790F455}" type="presParOf" srcId="{C85C8A8A-3B95-4F64-996D-EF885FEFC30A}" destId="{B0562E2A-F87D-431B-92E9-13F2267D5B6C}" srcOrd="0" destOrd="0" presId="urn:microsoft.com/office/officeart/2018/2/layout/IconVerticalSolidList"/>
    <dgm:cxn modelId="{220442A4-DF91-5D46-90E0-B4C0917BAEC0}" type="presParOf" srcId="{C85C8A8A-3B95-4F64-996D-EF885FEFC30A}" destId="{C132B18F-9A9A-4799-AEFE-8C3F02BC02E6}" srcOrd="1" destOrd="0" presId="urn:microsoft.com/office/officeart/2018/2/layout/IconVerticalSolidList"/>
    <dgm:cxn modelId="{7E9B8FD9-22C2-494D-87BD-189ED6332D50}" type="presParOf" srcId="{C85C8A8A-3B95-4F64-996D-EF885FEFC30A}" destId="{5E3E7D5E-E44D-47A1-8502-4F7331823354}" srcOrd="2" destOrd="0" presId="urn:microsoft.com/office/officeart/2018/2/layout/IconVerticalSolidList"/>
    <dgm:cxn modelId="{FFB9CC4A-6C8F-E54F-ADA6-A688E06AA38F}" type="presParOf" srcId="{C85C8A8A-3B95-4F64-996D-EF885FEFC30A}" destId="{257E07E4-FC8F-4DA0-8C1C-88BECACD5B4C}" srcOrd="3" destOrd="0" presId="urn:microsoft.com/office/officeart/2018/2/layout/IconVerticalSolidList"/>
    <dgm:cxn modelId="{AD65BFD4-7EE9-3E4A-A024-C3A65DD25398}" type="presParOf" srcId="{647D765E-6428-4C27-8C70-88C38E7AA106}" destId="{5A717570-2E22-4AD7-BA0D-A6450FF52C9F}" srcOrd="1" destOrd="0" presId="urn:microsoft.com/office/officeart/2018/2/layout/IconVerticalSolidList"/>
    <dgm:cxn modelId="{0E63D330-DBF3-6949-A89F-A03E2CC0AE7D}" type="presParOf" srcId="{647D765E-6428-4C27-8C70-88C38E7AA106}" destId="{BAF5BAFF-5C70-4339-BA7E-1F5C24762057}" srcOrd="2" destOrd="0" presId="urn:microsoft.com/office/officeart/2018/2/layout/IconVerticalSolidList"/>
    <dgm:cxn modelId="{0B17B487-7EE4-4940-8D9E-EEDEA4396AE5}" type="presParOf" srcId="{BAF5BAFF-5C70-4339-BA7E-1F5C24762057}" destId="{E4CB3B5B-9C07-422C-A685-74D5A0894414}" srcOrd="0" destOrd="0" presId="urn:microsoft.com/office/officeart/2018/2/layout/IconVerticalSolidList"/>
    <dgm:cxn modelId="{9E42B58F-20BE-284E-90C1-3CBC1DC6D49F}" type="presParOf" srcId="{BAF5BAFF-5C70-4339-BA7E-1F5C24762057}" destId="{9F134078-8614-4B0C-8D23-007499C9E817}" srcOrd="1" destOrd="0" presId="urn:microsoft.com/office/officeart/2018/2/layout/IconVerticalSolidList"/>
    <dgm:cxn modelId="{23954F8B-222A-FF44-BC16-51C6A27FE9F3}" type="presParOf" srcId="{BAF5BAFF-5C70-4339-BA7E-1F5C24762057}" destId="{0EA774E6-8793-45E9-8A77-37897D16E047}" srcOrd="2" destOrd="0" presId="urn:microsoft.com/office/officeart/2018/2/layout/IconVerticalSolidList"/>
    <dgm:cxn modelId="{1F4FE9D5-FCD4-AD43-967E-361AE196997E}" type="presParOf" srcId="{BAF5BAFF-5C70-4339-BA7E-1F5C24762057}" destId="{22294D78-5C1C-489F-8336-2D7C5CCA96F8}" srcOrd="3" destOrd="0" presId="urn:microsoft.com/office/officeart/2018/2/layout/IconVerticalSolidList"/>
    <dgm:cxn modelId="{84EBF95A-072B-0648-A350-4371BE8B0F41}" type="presParOf" srcId="{647D765E-6428-4C27-8C70-88C38E7AA106}" destId="{497FEC45-3D27-4979-BD3D-3E006024D941}" srcOrd="3" destOrd="0" presId="urn:microsoft.com/office/officeart/2018/2/layout/IconVerticalSolidList"/>
    <dgm:cxn modelId="{DBD68E05-86D4-2648-9E9F-E02866CD80FA}" type="presParOf" srcId="{647D765E-6428-4C27-8C70-88C38E7AA106}" destId="{EF747C61-D98C-4279-83F2-1B8CEC622FB2}" srcOrd="4" destOrd="0" presId="urn:microsoft.com/office/officeart/2018/2/layout/IconVerticalSolidList"/>
    <dgm:cxn modelId="{09C5E22F-34F0-A446-839C-35DF242AEF5D}" type="presParOf" srcId="{EF747C61-D98C-4279-83F2-1B8CEC622FB2}" destId="{E26DD603-8565-41D4-9593-312D47204638}" srcOrd="0" destOrd="0" presId="urn:microsoft.com/office/officeart/2018/2/layout/IconVerticalSolidList"/>
    <dgm:cxn modelId="{3DB14451-6343-2947-8847-39011D1AEC41}" type="presParOf" srcId="{EF747C61-D98C-4279-83F2-1B8CEC622FB2}" destId="{246D2F66-3D84-422F-96F8-5904297F598D}" srcOrd="1" destOrd="0" presId="urn:microsoft.com/office/officeart/2018/2/layout/IconVerticalSolidList"/>
    <dgm:cxn modelId="{1B7AAA11-0418-D449-9E74-F2EFE2DC54C9}" type="presParOf" srcId="{EF747C61-D98C-4279-83F2-1B8CEC622FB2}" destId="{AE2ACD4A-CB1C-4F00-B892-95901C8C6355}" srcOrd="2" destOrd="0" presId="urn:microsoft.com/office/officeart/2018/2/layout/IconVerticalSolidList"/>
    <dgm:cxn modelId="{E367C599-05EE-3E40-8282-8940C331CE86}" type="presParOf" srcId="{EF747C61-D98C-4279-83F2-1B8CEC622FB2}" destId="{91069530-649F-4D74-B350-8B0D41357327}" srcOrd="3" destOrd="0" presId="urn:microsoft.com/office/officeart/2018/2/layout/IconVerticalSolidList"/>
    <dgm:cxn modelId="{3172ED28-7022-8243-BCA6-049A52161F66}" type="presParOf" srcId="{647D765E-6428-4C27-8C70-88C38E7AA106}" destId="{FD6388D6-F08A-4746-8782-A5DDDFAE40B1}" srcOrd="5" destOrd="0" presId="urn:microsoft.com/office/officeart/2018/2/layout/IconVerticalSolidList"/>
    <dgm:cxn modelId="{A40C090B-2EB1-A44A-B65E-EB9C64E9D414}" type="presParOf" srcId="{647D765E-6428-4C27-8C70-88C38E7AA106}" destId="{F01C802B-799D-4958-9E75-D203B4ACBBBD}" srcOrd="6" destOrd="0" presId="urn:microsoft.com/office/officeart/2018/2/layout/IconVerticalSolidList"/>
    <dgm:cxn modelId="{5270D49C-40C6-8440-9599-EDF517547F26}" type="presParOf" srcId="{F01C802B-799D-4958-9E75-D203B4ACBBBD}" destId="{E16C7720-C1A4-4FA1-87DC-8CA6CFDDF75E}" srcOrd="0" destOrd="0" presId="urn:microsoft.com/office/officeart/2018/2/layout/IconVerticalSolidList"/>
    <dgm:cxn modelId="{CA338B72-CD1E-E640-9C59-7E3F7C846AA0}" type="presParOf" srcId="{F01C802B-799D-4958-9E75-D203B4ACBBBD}" destId="{D5530DD9-EDDC-472F-9543-049AE8A80C00}" srcOrd="1" destOrd="0" presId="urn:microsoft.com/office/officeart/2018/2/layout/IconVerticalSolidList"/>
    <dgm:cxn modelId="{63863555-EEA9-CB43-99E2-3E4D1C86F6D1}" type="presParOf" srcId="{F01C802B-799D-4958-9E75-D203B4ACBBBD}" destId="{0BB93473-98F8-481C-9EAE-EBA237148095}" srcOrd="2" destOrd="0" presId="urn:microsoft.com/office/officeart/2018/2/layout/IconVerticalSolidList"/>
    <dgm:cxn modelId="{96CC45AD-7226-C84A-B66C-15B6A4329FC5}" type="presParOf" srcId="{F01C802B-799D-4958-9E75-D203B4ACBBBD}" destId="{DFB6A60F-AE6F-4D55-9983-D4481F263E9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562E2A-F87D-431B-92E9-13F2267D5B6C}">
      <dsp:nvSpPr>
        <dsp:cNvPr id="0" name=""/>
        <dsp:cNvSpPr/>
      </dsp:nvSpPr>
      <dsp:spPr>
        <a:xfrm>
          <a:off x="0" y="2319"/>
          <a:ext cx="6245265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32B18F-9A9A-4799-AEFE-8C3F02BC02E6}">
      <dsp:nvSpPr>
        <dsp:cNvPr id="0" name=""/>
        <dsp:cNvSpPr/>
      </dsp:nvSpPr>
      <dsp:spPr>
        <a:xfrm>
          <a:off x="355657" y="266858"/>
          <a:ext cx="646650" cy="6466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7E07E4-FC8F-4DA0-8C1C-88BECACD5B4C}">
      <dsp:nvSpPr>
        <dsp:cNvPr id="0" name=""/>
        <dsp:cNvSpPr/>
      </dsp:nvSpPr>
      <dsp:spPr>
        <a:xfrm>
          <a:off x="1357965" y="231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i="0" kern="1200" baseline="0"/>
            <a:t>Map your members</a:t>
          </a:r>
          <a:r>
            <a:rPr lang="en-US" sz="1900" b="0" i="0" kern="1200" baseline="0"/>
            <a:t>: Identify where individuals currently sit on the ladder.</a:t>
          </a:r>
          <a:endParaRPr lang="en-US" sz="1900" kern="1200"/>
        </a:p>
      </dsp:txBody>
      <dsp:txXfrm>
        <a:off x="1357965" y="2319"/>
        <a:ext cx="4887299" cy="1175727"/>
      </dsp:txXfrm>
    </dsp:sp>
    <dsp:sp modelId="{E4CB3B5B-9C07-422C-A685-74D5A0894414}">
      <dsp:nvSpPr>
        <dsp:cNvPr id="0" name=""/>
        <dsp:cNvSpPr/>
      </dsp:nvSpPr>
      <dsp:spPr>
        <a:xfrm>
          <a:off x="0" y="1471979"/>
          <a:ext cx="6245265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134078-8614-4B0C-8D23-007499C9E817}">
      <dsp:nvSpPr>
        <dsp:cNvPr id="0" name=""/>
        <dsp:cNvSpPr/>
      </dsp:nvSpPr>
      <dsp:spPr>
        <a:xfrm>
          <a:off x="355657" y="1736518"/>
          <a:ext cx="646650" cy="6466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294D78-5C1C-489F-8336-2D7C5CCA96F8}">
      <dsp:nvSpPr>
        <dsp:cNvPr id="0" name=""/>
        <dsp:cNvSpPr/>
      </dsp:nvSpPr>
      <dsp:spPr>
        <a:xfrm>
          <a:off x="1357965" y="147197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i="0" kern="1200" baseline="0"/>
            <a:t>Design your campaign</a:t>
          </a:r>
          <a:r>
            <a:rPr lang="en-US" sz="1900" b="0" i="0" kern="1200" baseline="0"/>
            <a:t>: Align tactics with each stage to meet members where they are.</a:t>
          </a:r>
          <a:endParaRPr lang="en-US" sz="1900" kern="1200"/>
        </a:p>
      </dsp:txBody>
      <dsp:txXfrm>
        <a:off x="1357965" y="1471979"/>
        <a:ext cx="4887299" cy="1175727"/>
      </dsp:txXfrm>
    </dsp:sp>
    <dsp:sp modelId="{E26DD603-8565-41D4-9593-312D47204638}">
      <dsp:nvSpPr>
        <dsp:cNvPr id="0" name=""/>
        <dsp:cNvSpPr/>
      </dsp:nvSpPr>
      <dsp:spPr>
        <a:xfrm>
          <a:off x="0" y="2941639"/>
          <a:ext cx="6245265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6D2F66-3D84-422F-96F8-5904297F598D}">
      <dsp:nvSpPr>
        <dsp:cNvPr id="0" name=""/>
        <dsp:cNvSpPr/>
      </dsp:nvSpPr>
      <dsp:spPr>
        <a:xfrm>
          <a:off x="355657" y="3206178"/>
          <a:ext cx="646650" cy="6466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069530-649F-4D74-B350-8B0D41357327}">
      <dsp:nvSpPr>
        <dsp:cNvPr id="0" name=""/>
        <dsp:cNvSpPr/>
      </dsp:nvSpPr>
      <dsp:spPr>
        <a:xfrm>
          <a:off x="1357965" y="294163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i="0" kern="1200" baseline="0"/>
            <a:t>Track progress</a:t>
          </a:r>
          <a:r>
            <a:rPr lang="en-US" sz="1900" b="0" i="0" kern="1200" baseline="0"/>
            <a:t>: Use engagement metrics to assess movement and adjust strategy.</a:t>
          </a:r>
          <a:endParaRPr lang="en-US" sz="1900" kern="1200"/>
        </a:p>
      </dsp:txBody>
      <dsp:txXfrm>
        <a:off x="1357965" y="2941639"/>
        <a:ext cx="4887299" cy="1175727"/>
      </dsp:txXfrm>
    </dsp:sp>
    <dsp:sp modelId="{E16C7720-C1A4-4FA1-87DC-8CA6CFDDF75E}">
      <dsp:nvSpPr>
        <dsp:cNvPr id="0" name=""/>
        <dsp:cNvSpPr/>
      </dsp:nvSpPr>
      <dsp:spPr>
        <a:xfrm>
          <a:off x="0" y="4411299"/>
          <a:ext cx="6245265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530DD9-EDDC-472F-9543-049AE8A80C00}">
      <dsp:nvSpPr>
        <dsp:cNvPr id="0" name=""/>
        <dsp:cNvSpPr/>
      </dsp:nvSpPr>
      <dsp:spPr>
        <a:xfrm>
          <a:off x="355657" y="4675838"/>
          <a:ext cx="646650" cy="64665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B6A60F-AE6F-4D55-9983-D4481F263E92}">
      <dsp:nvSpPr>
        <dsp:cNvPr id="0" name=""/>
        <dsp:cNvSpPr/>
      </dsp:nvSpPr>
      <dsp:spPr>
        <a:xfrm>
          <a:off x="1357965" y="441129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i="0" kern="1200" baseline="0"/>
            <a:t>Build culture</a:t>
          </a:r>
          <a:r>
            <a:rPr lang="en-US" sz="1900" b="0" i="0" kern="1200" baseline="0"/>
            <a:t>: Reinforce that union work is shared, valued, and visionary.</a:t>
          </a:r>
          <a:endParaRPr lang="en-US" sz="1900" kern="1200"/>
        </a:p>
      </dsp:txBody>
      <dsp:txXfrm>
        <a:off x="1357965" y="4411299"/>
        <a:ext cx="4887299" cy="11757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7AD7E-D966-E14A-BB87-79679BBC68BB}" type="datetimeFigureOut">
              <a:rPr lang="en-US" smtClean="0"/>
              <a:t>10/8/25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0C8567-7E9E-7943-9C7B-4D1C23386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52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C8567-7E9E-7943-9C7B-4D1C23386BF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084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87C05-A0EE-4ECE-330C-BDBAFD3D4B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DC4FD4-88D2-70D4-2531-3A04E530A1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6B211-4E5B-276C-1D77-B62758908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5FF9D-8F3F-9D3A-9D30-79C0DDB2D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71B0D6-96EF-D930-6400-4D6415547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161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6EE6D-F688-AB09-C7E9-CB05A540E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DAE12-A1EF-1EE6-DE76-DE777830F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C849EE-A5C4-AD0A-FBB4-FA71A54B3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C1176-325D-22AC-D90F-3C89E9100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C1EE4-739A-7C37-E021-9D93F10F6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94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84740-493B-36E2-5109-A702B0AE6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D08490-A032-F023-7D7F-AE5FC6D83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C7DB2-A5BF-2E3F-64F6-98C022F9D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3E39F-2398-E6D8-5C98-3BE8A742A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0442D-59DD-F036-64E3-1BE4FB27A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090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7117C-91EF-CB8F-43FC-E1AB64BC1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4D625-C9AE-78CD-7946-8AE6298113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4FD91B-07D4-DAA7-C474-DF9F63C56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2669C8-9650-FEA9-0EB2-F3D999A36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3FCB79-CCE6-7E77-1BA1-7EC44D269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E5082C-0170-1B25-AB07-9F03C8DE2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408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9D3-520C-D61B-2B8B-8003F1688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FF3109-241B-7C28-41D1-FD2CCA0E3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EF7239-5B0C-CF3C-C48C-92213A5F8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791924-CEB2-78CE-7CF3-924ECD8234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B11873-7A4C-3DE6-C58D-007E2C123B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B0E138-A371-60D3-AE41-EB36873BE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56A7AF-8305-B259-C4C3-396A48C97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9CCDD5-A179-53BB-54C5-C4076B385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726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EA2A5-BD91-1610-7F0D-45FF09409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D8C502-AD49-5926-C5B9-D87BFCED7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2130C5-C975-08F0-B868-BD6F58C44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BE18C5-1984-5C74-1A36-F73A3C799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335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D9B012-4761-3B6C-90AA-3C66486CC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BEDC43-F1B6-E99D-BB45-3E919CDEB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4A0973-A0ED-98D1-87BF-7CCFE973C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13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BDFB4-79CD-021A-25F6-FFA675748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50579-FC59-3239-D5CD-3411A4A28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A6D3FC-824D-C82D-0D2C-F5B631C30F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4C10FE-6263-8CB0-56A1-0B2CFD952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A55D7C-BDF3-B32C-44C7-32B3E5AE6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205381-D9E2-6EA1-1893-21C74151E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954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4D940-ECAA-2763-403E-0568BBCF2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CE353F-C4B4-6D27-B524-FF9D7A5280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197A9D-C8A8-4B33-94D0-23B5B5BC3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F2963F-96FC-2A0A-532F-5D706D41E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DABAA7-AC1F-20E2-4750-0434C4E85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30422C-AFF1-FB30-9D91-EA6EF2288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96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12996-02A9-4A4D-2360-5404E229E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EEFBA2-CF1B-0FA6-291C-48F323B35F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D31D2-7CDD-D9E8-3094-9A077A032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DAE84-1CC3-5074-30D3-D7C5969A9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46ACB-D7D1-BE42-147F-EB91ACC2B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01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0EB0E9-A9BE-4E40-866B-CBD31C13B0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FDBCDA-9B6A-AF9C-7237-F6F65582B9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6FA54-E977-C55B-2CAC-CEAA92A7D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6F898-9C6A-A0FA-1740-E7CD7E0C1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1B745-2D5A-884D-A2FA-4013893E9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39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B37FB0-9A31-B207-7DC6-0834D8489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F9E269-3548-2E98-1503-6C78E712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29A734-FD7D-A96E-420A-109456D687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C7E2FD-6074-8549-8561-AF9356E206AF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7D2DE-F6F0-6968-1243-DFCAC2183F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B766D-8219-DE36-B0C1-71F8F31252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B857B1-499F-9E42-A432-6FECB74708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811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BCC81228-CEA3-402B-B8E5-688F5BFA7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BC0916B8-FF7A-4ECB-9FD7-C7668658D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011959" flipH="1">
            <a:off x="548353" y="314719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397752-A9F7-78E9-14E4-5D71EED2A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15" y="2322864"/>
            <a:ext cx="549109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 Strategic Ladder for Union Campaigns</a:t>
            </a:r>
          </a:p>
        </p:txBody>
      </p:sp>
      <p:pic>
        <p:nvPicPr>
          <p:cNvPr id="8" name="Picture 4" descr="Building Leadership Capacity: The Ladder of Engagement - The Commons">
            <a:extLst>
              <a:ext uri="{FF2B5EF4-FFF2-40B4-BE49-F238E27FC236}">
                <a16:creationId xmlns:a16="http://schemas.microsoft.com/office/drawing/2014/main" id="{4E597653-E294-141F-B9B6-D2142E5F10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50" r="-10" b="-11"/>
          <a:stretch>
            <a:fillRect/>
          </a:stretch>
        </p:blipFill>
        <p:spPr bwMode="auto">
          <a:xfrm>
            <a:off x="7144143" y="654567"/>
            <a:ext cx="4442871" cy="5559964"/>
          </a:xfrm>
          <a:custGeom>
            <a:avLst/>
            <a:gdLst/>
            <a:ahLst/>
            <a:cxnLst/>
            <a:rect l="l" t="t" r="r" b="b"/>
            <a:pathLst>
              <a:path w="4579832" h="5347063">
                <a:moveTo>
                  <a:pt x="106985" y="0"/>
                </a:moveTo>
                <a:lnTo>
                  <a:pt x="4472847" y="0"/>
                </a:lnTo>
                <a:cubicBezTo>
                  <a:pt x="4531933" y="0"/>
                  <a:pt x="4579832" y="47899"/>
                  <a:pt x="4579832" y="106985"/>
                </a:cubicBezTo>
                <a:lnTo>
                  <a:pt x="4579832" y="5240078"/>
                </a:lnTo>
                <a:cubicBezTo>
                  <a:pt x="4579832" y="5299164"/>
                  <a:pt x="4531933" y="5347063"/>
                  <a:pt x="4472847" y="5347063"/>
                </a:cubicBezTo>
                <a:lnTo>
                  <a:pt x="106985" y="5347063"/>
                </a:lnTo>
                <a:cubicBezTo>
                  <a:pt x="47899" y="5347063"/>
                  <a:pt x="0" y="5299164"/>
                  <a:pt x="0" y="5240078"/>
                </a:cubicBezTo>
                <a:lnTo>
                  <a:pt x="0" y="106985"/>
                </a:lnTo>
                <a:cubicBezTo>
                  <a:pt x="0" y="47899"/>
                  <a:pt x="47899" y="0"/>
                  <a:pt x="10698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9DC011D4-C95F-4B2E-9A3C-A46DCDE95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8584" y="447363"/>
            <a:ext cx="734141" cy="734141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5613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8" name="Rectangle 1077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5B8F65-53E4-BB8D-84C1-D85371EB3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en-US" sz="4000">
                <a:latin typeface="Playfair Display" pitchFamily="2" charset="77"/>
              </a:rPr>
              <a:t>What is the Ladder of Engagement?</a:t>
            </a:r>
          </a:p>
        </p:txBody>
      </p:sp>
      <p:sp>
        <p:nvSpPr>
          <p:cNvPr id="1061" name="Rectangle 2">
            <a:extLst>
              <a:ext uri="{FF2B5EF4-FFF2-40B4-BE49-F238E27FC236}">
                <a16:creationId xmlns:a16="http://schemas.microsoft.com/office/drawing/2014/main" id="{C2365B44-EC86-C64D-7213-B2FBB8D674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6680" y="2405067"/>
            <a:ext cx="6002110" cy="372903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Playfair Display" pitchFamily="2" charset="77"/>
              </a:rPr>
              <a:t>A framework to help union leaders </a:t>
            </a:r>
            <a:r>
              <a:rPr kumimoji="0" lang="en-US" altLang="en-US" sz="2000" b="1" i="0" u="none" strike="noStrike" cap="none" normalizeH="0" baseline="0">
                <a:ln>
                  <a:noFill/>
                </a:ln>
                <a:effectLst/>
                <a:latin typeface="Playfair Display" pitchFamily="2" charset="77"/>
              </a:rPr>
              <a:t>activate and elevate member participation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Playfair Display" pitchFamily="2" charset="77"/>
              </a:rPr>
              <a:t> through a series of intentional steps. 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>
              <a:ln>
                <a:noFill/>
              </a:ln>
              <a:effectLst/>
              <a:latin typeface="Playfair Display" pitchFamily="2" charset="77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Playfair Display" pitchFamily="2" charset="77"/>
              </a:rPr>
              <a:t>Each stage </a:t>
            </a:r>
            <a:r>
              <a:rPr kumimoji="0" lang="en-US" altLang="en-US" sz="2000" b="1" i="0" u="none" strike="noStrike" cap="none" normalizeH="0" baseline="0">
                <a:ln>
                  <a:noFill/>
                </a:ln>
                <a:effectLst/>
                <a:latin typeface="Playfair Display" pitchFamily="2" charset="77"/>
              </a:rPr>
              <a:t>builds trust, capacity, 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Playfair Display" pitchFamily="2" charset="77"/>
              </a:rPr>
              <a:t>and </a:t>
            </a:r>
            <a:r>
              <a:rPr kumimoji="0" lang="en-US" altLang="en-US" sz="2000" b="1" i="0" u="none" strike="noStrike" cap="none" normalizeH="0" baseline="0">
                <a:ln>
                  <a:noFill/>
                </a:ln>
                <a:effectLst/>
                <a:latin typeface="Playfair Display" pitchFamily="2" charset="77"/>
              </a:rPr>
              <a:t>ownership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Playfair Display" pitchFamily="2" charset="77"/>
              </a:rPr>
              <a:t>—turning passive members into powerful advocates and leaders.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85A640-2D41-2E29-CF51-F3DC36F3B6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8311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7558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CBAA7AD-F734-A158-FBD8-05D75A5FB5D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929384"/>
            <a:ext cx="10515600" cy="425196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Objective: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 Introduce the campaign and spark initial interest.</a:t>
            </a: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Tactics: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Playfair Display" pitchFamily="2" charset="77"/>
            </a:endParaRPr>
          </a:p>
          <a:p>
            <a:pPr marL="457200" lvl="1" indent="0">
              <a:lnSpc>
                <a:spcPct val="150000"/>
              </a:lnSpc>
              <a:spcAft>
                <a:spcPts val="600"/>
              </a:spcAft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Send targeted emails or texts with campaign goals and relevance to educators.</a:t>
            </a:r>
          </a:p>
          <a:p>
            <a:pPr marL="457200" lvl="1" indent="0">
              <a:lnSpc>
                <a:spcPct val="150000"/>
              </a:lnSpc>
              <a:spcAft>
                <a:spcPts val="600"/>
              </a:spcAft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Share compelling stories or visuals on social media.</a:t>
            </a:r>
          </a:p>
          <a:p>
            <a:pPr marL="457200" lvl="1" indent="0">
              <a:lnSpc>
                <a:spcPct val="150000"/>
              </a:lnSpc>
              <a:spcAft>
                <a:spcPts val="600"/>
              </a:spcAft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Host informal info sessions or coffee chats at school sites.</a:t>
            </a: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Leadership Focus:</a:t>
            </a:r>
            <a:r>
              <a:rPr lang="en-US" altLang="en-US" sz="2000" dirty="0">
                <a:latin typeface="Playfair Display" pitchFamily="2" charset="77"/>
              </a:rPr>
              <a:t> 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Equip building reps and site leaders with talking points and flyers. </a:t>
            </a:r>
          </a:p>
          <a:p>
            <a:pPr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Use warm, inclusive language that affirms educators’ values and concerns.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FD7B472C-47A6-755C-1302-A90E2D518A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66297"/>
            <a:ext cx="111059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Step 1: Spotting the Ladder – </a:t>
            </a:r>
            <a:r>
              <a:rPr kumimoji="0" lang="en-US" altLang="en-US" sz="28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Recognizing the Path to Collective Power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51745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243C35-CFD3-70A8-595F-6CC5F3185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27DCDBE-8217-4BAE-CE37-4A6F4CEE09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43F0C59-3349-C586-CD4F-AFC4A99B99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521039E-703B-11F3-C2FA-FBFBC42EE5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191169"/>
            <a:ext cx="9081332" cy="372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Objective: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 Encourage members to express curiosity and take a first step.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Tactics: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Invite members to sign a petition or pledge of support.</a:t>
            </a: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Conduct short surveys to gather input and build buy-in.</a:t>
            </a: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Offer low-barrier opportunities to attend virtual briefings or town halls.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Leadership Focus:</a:t>
            </a:r>
            <a:endParaRPr lang="en-US" altLang="en-US" sz="2000" dirty="0">
              <a:solidFill>
                <a:srgbClr val="000000"/>
              </a:solidFill>
              <a:latin typeface="Playfair Display" pitchFamily="2" charset="77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Track engagement and follow up personally.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Celebrate participation publicly to build momentum.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FAAE8133-13B4-B970-89FE-7C4E589BD8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66296"/>
            <a:ext cx="103525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Step 2: Gripping the First Rung – </a:t>
            </a:r>
            <a:r>
              <a:rPr kumimoji="0" lang="en-US" altLang="en-US" sz="28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Taking Hold of Shared Purpose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31971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C53E6BB-8169-2286-E1D2-29DB238F61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929384"/>
            <a:ext cx="10515600" cy="425196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Objective: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 Move members from passive support to active involvement.</a:t>
            </a: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Tactics: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Playfair Display" pitchFamily="2" charset="77"/>
            </a:endParaRPr>
          </a:p>
          <a:p>
            <a:pPr marL="457200" lvl="1" indent="0">
              <a:lnSpc>
                <a:spcPct val="150000"/>
              </a:lnSpc>
              <a:spcAft>
                <a:spcPts val="600"/>
              </a:spcAft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Recruit volunteers for canvassing, phone banking, or event support.</a:t>
            </a:r>
          </a:p>
          <a:p>
            <a:pPr marL="457200" lvl="1" indent="0">
              <a:lnSpc>
                <a:spcPct val="150000"/>
              </a:lnSpc>
              <a:spcAft>
                <a:spcPts val="600"/>
              </a:spcAft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Form working groups around specific campaign issues (e.g., class size, funding).</a:t>
            </a:r>
          </a:p>
          <a:p>
            <a:pPr marL="457200" lvl="1" indent="0">
              <a:lnSpc>
                <a:spcPct val="150000"/>
              </a:lnSpc>
              <a:spcAft>
                <a:spcPts val="600"/>
              </a:spcAft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Host action nights or community forums.</a:t>
            </a: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Leadership Focus:</a:t>
            </a:r>
            <a:endParaRPr lang="en-US" altLang="en-US" sz="2000" dirty="0">
              <a:latin typeface="Playfair Display" pitchFamily="2" charset="77"/>
            </a:endParaRPr>
          </a:p>
          <a:p>
            <a:pPr lvl="1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Provide clear roles, training, and support.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Playfair Display" pitchFamily="2" charset="77"/>
              </a:rPr>
              <a:t>Recognize contributions and foster team spirit.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BF029B2-0C2D-8642-F5ED-656AD35241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66296"/>
            <a:ext cx="106314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Step 3: Climbing with Purpose – </a:t>
            </a:r>
            <a:r>
              <a:rPr kumimoji="0" lang="en-US" altLang="en-US" sz="28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Building Strength Through Action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12208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74F967-41A7-94AD-F46A-7CABC9D39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CA7050B-D330-41A9-57A0-14DE982B1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F5C978A4-098D-723E-D5D2-8ACBB6D2E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229DB8-647C-B9F0-6FAC-FCF014039D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66296"/>
            <a:ext cx="95638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Step 4: Standing Steady – </a:t>
            </a:r>
            <a:r>
              <a:rPr kumimoji="0" lang="en-US" altLang="en-US" sz="28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Holding Space for Collective Voice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00C59-84EE-E1F3-9B30-98CF26B158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191169"/>
            <a:ext cx="9825126" cy="372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Objective: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 Cultivate consistent, reliable contributors.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Tactics: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Invite members to take on formal roles (e.g., site coordinator, committee lead).</a:t>
            </a: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Offer leadership development workshops.</a:t>
            </a: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Engage committed members in strategic planning or negotiations.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Leadership Focus:</a:t>
            </a:r>
            <a:endParaRPr lang="en-US" altLang="en-US" sz="2000" dirty="0">
              <a:solidFill>
                <a:srgbClr val="000000"/>
              </a:solidFill>
              <a:latin typeface="Playfair Display" pitchFamily="2" charset="77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Build trust through transparency and shared decision-making.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Create pathways for growth and mentorship.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87413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7D8389-A5A7-8A9E-12FA-3F0369632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A94D344-0D2C-2CA8-34A2-8E3605268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B1A0A913-1B58-8EB7-F906-ABD595D369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A31E75-BDD7-B960-1E20-54434CBFCC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66296"/>
            <a:ext cx="1112836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Step 5: Reaching the Top – </a:t>
            </a:r>
            <a:r>
              <a:rPr kumimoji="0" lang="en-US" altLang="en-US" sz="28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Creating Opportunities for Others to Climb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383320-FBE6-0CC3-BFA0-8376C94036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191169"/>
            <a:ext cx="8654933" cy="372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Objective: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 Empower members to lead, organize, and inspire others.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Tactics: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Support members in organizing their own events or initiatives.</a:t>
            </a: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Encourage representation at regional or statewide union gatherings.</a:t>
            </a:r>
          </a:p>
          <a:p>
            <a:pPr marL="457200" lvl="1" indent="0">
              <a:lnSpc>
                <a:spcPct val="150000"/>
              </a:lnSpc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Develop a leadership pipeline with coaching and peer support.</a:t>
            </a:r>
          </a:p>
          <a:p>
            <a:pPr marL="0" indent="0">
              <a:lnSpc>
                <a:spcPct val="150000"/>
              </a:lnSpc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Leadership Focus:</a:t>
            </a:r>
            <a:endParaRPr lang="en-US" altLang="en-US" sz="2000" dirty="0">
              <a:solidFill>
                <a:srgbClr val="000000"/>
              </a:solidFill>
              <a:latin typeface="Playfair Display" pitchFamily="2" charset="77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Shift from directing to empowering.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Playfair Display" pitchFamily="2" charset="77"/>
              </a:rPr>
              <a:t>Celebrate leadership as a collective legacy.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ayfair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98379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C29F7AB1-E610-2CFA-F740-3F75A6F79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  <a:prstGeom prst="ellipse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Let’s Practice!</a:t>
            </a:r>
          </a:p>
        </p:txBody>
      </p:sp>
      <p:sp>
        <p:nvSpPr>
          <p:cNvPr id="76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Content Placeholder 38">
            <a:extLst>
              <a:ext uri="{FF2B5EF4-FFF2-40B4-BE49-F238E27FC236}">
                <a16:creationId xmlns:a16="http://schemas.microsoft.com/office/drawing/2014/main" id="{863EF871-A719-88D9-7A5A-AE6899F2D0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568" t="13123" r="15410" b="19338"/>
          <a:stretch>
            <a:fillRect/>
          </a:stretch>
        </p:blipFill>
        <p:spPr>
          <a:xfrm>
            <a:off x="4654296" y="729012"/>
            <a:ext cx="7214616" cy="5372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61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A94871E-96FC-4ADE-815B-41A636E34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051511-EAE4-E9F3-E480-75800ED6D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0040"/>
            <a:ext cx="6692827" cy="38926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Share Out!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5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 descr="Minimize">
            <a:extLst>
              <a:ext uri="{FF2B5EF4-FFF2-40B4-BE49-F238E27FC236}">
                <a16:creationId xmlns:a16="http://schemas.microsoft.com/office/drawing/2014/main" id="{DAAC1370-B1FE-4E6E-931E-F4B807697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81544" y="1267079"/>
            <a:ext cx="4087368" cy="408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79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1" name="Rectangle 90">
            <a:extLst>
              <a:ext uri="{FF2B5EF4-FFF2-40B4-BE49-F238E27FC236}">
                <a16:creationId xmlns:a16="http://schemas.microsoft.com/office/drawing/2014/main" id="{224E0F61-337C-4A5B-B6F4-08BF97AF6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A2D6563-C921-43E3-960A-FCA5360D8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133600" y="685800"/>
            <a:ext cx="10058400" cy="54864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3C634F-5B25-CBDE-E4CA-30ACEEFEC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685800"/>
            <a:ext cx="3883471" cy="822479"/>
          </a:xfrm>
        </p:spPr>
        <p:txBody>
          <a:bodyPr anchor="t">
            <a:normAutofit/>
          </a:bodyPr>
          <a:lstStyle/>
          <a:p>
            <a:r>
              <a:rPr lang="en-US" sz="5000"/>
              <a:t>Debrief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AB4D2B16-FD2F-49E6-B755-313F21458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9764" y="685797"/>
            <a:ext cx="118872" cy="15504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8060F-DE4C-9413-AE97-C8184C9BB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1074" y="1658347"/>
            <a:ext cx="6522398" cy="451385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What ideas or perspectives shifted as your group built the ladder?</a:t>
            </a:r>
            <a:endParaRPr lang="en-US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Which stage did you see a strong potential for impact?</a:t>
            </a:r>
            <a:endParaRPr lang="en-US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What strategies felt most effective for supporting and amplifying member voices?</a:t>
            </a:r>
            <a:endParaRPr lang="en-US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What’s one action you feel ready to take after this session? </a:t>
            </a:r>
          </a:p>
          <a:p>
            <a:pPr>
              <a:lnSpc>
                <a:spcPct val="150000"/>
              </a:lnSpc>
            </a:pPr>
            <a:r>
              <a:rPr lang="en-US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How can you help others climb the ladder with you?</a:t>
            </a:r>
            <a:endParaRPr lang="en-US" sz="2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Graphic 14">
            <a:extLst>
              <a:ext uri="{FF2B5EF4-FFF2-40B4-BE49-F238E27FC236}">
                <a16:creationId xmlns:a16="http://schemas.microsoft.com/office/drawing/2014/main" id="{1D2B4AEE-CC3F-417C-8FF0-DA59478B8D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0017263" y="966353"/>
            <a:ext cx="2012229" cy="2014135"/>
          </a:xfrm>
          <a:custGeom>
            <a:avLst/>
            <a:gdLst>
              <a:gd name="connsiteX0" fmla="*/ 2616327 w 2616326"/>
              <a:gd name="connsiteY0" fmla="*/ 634841 h 2618803"/>
              <a:gd name="connsiteX1" fmla="*/ 2616327 w 2616326"/>
              <a:gd name="connsiteY1" fmla="*/ 0 h 2618803"/>
              <a:gd name="connsiteX2" fmla="*/ 0 w 2616326"/>
              <a:gd name="connsiteY2" fmla="*/ 0 h 2618803"/>
              <a:gd name="connsiteX3" fmla="*/ 0 w 2616326"/>
              <a:gd name="connsiteY3" fmla="*/ 2618804 h 2618803"/>
              <a:gd name="connsiteX4" fmla="*/ 634270 w 2616326"/>
              <a:gd name="connsiteY4" fmla="*/ 2618804 h 2618803"/>
              <a:gd name="connsiteX5" fmla="*/ 2616327 w 2616326"/>
              <a:gd name="connsiteY5" fmla="*/ 634841 h 261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16326" h="2618803">
                <a:moveTo>
                  <a:pt x="2616327" y="634841"/>
                </a:moveTo>
                <a:lnTo>
                  <a:pt x="2616327" y="0"/>
                </a:lnTo>
                <a:lnTo>
                  <a:pt x="0" y="0"/>
                </a:lnTo>
                <a:lnTo>
                  <a:pt x="0" y="2618804"/>
                </a:lnTo>
                <a:lnTo>
                  <a:pt x="634270" y="2618804"/>
                </a:lnTo>
                <a:cubicBezTo>
                  <a:pt x="634270" y="1523143"/>
                  <a:pt x="1521619" y="634841"/>
                  <a:pt x="2616327" y="634841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2" name="Graphic 51" descr="Light Bulb and Gear">
            <a:extLst>
              <a:ext uri="{FF2B5EF4-FFF2-40B4-BE49-F238E27FC236}">
                <a16:creationId xmlns:a16="http://schemas.microsoft.com/office/drawing/2014/main" id="{53F8C32B-1986-A5E4-4B49-14D5E02C11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31978" y="1508279"/>
            <a:ext cx="2498869" cy="2498869"/>
          </a:xfrm>
          <a:prstGeom prst="rect">
            <a:avLst/>
          </a:prstGeom>
        </p:spPr>
      </p:pic>
      <p:sp>
        <p:nvSpPr>
          <p:cNvPr id="99" name="Graphic 14">
            <a:extLst>
              <a:ext uri="{FF2B5EF4-FFF2-40B4-BE49-F238E27FC236}">
                <a16:creationId xmlns:a16="http://schemas.microsoft.com/office/drawing/2014/main" id="{2A058240-2147-45E0-AEDC-7842EF6C32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0017263" y="966354"/>
            <a:ext cx="2012229" cy="2014135"/>
          </a:xfrm>
          <a:custGeom>
            <a:avLst/>
            <a:gdLst>
              <a:gd name="connsiteX0" fmla="*/ 2616327 w 2616326"/>
              <a:gd name="connsiteY0" fmla="*/ 634841 h 2618803"/>
              <a:gd name="connsiteX1" fmla="*/ 2616327 w 2616326"/>
              <a:gd name="connsiteY1" fmla="*/ 0 h 2618803"/>
              <a:gd name="connsiteX2" fmla="*/ 0 w 2616326"/>
              <a:gd name="connsiteY2" fmla="*/ 0 h 2618803"/>
              <a:gd name="connsiteX3" fmla="*/ 0 w 2616326"/>
              <a:gd name="connsiteY3" fmla="*/ 2618804 h 2618803"/>
              <a:gd name="connsiteX4" fmla="*/ 634270 w 2616326"/>
              <a:gd name="connsiteY4" fmla="*/ 2618804 h 2618803"/>
              <a:gd name="connsiteX5" fmla="*/ 2616327 w 2616326"/>
              <a:gd name="connsiteY5" fmla="*/ 634841 h 261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16326" h="2618803">
                <a:moveTo>
                  <a:pt x="2616327" y="634841"/>
                </a:moveTo>
                <a:lnTo>
                  <a:pt x="2616327" y="0"/>
                </a:lnTo>
                <a:lnTo>
                  <a:pt x="0" y="0"/>
                </a:lnTo>
                <a:lnTo>
                  <a:pt x="0" y="2618804"/>
                </a:lnTo>
                <a:lnTo>
                  <a:pt x="634270" y="2618804"/>
                </a:lnTo>
                <a:cubicBezTo>
                  <a:pt x="634270" y="1523143"/>
                  <a:pt x="1521619" y="634841"/>
                  <a:pt x="2616327" y="634841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9836921-C8BE-42F1-A4AD-7D4B4E7FD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73128" y="6172201"/>
            <a:ext cx="118872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345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0A31BA-D745-BBD6-A6A0-11A1709C7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US" sz="5000" b="1" dirty="0">
                <a:solidFill>
                  <a:schemeClr val="accent2"/>
                </a:solidFill>
              </a:rPr>
              <a:t>Key Points:</a:t>
            </a:r>
            <a:br>
              <a:rPr lang="en-US" sz="5000" b="1" dirty="0"/>
            </a:br>
            <a:r>
              <a:rPr lang="en-US" sz="5000" b="1" dirty="0"/>
              <a:t>Using the Ladder Strategically</a:t>
            </a:r>
            <a:endParaRPr lang="en-US" sz="500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1CFDA3F1-F61C-7DAD-9B77-DE3CB9A190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5085261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8124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68DD42EB-CFC3-4A0B-8AD0-7899BA4BE7B1}"/>
</file>

<file path=customXml/itemProps2.xml><?xml version="1.0" encoding="utf-8"?>
<ds:datastoreItem xmlns:ds="http://schemas.openxmlformats.org/officeDocument/2006/customXml" ds:itemID="{0420E73C-882A-48B1-B43E-47D5B7FB9BAE}"/>
</file>

<file path=customXml/itemProps3.xml><?xml version="1.0" encoding="utf-8"?>
<ds:datastoreItem xmlns:ds="http://schemas.openxmlformats.org/officeDocument/2006/customXml" ds:itemID="{0A51CF1B-0A9D-49D4-B669-C79234B9ADB0}"/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498</Words>
  <Application>Microsoft Office PowerPoint</Application>
  <PresentationFormat>Widescreen</PresentationFormat>
  <Paragraphs>56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A Strategic Ladder for Union Campaigns</vt:lpstr>
      <vt:lpstr>What is the Ladder of Engagement?</vt:lpstr>
      <vt:lpstr>Step 1: Spotting the Ladder – Recognizing the Path to Collective Power</vt:lpstr>
      <vt:lpstr>Step 2: Gripping the First Rung – Taking Hold of Shared Purpose</vt:lpstr>
      <vt:lpstr>Step 3: Climbing with Purpose – Building Strength Through Action</vt:lpstr>
      <vt:lpstr>Step 4: Standing Steady – Holding Space for Collective Voice</vt:lpstr>
      <vt:lpstr>Step 5: Reaching the Top – Creating Opportunities for Others to Climb</vt:lpstr>
      <vt:lpstr>Let’s Practice!</vt:lpstr>
      <vt:lpstr>Share Out!</vt:lpstr>
      <vt:lpstr>Debrief</vt:lpstr>
      <vt:lpstr>Key Points: Using the Ladder Strategically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Strategic Ladder for Union Campaigns</dc:title>
  <dc:creator>Shephard Allen, Taraja [OH]</dc:creator>
  <cp:lastModifiedBy>Shephard Allen, Taraja [OH]</cp:lastModifiedBy>
  <cp:revision>2</cp:revision>
  <dcterms:created xsi:type="dcterms:W3CDTF">2025-10-02T01:21:04Z</dcterms:created>
  <dcterms:modified xsi:type="dcterms:W3CDTF">2025-10-08T21:42:23Z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