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83" r:id="rId5"/>
  </p:sldMasterIdLst>
  <p:notesMasterIdLst>
    <p:notesMasterId r:id="rId36"/>
  </p:notesMasterIdLst>
  <p:sldIdLst>
    <p:sldId id="1159" r:id="rId6"/>
    <p:sldId id="257" r:id="rId7"/>
    <p:sldId id="266" r:id="rId8"/>
    <p:sldId id="265" r:id="rId9"/>
    <p:sldId id="263" r:id="rId10"/>
    <p:sldId id="264" r:id="rId11"/>
    <p:sldId id="268" r:id="rId12"/>
    <p:sldId id="270" r:id="rId13"/>
    <p:sldId id="272" r:id="rId14"/>
    <p:sldId id="273" r:id="rId15"/>
    <p:sldId id="274" r:id="rId16"/>
    <p:sldId id="269" r:id="rId17"/>
    <p:sldId id="275" r:id="rId18"/>
    <p:sldId id="2645" r:id="rId19"/>
    <p:sldId id="2644" r:id="rId20"/>
    <p:sldId id="2647" r:id="rId21"/>
    <p:sldId id="259" r:id="rId22"/>
    <p:sldId id="1136" r:id="rId23"/>
    <p:sldId id="899" r:id="rId24"/>
    <p:sldId id="2643" r:id="rId25"/>
    <p:sldId id="2646" r:id="rId26"/>
    <p:sldId id="2625" r:id="rId27"/>
    <p:sldId id="1145" r:id="rId28"/>
    <p:sldId id="2648" r:id="rId29"/>
    <p:sldId id="2649" r:id="rId30"/>
    <p:sldId id="2650" r:id="rId31"/>
    <p:sldId id="2651" r:id="rId32"/>
    <p:sldId id="2652" r:id="rId33"/>
    <p:sldId id="2653" r:id="rId34"/>
    <p:sldId id="2654"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D1718D-03B3-8955-ABF9-C2CB7BFEDB44}" v="887" dt="2026-06-03T22:47:58.835"/>
    <p1510:client id="{43DE49EF-6E9A-51F4-BEEC-D970F35F8C12}" v="262" dt="2026-06-04T15:09:39.8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eason, Carrie [NEA]" userId="S::cgleason@nea.org::31a7c8cd-92be-4cca-a62a-d67004c12b95" providerId="AD" clId="Web-{66E61242-2259-0133-4532-312BE92E4878}"/>
    <pc:docChg chg="addSld delSld modSld sldOrd addMainMaster modMainMaster">
      <pc:chgData name="Gleason, Carrie [NEA]" userId="S::cgleason@nea.org::31a7c8cd-92be-4cca-a62a-d67004c12b95" providerId="AD" clId="Web-{66E61242-2259-0133-4532-312BE92E4878}" dt="2026-06-01T20:39:00.720" v="1365"/>
      <pc:docMkLst>
        <pc:docMk/>
      </pc:docMkLst>
      <pc:sldChg chg="addSp delSp modSp new">
        <pc:chgData name="Gleason, Carrie [NEA]" userId="S::cgleason@nea.org::31a7c8cd-92be-4cca-a62a-d67004c12b95" providerId="AD" clId="Web-{66E61242-2259-0133-4532-312BE92E4878}" dt="2026-06-01T17:17:14.813" v="115" actId="20577"/>
        <pc:sldMkLst>
          <pc:docMk/>
          <pc:sldMk cId="2744674748" sldId="257"/>
        </pc:sldMkLst>
        <pc:spChg chg="mod">
          <ac:chgData name="Gleason, Carrie [NEA]" userId="S::cgleason@nea.org::31a7c8cd-92be-4cca-a62a-d67004c12b95" providerId="AD" clId="Web-{66E61242-2259-0133-4532-312BE92E4878}" dt="2026-06-01T17:17:14.813" v="115" actId="20577"/>
          <ac:spMkLst>
            <pc:docMk/>
            <pc:sldMk cId="2744674748" sldId="257"/>
            <ac:spMk id="2" creationId="{D82947DB-69F7-D3A9-CE32-CFB993D8EFE9}"/>
          </ac:spMkLst>
        </pc:spChg>
        <pc:picChg chg="add mod ord">
          <ac:chgData name="Gleason, Carrie [NEA]" userId="S::cgleason@nea.org::31a7c8cd-92be-4cca-a62a-d67004c12b95" providerId="AD" clId="Web-{66E61242-2259-0133-4532-312BE92E4878}" dt="2026-06-01T17:15:00.779" v="35" actId="1076"/>
          <ac:picMkLst>
            <pc:docMk/>
            <pc:sldMk cId="2744674748" sldId="257"/>
            <ac:picMk id="4" creationId="{1207BD0B-9BA8-CFD5-89DA-B1C462D11CCC}"/>
          </ac:picMkLst>
        </pc:picChg>
        <pc:picChg chg="add mod modCrop">
          <ac:chgData name="Gleason, Carrie [NEA]" userId="S::cgleason@nea.org::31a7c8cd-92be-4cca-a62a-d67004c12b95" providerId="AD" clId="Web-{66E61242-2259-0133-4532-312BE92E4878}" dt="2026-06-01T17:08:58.503" v="22"/>
          <ac:picMkLst>
            <pc:docMk/>
            <pc:sldMk cId="2744674748" sldId="257"/>
            <ac:picMk id="7" creationId="{900EC458-2FB7-A29A-7E68-D6C2BA715C44}"/>
          </ac:picMkLst>
        </pc:picChg>
        <pc:picChg chg="add mod modCrop">
          <ac:chgData name="Gleason, Carrie [NEA]" userId="S::cgleason@nea.org::31a7c8cd-92be-4cca-a62a-d67004c12b95" providerId="AD" clId="Web-{66E61242-2259-0133-4532-312BE92E4878}" dt="2026-06-01T17:08:25.830" v="16" actId="1076"/>
          <ac:picMkLst>
            <pc:docMk/>
            <pc:sldMk cId="2744674748" sldId="257"/>
            <ac:picMk id="8" creationId="{DB38F5A0-CC15-0293-8B0E-002F0D571387}"/>
          </ac:picMkLst>
        </pc:picChg>
        <pc:picChg chg="add mod">
          <ac:chgData name="Gleason, Carrie [NEA]" userId="S::cgleason@nea.org::31a7c8cd-92be-4cca-a62a-d67004c12b95" providerId="AD" clId="Web-{66E61242-2259-0133-4532-312BE92E4878}" dt="2026-06-01T17:16:20.265" v="65" actId="1076"/>
          <ac:picMkLst>
            <pc:docMk/>
            <pc:sldMk cId="2744674748" sldId="257"/>
            <ac:picMk id="9" creationId="{C3032CCB-6BEE-791E-6BFD-FD06DD20F56C}"/>
          </ac:picMkLst>
        </pc:picChg>
        <pc:picChg chg="add mod modCrop">
          <ac:chgData name="Gleason, Carrie [NEA]" userId="S::cgleason@nea.org::31a7c8cd-92be-4cca-a62a-d67004c12b95" providerId="AD" clId="Web-{66E61242-2259-0133-4532-312BE92E4878}" dt="2026-06-01T17:16:21.687" v="66" actId="1076"/>
          <ac:picMkLst>
            <pc:docMk/>
            <pc:sldMk cId="2744674748" sldId="257"/>
            <ac:picMk id="10" creationId="{8306992C-9EEF-D1D6-3271-BC67F84263D9}"/>
          </ac:picMkLst>
        </pc:picChg>
        <pc:picChg chg="add mod">
          <ac:chgData name="Gleason, Carrie [NEA]" userId="S::cgleason@nea.org::31a7c8cd-92be-4cca-a62a-d67004c12b95" providerId="AD" clId="Web-{66E61242-2259-0133-4532-312BE92E4878}" dt="2026-06-01T17:14:58.857" v="34" actId="1076"/>
          <ac:picMkLst>
            <pc:docMk/>
            <pc:sldMk cId="2744674748" sldId="257"/>
            <ac:picMk id="11" creationId="{5FAAB117-2FBF-4477-2427-4A4C62716030}"/>
          </ac:picMkLst>
        </pc:picChg>
        <pc:picChg chg="add mod">
          <ac:chgData name="Gleason, Carrie [NEA]" userId="S::cgleason@nea.org::31a7c8cd-92be-4cca-a62a-d67004c12b95" providerId="AD" clId="Web-{66E61242-2259-0133-4532-312BE92E4878}" dt="2026-06-01T17:15:11.123" v="37" actId="1076"/>
          <ac:picMkLst>
            <pc:docMk/>
            <pc:sldMk cId="2744674748" sldId="257"/>
            <ac:picMk id="12" creationId="{CB5F2C9B-7E0F-4ABD-E2B7-209D47FBE732}"/>
          </ac:picMkLst>
        </pc:picChg>
      </pc:sldChg>
      <pc:sldChg chg="addSp modSp new">
        <pc:chgData name="Gleason, Carrie [NEA]" userId="S::cgleason@nea.org::31a7c8cd-92be-4cca-a62a-d67004c12b95" providerId="AD" clId="Web-{66E61242-2259-0133-4532-312BE92E4878}" dt="2026-06-01T19:31:47.354" v="1330"/>
        <pc:sldMkLst>
          <pc:docMk/>
          <pc:sldMk cId="1243608649" sldId="259"/>
        </pc:sldMkLst>
        <pc:spChg chg="mod">
          <ac:chgData name="Gleason, Carrie [NEA]" userId="S::cgleason@nea.org::31a7c8cd-92be-4cca-a62a-d67004c12b95" providerId="AD" clId="Web-{66E61242-2259-0133-4532-312BE92E4878}" dt="2026-06-01T19:31:43.667" v="1328" actId="20577"/>
          <ac:spMkLst>
            <pc:docMk/>
            <pc:sldMk cId="1243608649" sldId="259"/>
            <ac:spMk id="2" creationId="{B2924276-45D2-38DA-5301-C5562014EBE8}"/>
          </ac:spMkLst>
        </pc:spChg>
        <pc:spChg chg="mod">
          <ac:chgData name="Gleason, Carrie [NEA]" userId="S::cgleason@nea.org::31a7c8cd-92be-4cca-a62a-d67004c12b95" providerId="AD" clId="Web-{66E61242-2259-0133-4532-312BE92E4878}" dt="2026-06-01T17:55:39.847" v="302" actId="20577"/>
          <ac:spMkLst>
            <pc:docMk/>
            <pc:sldMk cId="1243608649" sldId="259"/>
            <ac:spMk id="3" creationId="{711DBCA8-750E-94BC-DA68-1FC60973F0E0}"/>
          </ac:spMkLst>
        </pc:spChg>
        <pc:graphicFrameChg chg="add mod modGraphic">
          <ac:chgData name="Gleason, Carrie [NEA]" userId="S::cgleason@nea.org::31a7c8cd-92be-4cca-a62a-d67004c12b95" providerId="AD" clId="Web-{66E61242-2259-0133-4532-312BE92E4878}" dt="2026-06-01T19:31:47.354" v="1330"/>
          <ac:graphicFrameMkLst>
            <pc:docMk/>
            <pc:sldMk cId="1243608649" sldId="259"/>
            <ac:graphicFrameMk id="5" creationId="{B825763A-BBA1-2935-9404-1F5485B65860}"/>
          </ac:graphicFrameMkLst>
        </pc:graphicFrameChg>
      </pc:sldChg>
      <pc:sldChg chg="addSp delSp modSp add">
        <pc:chgData name="Gleason, Carrie [NEA]" userId="S::cgleason@nea.org::31a7c8cd-92be-4cca-a62a-d67004c12b95" providerId="AD" clId="Web-{66E61242-2259-0133-4532-312BE92E4878}" dt="2026-06-01T18:03:58.082" v="400" actId="20577"/>
        <pc:sldMkLst>
          <pc:docMk/>
          <pc:sldMk cId="0" sldId="263"/>
        </pc:sldMkLst>
        <pc:spChg chg="add mod">
          <ac:chgData name="Gleason, Carrie [NEA]" userId="S::cgleason@nea.org::31a7c8cd-92be-4cca-a62a-d67004c12b95" providerId="AD" clId="Web-{66E61242-2259-0133-4532-312BE92E4878}" dt="2026-06-01T18:03:58.082" v="400" actId="20577"/>
          <ac:spMkLst>
            <pc:docMk/>
            <pc:sldMk cId="0" sldId="263"/>
            <ac:spMk id="4" creationId="{C00A60F2-DD3C-6043-7E9A-2BC7EDFDEB6D}"/>
          </ac:spMkLst>
        </pc:spChg>
        <pc:spChg chg="mod">
          <ac:chgData name="Gleason, Carrie [NEA]" userId="S::cgleason@nea.org::31a7c8cd-92be-4cca-a62a-d67004c12b95" providerId="AD" clId="Web-{66E61242-2259-0133-4532-312BE92E4878}" dt="2026-06-01T18:03:12.596" v="349" actId="1076"/>
          <ac:spMkLst>
            <pc:docMk/>
            <pc:sldMk cId="0" sldId="263"/>
            <ac:spMk id="248" creationId="{00000000-0000-0000-0000-000000000000}"/>
          </ac:spMkLst>
        </pc:spChg>
      </pc:sldChg>
      <pc:sldChg chg="modSp add">
        <pc:chgData name="Gleason, Carrie [NEA]" userId="S::cgleason@nea.org::31a7c8cd-92be-4cca-a62a-d67004c12b95" providerId="AD" clId="Web-{66E61242-2259-0133-4532-312BE92E4878}" dt="2026-06-01T17:55:35.096" v="301" actId="20577"/>
        <pc:sldMkLst>
          <pc:docMk/>
          <pc:sldMk cId="0" sldId="264"/>
        </pc:sldMkLst>
        <pc:spChg chg="mod">
          <ac:chgData name="Gleason, Carrie [NEA]" userId="S::cgleason@nea.org::31a7c8cd-92be-4cca-a62a-d67004c12b95" providerId="AD" clId="Web-{66E61242-2259-0133-4532-312BE92E4878}" dt="2026-06-01T17:55:35.096" v="301" actId="20577"/>
          <ac:spMkLst>
            <pc:docMk/>
            <pc:sldMk cId="0" sldId="264"/>
            <ac:spMk id="254" creationId="{00000000-0000-0000-0000-000000000000}"/>
          </ac:spMkLst>
        </pc:spChg>
      </pc:sldChg>
      <pc:sldChg chg="add">
        <pc:chgData name="Gleason, Carrie [NEA]" userId="S::cgleason@nea.org::31a7c8cd-92be-4cca-a62a-d67004c12b95" providerId="AD" clId="Web-{66E61242-2259-0133-4532-312BE92E4878}" dt="2026-06-01T18:05:02.537" v="408"/>
        <pc:sldMkLst>
          <pc:docMk/>
          <pc:sldMk cId="471388024" sldId="265"/>
        </pc:sldMkLst>
      </pc:sldChg>
      <pc:sldChg chg="addSp delSp modSp add">
        <pc:chgData name="Gleason, Carrie [NEA]" userId="S::cgleason@nea.org::31a7c8cd-92be-4cca-a62a-d67004c12b95" providerId="AD" clId="Web-{66E61242-2259-0133-4532-312BE92E4878}" dt="2026-06-01T18:09:35.609" v="429" actId="20577"/>
        <pc:sldMkLst>
          <pc:docMk/>
          <pc:sldMk cId="3691642755" sldId="266"/>
        </pc:sldMkLst>
        <pc:spChg chg="add mod">
          <ac:chgData name="Gleason, Carrie [NEA]" userId="S::cgleason@nea.org::31a7c8cd-92be-4cca-a62a-d67004c12b95" providerId="AD" clId="Web-{66E61242-2259-0133-4532-312BE92E4878}" dt="2026-06-01T18:09:35.609" v="429" actId="20577"/>
          <ac:spMkLst>
            <pc:docMk/>
            <pc:sldMk cId="3691642755" sldId="266"/>
            <ac:spMk id="2" creationId="{F52CDE4D-CD5C-51C5-3128-CAA813254655}"/>
          </ac:spMkLst>
        </pc:spChg>
      </pc:sldChg>
      <pc:sldChg chg="addSp delSp modSp add ord replId">
        <pc:chgData name="Gleason, Carrie [NEA]" userId="S::cgleason@nea.org::31a7c8cd-92be-4cca-a62a-d67004c12b95" providerId="AD" clId="Web-{66E61242-2259-0133-4532-312BE92E4878}" dt="2026-06-01T18:16:41.842" v="489" actId="20577"/>
        <pc:sldMkLst>
          <pc:docMk/>
          <pc:sldMk cId="1293896165" sldId="268"/>
        </pc:sldMkLst>
        <pc:spChg chg="add mod">
          <ac:chgData name="Gleason, Carrie [NEA]" userId="S::cgleason@nea.org::31a7c8cd-92be-4cca-a62a-d67004c12b95" providerId="AD" clId="Web-{66E61242-2259-0133-4532-312BE92E4878}" dt="2026-06-01T18:16:16.982" v="462"/>
          <ac:spMkLst>
            <pc:docMk/>
            <pc:sldMk cId="1293896165" sldId="268"/>
            <ac:spMk id="3" creationId="{08EE1899-462B-4C5D-711D-244DB792FA8D}"/>
          </ac:spMkLst>
        </pc:spChg>
        <pc:spChg chg="add mod">
          <ac:chgData name="Gleason, Carrie [NEA]" userId="S::cgleason@nea.org::31a7c8cd-92be-4cca-a62a-d67004c12b95" providerId="AD" clId="Web-{66E61242-2259-0133-4532-312BE92E4878}" dt="2026-06-01T18:16:21.404" v="465"/>
          <ac:spMkLst>
            <pc:docMk/>
            <pc:sldMk cId="1293896165" sldId="268"/>
            <ac:spMk id="5" creationId="{C7CA7EA6-CD3B-1770-BA7F-28C159C1970C}"/>
          </ac:spMkLst>
        </pc:spChg>
        <pc:spChg chg="mod">
          <ac:chgData name="Gleason, Carrie [NEA]" userId="S::cgleason@nea.org::31a7c8cd-92be-4cca-a62a-d67004c12b95" providerId="AD" clId="Web-{66E61242-2259-0133-4532-312BE92E4878}" dt="2026-06-01T18:16:41.842" v="489" actId="20577"/>
          <ac:spMkLst>
            <pc:docMk/>
            <pc:sldMk cId="1293896165" sldId="268"/>
            <ac:spMk id="259" creationId="{D9A3C220-9410-0DE0-172A-916A0A8707AD}"/>
          </ac:spMkLst>
        </pc:spChg>
      </pc:sldChg>
      <pc:sldChg chg="modSp add">
        <pc:chgData name="Gleason, Carrie [NEA]" userId="S::cgleason@nea.org::31a7c8cd-92be-4cca-a62a-d67004c12b95" providerId="AD" clId="Web-{66E61242-2259-0133-4532-312BE92E4878}" dt="2026-06-01T18:25:13.625" v="506" actId="1076"/>
        <pc:sldMkLst>
          <pc:docMk/>
          <pc:sldMk cId="2501628991" sldId="269"/>
        </pc:sldMkLst>
        <pc:spChg chg="mod">
          <ac:chgData name="Gleason, Carrie [NEA]" userId="S::cgleason@nea.org::31a7c8cd-92be-4cca-a62a-d67004c12b95" providerId="AD" clId="Web-{66E61242-2259-0133-4532-312BE92E4878}" dt="2026-06-01T18:25:13.625" v="506" actId="1076"/>
          <ac:spMkLst>
            <pc:docMk/>
            <pc:sldMk cId="2501628991" sldId="269"/>
            <ac:spMk id="266" creationId="{00000000-0000-0000-0000-000000000000}"/>
          </ac:spMkLst>
        </pc:spChg>
        <pc:spChg chg="mod">
          <ac:chgData name="Gleason, Carrie [NEA]" userId="S::cgleason@nea.org::31a7c8cd-92be-4cca-a62a-d67004c12b95" providerId="AD" clId="Web-{66E61242-2259-0133-4532-312BE92E4878}" dt="2026-06-01T18:24:50.624" v="500" actId="20577"/>
          <ac:spMkLst>
            <pc:docMk/>
            <pc:sldMk cId="2501628991" sldId="269"/>
            <ac:spMk id="270" creationId="{00000000-0000-0000-0000-000000000000}"/>
          </ac:spMkLst>
        </pc:spChg>
        <pc:spChg chg="mod">
          <ac:chgData name="Gleason, Carrie [NEA]" userId="S::cgleason@nea.org::31a7c8cd-92be-4cca-a62a-d67004c12b95" providerId="AD" clId="Web-{66E61242-2259-0133-4532-312BE92E4878}" dt="2026-06-01T18:24:55.406" v="501" actId="20577"/>
          <ac:spMkLst>
            <pc:docMk/>
            <pc:sldMk cId="2501628991" sldId="269"/>
            <ac:spMk id="271" creationId="{00000000-0000-0000-0000-000000000000}"/>
          </ac:spMkLst>
        </pc:spChg>
        <pc:spChg chg="mod">
          <ac:chgData name="Gleason, Carrie [NEA]" userId="S::cgleason@nea.org::31a7c8cd-92be-4cca-a62a-d67004c12b95" providerId="AD" clId="Web-{66E61242-2259-0133-4532-312BE92E4878}" dt="2026-06-01T18:25:00.859" v="502" actId="20577"/>
          <ac:spMkLst>
            <pc:docMk/>
            <pc:sldMk cId="2501628991" sldId="269"/>
            <ac:spMk id="272" creationId="{00000000-0000-0000-0000-000000000000}"/>
          </ac:spMkLst>
        </pc:spChg>
        <pc:spChg chg="mod">
          <ac:chgData name="Gleason, Carrie [NEA]" userId="S::cgleason@nea.org::31a7c8cd-92be-4cca-a62a-d67004c12b95" providerId="AD" clId="Web-{66E61242-2259-0133-4532-312BE92E4878}" dt="2026-06-01T18:25:04.672" v="504" actId="20577"/>
          <ac:spMkLst>
            <pc:docMk/>
            <pc:sldMk cId="2501628991" sldId="269"/>
            <ac:spMk id="273" creationId="{00000000-0000-0000-0000-000000000000}"/>
          </ac:spMkLst>
        </pc:spChg>
        <pc:spChg chg="mod">
          <ac:chgData name="Gleason, Carrie [NEA]" userId="S::cgleason@nea.org::31a7c8cd-92be-4cca-a62a-d67004c12b95" providerId="AD" clId="Web-{66E61242-2259-0133-4532-312BE92E4878}" dt="2026-06-01T18:25:07.984" v="505" actId="20577"/>
          <ac:spMkLst>
            <pc:docMk/>
            <pc:sldMk cId="2501628991" sldId="269"/>
            <ac:spMk id="274" creationId="{00000000-0000-0000-0000-000000000000}"/>
          </ac:spMkLst>
        </pc:spChg>
      </pc:sldChg>
      <pc:sldChg chg="add ord">
        <pc:chgData name="Gleason, Carrie [NEA]" userId="S::cgleason@nea.org::31a7c8cd-92be-4cca-a62a-d67004c12b95" providerId="AD" clId="Web-{66E61242-2259-0133-4532-312BE92E4878}" dt="2026-06-01T18:33:35.001" v="565"/>
        <pc:sldMkLst>
          <pc:docMk/>
          <pc:sldMk cId="0" sldId="270"/>
        </pc:sldMkLst>
      </pc:sldChg>
      <pc:sldChg chg="modSp add ord">
        <pc:chgData name="Gleason, Carrie [NEA]" userId="S::cgleason@nea.org::31a7c8cd-92be-4cca-a62a-d67004c12b95" providerId="AD" clId="Web-{66E61242-2259-0133-4532-312BE92E4878}" dt="2026-06-01T18:33:41.251" v="566"/>
        <pc:sldMkLst>
          <pc:docMk/>
          <pc:sldMk cId="3726205435" sldId="272"/>
        </pc:sldMkLst>
        <pc:spChg chg="mod">
          <ac:chgData name="Gleason, Carrie [NEA]" userId="S::cgleason@nea.org::31a7c8cd-92be-4cca-a62a-d67004c12b95" providerId="AD" clId="Web-{66E61242-2259-0133-4532-312BE92E4878}" dt="2026-06-01T18:31:50.420" v="563" actId="14100"/>
          <ac:spMkLst>
            <pc:docMk/>
            <pc:sldMk cId="3726205435" sldId="272"/>
            <ac:spMk id="302" creationId="{00000000-0000-0000-0000-000000000000}"/>
          </ac:spMkLst>
        </pc:spChg>
        <pc:spChg chg="mod">
          <ac:chgData name="Gleason, Carrie [NEA]" userId="S::cgleason@nea.org::31a7c8cd-92be-4cca-a62a-d67004c12b95" providerId="AD" clId="Web-{66E61242-2259-0133-4532-312BE92E4878}" dt="2026-06-01T18:31:45.138" v="562" actId="20577"/>
          <ac:spMkLst>
            <pc:docMk/>
            <pc:sldMk cId="3726205435" sldId="272"/>
            <ac:spMk id="303" creationId="{00000000-0000-0000-0000-000000000000}"/>
          </ac:spMkLst>
        </pc:spChg>
      </pc:sldChg>
      <pc:sldChg chg="addSp delSp modSp add replId addAnim">
        <pc:chgData name="Gleason, Carrie [NEA]" userId="S::cgleason@nea.org::31a7c8cd-92be-4cca-a62a-d67004c12b95" providerId="AD" clId="Web-{66E61242-2259-0133-4532-312BE92E4878}" dt="2026-06-01T18:37:13.399" v="596" actId="1076"/>
        <pc:sldMkLst>
          <pc:docMk/>
          <pc:sldMk cId="2333766534" sldId="273"/>
        </pc:sldMkLst>
        <pc:spChg chg="add mod">
          <ac:chgData name="Gleason, Carrie [NEA]" userId="S::cgleason@nea.org::31a7c8cd-92be-4cca-a62a-d67004c12b95" providerId="AD" clId="Web-{66E61242-2259-0133-4532-312BE92E4878}" dt="2026-06-01T18:37:13.399" v="596" actId="1076"/>
          <ac:spMkLst>
            <pc:docMk/>
            <pc:sldMk cId="2333766534" sldId="273"/>
            <ac:spMk id="3" creationId="{1C725733-8254-3D18-9541-D6C9FF2BD31D}"/>
          </ac:spMkLst>
        </pc:spChg>
        <pc:spChg chg="mod">
          <ac:chgData name="Gleason, Carrie [NEA]" userId="S::cgleason@nea.org::31a7c8cd-92be-4cca-a62a-d67004c12b95" providerId="AD" clId="Web-{66E61242-2259-0133-4532-312BE92E4878}" dt="2026-06-01T18:34:33.456" v="587" actId="1076"/>
          <ac:spMkLst>
            <pc:docMk/>
            <pc:sldMk cId="2333766534" sldId="273"/>
            <ac:spMk id="253" creationId="{F56F56AC-E99F-EE7E-C9EB-BD3237777D4A}"/>
          </ac:spMkLst>
        </pc:spChg>
      </pc:sldChg>
      <pc:sldChg chg="addSp delSp modSp add ord replId">
        <pc:chgData name="Gleason, Carrie [NEA]" userId="S::cgleason@nea.org::31a7c8cd-92be-4cca-a62a-d67004c12b95" providerId="AD" clId="Web-{66E61242-2259-0133-4532-312BE92E4878}" dt="2026-06-01T19:11:06.171" v="1089" actId="20577"/>
        <pc:sldMkLst>
          <pc:docMk/>
          <pc:sldMk cId="1935472578" sldId="274"/>
        </pc:sldMkLst>
        <pc:spChg chg="add mod">
          <ac:chgData name="Gleason, Carrie [NEA]" userId="S::cgleason@nea.org::31a7c8cd-92be-4cca-a62a-d67004c12b95" providerId="AD" clId="Web-{66E61242-2259-0133-4532-312BE92E4878}" dt="2026-06-01T18:38:42.137" v="629" actId="20577"/>
          <ac:spMkLst>
            <pc:docMk/>
            <pc:sldMk cId="1935472578" sldId="274"/>
            <ac:spMk id="3" creationId="{1555A932-37E8-B88B-2D9C-380D0635FFA6}"/>
          </ac:spMkLst>
        </pc:spChg>
        <pc:spChg chg="add mod">
          <ac:chgData name="Gleason, Carrie [NEA]" userId="S::cgleason@nea.org::31a7c8cd-92be-4cca-a62a-d67004c12b95" providerId="AD" clId="Web-{66E61242-2259-0133-4532-312BE92E4878}" dt="2026-06-01T19:11:06.171" v="1089" actId="20577"/>
          <ac:spMkLst>
            <pc:docMk/>
            <pc:sldMk cId="1935472578" sldId="274"/>
            <ac:spMk id="4" creationId="{C3278BD7-DA56-2F1F-5839-3DCCCAEBE965}"/>
          </ac:spMkLst>
        </pc:spChg>
        <pc:spChg chg="mod">
          <ac:chgData name="Gleason, Carrie [NEA]" userId="S::cgleason@nea.org::31a7c8cd-92be-4cca-a62a-d67004c12b95" providerId="AD" clId="Web-{66E61242-2259-0133-4532-312BE92E4878}" dt="2026-06-01T18:37:38.197" v="601" actId="20577"/>
          <ac:spMkLst>
            <pc:docMk/>
            <pc:sldMk cId="1935472578" sldId="274"/>
            <ac:spMk id="303" creationId="{BC5DECB1-33E0-E2E7-E1D5-9A25AFF5532C}"/>
          </ac:spMkLst>
        </pc:spChg>
      </pc:sldChg>
      <pc:sldChg chg="addSp delSp modSp add ord replId delAnim">
        <pc:chgData name="Gleason, Carrie [NEA]" userId="S::cgleason@nea.org::31a7c8cd-92be-4cca-a62a-d67004c12b95" providerId="AD" clId="Web-{66E61242-2259-0133-4532-312BE92E4878}" dt="2026-06-01T19:20:48.379" v="1110"/>
        <pc:sldMkLst>
          <pc:docMk/>
          <pc:sldMk cId="412235300" sldId="275"/>
        </pc:sldMkLst>
        <pc:spChg chg="add mod">
          <ac:chgData name="Gleason, Carrie [NEA]" userId="S::cgleason@nea.org::31a7c8cd-92be-4cca-a62a-d67004c12b95" providerId="AD" clId="Web-{66E61242-2259-0133-4532-312BE92E4878}" dt="2026-06-01T19:20:23.034" v="1106" actId="14100"/>
          <ac:spMkLst>
            <pc:docMk/>
            <pc:sldMk cId="412235300" sldId="275"/>
            <ac:spMk id="4" creationId="{17B2DE8F-B806-B9DC-4645-42999E8DF497}"/>
          </ac:spMkLst>
        </pc:spChg>
        <pc:spChg chg="mod">
          <ac:chgData name="Gleason, Carrie [NEA]" userId="S::cgleason@nea.org::31a7c8cd-92be-4cca-a62a-d67004c12b95" providerId="AD" clId="Web-{66E61242-2259-0133-4532-312BE92E4878}" dt="2026-06-01T19:20:14.487" v="1103" actId="20577"/>
          <ac:spMkLst>
            <pc:docMk/>
            <pc:sldMk cId="412235300" sldId="275"/>
            <ac:spMk id="253" creationId="{3B966C95-926B-4572-2B59-43307757064D}"/>
          </ac:spMkLst>
        </pc:spChg>
      </pc:sldChg>
      <pc:sldChg chg="addSp delSp modSp add">
        <pc:chgData name="Gleason, Carrie [NEA]" userId="S::cgleason@nea.org::31a7c8cd-92be-4cca-a62a-d67004c12b95" providerId="AD" clId="Web-{66E61242-2259-0133-4532-312BE92E4878}" dt="2026-06-01T20:38:52.454" v="1363" actId="20577"/>
        <pc:sldMkLst>
          <pc:docMk/>
          <pc:sldMk cId="1311708201" sldId="1136"/>
        </pc:sldMkLst>
        <pc:spChg chg="add mod">
          <ac:chgData name="Gleason, Carrie [NEA]" userId="S::cgleason@nea.org::31a7c8cd-92be-4cca-a62a-d67004c12b95" providerId="AD" clId="Web-{66E61242-2259-0133-4532-312BE92E4878}" dt="2026-06-01T20:38:52.454" v="1363" actId="20577"/>
          <ac:spMkLst>
            <pc:docMk/>
            <pc:sldMk cId="1311708201" sldId="1136"/>
            <ac:spMk id="3" creationId="{9DE99ADD-8C42-B71C-5D40-89C8B3FF4106}"/>
          </ac:spMkLst>
        </pc:spChg>
        <pc:spChg chg="mod">
          <ac:chgData name="Gleason, Carrie [NEA]" userId="S::cgleason@nea.org::31a7c8cd-92be-4cca-a62a-d67004c12b95" providerId="AD" clId="Web-{66E61242-2259-0133-4532-312BE92E4878}" dt="2026-06-01T20:38:27.313" v="1349" actId="20577"/>
          <ac:spMkLst>
            <pc:docMk/>
            <pc:sldMk cId="1311708201" sldId="1136"/>
            <ac:spMk id="238" creationId="{00000000-0000-0000-0000-000000000000}"/>
          </ac:spMkLst>
        </pc:spChg>
      </pc:sldChg>
      <pc:sldChg chg="modSp add">
        <pc:chgData name="Gleason, Carrie [NEA]" userId="S::cgleason@nea.org::31a7c8cd-92be-4cca-a62a-d67004c12b95" providerId="AD" clId="Web-{66E61242-2259-0133-4532-312BE92E4878}" dt="2026-06-01T19:20:52.129" v="1112" actId="20577"/>
        <pc:sldMkLst>
          <pc:docMk/>
          <pc:sldMk cId="3844585269" sldId="2643"/>
        </pc:sldMkLst>
        <pc:spChg chg="mod">
          <ac:chgData name="Gleason, Carrie [NEA]" userId="S::cgleason@nea.org::31a7c8cd-92be-4cca-a62a-d67004c12b95" providerId="AD" clId="Web-{66E61242-2259-0133-4532-312BE92E4878}" dt="2026-06-01T19:20:52.129" v="1112" actId="20577"/>
          <ac:spMkLst>
            <pc:docMk/>
            <pc:sldMk cId="3844585269" sldId="2643"/>
            <ac:spMk id="3" creationId="{0A843308-606A-82A1-8E86-9AEBF205BA01}"/>
          </ac:spMkLst>
        </pc:spChg>
      </pc:sldChg>
      <pc:sldChg chg="modSp add ord replId">
        <pc:chgData name="Gleason, Carrie [NEA]" userId="S::cgleason@nea.org::31a7c8cd-92be-4cca-a62a-d67004c12b95" providerId="AD" clId="Web-{66E61242-2259-0133-4532-312BE92E4878}" dt="2026-06-01T19:25:01.559" v="1219" actId="20577"/>
        <pc:sldMkLst>
          <pc:docMk/>
          <pc:sldMk cId="442665146" sldId="2644"/>
        </pc:sldMkLst>
        <pc:spChg chg="mod">
          <ac:chgData name="Gleason, Carrie [NEA]" userId="S::cgleason@nea.org::31a7c8cd-92be-4cca-a62a-d67004c12b95" providerId="AD" clId="Web-{66E61242-2259-0133-4532-312BE92E4878}" dt="2026-06-01T19:25:01.559" v="1219" actId="20577"/>
          <ac:spMkLst>
            <pc:docMk/>
            <pc:sldMk cId="442665146" sldId="2644"/>
            <ac:spMk id="3" creationId="{3E4DA5C3-2F86-DF59-3229-FF753B73EEF6}"/>
          </ac:spMkLst>
        </pc:spChg>
        <pc:spChg chg="mod">
          <ac:chgData name="Gleason, Carrie [NEA]" userId="S::cgleason@nea.org::31a7c8cd-92be-4cca-a62a-d67004c12b95" providerId="AD" clId="Web-{66E61242-2259-0133-4532-312BE92E4878}" dt="2026-06-01T19:23:59.260" v="1194" actId="1076"/>
          <ac:spMkLst>
            <pc:docMk/>
            <pc:sldMk cId="442665146" sldId="2644"/>
            <ac:spMk id="4" creationId="{8990B58B-8DBB-D2E3-6EF9-B646D79DE0A8}"/>
          </ac:spMkLst>
        </pc:spChg>
      </pc:sldChg>
      <pc:sldChg chg="modSp add ord replId">
        <pc:chgData name="Gleason, Carrie [NEA]" userId="S::cgleason@nea.org::31a7c8cd-92be-4cca-a62a-d67004c12b95" providerId="AD" clId="Web-{66E61242-2259-0133-4532-312BE92E4878}" dt="2026-06-01T19:24:35.433" v="1197"/>
        <pc:sldMkLst>
          <pc:docMk/>
          <pc:sldMk cId="3495506714" sldId="2645"/>
        </pc:sldMkLst>
        <pc:spChg chg="mod">
          <ac:chgData name="Gleason, Carrie [NEA]" userId="S::cgleason@nea.org::31a7c8cd-92be-4cca-a62a-d67004c12b95" providerId="AD" clId="Web-{66E61242-2259-0133-4532-312BE92E4878}" dt="2026-06-01T19:23:28.978" v="1167" actId="20577"/>
          <ac:spMkLst>
            <pc:docMk/>
            <pc:sldMk cId="3495506714" sldId="2645"/>
            <ac:spMk id="3" creationId="{41FFA417-CA7C-5AF3-1354-B8540B7A89BF}"/>
          </ac:spMkLst>
        </pc:spChg>
        <pc:spChg chg="mod">
          <ac:chgData name="Gleason, Carrie [NEA]" userId="S::cgleason@nea.org::31a7c8cd-92be-4cca-a62a-d67004c12b95" providerId="AD" clId="Web-{66E61242-2259-0133-4532-312BE92E4878}" dt="2026-06-01T19:23:54.119" v="1193" actId="20577"/>
          <ac:spMkLst>
            <pc:docMk/>
            <pc:sldMk cId="3495506714" sldId="2645"/>
            <ac:spMk id="4" creationId="{AD7FF9C6-CD00-ED01-4A85-E8E4EF0A8E5C}"/>
          </ac:spMkLst>
        </pc:spChg>
      </pc:sldChg>
      <pc:sldChg chg="addSp delSp modSp add ord">
        <pc:chgData name="Gleason, Carrie [NEA]" userId="S::cgleason@nea.org::31a7c8cd-92be-4cca-a62a-d67004c12b95" providerId="AD" clId="Web-{66E61242-2259-0133-4532-312BE92E4878}" dt="2026-06-01T20:39:00.720" v="1365"/>
        <pc:sldMkLst>
          <pc:docMk/>
          <pc:sldMk cId="361323562" sldId="2646"/>
        </pc:sldMkLst>
      </pc:sldChg>
      <pc:sldChg chg="addSp delSp modSp add replId">
        <pc:chgData name="Gleason, Carrie [NEA]" userId="S::cgleason@nea.org::31a7c8cd-92be-4cca-a62a-d67004c12b95" providerId="AD" clId="Web-{66E61242-2259-0133-4532-312BE92E4878}" dt="2026-06-01T19:29:25.771" v="1286"/>
        <pc:sldMkLst>
          <pc:docMk/>
          <pc:sldMk cId="3872808463" sldId="2647"/>
        </pc:sldMkLst>
        <pc:spChg chg="mod">
          <ac:chgData name="Gleason, Carrie [NEA]" userId="S::cgleason@nea.org::31a7c8cd-92be-4cca-a62a-d67004c12b95" providerId="AD" clId="Web-{66E61242-2259-0133-4532-312BE92E4878}" dt="2026-06-01T19:27:22.126" v="1254" actId="20577"/>
          <ac:spMkLst>
            <pc:docMk/>
            <pc:sldMk cId="3872808463" sldId="2647"/>
            <ac:spMk id="3" creationId="{ADBF12C6-7C31-6D24-CAF9-22E90BC6E5D5}"/>
          </ac:spMkLst>
        </pc:spChg>
        <pc:spChg chg="mod">
          <ac:chgData name="Gleason, Carrie [NEA]" userId="S::cgleason@nea.org::31a7c8cd-92be-4cca-a62a-d67004c12b95" providerId="AD" clId="Web-{66E61242-2259-0133-4532-312BE92E4878}" dt="2026-06-01T19:27:50.518" v="1263" actId="1076"/>
          <ac:spMkLst>
            <pc:docMk/>
            <pc:sldMk cId="3872808463" sldId="2647"/>
            <ac:spMk id="4" creationId="{57A4DAA2-8724-C693-E0F3-633665B18AEF}"/>
          </ac:spMkLst>
        </pc:spChg>
      </pc:sldChg>
      <pc:sldMasterChg chg="add addSldLayout">
        <pc:chgData name="Gleason, Carrie [NEA]" userId="S::cgleason@nea.org::31a7c8cd-92be-4cca-a62a-d67004c12b95" providerId="AD" clId="Web-{66E61242-2259-0133-4532-312BE92E4878}" dt="2026-06-01T17:55:19.205" v="298"/>
        <pc:sldMasterMkLst>
          <pc:docMk/>
          <pc:sldMasterMk cId="0" sldId="2147483683"/>
        </pc:sldMasterMkLst>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48"/>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49"/>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50"/>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51"/>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52"/>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53"/>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54"/>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55"/>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56"/>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57"/>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58"/>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59"/>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60"/>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61"/>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62"/>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63"/>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64"/>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65"/>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66"/>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67"/>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68"/>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69"/>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70"/>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71"/>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72"/>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73"/>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74"/>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75"/>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76"/>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77"/>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78"/>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79"/>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80"/>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81"/>
          </pc:sldLayoutMkLst>
        </pc:sldLayoutChg>
        <pc:sldLayoutChg chg="add">
          <pc:chgData name="Gleason, Carrie [NEA]" userId="S::cgleason@nea.org::31a7c8cd-92be-4cca-a62a-d67004c12b95" providerId="AD" clId="Web-{66E61242-2259-0133-4532-312BE92E4878}" dt="2026-06-01T17:55:19.205" v="298"/>
          <pc:sldLayoutMkLst>
            <pc:docMk/>
            <pc:sldMasterMk cId="0" sldId="2147483683"/>
            <pc:sldLayoutMk cId="0" sldId="2147483682"/>
          </pc:sldLayoutMkLst>
        </pc:sldLayoutChg>
      </pc:sldMasterChg>
      <pc:sldMasterChg chg="replId addSldLayout delSldLayout modSldLayout">
        <pc:chgData name="Gleason, Carrie [NEA]" userId="S::cgleason@nea.org::31a7c8cd-92be-4cca-a62a-d67004c12b95" providerId="AD" clId="Web-{66E61242-2259-0133-4532-312BE92E4878}" dt="2026-06-01T19:26:11.202" v="1220"/>
        <pc:sldMasterMkLst>
          <pc:docMk/>
          <pc:sldMasterMk cId="2460954070" sldId="2147483684"/>
        </pc:sldMasterMkLst>
        <pc:sldLayoutChg chg="replId">
          <pc:chgData name="Gleason, Carrie [NEA]" userId="S::cgleason@nea.org::31a7c8cd-92be-4cca-a62a-d67004c12b95" providerId="AD" clId="Web-{66E61242-2259-0133-4532-312BE92E4878}" dt="2026-06-01T17:55:19.205" v="298"/>
          <pc:sldLayoutMkLst>
            <pc:docMk/>
            <pc:sldMasterMk cId="2460954070" sldId="2147483684"/>
            <pc:sldLayoutMk cId="2385387890" sldId="2147483685"/>
          </pc:sldLayoutMkLst>
        </pc:sldLayoutChg>
        <pc:sldLayoutChg chg="replId">
          <pc:chgData name="Gleason, Carrie [NEA]" userId="S::cgleason@nea.org::31a7c8cd-92be-4cca-a62a-d67004c12b95" providerId="AD" clId="Web-{66E61242-2259-0133-4532-312BE92E4878}" dt="2026-06-01T17:55:19.205" v="298"/>
          <pc:sldLayoutMkLst>
            <pc:docMk/>
            <pc:sldMasterMk cId="2460954070" sldId="2147483684"/>
            <pc:sldLayoutMk cId="949138452" sldId="2147483686"/>
          </pc:sldLayoutMkLst>
        </pc:sldLayoutChg>
        <pc:sldLayoutChg chg="replId">
          <pc:chgData name="Gleason, Carrie [NEA]" userId="S::cgleason@nea.org::31a7c8cd-92be-4cca-a62a-d67004c12b95" providerId="AD" clId="Web-{66E61242-2259-0133-4532-312BE92E4878}" dt="2026-06-01T17:55:19.205" v="298"/>
          <pc:sldLayoutMkLst>
            <pc:docMk/>
            <pc:sldMasterMk cId="2460954070" sldId="2147483684"/>
            <pc:sldLayoutMk cId="2591524520" sldId="2147483687"/>
          </pc:sldLayoutMkLst>
        </pc:sldLayoutChg>
        <pc:sldLayoutChg chg="replId">
          <pc:chgData name="Gleason, Carrie [NEA]" userId="S::cgleason@nea.org::31a7c8cd-92be-4cca-a62a-d67004c12b95" providerId="AD" clId="Web-{66E61242-2259-0133-4532-312BE92E4878}" dt="2026-06-01T17:55:19.205" v="298"/>
          <pc:sldLayoutMkLst>
            <pc:docMk/>
            <pc:sldMasterMk cId="2460954070" sldId="2147483684"/>
            <pc:sldLayoutMk cId="1203092039" sldId="2147483688"/>
          </pc:sldLayoutMkLst>
        </pc:sldLayoutChg>
        <pc:sldLayoutChg chg="replId">
          <pc:chgData name="Gleason, Carrie [NEA]" userId="S::cgleason@nea.org::31a7c8cd-92be-4cca-a62a-d67004c12b95" providerId="AD" clId="Web-{66E61242-2259-0133-4532-312BE92E4878}" dt="2026-06-01T17:55:19.205" v="298"/>
          <pc:sldLayoutMkLst>
            <pc:docMk/>
            <pc:sldMasterMk cId="2460954070" sldId="2147483684"/>
            <pc:sldLayoutMk cId="3733172339" sldId="2147483689"/>
          </pc:sldLayoutMkLst>
        </pc:sldLayoutChg>
        <pc:sldLayoutChg chg="replId">
          <pc:chgData name="Gleason, Carrie [NEA]" userId="S::cgleason@nea.org::31a7c8cd-92be-4cca-a62a-d67004c12b95" providerId="AD" clId="Web-{66E61242-2259-0133-4532-312BE92E4878}" dt="2026-06-01T17:55:19.205" v="298"/>
          <pc:sldLayoutMkLst>
            <pc:docMk/>
            <pc:sldMasterMk cId="2460954070" sldId="2147483684"/>
            <pc:sldLayoutMk cId="3210312558" sldId="2147483690"/>
          </pc:sldLayoutMkLst>
        </pc:sldLayoutChg>
        <pc:sldLayoutChg chg="replId">
          <pc:chgData name="Gleason, Carrie [NEA]" userId="S::cgleason@nea.org::31a7c8cd-92be-4cca-a62a-d67004c12b95" providerId="AD" clId="Web-{66E61242-2259-0133-4532-312BE92E4878}" dt="2026-06-01T17:55:19.205" v="298"/>
          <pc:sldLayoutMkLst>
            <pc:docMk/>
            <pc:sldMasterMk cId="2460954070" sldId="2147483684"/>
            <pc:sldLayoutMk cId="3146388984" sldId="2147483691"/>
          </pc:sldLayoutMkLst>
        </pc:sldLayoutChg>
        <pc:sldLayoutChg chg="replId">
          <pc:chgData name="Gleason, Carrie [NEA]" userId="S::cgleason@nea.org::31a7c8cd-92be-4cca-a62a-d67004c12b95" providerId="AD" clId="Web-{66E61242-2259-0133-4532-312BE92E4878}" dt="2026-06-01T17:55:19.205" v="298"/>
          <pc:sldLayoutMkLst>
            <pc:docMk/>
            <pc:sldMasterMk cId="2460954070" sldId="2147483684"/>
            <pc:sldLayoutMk cId="3171841454" sldId="2147483692"/>
          </pc:sldLayoutMkLst>
        </pc:sldLayoutChg>
        <pc:sldLayoutChg chg="replId">
          <pc:chgData name="Gleason, Carrie [NEA]" userId="S::cgleason@nea.org::31a7c8cd-92be-4cca-a62a-d67004c12b95" providerId="AD" clId="Web-{66E61242-2259-0133-4532-312BE92E4878}" dt="2026-06-01T17:55:19.205" v="298"/>
          <pc:sldLayoutMkLst>
            <pc:docMk/>
            <pc:sldMasterMk cId="2460954070" sldId="2147483684"/>
            <pc:sldLayoutMk cId="1718958274" sldId="2147483693"/>
          </pc:sldLayoutMkLst>
        </pc:sldLayoutChg>
        <pc:sldLayoutChg chg="replId">
          <pc:chgData name="Gleason, Carrie [NEA]" userId="S::cgleason@nea.org::31a7c8cd-92be-4cca-a62a-d67004c12b95" providerId="AD" clId="Web-{66E61242-2259-0133-4532-312BE92E4878}" dt="2026-06-01T17:55:19.205" v="298"/>
          <pc:sldLayoutMkLst>
            <pc:docMk/>
            <pc:sldMasterMk cId="2460954070" sldId="2147483684"/>
            <pc:sldLayoutMk cId="2202905451" sldId="2147483694"/>
          </pc:sldLayoutMkLst>
        </pc:sldLayoutChg>
        <pc:sldLayoutChg chg="replId">
          <pc:chgData name="Gleason, Carrie [NEA]" userId="S::cgleason@nea.org::31a7c8cd-92be-4cca-a62a-d67004c12b95" providerId="AD" clId="Web-{66E61242-2259-0133-4532-312BE92E4878}" dt="2026-06-01T17:55:19.205" v="298"/>
          <pc:sldLayoutMkLst>
            <pc:docMk/>
            <pc:sldMasterMk cId="2460954070" sldId="2147483684"/>
            <pc:sldLayoutMk cId="3479445657" sldId="2147483695"/>
          </pc:sldLayoutMkLst>
        </pc:sldLayoutChg>
        <pc:sldLayoutChg chg="add replId">
          <pc:chgData name="Gleason, Carrie [NEA]" userId="S::cgleason@nea.org::31a7c8cd-92be-4cca-a62a-d67004c12b95" providerId="AD" clId="Web-{66E61242-2259-0133-4532-312BE92E4878}" dt="2026-06-01T17:55:19.205" v="298"/>
          <pc:sldLayoutMkLst>
            <pc:docMk/>
            <pc:sldMasterMk cId="2460954070" sldId="2147483684"/>
            <pc:sldLayoutMk cId="611318875" sldId="2147483696"/>
          </pc:sldLayoutMkLst>
        </pc:sldLayoutChg>
        <pc:sldLayoutChg chg="add replId">
          <pc:chgData name="Gleason, Carrie [NEA]" userId="S::cgleason@nea.org::31a7c8cd-92be-4cca-a62a-d67004c12b95" providerId="AD" clId="Web-{66E61242-2259-0133-4532-312BE92E4878}" dt="2026-06-01T17:55:19.205" v="298"/>
          <pc:sldLayoutMkLst>
            <pc:docMk/>
            <pc:sldMasterMk cId="2460954070" sldId="2147483684"/>
            <pc:sldLayoutMk cId="1827703379" sldId="2147483697"/>
          </pc:sldLayoutMkLst>
        </pc:sldLayoutChg>
        <pc:sldLayoutChg chg="add">
          <pc:chgData name="Gleason, Carrie [NEA]" userId="S::cgleason@nea.org::31a7c8cd-92be-4cca-a62a-d67004c12b95" providerId="AD" clId="Web-{66E61242-2259-0133-4532-312BE92E4878}" dt="2026-06-01T19:26:11.202" v="1220"/>
          <pc:sldLayoutMkLst>
            <pc:docMk/>
            <pc:sldMasterMk cId="2460954070" sldId="2147483684"/>
            <pc:sldLayoutMk cId="2689544776" sldId="2147483698"/>
          </pc:sldLayoutMkLst>
        </pc:sldLayoutChg>
      </pc:sldMasterChg>
    </pc:docChg>
  </pc:docChgLst>
  <pc:docChgLst>
    <pc:chgData name="Gleason, Carrie [NEA]" userId="S::cgleason@nea.org::31a7c8cd-92be-4cca-a62a-d67004c12b95" providerId="AD" clId="Web-{16D1718D-03B3-8955-ABF9-C2CB7BFEDB44}"/>
    <pc:docChg chg="addSld delSld modSld sldOrd">
      <pc:chgData name="Gleason, Carrie [NEA]" userId="S::cgleason@nea.org::31a7c8cd-92be-4cca-a62a-d67004c12b95" providerId="AD" clId="Web-{16D1718D-03B3-8955-ABF9-C2CB7BFEDB44}" dt="2026-06-03T22:47:58.835" v="794" actId="20577"/>
      <pc:docMkLst>
        <pc:docMk/>
      </pc:docMkLst>
      <pc:sldChg chg="add ord">
        <pc:chgData name="Gleason, Carrie [NEA]" userId="S::cgleason@nea.org::31a7c8cd-92be-4cca-a62a-d67004c12b95" providerId="AD" clId="Web-{16D1718D-03B3-8955-ABF9-C2CB7BFEDB44}" dt="2026-06-03T22:19:50.202" v="85"/>
        <pc:sldMkLst>
          <pc:docMk/>
          <pc:sldMk cId="2195919557" sldId="899"/>
        </pc:sldMkLst>
      </pc:sldChg>
      <pc:sldChg chg="addSp modSp">
        <pc:chgData name="Gleason, Carrie [NEA]" userId="S::cgleason@nea.org::31a7c8cd-92be-4cca-a62a-d67004c12b95" providerId="AD" clId="Web-{16D1718D-03B3-8955-ABF9-C2CB7BFEDB44}" dt="2026-06-03T22:19:29.733" v="84" actId="20577"/>
        <pc:sldMkLst>
          <pc:docMk/>
          <pc:sldMk cId="1311708201" sldId="1136"/>
        </pc:sldMkLst>
        <pc:spChg chg="add mod">
          <ac:chgData name="Gleason, Carrie [NEA]" userId="S::cgleason@nea.org::31a7c8cd-92be-4cca-a62a-d67004c12b95" providerId="AD" clId="Web-{16D1718D-03B3-8955-ABF9-C2CB7BFEDB44}" dt="2026-06-03T22:19:29.733" v="84" actId="20577"/>
          <ac:spMkLst>
            <pc:docMk/>
            <pc:sldMk cId="1311708201" sldId="1136"/>
            <ac:spMk id="2" creationId="{B2F1B362-A1FA-E10F-22A7-84AFBF2BE06D}"/>
          </ac:spMkLst>
        </pc:spChg>
        <pc:spChg chg="mod">
          <ac:chgData name="Gleason, Carrie [NEA]" userId="S::cgleason@nea.org::31a7c8cd-92be-4cca-a62a-d67004c12b95" providerId="AD" clId="Web-{16D1718D-03B3-8955-ABF9-C2CB7BFEDB44}" dt="2026-06-03T22:14:37.254" v="45" actId="20577"/>
          <ac:spMkLst>
            <pc:docMk/>
            <pc:sldMk cId="1311708201" sldId="1136"/>
            <ac:spMk id="3" creationId="{9DE99ADD-8C42-B71C-5D40-89C8B3FF4106}"/>
          </ac:spMkLst>
        </pc:spChg>
        <pc:spChg chg="mod">
          <ac:chgData name="Gleason, Carrie [NEA]" userId="S::cgleason@nea.org::31a7c8cd-92be-4cca-a62a-d67004c12b95" providerId="AD" clId="Web-{16D1718D-03B3-8955-ABF9-C2CB7BFEDB44}" dt="2026-06-03T22:14:47.051" v="47" actId="20577"/>
          <ac:spMkLst>
            <pc:docMk/>
            <pc:sldMk cId="1311708201" sldId="1136"/>
            <ac:spMk id="238" creationId="{00000000-0000-0000-0000-000000000000}"/>
          </ac:spMkLst>
        </pc:spChg>
      </pc:sldChg>
      <pc:sldChg chg="add">
        <pc:chgData name="Gleason, Carrie [NEA]" userId="S::cgleason@nea.org::31a7c8cd-92be-4cca-a62a-d67004c12b95" providerId="AD" clId="Web-{16D1718D-03B3-8955-ABF9-C2CB7BFEDB44}" dt="2026-06-03T22:29:22.049" v="195"/>
        <pc:sldMkLst>
          <pc:docMk/>
          <pc:sldMk cId="1074567666" sldId="1145"/>
        </pc:sldMkLst>
      </pc:sldChg>
      <pc:sldChg chg="add ord">
        <pc:chgData name="Gleason, Carrie [NEA]" userId="S::cgleason@nea.org::31a7c8cd-92be-4cca-a62a-d67004c12b95" providerId="AD" clId="Web-{16D1718D-03B3-8955-ABF9-C2CB7BFEDB44}" dt="2026-06-03T22:27:48.124" v="194"/>
        <pc:sldMkLst>
          <pc:docMk/>
          <pc:sldMk cId="4178742823" sldId="2625"/>
        </pc:sldMkLst>
      </pc:sldChg>
      <pc:sldChg chg="addSp modSp ord">
        <pc:chgData name="Gleason, Carrie [NEA]" userId="S::cgleason@nea.org::31a7c8cd-92be-4cca-a62a-d67004c12b95" providerId="AD" clId="Web-{16D1718D-03B3-8955-ABF9-C2CB7BFEDB44}" dt="2026-06-03T22:27:05.435" v="182" actId="20577"/>
        <pc:sldMkLst>
          <pc:docMk/>
          <pc:sldMk cId="3844585269" sldId="2643"/>
        </pc:sldMkLst>
        <pc:spChg chg="mod">
          <ac:chgData name="Gleason, Carrie [NEA]" userId="S::cgleason@nea.org::31a7c8cd-92be-4cca-a62a-d67004c12b95" providerId="AD" clId="Web-{16D1718D-03B3-8955-ABF9-C2CB7BFEDB44}" dt="2026-06-03T22:20:03.952" v="93" actId="20577"/>
          <ac:spMkLst>
            <pc:docMk/>
            <pc:sldMk cId="3844585269" sldId="2643"/>
            <ac:spMk id="2" creationId="{F110D956-F1C8-C7E8-CAE3-7C63903BF61F}"/>
          </ac:spMkLst>
        </pc:spChg>
        <pc:spChg chg="mod">
          <ac:chgData name="Gleason, Carrie [NEA]" userId="S::cgleason@nea.org::31a7c8cd-92be-4cca-a62a-d67004c12b95" providerId="AD" clId="Web-{16D1718D-03B3-8955-ABF9-C2CB7BFEDB44}" dt="2026-06-03T22:27:05.435" v="182" actId="20577"/>
          <ac:spMkLst>
            <pc:docMk/>
            <pc:sldMk cId="3844585269" sldId="2643"/>
            <ac:spMk id="3" creationId="{0A843308-606A-82A1-8E86-9AEBF205BA01}"/>
          </ac:spMkLst>
        </pc:spChg>
        <pc:spChg chg="add mod">
          <ac:chgData name="Gleason, Carrie [NEA]" userId="S::cgleason@nea.org::31a7c8cd-92be-4cca-a62a-d67004c12b95" providerId="AD" clId="Web-{16D1718D-03B3-8955-ABF9-C2CB7BFEDB44}" dt="2026-06-03T22:21:23.768" v="129" actId="1076"/>
          <ac:spMkLst>
            <pc:docMk/>
            <pc:sldMk cId="3844585269" sldId="2643"/>
            <ac:spMk id="4" creationId="{7E0EDE71-854B-A195-9CE1-18B456CC00D1}"/>
          </ac:spMkLst>
        </pc:spChg>
      </pc:sldChg>
      <pc:sldChg chg="addSp delSp modSp">
        <pc:chgData name="Gleason, Carrie [NEA]" userId="S::cgleason@nea.org::31a7c8cd-92be-4cca-a62a-d67004c12b95" providerId="AD" clId="Web-{16D1718D-03B3-8955-ABF9-C2CB7BFEDB44}" dt="2026-06-03T22:27:27.967" v="190" actId="1076"/>
        <pc:sldMkLst>
          <pc:docMk/>
          <pc:sldMk cId="361323562" sldId="2646"/>
        </pc:sldMkLst>
        <pc:spChg chg="del mod">
          <ac:chgData name="Gleason, Carrie [NEA]" userId="S::cgleason@nea.org::31a7c8cd-92be-4cca-a62a-d67004c12b95" providerId="AD" clId="Web-{16D1718D-03B3-8955-ABF9-C2CB7BFEDB44}" dt="2026-06-03T22:16:13.007" v="51"/>
          <ac:spMkLst>
            <pc:docMk/>
            <pc:sldMk cId="361323562" sldId="2646"/>
            <ac:spMk id="2" creationId="{E5918E9A-B0C3-3568-5A00-D0AFFA268CAF}"/>
          </ac:spMkLst>
        </pc:spChg>
        <pc:spChg chg="add mod">
          <ac:chgData name="Gleason, Carrie [NEA]" userId="S::cgleason@nea.org::31a7c8cd-92be-4cca-a62a-d67004c12b95" providerId="AD" clId="Web-{16D1718D-03B3-8955-ABF9-C2CB7BFEDB44}" dt="2026-06-03T22:27:27.967" v="190" actId="1076"/>
          <ac:spMkLst>
            <pc:docMk/>
            <pc:sldMk cId="361323562" sldId="2646"/>
            <ac:spMk id="3" creationId="{CC423243-6D63-D03C-F187-ED71B1770E62}"/>
          </ac:spMkLst>
        </pc:spChg>
      </pc:sldChg>
      <pc:sldChg chg="modSp new">
        <pc:chgData name="Gleason, Carrie [NEA]" userId="S::cgleason@nea.org::31a7c8cd-92be-4cca-a62a-d67004c12b95" providerId="AD" clId="Web-{16D1718D-03B3-8955-ABF9-C2CB7BFEDB44}" dt="2026-06-03T22:40:32.461" v="587" actId="20577"/>
        <pc:sldMkLst>
          <pc:docMk/>
          <pc:sldMk cId="1449630736" sldId="2648"/>
        </pc:sldMkLst>
        <pc:spChg chg="mod">
          <ac:chgData name="Gleason, Carrie [NEA]" userId="S::cgleason@nea.org::31a7c8cd-92be-4cca-a62a-d67004c12b95" providerId="AD" clId="Web-{16D1718D-03B3-8955-ABF9-C2CB7BFEDB44}" dt="2026-06-03T22:34:41.919" v="204" actId="20577"/>
          <ac:spMkLst>
            <pc:docMk/>
            <pc:sldMk cId="1449630736" sldId="2648"/>
            <ac:spMk id="2" creationId="{ACDEE3CF-0E4A-7A9B-05D1-69614332EA30}"/>
          </ac:spMkLst>
        </pc:spChg>
        <pc:spChg chg="mod">
          <ac:chgData name="Gleason, Carrie [NEA]" userId="S::cgleason@nea.org::31a7c8cd-92be-4cca-a62a-d67004c12b95" providerId="AD" clId="Web-{16D1718D-03B3-8955-ABF9-C2CB7BFEDB44}" dt="2026-06-03T22:40:32.461" v="587" actId="20577"/>
          <ac:spMkLst>
            <pc:docMk/>
            <pc:sldMk cId="1449630736" sldId="2648"/>
            <ac:spMk id="3" creationId="{CE631B00-89EC-FFF1-2F33-67C3E24E898D}"/>
          </ac:spMkLst>
        </pc:spChg>
      </pc:sldChg>
      <pc:sldChg chg="add del">
        <pc:chgData name="Gleason, Carrie [NEA]" userId="S::cgleason@nea.org::31a7c8cd-92be-4cca-a62a-d67004c12b95" providerId="AD" clId="Web-{16D1718D-03B3-8955-ABF9-C2CB7BFEDB44}" dt="2026-06-03T22:16:41.383" v="53"/>
        <pc:sldMkLst>
          <pc:docMk/>
          <pc:sldMk cId="3453109405" sldId="2648"/>
        </pc:sldMkLst>
      </pc:sldChg>
      <pc:sldChg chg="modSp new">
        <pc:chgData name="Gleason, Carrie [NEA]" userId="S::cgleason@nea.org::31a7c8cd-92be-4cca-a62a-d67004c12b95" providerId="AD" clId="Web-{16D1718D-03B3-8955-ABF9-C2CB7BFEDB44}" dt="2026-06-03T22:41:09.916" v="612" actId="20577"/>
        <pc:sldMkLst>
          <pc:docMk/>
          <pc:sldMk cId="904146764" sldId="2649"/>
        </pc:sldMkLst>
        <pc:spChg chg="mod">
          <ac:chgData name="Gleason, Carrie [NEA]" userId="S::cgleason@nea.org::31a7c8cd-92be-4cca-a62a-d67004c12b95" providerId="AD" clId="Web-{16D1718D-03B3-8955-ABF9-C2CB7BFEDB44}" dt="2026-06-03T22:40:52.384" v="610" actId="20577"/>
          <ac:spMkLst>
            <pc:docMk/>
            <pc:sldMk cId="904146764" sldId="2649"/>
            <ac:spMk id="2" creationId="{39A5DEE2-74DD-7CF2-956E-DC8B3F30AE3B}"/>
          </ac:spMkLst>
        </pc:spChg>
        <pc:spChg chg="mod">
          <ac:chgData name="Gleason, Carrie [NEA]" userId="S::cgleason@nea.org::31a7c8cd-92be-4cca-a62a-d67004c12b95" providerId="AD" clId="Web-{16D1718D-03B3-8955-ABF9-C2CB7BFEDB44}" dt="2026-06-03T22:41:09.916" v="612" actId="20577"/>
          <ac:spMkLst>
            <pc:docMk/>
            <pc:sldMk cId="904146764" sldId="2649"/>
            <ac:spMk id="3" creationId="{F6794AEE-2B48-9AB3-A4C4-ED44A10D96F4}"/>
          </ac:spMkLst>
        </pc:spChg>
      </pc:sldChg>
      <pc:sldChg chg="addSp delSp modSp new mod modClrScheme chgLayout">
        <pc:chgData name="Gleason, Carrie [NEA]" userId="S::cgleason@nea.org::31a7c8cd-92be-4cca-a62a-d67004c12b95" providerId="AD" clId="Web-{16D1718D-03B3-8955-ABF9-C2CB7BFEDB44}" dt="2026-06-03T22:43:47.655" v="625" actId="14100"/>
        <pc:sldMkLst>
          <pc:docMk/>
          <pc:sldMk cId="1673519104" sldId="2650"/>
        </pc:sldMkLst>
        <pc:spChg chg="del">
          <ac:chgData name="Gleason, Carrie [NEA]" userId="S::cgleason@nea.org::31a7c8cd-92be-4cca-a62a-d67004c12b95" providerId="AD" clId="Web-{16D1718D-03B3-8955-ABF9-C2CB7BFEDB44}" dt="2026-06-03T22:43:18.670" v="620"/>
          <ac:spMkLst>
            <pc:docMk/>
            <pc:sldMk cId="1673519104" sldId="2650"/>
            <ac:spMk id="2" creationId="{661C174D-B15B-910A-0799-17AB44DFCD2B}"/>
          </ac:spMkLst>
        </pc:spChg>
        <pc:spChg chg="del">
          <ac:chgData name="Gleason, Carrie [NEA]" userId="S::cgleason@nea.org::31a7c8cd-92be-4cca-a62a-d67004c12b95" providerId="AD" clId="Web-{16D1718D-03B3-8955-ABF9-C2CB7BFEDB44}" dt="2026-06-03T22:43:18.670" v="620"/>
          <ac:spMkLst>
            <pc:docMk/>
            <pc:sldMk cId="1673519104" sldId="2650"/>
            <ac:spMk id="3" creationId="{BB359B53-2E1A-2E87-12F4-45E862C0AABC}"/>
          </ac:spMkLst>
        </pc:spChg>
        <pc:spChg chg="add mod">
          <ac:chgData name="Gleason, Carrie [NEA]" userId="S::cgleason@nea.org::31a7c8cd-92be-4cca-a62a-d67004c12b95" providerId="AD" clId="Web-{16D1718D-03B3-8955-ABF9-C2CB7BFEDB44}" dt="2026-06-03T22:43:47.655" v="625" actId="14100"/>
          <ac:spMkLst>
            <pc:docMk/>
            <pc:sldMk cId="1673519104" sldId="2650"/>
            <ac:spMk id="6" creationId="{77AD85AF-6715-443C-862C-DF774932BC21}"/>
          </ac:spMkLst>
        </pc:spChg>
        <pc:picChg chg="add del mod">
          <ac:chgData name="Gleason, Carrie [NEA]" userId="S::cgleason@nea.org::31a7c8cd-92be-4cca-a62a-d67004c12b95" providerId="AD" clId="Web-{16D1718D-03B3-8955-ABF9-C2CB7BFEDB44}" dt="2026-06-03T22:42:44.997" v="618"/>
          <ac:picMkLst>
            <pc:docMk/>
            <pc:sldMk cId="1673519104" sldId="2650"/>
            <ac:picMk id="4" creationId="{24F1F977-0E49-68B8-DA5F-5287C38C2082}"/>
          </ac:picMkLst>
        </pc:picChg>
        <pc:picChg chg="add mod">
          <ac:chgData name="Gleason, Carrie [NEA]" userId="S::cgleason@nea.org::31a7c8cd-92be-4cca-a62a-d67004c12b95" providerId="AD" clId="Web-{16D1718D-03B3-8955-ABF9-C2CB7BFEDB44}" dt="2026-06-03T22:43:18.670" v="620"/>
          <ac:picMkLst>
            <pc:docMk/>
            <pc:sldMk cId="1673519104" sldId="2650"/>
            <ac:picMk id="5" creationId="{C32A96A5-D01F-27F4-DAC9-8D0853CCD3A6}"/>
          </ac:picMkLst>
        </pc:picChg>
      </pc:sldChg>
      <pc:sldChg chg="addSp delSp modSp new mod setBg setClrOvrMap">
        <pc:chgData name="Gleason, Carrie [NEA]" userId="S::cgleason@nea.org::31a7c8cd-92be-4cca-a62a-d67004c12b95" providerId="AD" clId="Web-{16D1718D-03B3-8955-ABF9-C2CB7BFEDB44}" dt="2026-06-03T22:44:29.781" v="641"/>
        <pc:sldMkLst>
          <pc:docMk/>
          <pc:sldMk cId="538894536" sldId="2651"/>
        </pc:sldMkLst>
        <pc:spChg chg="mod">
          <ac:chgData name="Gleason, Carrie [NEA]" userId="S::cgleason@nea.org::31a7c8cd-92be-4cca-a62a-d67004c12b95" providerId="AD" clId="Web-{16D1718D-03B3-8955-ABF9-C2CB7BFEDB44}" dt="2026-06-03T22:44:29.781" v="641"/>
          <ac:spMkLst>
            <pc:docMk/>
            <pc:sldMk cId="538894536" sldId="2651"/>
            <ac:spMk id="2" creationId="{8906B0DD-C789-FA33-DDF5-5F5C329B6727}"/>
          </ac:spMkLst>
        </pc:spChg>
        <pc:spChg chg="del">
          <ac:chgData name="Gleason, Carrie [NEA]" userId="S::cgleason@nea.org::31a7c8cd-92be-4cca-a62a-d67004c12b95" providerId="AD" clId="Web-{16D1718D-03B3-8955-ABF9-C2CB7BFEDB44}" dt="2026-06-03T22:44:26.875" v="640"/>
          <ac:spMkLst>
            <pc:docMk/>
            <pc:sldMk cId="538894536" sldId="2651"/>
            <ac:spMk id="3" creationId="{9D356BB7-0C7B-83EB-F9E4-6F1FFBC2CC75}"/>
          </ac:spMkLst>
        </pc:spChg>
        <pc:spChg chg="add">
          <ac:chgData name="Gleason, Carrie [NEA]" userId="S::cgleason@nea.org::31a7c8cd-92be-4cca-a62a-d67004c12b95" providerId="AD" clId="Web-{16D1718D-03B3-8955-ABF9-C2CB7BFEDB44}" dt="2026-06-03T22:44:29.781" v="641"/>
          <ac:spMkLst>
            <pc:docMk/>
            <pc:sldMk cId="538894536" sldId="2651"/>
            <ac:spMk id="7" creationId="{66B332A4-D438-4773-A77F-5ED49A448D9D}"/>
          </ac:spMkLst>
        </pc:spChg>
        <pc:spChg chg="add">
          <ac:chgData name="Gleason, Carrie [NEA]" userId="S::cgleason@nea.org::31a7c8cd-92be-4cca-a62a-d67004c12b95" providerId="AD" clId="Web-{16D1718D-03B3-8955-ABF9-C2CB7BFEDB44}" dt="2026-06-03T22:44:29.781" v="641"/>
          <ac:spMkLst>
            <pc:docMk/>
            <pc:sldMk cId="538894536" sldId="2651"/>
            <ac:spMk id="9" creationId="{DF9AD32D-FF05-44F4-BD4D-9CEE89B71EB9}"/>
          </ac:spMkLst>
        </pc:spChg>
      </pc:sldChg>
      <pc:sldChg chg="modSp new">
        <pc:chgData name="Gleason, Carrie [NEA]" userId="S::cgleason@nea.org::31a7c8cd-92be-4cca-a62a-d67004c12b95" providerId="AD" clId="Web-{16D1718D-03B3-8955-ABF9-C2CB7BFEDB44}" dt="2026-06-03T22:46:09.847" v="680" actId="1076"/>
        <pc:sldMkLst>
          <pc:docMk/>
          <pc:sldMk cId="2944935554" sldId="2652"/>
        </pc:sldMkLst>
        <pc:spChg chg="mod">
          <ac:chgData name="Gleason, Carrie [NEA]" userId="S::cgleason@nea.org::31a7c8cd-92be-4cca-a62a-d67004c12b95" providerId="AD" clId="Web-{16D1718D-03B3-8955-ABF9-C2CB7BFEDB44}" dt="2026-06-03T22:45:20.424" v="660" actId="20577"/>
          <ac:spMkLst>
            <pc:docMk/>
            <pc:sldMk cId="2944935554" sldId="2652"/>
            <ac:spMk id="2" creationId="{374B2BD9-3E4F-B3CC-CB1A-83DEA1512021}"/>
          </ac:spMkLst>
        </pc:spChg>
        <pc:spChg chg="mod">
          <ac:chgData name="Gleason, Carrie [NEA]" userId="S::cgleason@nea.org::31a7c8cd-92be-4cca-a62a-d67004c12b95" providerId="AD" clId="Web-{16D1718D-03B3-8955-ABF9-C2CB7BFEDB44}" dt="2026-06-03T22:46:09.847" v="680" actId="1076"/>
          <ac:spMkLst>
            <pc:docMk/>
            <pc:sldMk cId="2944935554" sldId="2652"/>
            <ac:spMk id="3" creationId="{32BCBC47-E39A-9226-61AE-628A302AD6F4}"/>
          </ac:spMkLst>
        </pc:spChg>
      </pc:sldChg>
      <pc:sldChg chg="modSp new">
        <pc:chgData name="Gleason, Carrie [NEA]" userId="S::cgleason@nea.org::31a7c8cd-92be-4cca-a62a-d67004c12b95" providerId="AD" clId="Web-{16D1718D-03B3-8955-ABF9-C2CB7BFEDB44}" dt="2026-06-03T22:47:33.944" v="752" actId="20577"/>
        <pc:sldMkLst>
          <pc:docMk/>
          <pc:sldMk cId="1188564492" sldId="2653"/>
        </pc:sldMkLst>
        <pc:spChg chg="mod">
          <ac:chgData name="Gleason, Carrie [NEA]" userId="S::cgleason@nea.org::31a7c8cd-92be-4cca-a62a-d67004c12b95" providerId="AD" clId="Web-{16D1718D-03B3-8955-ABF9-C2CB7BFEDB44}" dt="2026-06-03T22:46:34.582" v="686" actId="20577"/>
          <ac:spMkLst>
            <pc:docMk/>
            <pc:sldMk cId="1188564492" sldId="2653"/>
            <ac:spMk id="2" creationId="{7E5F4EB8-0B8D-E8F0-53DD-46F65F7A0F52}"/>
          </ac:spMkLst>
        </pc:spChg>
        <pc:spChg chg="mod">
          <ac:chgData name="Gleason, Carrie [NEA]" userId="S::cgleason@nea.org::31a7c8cd-92be-4cca-a62a-d67004c12b95" providerId="AD" clId="Web-{16D1718D-03B3-8955-ABF9-C2CB7BFEDB44}" dt="2026-06-03T22:47:33.944" v="752" actId="20577"/>
          <ac:spMkLst>
            <pc:docMk/>
            <pc:sldMk cId="1188564492" sldId="2653"/>
            <ac:spMk id="3" creationId="{BF8D7AEC-FCB2-CB0E-CAED-D8309AEB24B9}"/>
          </ac:spMkLst>
        </pc:spChg>
      </pc:sldChg>
      <pc:sldChg chg="modSp new">
        <pc:chgData name="Gleason, Carrie [NEA]" userId="S::cgleason@nea.org::31a7c8cd-92be-4cca-a62a-d67004c12b95" providerId="AD" clId="Web-{16D1718D-03B3-8955-ABF9-C2CB7BFEDB44}" dt="2026-06-03T22:47:58.835" v="794" actId="20577"/>
        <pc:sldMkLst>
          <pc:docMk/>
          <pc:sldMk cId="2090404638" sldId="2654"/>
        </pc:sldMkLst>
        <pc:spChg chg="mod">
          <ac:chgData name="Gleason, Carrie [NEA]" userId="S::cgleason@nea.org::31a7c8cd-92be-4cca-a62a-d67004c12b95" providerId="AD" clId="Web-{16D1718D-03B3-8955-ABF9-C2CB7BFEDB44}" dt="2026-06-03T22:47:51.350" v="776" actId="20577"/>
          <ac:spMkLst>
            <pc:docMk/>
            <pc:sldMk cId="2090404638" sldId="2654"/>
            <ac:spMk id="2" creationId="{B7859FC2-A41F-AF1C-27E1-64909CE852C7}"/>
          </ac:spMkLst>
        </pc:spChg>
        <pc:spChg chg="mod">
          <ac:chgData name="Gleason, Carrie [NEA]" userId="S::cgleason@nea.org::31a7c8cd-92be-4cca-a62a-d67004c12b95" providerId="AD" clId="Web-{16D1718D-03B3-8955-ABF9-C2CB7BFEDB44}" dt="2026-06-03T22:47:58.835" v="794" actId="20577"/>
          <ac:spMkLst>
            <pc:docMk/>
            <pc:sldMk cId="2090404638" sldId="2654"/>
            <ac:spMk id="3" creationId="{F721B9C3-0457-1596-CD9B-06CF746F2E71}"/>
          </ac:spMkLst>
        </pc:spChg>
      </pc:sldChg>
      <pc:sldChg chg="add del">
        <pc:chgData name="Gleason, Carrie [NEA]" userId="S::cgleason@nea.org::31a7c8cd-92be-4cca-a62a-d67004c12b95" providerId="AD" clId="Web-{16D1718D-03B3-8955-ABF9-C2CB7BFEDB44}" dt="2026-06-03T22:27:35.420" v="191"/>
        <pc:sldMkLst>
          <pc:docMk/>
          <pc:sldMk cId="760583948" sldId="2749"/>
        </pc:sldMkLst>
      </pc:sldChg>
    </pc:docChg>
  </pc:docChgLst>
  <pc:docChgLst>
    <pc:chgData name="Gleason, Carrie [NEA]" userId="S::cgleason@nea.org::31a7c8cd-92be-4cca-a62a-d67004c12b95" providerId="AD" clId="Web-{43DE49EF-6E9A-51F4-BEEC-D970F35F8C12}"/>
    <pc:docChg chg="addSld delSld modSld">
      <pc:chgData name="Gleason, Carrie [NEA]" userId="S::cgleason@nea.org::31a7c8cd-92be-4cca-a62a-d67004c12b95" providerId="AD" clId="Web-{43DE49EF-6E9A-51F4-BEEC-D970F35F8C12}" dt="2026-06-04T15:09:39.812" v="270" actId="20577"/>
      <pc:docMkLst>
        <pc:docMk/>
      </pc:docMkLst>
      <pc:sldChg chg="del">
        <pc:chgData name="Gleason, Carrie [NEA]" userId="S::cgleason@nea.org::31a7c8cd-92be-4cca-a62a-d67004c12b95" providerId="AD" clId="Web-{43DE49EF-6E9A-51F4-BEEC-D970F35F8C12}" dt="2026-06-04T14:57:09.544" v="47"/>
        <pc:sldMkLst>
          <pc:docMk/>
          <pc:sldMk cId="109857222" sldId="256"/>
        </pc:sldMkLst>
      </pc:sldChg>
      <pc:sldChg chg="addSp modSp add">
        <pc:chgData name="Gleason, Carrie [NEA]" userId="S::cgleason@nea.org::31a7c8cd-92be-4cca-a62a-d67004c12b95" providerId="AD" clId="Web-{43DE49EF-6E9A-51F4-BEEC-D970F35F8C12}" dt="2026-06-04T14:56:46.856" v="46" actId="1076"/>
        <pc:sldMkLst>
          <pc:docMk/>
          <pc:sldMk cId="525295246" sldId="1159"/>
        </pc:sldMkLst>
        <pc:spChg chg="mod">
          <ac:chgData name="Gleason, Carrie [NEA]" userId="S::cgleason@nea.org::31a7c8cd-92be-4cca-a62a-d67004c12b95" providerId="AD" clId="Web-{43DE49EF-6E9A-51F4-BEEC-D970F35F8C12}" dt="2026-06-04T14:55:42.337" v="29" actId="1076"/>
          <ac:spMkLst>
            <pc:docMk/>
            <pc:sldMk cId="525295246" sldId="1159"/>
            <ac:spMk id="2" creationId="{8A98555B-B749-6710-CA3F-C55A27100C0F}"/>
          </ac:spMkLst>
        </pc:spChg>
        <pc:spChg chg="add mod">
          <ac:chgData name="Gleason, Carrie [NEA]" userId="S::cgleason@nea.org::31a7c8cd-92be-4cca-a62a-d67004c12b95" providerId="AD" clId="Web-{43DE49EF-6E9A-51F4-BEEC-D970F35F8C12}" dt="2026-06-04T14:56:46.856" v="46" actId="1076"/>
          <ac:spMkLst>
            <pc:docMk/>
            <pc:sldMk cId="525295246" sldId="1159"/>
            <ac:spMk id="3" creationId="{A461EB54-4A2A-DD3D-91FC-18D41B278F90}"/>
          </ac:spMkLst>
        </pc:spChg>
        <pc:picChg chg="mod">
          <ac:chgData name="Gleason, Carrie [NEA]" userId="S::cgleason@nea.org::31a7c8cd-92be-4cca-a62a-d67004c12b95" providerId="AD" clId="Web-{43DE49EF-6E9A-51F4-BEEC-D970F35F8C12}" dt="2026-06-04T14:55:58.791" v="30" actId="1076"/>
          <ac:picMkLst>
            <pc:docMk/>
            <pc:sldMk cId="525295246" sldId="1159"/>
            <ac:picMk id="4" creationId="{7AC4A0DF-DF6E-0F1D-9AEE-40CA46921C8A}"/>
          </ac:picMkLst>
        </pc:picChg>
      </pc:sldChg>
      <pc:sldChg chg="addSp delSp modSp mod setBg">
        <pc:chgData name="Gleason, Carrie [NEA]" userId="S::cgleason@nea.org::31a7c8cd-92be-4cca-a62a-d67004c12b95" providerId="AD" clId="Web-{43DE49EF-6E9A-51F4-BEEC-D970F35F8C12}" dt="2026-06-04T15:09:39.812" v="270" actId="20577"/>
        <pc:sldMkLst>
          <pc:docMk/>
          <pc:sldMk cId="2090404638" sldId="2654"/>
        </pc:sldMkLst>
        <pc:spChg chg="mod">
          <ac:chgData name="Gleason, Carrie [NEA]" userId="S::cgleason@nea.org::31a7c8cd-92be-4cca-a62a-d67004c12b95" providerId="AD" clId="Web-{43DE49EF-6E9A-51F4-BEEC-D970F35F8C12}" dt="2026-06-04T14:58:14.203" v="53"/>
          <ac:spMkLst>
            <pc:docMk/>
            <pc:sldMk cId="2090404638" sldId="2654"/>
            <ac:spMk id="2" creationId="{B7859FC2-A41F-AF1C-27E1-64909CE852C7}"/>
          </ac:spMkLst>
        </pc:spChg>
        <pc:spChg chg="mod">
          <ac:chgData name="Gleason, Carrie [NEA]" userId="S::cgleason@nea.org::31a7c8cd-92be-4cca-a62a-d67004c12b95" providerId="AD" clId="Web-{43DE49EF-6E9A-51F4-BEEC-D970F35F8C12}" dt="2026-06-04T15:09:39.812" v="270" actId="20577"/>
          <ac:spMkLst>
            <pc:docMk/>
            <pc:sldMk cId="2090404638" sldId="2654"/>
            <ac:spMk id="3" creationId="{F721B9C3-0457-1596-CD9B-06CF746F2E71}"/>
          </ac:spMkLst>
        </pc:spChg>
        <pc:spChg chg="add del">
          <ac:chgData name="Gleason, Carrie [NEA]" userId="S::cgleason@nea.org::31a7c8cd-92be-4cca-a62a-d67004c12b95" providerId="AD" clId="Web-{43DE49EF-6E9A-51F4-BEEC-D970F35F8C12}" dt="2026-06-04T14:58:14.172" v="52"/>
          <ac:spMkLst>
            <pc:docMk/>
            <pc:sldMk cId="2090404638" sldId="2654"/>
            <ac:spMk id="9" creationId="{0CCC4BA0-1298-4DBD-86F1-B51D8C9D3437}"/>
          </ac:spMkLst>
        </pc:spChg>
        <pc:spChg chg="add del">
          <ac:chgData name="Gleason, Carrie [NEA]" userId="S::cgleason@nea.org::31a7c8cd-92be-4cca-a62a-d67004c12b95" providerId="AD" clId="Web-{43DE49EF-6E9A-51F4-BEEC-D970F35F8C12}" dt="2026-06-04T14:58:14.172" v="52"/>
          <ac:spMkLst>
            <pc:docMk/>
            <pc:sldMk cId="2090404638" sldId="2654"/>
            <ac:spMk id="11" creationId="{EEBF1590-3B36-48EE-A89D-3B6F3CB256AB}"/>
          </ac:spMkLst>
        </pc:spChg>
        <pc:spChg chg="add del">
          <ac:chgData name="Gleason, Carrie [NEA]" userId="S::cgleason@nea.org::31a7c8cd-92be-4cca-a62a-d67004c12b95" providerId="AD" clId="Web-{43DE49EF-6E9A-51F4-BEEC-D970F35F8C12}" dt="2026-06-04T14:58:14.172" v="52"/>
          <ac:spMkLst>
            <pc:docMk/>
            <pc:sldMk cId="2090404638" sldId="2654"/>
            <ac:spMk id="13" creationId="{AC8F6C8C-AB5A-4548-942D-E3FD40ACBC49}"/>
          </ac:spMkLst>
        </pc:spChg>
        <pc:spChg chg="add">
          <ac:chgData name="Gleason, Carrie [NEA]" userId="S::cgleason@nea.org::31a7c8cd-92be-4cca-a62a-d67004c12b95" providerId="AD" clId="Web-{43DE49EF-6E9A-51F4-BEEC-D970F35F8C12}" dt="2026-06-04T14:58:14.203" v="53"/>
          <ac:spMkLst>
            <pc:docMk/>
            <pc:sldMk cId="2090404638" sldId="2654"/>
            <ac:spMk id="15" creationId="{45D37F4E-DDB4-456B-97E0-9937730A039F}"/>
          </ac:spMkLst>
        </pc:spChg>
        <pc:spChg chg="add">
          <ac:chgData name="Gleason, Carrie [NEA]" userId="S::cgleason@nea.org::31a7c8cd-92be-4cca-a62a-d67004c12b95" providerId="AD" clId="Web-{43DE49EF-6E9A-51F4-BEEC-D970F35F8C12}" dt="2026-06-04T14:58:14.203" v="53"/>
          <ac:spMkLst>
            <pc:docMk/>
            <pc:sldMk cId="2090404638" sldId="2654"/>
            <ac:spMk id="16" creationId="{B2DD41CD-8F47-4F56-AD12-4E2FF7696987}"/>
          </ac:spMkLst>
        </pc:spChg>
        <pc:picChg chg="add mod modCrop">
          <ac:chgData name="Gleason, Carrie [NEA]" userId="S::cgleason@nea.org::31a7c8cd-92be-4cca-a62a-d67004c12b95" providerId="AD" clId="Web-{43DE49EF-6E9A-51F4-BEEC-D970F35F8C12}" dt="2026-06-04T14:58:14.203" v="53"/>
          <ac:picMkLst>
            <pc:docMk/>
            <pc:sldMk cId="2090404638" sldId="2654"/>
            <ac:picMk id="4" creationId="{C079448F-FA85-2AB6-4A6A-74F33C70302F}"/>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656F14-3AAB-4C3B-B3CA-4FD0CE1693D8}"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B9714081-6DF5-46AE-A766-EFE0281B1EAD}">
      <dgm:prSet custT="1"/>
      <dgm:spPr/>
      <dgm:t>
        <a:bodyPr/>
        <a:lstStyle/>
        <a:p>
          <a:pPr>
            <a:lnSpc>
              <a:spcPct val="100000"/>
            </a:lnSpc>
          </a:pPr>
          <a:r>
            <a:rPr lang="en-US" sz="2400"/>
            <a:t>Observation - What do I see and hear? What is the challenge? </a:t>
          </a:r>
        </a:p>
      </dgm:t>
    </dgm:pt>
    <dgm:pt modelId="{C356889B-69E0-45BD-8019-DED44063677E}" type="parTrans" cxnId="{FEC5BABA-261B-49F3-8956-202476E2E532}">
      <dgm:prSet/>
      <dgm:spPr/>
      <dgm:t>
        <a:bodyPr/>
        <a:lstStyle/>
        <a:p>
          <a:endParaRPr lang="en-US"/>
        </a:p>
      </dgm:t>
    </dgm:pt>
    <dgm:pt modelId="{B82AFF9D-3FEB-4703-8F77-B908393B780D}" type="sibTrans" cxnId="{FEC5BABA-261B-49F3-8956-202476E2E532}">
      <dgm:prSet/>
      <dgm:spPr/>
      <dgm:t>
        <a:bodyPr/>
        <a:lstStyle/>
        <a:p>
          <a:endParaRPr lang="en-US"/>
        </a:p>
      </dgm:t>
    </dgm:pt>
    <dgm:pt modelId="{CCA7A8C4-43AC-42C7-A186-B17AD3434666}">
      <dgm:prSet/>
      <dgm:spPr/>
      <dgm:t>
        <a:bodyPr/>
        <a:lstStyle/>
        <a:p>
          <a:pPr>
            <a:lnSpc>
              <a:spcPct val="100000"/>
            </a:lnSpc>
          </a:pPr>
          <a:r>
            <a:rPr lang="en-US" sz="2400"/>
            <a:t>Diagnosis - Why is the problem a problem? </a:t>
          </a:r>
        </a:p>
      </dgm:t>
    </dgm:pt>
    <dgm:pt modelId="{AF874B98-3B3B-4A91-BDA0-86EFFC932216}" type="parTrans" cxnId="{9FFCDEEC-4D1D-4BC3-870B-E6659D945BCB}">
      <dgm:prSet/>
      <dgm:spPr/>
      <dgm:t>
        <a:bodyPr/>
        <a:lstStyle/>
        <a:p>
          <a:endParaRPr lang="en-US"/>
        </a:p>
      </dgm:t>
    </dgm:pt>
    <dgm:pt modelId="{6EA61218-0E84-45B3-ACF0-E963D756BF41}" type="sibTrans" cxnId="{9FFCDEEC-4D1D-4BC3-870B-E6659D945BCB}">
      <dgm:prSet/>
      <dgm:spPr/>
      <dgm:t>
        <a:bodyPr/>
        <a:lstStyle/>
        <a:p>
          <a:endParaRPr lang="en-US"/>
        </a:p>
      </dgm:t>
    </dgm:pt>
    <dgm:pt modelId="{D8A6CAF4-9477-4BF4-9253-D4731C109AF0}">
      <dgm:prSet/>
      <dgm:spPr/>
      <dgm:t>
        <a:bodyPr/>
        <a:lstStyle/>
        <a:p>
          <a:pPr>
            <a:lnSpc>
              <a:spcPct val="100000"/>
            </a:lnSpc>
          </a:pPr>
          <a:r>
            <a:rPr lang="en-US" sz="2400"/>
            <a:t>Intervention – Questions to create space for reflection </a:t>
          </a:r>
          <a:r>
            <a:rPr lang="en-US"/>
            <a:t> </a:t>
          </a:r>
        </a:p>
      </dgm:t>
    </dgm:pt>
    <dgm:pt modelId="{8DF20653-F9A5-43EB-BEE4-F5E6130293A6}" type="parTrans" cxnId="{E7E9532E-05A4-47F4-81EF-21F498C928C6}">
      <dgm:prSet/>
      <dgm:spPr/>
      <dgm:t>
        <a:bodyPr/>
        <a:lstStyle/>
        <a:p>
          <a:endParaRPr lang="en-US"/>
        </a:p>
      </dgm:t>
    </dgm:pt>
    <dgm:pt modelId="{3CDDE2F1-7495-407C-90EA-0FF20607DFD2}" type="sibTrans" cxnId="{E7E9532E-05A4-47F4-81EF-21F498C928C6}">
      <dgm:prSet/>
      <dgm:spPr/>
      <dgm:t>
        <a:bodyPr/>
        <a:lstStyle/>
        <a:p>
          <a:endParaRPr lang="en-US"/>
        </a:p>
      </dgm:t>
    </dgm:pt>
    <dgm:pt modelId="{2CF2AB93-8C3C-4D33-A70A-EFE7C8A58C09}" type="pres">
      <dgm:prSet presAssocID="{88656F14-3AAB-4C3B-B3CA-4FD0CE1693D8}" presName="root" presStyleCnt="0">
        <dgm:presLayoutVars>
          <dgm:dir/>
          <dgm:resizeHandles val="exact"/>
        </dgm:presLayoutVars>
      </dgm:prSet>
      <dgm:spPr/>
    </dgm:pt>
    <dgm:pt modelId="{026A8694-297A-41EC-9316-10F0033C2D13}" type="pres">
      <dgm:prSet presAssocID="{B9714081-6DF5-46AE-A766-EFE0281B1EAD}" presName="compNode" presStyleCnt="0"/>
      <dgm:spPr/>
    </dgm:pt>
    <dgm:pt modelId="{A62CA446-A3F0-4EBB-A897-31D5CD7E12F1}" type="pres">
      <dgm:prSet presAssocID="{B9714081-6DF5-46AE-A766-EFE0281B1EA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Eyes"/>
        </a:ext>
      </dgm:extLst>
    </dgm:pt>
    <dgm:pt modelId="{BE874990-7ACE-4C37-8442-9174C8F99D62}" type="pres">
      <dgm:prSet presAssocID="{B9714081-6DF5-46AE-A766-EFE0281B1EAD}" presName="spaceRect" presStyleCnt="0"/>
      <dgm:spPr/>
    </dgm:pt>
    <dgm:pt modelId="{F9EF052B-C82E-4973-B650-76A89E2C9F8E}" type="pres">
      <dgm:prSet presAssocID="{B9714081-6DF5-46AE-A766-EFE0281B1EAD}" presName="textRect" presStyleLbl="revTx" presStyleIdx="0" presStyleCnt="3">
        <dgm:presLayoutVars>
          <dgm:chMax val="1"/>
          <dgm:chPref val="1"/>
        </dgm:presLayoutVars>
      </dgm:prSet>
      <dgm:spPr/>
    </dgm:pt>
    <dgm:pt modelId="{3648D355-6325-43FA-ABC8-9A671D9A77CB}" type="pres">
      <dgm:prSet presAssocID="{B82AFF9D-3FEB-4703-8F77-B908393B780D}" presName="sibTrans" presStyleCnt="0"/>
      <dgm:spPr/>
    </dgm:pt>
    <dgm:pt modelId="{44B5CF0E-4919-4D03-B779-D8BF41E059C0}" type="pres">
      <dgm:prSet presAssocID="{CCA7A8C4-43AC-42C7-A186-B17AD3434666}" presName="compNode" presStyleCnt="0"/>
      <dgm:spPr/>
    </dgm:pt>
    <dgm:pt modelId="{DF4440AD-5D76-4B1A-95D8-E33DB5D4DDFA}" type="pres">
      <dgm:prSet presAssocID="{CCA7A8C4-43AC-42C7-A186-B17AD3434666}"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ethoscope"/>
        </a:ext>
      </dgm:extLst>
    </dgm:pt>
    <dgm:pt modelId="{7BB9AD56-E5CB-4257-8D2A-0AC1E0C53709}" type="pres">
      <dgm:prSet presAssocID="{CCA7A8C4-43AC-42C7-A186-B17AD3434666}" presName="spaceRect" presStyleCnt="0"/>
      <dgm:spPr/>
    </dgm:pt>
    <dgm:pt modelId="{A04867C9-B8CB-4111-A6BE-1514871B2C2C}" type="pres">
      <dgm:prSet presAssocID="{CCA7A8C4-43AC-42C7-A186-B17AD3434666}" presName="textRect" presStyleLbl="revTx" presStyleIdx="1" presStyleCnt="3">
        <dgm:presLayoutVars>
          <dgm:chMax val="1"/>
          <dgm:chPref val="1"/>
        </dgm:presLayoutVars>
      </dgm:prSet>
      <dgm:spPr/>
    </dgm:pt>
    <dgm:pt modelId="{3F25B4C0-3CBF-4208-90A2-4017EDAC323A}" type="pres">
      <dgm:prSet presAssocID="{6EA61218-0E84-45B3-ACF0-E963D756BF41}" presName="sibTrans" presStyleCnt="0"/>
      <dgm:spPr/>
    </dgm:pt>
    <dgm:pt modelId="{BE1B3BC9-0E1E-463F-94CD-84DE086BEAD3}" type="pres">
      <dgm:prSet presAssocID="{D8A6CAF4-9477-4BF4-9253-D4731C109AF0}" presName="compNode" presStyleCnt="0"/>
      <dgm:spPr/>
    </dgm:pt>
    <dgm:pt modelId="{E5DA816B-F881-4ECA-9D76-AD99EC733AA1}" type="pres">
      <dgm:prSet presAssocID="{D8A6CAF4-9477-4BF4-9253-D4731C109AF0}"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Thought bubble"/>
        </a:ext>
      </dgm:extLst>
    </dgm:pt>
    <dgm:pt modelId="{9DDD0E50-92DC-4F68-A330-334BD86AF74D}" type="pres">
      <dgm:prSet presAssocID="{D8A6CAF4-9477-4BF4-9253-D4731C109AF0}" presName="spaceRect" presStyleCnt="0"/>
      <dgm:spPr/>
    </dgm:pt>
    <dgm:pt modelId="{F0C7CDFE-FFDC-4374-9147-EB49A867FB04}" type="pres">
      <dgm:prSet presAssocID="{D8A6CAF4-9477-4BF4-9253-D4731C109AF0}" presName="textRect" presStyleLbl="revTx" presStyleIdx="2" presStyleCnt="3">
        <dgm:presLayoutVars>
          <dgm:chMax val="1"/>
          <dgm:chPref val="1"/>
        </dgm:presLayoutVars>
      </dgm:prSet>
      <dgm:spPr/>
    </dgm:pt>
  </dgm:ptLst>
  <dgm:cxnLst>
    <dgm:cxn modelId="{E7E9532E-05A4-47F4-81EF-21F498C928C6}" srcId="{88656F14-3AAB-4C3B-B3CA-4FD0CE1693D8}" destId="{D8A6CAF4-9477-4BF4-9253-D4731C109AF0}" srcOrd="2" destOrd="0" parTransId="{8DF20653-F9A5-43EB-BEE4-F5E6130293A6}" sibTransId="{3CDDE2F1-7495-407C-90EA-0FF20607DFD2}"/>
    <dgm:cxn modelId="{6AD5C847-A6B5-4B30-9327-0D3916EC8748}" type="presOf" srcId="{CCA7A8C4-43AC-42C7-A186-B17AD3434666}" destId="{A04867C9-B8CB-4111-A6BE-1514871B2C2C}" srcOrd="0" destOrd="0" presId="urn:microsoft.com/office/officeart/2018/2/layout/IconLabelList"/>
    <dgm:cxn modelId="{75EBB16D-A608-4091-8A36-04DC42D7DB8C}" type="presOf" srcId="{D8A6CAF4-9477-4BF4-9253-D4731C109AF0}" destId="{F0C7CDFE-FFDC-4374-9147-EB49A867FB04}" srcOrd="0" destOrd="0" presId="urn:microsoft.com/office/officeart/2018/2/layout/IconLabelList"/>
    <dgm:cxn modelId="{F2B54480-6591-439A-983B-6C82AB1AA6F4}" type="presOf" srcId="{B9714081-6DF5-46AE-A766-EFE0281B1EAD}" destId="{F9EF052B-C82E-4973-B650-76A89E2C9F8E}" srcOrd="0" destOrd="0" presId="urn:microsoft.com/office/officeart/2018/2/layout/IconLabelList"/>
    <dgm:cxn modelId="{FEC5BABA-261B-49F3-8956-202476E2E532}" srcId="{88656F14-3AAB-4C3B-B3CA-4FD0CE1693D8}" destId="{B9714081-6DF5-46AE-A766-EFE0281B1EAD}" srcOrd="0" destOrd="0" parTransId="{C356889B-69E0-45BD-8019-DED44063677E}" sibTransId="{B82AFF9D-3FEB-4703-8F77-B908393B780D}"/>
    <dgm:cxn modelId="{9FFCDEEC-4D1D-4BC3-870B-E6659D945BCB}" srcId="{88656F14-3AAB-4C3B-B3CA-4FD0CE1693D8}" destId="{CCA7A8C4-43AC-42C7-A186-B17AD3434666}" srcOrd="1" destOrd="0" parTransId="{AF874B98-3B3B-4A91-BDA0-86EFFC932216}" sibTransId="{6EA61218-0E84-45B3-ACF0-E963D756BF41}"/>
    <dgm:cxn modelId="{2C9483ED-1AEA-473C-9786-99E5D113EAF0}" type="presOf" srcId="{88656F14-3AAB-4C3B-B3CA-4FD0CE1693D8}" destId="{2CF2AB93-8C3C-4D33-A70A-EFE7C8A58C09}" srcOrd="0" destOrd="0" presId="urn:microsoft.com/office/officeart/2018/2/layout/IconLabelList"/>
    <dgm:cxn modelId="{AB701A39-6383-4FCD-83E9-E02FD8830DA4}" type="presParOf" srcId="{2CF2AB93-8C3C-4D33-A70A-EFE7C8A58C09}" destId="{026A8694-297A-41EC-9316-10F0033C2D13}" srcOrd="0" destOrd="0" presId="urn:microsoft.com/office/officeart/2018/2/layout/IconLabelList"/>
    <dgm:cxn modelId="{6B0D53DB-3927-4BCD-A222-1C5AEEBA9D58}" type="presParOf" srcId="{026A8694-297A-41EC-9316-10F0033C2D13}" destId="{A62CA446-A3F0-4EBB-A897-31D5CD7E12F1}" srcOrd="0" destOrd="0" presId="urn:microsoft.com/office/officeart/2018/2/layout/IconLabelList"/>
    <dgm:cxn modelId="{E1049503-3390-4851-9345-AA47BB04D062}" type="presParOf" srcId="{026A8694-297A-41EC-9316-10F0033C2D13}" destId="{BE874990-7ACE-4C37-8442-9174C8F99D62}" srcOrd="1" destOrd="0" presId="urn:microsoft.com/office/officeart/2018/2/layout/IconLabelList"/>
    <dgm:cxn modelId="{BD5C4228-FB40-45C1-90ED-FCD4660C526D}" type="presParOf" srcId="{026A8694-297A-41EC-9316-10F0033C2D13}" destId="{F9EF052B-C82E-4973-B650-76A89E2C9F8E}" srcOrd="2" destOrd="0" presId="urn:microsoft.com/office/officeart/2018/2/layout/IconLabelList"/>
    <dgm:cxn modelId="{F1D2E128-81BF-470D-8AF1-E1162B8187DF}" type="presParOf" srcId="{2CF2AB93-8C3C-4D33-A70A-EFE7C8A58C09}" destId="{3648D355-6325-43FA-ABC8-9A671D9A77CB}" srcOrd="1" destOrd="0" presId="urn:microsoft.com/office/officeart/2018/2/layout/IconLabelList"/>
    <dgm:cxn modelId="{00221252-4AB3-4E4F-807E-A46A150E9845}" type="presParOf" srcId="{2CF2AB93-8C3C-4D33-A70A-EFE7C8A58C09}" destId="{44B5CF0E-4919-4D03-B779-D8BF41E059C0}" srcOrd="2" destOrd="0" presId="urn:microsoft.com/office/officeart/2018/2/layout/IconLabelList"/>
    <dgm:cxn modelId="{AA781AE1-995D-4275-99A7-2EFEB6E0092D}" type="presParOf" srcId="{44B5CF0E-4919-4D03-B779-D8BF41E059C0}" destId="{DF4440AD-5D76-4B1A-95D8-E33DB5D4DDFA}" srcOrd="0" destOrd="0" presId="urn:microsoft.com/office/officeart/2018/2/layout/IconLabelList"/>
    <dgm:cxn modelId="{402447C9-5095-49F3-A496-487E9B32EEE3}" type="presParOf" srcId="{44B5CF0E-4919-4D03-B779-D8BF41E059C0}" destId="{7BB9AD56-E5CB-4257-8D2A-0AC1E0C53709}" srcOrd="1" destOrd="0" presId="urn:microsoft.com/office/officeart/2018/2/layout/IconLabelList"/>
    <dgm:cxn modelId="{B87ACFB9-37CD-4960-B29C-3AD1840E06AF}" type="presParOf" srcId="{44B5CF0E-4919-4D03-B779-D8BF41E059C0}" destId="{A04867C9-B8CB-4111-A6BE-1514871B2C2C}" srcOrd="2" destOrd="0" presId="urn:microsoft.com/office/officeart/2018/2/layout/IconLabelList"/>
    <dgm:cxn modelId="{9CF22007-DBD6-419D-90B4-9CB84D2CC452}" type="presParOf" srcId="{2CF2AB93-8C3C-4D33-A70A-EFE7C8A58C09}" destId="{3F25B4C0-3CBF-4208-90A2-4017EDAC323A}" srcOrd="3" destOrd="0" presId="urn:microsoft.com/office/officeart/2018/2/layout/IconLabelList"/>
    <dgm:cxn modelId="{B1670B0C-DA74-4A2D-8BF9-A45F4D01760B}" type="presParOf" srcId="{2CF2AB93-8C3C-4D33-A70A-EFE7C8A58C09}" destId="{BE1B3BC9-0E1E-463F-94CD-84DE086BEAD3}" srcOrd="4" destOrd="0" presId="urn:microsoft.com/office/officeart/2018/2/layout/IconLabelList"/>
    <dgm:cxn modelId="{E8E88ABE-7583-4C7F-9388-93004CFDAC38}" type="presParOf" srcId="{BE1B3BC9-0E1E-463F-94CD-84DE086BEAD3}" destId="{E5DA816B-F881-4ECA-9D76-AD99EC733AA1}" srcOrd="0" destOrd="0" presId="urn:microsoft.com/office/officeart/2018/2/layout/IconLabelList"/>
    <dgm:cxn modelId="{E7401CF0-A451-4A26-B7E4-8694B81BC6BA}" type="presParOf" srcId="{BE1B3BC9-0E1E-463F-94CD-84DE086BEAD3}" destId="{9DDD0E50-92DC-4F68-A330-334BD86AF74D}" srcOrd="1" destOrd="0" presId="urn:microsoft.com/office/officeart/2018/2/layout/IconLabelList"/>
    <dgm:cxn modelId="{3AADAF9F-C699-463C-8251-D3B421A9362C}" type="presParOf" srcId="{BE1B3BC9-0E1E-463F-94CD-84DE086BEAD3}" destId="{F0C7CDFE-FFDC-4374-9147-EB49A867FB04}"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E2D9DC-BE8F-4097-91B1-2BECA1A1F67E}"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C25C919F-501E-455C-9F85-70126765B713}">
      <dgm:prSet/>
      <dgm:spPr/>
      <dgm:t>
        <a:bodyPr/>
        <a:lstStyle/>
        <a:p>
          <a:r>
            <a:rPr lang="en-US"/>
            <a:t>Debriefing and check ins are critically important because they allow the space and time to do these interventions. </a:t>
          </a:r>
        </a:p>
      </dgm:t>
    </dgm:pt>
    <dgm:pt modelId="{4C7C5266-EA76-4A77-8D89-91CD99499B7C}" type="parTrans" cxnId="{C63997B6-1678-4821-B643-D0DA5F751FB6}">
      <dgm:prSet/>
      <dgm:spPr/>
      <dgm:t>
        <a:bodyPr/>
        <a:lstStyle/>
        <a:p>
          <a:endParaRPr lang="en-US"/>
        </a:p>
      </dgm:t>
    </dgm:pt>
    <dgm:pt modelId="{C80D1B0C-531B-4EAC-B179-8A916DF0143F}" type="sibTrans" cxnId="{C63997B6-1678-4821-B643-D0DA5F751FB6}">
      <dgm:prSet/>
      <dgm:spPr/>
      <dgm:t>
        <a:bodyPr/>
        <a:lstStyle/>
        <a:p>
          <a:endParaRPr lang="en-US"/>
        </a:p>
      </dgm:t>
    </dgm:pt>
    <dgm:pt modelId="{05CC1004-9B6F-48AB-A328-90DDEE556209}">
      <dgm:prSet/>
      <dgm:spPr/>
      <dgm:t>
        <a:bodyPr/>
        <a:lstStyle/>
        <a:p>
          <a:r>
            <a:rPr lang="en-US"/>
            <a:t>The correct intervention is critical to supporting a persons growth and helping them find the answers. </a:t>
          </a:r>
        </a:p>
      </dgm:t>
    </dgm:pt>
    <dgm:pt modelId="{00179016-A162-4FD2-81C2-9631640A8B12}" type="parTrans" cxnId="{8DC888E7-887D-4848-9CB3-523DBBE41666}">
      <dgm:prSet/>
      <dgm:spPr/>
      <dgm:t>
        <a:bodyPr/>
        <a:lstStyle/>
        <a:p>
          <a:endParaRPr lang="en-US"/>
        </a:p>
      </dgm:t>
    </dgm:pt>
    <dgm:pt modelId="{85F2D680-933F-4FD1-AA01-E0F5C22477CE}" type="sibTrans" cxnId="{8DC888E7-887D-4848-9CB3-523DBBE41666}">
      <dgm:prSet/>
      <dgm:spPr/>
      <dgm:t>
        <a:bodyPr/>
        <a:lstStyle/>
        <a:p>
          <a:endParaRPr lang="en-US"/>
        </a:p>
      </dgm:t>
    </dgm:pt>
    <dgm:pt modelId="{D2FF35B4-2237-4A30-8F0B-696F9F275403}">
      <dgm:prSet/>
      <dgm:spPr/>
      <dgm:t>
        <a:bodyPr/>
        <a:lstStyle/>
        <a:p>
          <a:r>
            <a:rPr lang="en-US"/>
            <a:t>Asking good questions helps us find the appropriate intervention. </a:t>
          </a:r>
        </a:p>
      </dgm:t>
    </dgm:pt>
    <dgm:pt modelId="{7F7CF5BD-A47B-4668-BB36-3903AB1E89CE}" type="parTrans" cxnId="{C6C4A777-D260-48E0-BD49-66E0F0AD549E}">
      <dgm:prSet/>
      <dgm:spPr/>
      <dgm:t>
        <a:bodyPr/>
        <a:lstStyle/>
        <a:p>
          <a:endParaRPr lang="en-US"/>
        </a:p>
      </dgm:t>
    </dgm:pt>
    <dgm:pt modelId="{555D81E4-C55E-4505-A51C-2280F991C370}" type="sibTrans" cxnId="{C6C4A777-D260-48E0-BD49-66E0F0AD549E}">
      <dgm:prSet/>
      <dgm:spPr/>
      <dgm:t>
        <a:bodyPr/>
        <a:lstStyle/>
        <a:p>
          <a:endParaRPr lang="en-US"/>
        </a:p>
      </dgm:t>
    </dgm:pt>
    <dgm:pt modelId="{306D2332-6951-4621-A2DE-3F2DAD8FF908}" type="pres">
      <dgm:prSet presAssocID="{D3E2D9DC-BE8F-4097-91B1-2BECA1A1F67E}" presName="vert0" presStyleCnt="0">
        <dgm:presLayoutVars>
          <dgm:dir/>
          <dgm:animOne val="branch"/>
          <dgm:animLvl val="lvl"/>
        </dgm:presLayoutVars>
      </dgm:prSet>
      <dgm:spPr/>
    </dgm:pt>
    <dgm:pt modelId="{826519AB-AA14-40A8-9742-F50C2C383A9C}" type="pres">
      <dgm:prSet presAssocID="{C25C919F-501E-455C-9F85-70126765B713}" presName="thickLine" presStyleLbl="alignNode1" presStyleIdx="0" presStyleCnt="3"/>
      <dgm:spPr/>
    </dgm:pt>
    <dgm:pt modelId="{AD21A089-AFFF-43D8-AE36-7DB4E472271C}" type="pres">
      <dgm:prSet presAssocID="{C25C919F-501E-455C-9F85-70126765B713}" presName="horz1" presStyleCnt="0"/>
      <dgm:spPr/>
    </dgm:pt>
    <dgm:pt modelId="{7C900434-A708-47ED-9318-C35FB90FD794}" type="pres">
      <dgm:prSet presAssocID="{C25C919F-501E-455C-9F85-70126765B713}" presName="tx1" presStyleLbl="revTx" presStyleIdx="0" presStyleCnt="3"/>
      <dgm:spPr/>
    </dgm:pt>
    <dgm:pt modelId="{8CBDB779-B070-4C7A-BF00-4A52CEBDDA63}" type="pres">
      <dgm:prSet presAssocID="{C25C919F-501E-455C-9F85-70126765B713}" presName="vert1" presStyleCnt="0"/>
      <dgm:spPr/>
    </dgm:pt>
    <dgm:pt modelId="{9F5BF659-4D49-4AF7-BF3B-22722D137889}" type="pres">
      <dgm:prSet presAssocID="{05CC1004-9B6F-48AB-A328-90DDEE556209}" presName="thickLine" presStyleLbl="alignNode1" presStyleIdx="1" presStyleCnt="3"/>
      <dgm:spPr/>
    </dgm:pt>
    <dgm:pt modelId="{6FB392E1-15BC-47CD-AB12-B465BA7AEB50}" type="pres">
      <dgm:prSet presAssocID="{05CC1004-9B6F-48AB-A328-90DDEE556209}" presName="horz1" presStyleCnt="0"/>
      <dgm:spPr/>
    </dgm:pt>
    <dgm:pt modelId="{733B4FEA-EF16-46CE-9EBB-3FD620CD4C2C}" type="pres">
      <dgm:prSet presAssocID="{05CC1004-9B6F-48AB-A328-90DDEE556209}" presName="tx1" presStyleLbl="revTx" presStyleIdx="1" presStyleCnt="3"/>
      <dgm:spPr/>
    </dgm:pt>
    <dgm:pt modelId="{9602F227-7DD6-40E6-AA43-8F66E3898C65}" type="pres">
      <dgm:prSet presAssocID="{05CC1004-9B6F-48AB-A328-90DDEE556209}" presName="vert1" presStyleCnt="0"/>
      <dgm:spPr/>
    </dgm:pt>
    <dgm:pt modelId="{77E977B9-7BF2-4E9F-B923-40FB2901B089}" type="pres">
      <dgm:prSet presAssocID="{D2FF35B4-2237-4A30-8F0B-696F9F275403}" presName="thickLine" presStyleLbl="alignNode1" presStyleIdx="2" presStyleCnt="3"/>
      <dgm:spPr/>
    </dgm:pt>
    <dgm:pt modelId="{A8941401-E730-4CDE-8BD1-79039FB355CF}" type="pres">
      <dgm:prSet presAssocID="{D2FF35B4-2237-4A30-8F0B-696F9F275403}" presName="horz1" presStyleCnt="0"/>
      <dgm:spPr/>
    </dgm:pt>
    <dgm:pt modelId="{9858599D-BC43-43B7-AB2D-432B6D86FED7}" type="pres">
      <dgm:prSet presAssocID="{D2FF35B4-2237-4A30-8F0B-696F9F275403}" presName="tx1" presStyleLbl="revTx" presStyleIdx="2" presStyleCnt="3"/>
      <dgm:spPr/>
    </dgm:pt>
    <dgm:pt modelId="{AD73ED46-FCA8-49F7-9200-7AE8FE694D3C}" type="pres">
      <dgm:prSet presAssocID="{D2FF35B4-2237-4A30-8F0B-696F9F275403}" presName="vert1" presStyleCnt="0"/>
      <dgm:spPr/>
    </dgm:pt>
  </dgm:ptLst>
  <dgm:cxnLst>
    <dgm:cxn modelId="{C7EC6921-3365-409C-A498-81C096F77B26}" type="presOf" srcId="{C25C919F-501E-455C-9F85-70126765B713}" destId="{7C900434-A708-47ED-9318-C35FB90FD794}" srcOrd="0" destOrd="0" presId="urn:microsoft.com/office/officeart/2008/layout/LinedList"/>
    <dgm:cxn modelId="{2A9A123E-7064-450A-807B-423189704867}" type="presOf" srcId="{D3E2D9DC-BE8F-4097-91B1-2BECA1A1F67E}" destId="{306D2332-6951-4621-A2DE-3F2DAD8FF908}" srcOrd="0" destOrd="0" presId="urn:microsoft.com/office/officeart/2008/layout/LinedList"/>
    <dgm:cxn modelId="{C0ABCD5E-E253-4690-A422-9B86B419B428}" type="presOf" srcId="{05CC1004-9B6F-48AB-A328-90DDEE556209}" destId="{733B4FEA-EF16-46CE-9EBB-3FD620CD4C2C}" srcOrd="0" destOrd="0" presId="urn:microsoft.com/office/officeart/2008/layout/LinedList"/>
    <dgm:cxn modelId="{C6C4A777-D260-48E0-BD49-66E0F0AD549E}" srcId="{D3E2D9DC-BE8F-4097-91B1-2BECA1A1F67E}" destId="{D2FF35B4-2237-4A30-8F0B-696F9F275403}" srcOrd="2" destOrd="0" parTransId="{7F7CF5BD-A47B-4668-BB36-3903AB1E89CE}" sibTransId="{555D81E4-C55E-4505-A51C-2280F991C370}"/>
    <dgm:cxn modelId="{0768A1AF-67A5-4607-95A5-EE8ABA301CA2}" type="presOf" srcId="{D2FF35B4-2237-4A30-8F0B-696F9F275403}" destId="{9858599D-BC43-43B7-AB2D-432B6D86FED7}" srcOrd="0" destOrd="0" presId="urn:microsoft.com/office/officeart/2008/layout/LinedList"/>
    <dgm:cxn modelId="{C63997B6-1678-4821-B643-D0DA5F751FB6}" srcId="{D3E2D9DC-BE8F-4097-91B1-2BECA1A1F67E}" destId="{C25C919F-501E-455C-9F85-70126765B713}" srcOrd="0" destOrd="0" parTransId="{4C7C5266-EA76-4A77-8D89-91CD99499B7C}" sibTransId="{C80D1B0C-531B-4EAC-B179-8A916DF0143F}"/>
    <dgm:cxn modelId="{8DC888E7-887D-4848-9CB3-523DBBE41666}" srcId="{D3E2D9DC-BE8F-4097-91B1-2BECA1A1F67E}" destId="{05CC1004-9B6F-48AB-A328-90DDEE556209}" srcOrd="1" destOrd="0" parTransId="{00179016-A162-4FD2-81C2-9631640A8B12}" sibTransId="{85F2D680-933F-4FD1-AA01-E0F5C22477CE}"/>
    <dgm:cxn modelId="{CBC7939B-1BB1-4D74-B34F-46E912C5DA74}" type="presParOf" srcId="{306D2332-6951-4621-A2DE-3F2DAD8FF908}" destId="{826519AB-AA14-40A8-9742-F50C2C383A9C}" srcOrd="0" destOrd="0" presId="urn:microsoft.com/office/officeart/2008/layout/LinedList"/>
    <dgm:cxn modelId="{13BF9DB7-BE0E-43CF-AAED-7817AAD4EEE4}" type="presParOf" srcId="{306D2332-6951-4621-A2DE-3F2DAD8FF908}" destId="{AD21A089-AFFF-43D8-AE36-7DB4E472271C}" srcOrd="1" destOrd="0" presId="urn:microsoft.com/office/officeart/2008/layout/LinedList"/>
    <dgm:cxn modelId="{17DEBEEC-DB0C-4596-BA7D-DCE086885ED5}" type="presParOf" srcId="{AD21A089-AFFF-43D8-AE36-7DB4E472271C}" destId="{7C900434-A708-47ED-9318-C35FB90FD794}" srcOrd="0" destOrd="0" presId="urn:microsoft.com/office/officeart/2008/layout/LinedList"/>
    <dgm:cxn modelId="{DC096E59-50EA-4688-A969-524A528EB02C}" type="presParOf" srcId="{AD21A089-AFFF-43D8-AE36-7DB4E472271C}" destId="{8CBDB779-B070-4C7A-BF00-4A52CEBDDA63}" srcOrd="1" destOrd="0" presId="urn:microsoft.com/office/officeart/2008/layout/LinedList"/>
    <dgm:cxn modelId="{978C8484-7E2E-42DD-A359-35B7BB51433F}" type="presParOf" srcId="{306D2332-6951-4621-A2DE-3F2DAD8FF908}" destId="{9F5BF659-4D49-4AF7-BF3B-22722D137889}" srcOrd="2" destOrd="0" presId="urn:microsoft.com/office/officeart/2008/layout/LinedList"/>
    <dgm:cxn modelId="{3AC9D087-8938-4B31-AAE3-1D8DE8851586}" type="presParOf" srcId="{306D2332-6951-4621-A2DE-3F2DAD8FF908}" destId="{6FB392E1-15BC-47CD-AB12-B465BA7AEB50}" srcOrd="3" destOrd="0" presId="urn:microsoft.com/office/officeart/2008/layout/LinedList"/>
    <dgm:cxn modelId="{D6127884-5D23-4838-882E-2F91436124F9}" type="presParOf" srcId="{6FB392E1-15BC-47CD-AB12-B465BA7AEB50}" destId="{733B4FEA-EF16-46CE-9EBB-3FD620CD4C2C}" srcOrd="0" destOrd="0" presId="urn:microsoft.com/office/officeart/2008/layout/LinedList"/>
    <dgm:cxn modelId="{AC80044D-4447-42DD-A0BD-28249C1C34A3}" type="presParOf" srcId="{6FB392E1-15BC-47CD-AB12-B465BA7AEB50}" destId="{9602F227-7DD6-40E6-AA43-8F66E3898C65}" srcOrd="1" destOrd="0" presId="urn:microsoft.com/office/officeart/2008/layout/LinedList"/>
    <dgm:cxn modelId="{A55A8807-01DA-4CB6-A55C-9A0BE26462F8}" type="presParOf" srcId="{306D2332-6951-4621-A2DE-3F2DAD8FF908}" destId="{77E977B9-7BF2-4E9F-B923-40FB2901B089}" srcOrd="4" destOrd="0" presId="urn:microsoft.com/office/officeart/2008/layout/LinedList"/>
    <dgm:cxn modelId="{526F89BE-FEF2-4B87-B9C9-B0564D4B07CF}" type="presParOf" srcId="{306D2332-6951-4621-A2DE-3F2DAD8FF908}" destId="{A8941401-E730-4CDE-8BD1-79039FB355CF}" srcOrd="5" destOrd="0" presId="urn:microsoft.com/office/officeart/2008/layout/LinedList"/>
    <dgm:cxn modelId="{F31006DE-02B5-47FD-8FC4-EB75ED19687C}" type="presParOf" srcId="{A8941401-E730-4CDE-8BD1-79039FB355CF}" destId="{9858599D-BC43-43B7-AB2D-432B6D86FED7}" srcOrd="0" destOrd="0" presId="urn:microsoft.com/office/officeart/2008/layout/LinedList"/>
    <dgm:cxn modelId="{DB117F46-08D2-4A62-B184-4A2DE79B91E1}" type="presParOf" srcId="{A8941401-E730-4CDE-8BD1-79039FB355CF}" destId="{AD73ED46-FCA8-49F7-9200-7AE8FE694D3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25E172-C2B9-4CD0-8691-5ED64F6B4EFD}" type="doc">
      <dgm:prSet loTypeId="urn:microsoft.com/office/officeart/2008/layout/LinedList" loCatId="list" qsTypeId="urn:microsoft.com/office/officeart/2005/8/quickstyle/simple1" qsCatId="simple" csTypeId="urn:microsoft.com/office/officeart/2005/8/colors/accent1_1" csCatId="accent1" phldr="1"/>
      <dgm:spPr/>
      <dgm:t>
        <a:bodyPr/>
        <a:lstStyle/>
        <a:p>
          <a:endParaRPr lang="en-US"/>
        </a:p>
      </dgm:t>
    </dgm:pt>
    <dgm:pt modelId="{3D3C7819-2B45-480F-A4C4-8A7EEE98861A}">
      <dgm:prSet phldr="0"/>
      <dgm:spPr/>
      <dgm:t>
        <a:bodyPr/>
        <a:lstStyle/>
        <a:p>
          <a:pPr>
            <a:lnSpc>
              <a:spcPct val="100000"/>
            </a:lnSpc>
          </a:pPr>
          <a:r>
            <a:rPr lang="en-US" sz="2000" b="1">
              <a:latin typeface="Aptos Display" panose="02110004020202020204"/>
            </a:rPr>
            <a:t>Pause:</a:t>
          </a:r>
          <a:r>
            <a:rPr lang="en-US" sz="2000">
              <a:latin typeface="Aptos Display" panose="02110004020202020204"/>
            </a:rPr>
            <a:t> Take a moment to come into presence and intention.</a:t>
          </a:r>
        </a:p>
      </dgm:t>
    </dgm:pt>
    <dgm:pt modelId="{707DFCE8-D914-4DDA-ACE2-086B56BB9B67}" type="parTrans" cxnId="{14D5A7FB-048D-4D22-B779-D2BC285339CC}">
      <dgm:prSet/>
      <dgm:spPr/>
    </dgm:pt>
    <dgm:pt modelId="{4BEACB13-5256-4932-B310-E3ACCA798243}" type="sibTrans" cxnId="{14D5A7FB-048D-4D22-B779-D2BC285339CC}">
      <dgm:prSet/>
      <dgm:spPr/>
      <dgm:t>
        <a:bodyPr/>
        <a:lstStyle/>
        <a:p>
          <a:endParaRPr lang="en-US"/>
        </a:p>
      </dgm:t>
    </dgm:pt>
    <dgm:pt modelId="{832EEF84-495D-4F1B-B147-B039EBC69024}">
      <dgm:prSet phldr="0"/>
      <dgm:spPr/>
      <dgm:t>
        <a:bodyPr/>
        <a:lstStyle/>
        <a:p>
          <a:pPr rtl="0">
            <a:lnSpc>
              <a:spcPct val="100000"/>
            </a:lnSpc>
          </a:pPr>
          <a:r>
            <a:rPr lang="en-US" sz="2000" b="1">
              <a:latin typeface="Aptos Display" panose="02110004020202020204"/>
            </a:rPr>
            <a:t>Ground:  </a:t>
          </a:r>
          <a:r>
            <a:rPr lang="en-US" sz="2000" b="0">
              <a:latin typeface="Aptos Display" panose="02110004020202020204"/>
            </a:rPr>
            <a:t>Tap into what's most important.</a:t>
          </a:r>
          <a:r>
            <a:rPr lang="en-US" sz="2000" b="1">
              <a:latin typeface="Aptos Display" panose="02110004020202020204"/>
            </a:rPr>
            <a:t> </a:t>
          </a:r>
          <a:r>
            <a:rPr lang="en-US" sz="2000">
              <a:latin typeface="Aptos Display" panose="02110004020202020204"/>
            </a:rPr>
            <a:t>What would you like coaching on today?</a:t>
          </a:r>
        </a:p>
      </dgm:t>
    </dgm:pt>
    <dgm:pt modelId="{43C44117-1A0B-4BC0-BF8F-ACDC65780701}" type="parTrans" cxnId="{8C73B2AD-6484-4F63-A5F5-9738349BD21C}">
      <dgm:prSet/>
      <dgm:spPr/>
    </dgm:pt>
    <dgm:pt modelId="{174B2117-901F-4B8E-AA9C-001E93F0A4B7}" type="sibTrans" cxnId="{8C73B2AD-6484-4F63-A5F5-9738349BD21C}">
      <dgm:prSet/>
      <dgm:spPr/>
      <dgm:t>
        <a:bodyPr/>
        <a:lstStyle/>
        <a:p>
          <a:endParaRPr lang="en-US"/>
        </a:p>
      </dgm:t>
    </dgm:pt>
    <dgm:pt modelId="{BD01EBD4-E47E-4B2A-9BC3-605AE4B55279}">
      <dgm:prSet phldr="0"/>
      <dgm:spPr/>
      <dgm:t>
        <a:bodyPr/>
        <a:lstStyle/>
        <a:p>
          <a:pPr>
            <a:lnSpc>
              <a:spcPct val="100000"/>
            </a:lnSpc>
          </a:pPr>
          <a:r>
            <a:rPr lang="en-US" sz="2000" b="1">
              <a:latin typeface="Aptos Display" panose="02110004020202020204"/>
            </a:rPr>
            <a:t>Align:   </a:t>
          </a:r>
          <a:r>
            <a:rPr lang="en-US" sz="2000">
              <a:latin typeface="Aptos Display" panose="02110004020202020204"/>
              <a:ea typeface="Calibri"/>
              <a:cs typeface="Calibri"/>
            </a:rPr>
            <a:t>What's getting in the way? </a:t>
          </a:r>
          <a:r>
            <a:rPr lang="en-US" sz="2000">
              <a:latin typeface="Aptos Display" panose="02110004020202020204"/>
            </a:rPr>
            <a:t>What are the possibilities to move the forward? </a:t>
          </a:r>
        </a:p>
      </dgm:t>
    </dgm:pt>
    <dgm:pt modelId="{005EB947-0BD0-4437-9309-61A89C34D215}" type="parTrans" cxnId="{47298322-D957-466A-9DFF-DA7D5D479115}">
      <dgm:prSet/>
      <dgm:spPr/>
    </dgm:pt>
    <dgm:pt modelId="{15E37176-BDE6-4221-9225-A3082F3D8CFA}" type="sibTrans" cxnId="{47298322-D957-466A-9DFF-DA7D5D479115}">
      <dgm:prSet/>
      <dgm:spPr/>
      <dgm:t>
        <a:bodyPr/>
        <a:lstStyle/>
        <a:p>
          <a:endParaRPr lang="en-US"/>
        </a:p>
      </dgm:t>
    </dgm:pt>
    <dgm:pt modelId="{F91649FB-E514-4FF9-853D-C3159400620A}">
      <dgm:prSet phldr="0"/>
      <dgm:spPr/>
      <dgm:t>
        <a:bodyPr/>
        <a:lstStyle/>
        <a:p>
          <a:pPr rtl="0">
            <a:lnSpc>
              <a:spcPct val="100000"/>
            </a:lnSpc>
          </a:pPr>
          <a:r>
            <a:rPr lang="en-US" sz="2000" b="1">
              <a:latin typeface="Aptos Display" panose="02110004020202020204"/>
            </a:rPr>
            <a:t>Act:</a:t>
          </a:r>
          <a:r>
            <a:rPr lang="en-US" sz="2000">
              <a:latin typeface="Aptos Display" panose="02110004020202020204"/>
            </a:rPr>
            <a:t>  Clarity needs to act. What’s standing out for you?  What might some next steps be for you?</a:t>
          </a:r>
          <a:endParaRPr lang="en-US"/>
        </a:p>
      </dgm:t>
    </dgm:pt>
    <dgm:pt modelId="{DFFC7054-D8D7-47A0-87C0-57082CB5C4E7}" type="parTrans" cxnId="{ACBC6736-C4FE-49DD-949E-62165B28EC68}">
      <dgm:prSet/>
      <dgm:spPr/>
    </dgm:pt>
    <dgm:pt modelId="{5EB005C4-47DE-4466-8454-7541CEE7BD71}" type="sibTrans" cxnId="{ACBC6736-C4FE-49DD-949E-62165B28EC68}">
      <dgm:prSet/>
      <dgm:spPr/>
      <dgm:t>
        <a:bodyPr/>
        <a:lstStyle/>
        <a:p>
          <a:endParaRPr lang="en-US"/>
        </a:p>
      </dgm:t>
    </dgm:pt>
    <dgm:pt modelId="{539F9465-F17D-4C43-BBD2-B9D7D2D1EA7D}">
      <dgm:prSet phldr="0"/>
      <dgm:spPr/>
      <dgm:t>
        <a:bodyPr/>
        <a:lstStyle/>
        <a:p>
          <a:pPr>
            <a:lnSpc>
              <a:spcPct val="100000"/>
            </a:lnSpc>
          </a:pPr>
          <a:r>
            <a:rPr lang="en-US" sz="1100" b="1">
              <a:latin typeface="Calibri"/>
              <a:ea typeface="Calibri"/>
              <a:cs typeface="Calibri"/>
            </a:rPr>
            <a:t>Acknowledge:</a:t>
          </a:r>
          <a:r>
            <a:rPr lang="en-US" sz="1100">
              <a:latin typeface="Calibri"/>
              <a:ea typeface="Calibri"/>
              <a:cs typeface="Calibri"/>
            </a:rPr>
            <a:t> I want to acknowledge the work you did today. </a:t>
          </a:r>
          <a:endParaRPr lang="en-US" sz="2000">
            <a:latin typeface="Aptos Display" panose="02110004020202020204"/>
          </a:endParaRPr>
        </a:p>
      </dgm:t>
    </dgm:pt>
    <dgm:pt modelId="{8D3F46DC-89BB-40E5-9005-7454ABD44748}" type="parTrans" cxnId="{7D5C17E2-D212-47F5-8A61-35A2E58906A5}">
      <dgm:prSet/>
      <dgm:spPr/>
    </dgm:pt>
    <dgm:pt modelId="{8B01F495-ECE2-4554-BE66-944B5BAC196A}" type="sibTrans" cxnId="{7D5C17E2-D212-47F5-8A61-35A2E58906A5}">
      <dgm:prSet/>
      <dgm:spPr/>
      <dgm:t>
        <a:bodyPr/>
        <a:lstStyle/>
        <a:p>
          <a:endParaRPr lang="en-US"/>
        </a:p>
      </dgm:t>
    </dgm:pt>
    <dgm:pt modelId="{0A74F715-1E66-452D-9756-13D2DF4C2778}" type="pres">
      <dgm:prSet presAssocID="{8A25E172-C2B9-4CD0-8691-5ED64F6B4EFD}" presName="vert0" presStyleCnt="0">
        <dgm:presLayoutVars>
          <dgm:dir/>
          <dgm:animOne val="branch"/>
          <dgm:animLvl val="lvl"/>
        </dgm:presLayoutVars>
      </dgm:prSet>
      <dgm:spPr/>
    </dgm:pt>
    <dgm:pt modelId="{76068964-5887-4ED0-87F0-A2941D85848D}" type="pres">
      <dgm:prSet presAssocID="{3D3C7819-2B45-480F-A4C4-8A7EEE98861A}" presName="thickLine" presStyleLbl="alignNode1" presStyleIdx="0" presStyleCnt="5"/>
      <dgm:spPr/>
    </dgm:pt>
    <dgm:pt modelId="{D6443E0D-E821-445B-9E6D-AB6C4CBE10B0}" type="pres">
      <dgm:prSet presAssocID="{3D3C7819-2B45-480F-A4C4-8A7EEE98861A}" presName="horz1" presStyleCnt="0"/>
      <dgm:spPr/>
    </dgm:pt>
    <dgm:pt modelId="{DE3CA29B-C3E5-4C89-BF14-744C1E9B1427}" type="pres">
      <dgm:prSet presAssocID="{3D3C7819-2B45-480F-A4C4-8A7EEE98861A}" presName="tx1" presStyleLbl="revTx" presStyleIdx="0" presStyleCnt="5"/>
      <dgm:spPr/>
    </dgm:pt>
    <dgm:pt modelId="{5E1ABF4B-F32F-4B77-9813-995361BCFF1C}" type="pres">
      <dgm:prSet presAssocID="{3D3C7819-2B45-480F-A4C4-8A7EEE98861A}" presName="vert1" presStyleCnt="0"/>
      <dgm:spPr/>
    </dgm:pt>
    <dgm:pt modelId="{31061903-68BD-4863-AB95-0DBA974636A5}" type="pres">
      <dgm:prSet presAssocID="{832EEF84-495D-4F1B-B147-B039EBC69024}" presName="thickLine" presStyleLbl="alignNode1" presStyleIdx="1" presStyleCnt="5"/>
      <dgm:spPr/>
    </dgm:pt>
    <dgm:pt modelId="{3354DAE5-394D-4B4A-A30F-B420FEBA1B15}" type="pres">
      <dgm:prSet presAssocID="{832EEF84-495D-4F1B-B147-B039EBC69024}" presName="horz1" presStyleCnt="0"/>
      <dgm:spPr/>
    </dgm:pt>
    <dgm:pt modelId="{8FC8A6CE-38AF-48AA-9C3C-47454AAA7C3F}" type="pres">
      <dgm:prSet presAssocID="{832EEF84-495D-4F1B-B147-B039EBC69024}" presName="tx1" presStyleLbl="revTx" presStyleIdx="1" presStyleCnt="5"/>
      <dgm:spPr/>
    </dgm:pt>
    <dgm:pt modelId="{4E17A94D-7D90-4609-AE15-CD85CFD933D2}" type="pres">
      <dgm:prSet presAssocID="{832EEF84-495D-4F1B-B147-B039EBC69024}" presName="vert1" presStyleCnt="0"/>
      <dgm:spPr/>
    </dgm:pt>
    <dgm:pt modelId="{44186637-C536-4D48-B0BD-B4292020E73B}" type="pres">
      <dgm:prSet presAssocID="{BD01EBD4-E47E-4B2A-9BC3-605AE4B55279}" presName="thickLine" presStyleLbl="alignNode1" presStyleIdx="2" presStyleCnt="5"/>
      <dgm:spPr/>
    </dgm:pt>
    <dgm:pt modelId="{7F9E0837-8F38-4159-9852-7256AADF5F93}" type="pres">
      <dgm:prSet presAssocID="{BD01EBD4-E47E-4B2A-9BC3-605AE4B55279}" presName="horz1" presStyleCnt="0"/>
      <dgm:spPr/>
    </dgm:pt>
    <dgm:pt modelId="{AF456602-5E24-4AF2-AE7E-A3429CB2BF03}" type="pres">
      <dgm:prSet presAssocID="{BD01EBD4-E47E-4B2A-9BC3-605AE4B55279}" presName="tx1" presStyleLbl="revTx" presStyleIdx="2" presStyleCnt="5"/>
      <dgm:spPr/>
    </dgm:pt>
    <dgm:pt modelId="{30C3D9E6-1B5E-4EEA-806D-97305049821B}" type="pres">
      <dgm:prSet presAssocID="{BD01EBD4-E47E-4B2A-9BC3-605AE4B55279}" presName="vert1" presStyleCnt="0"/>
      <dgm:spPr/>
    </dgm:pt>
    <dgm:pt modelId="{750134B1-A41A-448A-9CB2-D1F17AF588D4}" type="pres">
      <dgm:prSet presAssocID="{F91649FB-E514-4FF9-853D-C3159400620A}" presName="thickLine" presStyleLbl="alignNode1" presStyleIdx="3" presStyleCnt="5"/>
      <dgm:spPr/>
    </dgm:pt>
    <dgm:pt modelId="{DB275C63-F2D8-4E82-A23F-B4ABE00D516C}" type="pres">
      <dgm:prSet presAssocID="{F91649FB-E514-4FF9-853D-C3159400620A}" presName="horz1" presStyleCnt="0"/>
      <dgm:spPr/>
    </dgm:pt>
    <dgm:pt modelId="{AD7E7112-9BDC-43F9-AF72-FC4B3D7B8979}" type="pres">
      <dgm:prSet presAssocID="{F91649FB-E514-4FF9-853D-C3159400620A}" presName="tx1" presStyleLbl="revTx" presStyleIdx="3" presStyleCnt="5"/>
      <dgm:spPr/>
    </dgm:pt>
    <dgm:pt modelId="{5AF26161-E004-4867-8E47-40FE373CF7B3}" type="pres">
      <dgm:prSet presAssocID="{F91649FB-E514-4FF9-853D-C3159400620A}" presName="vert1" presStyleCnt="0"/>
      <dgm:spPr/>
    </dgm:pt>
    <dgm:pt modelId="{DA75F5AD-FA5B-45E0-B24E-B56887604E2C}" type="pres">
      <dgm:prSet presAssocID="{539F9465-F17D-4C43-BBD2-B9D7D2D1EA7D}" presName="thickLine" presStyleLbl="alignNode1" presStyleIdx="4" presStyleCnt="5"/>
      <dgm:spPr/>
    </dgm:pt>
    <dgm:pt modelId="{D7379485-347F-40FC-BF38-3AA62F6D0290}" type="pres">
      <dgm:prSet presAssocID="{539F9465-F17D-4C43-BBD2-B9D7D2D1EA7D}" presName="horz1" presStyleCnt="0"/>
      <dgm:spPr/>
    </dgm:pt>
    <dgm:pt modelId="{C3C2F8D3-5D0A-4773-82A8-5B804F35B61E}" type="pres">
      <dgm:prSet presAssocID="{539F9465-F17D-4C43-BBD2-B9D7D2D1EA7D}" presName="tx1" presStyleLbl="revTx" presStyleIdx="4" presStyleCnt="5"/>
      <dgm:spPr/>
    </dgm:pt>
    <dgm:pt modelId="{FAF4EEA6-0747-4E63-AECA-F214A70371D8}" type="pres">
      <dgm:prSet presAssocID="{539F9465-F17D-4C43-BBD2-B9D7D2D1EA7D}" presName="vert1" presStyleCnt="0"/>
      <dgm:spPr/>
    </dgm:pt>
  </dgm:ptLst>
  <dgm:cxnLst>
    <dgm:cxn modelId="{47298322-D957-466A-9DFF-DA7D5D479115}" srcId="{8A25E172-C2B9-4CD0-8691-5ED64F6B4EFD}" destId="{BD01EBD4-E47E-4B2A-9BC3-605AE4B55279}" srcOrd="2" destOrd="0" parTransId="{005EB947-0BD0-4437-9309-61A89C34D215}" sibTransId="{15E37176-BDE6-4221-9225-A3082F3D8CFA}"/>
    <dgm:cxn modelId="{D1D4B92D-192B-49D0-B6FE-31F95CDCFD34}" type="presOf" srcId="{8A25E172-C2B9-4CD0-8691-5ED64F6B4EFD}" destId="{0A74F715-1E66-452D-9756-13D2DF4C2778}" srcOrd="0" destOrd="0" presId="urn:microsoft.com/office/officeart/2008/layout/LinedList"/>
    <dgm:cxn modelId="{ACBC6736-C4FE-49DD-949E-62165B28EC68}" srcId="{8A25E172-C2B9-4CD0-8691-5ED64F6B4EFD}" destId="{F91649FB-E514-4FF9-853D-C3159400620A}" srcOrd="3" destOrd="0" parTransId="{DFFC7054-D8D7-47A0-87C0-57082CB5C4E7}" sibTransId="{5EB005C4-47DE-4466-8454-7541CEE7BD71}"/>
    <dgm:cxn modelId="{FAF78AA8-35F7-4665-A5FC-2B06F91F5C01}" type="presOf" srcId="{F91649FB-E514-4FF9-853D-C3159400620A}" destId="{AD7E7112-9BDC-43F9-AF72-FC4B3D7B8979}" srcOrd="0" destOrd="0" presId="urn:microsoft.com/office/officeart/2008/layout/LinedList"/>
    <dgm:cxn modelId="{8C73B2AD-6484-4F63-A5F5-9738349BD21C}" srcId="{8A25E172-C2B9-4CD0-8691-5ED64F6B4EFD}" destId="{832EEF84-495D-4F1B-B147-B039EBC69024}" srcOrd="1" destOrd="0" parTransId="{43C44117-1A0B-4BC0-BF8F-ACDC65780701}" sibTransId="{174B2117-901F-4B8E-AA9C-001E93F0A4B7}"/>
    <dgm:cxn modelId="{FF44B7CD-2065-4BB2-82D3-DEFF9700A27C}" type="presOf" srcId="{539F9465-F17D-4C43-BBD2-B9D7D2D1EA7D}" destId="{C3C2F8D3-5D0A-4773-82A8-5B804F35B61E}" srcOrd="0" destOrd="0" presId="urn:microsoft.com/office/officeart/2008/layout/LinedList"/>
    <dgm:cxn modelId="{2CFCFBD2-D3C7-433A-BDD1-BA1B5D246400}" type="presOf" srcId="{BD01EBD4-E47E-4B2A-9BC3-605AE4B55279}" destId="{AF456602-5E24-4AF2-AE7E-A3429CB2BF03}" srcOrd="0" destOrd="0" presId="urn:microsoft.com/office/officeart/2008/layout/LinedList"/>
    <dgm:cxn modelId="{7D5C17E2-D212-47F5-8A61-35A2E58906A5}" srcId="{8A25E172-C2B9-4CD0-8691-5ED64F6B4EFD}" destId="{539F9465-F17D-4C43-BBD2-B9D7D2D1EA7D}" srcOrd="4" destOrd="0" parTransId="{8D3F46DC-89BB-40E5-9005-7454ABD44748}" sibTransId="{8B01F495-ECE2-4554-BE66-944B5BAC196A}"/>
    <dgm:cxn modelId="{09E1C2EC-80D9-403D-928A-A168704A88A8}" type="presOf" srcId="{832EEF84-495D-4F1B-B147-B039EBC69024}" destId="{8FC8A6CE-38AF-48AA-9C3C-47454AAA7C3F}" srcOrd="0" destOrd="0" presId="urn:microsoft.com/office/officeart/2008/layout/LinedList"/>
    <dgm:cxn modelId="{4DD0ABED-C797-4ED8-B92E-995560FE99FD}" type="presOf" srcId="{3D3C7819-2B45-480F-A4C4-8A7EEE98861A}" destId="{DE3CA29B-C3E5-4C89-BF14-744C1E9B1427}" srcOrd="0" destOrd="0" presId="urn:microsoft.com/office/officeart/2008/layout/LinedList"/>
    <dgm:cxn modelId="{14D5A7FB-048D-4D22-B779-D2BC285339CC}" srcId="{8A25E172-C2B9-4CD0-8691-5ED64F6B4EFD}" destId="{3D3C7819-2B45-480F-A4C4-8A7EEE98861A}" srcOrd="0" destOrd="0" parTransId="{707DFCE8-D914-4DDA-ACE2-086B56BB9B67}" sibTransId="{4BEACB13-5256-4932-B310-E3ACCA798243}"/>
    <dgm:cxn modelId="{4678C90E-E2E0-4D3F-8235-F18E73C4AE54}" type="presParOf" srcId="{0A74F715-1E66-452D-9756-13D2DF4C2778}" destId="{76068964-5887-4ED0-87F0-A2941D85848D}" srcOrd="0" destOrd="0" presId="urn:microsoft.com/office/officeart/2008/layout/LinedList"/>
    <dgm:cxn modelId="{FF2DB13A-6070-4888-A667-943089829110}" type="presParOf" srcId="{0A74F715-1E66-452D-9756-13D2DF4C2778}" destId="{D6443E0D-E821-445B-9E6D-AB6C4CBE10B0}" srcOrd="1" destOrd="0" presId="urn:microsoft.com/office/officeart/2008/layout/LinedList"/>
    <dgm:cxn modelId="{076A0561-CA2F-42AD-9053-9B321AB339AA}" type="presParOf" srcId="{D6443E0D-E821-445B-9E6D-AB6C4CBE10B0}" destId="{DE3CA29B-C3E5-4C89-BF14-744C1E9B1427}" srcOrd="0" destOrd="0" presId="urn:microsoft.com/office/officeart/2008/layout/LinedList"/>
    <dgm:cxn modelId="{6804E33E-2E0D-4FB2-B4D9-8BB1460956CC}" type="presParOf" srcId="{D6443E0D-E821-445B-9E6D-AB6C4CBE10B0}" destId="{5E1ABF4B-F32F-4B77-9813-995361BCFF1C}" srcOrd="1" destOrd="0" presId="urn:microsoft.com/office/officeart/2008/layout/LinedList"/>
    <dgm:cxn modelId="{24376B02-0FB7-4EF9-815E-733BE6F3880C}" type="presParOf" srcId="{0A74F715-1E66-452D-9756-13D2DF4C2778}" destId="{31061903-68BD-4863-AB95-0DBA974636A5}" srcOrd="2" destOrd="0" presId="urn:microsoft.com/office/officeart/2008/layout/LinedList"/>
    <dgm:cxn modelId="{90E5FA55-A72E-4AC9-BD54-3116667FD046}" type="presParOf" srcId="{0A74F715-1E66-452D-9756-13D2DF4C2778}" destId="{3354DAE5-394D-4B4A-A30F-B420FEBA1B15}" srcOrd="3" destOrd="0" presId="urn:microsoft.com/office/officeart/2008/layout/LinedList"/>
    <dgm:cxn modelId="{65B2F864-F637-4E85-995B-E0C036B145BC}" type="presParOf" srcId="{3354DAE5-394D-4B4A-A30F-B420FEBA1B15}" destId="{8FC8A6CE-38AF-48AA-9C3C-47454AAA7C3F}" srcOrd="0" destOrd="0" presId="urn:microsoft.com/office/officeart/2008/layout/LinedList"/>
    <dgm:cxn modelId="{434ED79E-7CB6-448E-AC2D-F0B881EB88D9}" type="presParOf" srcId="{3354DAE5-394D-4B4A-A30F-B420FEBA1B15}" destId="{4E17A94D-7D90-4609-AE15-CD85CFD933D2}" srcOrd="1" destOrd="0" presId="urn:microsoft.com/office/officeart/2008/layout/LinedList"/>
    <dgm:cxn modelId="{A72A8541-741E-428A-B7B1-B16C43141E0B}" type="presParOf" srcId="{0A74F715-1E66-452D-9756-13D2DF4C2778}" destId="{44186637-C536-4D48-B0BD-B4292020E73B}" srcOrd="4" destOrd="0" presId="urn:microsoft.com/office/officeart/2008/layout/LinedList"/>
    <dgm:cxn modelId="{E564ED5F-9A12-4369-AA7D-BCD24E9B45D6}" type="presParOf" srcId="{0A74F715-1E66-452D-9756-13D2DF4C2778}" destId="{7F9E0837-8F38-4159-9852-7256AADF5F93}" srcOrd="5" destOrd="0" presId="urn:microsoft.com/office/officeart/2008/layout/LinedList"/>
    <dgm:cxn modelId="{5EE1B428-0294-4655-AF67-BD1935991AF6}" type="presParOf" srcId="{7F9E0837-8F38-4159-9852-7256AADF5F93}" destId="{AF456602-5E24-4AF2-AE7E-A3429CB2BF03}" srcOrd="0" destOrd="0" presId="urn:microsoft.com/office/officeart/2008/layout/LinedList"/>
    <dgm:cxn modelId="{A9915A6E-631D-4665-A877-2AE69333545E}" type="presParOf" srcId="{7F9E0837-8F38-4159-9852-7256AADF5F93}" destId="{30C3D9E6-1B5E-4EEA-806D-97305049821B}" srcOrd="1" destOrd="0" presId="urn:microsoft.com/office/officeart/2008/layout/LinedList"/>
    <dgm:cxn modelId="{ADA7A4DB-57AC-4DC3-B1A0-E1AF275C68A6}" type="presParOf" srcId="{0A74F715-1E66-452D-9756-13D2DF4C2778}" destId="{750134B1-A41A-448A-9CB2-D1F17AF588D4}" srcOrd="6" destOrd="0" presId="urn:microsoft.com/office/officeart/2008/layout/LinedList"/>
    <dgm:cxn modelId="{16A0C12D-2491-458A-B169-0CD5C1B3C3CA}" type="presParOf" srcId="{0A74F715-1E66-452D-9756-13D2DF4C2778}" destId="{DB275C63-F2D8-4E82-A23F-B4ABE00D516C}" srcOrd="7" destOrd="0" presId="urn:microsoft.com/office/officeart/2008/layout/LinedList"/>
    <dgm:cxn modelId="{8819BF2A-009E-42C8-ADBE-900095B68472}" type="presParOf" srcId="{DB275C63-F2D8-4E82-A23F-B4ABE00D516C}" destId="{AD7E7112-9BDC-43F9-AF72-FC4B3D7B8979}" srcOrd="0" destOrd="0" presId="urn:microsoft.com/office/officeart/2008/layout/LinedList"/>
    <dgm:cxn modelId="{A89E4F35-F70B-45F5-B5E8-0CA250FD76F1}" type="presParOf" srcId="{DB275C63-F2D8-4E82-A23F-B4ABE00D516C}" destId="{5AF26161-E004-4867-8E47-40FE373CF7B3}" srcOrd="1" destOrd="0" presId="urn:microsoft.com/office/officeart/2008/layout/LinedList"/>
    <dgm:cxn modelId="{99A9A61C-FD6B-42A5-A87C-C92953C2D267}" type="presParOf" srcId="{0A74F715-1E66-452D-9756-13D2DF4C2778}" destId="{DA75F5AD-FA5B-45E0-B24E-B56887604E2C}" srcOrd="8" destOrd="0" presId="urn:microsoft.com/office/officeart/2008/layout/LinedList"/>
    <dgm:cxn modelId="{A39C6A02-B996-4856-95B9-E5EBA21B1505}" type="presParOf" srcId="{0A74F715-1E66-452D-9756-13D2DF4C2778}" destId="{D7379485-347F-40FC-BF38-3AA62F6D0290}" srcOrd="9" destOrd="0" presId="urn:microsoft.com/office/officeart/2008/layout/LinedList"/>
    <dgm:cxn modelId="{76FE2757-EB61-4F33-B0FD-3A44D16E9A41}" type="presParOf" srcId="{D7379485-347F-40FC-BF38-3AA62F6D0290}" destId="{C3C2F8D3-5D0A-4773-82A8-5B804F35B61E}" srcOrd="0" destOrd="0" presId="urn:microsoft.com/office/officeart/2008/layout/LinedList"/>
    <dgm:cxn modelId="{2FB159D1-D31E-44AF-9B26-B5BC9B93866C}" type="presParOf" srcId="{D7379485-347F-40FC-BF38-3AA62F6D0290}" destId="{FAF4EEA6-0747-4E63-AECA-F214A70371D8}"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CA446-A3F0-4EBB-A897-31D5CD7E12F1}">
      <dsp:nvSpPr>
        <dsp:cNvPr id="0" name=""/>
        <dsp:cNvSpPr/>
      </dsp:nvSpPr>
      <dsp:spPr>
        <a:xfrm>
          <a:off x="975238" y="645220"/>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EF052B-C82E-4973-B650-76A89E2C9F8E}">
      <dsp:nvSpPr>
        <dsp:cNvPr id="0" name=""/>
        <dsp:cNvSpPr/>
      </dsp:nvSpPr>
      <dsp:spPr>
        <a:xfrm>
          <a:off x="205742" y="2396779"/>
          <a:ext cx="2798168" cy="153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Observation - What do I see and hear? What is the challenge? </a:t>
          </a:r>
        </a:p>
      </dsp:txBody>
      <dsp:txXfrm>
        <a:off x="205742" y="2396779"/>
        <a:ext cx="2798168" cy="1530000"/>
      </dsp:txXfrm>
    </dsp:sp>
    <dsp:sp modelId="{DF4440AD-5D76-4B1A-95D8-E33DB5D4DDFA}">
      <dsp:nvSpPr>
        <dsp:cNvPr id="0" name=""/>
        <dsp:cNvSpPr/>
      </dsp:nvSpPr>
      <dsp:spPr>
        <a:xfrm>
          <a:off x="4263087" y="645220"/>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4867C9-B8CB-4111-A6BE-1514871B2C2C}">
      <dsp:nvSpPr>
        <dsp:cNvPr id="0" name=""/>
        <dsp:cNvSpPr/>
      </dsp:nvSpPr>
      <dsp:spPr>
        <a:xfrm>
          <a:off x="3493590" y="2396779"/>
          <a:ext cx="2798168" cy="153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100000"/>
            </a:lnSpc>
            <a:spcBef>
              <a:spcPct val="0"/>
            </a:spcBef>
            <a:spcAft>
              <a:spcPct val="35000"/>
            </a:spcAft>
            <a:buNone/>
          </a:pPr>
          <a:r>
            <a:rPr lang="en-US" sz="2500" kern="1200"/>
            <a:t>Diagnosis - Why is the problem a problem? </a:t>
          </a:r>
        </a:p>
      </dsp:txBody>
      <dsp:txXfrm>
        <a:off x="3493590" y="2396779"/>
        <a:ext cx="2798168" cy="1530000"/>
      </dsp:txXfrm>
    </dsp:sp>
    <dsp:sp modelId="{E5DA816B-F881-4ECA-9D76-AD99EC733AA1}">
      <dsp:nvSpPr>
        <dsp:cNvPr id="0" name=""/>
        <dsp:cNvSpPr/>
      </dsp:nvSpPr>
      <dsp:spPr>
        <a:xfrm>
          <a:off x="7550935" y="645220"/>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C7CDFE-FFDC-4374-9147-EB49A867FB04}">
      <dsp:nvSpPr>
        <dsp:cNvPr id="0" name=""/>
        <dsp:cNvSpPr/>
      </dsp:nvSpPr>
      <dsp:spPr>
        <a:xfrm>
          <a:off x="6781438" y="2396779"/>
          <a:ext cx="2798168" cy="153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100000"/>
            </a:lnSpc>
            <a:spcBef>
              <a:spcPct val="0"/>
            </a:spcBef>
            <a:spcAft>
              <a:spcPct val="35000"/>
            </a:spcAft>
            <a:buNone/>
          </a:pPr>
          <a:r>
            <a:rPr lang="en-US" sz="2500" kern="1200"/>
            <a:t>Intervention – Questions to create space for reflection  </a:t>
          </a:r>
        </a:p>
      </dsp:txBody>
      <dsp:txXfrm>
        <a:off x="6781438" y="2396779"/>
        <a:ext cx="2798168" cy="153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6519AB-AA14-40A8-9742-F50C2C383A9C}">
      <dsp:nvSpPr>
        <dsp:cNvPr id="0" name=""/>
        <dsp:cNvSpPr/>
      </dsp:nvSpPr>
      <dsp:spPr>
        <a:xfrm>
          <a:off x="0" y="2232"/>
          <a:ext cx="978535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900434-A708-47ED-9318-C35FB90FD794}">
      <dsp:nvSpPr>
        <dsp:cNvPr id="0" name=""/>
        <dsp:cNvSpPr/>
      </dsp:nvSpPr>
      <dsp:spPr>
        <a:xfrm>
          <a:off x="0" y="2232"/>
          <a:ext cx="97853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Debriefing and check ins are critically important because they allow the space and time to do these interventions. </a:t>
          </a:r>
        </a:p>
      </dsp:txBody>
      <dsp:txXfrm>
        <a:off x="0" y="2232"/>
        <a:ext cx="9785350" cy="1522511"/>
      </dsp:txXfrm>
    </dsp:sp>
    <dsp:sp modelId="{9F5BF659-4D49-4AF7-BF3B-22722D137889}">
      <dsp:nvSpPr>
        <dsp:cNvPr id="0" name=""/>
        <dsp:cNvSpPr/>
      </dsp:nvSpPr>
      <dsp:spPr>
        <a:xfrm>
          <a:off x="0" y="1524744"/>
          <a:ext cx="978535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3B4FEA-EF16-46CE-9EBB-3FD620CD4C2C}">
      <dsp:nvSpPr>
        <dsp:cNvPr id="0" name=""/>
        <dsp:cNvSpPr/>
      </dsp:nvSpPr>
      <dsp:spPr>
        <a:xfrm>
          <a:off x="0" y="1524744"/>
          <a:ext cx="97853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The correct intervention is critical to supporting a persons growth and helping them find the answers. </a:t>
          </a:r>
        </a:p>
      </dsp:txBody>
      <dsp:txXfrm>
        <a:off x="0" y="1524744"/>
        <a:ext cx="9785350" cy="1522511"/>
      </dsp:txXfrm>
    </dsp:sp>
    <dsp:sp modelId="{77E977B9-7BF2-4E9F-B923-40FB2901B089}">
      <dsp:nvSpPr>
        <dsp:cNvPr id="0" name=""/>
        <dsp:cNvSpPr/>
      </dsp:nvSpPr>
      <dsp:spPr>
        <a:xfrm>
          <a:off x="0" y="3047255"/>
          <a:ext cx="978535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58599D-BC43-43B7-AB2D-432B6D86FED7}">
      <dsp:nvSpPr>
        <dsp:cNvPr id="0" name=""/>
        <dsp:cNvSpPr/>
      </dsp:nvSpPr>
      <dsp:spPr>
        <a:xfrm>
          <a:off x="0" y="3047255"/>
          <a:ext cx="97853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Asking good questions helps us find the appropriate intervention. </a:t>
          </a:r>
        </a:p>
      </dsp:txBody>
      <dsp:txXfrm>
        <a:off x="0" y="3047255"/>
        <a:ext cx="9785350" cy="15225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68964-5887-4ED0-87F0-A2941D85848D}">
      <dsp:nvSpPr>
        <dsp:cNvPr id="0" name=""/>
        <dsp:cNvSpPr/>
      </dsp:nvSpPr>
      <dsp:spPr>
        <a:xfrm>
          <a:off x="0" y="676"/>
          <a:ext cx="6018114" cy="0"/>
        </a:xfrm>
        <a:prstGeom prst="lin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3CA29B-C3E5-4C89-BF14-744C1E9B1427}">
      <dsp:nvSpPr>
        <dsp:cNvPr id="0" name=""/>
        <dsp:cNvSpPr/>
      </dsp:nvSpPr>
      <dsp:spPr>
        <a:xfrm>
          <a:off x="0" y="676"/>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100000"/>
            </a:lnSpc>
            <a:spcBef>
              <a:spcPct val="0"/>
            </a:spcBef>
            <a:spcAft>
              <a:spcPct val="35000"/>
            </a:spcAft>
            <a:buNone/>
          </a:pPr>
          <a:r>
            <a:rPr lang="en-US" sz="2300" b="1" kern="1200">
              <a:latin typeface="Aptos Display" panose="02110004020202020204"/>
            </a:rPr>
            <a:t>Pause:</a:t>
          </a:r>
          <a:r>
            <a:rPr lang="en-US" sz="2300" kern="1200">
              <a:latin typeface="Aptos Display" panose="02110004020202020204"/>
            </a:rPr>
            <a:t> Take a moment to come into presence and intention.</a:t>
          </a:r>
        </a:p>
      </dsp:txBody>
      <dsp:txXfrm>
        <a:off x="0" y="676"/>
        <a:ext cx="6018114" cy="1108319"/>
      </dsp:txXfrm>
    </dsp:sp>
    <dsp:sp modelId="{31061903-68BD-4863-AB95-0DBA974636A5}">
      <dsp:nvSpPr>
        <dsp:cNvPr id="0" name=""/>
        <dsp:cNvSpPr/>
      </dsp:nvSpPr>
      <dsp:spPr>
        <a:xfrm>
          <a:off x="0" y="1108995"/>
          <a:ext cx="6018114" cy="0"/>
        </a:xfrm>
        <a:prstGeom prst="lin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C8A6CE-38AF-48AA-9C3C-47454AAA7C3F}">
      <dsp:nvSpPr>
        <dsp:cNvPr id="0" name=""/>
        <dsp:cNvSpPr/>
      </dsp:nvSpPr>
      <dsp:spPr>
        <a:xfrm>
          <a:off x="0" y="1108995"/>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100000"/>
            </a:lnSpc>
            <a:spcBef>
              <a:spcPct val="0"/>
            </a:spcBef>
            <a:spcAft>
              <a:spcPct val="35000"/>
            </a:spcAft>
            <a:buNone/>
          </a:pPr>
          <a:r>
            <a:rPr lang="en-US" sz="2300" b="1" kern="1200">
              <a:latin typeface="Aptos Display" panose="02110004020202020204"/>
            </a:rPr>
            <a:t>Ground:  </a:t>
          </a:r>
          <a:r>
            <a:rPr lang="en-US" sz="2300" b="0" kern="1200">
              <a:latin typeface="Aptos Display" panose="02110004020202020204"/>
            </a:rPr>
            <a:t>Tap into what's most important.</a:t>
          </a:r>
          <a:r>
            <a:rPr lang="en-US" sz="2300" b="1" kern="1200">
              <a:latin typeface="Aptos Display" panose="02110004020202020204"/>
            </a:rPr>
            <a:t> </a:t>
          </a:r>
          <a:r>
            <a:rPr lang="en-US" sz="2300" kern="1200">
              <a:latin typeface="Aptos Display" panose="02110004020202020204"/>
            </a:rPr>
            <a:t>What would you like coaching on today?</a:t>
          </a:r>
        </a:p>
      </dsp:txBody>
      <dsp:txXfrm>
        <a:off x="0" y="1108995"/>
        <a:ext cx="6018114" cy="1108319"/>
      </dsp:txXfrm>
    </dsp:sp>
    <dsp:sp modelId="{44186637-C536-4D48-B0BD-B4292020E73B}">
      <dsp:nvSpPr>
        <dsp:cNvPr id="0" name=""/>
        <dsp:cNvSpPr/>
      </dsp:nvSpPr>
      <dsp:spPr>
        <a:xfrm>
          <a:off x="0" y="2217315"/>
          <a:ext cx="6018114" cy="0"/>
        </a:xfrm>
        <a:prstGeom prst="lin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456602-5E24-4AF2-AE7E-A3429CB2BF03}">
      <dsp:nvSpPr>
        <dsp:cNvPr id="0" name=""/>
        <dsp:cNvSpPr/>
      </dsp:nvSpPr>
      <dsp:spPr>
        <a:xfrm>
          <a:off x="0" y="2217315"/>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100000"/>
            </a:lnSpc>
            <a:spcBef>
              <a:spcPct val="0"/>
            </a:spcBef>
            <a:spcAft>
              <a:spcPct val="35000"/>
            </a:spcAft>
            <a:buNone/>
          </a:pPr>
          <a:r>
            <a:rPr lang="en-US" sz="2300" b="1" kern="1200">
              <a:latin typeface="Aptos Display" panose="02110004020202020204"/>
            </a:rPr>
            <a:t>Align:   </a:t>
          </a:r>
          <a:r>
            <a:rPr lang="en-US" sz="2300" kern="1200">
              <a:latin typeface="Aptos Display" panose="02110004020202020204"/>
              <a:ea typeface="Calibri"/>
              <a:cs typeface="Calibri"/>
            </a:rPr>
            <a:t>What's getting in the way? </a:t>
          </a:r>
          <a:r>
            <a:rPr lang="en-US" sz="2300" kern="1200">
              <a:latin typeface="Aptos Display" panose="02110004020202020204"/>
            </a:rPr>
            <a:t>What are the possibilities to move the forward? </a:t>
          </a:r>
        </a:p>
      </dsp:txBody>
      <dsp:txXfrm>
        <a:off x="0" y="2217315"/>
        <a:ext cx="6018114" cy="1108319"/>
      </dsp:txXfrm>
    </dsp:sp>
    <dsp:sp modelId="{750134B1-A41A-448A-9CB2-D1F17AF588D4}">
      <dsp:nvSpPr>
        <dsp:cNvPr id="0" name=""/>
        <dsp:cNvSpPr/>
      </dsp:nvSpPr>
      <dsp:spPr>
        <a:xfrm>
          <a:off x="0" y="3325634"/>
          <a:ext cx="6018114" cy="0"/>
        </a:xfrm>
        <a:prstGeom prst="lin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7E7112-9BDC-43F9-AF72-FC4B3D7B8979}">
      <dsp:nvSpPr>
        <dsp:cNvPr id="0" name=""/>
        <dsp:cNvSpPr/>
      </dsp:nvSpPr>
      <dsp:spPr>
        <a:xfrm>
          <a:off x="0" y="3325634"/>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100000"/>
            </a:lnSpc>
            <a:spcBef>
              <a:spcPct val="0"/>
            </a:spcBef>
            <a:spcAft>
              <a:spcPct val="35000"/>
            </a:spcAft>
            <a:buNone/>
          </a:pPr>
          <a:r>
            <a:rPr lang="en-US" sz="2300" b="1" kern="1200">
              <a:latin typeface="Aptos Display" panose="02110004020202020204"/>
            </a:rPr>
            <a:t>Act:</a:t>
          </a:r>
          <a:r>
            <a:rPr lang="en-US" sz="2300" kern="1200">
              <a:latin typeface="Aptos Display" panose="02110004020202020204"/>
            </a:rPr>
            <a:t>  Clarity needs to act. What’s standing out for you?  What might some next steps be for you?</a:t>
          </a:r>
          <a:endParaRPr lang="en-US" sz="2300" kern="1200"/>
        </a:p>
      </dsp:txBody>
      <dsp:txXfrm>
        <a:off x="0" y="3325634"/>
        <a:ext cx="6018114" cy="1108319"/>
      </dsp:txXfrm>
    </dsp:sp>
    <dsp:sp modelId="{DA75F5AD-FA5B-45E0-B24E-B56887604E2C}">
      <dsp:nvSpPr>
        <dsp:cNvPr id="0" name=""/>
        <dsp:cNvSpPr/>
      </dsp:nvSpPr>
      <dsp:spPr>
        <a:xfrm>
          <a:off x="0" y="4433954"/>
          <a:ext cx="6018114" cy="0"/>
        </a:xfrm>
        <a:prstGeom prst="line">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C2F8D3-5D0A-4773-82A8-5B804F35B61E}">
      <dsp:nvSpPr>
        <dsp:cNvPr id="0" name=""/>
        <dsp:cNvSpPr/>
      </dsp:nvSpPr>
      <dsp:spPr>
        <a:xfrm>
          <a:off x="0" y="4433954"/>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100000"/>
            </a:lnSpc>
            <a:spcBef>
              <a:spcPct val="0"/>
            </a:spcBef>
            <a:spcAft>
              <a:spcPct val="35000"/>
            </a:spcAft>
            <a:buNone/>
          </a:pPr>
          <a:r>
            <a:rPr lang="en-US" sz="2300" b="1" kern="1200">
              <a:latin typeface="Calibri"/>
              <a:ea typeface="Calibri"/>
              <a:cs typeface="Calibri"/>
            </a:rPr>
            <a:t>Acknowledge:</a:t>
          </a:r>
          <a:r>
            <a:rPr lang="en-US" sz="2300" kern="1200">
              <a:latin typeface="Calibri"/>
              <a:ea typeface="Calibri"/>
              <a:cs typeface="Calibri"/>
            </a:rPr>
            <a:t> I want to acknowledge the work you did today. </a:t>
          </a:r>
          <a:endParaRPr lang="en-US" sz="2300" kern="1200">
            <a:latin typeface="Aptos Display" panose="02110004020202020204"/>
          </a:endParaRPr>
        </a:p>
      </dsp:txBody>
      <dsp:txXfrm>
        <a:off x="0" y="4433954"/>
        <a:ext cx="6018114" cy="1108319"/>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80F168-2CD8-46C2-80FE-5C096F2B35AF}" type="datetimeFigureOut">
              <a:t>6/4/2026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D8B57B-B686-4F3F-8DCD-9407460AF07A}" type="slidenum">
              <a:t>‹#›</a:t>
            </a:fld>
            <a:endParaRPr lang="en-US"/>
          </a:p>
        </p:txBody>
      </p:sp>
    </p:spTree>
    <p:extLst>
      <p:ext uri="{BB962C8B-B14F-4D97-AF65-F5344CB8AC3E}">
        <p14:creationId xmlns:p14="http://schemas.microsoft.com/office/powerpoint/2010/main" val="3824806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CDDD1-5B83-1F59-E9D1-491D0CA8EB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6425B-C108-6880-BED4-BB1308FE6E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D76417-5E27-4AC7-A491-03FA5E366D86}"/>
              </a:ext>
            </a:extLst>
          </p:cNvPr>
          <p:cNvSpPr>
            <a:spLocks noGrp="1"/>
          </p:cNvSpPr>
          <p:nvPr>
            <p:ph type="body" idx="1"/>
          </p:nvPr>
        </p:nvSpPr>
        <p:spPr/>
        <p:txBody>
          <a:bodyPr/>
          <a:lstStyle/>
          <a:p>
            <a:r>
              <a:rPr lang="en-US"/>
              <a:t>Campaign Lab is a growing peer network of local NEA affiliates are </a:t>
            </a:r>
          </a:p>
        </p:txBody>
      </p:sp>
      <p:sp>
        <p:nvSpPr>
          <p:cNvPr id="4" name="Slide Number Placeholder 3">
            <a:extLst>
              <a:ext uri="{FF2B5EF4-FFF2-40B4-BE49-F238E27FC236}">
                <a16:creationId xmlns:a16="http://schemas.microsoft.com/office/drawing/2014/main" id="{29AB95CE-51B6-4E9D-0E2C-7BCD1422AFB6}"/>
              </a:ext>
            </a:extLst>
          </p:cNvPr>
          <p:cNvSpPr>
            <a:spLocks noGrp="1"/>
          </p:cNvSpPr>
          <p:nvPr>
            <p:ph type="sldNum" sz="quarter" idx="5"/>
          </p:nvPr>
        </p:nvSpPr>
        <p:spPr/>
        <p:txBody>
          <a:bodyPr/>
          <a:lstStyle/>
          <a:p>
            <a:fld id="{28CB5224-545C-438B-B441-3E2AD9AB2A5B}" type="slidenum">
              <a:t>2</a:t>
            </a:fld>
            <a:endParaRPr lang="en-US"/>
          </a:p>
        </p:txBody>
      </p:sp>
    </p:spTree>
    <p:extLst>
      <p:ext uri="{BB962C8B-B14F-4D97-AF65-F5344CB8AC3E}">
        <p14:creationId xmlns:p14="http://schemas.microsoft.com/office/powerpoint/2010/main" val="1116570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069e63ede0_1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3069e63ede0_1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0802718fc5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30802718fc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2215f98ad84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2215f98ad8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Diagram on slide is the Box Step</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8bdc8817d8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28bdc8817d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a:extLst>
            <a:ext uri="{FF2B5EF4-FFF2-40B4-BE49-F238E27FC236}">
              <a16:creationId xmlns:a16="http://schemas.microsoft.com/office/drawing/2014/main" id="{59388671-E0FA-6564-6F50-DD6071E16F95}"/>
            </a:ext>
          </a:extLst>
        </p:cNvPr>
        <p:cNvGrpSpPr/>
        <p:nvPr/>
      </p:nvGrpSpPr>
      <p:grpSpPr>
        <a:xfrm>
          <a:off x="0" y="0"/>
          <a:ext cx="0" cy="0"/>
          <a:chOff x="0" y="0"/>
          <a:chExt cx="0" cy="0"/>
        </a:xfrm>
      </p:grpSpPr>
      <p:sp>
        <p:nvSpPr>
          <p:cNvPr id="256" name="Google Shape;256;g306e15c15de_0_1:notes">
            <a:extLst>
              <a:ext uri="{FF2B5EF4-FFF2-40B4-BE49-F238E27FC236}">
                <a16:creationId xmlns:a16="http://schemas.microsoft.com/office/drawing/2014/main" id="{FE8F2CF4-D10D-1504-BBDE-56E205D6D68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06e15c15de_0_1:notes">
            <a:extLst>
              <a:ext uri="{FF2B5EF4-FFF2-40B4-BE49-F238E27FC236}">
                <a16:creationId xmlns:a16="http://schemas.microsoft.com/office/drawing/2014/main" id="{FA229EED-0C5C-984D-D77B-EAB565A61C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START SCREEN SHARE</a:t>
            </a:r>
            <a:endParaRPr/>
          </a:p>
        </p:txBody>
      </p:sp>
    </p:spTree>
    <p:extLst>
      <p:ext uri="{BB962C8B-B14F-4D97-AF65-F5344CB8AC3E}">
        <p14:creationId xmlns:p14="http://schemas.microsoft.com/office/powerpoint/2010/main" val="80898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06e15c15de_0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06e15c15de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Diagram on slide is the Box Step</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06e15c15de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306e15c15de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7AF01754-5A8F-AB98-9DC5-2135925E9289}"/>
            </a:ext>
          </a:extLst>
        </p:cNvPr>
        <p:cNvGrpSpPr/>
        <p:nvPr/>
      </p:nvGrpSpPr>
      <p:grpSpPr>
        <a:xfrm>
          <a:off x="0" y="0"/>
          <a:ext cx="0" cy="0"/>
          <a:chOff x="0" y="0"/>
          <a:chExt cx="0" cy="0"/>
        </a:xfrm>
      </p:grpSpPr>
      <p:sp>
        <p:nvSpPr>
          <p:cNvPr id="250" name="Google Shape;250;g28bdc8817d8_0_11:notes">
            <a:extLst>
              <a:ext uri="{FF2B5EF4-FFF2-40B4-BE49-F238E27FC236}">
                <a16:creationId xmlns:a16="http://schemas.microsoft.com/office/drawing/2014/main" id="{1A0492BF-9F3A-8790-F28F-5D8FDCAE5E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28bdc8817d8_0_11:notes">
            <a:extLst>
              <a:ext uri="{FF2B5EF4-FFF2-40B4-BE49-F238E27FC236}">
                <a16:creationId xmlns:a16="http://schemas.microsoft.com/office/drawing/2014/main" id="{EE19BB1F-3B89-426A-4035-23FCBDFAB27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434299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a:extLst>
            <a:ext uri="{FF2B5EF4-FFF2-40B4-BE49-F238E27FC236}">
              <a16:creationId xmlns:a16="http://schemas.microsoft.com/office/drawing/2014/main" id="{0F6D2067-D00C-24CF-99D5-4A61C65B8049}"/>
            </a:ext>
          </a:extLst>
        </p:cNvPr>
        <p:cNvGrpSpPr/>
        <p:nvPr/>
      </p:nvGrpSpPr>
      <p:grpSpPr>
        <a:xfrm>
          <a:off x="0" y="0"/>
          <a:ext cx="0" cy="0"/>
          <a:chOff x="0" y="0"/>
          <a:chExt cx="0" cy="0"/>
        </a:xfrm>
      </p:grpSpPr>
      <p:sp>
        <p:nvSpPr>
          <p:cNvPr id="299" name="Google Shape;299;g306e15c15de_0_245:notes">
            <a:extLst>
              <a:ext uri="{FF2B5EF4-FFF2-40B4-BE49-F238E27FC236}">
                <a16:creationId xmlns:a16="http://schemas.microsoft.com/office/drawing/2014/main" id="{267924A8-FFBE-03B1-9794-B412241C648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306e15c15de_0_245:notes">
            <a:extLst>
              <a:ext uri="{FF2B5EF4-FFF2-40B4-BE49-F238E27FC236}">
                <a16:creationId xmlns:a16="http://schemas.microsoft.com/office/drawing/2014/main" id="{C017093C-A639-C873-BD40-085117DF584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46861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06e15c15d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306e15c15d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3DB6844C-2DCC-9E68-F7C9-964011D07FE9}"/>
            </a:ext>
          </a:extLst>
        </p:cNvPr>
        <p:cNvGrpSpPr/>
        <p:nvPr/>
      </p:nvGrpSpPr>
      <p:grpSpPr>
        <a:xfrm>
          <a:off x="0" y="0"/>
          <a:ext cx="0" cy="0"/>
          <a:chOff x="0" y="0"/>
          <a:chExt cx="0" cy="0"/>
        </a:xfrm>
      </p:grpSpPr>
      <p:sp>
        <p:nvSpPr>
          <p:cNvPr id="250" name="Google Shape;250;g28bdc8817d8_0_11:notes">
            <a:extLst>
              <a:ext uri="{FF2B5EF4-FFF2-40B4-BE49-F238E27FC236}">
                <a16:creationId xmlns:a16="http://schemas.microsoft.com/office/drawing/2014/main" id="{7EBA29BE-0BB1-0CC4-DA63-0B0D9C8E1A4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28bdc8817d8_0_11:notes">
            <a:extLst>
              <a:ext uri="{FF2B5EF4-FFF2-40B4-BE49-F238E27FC236}">
                <a16:creationId xmlns:a16="http://schemas.microsoft.com/office/drawing/2014/main" id="{993C4E80-7EAE-497B-56BE-0D900D87EC8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284383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a:extLst>
            <a:ext uri="{FF2B5EF4-FFF2-40B4-BE49-F238E27FC236}">
              <a16:creationId xmlns:a16="http://schemas.microsoft.com/office/drawing/2014/main" id="{F99E9DA8-CBF3-18F8-A2E0-063722F07F33}"/>
            </a:ext>
          </a:extLst>
        </p:cNvPr>
        <p:cNvGrpSpPr/>
        <p:nvPr/>
      </p:nvGrpSpPr>
      <p:grpSpPr>
        <a:xfrm>
          <a:off x="0" y="0"/>
          <a:ext cx="0" cy="0"/>
          <a:chOff x="0" y="0"/>
          <a:chExt cx="0" cy="0"/>
        </a:xfrm>
      </p:grpSpPr>
      <p:sp>
        <p:nvSpPr>
          <p:cNvPr id="299" name="Google Shape;299;g306e15c15de_0_245:notes">
            <a:extLst>
              <a:ext uri="{FF2B5EF4-FFF2-40B4-BE49-F238E27FC236}">
                <a16:creationId xmlns:a16="http://schemas.microsoft.com/office/drawing/2014/main" id="{68AA5BCE-F7E2-F054-62F7-902D83B9FD4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306e15c15de_0_245:notes">
            <a:extLst>
              <a:ext uri="{FF2B5EF4-FFF2-40B4-BE49-F238E27FC236}">
                <a16:creationId xmlns:a16="http://schemas.microsoft.com/office/drawing/2014/main" id="{93C4A2BA-559A-AC8B-2E3E-16F75CE870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0942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a:extLst>
            <a:ext uri="{FF2B5EF4-FFF2-40B4-BE49-F238E27FC236}">
              <a16:creationId xmlns:a16="http://schemas.microsoft.com/office/drawing/2014/main" id="{FE02FF5D-7C21-0AC7-E0B7-F49838C71FAF}"/>
            </a:ext>
          </a:extLst>
        </p:cNvPr>
        <p:cNvGrpSpPr/>
        <p:nvPr/>
      </p:nvGrpSpPr>
      <p:grpSpPr>
        <a:xfrm>
          <a:off x="0" y="0"/>
          <a:ext cx="0" cy="0"/>
          <a:chOff x="0" y="0"/>
          <a:chExt cx="0" cy="0"/>
        </a:xfrm>
      </p:grpSpPr>
      <p:sp>
        <p:nvSpPr>
          <p:cNvPr id="299" name="Google Shape;299;g306e15c15de_0_245:notes">
            <a:extLst>
              <a:ext uri="{FF2B5EF4-FFF2-40B4-BE49-F238E27FC236}">
                <a16:creationId xmlns:a16="http://schemas.microsoft.com/office/drawing/2014/main" id="{43BE5359-5078-60EF-184B-2EDA40845B7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306e15c15de_0_245:notes">
            <a:extLst>
              <a:ext uri="{FF2B5EF4-FFF2-40B4-BE49-F238E27FC236}">
                <a16:creationId xmlns:a16="http://schemas.microsoft.com/office/drawing/2014/main" id="{BB05EC90-681F-EFDD-355E-FB45DE51DA0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3687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a:extLst>
            <a:ext uri="{FF2B5EF4-FFF2-40B4-BE49-F238E27FC236}">
              <a16:creationId xmlns:a16="http://schemas.microsoft.com/office/drawing/2014/main" id="{558E3C28-07E2-232C-28B5-C74B103AB598}"/>
            </a:ext>
          </a:extLst>
        </p:cNvPr>
        <p:cNvGrpSpPr/>
        <p:nvPr/>
      </p:nvGrpSpPr>
      <p:grpSpPr>
        <a:xfrm>
          <a:off x="0" y="0"/>
          <a:ext cx="0" cy="0"/>
          <a:chOff x="0" y="0"/>
          <a:chExt cx="0" cy="0"/>
        </a:xfrm>
      </p:grpSpPr>
      <p:sp>
        <p:nvSpPr>
          <p:cNvPr id="299" name="Google Shape;299;g306e15c15de_0_245:notes">
            <a:extLst>
              <a:ext uri="{FF2B5EF4-FFF2-40B4-BE49-F238E27FC236}">
                <a16:creationId xmlns:a16="http://schemas.microsoft.com/office/drawing/2014/main" id="{4A95C8EE-6679-280A-1608-1B8E8D8301D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306e15c15de_0_245:notes">
            <a:extLst>
              <a:ext uri="{FF2B5EF4-FFF2-40B4-BE49-F238E27FC236}">
                <a16:creationId xmlns:a16="http://schemas.microsoft.com/office/drawing/2014/main" id="{8BF8C58D-DA69-2566-C985-00B8538E53F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12700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dec7a79ec2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2dec7a79ec2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i="1"/>
          </a:p>
          <a:p>
            <a:r>
              <a:rPr lang="en-US" i="1"/>
              <a:t>Is the challenge </a:t>
            </a:r>
            <a:r>
              <a:rPr lang="en-US" b="1" i="1"/>
              <a:t>motivational</a:t>
            </a:r>
            <a:r>
              <a:rPr lang="en-US" i="1"/>
              <a:t> (effort/heart)?</a:t>
            </a:r>
            <a:r>
              <a:rPr lang="en-US"/>
              <a:t>Is the individual struggling because s/he is not putting forth enough effort? Is she not trying hard enough because she’s embarrassed? Is he quitting too soon because of frustration or fear? Is s/he getting interference from other habits (e.g., someone well-versed in marketing speak may not know how to tell an authentic story)? </a:t>
            </a:r>
            <a:br>
              <a:rPr lang="en-US">
                <a:cs typeface="+mn-lt"/>
              </a:rPr>
            </a:br>
            <a:r>
              <a:rPr lang="en-US"/>
              <a:t>Is the challenge </a:t>
            </a:r>
            <a:r>
              <a:rPr lang="en-US" b="1" i="1"/>
              <a:t>educational</a:t>
            </a:r>
            <a:r>
              <a:rPr lang="en-US" i="1"/>
              <a:t> (information/skills/hands)?</a:t>
            </a:r>
            <a:r>
              <a:rPr lang="en-US"/>
              <a:t>Is the individual struggling because he lacks the skill to execute effectively? Does he not know how to do it? Is she getting interference from older habits or behaviors (like someone who is so used to selling things confusing this with telling a story of self)? Is it something you could model or role-play with them? </a:t>
            </a:r>
            <a:br>
              <a:rPr lang="en-US">
                <a:cs typeface="+mn-lt"/>
              </a:rPr>
            </a:br>
            <a:r>
              <a:rPr lang="en-US"/>
              <a:t>Is the challenge </a:t>
            </a:r>
            <a:r>
              <a:rPr lang="en-US" b="1" i="1"/>
              <a:t>strategic </a:t>
            </a:r>
            <a:r>
              <a:rPr lang="en-US" i="1"/>
              <a:t>(strategy/head)?</a:t>
            </a:r>
            <a:r>
              <a:rPr lang="en-US"/>
              <a:t>Is the individual struggling because s/he doesn’t know how to use the information or skills that she does have. Does he understand the concepts or underlying principles clearly? Has he not</a:t>
            </a:r>
            <a:endParaRPr lang="en-US">
              <a:ea typeface="Calibri"/>
              <a:cs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Amanda read</a:t>
            </a:r>
          </a:p>
          <a:p>
            <a:endParaRPr lang="en-US">
              <a:ea typeface="Calibri"/>
              <a:cs typeface="Calibri"/>
            </a:endParaRPr>
          </a:p>
          <a:p>
            <a:r>
              <a:rPr lang="en-US">
                <a:ea typeface="Calibri"/>
                <a:cs typeface="Calibri"/>
              </a:rPr>
              <a:t>Which stands out or do you have questions about</a:t>
            </a:r>
          </a:p>
        </p:txBody>
      </p:sp>
      <p:sp>
        <p:nvSpPr>
          <p:cNvPr id="4" name="Slide Number Placeholder 3"/>
          <p:cNvSpPr>
            <a:spLocks noGrp="1"/>
          </p:cNvSpPr>
          <p:nvPr>
            <p:ph type="sldNum" sz="quarter" idx="5"/>
          </p:nvPr>
        </p:nvSpPr>
        <p:spPr/>
        <p:txBody>
          <a:bodyPr/>
          <a:lstStyle/>
          <a:p>
            <a:fld id="{415128E4-6EED-4DD7-8932-0F2E72A616D4}" type="slidenum">
              <a:rPr lang="en-US"/>
              <a:t>20</a:t>
            </a:fld>
            <a:endParaRPr lang="en-US"/>
          </a:p>
        </p:txBody>
      </p:sp>
    </p:spTree>
    <p:extLst>
      <p:ext uri="{BB962C8B-B14F-4D97-AF65-F5344CB8AC3E}">
        <p14:creationId xmlns:p14="http://schemas.microsoft.com/office/powerpoint/2010/main" val="442483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09fa4120b0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09fa4120b0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Structure of a Coaching Conversation</a:t>
            </a:r>
          </a:p>
        </p:txBody>
      </p:sp>
      <p:sp>
        <p:nvSpPr>
          <p:cNvPr id="4" name="Slide Number Placeholder 3"/>
          <p:cNvSpPr>
            <a:spLocks noGrp="1"/>
          </p:cNvSpPr>
          <p:nvPr>
            <p:ph type="sldNum" sz="quarter" idx="5"/>
          </p:nvPr>
        </p:nvSpPr>
        <p:spPr/>
        <p:txBody>
          <a:bodyPr/>
          <a:lstStyle/>
          <a:p>
            <a:fld id="{415128E4-6EED-4DD7-8932-0F2E72A616D4}" type="slidenum">
              <a:rPr lang="en-US"/>
              <a:t>23</a:t>
            </a:fld>
            <a:endParaRPr lang="en-US"/>
          </a:p>
        </p:txBody>
      </p:sp>
    </p:spTree>
    <p:extLst>
      <p:ext uri="{BB962C8B-B14F-4D97-AF65-F5344CB8AC3E}">
        <p14:creationId xmlns:p14="http://schemas.microsoft.com/office/powerpoint/2010/main" val="3723251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6/4/2026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6/4/2026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6/4/2026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full width text 1 1 1 1">
  <p:cSld name="TITLE_AND_BODY_2_3_4_1_1_1">
    <p:bg>
      <p:bgPr>
        <a:solidFill>
          <a:schemeClr val="lt1"/>
        </a:solidFill>
        <a:effectLst/>
      </p:bgPr>
    </p:bg>
    <p:spTree>
      <p:nvGrpSpPr>
        <p:cNvPr id="1" name="Shape 127"/>
        <p:cNvGrpSpPr/>
        <p:nvPr/>
      </p:nvGrpSpPr>
      <p:grpSpPr>
        <a:xfrm>
          <a:off x="0" y="0"/>
          <a:ext cx="0" cy="0"/>
          <a:chOff x="0" y="0"/>
          <a:chExt cx="0" cy="0"/>
        </a:xfrm>
      </p:grpSpPr>
      <p:sp>
        <p:nvSpPr>
          <p:cNvPr id="128" name="Google Shape;128;p20"/>
          <p:cNvSpPr/>
          <p:nvPr/>
        </p:nvSpPr>
        <p:spPr>
          <a:xfrm>
            <a:off x="597200" y="1072225"/>
            <a:ext cx="109976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29" name="Google Shape;129;p20"/>
          <p:cNvSpPr txBox="1">
            <a:spLocks noGrp="1"/>
          </p:cNvSpPr>
          <p:nvPr>
            <p:ph type="title"/>
          </p:nvPr>
        </p:nvSpPr>
        <p:spPr>
          <a:xfrm>
            <a:off x="524300" y="103600"/>
            <a:ext cx="92624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SzPts val="3500"/>
              <a:buNone/>
              <a:defRPr sz="3500" b="1"/>
            </a:lvl2pPr>
            <a:lvl3pPr lvl="2" rtl="0">
              <a:spcBef>
                <a:spcPts val="0"/>
              </a:spcBef>
              <a:spcAft>
                <a:spcPts val="0"/>
              </a:spcAft>
              <a:buSzPts val="3500"/>
              <a:buNone/>
              <a:defRPr sz="3500" b="1"/>
            </a:lvl3pPr>
            <a:lvl4pPr lvl="3" rtl="0">
              <a:spcBef>
                <a:spcPts val="0"/>
              </a:spcBef>
              <a:spcAft>
                <a:spcPts val="0"/>
              </a:spcAft>
              <a:buSzPts val="3500"/>
              <a:buNone/>
              <a:defRPr sz="3500" b="1"/>
            </a:lvl4pPr>
            <a:lvl5pPr lvl="4" rtl="0">
              <a:spcBef>
                <a:spcPts val="0"/>
              </a:spcBef>
              <a:spcAft>
                <a:spcPts val="0"/>
              </a:spcAft>
              <a:buSzPts val="3500"/>
              <a:buNone/>
              <a:defRPr sz="3500" b="1"/>
            </a:lvl5pPr>
            <a:lvl6pPr lvl="5" rtl="0">
              <a:spcBef>
                <a:spcPts val="0"/>
              </a:spcBef>
              <a:spcAft>
                <a:spcPts val="0"/>
              </a:spcAft>
              <a:buSzPts val="3500"/>
              <a:buNone/>
              <a:defRPr sz="3500" b="1"/>
            </a:lvl6pPr>
            <a:lvl7pPr lvl="6" rtl="0">
              <a:spcBef>
                <a:spcPts val="0"/>
              </a:spcBef>
              <a:spcAft>
                <a:spcPts val="0"/>
              </a:spcAft>
              <a:buSzPts val="3500"/>
              <a:buNone/>
              <a:defRPr sz="3500" b="1"/>
            </a:lvl7pPr>
            <a:lvl8pPr lvl="7" rtl="0">
              <a:spcBef>
                <a:spcPts val="0"/>
              </a:spcBef>
              <a:spcAft>
                <a:spcPts val="0"/>
              </a:spcAft>
              <a:buSzPts val="3500"/>
              <a:buNone/>
              <a:defRPr sz="3500" b="1"/>
            </a:lvl8pPr>
            <a:lvl9pPr lvl="8" rtl="0">
              <a:spcBef>
                <a:spcPts val="0"/>
              </a:spcBef>
              <a:spcAft>
                <a:spcPts val="0"/>
              </a:spcAft>
              <a:buSzPts val="3500"/>
              <a:buNone/>
              <a:defRPr sz="3500" b="1"/>
            </a:lvl9pPr>
          </a:lstStyle>
          <a:p>
            <a:endParaRPr/>
          </a:p>
        </p:txBody>
      </p:sp>
      <p:sp>
        <p:nvSpPr>
          <p:cNvPr id="130" name="Google Shape;130;p20"/>
          <p:cNvSpPr txBox="1">
            <a:spLocks noGrp="1"/>
          </p:cNvSpPr>
          <p:nvPr>
            <p:ph type="body" idx="1"/>
          </p:nvPr>
        </p:nvSpPr>
        <p:spPr>
          <a:xfrm>
            <a:off x="663600" y="1108525"/>
            <a:ext cx="108648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extLst>
      <p:ext uri="{BB962C8B-B14F-4D97-AF65-F5344CB8AC3E}">
        <p14:creationId xmlns:p14="http://schemas.microsoft.com/office/powerpoint/2010/main" val="611318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break 1 1 1">
  <p:cSld name="CUSTOM_2_1_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859633" y="1582875"/>
            <a:ext cx="57572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1827703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full width text">
  <p:cSld name="TITLE_AND_BODY_2_3">
    <p:bg>
      <p:bgPr>
        <a:solidFill>
          <a:srgbClr val="FFFFFF"/>
        </a:solidFill>
        <a:effectLst/>
      </p:bgPr>
    </p:bg>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281600" y="103600"/>
            <a:ext cx="115984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75" name="Google Shape;75;p10"/>
          <p:cNvSpPr txBox="1">
            <a:spLocks noGrp="1"/>
          </p:cNvSpPr>
          <p:nvPr>
            <p:ph type="body" idx="1"/>
          </p:nvPr>
        </p:nvSpPr>
        <p:spPr>
          <a:xfrm>
            <a:off x="524300" y="1072225"/>
            <a:ext cx="114632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76" name="Google Shape;76;p10"/>
          <p:cNvGrpSpPr/>
          <p:nvPr/>
        </p:nvGrpSpPr>
        <p:grpSpPr>
          <a:xfrm>
            <a:off x="0" y="5403165"/>
            <a:ext cx="12192000"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78" name="Google Shape;78;p10"/>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spTree>
    <p:extLst>
      <p:ext uri="{BB962C8B-B14F-4D97-AF65-F5344CB8AC3E}">
        <p14:creationId xmlns:p14="http://schemas.microsoft.com/office/powerpoint/2010/main" val="2689544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2">
  <p:cSld name="TITLE_1_2">
    <p:bg>
      <p:bgPr>
        <a:solidFill>
          <a:schemeClr val="accent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582800" y="486350"/>
            <a:ext cx="9609200" cy="306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6000"/>
              <a:buNone/>
              <a:defRPr sz="6000" b="0"/>
            </a:lvl2pPr>
            <a:lvl3pPr lvl="2" rtl="0">
              <a:spcBef>
                <a:spcPts val="0"/>
              </a:spcBef>
              <a:spcAft>
                <a:spcPts val="0"/>
              </a:spcAft>
              <a:buSzPts val="6000"/>
              <a:buNone/>
              <a:defRPr sz="6000" b="0"/>
            </a:lvl3pPr>
            <a:lvl4pPr lvl="3" rtl="0">
              <a:spcBef>
                <a:spcPts val="0"/>
              </a:spcBef>
              <a:spcAft>
                <a:spcPts val="0"/>
              </a:spcAft>
              <a:buSzPts val="6000"/>
              <a:buNone/>
              <a:defRPr sz="6000" b="0"/>
            </a:lvl4pPr>
            <a:lvl5pPr lvl="4" rtl="0">
              <a:spcBef>
                <a:spcPts val="0"/>
              </a:spcBef>
              <a:spcAft>
                <a:spcPts val="0"/>
              </a:spcAft>
              <a:buSzPts val="6000"/>
              <a:buNone/>
              <a:defRPr sz="6000" b="0"/>
            </a:lvl5pPr>
            <a:lvl6pPr lvl="5" rtl="0">
              <a:spcBef>
                <a:spcPts val="0"/>
              </a:spcBef>
              <a:spcAft>
                <a:spcPts val="0"/>
              </a:spcAft>
              <a:buSzPts val="6000"/>
              <a:buNone/>
              <a:defRPr sz="6000" b="0"/>
            </a:lvl6pPr>
            <a:lvl7pPr lvl="6" rtl="0">
              <a:spcBef>
                <a:spcPts val="0"/>
              </a:spcBef>
              <a:spcAft>
                <a:spcPts val="0"/>
              </a:spcAft>
              <a:buSzPts val="6000"/>
              <a:buNone/>
              <a:defRPr sz="6000" b="0"/>
            </a:lvl7pPr>
            <a:lvl8pPr lvl="7" rtl="0">
              <a:spcBef>
                <a:spcPts val="0"/>
              </a:spcBef>
              <a:spcAft>
                <a:spcPts val="0"/>
              </a:spcAft>
              <a:buSzPts val="6000"/>
              <a:buNone/>
              <a:defRPr sz="6000" b="0"/>
            </a:lvl8pPr>
            <a:lvl9pPr lvl="8" rtl="0">
              <a:spcBef>
                <a:spcPts val="0"/>
              </a:spcBef>
              <a:spcAft>
                <a:spcPts val="0"/>
              </a:spcAft>
              <a:buSzPts val="6000"/>
              <a:buNone/>
              <a:defRPr sz="6000" b="0"/>
            </a:lvl9pPr>
          </a:lstStyle>
          <a:p>
            <a:endParaRPr/>
          </a:p>
        </p:txBody>
      </p:sp>
      <p:sp>
        <p:nvSpPr>
          <p:cNvPr id="10" name="Google Shape;10;p2"/>
          <p:cNvSpPr txBox="1">
            <a:spLocks noGrp="1"/>
          </p:cNvSpPr>
          <p:nvPr>
            <p:ph type="subTitle" idx="1"/>
          </p:nvPr>
        </p:nvSpPr>
        <p:spPr>
          <a:xfrm>
            <a:off x="1582800" y="3546900"/>
            <a:ext cx="9609200" cy="1302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grpSp>
        <p:nvGrpSpPr>
          <p:cNvPr id="11" name="Google Shape;11;p2"/>
          <p:cNvGrpSpPr/>
          <p:nvPr/>
        </p:nvGrpSpPr>
        <p:grpSpPr>
          <a:xfrm>
            <a:off x="0" y="4421976"/>
            <a:ext cx="12192000" cy="2436075"/>
            <a:chOff x="0" y="4421975"/>
            <a:chExt cx="9144000" cy="2436075"/>
          </a:xfrm>
        </p:grpSpPr>
        <p:sp>
          <p:nvSpPr>
            <p:cNvPr id="12" name="Google Shape;12;p2"/>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3" name="Google Shape;13;p2"/>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pic>
        <p:nvPicPr>
          <p:cNvPr id="14" name="Google Shape;14;p2"/>
          <p:cNvPicPr preferRelativeResize="0"/>
          <p:nvPr/>
        </p:nvPicPr>
        <p:blipFill>
          <a:blip r:embed="rId2">
            <a:alphaModFix/>
          </a:blip>
          <a:stretch>
            <a:fillRect/>
          </a:stretch>
        </p:blipFill>
        <p:spPr>
          <a:xfrm>
            <a:off x="9157667" y="5224350"/>
            <a:ext cx="2532551" cy="1186500"/>
          </a:xfrm>
          <a:prstGeom prst="rect">
            <a:avLst/>
          </a:prstGeom>
          <a:noFill/>
          <a:ln>
            <a:noFill/>
          </a:ln>
        </p:spPr>
      </p:pic>
      <p:pic>
        <p:nvPicPr>
          <p:cNvPr id="15" name="Google Shape;15;p2"/>
          <p:cNvPicPr preferRelativeResize="0"/>
          <p:nvPr/>
        </p:nvPicPr>
        <p:blipFill>
          <a:blip r:embed="rId3">
            <a:alphaModFix/>
          </a:blip>
          <a:stretch>
            <a:fillRect/>
          </a:stretch>
        </p:blipFill>
        <p:spPr>
          <a:xfrm>
            <a:off x="6064901" y="5433674"/>
            <a:ext cx="2348700" cy="90230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2 2">
  <p:cSld name="TITLE_1_2_2">
    <p:bg>
      <p:bgPr>
        <a:solidFill>
          <a:schemeClr val="accent1"/>
        </a:solidFill>
        <a:effectLst/>
      </p:bgPr>
    </p:bg>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1072867" y="1198500"/>
            <a:ext cx="5064000" cy="306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5600"/>
              <a:buNone/>
              <a:defRPr sz="5600" b="0"/>
            </a:lvl2pPr>
            <a:lvl3pPr lvl="2" rtl="0">
              <a:spcBef>
                <a:spcPts val="0"/>
              </a:spcBef>
              <a:spcAft>
                <a:spcPts val="0"/>
              </a:spcAft>
              <a:buSzPts val="5600"/>
              <a:buNone/>
              <a:defRPr sz="5600" b="0"/>
            </a:lvl3pPr>
            <a:lvl4pPr lvl="3" rtl="0">
              <a:spcBef>
                <a:spcPts val="0"/>
              </a:spcBef>
              <a:spcAft>
                <a:spcPts val="0"/>
              </a:spcAft>
              <a:buSzPts val="5600"/>
              <a:buNone/>
              <a:defRPr sz="5600" b="0"/>
            </a:lvl4pPr>
            <a:lvl5pPr lvl="4" rtl="0">
              <a:spcBef>
                <a:spcPts val="0"/>
              </a:spcBef>
              <a:spcAft>
                <a:spcPts val="0"/>
              </a:spcAft>
              <a:buSzPts val="5600"/>
              <a:buNone/>
              <a:defRPr sz="5600" b="0"/>
            </a:lvl5pPr>
            <a:lvl6pPr lvl="5" rtl="0">
              <a:spcBef>
                <a:spcPts val="0"/>
              </a:spcBef>
              <a:spcAft>
                <a:spcPts val="0"/>
              </a:spcAft>
              <a:buSzPts val="5600"/>
              <a:buNone/>
              <a:defRPr sz="5600" b="0"/>
            </a:lvl6pPr>
            <a:lvl7pPr lvl="6" rtl="0">
              <a:spcBef>
                <a:spcPts val="0"/>
              </a:spcBef>
              <a:spcAft>
                <a:spcPts val="0"/>
              </a:spcAft>
              <a:buSzPts val="5600"/>
              <a:buNone/>
              <a:defRPr sz="5600" b="0"/>
            </a:lvl7pPr>
            <a:lvl8pPr lvl="7" rtl="0">
              <a:spcBef>
                <a:spcPts val="0"/>
              </a:spcBef>
              <a:spcAft>
                <a:spcPts val="0"/>
              </a:spcAft>
              <a:buSzPts val="5600"/>
              <a:buNone/>
              <a:defRPr sz="5600" b="0"/>
            </a:lvl8pPr>
            <a:lvl9pPr lvl="8" rtl="0">
              <a:spcBef>
                <a:spcPts val="0"/>
              </a:spcBef>
              <a:spcAft>
                <a:spcPts val="0"/>
              </a:spcAft>
              <a:buSzPts val="5600"/>
              <a:buNone/>
              <a:defRPr sz="5600" b="0"/>
            </a:lvl9pPr>
          </a:lstStyle>
          <a:p>
            <a:endParaRPr/>
          </a:p>
        </p:txBody>
      </p:sp>
      <p:sp>
        <p:nvSpPr>
          <p:cNvPr id="18" name="Google Shape;18;p3"/>
          <p:cNvSpPr txBox="1">
            <a:spLocks noGrp="1"/>
          </p:cNvSpPr>
          <p:nvPr>
            <p:ph type="subTitle" idx="1"/>
          </p:nvPr>
        </p:nvSpPr>
        <p:spPr>
          <a:xfrm>
            <a:off x="6998667" y="1114050"/>
            <a:ext cx="4518800" cy="32295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lt1"/>
              </a:buClr>
              <a:buSzPts val="5600"/>
              <a:buFont typeface="Blinker SemiBold"/>
              <a:buNone/>
              <a:defRPr sz="56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a:endParaRPr/>
          </a:p>
        </p:txBody>
      </p:sp>
      <p:grpSp>
        <p:nvGrpSpPr>
          <p:cNvPr id="19" name="Google Shape;19;p3"/>
          <p:cNvGrpSpPr/>
          <p:nvPr/>
        </p:nvGrpSpPr>
        <p:grpSpPr>
          <a:xfrm>
            <a:off x="0" y="4421976"/>
            <a:ext cx="12192000" cy="2436075"/>
            <a:chOff x="0" y="4421975"/>
            <a:chExt cx="9144000" cy="2436075"/>
          </a:xfrm>
        </p:grpSpPr>
        <p:sp>
          <p:nvSpPr>
            <p:cNvPr id="20" name="Google Shape;20;p3"/>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21" name="Google Shape;21;p3"/>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pic>
        <p:nvPicPr>
          <p:cNvPr id="22" name="Google Shape;22;p3"/>
          <p:cNvPicPr preferRelativeResize="0"/>
          <p:nvPr/>
        </p:nvPicPr>
        <p:blipFill>
          <a:blip r:embed="rId2">
            <a:alphaModFix/>
          </a:blip>
          <a:stretch>
            <a:fillRect/>
          </a:stretch>
        </p:blipFill>
        <p:spPr>
          <a:xfrm>
            <a:off x="9157667" y="5224350"/>
            <a:ext cx="2532551" cy="1186500"/>
          </a:xfrm>
          <a:prstGeom prst="rect">
            <a:avLst/>
          </a:prstGeom>
          <a:noFill/>
          <a:ln>
            <a:noFill/>
          </a:ln>
        </p:spPr>
      </p:pic>
      <p:pic>
        <p:nvPicPr>
          <p:cNvPr id="23" name="Google Shape;23;p3"/>
          <p:cNvPicPr preferRelativeResize="0"/>
          <p:nvPr/>
        </p:nvPicPr>
        <p:blipFill>
          <a:blip r:embed="rId3">
            <a:alphaModFix/>
          </a:blip>
          <a:stretch>
            <a:fillRect/>
          </a:stretch>
        </p:blipFill>
        <p:spPr>
          <a:xfrm>
            <a:off x="6136867" y="5433649"/>
            <a:ext cx="2348700" cy="9023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2 2 1">
  <p:cSld name="TITLE_1_2_2_1">
    <p:bg>
      <p:bgPr>
        <a:solidFill>
          <a:schemeClr val="lt1"/>
        </a:solidFill>
        <a:effectLst/>
      </p:bgPr>
    </p:bg>
    <p:spTree>
      <p:nvGrpSpPr>
        <p:cNvPr id="1" name="Shape 24"/>
        <p:cNvGrpSpPr/>
        <p:nvPr/>
      </p:nvGrpSpPr>
      <p:grpSpPr>
        <a:xfrm>
          <a:off x="0" y="0"/>
          <a:ext cx="0" cy="0"/>
          <a:chOff x="0" y="0"/>
          <a:chExt cx="0" cy="0"/>
        </a:xfrm>
      </p:grpSpPr>
      <p:sp>
        <p:nvSpPr>
          <p:cNvPr id="25" name="Google Shape;25;p4"/>
          <p:cNvSpPr txBox="1">
            <a:spLocks noGrp="1"/>
          </p:cNvSpPr>
          <p:nvPr>
            <p:ph type="ctrTitle"/>
          </p:nvPr>
        </p:nvSpPr>
        <p:spPr>
          <a:xfrm>
            <a:off x="1072867" y="1198500"/>
            <a:ext cx="5064000" cy="306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5600"/>
              <a:buNone/>
              <a:defRPr sz="5600" b="0"/>
            </a:lvl2pPr>
            <a:lvl3pPr lvl="2" rtl="0">
              <a:spcBef>
                <a:spcPts val="0"/>
              </a:spcBef>
              <a:spcAft>
                <a:spcPts val="0"/>
              </a:spcAft>
              <a:buSzPts val="5600"/>
              <a:buNone/>
              <a:defRPr sz="5600" b="0"/>
            </a:lvl3pPr>
            <a:lvl4pPr lvl="3" rtl="0">
              <a:spcBef>
                <a:spcPts val="0"/>
              </a:spcBef>
              <a:spcAft>
                <a:spcPts val="0"/>
              </a:spcAft>
              <a:buSzPts val="5600"/>
              <a:buNone/>
              <a:defRPr sz="5600" b="0"/>
            </a:lvl4pPr>
            <a:lvl5pPr lvl="4" rtl="0">
              <a:spcBef>
                <a:spcPts val="0"/>
              </a:spcBef>
              <a:spcAft>
                <a:spcPts val="0"/>
              </a:spcAft>
              <a:buSzPts val="5600"/>
              <a:buNone/>
              <a:defRPr sz="5600" b="0"/>
            </a:lvl5pPr>
            <a:lvl6pPr lvl="5" rtl="0">
              <a:spcBef>
                <a:spcPts val="0"/>
              </a:spcBef>
              <a:spcAft>
                <a:spcPts val="0"/>
              </a:spcAft>
              <a:buSzPts val="5600"/>
              <a:buNone/>
              <a:defRPr sz="5600" b="0"/>
            </a:lvl6pPr>
            <a:lvl7pPr lvl="6" rtl="0">
              <a:spcBef>
                <a:spcPts val="0"/>
              </a:spcBef>
              <a:spcAft>
                <a:spcPts val="0"/>
              </a:spcAft>
              <a:buSzPts val="5600"/>
              <a:buNone/>
              <a:defRPr sz="5600" b="0"/>
            </a:lvl7pPr>
            <a:lvl8pPr lvl="7" rtl="0">
              <a:spcBef>
                <a:spcPts val="0"/>
              </a:spcBef>
              <a:spcAft>
                <a:spcPts val="0"/>
              </a:spcAft>
              <a:buSzPts val="5600"/>
              <a:buNone/>
              <a:defRPr sz="5600" b="0"/>
            </a:lvl8pPr>
            <a:lvl9pPr lvl="8" rtl="0">
              <a:spcBef>
                <a:spcPts val="0"/>
              </a:spcBef>
              <a:spcAft>
                <a:spcPts val="0"/>
              </a:spcAft>
              <a:buSzPts val="5600"/>
              <a:buNone/>
              <a:defRPr sz="5600" b="0"/>
            </a:lvl9pPr>
          </a:lstStyle>
          <a:p>
            <a:endParaRPr/>
          </a:p>
        </p:txBody>
      </p:sp>
      <p:sp>
        <p:nvSpPr>
          <p:cNvPr id="26" name="Google Shape;26;p4"/>
          <p:cNvSpPr txBox="1">
            <a:spLocks noGrp="1"/>
          </p:cNvSpPr>
          <p:nvPr>
            <p:ph type="subTitle" idx="1"/>
          </p:nvPr>
        </p:nvSpPr>
        <p:spPr>
          <a:xfrm>
            <a:off x="6998667" y="1114050"/>
            <a:ext cx="4518800" cy="32295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a:endParaRPr/>
          </a:p>
        </p:txBody>
      </p:sp>
      <p:grpSp>
        <p:nvGrpSpPr>
          <p:cNvPr id="27" name="Google Shape;27;p4"/>
          <p:cNvGrpSpPr/>
          <p:nvPr/>
        </p:nvGrpSpPr>
        <p:grpSpPr>
          <a:xfrm>
            <a:off x="0" y="4421976"/>
            <a:ext cx="12192000" cy="2436075"/>
            <a:chOff x="0" y="4421975"/>
            <a:chExt cx="9144000" cy="2436075"/>
          </a:xfrm>
        </p:grpSpPr>
        <p:sp>
          <p:nvSpPr>
            <p:cNvPr id="28" name="Google Shape;28;p4"/>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29" name="Google Shape;29;p4"/>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pic>
        <p:nvPicPr>
          <p:cNvPr id="30" name="Google Shape;30;p4"/>
          <p:cNvPicPr preferRelativeResize="0"/>
          <p:nvPr/>
        </p:nvPicPr>
        <p:blipFill>
          <a:blip r:embed="rId2">
            <a:alphaModFix/>
          </a:blip>
          <a:stretch>
            <a:fillRect/>
          </a:stretch>
        </p:blipFill>
        <p:spPr>
          <a:xfrm>
            <a:off x="9157667" y="5224350"/>
            <a:ext cx="2532551" cy="1186500"/>
          </a:xfrm>
          <a:prstGeom prst="rect">
            <a:avLst/>
          </a:prstGeom>
          <a:noFill/>
          <a:ln>
            <a:noFill/>
          </a:ln>
        </p:spPr>
      </p:pic>
      <p:pic>
        <p:nvPicPr>
          <p:cNvPr id="31" name="Google Shape;31;p4"/>
          <p:cNvPicPr preferRelativeResize="0"/>
          <p:nvPr/>
        </p:nvPicPr>
        <p:blipFill>
          <a:blip r:embed="rId3">
            <a:alphaModFix/>
          </a:blip>
          <a:stretch>
            <a:fillRect/>
          </a:stretch>
        </p:blipFill>
        <p:spPr>
          <a:xfrm>
            <a:off x="6223167" y="5420474"/>
            <a:ext cx="2348700" cy="9023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2 1">
  <p:cSld name="TITLE_1_2_1">
    <p:bg>
      <p:bgPr>
        <a:solidFill>
          <a:schemeClr val="accent1"/>
        </a:solidFill>
        <a:effectLst/>
      </p:bgPr>
    </p:bg>
    <p:spTree>
      <p:nvGrpSpPr>
        <p:cNvPr id="1" name="Shape 32"/>
        <p:cNvGrpSpPr/>
        <p:nvPr/>
      </p:nvGrpSpPr>
      <p:grpSpPr>
        <a:xfrm>
          <a:off x="0" y="0"/>
          <a:ext cx="0" cy="0"/>
          <a:chOff x="0" y="0"/>
          <a:chExt cx="0" cy="0"/>
        </a:xfrm>
      </p:grpSpPr>
      <p:grpSp>
        <p:nvGrpSpPr>
          <p:cNvPr id="33" name="Google Shape;33;p5"/>
          <p:cNvGrpSpPr/>
          <p:nvPr/>
        </p:nvGrpSpPr>
        <p:grpSpPr>
          <a:xfrm rot="10800000" flipH="1">
            <a:off x="-139000" y="-43965"/>
            <a:ext cx="12330989" cy="2030712"/>
            <a:chOff x="0" y="4421975"/>
            <a:chExt cx="9144000" cy="2436075"/>
          </a:xfrm>
        </p:grpSpPr>
        <p:sp>
          <p:nvSpPr>
            <p:cNvPr id="34" name="Google Shape;34;p5"/>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5" name="Google Shape;35;p5"/>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pic>
        <p:nvPicPr>
          <p:cNvPr id="36" name="Google Shape;36;p5"/>
          <p:cNvPicPr preferRelativeResize="0"/>
          <p:nvPr/>
        </p:nvPicPr>
        <p:blipFill>
          <a:blip r:embed="rId2">
            <a:alphaModFix/>
          </a:blip>
          <a:stretch>
            <a:fillRect/>
          </a:stretch>
        </p:blipFill>
        <p:spPr>
          <a:xfrm>
            <a:off x="9498967" y="232850"/>
            <a:ext cx="2532551" cy="1186500"/>
          </a:xfrm>
          <a:prstGeom prst="rect">
            <a:avLst/>
          </a:prstGeom>
          <a:noFill/>
          <a:ln>
            <a:noFill/>
          </a:ln>
        </p:spPr>
      </p:pic>
      <p:sp>
        <p:nvSpPr>
          <p:cNvPr id="37" name="Google Shape;37;p5"/>
          <p:cNvSpPr txBox="1">
            <a:spLocks noGrp="1"/>
          </p:cNvSpPr>
          <p:nvPr>
            <p:ph type="ctrTitle"/>
          </p:nvPr>
        </p:nvSpPr>
        <p:spPr>
          <a:xfrm>
            <a:off x="1379600" y="1542375"/>
            <a:ext cx="9609200" cy="30606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SzPts val="6600"/>
              <a:buNone/>
              <a:defRPr sz="6600" b="0"/>
            </a:lvl2pPr>
            <a:lvl3pPr lvl="2" rtl="0">
              <a:spcBef>
                <a:spcPts val="0"/>
              </a:spcBef>
              <a:spcAft>
                <a:spcPts val="0"/>
              </a:spcAft>
              <a:buSzPts val="6600"/>
              <a:buNone/>
              <a:defRPr sz="6600" b="0"/>
            </a:lvl3pPr>
            <a:lvl4pPr lvl="3" rtl="0">
              <a:spcBef>
                <a:spcPts val="0"/>
              </a:spcBef>
              <a:spcAft>
                <a:spcPts val="0"/>
              </a:spcAft>
              <a:buSzPts val="6600"/>
              <a:buNone/>
              <a:defRPr sz="6600" b="0"/>
            </a:lvl4pPr>
            <a:lvl5pPr lvl="4" rtl="0">
              <a:spcBef>
                <a:spcPts val="0"/>
              </a:spcBef>
              <a:spcAft>
                <a:spcPts val="0"/>
              </a:spcAft>
              <a:buSzPts val="6600"/>
              <a:buNone/>
              <a:defRPr sz="6600" b="0"/>
            </a:lvl5pPr>
            <a:lvl6pPr lvl="5" rtl="0">
              <a:spcBef>
                <a:spcPts val="0"/>
              </a:spcBef>
              <a:spcAft>
                <a:spcPts val="0"/>
              </a:spcAft>
              <a:buSzPts val="6600"/>
              <a:buNone/>
              <a:defRPr sz="6600" b="0"/>
            </a:lvl6pPr>
            <a:lvl7pPr lvl="6" rtl="0">
              <a:spcBef>
                <a:spcPts val="0"/>
              </a:spcBef>
              <a:spcAft>
                <a:spcPts val="0"/>
              </a:spcAft>
              <a:buSzPts val="6600"/>
              <a:buNone/>
              <a:defRPr sz="6600" b="0"/>
            </a:lvl7pPr>
            <a:lvl8pPr lvl="7" rtl="0">
              <a:spcBef>
                <a:spcPts val="0"/>
              </a:spcBef>
              <a:spcAft>
                <a:spcPts val="0"/>
              </a:spcAft>
              <a:buSzPts val="6600"/>
              <a:buNone/>
              <a:defRPr sz="6600" b="0"/>
            </a:lvl8pPr>
            <a:lvl9pPr lvl="8" rtl="0">
              <a:spcBef>
                <a:spcPts val="0"/>
              </a:spcBef>
              <a:spcAft>
                <a:spcPts val="0"/>
              </a:spcAft>
              <a:buSzPts val="6600"/>
              <a:buNone/>
              <a:defRPr sz="6600" b="0"/>
            </a:lvl9pPr>
          </a:lstStyle>
          <a:p>
            <a:endParaRPr/>
          </a:p>
        </p:txBody>
      </p:sp>
      <p:sp>
        <p:nvSpPr>
          <p:cNvPr id="38" name="Google Shape;38;p5"/>
          <p:cNvSpPr txBox="1">
            <a:spLocks noGrp="1"/>
          </p:cNvSpPr>
          <p:nvPr>
            <p:ph type="subTitle" idx="1"/>
          </p:nvPr>
        </p:nvSpPr>
        <p:spPr>
          <a:xfrm>
            <a:off x="1379600" y="4602925"/>
            <a:ext cx="9609200" cy="1302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39" name="Google Shape;39;p5"/>
          <p:cNvPicPr preferRelativeResize="0"/>
          <p:nvPr/>
        </p:nvPicPr>
        <p:blipFill>
          <a:blip r:embed="rId3">
            <a:alphaModFix/>
          </a:blip>
          <a:stretch>
            <a:fillRect/>
          </a:stretch>
        </p:blipFill>
        <p:spPr>
          <a:xfrm>
            <a:off x="6337467" y="232849"/>
            <a:ext cx="2348700" cy="9023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2 1 1">
  <p:cSld name="TITLE_1_2_1_1">
    <p:bg>
      <p:bgPr>
        <a:solidFill>
          <a:schemeClr val="lt1"/>
        </a:solidFill>
        <a:effectLst/>
      </p:bgPr>
    </p:bg>
    <p:spTree>
      <p:nvGrpSpPr>
        <p:cNvPr id="1" name="Shape 40"/>
        <p:cNvGrpSpPr/>
        <p:nvPr/>
      </p:nvGrpSpPr>
      <p:grpSpPr>
        <a:xfrm>
          <a:off x="0" y="0"/>
          <a:ext cx="0" cy="0"/>
          <a:chOff x="0" y="0"/>
          <a:chExt cx="0" cy="0"/>
        </a:xfrm>
      </p:grpSpPr>
      <p:grpSp>
        <p:nvGrpSpPr>
          <p:cNvPr id="41" name="Google Shape;41;p6"/>
          <p:cNvGrpSpPr/>
          <p:nvPr/>
        </p:nvGrpSpPr>
        <p:grpSpPr>
          <a:xfrm rot="10800000" flipH="1">
            <a:off x="-139000" y="-44085"/>
            <a:ext cx="12377319" cy="2038264"/>
            <a:chOff x="0" y="4421975"/>
            <a:chExt cx="9144000" cy="2436075"/>
          </a:xfrm>
        </p:grpSpPr>
        <p:sp>
          <p:nvSpPr>
            <p:cNvPr id="42" name="Google Shape;42;p6"/>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43" name="Google Shape;43;p6"/>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pic>
        <p:nvPicPr>
          <p:cNvPr id="44" name="Google Shape;44;p6"/>
          <p:cNvPicPr preferRelativeResize="0"/>
          <p:nvPr/>
        </p:nvPicPr>
        <p:blipFill>
          <a:blip r:embed="rId2">
            <a:alphaModFix/>
          </a:blip>
          <a:stretch>
            <a:fillRect/>
          </a:stretch>
        </p:blipFill>
        <p:spPr>
          <a:xfrm>
            <a:off x="9498967" y="232850"/>
            <a:ext cx="2532551" cy="1186500"/>
          </a:xfrm>
          <a:prstGeom prst="rect">
            <a:avLst/>
          </a:prstGeom>
          <a:noFill/>
          <a:ln>
            <a:noFill/>
          </a:ln>
        </p:spPr>
      </p:pic>
      <p:sp>
        <p:nvSpPr>
          <p:cNvPr id="45" name="Google Shape;45;p6"/>
          <p:cNvSpPr txBox="1">
            <a:spLocks noGrp="1"/>
          </p:cNvSpPr>
          <p:nvPr>
            <p:ph type="ctrTitle"/>
          </p:nvPr>
        </p:nvSpPr>
        <p:spPr>
          <a:xfrm>
            <a:off x="793767" y="2438250"/>
            <a:ext cx="6038000" cy="3071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Clr>
                <a:schemeClr val="lt2"/>
              </a:buClr>
              <a:buSzPts val="6600"/>
              <a:buNone/>
              <a:defRPr sz="6600" b="0">
                <a:solidFill>
                  <a:schemeClr val="lt2"/>
                </a:solidFill>
              </a:defRPr>
            </a:lvl2pPr>
            <a:lvl3pPr lvl="2" rtl="0">
              <a:spcBef>
                <a:spcPts val="0"/>
              </a:spcBef>
              <a:spcAft>
                <a:spcPts val="0"/>
              </a:spcAft>
              <a:buClr>
                <a:schemeClr val="lt2"/>
              </a:buClr>
              <a:buSzPts val="6600"/>
              <a:buNone/>
              <a:defRPr sz="6600" b="0">
                <a:solidFill>
                  <a:schemeClr val="lt2"/>
                </a:solidFill>
              </a:defRPr>
            </a:lvl3pPr>
            <a:lvl4pPr lvl="3" rtl="0">
              <a:spcBef>
                <a:spcPts val="0"/>
              </a:spcBef>
              <a:spcAft>
                <a:spcPts val="0"/>
              </a:spcAft>
              <a:buClr>
                <a:schemeClr val="lt2"/>
              </a:buClr>
              <a:buSzPts val="6600"/>
              <a:buNone/>
              <a:defRPr sz="6600" b="0">
                <a:solidFill>
                  <a:schemeClr val="lt2"/>
                </a:solidFill>
              </a:defRPr>
            </a:lvl4pPr>
            <a:lvl5pPr lvl="4" rtl="0">
              <a:spcBef>
                <a:spcPts val="0"/>
              </a:spcBef>
              <a:spcAft>
                <a:spcPts val="0"/>
              </a:spcAft>
              <a:buClr>
                <a:schemeClr val="lt2"/>
              </a:buClr>
              <a:buSzPts val="6600"/>
              <a:buNone/>
              <a:defRPr sz="6600" b="0">
                <a:solidFill>
                  <a:schemeClr val="lt2"/>
                </a:solidFill>
              </a:defRPr>
            </a:lvl5pPr>
            <a:lvl6pPr lvl="5" rtl="0">
              <a:spcBef>
                <a:spcPts val="0"/>
              </a:spcBef>
              <a:spcAft>
                <a:spcPts val="0"/>
              </a:spcAft>
              <a:buClr>
                <a:schemeClr val="lt2"/>
              </a:buClr>
              <a:buSzPts val="6600"/>
              <a:buNone/>
              <a:defRPr sz="6600" b="0">
                <a:solidFill>
                  <a:schemeClr val="lt2"/>
                </a:solidFill>
              </a:defRPr>
            </a:lvl6pPr>
            <a:lvl7pPr lvl="6" rtl="0">
              <a:spcBef>
                <a:spcPts val="0"/>
              </a:spcBef>
              <a:spcAft>
                <a:spcPts val="0"/>
              </a:spcAft>
              <a:buClr>
                <a:schemeClr val="lt2"/>
              </a:buClr>
              <a:buSzPts val="6600"/>
              <a:buNone/>
              <a:defRPr sz="6600" b="0">
                <a:solidFill>
                  <a:schemeClr val="lt2"/>
                </a:solidFill>
              </a:defRPr>
            </a:lvl7pPr>
            <a:lvl8pPr lvl="7" rtl="0">
              <a:spcBef>
                <a:spcPts val="0"/>
              </a:spcBef>
              <a:spcAft>
                <a:spcPts val="0"/>
              </a:spcAft>
              <a:buClr>
                <a:schemeClr val="lt2"/>
              </a:buClr>
              <a:buSzPts val="6600"/>
              <a:buNone/>
              <a:defRPr sz="6600" b="0">
                <a:solidFill>
                  <a:schemeClr val="lt2"/>
                </a:solidFill>
              </a:defRPr>
            </a:lvl8pPr>
            <a:lvl9pPr lvl="8" rtl="0">
              <a:spcBef>
                <a:spcPts val="0"/>
              </a:spcBef>
              <a:spcAft>
                <a:spcPts val="0"/>
              </a:spcAft>
              <a:buClr>
                <a:schemeClr val="lt2"/>
              </a:buClr>
              <a:buSzPts val="6600"/>
              <a:buNone/>
              <a:defRPr sz="6600" b="0">
                <a:solidFill>
                  <a:schemeClr val="lt2"/>
                </a:solidFill>
              </a:defRPr>
            </a:lvl9pPr>
          </a:lstStyle>
          <a:p>
            <a:endParaRPr/>
          </a:p>
        </p:txBody>
      </p:sp>
      <p:sp>
        <p:nvSpPr>
          <p:cNvPr id="46" name="Google Shape;46;p6"/>
          <p:cNvSpPr txBox="1">
            <a:spLocks noGrp="1"/>
          </p:cNvSpPr>
          <p:nvPr>
            <p:ph type="subTitle" idx="1"/>
          </p:nvPr>
        </p:nvSpPr>
        <p:spPr>
          <a:xfrm>
            <a:off x="7209700" y="2479950"/>
            <a:ext cx="4686000" cy="2988300"/>
          </a:xfrm>
          <a:prstGeom prst="rect">
            <a:avLst/>
          </a:prstGeom>
        </p:spPr>
        <p:txBody>
          <a:bodyPr spcFirstLastPara="1" wrap="square" lIns="91425" tIns="91425" rIns="91425" bIns="91425" anchor="ctr" anchorCtr="0">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47" name="Google Shape;47;p6"/>
          <p:cNvPicPr preferRelativeResize="0"/>
          <p:nvPr/>
        </p:nvPicPr>
        <p:blipFill>
          <a:blip r:embed="rId3">
            <a:alphaModFix/>
          </a:blip>
          <a:stretch>
            <a:fillRect/>
          </a:stretch>
        </p:blipFill>
        <p:spPr>
          <a:xfrm>
            <a:off x="6557267" y="232849"/>
            <a:ext cx="2348700" cy="9023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2 1 1 1">
  <p:cSld name="TITLE_1_2_1_1_2">
    <p:bg>
      <p:bgPr>
        <a:solidFill>
          <a:schemeClr val="lt1"/>
        </a:solidFill>
        <a:effectLst/>
      </p:bgPr>
    </p:bg>
    <p:spTree>
      <p:nvGrpSpPr>
        <p:cNvPr id="1" name="Shape 48"/>
        <p:cNvGrpSpPr/>
        <p:nvPr/>
      </p:nvGrpSpPr>
      <p:grpSpPr>
        <a:xfrm>
          <a:off x="0" y="0"/>
          <a:ext cx="0" cy="0"/>
          <a:chOff x="0" y="0"/>
          <a:chExt cx="0" cy="0"/>
        </a:xfrm>
      </p:grpSpPr>
      <p:grpSp>
        <p:nvGrpSpPr>
          <p:cNvPr id="49" name="Google Shape;49;p7"/>
          <p:cNvGrpSpPr/>
          <p:nvPr/>
        </p:nvGrpSpPr>
        <p:grpSpPr>
          <a:xfrm flipH="1">
            <a:off x="-106825" y="-134475"/>
            <a:ext cx="12388457" cy="3357305"/>
            <a:chOff x="-104250" y="-35975"/>
            <a:chExt cx="9282989" cy="2738868"/>
          </a:xfrm>
        </p:grpSpPr>
        <p:sp>
          <p:nvSpPr>
            <p:cNvPr id="50" name="Google Shape;50;p7"/>
            <p:cNvSpPr/>
            <p:nvPr/>
          </p:nvSpPr>
          <p:spPr>
            <a:xfrm rot="10800000">
              <a:off x="-104161" y="1202593"/>
              <a:ext cx="9282900" cy="15003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51" name="Google Shape;51;p7"/>
            <p:cNvSpPr/>
            <p:nvPr/>
          </p:nvSpPr>
          <p:spPr>
            <a:xfrm rot="10800000" flipH="1">
              <a:off x="-104250" y="-35975"/>
              <a:ext cx="9282900" cy="125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pic>
        <p:nvPicPr>
          <p:cNvPr id="52" name="Google Shape;52;p7"/>
          <p:cNvPicPr preferRelativeResize="0"/>
          <p:nvPr/>
        </p:nvPicPr>
        <p:blipFill>
          <a:blip r:embed="rId2">
            <a:alphaModFix/>
          </a:blip>
          <a:stretch>
            <a:fillRect/>
          </a:stretch>
        </p:blipFill>
        <p:spPr>
          <a:xfrm>
            <a:off x="8912394" y="301626"/>
            <a:ext cx="2258605" cy="1058149"/>
          </a:xfrm>
          <a:prstGeom prst="rect">
            <a:avLst/>
          </a:prstGeom>
          <a:noFill/>
          <a:ln>
            <a:noFill/>
          </a:ln>
        </p:spPr>
      </p:pic>
      <p:sp>
        <p:nvSpPr>
          <p:cNvPr id="53" name="Google Shape;53;p7"/>
          <p:cNvSpPr txBox="1">
            <a:spLocks noGrp="1"/>
          </p:cNvSpPr>
          <p:nvPr>
            <p:ph type="ctrTitle"/>
          </p:nvPr>
        </p:nvSpPr>
        <p:spPr>
          <a:xfrm>
            <a:off x="562333" y="751150"/>
            <a:ext cx="5988400" cy="1153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600"/>
              <a:buNone/>
              <a:defRPr sz="5600" b="0">
                <a:solidFill>
                  <a:schemeClr val="lt2"/>
                </a:solidFill>
              </a:defRPr>
            </a:lvl1pPr>
            <a:lvl2pPr lvl="1" rtl="0">
              <a:spcBef>
                <a:spcPts val="0"/>
              </a:spcBef>
              <a:spcAft>
                <a:spcPts val="0"/>
              </a:spcAft>
              <a:buClr>
                <a:schemeClr val="lt2"/>
              </a:buClr>
              <a:buSzPts val="6600"/>
              <a:buNone/>
              <a:defRPr sz="6600" b="0">
                <a:solidFill>
                  <a:schemeClr val="lt2"/>
                </a:solidFill>
              </a:defRPr>
            </a:lvl2pPr>
            <a:lvl3pPr lvl="2" rtl="0">
              <a:spcBef>
                <a:spcPts val="0"/>
              </a:spcBef>
              <a:spcAft>
                <a:spcPts val="0"/>
              </a:spcAft>
              <a:buClr>
                <a:schemeClr val="lt2"/>
              </a:buClr>
              <a:buSzPts val="6600"/>
              <a:buNone/>
              <a:defRPr sz="6600" b="0">
                <a:solidFill>
                  <a:schemeClr val="lt2"/>
                </a:solidFill>
              </a:defRPr>
            </a:lvl3pPr>
            <a:lvl4pPr lvl="3" rtl="0">
              <a:spcBef>
                <a:spcPts val="0"/>
              </a:spcBef>
              <a:spcAft>
                <a:spcPts val="0"/>
              </a:spcAft>
              <a:buClr>
                <a:schemeClr val="lt2"/>
              </a:buClr>
              <a:buSzPts val="6600"/>
              <a:buNone/>
              <a:defRPr sz="6600" b="0">
                <a:solidFill>
                  <a:schemeClr val="lt2"/>
                </a:solidFill>
              </a:defRPr>
            </a:lvl4pPr>
            <a:lvl5pPr lvl="4" rtl="0">
              <a:spcBef>
                <a:spcPts val="0"/>
              </a:spcBef>
              <a:spcAft>
                <a:spcPts val="0"/>
              </a:spcAft>
              <a:buClr>
                <a:schemeClr val="lt2"/>
              </a:buClr>
              <a:buSzPts val="6600"/>
              <a:buNone/>
              <a:defRPr sz="6600" b="0">
                <a:solidFill>
                  <a:schemeClr val="lt2"/>
                </a:solidFill>
              </a:defRPr>
            </a:lvl5pPr>
            <a:lvl6pPr lvl="5" rtl="0">
              <a:spcBef>
                <a:spcPts val="0"/>
              </a:spcBef>
              <a:spcAft>
                <a:spcPts val="0"/>
              </a:spcAft>
              <a:buClr>
                <a:schemeClr val="lt2"/>
              </a:buClr>
              <a:buSzPts val="6600"/>
              <a:buNone/>
              <a:defRPr sz="6600" b="0">
                <a:solidFill>
                  <a:schemeClr val="lt2"/>
                </a:solidFill>
              </a:defRPr>
            </a:lvl6pPr>
            <a:lvl7pPr lvl="6" rtl="0">
              <a:spcBef>
                <a:spcPts val="0"/>
              </a:spcBef>
              <a:spcAft>
                <a:spcPts val="0"/>
              </a:spcAft>
              <a:buClr>
                <a:schemeClr val="lt2"/>
              </a:buClr>
              <a:buSzPts val="6600"/>
              <a:buNone/>
              <a:defRPr sz="6600" b="0">
                <a:solidFill>
                  <a:schemeClr val="lt2"/>
                </a:solidFill>
              </a:defRPr>
            </a:lvl7pPr>
            <a:lvl8pPr lvl="7" rtl="0">
              <a:spcBef>
                <a:spcPts val="0"/>
              </a:spcBef>
              <a:spcAft>
                <a:spcPts val="0"/>
              </a:spcAft>
              <a:buClr>
                <a:schemeClr val="lt2"/>
              </a:buClr>
              <a:buSzPts val="6600"/>
              <a:buNone/>
              <a:defRPr sz="6600" b="0">
                <a:solidFill>
                  <a:schemeClr val="lt2"/>
                </a:solidFill>
              </a:defRPr>
            </a:lvl8pPr>
            <a:lvl9pPr lvl="8" rtl="0">
              <a:spcBef>
                <a:spcPts val="0"/>
              </a:spcBef>
              <a:spcAft>
                <a:spcPts val="0"/>
              </a:spcAft>
              <a:buClr>
                <a:schemeClr val="lt2"/>
              </a:buClr>
              <a:buSzPts val="6600"/>
              <a:buNone/>
              <a:defRPr sz="6600" b="0">
                <a:solidFill>
                  <a:schemeClr val="lt2"/>
                </a:solidFill>
              </a:defRPr>
            </a:lvl9pPr>
          </a:lstStyle>
          <a:p>
            <a:endParaRPr/>
          </a:p>
        </p:txBody>
      </p:sp>
      <p:pic>
        <p:nvPicPr>
          <p:cNvPr id="54" name="Google Shape;54;p7"/>
          <p:cNvPicPr preferRelativeResize="0"/>
          <p:nvPr/>
        </p:nvPicPr>
        <p:blipFill>
          <a:blip r:embed="rId3">
            <a:alphaModFix/>
          </a:blip>
          <a:stretch>
            <a:fillRect/>
          </a:stretch>
        </p:blipFill>
        <p:spPr>
          <a:xfrm>
            <a:off x="6353531" y="585825"/>
            <a:ext cx="2014603" cy="773950"/>
          </a:xfrm>
          <a:prstGeom prst="rect">
            <a:avLst/>
          </a:prstGeom>
          <a:noFill/>
          <a:ln>
            <a:noFill/>
          </a:ln>
        </p:spPr>
      </p:pic>
      <p:sp>
        <p:nvSpPr>
          <p:cNvPr id="55" name="Google Shape;55;p7"/>
          <p:cNvSpPr txBox="1">
            <a:spLocks noGrp="1"/>
          </p:cNvSpPr>
          <p:nvPr>
            <p:ph type="body" idx="1"/>
          </p:nvPr>
        </p:nvSpPr>
        <p:spPr>
          <a:xfrm>
            <a:off x="1183333" y="2926975"/>
            <a:ext cx="10488400" cy="35682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Clr>
                <a:schemeClr val="dk2"/>
              </a:buClr>
              <a:buSzPts val="2800"/>
              <a:buChar char="⊙"/>
              <a:defRPr>
                <a:solidFill>
                  <a:schemeClr val="dk2"/>
                </a:solidFill>
              </a:defRPr>
            </a:lvl1pPr>
            <a:lvl2pPr marL="914400" lvl="1" indent="-381000">
              <a:spcBef>
                <a:spcPts val="0"/>
              </a:spcBef>
              <a:spcAft>
                <a:spcPts val="0"/>
              </a:spcAft>
              <a:buClr>
                <a:schemeClr val="dk2"/>
              </a:buClr>
              <a:buSzPts val="2400"/>
              <a:buChar char="○"/>
              <a:defRPr>
                <a:solidFill>
                  <a:schemeClr val="dk2"/>
                </a:solidFill>
              </a:defRPr>
            </a:lvl2pPr>
            <a:lvl3pPr marL="1371600" lvl="2" indent="-381000">
              <a:spcBef>
                <a:spcPts val="0"/>
              </a:spcBef>
              <a:spcAft>
                <a:spcPts val="0"/>
              </a:spcAft>
              <a:buClr>
                <a:schemeClr val="dk2"/>
              </a:buClr>
              <a:buSzPts val="2400"/>
              <a:buChar char="■"/>
              <a:defRPr>
                <a:solidFill>
                  <a:schemeClr val="dk2"/>
                </a:solidFill>
              </a:defRPr>
            </a:lvl3pPr>
            <a:lvl4pPr marL="1828800" lvl="3" indent="-342900">
              <a:spcBef>
                <a:spcPts val="0"/>
              </a:spcBef>
              <a:spcAft>
                <a:spcPts val="0"/>
              </a:spcAft>
              <a:buClr>
                <a:schemeClr val="dk2"/>
              </a:buClr>
              <a:buSzPts val="1800"/>
              <a:buChar char="●"/>
              <a:defRPr>
                <a:solidFill>
                  <a:schemeClr val="dk2"/>
                </a:solidFill>
              </a:defRPr>
            </a:lvl4pPr>
            <a:lvl5pPr marL="2286000" lvl="4" indent="-342900">
              <a:spcBef>
                <a:spcPts val="0"/>
              </a:spcBef>
              <a:spcAft>
                <a:spcPts val="0"/>
              </a:spcAft>
              <a:buClr>
                <a:schemeClr val="dk2"/>
              </a:buClr>
              <a:buSzPts val="1800"/>
              <a:buChar char="○"/>
              <a:defRPr>
                <a:solidFill>
                  <a:schemeClr val="dk2"/>
                </a:solidFill>
              </a:defRPr>
            </a:lvl5pPr>
            <a:lvl6pPr marL="2743200" lvl="5" indent="-342900">
              <a:spcBef>
                <a:spcPts val="0"/>
              </a:spcBef>
              <a:spcAft>
                <a:spcPts val="0"/>
              </a:spcAft>
              <a:buClr>
                <a:schemeClr val="dk2"/>
              </a:buClr>
              <a:buSzPts val="1800"/>
              <a:buChar char="■"/>
              <a:defRPr>
                <a:solidFill>
                  <a:schemeClr val="dk2"/>
                </a:solidFill>
              </a:defRPr>
            </a:lvl6pPr>
            <a:lvl7pPr marL="3200400" lvl="6" indent="-342900">
              <a:spcBef>
                <a:spcPts val="0"/>
              </a:spcBef>
              <a:spcAft>
                <a:spcPts val="0"/>
              </a:spcAft>
              <a:buClr>
                <a:schemeClr val="dk2"/>
              </a:buClr>
              <a:buSzPts val="1800"/>
              <a:buChar char="●"/>
              <a:defRPr>
                <a:solidFill>
                  <a:schemeClr val="dk2"/>
                </a:solidFill>
              </a:defRPr>
            </a:lvl7pPr>
            <a:lvl8pPr marL="3657600" lvl="7" indent="-342900">
              <a:spcBef>
                <a:spcPts val="0"/>
              </a:spcBef>
              <a:spcAft>
                <a:spcPts val="0"/>
              </a:spcAft>
              <a:buClr>
                <a:schemeClr val="dk2"/>
              </a:buClr>
              <a:buSzPts val="1800"/>
              <a:buChar char="○"/>
              <a:defRPr>
                <a:solidFill>
                  <a:schemeClr val="dk2"/>
                </a:solidFill>
              </a:defRPr>
            </a:lvl8pPr>
            <a:lvl9pPr marL="4114800" lvl="8" indent="-34290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3">
  <p:cSld name="TITLE_1_2_1_1_1">
    <p:bg>
      <p:bgPr>
        <a:solidFill>
          <a:schemeClr val="lt2"/>
        </a:solidFill>
        <a:effectLst/>
      </p:bgPr>
    </p:bg>
    <p:spTree>
      <p:nvGrpSpPr>
        <p:cNvPr id="1" name="Shape 56"/>
        <p:cNvGrpSpPr/>
        <p:nvPr/>
      </p:nvGrpSpPr>
      <p:grpSpPr>
        <a:xfrm>
          <a:off x="0" y="0"/>
          <a:ext cx="0" cy="0"/>
          <a:chOff x="0" y="0"/>
          <a:chExt cx="0" cy="0"/>
        </a:xfrm>
      </p:grpSpPr>
      <p:sp>
        <p:nvSpPr>
          <p:cNvPr id="57" name="Google Shape;57;p8"/>
          <p:cNvSpPr/>
          <p:nvPr/>
        </p:nvSpPr>
        <p:spPr>
          <a:xfrm>
            <a:off x="2833" y="-4275"/>
            <a:ext cx="12192000" cy="380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58" name="Google Shape;58;p8"/>
          <p:cNvSpPr txBox="1">
            <a:spLocks noGrp="1"/>
          </p:cNvSpPr>
          <p:nvPr>
            <p:ph type="ctrTitle"/>
          </p:nvPr>
        </p:nvSpPr>
        <p:spPr>
          <a:xfrm>
            <a:off x="770767" y="234950"/>
            <a:ext cx="11098800" cy="20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FFFFFF"/>
              </a:buClr>
              <a:buSzPts val="5500"/>
              <a:buNone/>
              <a:defRPr sz="5500" b="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a:endParaRPr/>
          </a:p>
        </p:txBody>
      </p:sp>
      <p:sp>
        <p:nvSpPr>
          <p:cNvPr id="59" name="Google Shape;59;p8"/>
          <p:cNvSpPr/>
          <p:nvPr/>
        </p:nvSpPr>
        <p:spPr>
          <a:xfrm>
            <a:off x="2833" y="3796425"/>
            <a:ext cx="6572800" cy="3061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60" name="Google Shape;60;p8"/>
          <p:cNvSpPr txBox="1">
            <a:spLocks noGrp="1"/>
          </p:cNvSpPr>
          <p:nvPr>
            <p:ph type="subTitle" idx="1"/>
          </p:nvPr>
        </p:nvSpPr>
        <p:spPr>
          <a:xfrm>
            <a:off x="770767" y="2055600"/>
            <a:ext cx="10466400" cy="13206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lt1"/>
              </a:buClr>
              <a:buSzPts val="5000"/>
              <a:buFont typeface="Blinker SemiBold"/>
              <a:buNone/>
              <a:defRPr sz="5000">
                <a:solidFill>
                  <a:schemeClr val="lt1"/>
                </a:solidFill>
                <a:latin typeface="Blinker SemiBold"/>
                <a:ea typeface="Blinker SemiBold"/>
                <a:cs typeface="Blinker SemiBold"/>
                <a:sym typeface="Blinker SemiBold"/>
              </a:defRPr>
            </a:lvl1pPr>
            <a:lvl2pPr lvl="1" rtl="0">
              <a:spcBef>
                <a:spcPts val="0"/>
              </a:spcBef>
              <a:spcAft>
                <a:spcPts val="0"/>
              </a:spcAft>
              <a:buClr>
                <a:schemeClr val="lt1"/>
              </a:buClr>
              <a:buSzPts val="5000"/>
              <a:buNone/>
              <a:defRPr sz="5000">
                <a:solidFill>
                  <a:schemeClr val="lt1"/>
                </a:solidFill>
              </a:defRPr>
            </a:lvl2pPr>
            <a:lvl3pPr lvl="2" rtl="0">
              <a:spcBef>
                <a:spcPts val="0"/>
              </a:spcBef>
              <a:spcAft>
                <a:spcPts val="0"/>
              </a:spcAft>
              <a:buClr>
                <a:schemeClr val="lt1"/>
              </a:buClr>
              <a:buSzPts val="5000"/>
              <a:buNone/>
              <a:defRPr sz="5000">
                <a:solidFill>
                  <a:schemeClr val="lt1"/>
                </a:solidFill>
              </a:defRPr>
            </a:lvl3pPr>
            <a:lvl4pPr lvl="3" rtl="0">
              <a:spcBef>
                <a:spcPts val="0"/>
              </a:spcBef>
              <a:spcAft>
                <a:spcPts val="0"/>
              </a:spcAft>
              <a:buClr>
                <a:schemeClr val="lt1"/>
              </a:buClr>
              <a:buSzPts val="5000"/>
              <a:buNone/>
              <a:defRPr sz="5000">
                <a:solidFill>
                  <a:schemeClr val="lt1"/>
                </a:solidFill>
              </a:defRPr>
            </a:lvl4pPr>
            <a:lvl5pPr lvl="4" rtl="0">
              <a:spcBef>
                <a:spcPts val="0"/>
              </a:spcBef>
              <a:spcAft>
                <a:spcPts val="0"/>
              </a:spcAft>
              <a:buClr>
                <a:schemeClr val="lt1"/>
              </a:buClr>
              <a:buSzPts val="5000"/>
              <a:buNone/>
              <a:defRPr sz="5000">
                <a:solidFill>
                  <a:schemeClr val="lt1"/>
                </a:solidFill>
              </a:defRPr>
            </a:lvl5pPr>
            <a:lvl6pPr lvl="5" rtl="0">
              <a:spcBef>
                <a:spcPts val="0"/>
              </a:spcBef>
              <a:spcAft>
                <a:spcPts val="0"/>
              </a:spcAft>
              <a:buClr>
                <a:schemeClr val="lt1"/>
              </a:buClr>
              <a:buSzPts val="5000"/>
              <a:buNone/>
              <a:defRPr sz="5000">
                <a:solidFill>
                  <a:schemeClr val="lt1"/>
                </a:solidFill>
              </a:defRPr>
            </a:lvl6pPr>
            <a:lvl7pPr lvl="6" rtl="0">
              <a:spcBef>
                <a:spcPts val="0"/>
              </a:spcBef>
              <a:spcAft>
                <a:spcPts val="0"/>
              </a:spcAft>
              <a:buClr>
                <a:schemeClr val="lt1"/>
              </a:buClr>
              <a:buSzPts val="5000"/>
              <a:buNone/>
              <a:defRPr sz="5000">
                <a:solidFill>
                  <a:schemeClr val="lt1"/>
                </a:solidFill>
              </a:defRPr>
            </a:lvl7pPr>
            <a:lvl8pPr lvl="7" rtl="0">
              <a:spcBef>
                <a:spcPts val="0"/>
              </a:spcBef>
              <a:spcAft>
                <a:spcPts val="0"/>
              </a:spcAft>
              <a:buClr>
                <a:schemeClr val="lt1"/>
              </a:buClr>
              <a:buSzPts val="5000"/>
              <a:buNone/>
              <a:defRPr sz="5000">
                <a:solidFill>
                  <a:schemeClr val="lt1"/>
                </a:solidFill>
              </a:defRPr>
            </a:lvl8pPr>
            <a:lvl9pPr lvl="8" rtl="0">
              <a:spcBef>
                <a:spcPts val="0"/>
              </a:spcBef>
              <a:spcAft>
                <a:spcPts val="0"/>
              </a:spcAft>
              <a:buClr>
                <a:schemeClr val="lt1"/>
              </a:buClr>
              <a:buSzPts val="5000"/>
              <a:buNone/>
              <a:defRPr sz="5000">
                <a:solidFill>
                  <a:schemeClr val="lt1"/>
                </a:solidFill>
              </a:defRPr>
            </a:lvl9pPr>
          </a:lstStyle>
          <a:p>
            <a:endParaRPr/>
          </a:p>
        </p:txBody>
      </p:sp>
      <p:pic>
        <p:nvPicPr>
          <p:cNvPr id="61" name="Google Shape;61;p8"/>
          <p:cNvPicPr preferRelativeResize="0"/>
          <p:nvPr/>
        </p:nvPicPr>
        <p:blipFill>
          <a:blip r:embed="rId2">
            <a:alphaModFix/>
          </a:blip>
          <a:stretch>
            <a:fillRect/>
          </a:stretch>
        </p:blipFill>
        <p:spPr>
          <a:xfrm>
            <a:off x="388067" y="4867804"/>
            <a:ext cx="2391600" cy="918746"/>
          </a:xfrm>
          <a:prstGeom prst="rect">
            <a:avLst/>
          </a:prstGeom>
          <a:noFill/>
          <a:ln>
            <a:noFill/>
          </a:ln>
        </p:spPr>
      </p:pic>
      <p:sp>
        <p:nvSpPr>
          <p:cNvPr id="62" name="Google Shape;62;p8"/>
          <p:cNvSpPr/>
          <p:nvPr/>
        </p:nvSpPr>
        <p:spPr>
          <a:xfrm>
            <a:off x="3651733" y="4772425"/>
            <a:ext cx="23916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63" name="Google Shape;63;p8"/>
          <p:cNvSpPr/>
          <p:nvPr/>
        </p:nvSpPr>
        <p:spPr>
          <a:xfrm>
            <a:off x="3397733" y="5252250"/>
            <a:ext cx="13620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64" name="Google Shape;64;p8"/>
          <p:cNvSpPr/>
          <p:nvPr/>
        </p:nvSpPr>
        <p:spPr>
          <a:xfrm>
            <a:off x="3651733" y="5732075"/>
            <a:ext cx="1934400" cy="230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65" name="Google Shape;65;p8"/>
          <p:cNvPicPr preferRelativeResize="0"/>
          <p:nvPr/>
        </p:nvPicPr>
        <p:blipFill>
          <a:blip r:embed="rId3">
            <a:alphaModFix/>
          </a:blip>
          <a:stretch>
            <a:fillRect/>
          </a:stretch>
        </p:blipFill>
        <p:spPr>
          <a:xfrm>
            <a:off x="3303597" y="4707301"/>
            <a:ext cx="2818771" cy="1320601"/>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3 1">
  <p:cSld name="TITLE_1_2_1_1_1_1">
    <p:bg>
      <p:bgPr>
        <a:solidFill>
          <a:schemeClr val="lt2"/>
        </a:solidFill>
        <a:effectLst/>
      </p:bgPr>
    </p:bg>
    <p:spTree>
      <p:nvGrpSpPr>
        <p:cNvPr id="1" name="Shape 66"/>
        <p:cNvGrpSpPr/>
        <p:nvPr/>
      </p:nvGrpSpPr>
      <p:grpSpPr>
        <a:xfrm>
          <a:off x="0" y="0"/>
          <a:ext cx="0" cy="0"/>
          <a:chOff x="0" y="0"/>
          <a:chExt cx="0" cy="0"/>
        </a:xfrm>
      </p:grpSpPr>
      <p:sp>
        <p:nvSpPr>
          <p:cNvPr id="67" name="Google Shape;67;p9"/>
          <p:cNvSpPr/>
          <p:nvPr/>
        </p:nvSpPr>
        <p:spPr>
          <a:xfrm>
            <a:off x="2833" y="-4275"/>
            <a:ext cx="12192000" cy="3800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68" name="Google Shape;68;p9"/>
          <p:cNvSpPr txBox="1">
            <a:spLocks noGrp="1"/>
          </p:cNvSpPr>
          <p:nvPr>
            <p:ph type="ctrTitle"/>
          </p:nvPr>
        </p:nvSpPr>
        <p:spPr>
          <a:xfrm>
            <a:off x="770767" y="234950"/>
            <a:ext cx="5682800" cy="33834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5500"/>
              <a:buNone/>
              <a:defRPr sz="5500" b="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a:endParaRPr/>
          </a:p>
        </p:txBody>
      </p:sp>
      <p:sp>
        <p:nvSpPr>
          <p:cNvPr id="69" name="Google Shape;69;p9"/>
          <p:cNvSpPr/>
          <p:nvPr/>
        </p:nvSpPr>
        <p:spPr>
          <a:xfrm>
            <a:off x="0" y="3796475"/>
            <a:ext cx="6572800" cy="3061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70" name="Google Shape;70;p9"/>
          <p:cNvSpPr txBox="1">
            <a:spLocks noGrp="1"/>
          </p:cNvSpPr>
          <p:nvPr>
            <p:ph type="subTitle" idx="1"/>
          </p:nvPr>
        </p:nvSpPr>
        <p:spPr>
          <a:xfrm>
            <a:off x="770767" y="4244900"/>
            <a:ext cx="4892000" cy="2256900"/>
          </a:xfrm>
          <a:prstGeom prst="rect">
            <a:avLst/>
          </a:prstGeom>
        </p:spPr>
        <p:txBody>
          <a:bodyPr spcFirstLastPara="1" wrap="square" lIns="91425" tIns="91425" rIns="91425" bIns="91425" anchor="t" anchorCtr="0">
            <a:noAutofit/>
          </a:bodyPr>
          <a:lstStyle>
            <a:lvl1pPr lvl="0" rtl="0">
              <a:spcBef>
                <a:spcPts val="600"/>
              </a:spcBef>
              <a:spcAft>
                <a:spcPts val="0"/>
              </a:spcAft>
              <a:buClr>
                <a:schemeClr val="dk2"/>
              </a:buClr>
              <a:buSzPts val="4000"/>
              <a:buFont typeface="Blinker SemiBold"/>
              <a:buNone/>
              <a:defRPr sz="40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a:endParaRPr/>
          </a:p>
        </p:txBody>
      </p:sp>
      <p:pic>
        <p:nvPicPr>
          <p:cNvPr id="71" name="Google Shape;71;p9"/>
          <p:cNvPicPr preferRelativeResize="0"/>
          <p:nvPr/>
        </p:nvPicPr>
        <p:blipFill>
          <a:blip r:embed="rId2">
            <a:alphaModFix/>
          </a:blip>
          <a:stretch>
            <a:fillRect/>
          </a:stretch>
        </p:blipFill>
        <p:spPr>
          <a:xfrm>
            <a:off x="9405401" y="1333400"/>
            <a:ext cx="2532551" cy="1186500"/>
          </a:xfrm>
          <a:prstGeom prst="rect">
            <a:avLst/>
          </a:prstGeom>
          <a:noFill/>
          <a:ln>
            <a:noFill/>
          </a:ln>
        </p:spPr>
      </p:pic>
      <p:pic>
        <p:nvPicPr>
          <p:cNvPr id="72" name="Google Shape;72;p9"/>
          <p:cNvPicPr preferRelativeResize="0"/>
          <p:nvPr/>
        </p:nvPicPr>
        <p:blipFill>
          <a:blip r:embed="rId3">
            <a:alphaModFix/>
          </a:blip>
          <a:stretch>
            <a:fillRect/>
          </a:stretch>
        </p:blipFill>
        <p:spPr>
          <a:xfrm>
            <a:off x="6295301" y="1444924"/>
            <a:ext cx="2348700" cy="90230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 full width text">
  <p:cSld name="TITLE_AND_BODY_2_3">
    <p:bg>
      <p:bgPr>
        <a:solidFill>
          <a:srgbClr val="FFFFFF"/>
        </a:solidFill>
        <a:effectLst/>
      </p:bgPr>
    </p:bg>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281600" y="103600"/>
            <a:ext cx="115984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75" name="Google Shape;75;p10"/>
          <p:cNvSpPr txBox="1">
            <a:spLocks noGrp="1"/>
          </p:cNvSpPr>
          <p:nvPr>
            <p:ph type="body" idx="1"/>
          </p:nvPr>
        </p:nvSpPr>
        <p:spPr>
          <a:xfrm>
            <a:off x="524300" y="1072225"/>
            <a:ext cx="114632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76" name="Google Shape;76;p10"/>
          <p:cNvGrpSpPr/>
          <p:nvPr/>
        </p:nvGrpSpPr>
        <p:grpSpPr>
          <a:xfrm>
            <a:off x="0" y="5403165"/>
            <a:ext cx="12192000"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78" name="Google Shape;78;p10"/>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 full width text 2">
  <p:cSld name="TITLE_AND_BODY_2_3_5">
    <p:bg>
      <p:bgPr>
        <a:solidFill>
          <a:schemeClr val="lt1"/>
        </a:solidFill>
        <a:effectLst/>
      </p:bgPr>
    </p:bg>
    <p:spTree>
      <p:nvGrpSpPr>
        <p:cNvPr id="1" name="Shape 79"/>
        <p:cNvGrpSpPr/>
        <p:nvPr/>
      </p:nvGrpSpPr>
      <p:grpSpPr>
        <a:xfrm>
          <a:off x="0" y="0"/>
          <a:ext cx="0" cy="0"/>
          <a:chOff x="0" y="0"/>
          <a:chExt cx="0" cy="0"/>
        </a:xfrm>
      </p:grpSpPr>
      <p:sp>
        <p:nvSpPr>
          <p:cNvPr id="80" name="Google Shape;80;p11"/>
          <p:cNvSpPr txBox="1">
            <a:spLocks noGrp="1"/>
          </p:cNvSpPr>
          <p:nvPr>
            <p:ph type="title"/>
          </p:nvPr>
        </p:nvSpPr>
        <p:spPr>
          <a:xfrm>
            <a:off x="281600" y="103600"/>
            <a:ext cx="115984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81" name="Google Shape;81;p11"/>
          <p:cNvSpPr txBox="1">
            <a:spLocks noGrp="1"/>
          </p:cNvSpPr>
          <p:nvPr>
            <p:ph type="body" idx="1"/>
          </p:nvPr>
        </p:nvSpPr>
        <p:spPr>
          <a:xfrm>
            <a:off x="524300" y="1072225"/>
            <a:ext cx="114632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grpSp>
        <p:nvGrpSpPr>
          <p:cNvPr id="82" name="Google Shape;82;p11"/>
          <p:cNvGrpSpPr/>
          <p:nvPr/>
        </p:nvGrpSpPr>
        <p:grpSpPr>
          <a:xfrm>
            <a:off x="0" y="5403165"/>
            <a:ext cx="12192000" cy="1454580"/>
            <a:chOff x="0" y="4421975"/>
            <a:chExt cx="9144000" cy="2436075"/>
          </a:xfrm>
        </p:grpSpPr>
        <p:sp>
          <p:nvSpPr>
            <p:cNvPr id="83" name="Google Shape;83;p11"/>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84" name="Google Shape;84;p11"/>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full width text 2 2">
  <p:cSld name="TITLE_AND_BODY_2_3_5_2">
    <p:bg>
      <p:bgPr>
        <a:solidFill>
          <a:schemeClr val="lt1"/>
        </a:solidFill>
        <a:effectLst/>
      </p:bgPr>
    </p:bg>
    <p:spTree>
      <p:nvGrpSpPr>
        <p:cNvPr id="1" name="Shape 85"/>
        <p:cNvGrpSpPr/>
        <p:nvPr/>
      </p:nvGrpSpPr>
      <p:grpSpPr>
        <a:xfrm>
          <a:off x="0" y="0"/>
          <a:ext cx="0" cy="0"/>
          <a:chOff x="0" y="0"/>
          <a:chExt cx="0" cy="0"/>
        </a:xfrm>
      </p:grpSpPr>
      <p:sp>
        <p:nvSpPr>
          <p:cNvPr id="86" name="Google Shape;86;p12"/>
          <p:cNvSpPr txBox="1">
            <a:spLocks noGrp="1"/>
          </p:cNvSpPr>
          <p:nvPr>
            <p:ph type="title"/>
          </p:nvPr>
        </p:nvSpPr>
        <p:spPr>
          <a:xfrm>
            <a:off x="281600" y="103600"/>
            <a:ext cx="11598400" cy="9687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2"/>
              </a:buClr>
              <a:buSzPts val="3500"/>
              <a:buNone/>
              <a:defRPr sz="3500" b="1">
                <a:solidFill>
                  <a:schemeClr val="dk2"/>
                </a:solidFill>
              </a:defRPr>
            </a:lvl1pPr>
            <a:lvl2pPr lvl="1">
              <a:spcBef>
                <a:spcPts val="0"/>
              </a:spcBef>
              <a:spcAft>
                <a:spcPts val="0"/>
              </a:spcAft>
              <a:buClr>
                <a:srgbClr val="FFFFFF"/>
              </a:buClr>
              <a:buSzPts val="3500"/>
              <a:buNone/>
              <a:defRPr sz="3500" b="1">
                <a:solidFill>
                  <a:srgbClr val="FFFFFF"/>
                </a:solidFill>
              </a:defRPr>
            </a:lvl2pPr>
            <a:lvl3pPr lvl="2">
              <a:spcBef>
                <a:spcPts val="0"/>
              </a:spcBef>
              <a:spcAft>
                <a:spcPts val="0"/>
              </a:spcAft>
              <a:buClr>
                <a:srgbClr val="FFFFFF"/>
              </a:buClr>
              <a:buSzPts val="3500"/>
              <a:buNone/>
              <a:defRPr sz="3500" b="1">
                <a:solidFill>
                  <a:srgbClr val="FFFFFF"/>
                </a:solidFill>
              </a:defRPr>
            </a:lvl3pPr>
            <a:lvl4pPr lvl="3">
              <a:spcBef>
                <a:spcPts val="0"/>
              </a:spcBef>
              <a:spcAft>
                <a:spcPts val="0"/>
              </a:spcAft>
              <a:buClr>
                <a:srgbClr val="FFFFFF"/>
              </a:buClr>
              <a:buSzPts val="3500"/>
              <a:buNone/>
              <a:defRPr sz="3500" b="1">
                <a:solidFill>
                  <a:srgbClr val="FFFFFF"/>
                </a:solidFill>
              </a:defRPr>
            </a:lvl4pPr>
            <a:lvl5pPr lvl="4">
              <a:spcBef>
                <a:spcPts val="0"/>
              </a:spcBef>
              <a:spcAft>
                <a:spcPts val="0"/>
              </a:spcAft>
              <a:buClr>
                <a:srgbClr val="FFFFFF"/>
              </a:buClr>
              <a:buSzPts val="3500"/>
              <a:buNone/>
              <a:defRPr sz="3500" b="1">
                <a:solidFill>
                  <a:srgbClr val="FFFFFF"/>
                </a:solidFill>
              </a:defRPr>
            </a:lvl5pPr>
            <a:lvl6pPr lvl="5">
              <a:spcBef>
                <a:spcPts val="0"/>
              </a:spcBef>
              <a:spcAft>
                <a:spcPts val="0"/>
              </a:spcAft>
              <a:buClr>
                <a:srgbClr val="FFFFFF"/>
              </a:buClr>
              <a:buSzPts val="3500"/>
              <a:buNone/>
              <a:defRPr sz="3500" b="1">
                <a:solidFill>
                  <a:srgbClr val="FFFFFF"/>
                </a:solidFill>
              </a:defRPr>
            </a:lvl6pPr>
            <a:lvl7pPr lvl="6">
              <a:spcBef>
                <a:spcPts val="0"/>
              </a:spcBef>
              <a:spcAft>
                <a:spcPts val="0"/>
              </a:spcAft>
              <a:buClr>
                <a:srgbClr val="FFFFFF"/>
              </a:buClr>
              <a:buSzPts val="3500"/>
              <a:buNone/>
              <a:defRPr sz="3500" b="1">
                <a:solidFill>
                  <a:srgbClr val="FFFFFF"/>
                </a:solidFill>
              </a:defRPr>
            </a:lvl7pPr>
            <a:lvl8pPr lvl="7">
              <a:spcBef>
                <a:spcPts val="0"/>
              </a:spcBef>
              <a:spcAft>
                <a:spcPts val="0"/>
              </a:spcAft>
              <a:buClr>
                <a:srgbClr val="FFFFFF"/>
              </a:buClr>
              <a:buSzPts val="3500"/>
              <a:buNone/>
              <a:defRPr sz="3500" b="1">
                <a:solidFill>
                  <a:srgbClr val="FFFFFF"/>
                </a:solidFill>
              </a:defRPr>
            </a:lvl8pPr>
            <a:lvl9pPr lvl="8">
              <a:spcBef>
                <a:spcPts val="0"/>
              </a:spcBef>
              <a:spcAft>
                <a:spcPts val="0"/>
              </a:spcAft>
              <a:buClr>
                <a:srgbClr val="FFFFFF"/>
              </a:buClr>
              <a:buSzPts val="3500"/>
              <a:buNone/>
              <a:defRPr sz="3500" b="1">
                <a:solidFill>
                  <a:srgbClr val="FFFFFF"/>
                </a:solidFill>
              </a:defRPr>
            </a:lvl9pPr>
          </a:lstStyle>
          <a:p>
            <a:endParaRPr/>
          </a:p>
        </p:txBody>
      </p:sp>
      <p:sp>
        <p:nvSpPr>
          <p:cNvPr id="87" name="Google Shape;87;p12"/>
          <p:cNvSpPr txBox="1">
            <a:spLocks noGrp="1"/>
          </p:cNvSpPr>
          <p:nvPr>
            <p:ph type="body" idx="1"/>
          </p:nvPr>
        </p:nvSpPr>
        <p:spPr>
          <a:xfrm>
            <a:off x="524300" y="1072225"/>
            <a:ext cx="11463200" cy="5655900"/>
          </a:xfrm>
          <a:prstGeom prst="rect">
            <a:avLst/>
          </a:prstGeom>
        </p:spPr>
        <p:txBody>
          <a:bodyPr spcFirstLastPara="1" wrap="square" lIns="91425" tIns="91425" rIns="91425" bIns="91425" anchor="t" anchorCtr="0">
            <a:noAutofit/>
          </a:bodyPr>
          <a:lstStyle>
            <a:lvl1pPr marL="457200" lvl="0" indent="-406400">
              <a:spcBef>
                <a:spcPts val="600"/>
              </a:spcBef>
              <a:spcAft>
                <a:spcPts val="0"/>
              </a:spcAft>
              <a:buClr>
                <a:schemeClr val="dk2"/>
              </a:buClr>
              <a:buSzPts val="2800"/>
              <a:buChar char="⊙"/>
              <a:defRPr sz="2800">
                <a:solidFill>
                  <a:schemeClr val="dk2"/>
                </a:solidFill>
              </a:defRPr>
            </a:lvl1pPr>
            <a:lvl2pPr marL="914400" lvl="1" indent="-381000">
              <a:spcBef>
                <a:spcPts val="0"/>
              </a:spcBef>
              <a:spcAft>
                <a:spcPts val="0"/>
              </a:spcAft>
              <a:buClr>
                <a:schemeClr val="dk2"/>
              </a:buClr>
              <a:buSzPts val="2400"/>
              <a:buChar char="○"/>
              <a:defRPr>
                <a:solidFill>
                  <a:schemeClr val="dk2"/>
                </a:solidFill>
              </a:defRPr>
            </a:lvl2pPr>
            <a:lvl3pPr marL="1371600" lvl="2" indent="-381000">
              <a:spcBef>
                <a:spcPts val="0"/>
              </a:spcBef>
              <a:spcAft>
                <a:spcPts val="0"/>
              </a:spcAft>
              <a:buClr>
                <a:schemeClr val="dk2"/>
              </a:buClr>
              <a:buSzPts val="2400"/>
              <a:buChar char="■"/>
              <a:defRPr>
                <a:solidFill>
                  <a:schemeClr val="dk2"/>
                </a:solidFill>
              </a:defRPr>
            </a:lvl3pPr>
            <a:lvl4pPr marL="1828800" lvl="3" indent="-342900">
              <a:spcBef>
                <a:spcPts val="0"/>
              </a:spcBef>
              <a:spcAft>
                <a:spcPts val="0"/>
              </a:spcAft>
              <a:buClr>
                <a:schemeClr val="dk2"/>
              </a:buClr>
              <a:buSzPts val="1800"/>
              <a:buChar char="●"/>
              <a:defRPr>
                <a:solidFill>
                  <a:schemeClr val="dk2"/>
                </a:solidFill>
              </a:defRPr>
            </a:lvl4pPr>
            <a:lvl5pPr marL="2286000" lvl="4" indent="-342900">
              <a:spcBef>
                <a:spcPts val="0"/>
              </a:spcBef>
              <a:spcAft>
                <a:spcPts val="0"/>
              </a:spcAft>
              <a:buClr>
                <a:schemeClr val="dk2"/>
              </a:buClr>
              <a:buSzPts val="1800"/>
              <a:buChar char="○"/>
              <a:defRPr>
                <a:solidFill>
                  <a:schemeClr val="dk2"/>
                </a:solidFill>
              </a:defRPr>
            </a:lvl5pPr>
            <a:lvl6pPr marL="2743200" lvl="5" indent="-342900">
              <a:spcBef>
                <a:spcPts val="0"/>
              </a:spcBef>
              <a:spcAft>
                <a:spcPts val="0"/>
              </a:spcAft>
              <a:buClr>
                <a:schemeClr val="dk2"/>
              </a:buClr>
              <a:buSzPts val="1800"/>
              <a:buChar char="■"/>
              <a:defRPr>
                <a:solidFill>
                  <a:schemeClr val="dk2"/>
                </a:solidFill>
              </a:defRPr>
            </a:lvl6pPr>
            <a:lvl7pPr marL="3200400" lvl="6" indent="-342900">
              <a:spcBef>
                <a:spcPts val="0"/>
              </a:spcBef>
              <a:spcAft>
                <a:spcPts val="0"/>
              </a:spcAft>
              <a:buClr>
                <a:schemeClr val="dk2"/>
              </a:buClr>
              <a:buSzPts val="1800"/>
              <a:buChar char="●"/>
              <a:defRPr>
                <a:solidFill>
                  <a:schemeClr val="dk2"/>
                </a:solidFill>
              </a:defRPr>
            </a:lvl7pPr>
            <a:lvl8pPr marL="3657600" lvl="7" indent="-342900">
              <a:spcBef>
                <a:spcPts val="0"/>
              </a:spcBef>
              <a:spcAft>
                <a:spcPts val="0"/>
              </a:spcAft>
              <a:buClr>
                <a:schemeClr val="dk2"/>
              </a:buClr>
              <a:buSzPts val="1800"/>
              <a:buChar char="○"/>
              <a:defRPr>
                <a:solidFill>
                  <a:schemeClr val="dk2"/>
                </a:solidFill>
              </a:defRPr>
            </a:lvl8pPr>
            <a:lvl9pPr marL="4114800" lvl="8" indent="-342900">
              <a:spcBef>
                <a:spcPts val="0"/>
              </a:spcBef>
              <a:spcAft>
                <a:spcPts val="0"/>
              </a:spcAft>
              <a:buClr>
                <a:schemeClr val="dk2"/>
              </a:buClr>
              <a:buSzPts val="1800"/>
              <a:buChar char="■"/>
              <a:defRPr>
                <a:solidFill>
                  <a:schemeClr val="dk2"/>
                </a:solidFill>
              </a:defRPr>
            </a:lvl9pPr>
          </a:lstStyle>
          <a:p>
            <a:endParaRPr/>
          </a:p>
        </p:txBody>
      </p:sp>
      <p:grpSp>
        <p:nvGrpSpPr>
          <p:cNvPr id="88" name="Google Shape;88;p12"/>
          <p:cNvGrpSpPr/>
          <p:nvPr/>
        </p:nvGrpSpPr>
        <p:grpSpPr>
          <a:xfrm>
            <a:off x="0" y="5403165"/>
            <a:ext cx="12192000" cy="1454580"/>
            <a:chOff x="0" y="4421975"/>
            <a:chExt cx="9144000" cy="2436075"/>
          </a:xfrm>
        </p:grpSpPr>
        <p:sp>
          <p:nvSpPr>
            <p:cNvPr id="89" name="Google Shape;89;p12"/>
            <p:cNvSpPr/>
            <p:nvPr/>
          </p:nvSpPr>
          <p:spPr>
            <a:xfrm flipH="1">
              <a:off x="0" y="4421975"/>
              <a:ext cx="9144000" cy="1574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90" name="Google Shape;90;p12"/>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full width text 2 2 1">
  <p:cSld name="TITLE_AND_BODY_2_3_5_2_1">
    <p:bg>
      <p:bgPr>
        <a:solidFill>
          <a:schemeClr val="lt1"/>
        </a:solidFill>
        <a:effectLst/>
      </p:bgPr>
    </p:bg>
    <p:spTree>
      <p:nvGrpSpPr>
        <p:cNvPr id="1" name="Shape 91"/>
        <p:cNvGrpSpPr/>
        <p:nvPr/>
      </p:nvGrpSpPr>
      <p:grpSpPr>
        <a:xfrm>
          <a:off x="0" y="0"/>
          <a:ext cx="0" cy="0"/>
          <a:chOff x="0" y="0"/>
          <a:chExt cx="0" cy="0"/>
        </a:xfrm>
      </p:grpSpPr>
      <p:grpSp>
        <p:nvGrpSpPr>
          <p:cNvPr id="92" name="Google Shape;92;p13"/>
          <p:cNvGrpSpPr/>
          <p:nvPr/>
        </p:nvGrpSpPr>
        <p:grpSpPr>
          <a:xfrm>
            <a:off x="0" y="5403165"/>
            <a:ext cx="12192000" cy="1454580"/>
            <a:chOff x="0" y="4421975"/>
            <a:chExt cx="9144000" cy="2436075"/>
          </a:xfrm>
        </p:grpSpPr>
        <p:sp>
          <p:nvSpPr>
            <p:cNvPr id="93" name="Google Shape;93;p13"/>
            <p:cNvSpPr/>
            <p:nvPr/>
          </p:nvSpPr>
          <p:spPr>
            <a:xfrm flipH="1">
              <a:off x="0" y="4421975"/>
              <a:ext cx="9144000" cy="1574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94" name="Google Shape;94;p13"/>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sp>
        <p:nvSpPr>
          <p:cNvPr id="95" name="Google Shape;95;p13"/>
          <p:cNvSpPr/>
          <p:nvPr/>
        </p:nvSpPr>
        <p:spPr>
          <a:xfrm>
            <a:off x="6860367" y="545038"/>
            <a:ext cx="2674400" cy="20058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Questions</a:t>
            </a:r>
            <a:endParaRPr sz="1800" b="1">
              <a:latin typeface="Open Sans"/>
              <a:ea typeface="Open Sans"/>
              <a:cs typeface="Open Sans"/>
              <a:sym typeface="Open Sans"/>
            </a:endParaRPr>
          </a:p>
        </p:txBody>
      </p:sp>
      <p:sp>
        <p:nvSpPr>
          <p:cNvPr id="96" name="Google Shape;96;p13"/>
          <p:cNvSpPr/>
          <p:nvPr/>
        </p:nvSpPr>
        <p:spPr>
          <a:xfrm>
            <a:off x="1691100" y="2969525"/>
            <a:ext cx="26116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Stories</a:t>
            </a:r>
            <a:endParaRPr sz="1800" b="1">
              <a:latin typeface="Open Sans"/>
              <a:ea typeface="Open Sans"/>
              <a:cs typeface="Open Sans"/>
              <a:sym typeface="Open Sans"/>
            </a:endParaRPr>
          </a:p>
        </p:txBody>
      </p:sp>
      <p:sp>
        <p:nvSpPr>
          <p:cNvPr id="97" name="Google Shape;97;p13"/>
          <p:cNvSpPr/>
          <p:nvPr/>
        </p:nvSpPr>
        <p:spPr>
          <a:xfrm>
            <a:off x="8500767" y="2887975"/>
            <a:ext cx="2674400" cy="20058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Suggestions/Advice</a:t>
            </a:r>
            <a:endParaRPr sz="1800" b="1">
              <a:latin typeface="Open Sans"/>
              <a:ea typeface="Open Sans"/>
              <a:cs typeface="Open Sans"/>
              <a:sym typeface="Open Sans"/>
            </a:endParaRPr>
          </a:p>
        </p:txBody>
      </p:sp>
      <p:sp>
        <p:nvSpPr>
          <p:cNvPr id="98" name="Google Shape;98;p13"/>
          <p:cNvSpPr/>
          <p:nvPr/>
        </p:nvSpPr>
        <p:spPr>
          <a:xfrm>
            <a:off x="5095933" y="2911525"/>
            <a:ext cx="26116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800" b="1">
                <a:latin typeface="Open Sans"/>
                <a:ea typeface="Open Sans"/>
                <a:cs typeface="Open Sans"/>
                <a:sym typeface="Open Sans"/>
              </a:rPr>
              <a:t>Feedback</a:t>
            </a:r>
            <a:endParaRPr sz="1800" b="1">
              <a:latin typeface="Open Sans"/>
              <a:ea typeface="Open Sans"/>
              <a:cs typeface="Open Sans"/>
              <a:sym typeface="Open Sans"/>
            </a:endParaRPr>
          </a:p>
        </p:txBody>
      </p:sp>
      <p:sp>
        <p:nvSpPr>
          <p:cNvPr id="99" name="Google Shape;99;p13"/>
          <p:cNvSpPr/>
          <p:nvPr/>
        </p:nvSpPr>
        <p:spPr>
          <a:xfrm>
            <a:off x="3354767" y="952825"/>
            <a:ext cx="2611600" cy="19587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800" b="1">
                <a:latin typeface="Open Sans"/>
                <a:ea typeface="Open Sans"/>
                <a:cs typeface="Open Sans"/>
                <a:sym typeface="Open Sans"/>
              </a:rPr>
              <a:t>Observations</a:t>
            </a:r>
            <a:endParaRPr sz="1800" b="1">
              <a:latin typeface="Open Sans"/>
              <a:ea typeface="Open Sans"/>
              <a:cs typeface="Open Sans"/>
              <a:sym typeface="Open San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 full width text 2 1">
  <p:cSld name="TITLE_AND_BODY_2_3_5_1">
    <p:bg>
      <p:bgPr>
        <a:solidFill>
          <a:schemeClr val="accent1"/>
        </a:solidFill>
        <a:effectLst/>
      </p:bgPr>
    </p:bg>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281600" y="103600"/>
            <a:ext cx="1159840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02" name="Google Shape;102;p14"/>
          <p:cNvSpPr txBox="1">
            <a:spLocks noGrp="1"/>
          </p:cNvSpPr>
          <p:nvPr>
            <p:ph type="body" idx="1"/>
          </p:nvPr>
        </p:nvSpPr>
        <p:spPr>
          <a:xfrm>
            <a:off x="524300" y="1072225"/>
            <a:ext cx="114632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lt2"/>
              </a:buClr>
              <a:buSzPts val="2800"/>
              <a:buChar char="⊙"/>
              <a:defRPr sz="2800">
                <a:solidFill>
                  <a:schemeClr val="lt2"/>
                </a:solidFill>
              </a:defRPr>
            </a:lvl1pPr>
            <a:lvl2pPr marL="914400" lvl="1" indent="-381000" rtl="0">
              <a:spcBef>
                <a:spcPts val="0"/>
              </a:spcBef>
              <a:spcAft>
                <a:spcPts val="0"/>
              </a:spcAft>
              <a:buClr>
                <a:schemeClr val="lt2"/>
              </a:buClr>
              <a:buSzPts val="2400"/>
              <a:buChar char="○"/>
              <a:defRPr>
                <a:solidFill>
                  <a:schemeClr val="lt2"/>
                </a:solidFill>
              </a:defRPr>
            </a:lvl2pPr>
            <a:lvl3pPr marL="1371600" lvl="2" indent="-381000" rtl="0">
              <a:spcBef>
                <a:spcPts val="0"/>
              </a:spcBef>
              <a:spcAft>
                <a:spcPts val="0"/>
              </a:spcAft>
              <a:buClr>
                <a:schemeClr val="lt2"/>
              </a:buClr>
              <a:buSzPts val="2400"/>
              <a:buChar char="■"/>
              <a:defRPr>
                <a:solidFill>
                  <a:schemeClr val="lt2"/>
                </a:solidFill>
              </a:defRPr>
            </a:lvl3pPr>
            <a:lvl4pPr marL="1828800" lvl="3" indent="-342900" rtl="0">
              <a:spcBef>
                <a:spcPts val="0"/>
              </a:spcBef>
              <a:spcAft>
                <a:spcPts val="0"/>
              </a:spcAft>
              <a:buClr>
                <a:schemeClr val="lt2"/>
              </a:buClr>
              <a:buSzPts val="1800"/>
              <a:buChar char="●"/>
              <a:defRPr>
                <a:solidFill>
                  <a:schemeClr val="lt2"/>
                </a:solidFill>
              </a:defRPr>
            </a:lvl4pPr>
            <a:lvl5pPr marL="2286000" lvl="4" indent="-342900" rtl="0">
              <a:spcBef>
                <a:spcPts val="0"/>
              </a:spcBef>
              <a:spcAft>
                <a:spcPts val="0"/>
              </a:spcAft>
              <a:buClr>
                <a:schemeClr val="lt2"/>
              </a:buClr>
              <a:buSzPts val="1800"/>
              <a:buChar char="○"/>
              <a:defRPr>
                <a:solidFill>
                  <a:schemeClr val="lt2"/>
                </a:solidFill>
              </a:defRPr>
            </a:lvl5pPr>
            <a:lvl6pPr marL="2743200" lvl="5" indent="-342900" rtl="0">
              <a:spcBef>
                <a:spcPts val="0"/>
              </a:spcBef>
              <a:spcAft>
                <a:spcPts val="0"/>
              </a:spcAft>
              <a:buClr>
                <a:schemeClr val="lt2"/>
              </a:buClr>
              <a:buSzPts val="1800"/>
              <a:buChar char="■"/>
              <a:defRPr>
                <a:solidFill>
                  <a:schemeClr val="lt2"/>
                </a:solidFill>
              </a:defRPr>
            </a:lvl6pPr>
            <a:lvl7pPr marL="3200400" lvl="6" indent="-342900" rtl="0">
              <a:spcBef>
                <a:spcPts val="0"/>
              </a:spcBef>
              <a:spcAft>
                <a:spcPts val="0"/>
              </a:spcAft>
              <a:buClr>
                <a:schemeClr val="lt2"/>
              </a:buClr>
              <a:buSzPts val="1800"/>
              <a:buChar char="●"/>
              <a:defRPr>
                <a:solidFill>
                  <a:schemeClr val="lt2"/>
                </a:solidFill>
              </a:defRPr>
            </a:lvl7pPr>
            <a:lvl8pPr marL="3657600" lvl="7" indent="-342900" rtl="0">
              <a:spcBef>
                <a:spcPts val="0"/>
              </a:spcBef>
              <a:spcAft>
                <a:spcPts val="0"/>
              </a:spcAft>
              <a:buClr>
                <a:schemeClr val="lt2"/>
              </a:buClr>
              <a:buSzPts val="1800"/>
              <a:buChar char="○"/>
              <a:defRPr>
                <a:solidFill>
                  <a:schemeClr val="lt2"/>
                </a:solidFill>
              </a:defRPr>
            </a:lvl8pPr>
            <a:lvl9pPr marL="4114800" lvl="8" indent="-342900" rtl="0">
              <a:spcBef>
                <a:spcPts val="0"/>
              </a:spcBef>
              <a:spcAft>
                <a:spcPts val="0"/>
              </a:spcAft>
              <a:buClr>
                <a:schemeClr val="lt2"/>
              </a:buClr>
              <a:buSzPts val="1800"/>
              <a:buChar char="■"/>
              <a:defRPr>
                <a:solidFill>
                  <a:schemeClr val="lt2"/>
                </a:solidFill>
              </a:defRPr>
            </a:lvl9pPr>
          </a:lstStyle>
          <a:p>
            <a:endParaRPr/>
          </a:p>
        </p:txBody>
      </p:sp>
      <p:grpSp>
        <p:nvGrpSpPr>
          <p:cNvPr id="103" name="Google Shape;103;p14"/>
          <p:cNvGrpSpPr/>
          <p:nvPr/>
        </p:nvGrpSpPr>
        <p:grpSpPr>
          <a:xfrm>
            <a:off x="0" y="5403165"/>
            <a:ext cx="12192000" cy="1454580"/>
            <a:chOff x="0" y="4421975"/>
            <a:chExt cx="9144000" cy="2436075"/>
          </a:xfrm>
        </p:grpSpPr>
        <p:sp>
          <p:nvSpPr>
            <p:cNvPr id="104" name="Google Shape;104;p14"/>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05" name="Google Shape;105;p14"/>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 full width text 1">
  <p:cSld name="TITLE_AND_BODY_2_3_4">
    <p:bg>
      <p:bgPr>
        <a:solidFill>
          <a:schemeClr val="lt2"/>
        </a:solidFill>
        <a:effectLst/>
      </p:bgPr>
    </p:bg>
    <p:spTree>
      <p:nvGrpSpPr>
        <p:cNvPr id="1" name="Shape 106"/>
        <p:cNvGrpSpPr/>
        <p:nvPr/>
      </p:nvGrpSpPr>
      <p:grpSpPr>
        <a:xfrm>
          <a:off x="0" y="0"/>
          <a:ext cx="0" cy="0"/>
          <a:chOff x="0" y="0"/>
          <a:chExt cx="0" cy="0"/>
        </a:xfrm>
      </p:grpSpPr>
      <p:sp>
        <p:nvSpPr>
          <p:cNvPr id="107" name="Google Shape;107;p15"/>
          <p:cNvSpPr/>
          <p:nvPr/>
        </p:nvSpPr>
        <p:spPr>
          <a:xfrm>
            <a:off x="-82467" y="-14925"/>
            <a:ext cx="122916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08" name="Google Shape;108;p15"/>
          <p:cNvSpPr txBox="1">
            <a:spLocks noGrp="1"/>
          </p:cNvSpPr>
          <p:nvPr>
            <p:ph type="title"/>
          </p:nvPr>
        </p:nvSpPr>
        <p:spPr>
          <a:xfrm>
            <a:off x="281600" y="103600"/>
            <a:ext cx="95052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09" name="Google Shape;109;p15"/>
          <p:cNvSpPr txBox="1">
            <a:spLocks noGrp="1"/>
          </p:cNvSpPr>
          <p:nvPr>
            <p:ph type="body" idx="1"/>
          </p:nvPr>
        </p:nvSpPr>
        <p:spPr>
          <a:xfrm>
            <a:off x="524300" y="1072225"/>
            <a:ext cx="114632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 full width text 1 3">
  <p:cSld name="TITLE_AND_BODY_2_3_4_3">
    <p:bg>
      <p:bgPr>
        <a:solidFill>
          <a:schemeClr val="accent1"/>
        </a:solidFill>
        <a:effectLst/>
      </p:bgPr>
    </p:bg>
    <p:spTree>
      <p:nvGrpSpPr>
        <p:cNvPr id="1" name="Shape 110"/>
        <p:cNvGrpSpPr/>
        <p:nvPr/>
      </p:nvGrpSpPr>
      <p:grpSpPr>
        <a:xfrm>
          <a:off x="0" y="0"/>
          <a:ext cx="0" cy="0"/>
          <a:chOff x="0" y="0"/>
          <a:chExt cx="0" cy="0"/>
        </a:xfrm>
      </p:grpSpPr>
      <p:sp>
        <p:nvSpPr>
          <p:cNvPr id="111" name="Google Shape;111;p16"/>
          <p:cNvSpPr/>
          <p:nvPr/>
        </p:nvSpPr>
        <p:spPr>
          <a:xfrm>
            <a:off x="-82467" y="-14925"/>
            <a:ext cx="122916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12" name="Google Shape;112;p16"/>
          <p:cNvSpPr txBox="1">
            <a:spLocks noGrp="1"/>
          </p:cNvSpPr>
          <p:nvPr>
            <p:ph type="title"/>
          </p:nvPr>
        </p:nvSpPr>
        <p:spPr>
          <a:xfrm>
            <a:off x="281600" y="103600"/>
            <a:ext cx="95052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
        <p:nvSpPr>
          <p:cNvPr id="113" name="Google Shape;113;p16"/>
          <p:cNvSpPr txBox="1">
            <a:spLocks noGrp="1"/>
          </p:cNvSpPr>
          <p:nvPr>
            <p:ph type="body" idx="1"/>
          </p:nvPr>
        </p:nvSpPr>
        <p:spPr>
          <a:xfrm>
            <a:off x="524300" y="1072225"/>
            <a:ext cx="114632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lt2"/>
              </a:buClr>
              <a:buSzPts val="2800"/>
              <a:buChar char="⊙"/>
              <a:defRPr sz="2800">
                <a:solidFill>
                  <a:schemeClr val="lt2"/>
                </a:solidFill>
              </a:defRPr>
            </a:lvl1pPr>
            <a:lvl2pPr marL="914400" lvl="1" indent="-381000" rtl="0">
              <a:spcBef>
                <a:spcPts val="0"/>
              </a:spcBef>
              <a:spcAft>
                <a:spcPts val="0"/>
              </a:spcAft>
              <a:buClr>
                <a:schemeClr val="lt2"/>
              </a:buClr>
              <a:buSzPts val="2400"/>
              <a:buChar char="○"/>
              <a:defRPr>
                <a:solidFill>
                  <a:schemeClr val="lt2"/>
                </a:solidFill>
              </a:defRPr>
            </a:lvl2pPr>
            <a:lvl3pPr marL="1371600" lvl="2" indent="-381000" rtl="0">
              <a:spcBef>
                <a:spcPts val="0"/>
              </a:spcBef>
              <a:spcAft>
                <a:spcPts val="0"/>
              </a:spcAft>
              <a:buClr>
                <a:schemeClr val="lt2"/>
              </a:buClr>
              <a:buSzPts val="2400"/>
              <a:buChar char="■"/>
              <a:defRPr>
                <a:solidFill>
                  <a:schemeClr val="lt2"/>
                </a:solidFill>
              </a:defRPr>
            </a:lvl3pPr>
            <a:lvl4pPr marL="1828800" lvl="3" indent="-342900" rtl="0">
              <a:spcBef>
                <a:spcPts val="0"/>
              </a:spcBef>
              <a:spcAft>
                <a:spcPts val="0"/>
              </a:spcAft>
              <a:buClr>
                <a:schemeClr val="lt2"/>
              </a:buClr>
              <a:buSzPts val="1800"/>
              <a:buChar char="●"/>
              <a:defRPr>
                <a:solidFill>
                  <a:schemeClr val="lt2"/>
                </a:solidFill>
              </a:defRPr>
            </a:lvl4pPr>
            <a:lvl5pPr marL="2286000" lvl="4" indent="-342900" rtl="0">
              <a:spcBef>
                <a:spcPts val="0"/>
              </a:spcBef>
              <a:spcAft>
                <a:spcPts val="0"/>
              </a:spcAft>
              <a:buClr>
                <a:schemeClr val="lt2"/>
              </a:buClr>
              <a:buSzPts val="1800"/>
              <a:buChar char="○"/>
              <a:defRPr>
                <a:solidFill>
                  <a:schemeClr val="lt2"/>
                </a:solidFill>
              </a:defRPr>
            </a:lvl5pPr>
            <a:lvl6pPr marL="2743200" lvl="5" indent="-342900" rtl="0">
              <a:spcBef>
                <a:spcPts val="0"/>
              </a:spcBef>
              <a:spcAft>
                <a:spcPts val="0"/>
              </a:spcAft>
              <a:buClr>
                <a:schemeClr val="lt2"/>
              </a:buClr>
              <a:buSzPts val="1800"/>
              <a:buChar char="■"/>
              <a:defRPr>
                <a:solidFill>
                  <a:schemeClr val="lt2"/>
                </a:solidFill>
              </a:defRPr>
            </a:lvl6pPr>
            <a:lvl7pPr marL="3200400" lvl="6" indent="-342900" rtl="0">
              <a:spcBef>
                <a:spcPts val="0"/>
              </a:spcBef>
              <a:spcAft>
                <a:spcPts val="0"/>
              </a:spcAft>
              <a:buClr>
                <a:schemeClr val="lt2"/>
              </a:buClr>
              <a:buSzPts val="1800"/>
              <a:buChar char="●"/>
              <a:defRPr>
                <a:solidFill>
                  <a:schemeClr val="lt2"/>
                </a:solidFill>
              </a:defRPr>
            </a:lvl7pPr>
            <a:lvl8pPr marL="3657600" lvl="7" indent="-342900" rtl="0">
              <a:spcBef>
                <a:spcPts val="0"/>
              </a:spcBef>
              <a:spcAft>
                <a:spcPts val="0"/>
              </a:spcAft>
              <a:buClr>
                <a:schemeClr val="lt2"/>
              </a:buClr>
              <a:buSzPts val="1800"/>
              <a:buChar char="○"/>
              <a:defRPr>
                <a:solidFill>
                  <a:schemeClr val="lt2"/>
                </a:solidFill>
              </a:defRPr>
            </a:lvl8pPr>
            <a:lvl9pPr marL="4114800" lvl="8" indent="-342900" rtl="0">
              <a:spcBef>
                <a:spcPts val="0"/>
              </a:spcBef>
              <a:spcAft>
                <a:spcPts val="0"/>
              </a:spcAft>
              <a:buClr>
                <a:schemeClr val="lt2"/>
              </a:buClr>
              <a:buSzPts val="1800"/>
              <a:buChar char="■"/>
              <a:defRPr>
                <a:solidFill>
                  <a:schemeClr val="lt2"/>
                </a:solidFill>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 full width text 1 2">
  <p:cSld name="TITLE_AND_BODY_2_3_4_2">
    <p:bg>
      <p:bgPr>
        <a:solidFill>
          <a:schemeClr val="lt1"/>
        </a:solidFill>
        <a:effectLst/>
      </p:bgPr>
    </p:bg>
    <p:spTree>
      <p:nvGrpSpPr>
        <p:cNvPr id="1" name="Shape 114"/>
        <p:cNvGrpSpPr/>
        <p:nvPr/>
      </p:nvGrpSpPr>
      <p:grpSpPr>
        <a:xfrm>
          <a:off x="0" y="0"/>
          <a:ext cx="0" cy="0"/>
          <a:chOff x="0" y="0"/>
          <a:chExt cx="0" cy="0"/>
        </a:xfrm>
      </p:grpSpPr>
      <p:sp>
        <p:nvSpPr>
          <p:cNvPr id="115" name="Google Shape;115;p17"/>
          <p:cNvSpPr/>
          <p:nvPr/>
        </p:nvSpPr>
        <p:spPr>
          <a:xfrm>
            <a:off x="-82467" y="-14925"/>
            <a:ext cx="122916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16" name="Google Shape;116;p17"/>
          <p:cNvSpPr txBox="1">
            <a:spLocks noGrp="1"/>
          </p:cNvSpPr>
          <p:nvPr>
            <p:ph type="title"/>
          </p:nvPr>
        </p:nvSpPr>
        <p:spPr>
          <a:xfrm>
            <a:off x="281600" y="103600"/>
            <a:ext cx="95052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17" name="Google Shape;117;p17"/>
          <p:cNvSpPr txBox="1">
            <a:spLocks noGrp="1"/>
          </p:cNvSpPr>
          <p:nvPr>
            <p:ph type="body" idx="1"/>
          </p:nvPr>
        </p:nvSpPr>
        <p:spPr>
          <a:xfrm>
            <a:off x="524300" y="1072225"/>
            <a:ext cx="114632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 full width text 1 1">
  <p:cSld name="TITLE_AND_BODY_2_3_4_1">
    <p:bg>
      <p:bgPr>
        <a:solidFill>
          <a:schemeClr val="lt1"/>
        </a:solidFill>
        <a:effectLst/>
      </p:bgPr>
    </p:bg>
    <p:spTree>
      <p:nvGrpSpPr>
        <p:cNvPr id="1" name="Shape 118"/>
        <p:cNvGrpSpPr/>
        <p:nvPr/>
      </p:nvGrpSpPr>
      <p:grpSpPr>
        <a:xfrm>
          <a:off x="0" y="0"/>
          <a:ext cx="0" cy="0"/>
          <a:chOff x="0" y="0"/>
          <a:chExt cx="0" cy="0"/>
        </a:xfrm>
      </p:grpSpPr>
      <p:sp>
        <p:nvSpPr>
          <p:cNvPr id="119" name="Google Shape;119;p18"/>
          <p:cNvSpPr/>
          <p:nvPr/>
        </p:nvSpPr>
        <p:spPr>
          <a:xfrm>
            <a:off x="-82467" y="-14925"/>
            <a:ext cx="122916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20" name="Google Shape;120;p18"/>
          <p:cNvSpPr txBox="1">
            <a:spLocks noGrp="1"/>
          </p:cNvSpPr>
          <p:nvPr>
            <p:ph type="title"/>
          </p:nvPr>
        </p:nvSpPr>
        <p:spPr>
          <a:xfrm>
            <a:off x="281600" y="103600"/>
            <a:ext cx="95052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chemeClr val="lt2"/>
              </a:buClr>
              <a:buSzPts val="3500"/>
              <a:buNone/>
              <a:defRPr sz="3500" b="1">
                <a:solidFill>
                  <a:schemeClr val="lt2"/>
                </a:solidFill>
              </a:defRPr>
            </a:lvl2pPr>
            <a:lvl3pPr lvl="2" rtl="0">
              <a:spcBef>
                <a:spcPts val="0"/>
              </a:spcBef>
              <a:spcAft>
                <a:spcPts val="0"/>
              </a:spcAft>
              <a:buClr>
                <a:schemeClr val="lt2"/>
              </a:buClr>
              <a:buSzPts val="3500"/>
              <a:buNone/>
              <a:defRPr sz="3500" b="1">
                <a:solidFill>
                  <a:schemeClr val="lt2"/>
                </a:solidFill>
              </a:defRPr>
            </a:lvl3pPr>
            <a:lvl4pPr lvl="3" rtl="0">
              <a:spcBef>
                <a:spcPts val="0"/>
              </a:spcBef>
              <a:spcAft>
                <a:spcPts val="0"/>
              </a:spcAft>
              <a:buClr>
                <a:schemeClr val="lt2"/>
              </a:buClr>
              <a:buSzPts val="3500"/>
              <a:buNone/>
              <a:defRPr sz="3500" b="1">
                <a:solidFill>
                  <a:schemeClr val="lt2"/>
                </a:solidFill>
              </a:defRPr>
            </a:lvl4pPr>
            <a:lvl5pPr lvl="4" rtl="0">
              <a:spcBef>
                <a:spcPts val="0"/>
              </a:spcBef>
              <a:spcAft>
                <a:spcPts val="0"/>
              </a:spcAft>
              <a:buClr>
                <a:schemeClr val="lt2"/>
              </a:buClr>
              <a:buSzPts val="3500"/>
              <a:buNone/>
              <a:defRPr sz="3500" b="1">
                <a:solidFill>
                  <a:schemeClr val="lt2"/>
                </a:solidFill>
              </a:defRPr>
            </a:lvl5pPr>
            <a:lvl6pPr lvl="5" rtl="0">
              <a:spcBef>
                <a:spcPts val="0"/>
              </a:spcBef>
              <a:spcAft>
                <a:spcPts val="0"/>
              </a:spcAft>
              <a:buClr>
                <a:schemeClr val="lt2"/>
              </a:buClr>
              <a:buSzPts val="3500"/>
              <a:buNone/>
              <a:defRPr sz="3500" b="1">
                <a:solidFill>
                  <a:schemeClr val="lt2"/>
                </a:solidFill>
              </a:defRPr>
            </a:lvl6pPr>
            <a:lvl7pPr lvl="6" rtl="0">
              <a:spcBef>
                <a:spcPts val="0"/>
              </a:spcBef>
              <a:spcAft>
                <a:spcPts val="0"/>
              </a:spcAft>
              <a:buClr>
                <a:schemeClr val="lt2"/>
              </a:buClr>
              <a:buSzPts val="3500"/>
              <a:buNone/>
              <a:defRPr sz="3500" b="1">
                <a:solidFill>
                  <a:schemeClr val="lt2"/>
                </a:solidFill>
              </a:defRPr>
            </a:lvl7pPr>
            <a:lvl8pPr lvl="7" rtl="0">
              <a:spcBef>
                <a:spcPts val="0"/>
              </a:spcBef>
              <a:spcAft>
                <a:spcPts val="0"/>
              </a:spcAft>
              <a:buClr>
                <a:schemeClr val="lt2"/>
              </a:buClr>
              <a:buSzPts val="3500"/>
              <a:buNone/>
              <a:defRPr sz="3500" b="1">
                <a:solidFill>
                  <a:schemeClr val="lt2"/>
                </a:solidFill>
              </a:defRPr>
            </a:lvl8pPr>
            <a:lvl9pPr lvl="8" rtl="0">
              <a:spcBef>
                <a:spcPts val="0"/>
              </a:spcBef>
              <a:spcAft>
                <a:spcPts val="0"/>
              </a:spcAft>
              <a:buClr>
                <a:schemeClr val="lt2"/>
              </a:buClr>
              <a:buSzPts val="3500"/>
              <a:buNone/>
              <a:defRPr sz="3500" b="1">
                <a:solidFill>
                  <a:schemeClr val="lt2"/>
                </a:solidFill>
              </a:defRPr>
            </a:lvl9pPr>
          </a:lstStyle>
          <a:p>
            <a:endParaRPr/>
          </a:p>
        </p:txBody>
      </p:sp>
      <p:sp>
        <p:nvSpPr>
          <p:cNvPr id="121" name="Google Shape;121;p18"/>
          <p:cNvSpPr txBox="1">
            <a:spLocks noGrp="1"/>
          </p:cNvSpPr>
          <p:nvPr>
            <p:ph type="body" idx="1"/>
          </p:nvPr>
        </p:nvSpPr>
        <p:spPr>
          <a:xfrm>
            <a:off x="524300" y="1072225"/>
            <a:ext cx="114632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pic>
        <p:nvPicPr>
          <p:cNvPr id="122" name="Google Shape;122;p18"/>
          <p:cNvPicPr preferRelativeResize="0"/>
          <p:nvPr/>
        </p:nvPicPr>
        <p:blipFill>
          <a:blip r:embed="rId2">
            <a:alphaModFix/>
          </a:blip>
          <a:stretch>
            <a:fillRect/>
          </a:stretch>
        </p:blipFill>
        <p:spPr>
          <a:xfrm>
            <a:off x="10195783" y="103601"/>
            <a:ext cx="1791715" cy="83940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 full width text 1 1 1">
  <p:cSld name="TITLE_AND_BODY_2_3_4_1_1">
    <p:bg>
      <p:bgPr>
        <a:solidFill>
          <a:schemeClr val="dk2"/>
        </a:solidFill>
        <a:effectLst/>
      </p:bgPr>
    </p:bg>
    <p:spTree>
      <p:nvGrpSpPr>
        <p:cNvPr id="1" name="Shape 123"/>
        <p:cNvGrpSpPr/>
        <p:nvPr/>
      </p:nvGrpSpPr>
      <p:grpSpPr>
        <a:xfrm>
          <a:off x="0" y="0"/>
          <a:ext cx="0" cy="0"/>
          <a:chOff x="0" y="0"/>
          <a:chExt cx="0" cy="0"/>
        </a:xfrm>
      </p:grpSpPr>
      <p:sp>
        <p:nvSpPr>
          <p:cNvPr id="124" name="Google Shape;124;p19"/>
          <p:cNvSpPr/>
          <p:nvPr/>
        </p:nvSpPr>
        <p:spPr>
          <a:xfrm>
            <a:off x="597200" y="1072225"/>
            <a:ext cx="109976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25" name="Google Shape;125;p19"/>
          <p:cNvSpPr txBox="1">
            <a:spLocks noGrp="1"/>
          </p:cNvSpPr>
          <p:nvPr>
            <p:ph type="title"/>
          </p:nvPr>
        </p:nvSpPr>
        <p:spPr>
          <a:xfrm>
            <a:off x="524300" y="103600"/>
            <a:ext cx="92624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
        <p:nvSpPr>
          <p:cNvPr id="126" name="Google Shape;126;p19"/>
          <p:cNvSpPr txBox="1">
            <a:spLocks noGrp="1"/>
          </p:cNvSpPr>
          <p:nvPr>
            <p:ph type="body" idx="1"/>
          </p:nvPr>
        </p:nvSpPr>
        <p:spPr>
          <a:xfrm>
            <a:off x="663600" y="1108525"/>
            <a:ext cx="108648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 full width text 1 1 1 1">
  <p:cSld name="TITLE_AND_BODY_2_3_4_1_1_1">
    <p:bg>
      <p:bgPr>
        <a:solidFill>
          <a:schemeClr val="lt1"/>
        </a:solidFill>
        <a:effectLst/>
      </p:bgPr>
    </p:bg>
    <p:spTree>
      <p:nvGrpSpPr>
        <p:cNvPr id="1" name="Shape 127"/>
        <p:cNvGrpSpPr/>
        <p:nvPr/>
      </p:nvGrpSpPr>
      <p:grpSpPr>
        <a:xfrm>
          <a:off x="0" y="0"/>
          <a:ext cx="0" cy="0"/>
          <a:chOff x="0" y="0"/>
          <a:chExt cx="0" cy="0"/>
        </a:xfrm>
      </p:grpSpPr>
      <p:sp>
        <p:nvSpPr>
          <p:cNvPr id="128" name="Google Shape;128;p20"/>
          <p:cNvSpPr/>
          <p:nvPr/>
        </p:nvSpPr>
        <p:spPr>
          <a:xfrm>
            <a:off x="597200" y="1072225"/>
            <a:ext cx="109976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29" name="Google Shape;129;p20"/>
          <p:cNvSpPr txBox="1">
            <a:spLocks noGrp="1"/>
          </p:cNvSpPr>
          <p:nvPr>
            <p:ph type="title"/>
          </p:nvPr>
        </p:nvSpPr>
        <p:spPr>
          <a:xfrm>
            <a:off x="524300" y="103600"/>
            <a:ext cx="92624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SzPts val="3500"/>
              <a:buNone/>
              <a:defRPr sz="3500" b="1"/>
            </a:lvl2pPr>
            <a:lvl3pPr lvl="2" rtl="0">
              <a:spcBef>
                <a:spcPts val="0"/>
              </a:spcBef>
              <a:spcAft>
                <a:spcPts val="0"/>
              </a:spcAft>
              <a:buSzPts val="3500"/>
              <a:buNone/>
              <a:defRPr sz="3500" b="1"/>
            </a:lvl3pPr>
            <a:lvl4pPr lvl="3" rtl="0">
              <a:spcBef>
                <a:spcPts val="0"/>
              </a:spcBef>
              <a:spcAft>
                <a:spcPts val="0"/>
              </a:spcAft>
              <a:buSzPts val="3500"/>
              <a:buNone/>
              <a:defRPr sz="3500" b="1"/>
            </a:lvl4pPr>
            <a:lvl5pPr lvl="4" rtl="0">
              <a:spcBef>
                <a:spcPts val="0"/>
              </a:spcBef>
              <a:spcAft>
                <a:spcPts val="0"/>
              </a:spcAft>
              <a:buSzPts val="3500"/>
              <a:buNone/>
              <a:defRPr sz="3500" b="1"/>
            </a:lvl5pPr>
            <a:lvl6pPr lvl="5" rtl="0">
              <a:spcBef>
                <a:spcPts val="0"/>
              </a:spcBef>
              <a:spcAft>
                <a:spcPts val="0"/>
              </a:spcAft>
              <a:buSzPts val="3500"/>
              <a:buNone/>
              <a:defRPr sz="3500" b="1"/>
            </a:lvl6pPr>
            <a:lvl7pPr lvl="6" rtl="0">
              <a:spcBef>
                <a:spcPts val="0"/>
              </a:spcBef>
              <a:spcAft>
                <a:spcPts val="0"/>
              </a:spcAft>
              <a:buSzPts val="3500"/>
              <a:buNone/>
              <a:defRPr sz="3500" b="1"/>
            </a:lvl7pPr>
            <a:lvl8pPr lvl="7" rtl="0">
              <a:spcBef>
                <a:spcPts val="0"/>
              </a:spcBef>
              <a:spcAft>
                <a:spcPts val="0"/>
              </a:spcAft>
              <a:buSzPts val="3500"/>
              <a:buNone/>
              <a:defRPr sz="3500" b="1"/>
            </a:lvl8pPr>
            <a:lvl9pPr lvl="8" rtl="0">
              <a:spcBef>
                <a:spcPts val="0"/>
              </a:spcBef>
              <a:spcAft>
                <a:spcPts val="0"/>
              </a:spcAft>
              <a:buSzPts val="3500"/>
              <a:buNone/>
              <a:defRPr sz="3500" b="1"/>
            </a:lvl9pPr>
          </a:lstStyle>
          <a:p>
            <a:endParaRPr/>
          </a:p>
        </p:txBody>
      </p:sp>
      <p:sp>
        <p:nvSpPr>
          <p:cNvPr id="130" name="Google Shape;130;p20"/>
          <p:cNvSpPr txBox="1">
            <a:spLocks noGrp="1"/>
          </p:cNvSpPr>
          <p:nvPr>
            <p:ph type="body" idx="1"/>
          </p:nvPr>
        </p:nvSpPr>
        <p:spPr>
          <a:xfrm>
            <a:off x="663600" y="1108525"/>
            <a:ext cx="108648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left side text">
  <p:cSld name="TITLE_AND_BODY_2_3_3">
    <p:bg>
      <p:bgPr>
        <a:solidFill>
          <a:srgbClr val="FFFFFF"/>
        </a:solidFill>
        <a:effectLst/>
      </p:bgPr>
    </p:bg>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281600" y="103600"/>
            <a:ext cx="11598400" cy="645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33" name="Google Shape;133;p21"/>
          <p:cNvSpPr txBox="1">
            <a:spLocks noGrp="1"/>
          </p:cNvSpPr>
          <p:nvPr>
            <p:ph type="body" idx="1"/>
          </p:nvPr>
        </p:nvSpPr>
        <p:spPr>
          <a:xfrm>
            <a:off x="524300" y="1072225"/>
            <a:ext cx="5726400"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Large prompt, left text">
  <p:cSld name="TITLE_AND_BODY_2_3_3_2">
    <p:bg>
      <p:bgPr>
        <a:solidFill>
          <a:schemeClr val="lt1"/>
        </a:solidFill>
        <a:effectLst/>
      </p:bgPr>
    </p:bg>
    <p:spTree>
      <p:nvGrpSpPr>
        <p:cNvPr id="1" name="Shape 134"/>
        <p:cNvGrpSpPr/>
        <p:nvPr/>
      </p:nvGrpSpPr>
      <p:grpSpPr>
        <a:xfrm>
          <a:off x="0" y="0"/>
          <a:ext cx="0" cy="0"/>
          <a:chOff x="0" y="0"/>
          <a:chExt cx="0" cy="0"/>
        </a:xfrm>
      </p:grpSpPr>
      <p:sp>
        <p:nvSpPr>
          <p:cNvPr id="135" name="Google Shape;135;p22"/>
          <p:cNvSpPr/>
          <p:nvPr/>
        </p:nvSpPr>
        <p:spPr>
          <a:xfrm>
            <a:off x="-82467" y="-14925"/>
            <a:ext cx="122916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36" name="Google Shape;136;p22"/>
          <p:cNvSpPr txBox="1">
            <a:spLocks noGrp="1"/>
          </p:cNvSpPr>
          <p:nvPr>
            <p:ph type="title"/>
          </p:nvPr>
        </p:nvSpPr>
        <p:spPr>
          <a:xfrm>
            <a:off x="543233" y="281575"/>
            <a:ext cx="11336800" cy="12801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400"/>
              <a:buNone/>
              <a:defRPr sz="5400" b="1">
                <a:solidFill>
                  <a:schemeClr val="lt2"/>
                </a:solidFill>
              </a:defRPr>
            </a:lvl1pPr>
            <a:lvl2pPr lvl="1" rtl="0">
              <a:spcBef>
                <a:spcPts val="0"/>
              </a:spcBef>
              <a:spcAft>
                <a:spcPts val="0"/>
              </a:spcAft>
              <a:buClr>
                <a:schemeClr val="lt1"/>
              </a:buClr>
              <a:buSzPts val="4600"/>
              <a:buNone/>
              <a:defRPr sz="4600" b="1">
                <a:solidFill>
                  <a:schemeClr val="lt1"/>
                </a:solidFill>
              </a:defRPr>
            </a:lvl2pPr>
            <a:lvl3pPr lvl="2" rtl="0">
              <a:spcBef>
                <a:spcPts val="0"/>
              </a:spcBef>
              <a:spcAft>
                <a:spcPts val="0"/>
              </a:spcAft>
              <a:buClr>
                <a:schemeClr val="lt1"/>
              </a:buClr>
              <a:buSzPts val="4600"/>
              <a:buNone/>
              <a:defRPr sz="4600" b="1">
                <a:solidFill>
                  <a:schemeClr val="lt1"/>
                </a:solidFill>
              </a:defRPr>
            </a:lvl3pPr>
            <a:lvl4pPr lvl="3" rtl="0">
              <a:spcBef>
                <a:spcPts val="0"/>
              </a:spcBef>
              <a:spcAft>
                <a:spcPts val="0"/>
              </a:spcAft>
              <a:buClr>
                <a:schemeClr val="lt1"/>
              </a:buClr>
              <a:buSzPts val="4600"/>
              <a:buNone/>
              <a:defRPr sz="4600" b="1">
                <a:solidFill>
                  <a:schemeClr val="lt1"/>
                </a:solidFill>
              </a:defRPr>
            </a:lvl4pPr>
            <a:lvl5pPr lvl="4" rtl="0">
              <a:spcBef>
                <a:spcPts val="0"/>
              </a:spcBef>
              <a:spcAft>
                <a:spcPts val="0"/>
              </a:spcAft>
              <a:buClr>
                <a:schemeClr val="lt1"/>
              </a:buClr>
              <a:buSzPts val="4600"/>
              <a:buNone/>
              <a:defRPr sz="4600" b="1">
                <a:solidFill>
                  <a:schemeClr val="lt1"/>
                </a:solidFill>
              </a:defRPr>
            </a:lvl5pPr>
            <a:lvl6pPr lvl="5" rtl="0">
              <a:spcBef>
                <a:spcPts val="0"/>
              </a:spcBef>
              <a:spcAft>
                <a:spcPts val="0"/>
              </a:spcAft>
              <a:buClr>
                <a:schemeClr val="lt1"/>
              </a:buClr>
              <a:buSzPts val="4600"/>
              <a:buNone/>
              <a:defRPr sz="4600" b="1">
                <a:solidFill>
                  <a:schemeClr val="lt1"/>
                </a:solidFill>
              </a:defRPr>
            </a:lvl6pPr>
            <a:lvl7pPr lvl="6" rtl="0">
              <a:spcBef>
                <a:spcPts val="0"/>
              </a:spcBef>
              <a:spcAft>
                <a:spcPts val="0"/>
              </a:spcAft>
              <a:buClr>
                <a:schemeClr val="lt1"/>
              </a:buClr>
              <a:buSzPts val="4600"/>
              <a:buNone/>
              <a:defRPr sz="4600" b="1">
                <a:solidFill>
                  <a:schemeClr val="lt1"/>
                </a:solidFill>
              </a:defRPr>
            </a:lvl7pPr>
            <a:lvl8pPr lvl="7" rtl="0">
              <a:spcBef>
                <a:spcPts val="0"/>
              </a:spcBef>
              <a:spcAft>
                <a:spcPts val="0"/>
              </a:spcAft>
              <a:buClr>
                <a:schemeClr val="lt1"/>
              </a:buClr>
              <a:buSzPts val="4600"/>
              <a:buNone/>
              <a:defRPr sz="4600" b="1">
                <a:solidFill>
                  <a:schemeClr val="lt1"/>
                </a:solidFill>
              </a:defRPr>
            </a:lvl8pPr>
            <a:lvl9pPr lvl="8" rtl="0">
              <a:spcBef>
                <a:spcPts val="0"/>
              </a:spcBef>
              <a:spcAft>
                <a:spcPts val="0"/>
              </a:spcAft>
              <a:buClr>
                <a:schemeClr val="lt1"/>
              </a:buClr>
              <a:buSzPts val="4600"/>
              <a:buNone/>
              <a:defRPr sz="4600" b="1">
                <a:solidFill>
                  <a:schemeClr val="lt1"/>
                </a:solidFill>
              </a:defRPr>
            </a:lvl9pPr>
          </a:lstStyle>
          <a:p>
            <a:endParaRPr/>
          </a:p>
        </p:txBody>
      </p:sp>
      <p:sp>
        <p:nvSpPr>
          <p:cNvPr id="137" name="Google Shape;137;p22"/>
          <p:cNvSpPr txBox="1">
            <a:spLocks noGrp="1"/>
          </p:cNvSpPr>
          <p:nvPr>
            <p:ph type="body" idx="1"/>
          </p:nvPr>
        </p:nvSpPr>
        <p:spPr>
          <a:xfrm>
            <a:off x="779567" y="2058550"/>
            <a:ext cx="58360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Clr>
                <a:schemeClr val="dk2"/>
              </a:buClr>
              <a:buSzPts val="3500"/>
              <a:buChar char="⊙"/>
              <a:defRPr sz="3500">
                <a:solidFill>
                  <a:schemeClr val="dk2"/>
                </a:solidFill>
              </a:defRPr>
            </a:lvl1pPr>
            <a:lvl2pPr marL="914400" lvl="1" indent="-431800" rtl="0">
              <a:spcBef>
                <a:spcPts val="0"/>
              </a:spcBef>
              <a:spcAft>
                <a:spcPts val="0"/>
              </a:spcAft>
              <a:buClr>
                <a:schemeClr val="dk2"/>
              </a:buClr>
              <a:buSzPts val="3200"/>
              <a:buChar char="○"/>
              <a:defRPr sz="3200">
                <a:solidFill>
                  <a:schemeClr val="dk2"/>
                </a:solidFill>
              </a:defRPr>
            </a:lvl2pPr>
            <a:lvl3pPr marL="1371600" lvl="2" indent="-419100" rtl="0">
              <a:spcBef>
                <a:spcPts val="0"/>
              </a:spcBef>
              <a:spcAft>
                <a:spcPts val="0"/>
              </a:spcAft>
              <a:buClr>
                <a:schemeClr val="dk2"/>
              </a:buClr>
              <a:buSzPts val="3000"/>
              <a:buChar char="■"/>
              <a:defRPr sz="3000">
                <a:solidFill>
                  <a:schemeClr val="dk2"/>
                </a:solidFill>
              </a:defRPr>
            </a:lvl3pPr>
            <a:lvl4pPr marL="1828800" lvl="3" indent="-431800" rtl="0">
              <a:spcBef>
                <a:spcPts val="0"/>
              </a:spcBef>
              <a:spcAft>
                <a:spcPts val="0"/>
              </a:spcAft>
              <a:buClr>
                <a:schemeClr val="dk2"/>
              </a:buClr>
              <a:buSzPts val="3200"/>
              <a:buChar char="●"/>
              <a:defRPr sz="3200">
                <a:solidFill>
                  <a:schemeClr val="dk2"/>
                </a:solidFill>
              </a:defRPr>
            </a:lvl4pPr>
            <a:lvl5pPr marL="2286000" lvl="4" indent="-431800" rtl="0">
              <a:spcBef>
                <a:spcPts val="0"/>
              </a:spcBef>
              <a:spcAft>
                <a:spcPts val="0"/>
              </a:spcAft>
              <a:buClr>
                <a:schemeClr val="dk2"/>
              </a:buClr>
              <a:buSzPts val="3200"/>
              <a:buChar char="○"/>
              <a:defRPr sz="3200">
                <a:solidFill>
                  <a:schemeClr val="dk2"/>
                </a:solidFill>
              </a:defRPr>
            </a:lvl5pPr>
            <a:lvl6pPr marL="2743200" lvl="5" indent="-431800" rtl="0">
              <a:spcBef>
                <a:spcPts val="0"/>
              </a:spcBef>
              <a:spcAft>
                <a:spcPts val="0"/>
              </a:spcAft>
              <a:buClr>
                <a:schemeClr val="dk2"/>
              </a:buClr>
              <a:buSzPts val="3200"/>
              <a:buChar char="■"/>
              <a:defRPr sz="3200">
                <a:solidFill>
                  <a:schemeClr val="dk2"/>
                </a:solidFill>
              </a:defRPr>
            </a:lvl6pPr>
            <a:lvl7pPr marL="3200400" lvl="6" indent="-431800" rtl="0">
              <a:spcBef>
                <a:spcPts val="0"/>
              </a:spcBef>
              <a:spcAft>
                <a:spcPts val="0"/>
              </a:spcAft>
              <a:buClr>
                <a:schemeClr val="dk2"/>
              </a:buClr>
              <a:buSzPts val="3200"/>
              <a:buChar char="●"/>
              <a:defRPr sz="3200">
                <a:solidFill>
                  <a:schemeClr val="dk2"/>
                </a:solidFill>
              </a:defRPr>
            </a:lvl7pPr>
            <a:lvl8pPr marL="3657600" lvl="7" indent="-431800" rtl="0">
              <a:spcBef>
                <a:spcPts val="0"/>
              </a:spcBef>
              <a:spcAft>
                <a:spcPts val="0"/>
              </a:spcAft>
              <a:buClr>
                <a:schemeClr val="dk2"/>
              </a:buClr>
              <a:buSzPts val="3200"/>
              <a:buChar char="○"/>
              <a:defRPr sz="3200">
                <a:solidFill>
                  <a:schemeClr val="dk2"/>
                </a:solidFill>
              </a:defRPr>
            </a:lvl8pPr>
            <a:lvl9pPr marL="4114800" lvl="8" indent="-431800" rtl="0">
              <a:spcBef>
                <a:spcPts val="0"/>
              </a:spcBef>
              <a:spcAft>
                <a:spcPts val="0"/>
              </a:spcAft>
              <a:buClr>
                <a:schemeClr val="dk2"/>
              </a:buClr>
              <a:buSzPts val="3200"/>
              <a:buChar char="■"/>
              <a:defRPr sz="3200">
                <a:solidFill>
                  <a:schemeClr val="dk2"/>
                </a:solidFil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Large prompt, full width text">
  <p:cSld name="TITLE_AND_BODY_2_3_3_2_1">
    <p:bg>
      <p:bgPr>
        <a:solidFill>
          <a:srgbClr val="FFFFFF"/>
        </a:solidFill>
        <a:effectLst/>
      </p:bgPr>
    </p:bg>
    <p:spTree>
      <p:nvGrpSpPr>
        <p:cNvPr id="1" name="Shape 138"/>
        <p:cNvGrpSpPr/>
        <p:nvPr/>
      </p:nvGrpSpPr>
      <p:grpSpPr>
        <a:xfrm>
          <a:off x="0" y="0"/>
          <a:ext cx="0" cy="0"/>
          <a:chOff x="0" y="0"/>
          <a:chExt cx="0" cy="0"/>
        </a:xfrm>
      </p:grpSpPr>
      <p:sp>
        <p:nvSpPr>
          <p:cNvPr id="139" name="Google Shape;139;p23"/>
          <p:cNvSpPr/>
          <p:nvPr/>
        </p:nvSpPr>
        <p:spPr>
          <a:xfrm>
            <a:off x="-82467" y="-14925"/>
            <a:ext cx="122916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40" name="Google Shape;140;p23"/>
          <p:cNvSpPr txBox="1">
            <a:spLocks noGrp="1"/>
          </p:cNvSpPr>
          <p:nvPr>
            <p:ph type="title"/>
          </p:nvPr>
        </p:nvSpPr>
        <p:spPr>
          <a:xfrm>
            <a:off x="628733" y="260250"/>
            <a:ext cx="11251200" cy="123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5400"/>
              <a:buNone/>
              <a:defRPr sz="5400" b="1">
                <a:solidFill>
                  <a:schemeClr val="lt2"/>
                </a:solidFill>
              </a:defRPr>
            </a:lvl1pPr>
            <a:lvl2pPr lvl="1" rtl="0">
              <a:spcBef>
                <a:spcPts val="0"/>
              </a:spcBef>
              <a:spcAft>
                <a:spcPts val="0"/>
              </a:spcAft>
              <a:buClr>
                <a:srgbClr val="FFFFFF"/>
              </a:buClr>
              <a:buSzPts val="4600"/>
              <a:buNone/>
              <a:defRPr sz="4600" b="1">
                <a:solidFill>
                  <a:srgbClr val="FFFFFF"/>
                </a:solidFill>
              </a:defRPr>
            </a:lvl2pPr>
            <a:lvl3pPr lvl="2" rtl="0">
              <a:spcBef>
                <a:spcPts val="0"/>
              </a:spcBef>
              <a:spcAft>
                <a:spcPts val="0"/>
              </a:spcAft>
              <a:buClr>
                <a:srgbClr val="FFFFFF"/>
              </a:buClr>
              <a:buSzPts val="4600"/>
              <a:buNone/>
              <a:defRPr sz="4600" b="1">
                <a:solidFill>
                  <a:srgbClr val="FFFFFF"/>
                </a:solidFill>
              </a:defRPr>
            </a:lvl3pPr>
            <a:lvl4pPr lvl="3" rtl="0">
              <a:spcBef>
                <a:spcPts val="0"/>
              </a:spcBef>
              <a:spcAft>
                <a:spcPts val="0"/>
              </a:spcAft>
              <a:buClr>
                <a:srgbClr val="FFFFFF"/>
              </a:buClr>
              <a:buSzPts val="4600"/>
              <a:buNone/>
              <a:defRPr sz="4600" b="1">
                <a:solidFill>
                  <a:srgbClr val="FFFFFF"/>
                </a:solidFill>
              </a:defRPr>
            </a:lvl4pPr>
            <a:lvl5pPr lvl="4" rtl="0">
              <a:spcBef>
                <a:spcPts val="0"/>
              </a:spcBef>
              <a:spcAft>
                <a:spcPts val="0"/>
              </a:spcAft>
              <a:buClr>
                <a:srgbClr val="FFFFFF"/>
              </a:buClr>
              <a:buSzPts val="4600"/>
              <a:buNone/>
              <a:defRPr sz="4600" b="1">
                <a:solidFill>
                  <a:srgbClr val="FFFFFF"/>
                </a:solidFill>
              </a:defRPr>
            </a:lvl5pPr>
            <a:lvl6pPr lvl="5" rtl="0">
              <a:spcBef>
                <a:spcPts val="0"/>
              </a:spcBef>
              <a:spcAft>
                <a:spcPts val="0"/>
              </a:spcAft>
              <a:buClr>
                <a:srgbClr val="FFFFFF"/>
              </a:buClr>
              <a:buSzPts val="4600"/>
              <a:buNone/>
              <a:defRPr sz="4600" b="1">
                <a:solidFill>
                  <a:srgbClr val="FFFFFF"/>
                </a:solidFill>
              </a:defRPr>
            </a:lvl6pPr>
            <a:lvl7pPr lvl="6" rtl="0">
              <a:spcBef>
                <a:spcPts val="0"/>
              </a:spcBef>
              <a:spcAft>
                <a:spcPts val="0"/>
              </a:spcAft>
              <a:buClr>
                <a:srgbClr val="FFFFFF"/>
              </a:buClr>
              <a:buSzPts val="4600"/>
              <a:buNone/>
              <a:defRPr sz="4600" b="1">
                <a:solidFill>
                  <a:srgbClr val="FFFFFF"/>
                </a:solidFill>
              </a:defRPr>
            </a:lvl7pPr>
            <a:lvl8pPr lvl="7" rtl="0">
              <a:spcBef>
                <a:spcPts val="0"/>
              </a:spcBef>
              <a:spcAft>
                <a:spcPts val="0"/>
              </a:spcAft>
              <a:buClr>
                <a:srgbClr val="FFFFFF"/>
              </a:buClr>
              <a:buSzPts val="4600"/>
              <a:buNone/>
              <a:defRPr sz="4600" b="1">
                <a:solidFill>
                  <a:srgbClr val="FFFFFF"/>
                </a:solidFill>
              </a:defRPr>
            </a:lvl8pPr>
            <a:lvl9pPr lvl="8" rtl="0">
              <a:spcBef>
                <a:spcPts val="0"/>
              </a:spcBef>
              <a:spcAft>
                <a:spcPts val="0"/>
              </a:spcAft>
              <a:buClr>
                <a:srgbClr val="FFFFFF"/>
              </a:buClr>
              <a:buSzPts val="4600"/>
              <a:buNone/>
              <a:defRPr sz="4600" b="1">
                <a:solidFill>
                  <a:srgbClr val="FFFFFF"/>
                </a:solidFill>
              </a:defRPr>
            </a:lvl9pPr>
          </a:lstStyle>
          <a:p>
            <a:endParaRPr/>
          </a:p>
        </p:txBody>
      </p:sp>
      <p:sp>
        <p:nvSpPr>
          <p:cNvPr id="141" name="Google Shape;141;p23"/>
          <p:cNvSpPr txBox="1">
            <a:spLocks noGrp="1"/>
          </p:cNvSpPr>
          <p:nvPr>
            <p:ph type="body" idx="1"/>
          </p:nvPr>
        </p:nvSpPr>
        <p:spPr>
          <a:xfrm>
            <a:off x="779567" y="2058550"/>
            <a:ext cx="103316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SzPts val="3500"/>
              <a:buChar char="⊙"/>
              <a:defRPr sz="3500"/>
            </a:lvl1pPr>
            <a:lvl2pPr marL="914400" lvl="1" indent="-431800" rtl="0">
              <a:spcBef>
                <a:spcPts val="0"/>
              </a:spcBef>
              <a:spcAft>
                <a:spcPts val="0"/>
              </a:spcAft>
              <a:buSzPts val="3200"/>
              <a:buChar char="○"/>
              <a:defRPr sz="3200"/>
            </a:lvl2pPr>
            <a:lvl3pPr marL="1371600" lvl="2" indent="-419100" rtl="0">
              <a:spcBef>
                <a:spcPts val="0"/>
              </a:spcBef>
              <a:spcAft>
                <a:spcPts val="0"/>
              </a:spcAft>
              <a:buSzPts val="3000"/>
              <a:buChar char="■"/>
              <a:defRPr sz="3000"/>
            </a:lvl3pPr>
            <a:lvl4pPr marL="1828800" lvl="3" indent="-431800" rtl="0">
              <a:spcBef>
                <a:spcPts val="0"/>
              </a:spcBef>
              <a:spcAft>
                <a:spcPts val="0"/>
              </a:spcAft>
              <a:buSzPts val="3200"/>
              <a:buChar char="●"/>
              <a:defRPr sz="3200"/>
            </a:lvl4pPr>
            <a:lvl5pPr marL="2286000" lvl="4" indent="-431800" rtl="0">
              <a:spcBef>
                <a:spcPts val="0"/>
              </a:spcBef>
              <a:spcAft>
                <a:spcPts val="0"/>
              </a:spcAft>
              <a:buSzPts val="3200"/>
              <a:buChar char="○"/>
              <a:defRPr sz="3200"/>
            </a:lvl5pPr>
            <a:lvl6pPr marL="2743200" lvl="5" indent="-431800" rtl="0">
              <a:spcBef>
                <a:spcPts val="0"/>
              </a:spcBef>
              <a:spcAft>
                <a:spcPts val="0"/>
              </a:spcAft>
              <a:buSzPts val="3200"/>
              <a:buChar char="■"/>
              <a:defRPr sz="3200"/>
            </a:lvl6pPr>
            <a:lvl7pPr marL="3200400" lvl="6" indent="-431800" rtl="0">
              <a:spcBef>
                <a:spcPts val="0"/>
              </a:spcBef>
              <a:spcAft>
                <a:spcPts val="0"/>
              </a:spcAft>
              <a:buSzPts val="3200"/>
              <a:buChar char="●"/>
              <a:defRPr sz="3200"/>
            </a:lvl7pPr>
            <a:lvl8pPr marL="3657600" lvl="7" indent="-431800" rtl="0">
              <a:spcBef>
                <a:spcPts val="0"/>
              </a:spcBef>
              <a:spcAft>
                <a:spcPts val="0"/>
              </a:spcAft>
              <a:buSzPts val="3200"/>
              <a:buChar char="○"/>
              <a:defRPr sz="3200"/>
            </a:lvl8pPr>
            <a:lvl9pPr marL="4114800" lvl="8" indent="-431800" rtl="0">
              <a:spcBef>
                <a:spcPts val="0"/>
              </a:spcBef>
              <a:spcAft>
                <a:spcPts val="0"/>
              </a:spcAft>
              <a:buSzPts val="3200"/>
              <a:buChar char="■"/>
              <a:defRPr sz="3200"/>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Large prompt, full width text 1">
  <p:cSld name="TITLE_AND_BODY_2_3_3_2_1_1">
    <p:bg>
      <p:bgPr>
        <a:solidFill>
          <a:schemeClr val="accent1"/>
        </a:solidFill>
        <a:effectLst/>
      </p:bgPr>
    </p:bg>
    <p:spTree>
      <p:nvGrpSpPr>
        <p:cNvPr id="1" name="Shape 142"/>
        <p:cNvGrpSpPr/>
        <p:nvPr/>
      </p:nvGrpSpPr>
      <p:grpSpPr>
        <a:xfrm>
          <a:off x="0" y="0"/>
          <a:ext cx="0" cy="0"/>
          <a:chOff x="0" y="0"/>
          <a:chExt cx="0" cy="0"/>
        </a:xfrm>
      </p:grpSpPr>
      <p:sp>
        <p:nvSpPr>
          <p:cNvPr id="143" name="Google Shape;143;p24"/>
          <p:cNvSpPr/>
          <p:nvPr/>
        </p:nvSpPr>
        <p:spPr>
          <a:xfrm>
            <a:off x="-82467" y="-14925"/>
            <a:ext cx="12291600" cy="18216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44" name="Google Shape;144;p24"/>
          <p:cNvSpPr txBox="1">
            <a:spLocks noGrp="1"/>
          </p:cNvSpPr>
          <p:nvPr>
            <p:ph type="title"/>
          </p:nvPr>
        </p:nvSpPr>
        <p:spPr>
          <a:xfrm>
            <a:off x="628733" y="260250"/>
            <a:ext cx="11251200" cy="123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5400"/>
              <a:buNone/>
              <a:defRPr sz="5400" b="1">
                <a:solidFill>
                  <a:schemeClr val="lt1"/>
                </a:solidFill>
              </a:defRPr>
            </a:lvl1pPr>
            <a:lvl2pPr lvl="1" rtl="0">
              <a:spcBef>
                <a:spcPts val="0"/>
              </a:spcBef>
              <a:spcAft>
                <a:spcPts val="0"/>
              </a:spcAft>
              <a:buClr>
                <a:schemeClr val="lt1"/>
              </a:buClr>
              <a:buSzPts val="4600"/>
              <a:buNone/>
              <a:defRPr sz="4600" b="1">
                <a:solidFill>
                  <a:schemeClr val="lt1"/>
                </a:solidFill>
              </a:defRPr>
            </a:lvl2pPr>
            <a:lvl3pPr lvl="2" rtl="0">
              <a:spcBef>
                <a:spcPts val="0"/>
              </a:spcBef>
              <a:spcAft>
                <a:spcPts val="0"/>
              </a:spcAft>
              <a:buClr>
                <a:schemeClr val="lt1"/>
              </a:buClr>
              <a:buSzPts val="4600"/>
              <a:buNone/>
              <a:defRPr sz="4600" b="1">
                <a:solidFill>
                  <a:schemeClr val="lt1"/>
                </a:solidFill>
              </a:defRPr>
            </a:lvl3pPr>
            <a:lvl4pPr lvl="3" rtl="0">
              <a:spcBef>
                <a:spcPts val="0"/>
              </a:spcBef>
              <a:spcAft>
                <a:spcPts val="0"/>
              </a:spcAft>
              <a:buClr>
                <a:schemeClr val="lt1"/>
              </a:buClr>
              <a:buSzPts val="4600"/>
              <a:buNone/>
              <a:defRPr sz="4600" b="1">
                <a:solidFill>
                  <a:schemeClr val="lt1"/>
                </a:solidFill>
              </a:defRPr>
            </a:lvl4pPr>
            <a:lvl5pPr lvl="4" rtl="0">
              <a:spcBef>
                <a:spcPts val="0"/>
              </a:spcBef>
              <a:spcAft>
                <a:spcPts val="0"/>
              </a:spcAft>
              <a:buClr>
                <a:schemeClr val="lt1"/>
              </a:buClr>
              <a:buSzPts val="4600"/>
              <a:buNone/>
              <a:defRPr sz="4600" b="1">
                <a:solidFill>
                  <a:schemeClr val="lt1"/>
                </a:solidFill>
              </a:defRPr>
            </a:lvl5pPr>
            <a:lvl6pPr lvl="5" rtl="0">
              <a:spcBef>
                <a:spcPts val="0"/>
              </a:spcBef>
              <a:spcAft>
                <a:spcPts val="0"/>
              </a:spcAft>
              <a:buClr>
                <a:schemeClr val="lt1"/>
              </a:buClr>
              <a:buSzPts val="4600"/>
              <a:buNone/>
              <a:defRPr sz="4600" b="1">
                <a:solidFill>
                  <a:schemeClr val="lt1"/>
                </a:solidFill>
              </a:defRPr>
            </a:lvl6pPr>
            <a:lvl7pPr lvl="6" rtl="0">
              <a:spcBef>
                <a:spcPts val="0"/>
              </a:spcBef>
              <a:spcAft>
                <a:spcPts val="0"/>
              </a:spcAft>
              <a:buClr>
                <a:schemeClr val="lt1"/>
              </a:buClr>
              <a:buSzPts val="4600"/>
              <a:buNone/>
              <a:defRPr sz="4600" b="1">
                <a:solidFill>
                  <a:schemeClr val="lt1"/>
                </a:solidFill>
              </a:defRPr>
            </a:lvl7pPr>
            <a:lvl8pPr lvl="7" rtl="0">
              <a:spcBef>
                <a:spcPts val="0"/>
              </a:spcBef>
              <a:spcAft>
                <a:spcPts val="0"/>
              </a:spcAft>
              <a:buClr>
                <a:schemeClr val="lt1"/>
              </a:buClr>
              <a:buSzPts val="4600"/>
              <a:buNone/>
              <a:defRPr sz="4600" b="1">
                <a:solidFill>
                  <a:schemeClr val="lt1"/>
                </a:solidFill>
              </a:defRPr>
            </a:lvl8pPr>
            <a:lvl9pPr lvl="8" rtl="0">
              <a:spcBef>
                <a:spcPts val="0"/>
              </a:spcBef>
              <a:spcAft>
                <a:spcPts val="0"/>
              </a:spcAft>
              <a:buClr>
                <a:schemeClr val="lt1"/>
              </a:buClr>
              <a:buSzPts val="4600"/>
              <a:buNone/>
              <a:defRPr sz="4600" b="1">
                <a:solidFill>
                  <a:schemeClr val="lt1"/>
                </a:solidFill>
              </a:defRPr>
            </a:lvl9pPr>
          </a:lstStyle>
          <a:p>
            <a:endParaRPr/>
          </a:p>
        </p:txBody>
      </p:sp>
      <p:sp>
        <p:nvSpPr>
          <p:cNvPr id="145" name="Google Shape;145;p24"/>
          <p:cNvSpPr txBox="1">
            <a:spLocks noGrp="1"/>
          </p:cNvSpPr>
          <p:nvPr>
            <p:ph type="body" idx="1"/>
          </p:nvPr>
        </p:nvSpPr>
        <p:spPr>
          <a:xfrm>
            <a:off x="779567" y="2058550"/>
            <a:ext cx="10331600" cy="4440900"/>
          </a:xfrm>
          <a:prstGeom prst="rect">
            <a:avLst/>
          </a:prstGeom>
        </p:spPr>
        <p:txBody>
          <a:bodyPr spcFirstLastPara="1" wrap="square" lIns="91425" tIns="91425" rIns="91425" bIns="91425" anchor="t" anchorCtr="0">
            <a:noAutofit/>
          </a:bodyPr>
          <a:lstStyle>
            <a:lvl1pPr marL="457200" lvl="0" indent="-450850" rtl="0">
              <a:spcBef>
                <a:spcPts val="600"/>
              </a:spcBef>
              <a:spcAft>
                <a:spcPts val="0"/>
              </a:spcAft>
              <a:buClr>
                <a:schemeClr val="lt2"/>
              </a:buClr>
              <a:buSzPts val="3500"/>
              <a:buChar char="⊙"/>
              <a:defRPr sz="3500">
                <a:solidFill>
                  <a:schemeClr val="lt2"/>
                </a:solidFill>
              </a:defRPr>
            </a:lvl1pPr>
            <a:lvl2pPr marL="914400" lvl="1" indent="-431800" rtl="0">
              <a:spcBef>
                <a:spcPts val="0"/>
              </a:spcBef>
              <a:spcAft>
                <a:spcPts val="0"/>
              </a:spcAft>
              <a:buClr>
                <a:schemeClr val="lt2"/>
              </a:buClr>
              <a:buSzPts val="3200"/>
              <a:buChar char="○"/>
              <a:defRPr sz="3200">
                <a:solidFill>
                  <a:schemeClr val="lt2"/>
                </a:solidFill>
              </a:defRPr>
            </a:lvl2pPr>
            <a:lvl3pPr marL="1371600" lvl="2" indent="-419100" rtl="0">
              <a:spcBef>
                <a:spcPts val="0"/>
              </a:spcBef>
              <a:spcAft>
                <a:spcPts val="0"/>
              </a:spcAft>
              <a:buClr>
                <a:schemeClr val="lt2"/>
              </a:buClr>
              <a:buSzPts val="3000"/>
              <a:buChar char="■"/>
              <a:defRPr sz="3000">
                <a:solidFill>
                  <a:schemeClr val="lt2"/>
                </a:solidFill>
              </a:defRPr>
            </a:lvl3pPr>
            <a:lvl4pPr marL="1828800" lvl="3" indent="-431800" rtl="0">
              <a:spcBef>
                <a:spcPts val="0"/>
              </a:spcBef>
              <a:spcAft>
                <a:spcPts val="0"/>
              </a:spcAft>
              <a:buClr>
                <a:schemeClr val="lt2"/>
              </a:buClr>
              <a:buSzPts val="3200"/>
              <a:buChar char="●"/>
              <a:defRPr sz="3200">
                <a:solidFill>
                  <a:schemeClr val="lt2"/>
                </a:solidFill>
              </a:defRPr>
            </a:lvl4pPr>
            <a:lvl5pPr marL="2286000" lvl="4" indent="-431800" rtl="0">
              <a:spcBef>
                <a:spcPts val="0"/>
              </a:spcBef>
              <a:spcAft>
                <a:spcPts val="0"/>
              </a:spcAft>
              <a:buClr>
                <a:schemeClr val="lt2"/>
              </a:buClr>
              <a:buSzPts val="3200"/>
              <a:buChar char="○"/>
              <a:defRPr sz="3200">
                <a:solidFill>
                  <a:schemeClr val="lt2"/>
                </a:solidFill>
              </a:defRPr>
            </a:lvl5pPr>
            <a:lvl6pPr marL="2743200" lvl="5" indent="-431800" rtl="0">
              <a:spcBef>
                <a:spcPts val="0"/>
              </a:spcBef>
              <a:spcAft>
                <a:spcPts val="0"/>
              </a:spcAft>
              <a:buClr>
                <a:schemeClr val="lt2"/>
              </a:buClr>
              <a:buSzPts val="3200"/>
              <a:buChar char="■"/>
              <a:defRPr sz="3200">
                <a:solidFill>
                  <a:schemeClr val="lt2"/>
                </a:solidFill>
              </a:defRPr>
            </a:lvl6pPr>
            <a:lvl7pPr marL="3200400" lvl="6" indent="-431800" rtl="0">
              <a:spcBef>
                <a:spcPts val="0"/>
              </a:spcBef>
              <a:spcAft>
                <a:spcPts val="0"/>
              </a:spcAft>
              <a:buClr>
                <a:schemeClr val="lt2"/>
              </a:buClr>
              <a:buSzPts val="3200"/>
              <a:buChar char="●"/>
              <a:defRPr sz="3200">
                <a:solidFill>
                  <a:schemeClr val="lt2"/>
                </a:solidFill>
              </a:defRPr>
            </a:lvl7pPr>
            <a:lvl8pPr marL="3657600" lvl="7" indent="-431800" rtl="0">
              <a:spcBef>
                <a:spcPts val="0"/>
              </a:spcBef>
              <a:spcAft>
                <a:spcPts val="0"/>
              </a:spcAft>
              <a:buClr>
                <a:schemeClr val="lt2"/>
              </a:buClr>
              <a:buSzPts val="3200"/>
              <a:buChar char="○"/>
              <a:defRPr sz="3200">
                <a:solidFill>
                  <a:schemeClr val="lt2"/>
                </a:solidFill>
              </a:defRPr>
            </a:lvl8pPr>
            <a:lvl9pPr marL="4114800" lvl="8" indent="-431800" rtl="0">
              <a:spcBef>
                <a:spcPts val="0"/>
              </a:spcBef>
              <a:spcAft>
                <a:spcPts val="0"/>
              </a:spcAft>
              <a:buClr>
                <a:schemeClr val="lt2"/>
              </a:buClr>
              <a:buSzPts val="3200"/>
              <a:buChar char="■"/>
              <a:defRPr sz="3200">
                <a:solidFill>
                  <a:schemeClr val="lt2"/>
                </a:solidFill>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Large prompt, full width text 1 1">
  <p:cSld name="TITLE_AND_BODY_2_3_3_2_1_1_1">
    <p:bg>
      <p:bgPr>
        <a:solidFill>
          <a:schemeClr val="accent1"/>
        </a:solidFill>
        <a:effectLst/>
      </p:bgPr>
    </p:bg>
    <p:spTree>
      <p:nvGrpSpPr>
        <p:cNvPr id="1" name="Shape 146"/>
        <p:cNvGrpSpPr/>
        <p:nvPr/>
      </p:nvGrpSpPr>
      <p:grpSpPr>
        <a:xfrm>
          <a:off x="0" y="0"/>
          <a:ext cx="0" cy="0"/>
          <a:chOff x="0" y="0"/>
          <a:chExt cx="0" cy="0"/>
        </a:xfrm>
      </p:grpSpPr>
      <p:grpSp>
        <p:nvGrpSpPr>
          <p:cNvPr id="147" name="Google Shape;147;p25"/>
          <p:cNvGrpSpPr/>
          <p:nvPr/>
        </p:nvGrpSpPr>
        <p:grpSpPr>
          <a:xfrm rot="10800000">
            <a:off x="-49982" y="3079584"/>
            <a:ext cx="12291975" cy="1552267"/>
            <a:chOff x="0" y="4421975"/>
            <a:chExt cx="9144000" cy="2436075"/>
          </a:xfrm>
        </p:grpSpPr>
        <p:sp>
          <p:nvSpPr>
            <p:cNvPr id="148" name="Google Shape;148;p25"/>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49" name="Google Shape;149;p25"/>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sp>
        <p:nvSpPr>
          <p:cNvPr id="150" name="Google Shape;150;p25"/>
          <p:cNvSpPr/>
          <p:nvPr/>
        </p:nvSpPr>
        <p:spPr>
          <a:xfrm rot="10800000">
            <a:off x="-49609" y="-14233"/>
            <a:ext cx="12291600" cy="309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51" name="Google Shape;151;p25"/>
          <p:cNvSpPr txBox="1">
            <a:spLocks noGrp="1"/>
          </p:cNvSpPr>
          <p:nvPr>
            <p:ph type="title"/>
          </p:nvPr>
        </p:nvSpPr>
        <p:spPr>
          <a:xfrm>
            <a:off x="520733" y="659475"/>
            <a:ext cx="11251200" cy="24201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4600"/>
              <a:buNone/>
              <a:defRPr sz="4600">
                <a:solidFill>
                  <a:schemeClr val="lt2"/>
                </a:solidFill>
              </a:defRPr>
            </a:lvl1pPr>
            <a:lvl2pPr lvl="1" algn="ctr" rtl="0">
              <a:spcBef>
                <a:spcPts val="0"/>
              </a:spcBef>
              <a:spcAft>
                <a:spcPts val="0"/>
              </a:spcAft>
              <a:buClr>
                <a:schemeClr val="lt1"/>
              </a:buClr>
              <a:buSzPts val="4600"/>
              <a:buNone/>
              <a:defRPr sz="4600" b="1">
                <a:solidFill>
                  <a:schemeClr val="lt1"/>
                </a:solidFill>
              </a:defRPr>
            </a:lvl2pPr>
            <a:lvl3pPr lvl="2" algn="ctr" rtl="0">
              <a:spcBef>
                <a:spcPts val="0"/>
              </a:spcBef>
              <a:spcAft>
                <a:spcPts val="0"/>
              </a:spcAft>
              <a:buClr>
                <a:schemeClr val="lt1"/>
              </a:buClr>
              <a:buSzPts val="4600"/>
              <a:buNone/>
              <a:defRPr sz="4600" b="1">
                <a:solidFill>
                  <a:schemeClr val="lt1"/>
                </a:solidFill>
              </a:defRPr>
            </a:lvl3pPr>
            <a:lvl4pPr lvl="3" algn="ctr" rtl="0">
              <a:spcBef>
                <a:spcPts val="0"/>
              </a:spcBef>
              <a:spcAft>
                <a:spcPts val="0"/>
              </a:spcAft>
              <a:buClr>
                <a:schemeClr val="lt1"/>
              </a:buClr>
              <a:buSzPts val="4600"/>
              <a:buNone/>
              <a:defRPr sz="4600" b="1">
                <a:solidFill>
                  <a:schemeClr val="lt1"/>
                </a:solidFill>
              </a:defRPr>
            </a:lvl4pPr>
            <a:lvl5pPr lvl="4" algn="ctr" rtl="0">
              <a:spcBef>
                <a:spcPts val="0"/>
              </a:spcBef>
              <a:spcAft>
                <a:spcPts val="0"/>
              </a:spcAft>
              <a:buClr>
                <a:schemeClr val="lt1"/>
              </a:buClr>
              <a:buSzPts val="4600"/>
              <a:buNone/>
              <a:defRPr sz="4600" b="1">
                <a:solidFill>
                  <a:schemeClr val="lt1"/>
                </a:solidFill>
              </a:defRPr>
            </a:lvl5pPr>
            <a:lvl6pPr lvl="5" algn="ctr" rtl="0">
              <a:spcBef>
                <a:spcPts val="0"/>
              </a:spcBef>
              <a:spcAft>
                <a:spcPts val="0"/>
              </a:spcAft>
              <a:buClr>
                <a:schemeClr val="lt1"/>
              </a:buClr>
              <a:buSzPts val="4600"/>
              <a:buNone/>
              <a:defRPr sz="4600" b="1">
                <a:solidFill>
                  <a:schemeClr val="lt1"/>
                </a:solidFill>
              </a:defRPr>
            </a:lvl6pPr>
            <a:lvl7pPr lvl="6" algn="ctr" rtl="0">
              <a:spcBef>
                <a:spcPts val="0"/>
              </a:spcBef>
              <a:spcAft>
                <a:spcPts val="0"/>
              </a:spcAft>
              <a:buClr>
                <a:schemeClr val="lt1"/>
              </a:buClr>
              <a:buSzPts val="4600"/>
              <a:buNone/>
              <a:defRPr sz="4600" b="1">
                <a:solidFill>
                  <a:schemeClr val="lt1"/>
                </a:solidFill>
              </a:defRPr>
            </a:lvl7pPr>
            <a:lvl8pPr lvl="7" algn="ctr" rtl="0">
              <a:spcBef>
                <a:spcPts val="0"/>
              </a:spcBef>
              <a:spcAft>
                <a:spcPts val="0"/>
              </a:spcAft>
              <a:buClr>
                <a:schemeClr val="lt1"/>
              </a:buClr>
              <a:buSzPts val="4600"/>
              <a:buNone/>
              <a:defRPr sz="4600" b="1">
                <a:solidFill>
                  <a:schemeClr val="lt1"/>
                </a:solidFill>
              </a:defRPr>
            </a:lvl8pPr>
            <a:lvl9pPr lvl="8" algn="ctr" rtl="0">
              <a:spcBef>
                <a:spcPts val="0"/>
              </a:spcBef>
              <a:spcAft>
                <a:spcPts val="0"/>
              </a:spcAft>
              <a:buClr>
                <a:schemeClr val="lt1"/>
              </a:buClr>
              <a:buSzPts val="4600"/>
              <a:buNone/>
              <a:defRPr sz="4600" b="1">
                <a:solidFill>
                  <a:schemeClr val="lt1"/>
                </a:solidFill>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Large prompt, full width text 1 1 1">
  <p:cSld name="TITLE_AND_BODY_2_3_3_2_1_1_1_1">
    <p:bg>
      <p:bgPr>
        <a:solidFill>
          <a:schemeClr val="accent1"/>
        </a:solidFill>
        <a:effectLst/>
      </p:bgPr>
    </p:bg>
    <p:spTree>
      <p:nvGrpSpPr>
        <p:cNvPr id="1" name="Shape 152"/>
        <p:cNvGrpSpPr/>
        <p:nvPr/>
      </p:nvGrpSpPr>
      <p:grpSpPr>
        <a:xfrm>
          <a:off x="0" y="0"/>
          <a:ext cx="0" cy="0"/>
          <a:chOff x="0" y="0"/>
          <a:chExt cx="0" cy="0"/>
        </a:xfrm>
      </p:grpSpPr>
      <p:grpSp>
        <p:nvGrpSpPr>
          <p:cNvPr id="153" name="Google Shape;153;p26"/>
          <p:cNvGrpSpPr/>
          <p:nvPr/>
        </p:nvGrpSpPr>
        <p:grpSpPr>
          <a:xfrm rot="10800000">
            <a:off x="-50000" y="2254168"/>
            <a:ext cx="12291975" cy="4646083"/>
            <a:chOff x="-37487" y="-14233"/>
            <a:chExt cx="9218981" cy="4646083"/>
          </a:xfrm>
        </p:grpSpPr>
        <p:grpSp>
          <p:nvGrpSpPr>
            <p:cNvPr id="154" name="Google Shape;154;p26"/>
            <p:cNvGrpSpPr/>
            <p:nvPr/>
          </p:nvGrpSpPr>
          <p:grpSpPr>
            <a:xfrm rot="10800000">
              <a:off x="-37487" y="3079583"/>
              <a:ext cx="9218981" cy="1552267"/>
              <a:chOff x="0" y="4421975"/>
              <a:chExt cx="9144000" cy="2436075"/>
            </a:xfrm>
          </p:grpSpPr>
          <p:sp>
            <p:nvSpPr>
              <p:cNvPr id="155" name="Google Shape;155;p26"/>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56" name="Google Shape;156;p26"/>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sp>
          <p:nvSpPr>
            <p:cNvPr id="157" name="Google Shape;157;p26"/>
            <p:cNvSpPr/>
            <p:nvPr/>
          </p:nvSpPr>
          <p:spPr>
            <a:xfrm rot="10800000">
              <a:off x="-37207" y="-14233"/>
              <a:ext cx="9218700" cy="309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sp>
        <p:nvSpPr>
          <p:cNvPr id="158" name="Google Shape;158;p26"/>
          <p:cNvSpPr txBox="1">
            <a:spLocks noGrp="1"/>
          </p:cNvSpPr>
          <p:nvPr>
            <p:ph type="title"/>
          </p:nvPr>
        </p:nvSpPr>
        <p:spPr>
          <a:xfrm>
            <a:off x="470367" y="3723950"/>
            <a:ext cx="11251200" cy="2191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2"/>
              </a:buClr>
              <a:buSzPts val="4600"/>
              <a:buNone/>
              <a:defRPr sz="4600">
                <a:solidFill>
                  <a:schemeClr val="lt2"/>
                </a:solidFill>
              </a:defRPr>
            </a:lvl1pPr>
            <a:lvl2pPr lvl="1"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2pPr>
            <a:lvl3pPr lvl="2"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3pPr>
            <a:lvl4pPr lvl="3"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4pPr>
            <a:lvl5pPr lvl="4"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5pPr>
            <a:lvl6pPr lvl="5"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6pPr>
            <a:lvl7pPr lvl="6"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7pPr>
            <a:lvl8pPr lvl="7"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8pPr>
            <a:lvl9pPr lvl="8" algn="ctr" rtl="0">
              <a:spcBef>
                <a:spcPts val="0"/>
              </a:spcBef>
              <a:spcAft>
                <a:spcPts val="0"/>
              </a:spcAft>
              <a:buClr>
                <a:schemeClr val="lt1"/>
              </a:buClr>
              <a:buSzPts val="4600"/>
              <a:buFont typeface="Blinker SemiBold"/>
              <a:buNone/>
              <a:defRPr sz="4600" b="0">
                <a:solidFill>
                  <a:schemeClr val="lt1"/>
                </a:solidFill>
                <a:latin typeface="Blinker SemiBold"/>
                <a:ea typeface="Blinker SemiBold"/>
                <a:cs typeface="Blinker SemiBold"/>
                <a:sym typeface="Blinker SemiBold"/>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break 1">
  <p:cSld name="CUSTOM_2">
    <p:bg>
      <p:bgPr>
        <a:solidFill>
          <a:schemeClr val="lt1"/>
        </a:solidFill>
        <a:effectLst/>
      </p:bgPr>
    </p:bg>
    <p:spTree>
      <p:nvGrpSpPr>
        <p:cNvPr id="1" name="Shape 159"/>
        <p:cNvGrpSpPr/>
        <p:nvPr/>
      </p:nvGrpSpPr>
      <p:grpSpPr>
        <a:xfrm>
          <a:off x="0" y="0"/>
          <a:ext cx="0" cy="0"/>
          <a:chOff x="0" y="0"/>
          <a:chExt cx="0" cy="0"/>
        </a:xfrm>
      </p:grpSpPr>
      <p:sp>
        <p:nvSpPr>
          <p:cNvPr id="160" name="Google Shape;160;p27"/>
          <p:cNvSpPr/>
          <p:nvPr/>
        </p:nvSpPr>
        <p:spPr>
          <a:xfrm>
            <a:off x="-94800" y="-10400"/>
            <a:ext cx="720400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chemeClr val="lt2"/>
              </a:solidFill>
            </a:endParaRPr>
          </a:p>
        </p:txBody>
      </p:sp>
      <p:sp>
        <p:nvSpPr>
          <p:cNvPr id="161" name="Google Shape;161;p27"/>
          <p:cNvSpPr txBox="1">
            <a:spLocks noGrp="1"/>
          </p:cNvSpPr>
          <p:nvPr>
            <p:ph type="title"/>
          </p:nvPr>
        </p:nvSpPr>
        <p:spPr>
          <a:xfrm>
            <a:off x="859633" y="1582875"/>
            <a:ext cx="57572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break 1 1">
  <p:cSld name="CUSTOM_2_1">
    <p:bg>
      <p:bgPr>
        <a:solidFill>
          <a:schemeClr val="lt2"/>
        </a:solidFill>
        <a:effectLst/>
      </p:bgPr>
    </p:bg>
    <p:spTree>
      <p:nvGrpSpPr>
        <p:cNvPr id="1" name="Shape 162"/>
        <p:cNvGrpSpPr/>
        <p:nvPr/>
      </p:nvGrpSpPr>
      <p:grpSpPr>
        <a:xfrm>
          <a:off x="0" y="0"/>
          <a:ext cx="0" cy="0"/>
          <a:chOff x="0" y="0"/>
          <a:chExt cx="0" cy="0"/>
        </a:xfrm>
      </p:grpSpPr>
      <p:sp>
        <p:nvSpPr>
          <p:cNvPr id="163" name="Google Shape;163;p28"/>
          <p:cNvSpPr/>
          <p:nvPr/>
        </p:nvSpPr>
        <p:spPr>
          <a:xfrm>
            <a:off x="-94800" y="-10400"/>
            <a:ext cx="7204000" cy="6858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chemeClr val="lt2"/>
              </a:solidFill>
            </a:endParaRPr>
          </a:p>
        </p:txBody>
      </p:sp>
      <p:sp>
        <p:nvSpPr>
          <p:cNvPr id="164" name="Google Shape;164;p28"/>
          <p:cNvSpPr txBox="1">
            <a:spLocks noGrp="1"/>
          </p:cNvSpPr>
          <p:nvPr>
            <p:ph type="title"/>
          </p:nvPr>
        </p:nvSpPr>
        <p:spPr>
          <a:xfrm>
            <a:off x="859633" y="1582875"/>
            <a:ext cx="57572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ection break 1 1 1">
  <p:cSld name="CUSTOM_2_1_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859633" y="1582875"/>
            <a:ext cx="57572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Section break dark">
  <p:cSld name="CUSTOM_1">
    <p:bg>
      <p:bgPr>
        <a:solidFill>
          <a:schemeClr val="accent1"/>
        </a:solidFill>
        <a:effectLst/>
      </p:bgPr>
    </p:bg>
    <p:spTree>
      <p:nvGrpSpPr>
        <p:cNvPr id="1" name="Shape 167"/>
        <p:cNvGrpSpPr/>
        <p:nvPr/>
      </p:nvGrpSpPr>
      <p:grpSpPr>
        <a:xfrm>
          <a:off x="0" y="0"/>
          <a:ext cx="0" cy="0"/>
          <a:chOff x="0" y="0"/>
          <a:chExt cx="0" cy="0"/>
        </a:xfrm>
      </p:grpSpPr>
      <p:sp>
        <p:nvSpPr>
          <p:cNvPr id="168" name="Google Shape;168;p30"/>
          <p:cNvSpPr/>
          <p:nvPr/>
        </p:nvSpPr>
        <p:spPr>
          <a:xfrm>
            <a:off x="0" y="-10400"/>
            <a:ext cx="7109200" cy="6858000"/>
          </a:xfrm>
          <a:prstGeom prst="rect">
            <a:avLst/>
          </a:prstGeom>
          <a:solidFill>
            <a:schemeClr val="dk2"/>
          </a:solidFill>
          <a:ln>
            <a:noFill/>
          </a:ln>
          <a:effectLst>
            <a:outerShdw blurRad="1714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69" name="Google Shape;169;p30"/>
          <p:cNvSpPr txBox="1">
            <a:spLocks noGrp="1"/>
          </p:cNvSpPr>
          <p:nvPr>
            <p:ph type="title"/>
          </p:nvPr>
        </p:nvSpPr>
        <p:spPr>
          <a:xfrm>
            <a:off x="859633" y="1582875"/>
            <a:ext cx="57572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FFFFFF"/>
              </a:buClr>
              <a:buSzPts val="4700"/>
              <a:buNone/>
              <a:defRPr sz="4700">
                <a:solidFill>
                  <a:srgbClr val="FFFFFF"/>
                </a:solidFill>
              </a:defRPr>
            </a:lvl1pPr>
            <a:lvl2pPr lvl="1"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2pPr>
            <a:lvl3pPr lvl="2"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3pPr>
            <a:lvl4pPr lvl="3"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4pPr>
            <a:lvl5pPr lvl="4"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5pPr>
            <a:lvl6pPr lvl="5"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6pPr>
            <a:lvl7pPr lvl="6"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7pPr>
            <a:lvl8pPr lvl="7"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8pPr>
            <a:lvl9pPr lvl="8" rtl="0">
              <a:spcBef>
                <a:spcPts val="0"/>
              </a:spcBef>
              <a:spcAft>
                <a:spcPts val="0"/>
              </a:spcAft>
              <a:buClr>
                <a:srgbClr val="FFFFFF"/>
              </a:buClr>
              <a:buSzPts val="4700"/>
              <a:buFont typeface="Blinker SemiBold"/>
              <a:buNone/>
              <a:defRPr sz="4700" b="0">
                <a:solidFill>
                  <a:srgbClr val="FFFFFF"/>
                </a:solidFill>
                <a:latin typeface="Blinker SemiBold"/>
                <a:ea typeface="Blinker SemiBold"/>
                <a:cs typeface="Blinker SemiBold"/>
                <a:sym typeface="Blinker SemiBold"/>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p:cSld name="TITLE_AND_BODY_2_3_2">
    <p:bg>
      <p:bgPr>
        <a:solidFill>
          <a:srgbClr val="FFFFFF"/>
        </a:solidFill>
        <a:effectLst/>
      </p:bgPr>
    </p:bg>
    <p:spTree>
      <p:nvGrpSpPr>
        <p:cNvPr id="1" name="Shape 170"/>
        <p:cNvGrpSpPr/>
        <p:nvPr/>
      </p:nvGrpSpPr>
      <p:grpSpPr>
        <a:xfrm>
          <a:off x="0" y="0"/>
          <a:ext cx="0" cy="0"/>
          <a:chOff x="0" y="0"/>
          <a:chExt cx="0" cy="0"/>
        </a:xfrm>
      </p:grpSpPr>
      <p:sp>
        <p:nvSpPr>
          <p:cNvPr id="171" name="Google Shape;171;p31"/>
          <p:cNvSpPr txBox="1">
            <a:spLocks noGrp="1"/>
          </p:cNvSpPr>
          <p:nvPr>
            <p:ph type="title"/>
          </p:nvPr>
        </p:nvSpPr>
        <p:spPr>
          <a:xfrm>
            <a:off x="281600" y="103600"/>
            <a:ext cx="115984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1">
  <p:cSld name="TITLE_AND_BODY_2_3_2_2">
    <p:bg>
      <p:bgPr>
        <a:solidFill>
          <a:schemeClr val="lt1"/>
        </a:solidFill>
        <a:effectLst/>
      </p:bgPr>
    </p:bg>
    <p:spTree>
      <p:nvGrpSpPr>
        <p:cNvPr id="1" name="Shape 172"/>
        <p:cNvGrpSpPr/>
        <p:nvPr/>
      </p:nvGrpSpPr>
      <p:grpSpPr>
        <a:xfrm>
          <a:off x="0" y="0"/>
          <a:ext cx="0" cy="0"/>
          <a:chOff x="0" y="0"/>
          <a:chExt cx="0" cy="0"/>
        </a:xfrm>
      </p:grpSpPr>
      <p:sp>
        <p:nvSpPr>
          <p:cNvPr id="173" name="Google Shape;173;p32"/>
          <p:cNvSpPr txBox="1">
            <a:spLocks noGrp="1"/>
          </p:cNvSpPr>
          <p:nvPr>
            <p:ph type="title"/>
          </p:nvPr>
        </p:nvSpPr>
        <p:spPr>
          <a:xfrm>
            <a:off x="281600" y="103600"/>
            <a:ext cx="115984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only 1 1">
  <p:cSld name="TITLE_AND_BODY_2_3_2_2_1">
    <p:bg>
      <p:bgPr>
        <a:solidFill>
          <a:schemeClr val="accent1"/>
        </a:solidFill>
        <a:effectLst/>
      </p:bgPr>
    </p:bg>
    <p:spTree>
      <p:nvGrpSpPr>
        <p:cNvPr id="1" name="Shape 174"/>
        <p:cNvGrpSpPr/>
        <p:nvPr/>
      </p:nvGrpSpPr>
      <p:grpSpPr>
        <a:xfrm>
          <a:off x="0" y="0"/>
          <a:ext cx="0" cy="0"/>
          <a:chOff x="0" y="0"/>
          <a:chExt cx="0" cy="0"/>
        </a:xfrm>
      </p:grpSpPr>
      <p:sp>
        <p:nvSpPr>
          <p:cNvPr id="175" name="Google Shape;175;p33"/>
          <p:cNvSpPr txBox="1">
            <a:spLocks noGrp="1"/>
          </p:cNvSpPr>
          <p:nvPr>
            <p:ph type="title"/>
          </p:nvPr>
        </p:nvSpPr>
        <p:spPr>
          <a:xfrm>
            <a:off x="281600" y="103600"/>
            <a:ext cx="115984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1 1 1">
  <p:cSld name="TITLE_AND_BODY_2_3_2_2_1_1">
    <p:bg>
      <p:bgPr>
        <a:solidFill>
          <a:schemeClr val="dk2"/>
        </a:solidFill>
        <a:effectLst/>
      </p:bgPr>
    </p:bg>
    <p:spTree>
      <p:nvGrpSpPr>
        <p:cNvPr id="1" name="Shape 176"/>
        <p:cNvGrpSpPr/>
        <p:nvPr/>
      </p:nvGrpSpPr>
      <p:grpSpPr>
        <a:xfrm>
          <a:off x="0" y="0"/>
          <a:ext cx="0" cy="0"/>
          <a:chOff x="0" y="0"/>
          <a:chExt cx="0" cy="0"/>
        </a:xfrm>
      </p:grpSpPr>
      <p:sp>
        <p:nvSpPr>
          <p:cNvPr id="177" name="Google Shape;177;p34"/>
          <p:cNvSpPr txBox="1">
            <a:spLocks noGrp="1"/>
          </p:cNvSpPr>
          <p:nvPr>
            <p:ph type="title"/>
          </p:nvPr>
        </p:nvSpPr>
        <p:spPr>
          <a:xfrm>
            <a:off x="281600" y="103600"/>
            <a:ext cx="11598400" cy="645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500"/>
              <a:buNone/>
              <a:defRPr sz="3500" b="1">
                <a:solidFill>
                  <a:schemeClr val="lt1"/>
                </a:solidFill>
              </a:defRPr>
            </a:lvl1pPr>
            <a:lvl2pPr lvl="1" rtl="0">
              <a:spcBef>
                <a:spcPts val="0"/>
              </a:spcBef>
              <a:spcAft>
                <a:spcPts val="0"/>
              </a:spcAft>
              <a:buClr>
                <a:schemeClr val="lt1"/>
              </a:buClr>
              <a:buSzPts val="3500"/>
              <a:buNone/>
              <a:defRPr sz="3500" b="1">
                <a:solidFill>
                  <a:schemeClr val="lt1"/>
                </a:solidFill>
              </a:defRPr>
            </a:lvl2pPr>
            <a:lvl3pPr lvl="2" rtl="0">
              <a:spcBef>
                <a:spcPts val="0"/>
              </a:spcBef>
              <a:spcAft>
                <a:spcPts val="0"/>
              </a:spcAft>
              <a:buClr>
                <a:schemeClr val="lt1"/>
              </a:buClr>
              <a:buSzPts val="3500"/>
              <a:buNone/>
              <a:defRPr sz="3500" b="1">
                <a:solidFill>
                  <a:schemeClr val="lt1"/>
                </a:solidFill>
              </a:defRPr>
            </a:lvl3pPr>
            <a:lvl4pPr lvl="3" rtl="0">
              <a:spcBef>
                <a:spcPts val="0"/>
              </a:spcBef>
              <a:spcAft>
                <a:spcPts val="0"/>
              </a:spcAft>
              <a:buClr>
                <a:schemeClr val="lt1"/>
              </a:buClr>
              <a:buSzPts val="3500"/>
              <a:buNone/>
              <a:defRPr sz="3500" b="1">
                <a:solidFill>
                  <a:schemeClr val="lt1"/>
                </a:solidFill>
              </a:defRPr>
            </a:lvl4pPr>
            <a:lvl5pPr lvl="4" rtl="0">
              <a:spcBef>
                <a:spcPts val="0"/>
              </a:spcBef>
              <a:spcAft>
                <a:spcPts val="0"/>
              </a:spcAft>
              <a:buClr>
                <a:schemeClr val="lt1"/>
              </a:buClr>
              <a:buSzPts val="3500"/>
              <a:buNone/>
              <a:defRPr sz="3500" b="1">
                <a:solidFill>
                  <a:schemeClr val="lt1"/>
                </a:solidFill>
              </a:defRPr>
            </a:lvl5pPr>
            <a:lvl6pPr lvl="5" rtl="0">
              <a:spcBef>
                <a:spcPts val="0"/>
              </a:spcBef>
              <a:spcAft>
                <a:spcPts val="0"/>
              </a:spcAft>
              <a:buClr>
                <a:schemeClr val="lt1"/>
              </a:buClr>
              <a:buSzPts val="3500"/>
              <a:buNone/>
              <a:defRPr sz="3500" b="1">
                <a:solidFill>
                  <a:schemeClr val="lt1"/>
                </a:solidFill>
              </a:defRPr>
            </a:lvl6pPr>
            <a:lvl7pPr lvl="6" rtl="0">
              <a:spcBef>
                <a:spcPts val="0"/>
              </a:spcBef>
              <a:spcAft>
                <a:spcPts val="0"/>
              </a:spcAft>
              <a:buClr>
                <a:schemeClr val="lt1"/>
              </a:buClr>
              <a:buSzPts val="3500"/>
              <a:buNone/>
              <a:defRPr sz="3500" b="1">
                <a:solidFill>
                  <a:schemeClr val="lt1"/>
                </a:solidFill>
              </a:defRPr>
            </a:lvl7pPr>
            <a:lvl8pPr lvl="7" rtl="0">
              <a:spcBef>
                <a:spcPts val="0"/>
              </a:spcBef>
              <a:spcAft>
                <a:spcPts val="0"/>
              </a:spcAft>
              <a:buClr>
                <a:schemeClr val="lt1"/>
              </a:buClr>
              <a:buSzPts val="3500"/>
              <a:buNone/>
              <a:defRPr sz="3500" b="1">
                <a:solidFill>
                  <a:schemeClr val="lt1"/>
                </a:solidFill>
              </a:defRPr>
            </a:lvl8pPr>
            <a:lvl9pPr lvl="8" rtl="0">
              <a:spcBef>
                <a:spcPts val="0"/>
              </a:spcBef>
              <a:spcAft>
                <a:spcPts val="0"/>
              </a:spcAft>
              <a:buClr>
                <a:schemeClr val="lt1"/>
              </a:buClr>
              <a:buSzPts val="3500"/>
              <a:buNone/>
              <a:defRPr sz="3500" b="1">
                <a:solidFill>
                  <a:schemeClr val="lt1"/>
                </a:solidFil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 2 columns">
  <p:cSld name="TITLE_AND_BODY_2_3_1">
    <p:bg>
      <p:bgPr>
        <a:solidFill>
          <a:srgbClr val="FFFFFF"/>
        </a:solidFill>
        <a:effectLst/>
      </p:bgPr>
    </p:bg>
    <p:spTree>
      <p:nvGrpSpPr>
        <p:cNvPr id="1" name="Shape 178"/>
        <p:cNvGrpSpPr/>
        <p:nvPr/>
      </p:nvGrpSpPr>
      <p:grpSpPr>
        <a:xfrm>
          <a:off x="0" y="0"/>
          <a:ext cx="0" cy="0"/>
          <a:chOff x="0" y="0"/>
          <a:chExt cx="0" cy="0"/>
        </a:xfrm>
      </p:grpSpPr>
      <p:sp>
        <p:nvSpPr>
          <p:cNvPr id="179" name="Google Shape;179;p35"/>
          <p:cNvSpPr/>
          <p:nvPr/>
        </p:nvSpPr>
        <p:spPr>
          <a:xfrm>
            <a:off x="-82467" y="-14925"/>
            <a:ext cx="12291600" cy="1087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80" name="Google Shape;180;p35"/>
          <p:cNvSpPr txBox="1">
            <a:spLocks noGrp="1"/>
          </p:cNvSpPr>
          <p:nvPr>
            <p:ph type="title"/>
          </p:nvPr>
        </p:nvSpPr>
        <p:spPr>
          <a:xfrm>
            <a:off x="281600" y="103600"/>
            <a:ext cx="11598400" cy="8073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3500"/>
              <a:buNone/>
              <a:defRPr sz="3500" b="1">
                <a:solidFill>
                  <a:schemeClr val="lt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181" name="Google Shape;181;p35"/>
          <p:cNvSpPr txBox="1">
            <a:spLocks noGrp="1"/>
          </p:cNvSpPr>
          <p:nvPr>
            <p:ph type="body" idx="1"/>
          </p:nvPr>
        </p:nvSpPr>
        <p:spPr>
          <a:xfrm>
            <a:off x="281600" y="1072225"/>
            <a:ext cx="5874800" cy="57858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82" name="Google Shape;182;p35"/>
          <p:cNvSpPr txBox="1">
            <a:spLocks noGrp="1"/>
          </p:cNvSpPr>
          <p:nvPr>
            <p:ph type="body" idx="2"/>
          </p:nvPr>
        </p:nvSpPr>
        <p:spPr>
          <a:xfrm>
            <a:off x="6156400" y="1072225"/>
            <a:ext cx="6035600" cy="57858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ompletely blank">
  <p:cSld name="BLANK_2">
    <p:spTree>
      <p:nvGrpSpPr>
        <p:cNvPr id="1" name="Shape 18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theme" Target="../theme/theme2.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6/4/2026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81600" y="103600"/>
            <a:ext cx="11598400" cy="6456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102C53"/>
              </a:buClr>
              <a:buSzPts val="3000"/>
              <a:buFont typeface="Blinker SemiBold"/>
              <a:buNone/>
              <a:defRPr sz="3000">
                <a:solidFill>
                  <a:srgbClr val="102C53"/>
                </a:solidFill>
                <a:latin typeface="Blinker SemiBold"/>
                <a:ea typeface="Blinker SemiBold"/>
                <a:cs typeface="Blinker SemiBold"/>
                <a:sym typeface="Blinker SemiBold"/>
              </a:defRPr>
            </a:lvl1pPr>
            <a:lvl2pPr lvl="1"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2pPr>
            <a:lvl3pPr lvl="2"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3pPr>
            <a:lvl4pPr lvl="3"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4pPr>
            <a:lvl5pPr lvl="4"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5pPr>
            <a:lvl6pPr lvl="5"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6pPr>
            <a:lvl7pPr lvl="6"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7pPr>
            <a:lvl8pPr lvl="7"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8pPr>
            <a:lvl9pPr lvl="8" rtl="0">
              <a:spcBef>
                <a:spcPts val="0"/>
              </a:spcBef>
              <a:spcAft>
                <a:spcPts val="0"/>
              </a:spcAft>
              <a:buClr>
                <a:schemeClr val="dk2"/>
              </a:buClr>
              <a:buSzPts val="3000"/>
              <a:buFont typeface="Cabin Condensed"/>
              <a:buNone/>
              <a:defRPr sz="3000" b="1">
                <a:solidFill>
                  <a:schemeClr val="dk2"/>
                </a:solidFill>
                <a:latin typeface="Cabin Condensed"/>
                <a:ea typeface="Cabin Condensed"/>
                <a:cs typeface="Cabin Condensed"/>
                <a:sym typeface="Cabin Condensed"/>
              </a:defRPr>
            </a:lvl9pPr>
          </a:lstStyle>
          <a:p>
            <a:endParaRPr/>
          </a:p>
        </p:txBody>
      </p:sp>
      <p:sp>
        <p:nvSpPr>
          <p:cNvPr id="7" name="Google Shape;7;p1"/>
          <p:cNvSpPr txBox="1">
            <a:spLocks noGrp="1"/>
          </p:cNvSpPr>
          <p:nvPr>
            <p:ph type="body" idx="1"/>
          </p:nvPr>
        </p:nvSpPr>
        <p:spPr>
          <a:xfrm>
            <a:off x="524300" y="1072225"/>
            <a:ext cx="11463200" cy="5655900"/>
          </a:xfrm>
          <a:prstGeom prst="rect">
            <a:avLst/>
          </a:prstGeom>
          <a:noFill/>
          <a:ln>
            <a:noFill/>
          </a:ln>
        </p:spPr>
        <p:txBody>
          <a:bodyPr spcFirstLastPara="1" wrap="square" lIns="91425" tIns="91425" rIns="91425" bIns="91425" anchor="t" anchorCtr="0">
            <a:noAutofit/>
          </a:bodyPr>
          <a:lstStyle>
            <a:lvl1pPr marL="457200" lvl="0" indent="-406400" rtl="0">
              <a:spcBef>
                <a:spcPts val="600"/>
              </a:spcBef>
              <a:spcAft>
                <a:spcPts val="0"/>
              </a:spcAft>
              <a:buSzPts val="2800"/>
              <a:buFont typeface="Open Sans"/>
              <a:buChar char="⊙"/>
              <a:defRPr sz="2800">
                <a:latin typeface="Open Sans"/>
                <a:ea typeface="Open Sans"/>
                <a:cs typeface="Open Sans"/>
                <a:sym typeface="Open Sans"/>
              </a:defRPr>
            </a:lvl1pPr>
            <a:lvl2pPr marL="914400" lvl="1" indent="-381000" rtl="0">
              <a:spcBef>
                <a:spcPts val="0"/>
              </a:spcBef>
              <a:spcAft>
                <a:spcPts val="0"/>
              </a:spcAft>
              <a:buSzPts val="2400"/>
              <a:buFont typeface="Open Sans"/>
              <a:buChar char="○"/>
              <a:defRPr sz="2400">
                <a:latin typeface="Open Sans"/>
                <a:ea typeface="Open Sans"/>
                <a:cs typeface="Open Sans"/>
                <a:sym typeface="Open Sans"/>
              </a:defRPr>
            </a:lvl2pPr>
            <a:lvl3pPr marL="1371600" lvl="2" indent="-381000" rtl="0">
              <a:spcBef>
                <a:spcPts val="0"/>
              </a:spcBef>
              <a:spcAft>
                <a:spcPts val="0"/>
              </a:spcAft>
              <a:buSzPts val="2400"/>
              <a:buFont typeface="Open Sans"/>
              <a:buChar char="■"/>
              <a:defRPr sz="2400">
                <a:latin typeface="Open Sans"/>
                <a:ea typeface="Open Sans"/>
                <a:cs typeface="Open Sans"/>
                <a:sym typeface="Open Sans"/>
              </a:defRPr>
            </a:lvl3pPr>
            <a:lvl4pPr marL="1828800" lvl="3" indent="-342900" rtl="0">
              <a:spcBef>
                <a:spcPts val="0"/>
              </a:spcBef>
              <a:spcAft>
                <a:spcPts val="0"/>
              </a:spcAft>
              <a:buSzPts val="1800"/>
              <a:buFont typeface="Open Sans"/>
              <a:buChar char="●"/>
              <a:defRPr sz="1800">
                <a:latin typeface="Open Sans"/>
                <a:ea typeface="Open Sans"/>
                <a:cs typeface="Open Sans"/>
                <a:sym typeface="Open Sans"/>
              </a:defRPr>
            </a:lvl4pPr>
            <a:lvl5pPr marL="2286000" lvl="4" indent="-342900" rtl="0">
              <a:spcBef>
                <a:spcPts val="0"/>
              </a:spcBef>
              <a:spcAft>
                <a:spcPts val="0"/>
              </a:spcAft>
              <a:buSzPts val="1800"/>
              <a:buFont typeface="Open Sans"/>
              <a:buChar char="○"/>
              <a:defRPr sz="1800">
                <a:latin typeface="Open Sans"/>
                <a:ea typeface="Open Sans"/>
                <a:cs typeface="Open Sans"/>
                <a:sym typeface="Open Sans"/>
              </a:defRPr>
            </a:lvl5pPr>
            <a:lvl6pPr marL="2743200" lvl="5" indent="-342900" rtl="0">
              <a:spcBef>
                <a:spcPts val="0"/>
              </a:spcBef>
              <a:spcAft>
                <a:spcPts val="0"/>
              </a:spcAft>
              <a:buSzPts val="1800"/>
              <a:buFont typeface="Open Sans"/>
              <a:buChar char="■"/>
              <a:defRPr sz="1800">
                <a:latin typeface="Open Sans"/>
                <a:ea typeface="Open Sans"/>
                <a:cs typeface="Open Sans"/>
                <a:sym typeface="Open Sans"/>
              </a:defRPr>
            </a:lvl6pPr>
            <a:lvl7pPr marL="3200400" lvl="6" indent="-342900" rtl="0">
              <a:spcBef>
                <a:spcPts val="0"/>
              </a:spcBef>
              <a:spcAft>
                <a:spcPts val="0"/>
              </a:spcAft>
              <a:buSzPts val="1800"/>
              <a:buFont typeface="Open Sans"/>
              <a:buChar char="●"/>
              <a:defRPr sz="1800">
                <a:latin typeface="Open Sans"/>
                <a:ea typeface="Open Sans"/>
                <a:cs typeface="Open Sans"/>
                <a:sym typeface="Open Sans"/>
              </a:defRPr>
            </a:lvl7pPr>
            <a:lvl8pPr marL="3657600" lvl="7" indent="-342900" rtl="0">
              <a:spcBef>
                <a:spcPts val="0"/>
              </a:spcBef>
              <a:spcAft>
                <a:spcPts val="0"/>
              </a:spcAft>
              <a:buSzPts val="1800"/>
              <a:buFont typeface="Open Sans"/>
              <a:buChar char="○"/>
              <a:defRPr sz="1800">
                <a:latin typeface="Open Sans"/>
                <a:ea typeface="Open Sans"/>
                <a:cs typeface="Open Sans"/>
                <a:sym typeface="Open Sans"/>
              </a:defRPr>
            </a:lvl8pPr>
            <a:lvl9pPr marL="4114800" lvl="8" indent="-342900" rtl="0">
              <a:spcBef>
                <a:spcPts val="0"/>
              </a:spcBef>
              <a:spcAft>
                <a:spcPts val="0"/>
              </a:spcAft>
              <a:buSzPts val="1800"/>
              <a:buFont typeface="Open Sans"/>
              <a:buChar char="■"/>
              <a:defRPr sz="1800">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8.wmf"/><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2.jpeg"/><Relationship Id="rId7" Type="http://schemas.openxmlformats.org/officeDocument/2006/relationships/diagramColors" Target="../diagrams/colors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35DD65-5954-B15A-277C-70629F018EFA}"/>
            </a:ext>
          </a:extLst>
        </p:cNvPr>
        <p:cNvGrpSpPr/>
        <p:nvPr/>
      </p:nvGrpSpPr>
      <p:grpSpPr>
        <a:xfrm>
          <a:off x="0" y="0"/>
          <a:ext cx="0" cy="0"/>
          <a:chOff x="0" y="0"/>
          <a:chExt cx="0" cy="0"/>
        </a:xfrm>
      </p:grpSpPr>
      <p:pic>
        <p:nvPicPr>
          <p:cNvPr id="4" name="Content Placeholder 3" descr="A group of people holding megaphones&#10;&#10;AI-generated content may be incorrect.">
            <a:extLst>
              <a:ext uri="{FF2B5EF4-FFF2-40B4-BE49-F238E27FC236}">
                <a16:creationId xmlns:a16="http://schemas.microsoft.com/office/drawing/2014/main" id="{7AC4A0DF-DF6E-0F1D-9AEE-40CA46921C8A}"/>
              </a:ext>
            </a:extLst>
          </p:cNvPr>
          <p:cNvPicPr>
            <a:picLocks noGrp="1" noChangeAspect="1"/>
          </p:cNvPicPr>
          <p:nvPr>
            <p:ph idx="1"/>
          </p:nvPr>
        </p:nvPicPr>
        <p:blipFill>
          <a:blip r:embed="rId3"/>
          <a:srcRect l="-385" t="24168" r="96" b="10701"/>
          <a:stretch>
            <a:fillRect/>
          </a:stretch>
        </p:blipFill>
        <p:spPr>
          <a:xfrm>
            <a:off x="-8296" y="-5128"/>
            <a:ext cx="12215431" cy="6897093"/>
          </a:xfrm>
          <a:prstGeom prst="rect">
            <a:avLst/>
          </a:prstGeom>
        </p:spPr>
      </p:pic>
      <p:sp>
        <p:nvSpPr>
          <p:cNvPr id="2" name="Content Placeholder 2">
            <a:extLst>
              <a:ext uri="{FF2B5EF4-FFF2-40B4-BE49-F238E27FC236}">
                <a16:creationId xmlns:a16="http://schemas.microsoft.com/office/drawing/2014/main" id="{8A98555B-B749-6710-CA3F-C55A27100C0F}"/>
              </a:ext>
            </a:extLst>
          </p:cNvPr>
          <p:cNvSpPr>
            <a:spLocks noGrp="1"/>
          </p:cNvSpPr>
          <p:nvPr/>
        </p:nvSpPr>
        <p:spPr>
          <a:xfrm>
            <a:off x="427723" y="8980251"/>
            <a:ext cx="5245375" cy="764328"/>
          </a:xfrm>
          <a:prstGeom prst="rect">
            <a:avLst/>
          </a:prstGeom>
          <a:solidFill>
            <a:schemeClr val="accent1">
              <a:lumMod val="20000"/>
              <a:lumOff val="80000"/>
            </a:schemeClr>
          </a:solidFill>
        </p:spPr>
        <p:txBody>
          <a:bodyPr vert="horz" lIns="91440" tIns="45720" rIns="91440" bIns="45720" rtlCol="0" anchor="t">
            <a:normAutofit fontScale="70000" lnSpcReduction="20000"/>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800">
                <a:solidFill>
                  <a:schemeClr val="tx2">
                    <a:lumMod val="90000"/>
                    <a:lumOff val="10000"/>
                  </a:schemeClr>
                </a:solidFill>
                <a:latin typeface="Aharoni"/>
                <a:cs typeface="Aharoni"/>
              </a:rPr>
              <a:t>Coaching Fundamentals</a:t>
            </a:r>
            <a:endParaRPr lang="en-US" sz="4800" dirty="0" err="1">
              <a:solidFill>
                <a:schemeClr val="tx2">
                  <a:lumMod val="90000"/>
                  <a:lumOff val="10000"/>
                </a:schemeClr>
              </a:solidFill>
              <a:latin typeface="Aharoni"/>
              <a:cs typeface="Aharoni"/>
            </a:endParaRPr>
          </a:p>
        </p:txBody>
      </p:sp>
      <p:sp>
        <p:nvSpPr>
          <p:cNvPr id="3" name="TextBox 2">
            <a:extLst>
              <a:ext uri="{FF2B5EF4-FFF2-40B4-BE49-F238E27FC236}">
                <a16:creationId xmlns:a16="http://schemas.microsoft.com/office/drawing/2014/main" id="{A461EB54-4A2A-DD3D-91FC-18D41B278F90}"/>
              </a:ext>
            </a:extLst>
          </p:cNvPr>
          <p:cNvSpPr txBox="1"/>
          <p:nvPr/>
        </p:nvSpPr>
        <p:spPr>
          <a:xfrm>
            <a:off x="3330437" y="1617090"/>
            <a:ext cx="635370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chemeClr val="tx2">
                    <a:lumMod val="90000"/>
                    <a:lumOff val="10000"/>
                  </a:schemeClr>
                </a:solidFill>
              </a:rPr>
              <a:t>Coaching Fundamentals </a:t>
            </a:r>
          </a:p>
        </p:txBody>
      </p:sp>
    </p:spTree>
    <p:extLst>
      <p:ext uri="{BB962C8B-B14F-4D97-AF65-F5344CB8AC3E}">
        <p14:creationId xmlns:p14="http://schemas.microsoft.com/office/powerpoint/2010/main" val="525295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947DB-69F7-D3A9-CE32-CFB993D8EFE9}"/>
              </a:ext>
            </a:extLst>
          </p:cNvPr>
          <p:cNvSpPr>
            <a:spLocks noGrp="1"/>
          </p:cNvSpPr>
          <p:nvPr>
            <p:ph type="title"/>
          </p:nvPr>
        </p:nvSpPr>
        <p:spPr>
          <a:xfrm>
            <a:off x="838200" y="104069"/>
            <a:ext cx="10515600" cy="1325563"/>
          </a:xfrm>
        </p:spPr>
        <p:txBody>
          <a:bodyPr>
            <a:normAutofit/>
          </a:bodyPr>
          <a:lstStyle/>
          <a:p>
            <a:r>
              <a:rPr lang="en-US" sz="4000"/>
              <a:t>What symbol of a coach type resonates with you?</a:t>
            </a:r>
          </a:p>
        </p:txBody>
      </p:sp>
      <p:pic>
        <p:nvPicPr>
          <p:cNvPr id="4" name="Content Placeholder 3" descr="Therapist Couch Vector Art, Icons, and ...">
            <a:extLst>
              <a:ext uri="{FF2B5EF4-FFF2-40B4-BE49-F238E27FC236}">
                <a16:creationId xmlns:a16="http://schemas.microsoft.com/office/drawing/2014/main" id="{1207BD0B-9BA8-CFD5-89DA-B1C462D11CCC}"/>
              </a:ext>
            </a:extLst>
          </p:cNvPr>
          <p:cNvPicPr>
            <a:picLocks noGrp="1" noChangeAspect="1"/>
          </p:cNvPicPr>
          <p:nvPr>
            <p:ph idx="1"/>
          </p:nvPr>
        </p:nvPicPr>
        <p:blipFill>
          <a:blip r:embed="rId2"/>
          <a:stretch>
            <a:fillRect/>
          </a:stretch>
        </p:blipFill>
        <p:spPr>
          <a:xfrm>
            <a:off x="7480385" y="4374162"/>
            <a:ext cx="3028950" cy="1514475"/>
          </a:xfrm>
          <a:prstGeom prst="rect">
            <a:avLst/>
          </a:prstGeom>
        </p:spPr>
      </p:pic>
      <p:pic>
        <p:nvPicPr>
          <p:cNvPr id="7" name="Picture 6" descr="Standing Mirror Illustration Graphic ...">
            <a:extLst>
              <a:ext uri="{FF2B5EF4-FFF2-40B4-BE49-F238E27FC236}">
                <a16:creationId xmlns:a16="http://schemas.microsoft.com/office/drawing/2014/main" id="{900EC458-2FB7-A29A-7E68-D6C2BA715C44}"/>
              </a:ext>
            </a:extLst>
          </p:cNvPr>
          <p:cNvPicPr>
            <a:picLocks noChangeAspect="1"/>
          </p:cNvPicPr>
          <p:nvPr/>
        </p:nvPicPr>
        <p:blipFill>
          <a:blip r:embed="rId3"/>
          <a:srcRect r="-2845" b="8000"/>
          <a:stretch>
            <a:fillRect/>
          </a:stretch>
        </p:blipFill>
        <p:spPr>
          <a:xfrm>
            <a:off x="1141850" y="1431871"/>
            <a:ext cx="1596743" cy="2707759"/>
          </a:xfrm>
          <a:prstGeom prst="rect">
            <a:avLst/>
          </a:prstGeom>
        </p:spPr>
      </p:pic>
      <p:pic>
        <p:nvPicPr>
          <p:cNvPr id="8" name="Picture 7" descr="4,292 Tour Guide Silhouette Royalty ...">
            <a:extLst>
              <a:ext uri="{FF2B5EF4-FFF2-40B4-BE49-F238E27FC236}">
                <a16:creationId xmlns:a16="http://schemas.microsoft.com/office/drawing/2014/main" id="{DB38F5A0-CC15-0293-8B0E-002F0D571387}"/>
              </a:ext>
            </a:extLst>
          </p:cNvPr>
          <p:cNvPicPr>
            <a:picLocks noChangeAspect="1"/>
          </p:cNvPicPr>
          <p:nvPr/>
        </p:nvPicPr>
        <p:blipFill>
          <a:blip r:embed="rId4"/>
          <a:srcRect l="64312" t="3753" r="372" b="5761"/>
          <a:stretch>
            <a:fillRect/>
          </a:stretch>
        </p:blipFill>
        <p:spPr>
          <a:xfrm>
            <a:off x="2796736" y="1687108"/>
            <a:ext cx="2492730" cy="2223197"/>
          </a:xfrm>
          <a:prstGeom prst="rect">
            <a:avLst/>
          </a:prstGeom>
        </p:spPr>
      </p:pic>
      <p:pic>
        <p:nvPicPr>
          <p:cNvPr id="9" name="Picture 8" descr="1,900+ Cheerleading Pom Poms Stock ...">
            <a:extLst>
              <a:ext uri="{FF2B5EF4-FFF2-40B4-BE49-F238E27FC236}">
                <a16:creationId xmlns:a16="http://schemas.microsoft.com/office/drawing/2014/main" id="{C3032CCB-6BEE-791E-6BFD-FD06DD20F56C}"/>
              </a:ext>
            </a:extLst>
          </p:cNvPr>
          <p:cNvPicPr>
            <a:picLocks noChangeAspect="1"/>
          </p:cNvPicPr>
          <p:nvPr/>
        </p:nvPicPr>
        <p:blipFill>
          <a:blip r:embed="rId5"/>
          <a:stretch>
            <a:fillRect/>
          </a:stretch>
        </p:blipFill>
        <p:spPr>
          <a:xfrm>
            <a:off x="7924270" y="1728520"/>
            <a:ext cx="2143125" cy="2143125"/>
          </a:xfrm>
          <a:prstGeom prst="rect">
            <a:avLst/>
          </a:prstGeom>
        </p:spPr>
      </p:pic>
      <p:pic>
        <p:nvPicPr>
          <p:cNvPr id="10" name="Picture 9" descr="Clipboard Graphic by muhammadfaisal40 ...">
            <a:extLst>
              <a:ext uri="{FF2B5EF4-FFF2-40B4-BE49-F238E27FC236}">
                <a16:creationId xmlns:a16="http://schemas.microsoft.com/office/drawing/2014/main" id="{8306992C-9EEF-D1D6-3271-BC67F84263D9}"/>
              </a:ext>
            </a:extLst>
          </p:cNvPr>
          <p:cNvPicPr>
            <a:picLocks noChangeAspect="1"/>
          </p:cNvPicPr>
          <p:nvPr/>
        </p:nvPicPr>
        <p:blipFill>
          <a:blip r:embed="rId6"/>
          <a:srcRect l="18832" t="2779" r="22111" b="-6358"/>
          <a:stretch>
            <a:fillRect/>
          </a:stretch>
        </p:blipFill>
        <p:spPr>
          <a:xfrm>
            <a:off x="5520261" y="1884651"/>
            <a:ext cx="1546935" cy="1805460"/>
          </a:xfrm>
          <a:prstGeom prst="rect">
            <a:avLst/>
          </a:prstGeom>
        </p:spPr>
      </p:pic>
      <p:pic>
        <p:nvPicPr>
          <p:cNvPr id="11" name="Picture 10" descr="Zen rocks Vector Images | DepositPhotos">
            <a:extLst>
              <a:ext uri="{FF2B5EF4-FFF2-40B4-BE49-F238E27FC236}">
                <a16:creationId xmlns:a16="http://schemas.microsoft.com/office/drawing/2014/main" id="{5FAAB117-2FBF-4477-2427-4A4C62716030}"/>
              </a:ext>
            </a:extLst>
          </p:cNvPr>
          <p:cNvPicPr>
            <a:picLocks noChangeAspect="1"/>
          </p:cNvPicPr>
          <p:nvPr/>
        </p:nvPicPr>
        <p:blipFill>
          <a:blip r:embed="rId7"/>
          <a:stretch>
            <a:fillRect/>
          </a:stretch>
        </p:blipFill>
        <p:spPr>
          <a:xfrm>
            <a:off x="1484313" y="4137906"/>
            <a:ext cx="2619375" cy="1743075"/>
          </a:xfrm>
          <a:prstGeom prst="rect">
            <a:avLst/>
          </a:prstGeom>
        </p:spPr>
      </p:pic>
      <p:pic>
        <p:nvPicPr>
          <p:cNvPr id="12" name="Picture 11" descr="Booth Confession Stock Illustrations ...">
            <a:extLst>
              <a:ext uri="{FF2B5EF4-FFF2-40B4-BE49-F238E27FC236}">
                <a16:creationId xmlns:a16="http://schemas.microsoft.com/office/drawing/2014/main" id="{CB5F2C9B-7E0F-4ABD-E2B7-209D47FBE732}"/>
              </a:ext>
            </a:extLst>
          </p:cNvPr>
          <p:cNvPicPr>
            <a:picLocks noChangeAspect="1"/>
          </p:cNvPicPr>
          <p:nvPr/>
        </p:nvPicPr>
        <p:blipFill>
          <a:blip r:embed="rId8"/>
          <a:stretch>
            <a:fillRect/>
          </a:stretch>
        </p:blipFill>
        <p:spPr>
          <a:xfrm>
            <a:off x="5116160" y="4022548"/>
            <a:ext cx="1952626" cy="1867960"/>
          </a:xfrm>
          <a:prstGeom prst="rect">
            <a:avLst/>
          </a:prstGeom>
        </p:spPr>
      </p:pic>
    </p:spTree>
    <p:extLst>
      <p:ext uri="{BB962C8B-B14F-4D97-AF65-F5344CB8AC3E}">
        <p14:creationId xmlns:p14="http://schemas.microsoft.com/office/powerpoint/2010/main" val="2744674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42"/>
          <p:cNvSpPr txBox="1">
            <a:spLocks noGrp="1"/>
          </p:cNvSpPr>
          <p:nvPr>
            <p:ph type="title"/>
          </p:nvPr>
        </p:nvSpPr>
        <p:spPr>
          <a:xfrm>
            <a:off x="1917225" y="103600"/>
            <a:ext cx="6946800" cy="839400"/>
          </a:xfrm>
          <a:prstGeom prst="rect">
            <a:avLst/>
          </a:prstGeom>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a:t>Our goals for this workshop</a:t>
            </a:r>
            <a:endParaRPr/>
          </a:p>
        </p:txBody>
      </p:sp>
      <p:sp>
        <p:nvSpPr>
          <p:cNvPr id="2" name="Google Shape;236;p42">
            <a:extLst>
              <a:ext uri="{FF2B5EF4-FFF2-40B4-BE49-F238E27FC236}">
                <a16:creationId xmlns:a16="http://schemas.microsoft.com/office/drawing/2014/main" id="{F52CDE4D-CD5C-51C5-3128-CAA813254655}"/>
              </a:ext>
            </a:extLst>
          </p:cNvPr>
          <p:cNvSpPr txBox="1"/>
          <p:nvPr/>
        </p:nvSpPr>
        <p:spPr>
          <a:xfrm>
            <a:off x="910444" y="1368985"/>
            <a:ext cx="10388999" cy="4691700"/>
          </a:xfrm>
          <a:prstGeom prst="rect">
            <a:avLst/>
          </a:prstGeom>
          <a:noFill/>
          <a:ln>
            <a:noFill/>
          </a:ln>
        </p:spPr>
        <p:txBody>
          <a:bodyPr spcFirstLastPara="1" wrap="square" lIns="91425" tIns="91425" rIns="91425" bIns="9142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rtl="0">
              <a:lnSpc>
                <a:spcPct val="115000"/>
              </a:lnSpc>
              <a:spcBef>
                <a:spcPts val="1000"/>
              </a:spcBef>
              <a:spcAft>
                <a:spcPts val="0"/>
              </a:spcAft>
              <a:buNone/>
            </a:pPr>
            <a:r>
              <a:rPr lang="en" sz="2500" b="1">
                <a:solidFill>
                  <a:schemeClr val="bg2">
                    <a:lumMod val="90000"/>
                    <a:lumOff val="10000"/>
                  </a:schemeClr>
                </a:solidFill>
                <a:latin typeface="Open Sans"/>
                <a:ea typeface="Open Sans"/>
                <a:cs typeface="Open Sans"/>
                <a:sym typeface="Open Sans"/>
              </a:rPr>
              <a:t>By the end of the session, you will…</a:t>
            </a:r>
            <a:endParaRPr lang="en-US" sz="2500" b="1">
              <a:solidFill>
                <a:schemeClr val="bg2">
                  <a:lumMod val="90000"/>
                  <a:lumOff val="10000"/>
                </a:schemeClr>
              </a:solidFill>
              <a:latin typeface="Open Sans"/>
              <a:ea typeface="Open Sans"/>
              <a:cs typeface="Open Sans"/>
            </a:endParaRPr>
          </a:p>
          <a:p>
            <a:pPr marL="457200" indent="-406400">
              <a:lnSpc>
                <a:spcPct val="115000"/>
              </a:lnSpc>
              <a:spcBef>
                <a:spcPts val="1000"/>
              </a:spcBef>
              <a:buSzPts val="2800"/>
              <a:buFont typeface="Open Sans"/>
              <a:buChar char="❏"/>
            </a:pPr>
            <a:r>
              <a:rPr lang="en" sz="2800">
                <a:solidFill>
                  <a:schemeClr val="bg2">
                    <a:lumMod val="90000"/>
                    <a:lumOff val="10000"/>
                  </a:schemeClr>
                </a:solidFill>
                <a:latin typeface="Open Sans"/>
                <a:ea typeface="Open Sans"/>
                <a:cs typeface="Open Sans"/>
                <a:sym typeface="Open Sans"/>
              </a:rPr>
              <a:t>Understand a capacity-building and leadership development approach to campaign coaching.</a:t>
            </a:r>
            <a:endParaRPr lang="en" sz="2800" dirty="0">
              <a:solidFill>
                <a:schemeClr val="bg2">
                  <a:lumMod val="90000"/>
                  <a:lumOff val="10000"/>
                </a:schemeClr>
              </a:solidFill>
              <a:latin typeface="Open Sans"/>
              <a:ea typeface="Open Sans"/>
              <a:cs typeface="Open Sans"/>
            </a:endParaRPr>
          </a:p>
          <a:p>
            <a:pPr marL="457200" indent="-406400">
              <a:lnSpc>
                <a:spcPct val="115000"/>
              </a:lnSpc>
              <a:spcBef>
                <a:spcPts val="1000"/>
              </a:spcBef>
              <a:spcAft>
                <a:spcPts val="1000"/>
              </a:spcAft>
              <a:buSzPts val="2800"/>
              <a:buFont typeface="Open Sans"/>
              <a:buChar char="❏"/>
            </a:pPr>
            <a:r>
              <a:rPr lang="en" sz="2800" dirty="0">
                <a:solidFill>
                  <a:schemeClr val="bg2">
                    <a:lumMod val="90000"/>
                    <a:lumOff val="10000"/>
                  </a:schemeClr>
                </a:solidFill>
                <a:latin typeface="Open Sans"/>
                <a:ea typeface="Open Sans"/>
                <a:cs typeface="Open Sans"/>
              </a:rPr>
              <a:t>Understand core coaching skills including asking effective questions and centering the agenda of </a:t>
            </a:r>
            <a:r>
              <a:rPr lang="en" sz="2800">
                <a:solidFill>
                  <a:schemeClr val="bg2">
                    <a:lumMod val="90000"/>
                    <a:lumOff val="10000"/>
                  </a:schemeClr>
                </a:solidFill>
                <a:latin typeface="Open Sans"/>
                <a:ea typeface="Open Sans"/>
                <a:cs typeface="Open Sans"/>
              </a:rPr>
              <a:t>the person.</a:t>
            </a:r>
            <a:endParaRPr lang="en" sz="2800" dirty="0">
              <a:solidFill>
                <a:schemeClr val="bg2">
                  <a:lumMod val="90000"/>
                  <a:lumOff val="10000"/>
                </a:schemeClr>
              </a:solidFill>
              <a:latin typeface="Open Sans"/>
              <a:ea typeface="Open Sans"/>
              <a:cs typeface="Open Sans"/>
            </a:endParaRPr>
          </a:p>
          <a:p>
            <a:pPr marL="457200" marR="0" lvl="0" indent="-406400" algn="l">
              <a:lnSpc>
                <a:spcPct val="114999"/>
              </a:lnSpc>
              <a:spcBef>
                <a:spcPts val="1000"/>
              </a:spcBef>
              <a:spcAft>
                <a:spcPts val="1000"/>
              </a:spcAft>
              <a:buSzPts val="2800"/>
              <a:buFont typeface="Open Sans"/>
              <a:buChar char="❏"/>
            </a:pPr>
            <a:r>
              <a:rPr lang="en" sz="2800">
                <a:solidFill>
                  <a:schemeClr val="bg2">
                    <a:lumMod val="90000"/>
                    <a:lumOff val="10000"/>
                  </a:schemeClr>
                </a:solidFill>
                <a:latin typeface="Open Sans"/>
                <a:ea typeface="Open Sans"/>
                <a:cs typeface="Open Sans"/>
                <a:sym typeface="Open Sans"/>
              </a:rPr>
              <a:t>Gain awareness of yourself as a coach.</a:t>
            </a:r>
            <a:endParaRPr sz="2800">
              <a:solidFill>
                <a:schemeClr val="bg2">
                  <a:lumMod val="90000"/>
                  <a:lumOff val="10000"/>
                </a:schemeClr>
              </a:solidFill>
              <a:latin typeface="Open Sans"/>
              <a:ea typeface="Open Sans"/>
              <a:cs typeface="Open Sans"/>
            </a:endParaRPr>
          </a:p>
        </p:txBody>
      </p:sp>
    </p:spTree>
    <p:extLst>
      <p:ext uri="{BB962C8B-B14F-4D97-AF65-F5344CB8AC3E}">
        <p14:creationId xmlns:p14="http://schemas.microsoft.com/office/powerpoint/2010/main" val="3691642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3"/>
          <p:cNvSpPr txBox="1">
            <a:spLocks noGrp="1"/>
          </p:cNvSpPr>
          <p:nvPr>
            <p:ph type="title"/>
          </p:nvPr>
        </p:nvSpPr>
        <p:spPr>
          <a:xfrm>
            <a:off x="1842150" y="216100"/>
            <a:ext cx="8535600" cy="13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Our Coaching Lineage</a:t>
            </a:r>
            <a:endParaRPr/>
          </a:p>
        </p:txBody>
      </p:sp>
      <p:pic>
        <p:nvPicPr>
          <p:cNvPr id="242" name="Google Shape;242;p43"/>
          <p:cNvPicPr preferRelativeResize="0"/>
          <p:nvPr/>
        </p:nvPicPr>
        <p:blipFill>
          <a:blip r:embed="rId3">
            <a:alphaModFix/>
          </a:blip>
          <a:stretch>
            <a:fillRect/>
          </a:stretch>
        </p:blipFill>
        <p:spPr>
          <a:xfrm>
            <a:off x="1676401" y="1761125"/>
            <a:ext cx="4540549" cy="2805076"/>
          </a:xfrm>
          <a:prstGeom prst="rect">
            <a:avLst/>
          </a:prstGeom>
          <a:noFill/>
          <a:ln>
            <a:noFill/>
          </a:ln>
        </p:spPr>
      </p:pic>
      <p:pic>
        <p:nvPicPr>
          <p:cNvPr id="243" name="Google Shape;243;p43"/>
          <p:cNvPicPr preferRelativeResize="0"/>
          <p:nvPr/>
        </p:nvPicPr>
        <p:blipFill rotWithShape="1">
          <a:blip r:embed="rId4">
            <a:alphaModFix/>
          </a:blip>
          <a:srcRect l="1574"/>
          <a:stretch/>
        </p:blipFill>
        <p:spPr>
          <a:xfrm>
            <a:off x="6455726" y="3713251"/>
            <a:ext cx="4035675" cy="2929875"/>
          </a:xfrm>
          <a:prstGeom prst="rect">
            <a:avLst/>
          </a:prstGeom>
          <a:noFill/>
          <a:ln>
            <a:noFill/>
          </a:ln>
        </p:spPr>
      </p:pic>
    </p:spTree>
    <p:extLst>
      <p:ext uri="{BB962C8B-B14F-4D97-AF65-F5344CB8AC3E}">
        <p14:creationId xmlns:p14="http://schemas.microsoft.com/office/powerpoint/2010/main" val="471388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44"/>
          <p:cNvSpPr txBox="1">
            <a:spLocks noGrp="1"/>
          </p:cNvSpPr>
          <p:nvPr>
            <p:ph type="title"/>
          </p:nvPr>
        </p:nvSpPr>
        <p:spPr>
          <a:xfrm>
            <a:off x="154395" y="-298934"/>
            <a:ext cx="5941291" cy="213156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a:t>Remember a time…</a:t>
            </a:r>
            <a:endParaRPr sz="4000"/>
          </a:p>
        </p:txBody>
      </p:sp>
      <p:sp>
        <p:nvSpPr>
          <p:cNvPr id="4" name="TextBox 3">
            <a:extLst>
              <a:ext uri="{FF2B5EF4-FFF2-40B4-BE49-F238E27FC236}">
                <a16:creationId xmlns:a16="http://schemas.microsoft.com/office/drawing/2014/main" id="{C00A60F2-DD3C-6043-7E9A-2BC7EDFDEB6D}"/>
              </a:ext>
            </a:extLst>
          </p:cNvPr>
          <p:cNvSpPr txBox="1"/>
          <p:nvPr/>
        </p:nvSpPr>
        <p:spPr>
          <a:xfrm>
            <a:off x="576470" y="2209800"/>
            <a:ext cx="6467060" cy="39395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spcAft>
                <a:spcPts val="1200"/>
              </a:spcAft>
              <a:buFont typeface=""/>
              <a:buChar char="•"/>
            </a:pPr>
            <a:r>
              <a:rPr lang="en-US" sz="2400" dirty="0"/>
              <a:t>What’s a moment you remember someone providing the kind of support to you that exemplifies the role of a coach?</a:t>
            </a:r>
            <a:endParaRPr lang="en-US" sz="2400" dirty="0">
              <a:cs typeface="Arial"/>
            </a:endParaRPr>
          </a:p>
          <a:p>
            <a:pPr marL="228600" indent="-228600">
              <a:spcAft>
                <a:spcPts val="1200"/>
              </a:spcAft>
              <a:buFont typeface=""/>
              <a:buChar char="•"/>
            </a:pPr>
            <a:r>
              <a:rPr lang="en-US" sz="2400"/>
              <a:t>What were you feeling at the start of the conversation</a:t>
            </a:r>
            <a:r>
              <a:rPr lang="en-US" sz="2400" dirty="0"/>
              <a:t>?</a:t>
            </a:r>
            <a:endParaRPr lang="en-US" sz="2400" dirty="0">
              <a:cs typeface="Arial"/>
            </a:endParaRPr>
          </a:p>
          <a:p>
            <a:pPr marL="228600" indent="-228600">
              <a:spcAft>
                <a:spcPts val="1200"/>
              </a:spcAft>
              <a:buFont typeface=""/>
              <a:buChar char="•"/>
            </a:pPr>
            <a:r>
              <a:rPr lang="en-US" sz="2400" dirty="0"/>
              <a:t> How did you feel leaving the </a:t>
            </a:r>
            <a:r>
              <a:rPr lang="en-US" sz="2400"/>
              <a:t>coaching conversation</a:t>
            </a:r>
            <a:r>
              <a:rPr lang="en-US" sz="2400" dirty="0"/>
              <a:t>? ​​</a:t>
            </a:r>
            <a:endParaRPr lang="en-US" sz="2400">
              <a:cs typeface="Arial"/>
            </a:endParaRPr>
          </a:p>
          <a:p>
            <a:pPr marL="228600" indent="-228600" algn="l" rtl="0">
              <a:spcAft>
                <a:spcPts val="1200"/>
              </a:spcAft>
              <a:buFont typeface=""/>
              <a:buChar char="•"/>
            </a:pPr>
            <a:r>
              <a:rPr lang="en-US" sz="2400"/>
              <a:t>What did they say? </a:t>
            </a:r>
            <a:endParaRPr lang="en-US" sz="2400">
              <a:cs typeface="Arial"/>
            </a:endParaRPr>
          </a:p>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2"/>
        <p:cNvGrpSpPr/>
        <p:nvPr/>
      </p:nvGrpSpPr>
      <p:grpSpPr>
        <a:xfrm>
          <a:off x="0" y="0"/>
          <a:ext cx="0" cy="0"/>
          <a:chOff x="0" y="0"/>
          <a:chExt cx="0" cy="0"/>
        </a:xfrm>
      </p:grpSpPr>
      <p:sp>
        <p:nvSpPr>
          <p:cNvPr id="253" name="Google Shape;253;p45"/>
          <p:cNvSpPr txBox="1">
            <a:spLocks noGrp="1"/>
          </p:cNvSpPr>
          <p:nvPr>
            <p:ph type="title"/>
          </p:nvPr>
        </p:nvSpPr>
        <p:spPr>
          <a:xfrm>
            <a:off x="2616100" y="1335825"/>
            <a:ext cx="51651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900"/>
              <a:t>In pairs:</a:t>
            </a:r>
            <a:endParaRPr sz="3900"/>
          </a:p>
        </p:txBody>
      </p:sp>
      <p:sp>
        <p:nvSpPr>
          <p:cNvPr id="254" name="Google Shape;254;p45"/>
          <p:cNvSpPr txBox="1">
            <a:spLocks noGrp="1"/>
          </p:cNvSpPr>
          <p:nvPr>
            <p:ph type="body" idx="1"/>
          </p:nvPr>
        </p:nvSpPr>
        <p:spPr>
          <a:xfrm>
            <a:off x="2616100" y="2200500"/>
            <a:ext cx="7152900" cy="4884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Introduce yourself, briefly. </a:t>
            </a:r>
            <a:endParaRPr/>
          </a:p>
          <a:p>
            <a:pPr marL="0" indent="0">
              <a:lnSpc>
                <a:spcPct val="115000"/>
              </a:lnSpc>
              <a:spcBef>
                <a:spcPts val="1000"/>
              </a:spcBef>
              <a:spcAft>
                <a:spcPts val="1000"/>
              </a:spcAft>
              <a:buNone/>
            </a:pPr>
            <a:r>
              <a:rPr lang="en" dirty="0"/>
              <a:t>Share a little about your experience: </a:t>
            </a:r>
          </a:p>
          <a:p>
            <a:pPr marL="0" indent="0">
              <a:lnSpc>
                <a:spcPct val="114999"/>
              </a:lnSpc>
              <a:spcBef>
                <a:spcPts val="1000"/>
              </a:spcBef>
              <a:spcAft>
                <a:spcPts val="1000"/>
              </a:spcAft>
              <a:buNone/>
            </a:pPr>
            <a:r>
              <a:rPr lang="en" dirty="0"/>
              <a:t>What did the coach (or other person) do? </a:t>
            </a:r>
          </a:p>
          <a:p>
            <a:pPr marL="0" lvl="0" indent="0" algn="l">
              <a:lnSpc>
                <a:spcPct val="114999"/>
              </a:lnSpc>
              <a:spcBef>
                <a:spcPts val="1000"/>
              </a:spcBef>
              <a:spcAft>
                <a:spcPts val="1000"/>
              </a:spcAft>
              <a:buNone/>
            </a:pPr>
            <a:r>
              <a:rPr lang="en" dirty="0"/>
              <a:t>What qualities did they demonstrate?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a:extLst>
            <a:ext uri="{FF2B5EF4-FFF2-40B4-BE49-F238E27FC236}">
              <a16:creationId xmlns:a16="http://schemas.microsoft.com/office/drawing/2014/main" id="{E2D70C25-7EB5-2555-2343-B801064D5F3E}"/>
            </a:ext>
          </a:extLst>
        </p:cNvPr>
        <p:cNvGrpSpPr/>
        <p:nvPr/>
      </p:nvGrpSpPr>
      <p:grpSpPr>
        <a:xfrm>
          <a:off x="0" y="0"/>
          <a:ext cx="0" cy="0"/>
          <a:chOff x="0" y="0"/>
          <a:chExt cx="0" cy="0"/>
        </a:xfrm>
      </p:grpSpPr>
      <p:sp>
        <p:nvSpPr>
          <p:cNvPr id="259" name="Google Shape;259;p46">
            <a:extLst>
              <a:ext uri="{FF2B5EF4-FFF2-40B4-BE49-F238E27FC236}">
                <a16:creationId xmlns:a16="http://schemas.microsoft.com/office/drawing/2014/main" id="{D9A3C220-9410-0DE0-172A-916A0A8707AD}"/>
              </a:ext>
            </a:extLst>
          </p:cNvPr>
          <p:cNvSpPr txBox="1">
            <a:spLocks noGrp="1"/>
          </p:cNvSpPr>
          <p:nvPr>
            <p:ph type="title"/>
          </p:nvPr>
        </p:nvSpPr>
        <p:spPr>
          <a:xfrm>
            <a:off x="1735200" y="103600"/>
            <a:ext cx="8698800" cy="807300"/>
          </a:xfrm>
          <a:prstGeom prst="rect">
            <a:avLst/>
          </a:prstGeom>
        </p:spPr>
        <p:txBody>
          <a:bodyPr spcFirstLastPara="1" wrap="square" lIns="91425" tIns="91425" rIns="91425" bIns="91425" anchor="ctr" anchorCtr="0">
            <a:noAutofit/>
          </a:bodyPr>
          <a:lstStyle/>
          <a:p>
            <a:r>
              <a:rPr lang="en" dirty="0"/>
              <a:t>Qualities Effective Coach? </a:t>
            </a:r>
            <a:r>
              <a:rPr lang="en" sz="2400" b="0" i="1" dirty="0"/>
              <a:t>Let's brainstorm</a:t>
            </a:r>
            <a:endParaRPr lang="en-US" b="0" i="1" dirty="0"/>
          </a:p>
        </p:txBody>
      </p:sp>
      <p:sp>
        <p:nvSpPr>
          <p:cNvPr id="3" name="Text Placeholder 2">
            <a:extLst>
              <a:ext uri="{FF2B5EF4-FFF2-40B4-BE49-F238E27FC236}">
                <a16:creationId xmlns:a16="http://schemas.microsoft.com/office/drawing/2014/main" id="{08EE1899-462B-4C5D-711D-244DB792FA8D}"/>
              </a:ext>
            </a:extLst>
          </p:cNvPr>
          <p:cNvSpPr>
            <a:spLocks noGrp="1"/>
          </p:cNvSpPr>
          <p:nvPr>
            <p:ph type="body" idx="1"/>
          </p:nvPr>
        </p:nvSpPr>
        <p:spPr/>
        <p:txBody>
          <a:bodyPr/>
          <a:lstStyle/>
          <a:p>
            <a:endParaRPr lang="en-US"/>
          </a:p>
        </p:txBody>
      </p:sp>
      <p:sp>
        <p:nvSpPr>
          <p:cNvPr id="5" name="Text Placeholder 4">
            <a:extLst>
              <a:ext uri="{FF2B5EF4-FFF2-40B4-BE49-F238E27FC236}">
                <a16:creationId xmlns:a16="http://schemas.microsoft.com/office/drawing/2014/main" id="{C7CA7EA6-CD3B-1770-BA7F-28C159C1970C}"/>
              </a:ext>
            </a:extLst>
          </p:cNvPr>
          <p:cNvSpPr>
            <a:spLocks noGrp="1"/>
          </p:cNvSpPr>
          <p:nvPr>
            <p:ph type="body" idx="2"/>
          </p:nvPr>
        </p:nvSpPr>
        <p:spPr/>
        <p:txBody>
          <a:bodyPr/>
          <a:lstStyle/>
          <a:p>
            <a:endParaRPr lang="en-US"/>
          </a:p>
        </p:txBody>
      </p:sp>
    </p:spTree>
    <p:extLst>
      <p:ext uri="{BB962C8B-B14F-4D97-AF65-F5344CB8AC3E}">
        <p14:creationId xmlns:p14="http://schemas.microsoft.com/office/powerpoint/2010/main" val="1293896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51"/>
          <p:cNvSpPr txBox="1">
            <a:spLocks noGrp="1"/>
          </p:cNvSpPr>
          <p:nvPr>
            <p:ph type="title"/>
          </p:nvPr>
        </p:nvSpPr>
        <p:spPr>
          <a:xfrm>
            <a:off x="2168725" y="1582875"/>
            <a:ext cx="4317900" cy="386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Coaching campaigns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52"/>
          <p:cNvSpPr txBox="1">
            <a:spLocks noGrp="1"/>
          </p:cNvSpPr>
          <p:nvPr>
            <p:ph type="title"/>
          </p:nvPr>
        </p:nvSpPr>
        <p:spPr>
          <a:xfrm>
            <a:off x="1959558" y="61267"/>
            <a:ext cx="8089800" cy="881733"/>
          </a:xfrm>
          <a:prstGeom prst="rect">
            <a:avLst/>
          </a:prstGeom>
        </p:spPr>
        <p:txBody>
          <a:bodyPr spcFirstLastPara="1" wrap="square" lIns="91425" tIns="91425" rIns="91425" bIns="91425" anchor="ctr" anchorCtr="0">
            <a:noAutofit/>
          </a:bodyPr>
          <a:lstStyle/>
          <a:p>
            <a:r>
              <a:rPr lang="en"/>
              <a:t>Key ingredients of a campaign...</a:t>
            </a:r>
            <a:endParaRPr lang="en" dirty="0"/>
          </a:p>
        </p:txBody>
      </p:sp>
      <p:sp>
        <p:nvSpPr>
          <p:cNvPr id="303" name="Google Shape;303;p52"/>
          <p:cNvSpPr txBox="1">
            <a:spLocks noGrp="1"/>
          </p:cNvSpPr>
          <p:nvPr>
            <p:ph type="body" idx="1"/>
          </p:nvPr>
        </p:nvSpPr>
        <p:spPr>
          <a:xfrm>
            <a:off x="2021700" y="1108525"/>
            <a:ext cx="8148600" cy="5269500"/>
          </a:xfrm>
          <a:prstGeom prst="rect">
            <a:avLst/>
          </a:prstGeom>
        </p:spPr>
        <p:txBody>
          <a:bodyPr spcFirstLastPara="1" wrap="square" lIns="91425" tIns="91425" rIns="91425" bIns="91425" anchor="t" anchorCtr="0">
            <a:noAutofit/>
          </a:bodyPr>
          <a:lstStyle/>
          <a:p>
            <a:pPr>
              <a:buNone/>
            </a:pPr>
            <a:endParaRPr lang="en-US" sz="1100" dirty="0">
              <a:solidFill>
                <a:srgbClr val="000000"/>
              </a:solidFill>
              <a:highlight>
                <a:srgbClr val="FFFFFF"/>
              </a:highlight>
              <a:latin typeface="Source Sans Pro"/>
              <a:ea typeface="Source Sans Pro"/>
            </a:endParaRPr>
          </a:p>
          <a:p>
            <a:pPr marL="285750" indent="-285750">
              <a:spcAft>
                <a:spcPts val="1200"/>
              </a:spcAft>
            </a:pPr>
            <a:r>
              <a:rPr lang="en" b="1">
                <a:solidFill>
                  <a:srgbClr val="000000"/>
                </a:solidFill>
                <a:highlight>
                  <a:srgbClr val="FFFFFF"/>
                </a:highlight>
                <a:latin typeface="Source Sans Pro"/>
                <a:ea typeface="Source Sans Pro"/>
              </a:rPr>
              <a:t>An engaged leadership team</a:t>
            </a:r>
            <a:endParaRPr lang="en">
              <a:solidFill>
                <a:srgbClr val="000000"/>
              </a:solidFill>
              <a:highlight>
                <a:srgbClr val="FFFFFF"/>
              </a:highlight>
              <a:latin typeface="Source Sans Pro"/>
              <a:ea typeface="Source Sans Pro"/>
            </a:endParaRPr>
          </a:p>
          <a:p>
            <a:pPr marL="285750" indent="-285750">
              <a:spcAft>
                <a:spcPts val="1200"/>
              </a:spcAft>
            </a:pPr>
            <a:r>
              <a:rPr lang="en-US" b="1">
                <a:highlight>
                  <a:srgbClr val="FFFFFF"/>
                </a:highlight>
                <a:latin typeface="Source Sans Pro"/>
                <a:ea typeface="Source Sans Pro"/>
              </a:rPr>
              <a:t>An active membership</a:t>
            </a:r>
            <a:endParaRPr lang="en-US">
              <a:highlight>
                <a:srgbClr val="FFFFFF"/>
              </a:highlight>
              <a:latin typeface="Source Sans Pro"/>
              <a:ea typeface="Source Sans Pro"/>
            </a:endParaRPr>
          </a:p>
          <a:p>
            <a:pPr marL="285750" indent="-285750">
              <a:spcAft>
                <a:spcPts val="1200"/>
              </a:spcAft>
            </a:pPr>
            <a:r>
              <a:rPr lang="en-US" b="1">
                <a:solidFill>
                  <a:srgbClr val="000000"/>
                </a:solidFill>
                <a:highlight>
                  <a:srgbClr val="FFFFFF"/>
                </a:highlight>
                <a:latin typeface="Source Sans Pro"/>
                <a:ea typeface="Source Sans Pro"/>
              </a:rPr>
              <a:t>A campaign theory of change</a:t>
            </a:r>
            <a:endParaRPr lang="en-US">
              <a:solidFill>
                <a:srgbClr val="000000"/>
              </a:solidFill>
              <a:highlight>
                <a:srgbClr val="FFFFFF"/>
              </a:highlight>
              <a:latin typeface="Source Sans Pro"/>
              <a:ea typeface="Source Sans Pro"/>
            </a:endParaRPr>
          </a:p>
          <a:p>
            <a:pPr marL="285750" indent="-285750">
              <a:spcAft>
                <a:spcPts val="1200"/>
              </a:spcAft>
            </a:pPr>
            <a:r>
              <a:rPr lang="en" b="1">
                <a:solidFill>
                  <a:srgbClr val="000000"/>
                </a:solidFill>
                <a:highlight>
                  <a:srgbClr val="FFFFFF"/>
                </a:highlight>
                <a:latin typeface="Source Sans Pro"/>
                <a:ea typeface="Source Sans Pro"/>
              </a:rPr>
              <a:t>One to three specific demands for one to three targets</a:t>
            </a:r>
            <a:endParaRPr lang="en">
              <a:solidFill>
                <a:srgbClr val="000000"/>
              </a:solidFill>
              <a:highlight>
                <a:srgbClr val="FFFFFF"/>
              </a:highlight>
              <a:latin typeface="Source Sans Pro"/>
              <a:ea typeface="Source Sans Pro"/>
            </a:endParaRPr>
          </a:p>
          <a:p>
            <a:pPr marL="285750" indent="-285750">
              <a:spcAft>
                <a:spcPts val="1200"/>
              </a:spcAft>
            </a:pPr>
            <a:r>
              <a:rPr lang="en-US" b="1">
                <a:highlight>
                  <a:srgbClr val="FFFFFF"/>
                </a:highlight>
                <a:latin typeface="Source Sans Pro"/>
                <a:ea typeface="Source Sans Pro"/>
              </a:rPr>
              <a:t>Power mapping</a:t>
            </a:r>
            <a:endParaRPr lang="en-US">
              <a:highlight>
                <a:srgbClr val="FFFFFF"/>
              </a:highlight>
              <a:latin typeface="Source Sans Pro"/>
              <a:ea typeface="Source Sans Pro"/>
            </a:endParaRPr>
          </a:p>
          <a:p>
            <a:pPr marL="285750" indent="-285750">
              <a:spcAft>
                <a:spcPts val="1200"/>
              </a:spcAft>
            </a:pPr>
            <a:r>
              <a:rPr lang="en-US" b="1">
                <a:solidFill>
                  <a:srgbClr val="000000"/>
                </a:solidFill>
                <a:highlight>
                  <a:srgbClr val="FFFFFF"/>
                </a:highlight>
                <a:latin typeface="Source Sans Pro"/>
                <a:ea typeface="Source Sans Pro"/>
              </a:rPr>
              <a:t>A tactic sequence of at least three public actions </a:t>
            </a:r>
            <a:endParaRPr lang="en-US">
              <a:solidFill>
                <a:srgbClr val="000000"/>
              </a:solidFill>
              <a:highlight>
                <a:srgbClr val="FFFFFF"/>
              </a:highlight>
              <a:latin typeface="Source Sans Pro"/>
              <a:ea typeface="Source Sans Pro"/>
            </a:endParaRPr>
          </a:p>
          <a:p>
            <a:pPr marL="285750" indent="-285750">
              <a:spcAft>
                <a:spcPts val="1200"/>
              </a:spcAft>
            </a:pPr>
            <a:r>
              <a:rPr lang="en-US" b="1">
                <a:highlight>
                  <a:srgbClr val="FFFFFF"/>
                </a:highlight>
                <a:latin typeface="Source Sans Pro"/>
                <a:ea typeface="Source Sans Pro"/>
              </a:rPr>
              <a:t>Building parent and community support</a:t>
            </a:r>
            <a:endParaRPr lang="en-US" dirty="0">
              <a:highlight>
                <a:srgbClr val="FFFFFF"/>
              </a:highlight>
              <a:latin typeface="Source Sans Pro"/>
              <a:ea typeface="Source Sans Pro"/>
            </a:endParaRPr>
          </a:p>
        </p:txBody>
      </p:sp>
    </p:spTree>
    <p:extLst>
      <p:ext uri="{BB962C8B-B14F-4D97-AF65-F5344CB8AC3E}">
        <p14:creationId xmlns:p14="http://schemas.microsoft.com/office/powerpoint/2010/main" val="3726205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2">
          <a:extLst>
            <a:ext uri="{FF2B5EF4-FFF2-40B4-BE49-F238E27FC236}">
              <a16:creationId xmlns:a16="http://schemas.microsoft.com/office/drawing/2014/main" id="{F159CD6E-BBDB-50F9-5D11-1EFB1AB1978F}"/>
            </a:ext>
          </a:extLst>
        </p:cNvPr>
        <p:cNvGrpSpPr/>
        <p:nvPr/>
      </p:nvGrpSpPr>
      <p:grpSpPr>
        <a:xfrm>
          <a:off x="0" y="0"/>
          <a:ext cx="0" cy="0"/>
          <a:chOff x="0" y="0"/>
          <a:chExt cx="0" cy="0"/>
        </a:xfrm>
      </p:grpSpPr>
      <p:sp>
        <p:nvSpPr>
          <p:cNvPr id="253" name="Google Shape;253;p45">
            <a:extLst>
              <a:ext uri="{FF2B5EF4-FFF2-40B4-BE49-F238E27FC236}">
                <a16:creationId xmlns:a16="http://schemas.microsoft.com/office/drawing/2014/main" id="{F56F56AC-E99F-EE7E-C9EB-BD3237777D4A}"/>
              </a:ext>
            </a:extLst>
          </p:cNvPr>
          <p:cNvSpPr txBox="1">
            <a:spLocks noGrp="1"/>
          </p:cNvSpPr>
          <p:nvPr>
            <p:ph type="title"/>
          </p:nvPr>
        </p:nvSpPr>
        <p:spPr>
          <a:xfrm>
            <a:off x="605267" y="453881"/>
            <a:ext cx="7853266" cy="898145"/>
          </a:xfrm>
          <a:prstGeom prst="rect">
            <a:avLst/>
          </a:prstGeom>
        </p:spPr>
        <p:txBody>
          <a:bodyPr spcFirstLastPara="1" wrap="square" lIns="91425" tIns="91425" rIns="91425" bIns="91425" anchor="ctr" anchorCtr="0">
            <a:noAutofit/>
          </a:bodyPr>
          <a:lstStyle/>
          <a:p>
            <a:r>
              <a:rPr lang="en" sz="3900"/>
              <a:t>What is Campaign Coaching?</a:t>
            </a:r>
          </a:p>
        </p:txBody>
      </p:sp>
      <p:sp>
        <p:nvSpPr>
          <p:cNvPr id="3" name="Google Shape;253;p45">
            <a:extLst>
              <a:ext uri="{FF2B5EF4-FFF2-40B4-BE49-F238E27FC236}">
                <a16:creationId xmlns:a16="http://schemas.microsoft.com/office/drawing/2014/main" id="{1C725733-8254-3D18-9541-D6C9FF2BD31D}"/>
              </a:ext>
            </a:extLst>
          </p:cNvPr>
          <p:cNvSpPr txBox="1">
            <a:spLocks/>
          </p:cNvSpPr>
          <p:nvPr/>
        </p:nvSpPr>
        <p:spPr>
          <a:xfrm>
            <a:off x="743556" y="2984004"/>
            <a:ext cx="9158543" cy="89814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500"/>
              <a:buFont typeface="Blinker SemiBold"/>
              <a:buNone/>
              <a:defRPr sz="3500" b="1" i="0" u="none" strike="noStrike" cap="none">
                <a:solidFill>
                  <a:schemeClr val="dk2"/>
                </a:solidFill>
                <a:latin typeface="Blinker SemiBold"/>
                <a:ea typeface="Blinker SemiBold"/>
                <a:cs typeface="Blinker SemiBold"/>
                <a:sym typeface="Blinker SemiBold"/>
              </a:defRPr>
            </a:lvl1pPr>
            <a:lvl2pPr marR="0" lvl="1" algn="l" rtl="0">
              <a:lnSpc>
                <a:spcPct val="100000"/>
              </a:lnSpc>
              <a:spcBef>
                <a:spcPts val="0"/>
              </a:spcBef>
              <a:spcAft>
                <a:spcPts val="0"/>
              </a:spcAft>
              <a:buClr>
                <a:srgbClr val="FFFFFF"/>
              </a:buClr>
              <a:buSzPts val="3500"/>
              <a:buFont typeface="Cabin Condensed"/>
              <a:buNone/>
              <a:defRPr sz="3500" b="1" i="0" u="none" strike="noStrike" cap="none">
                <a:solidFill>
                  <a:srgbClr val="FFFFFF"/>
                </a:solidFill>
                <a:latin typeface="Cabin Condensed"/>
                <a:ea typeface="Cabin Condensed"/>
                <a:cs typeface="Cabin Condensed"/>
                <a:sym typeface="Cabin Condensed"/>
              </a:defRPr>
            </a:lvl2pPr>
            <a:lvl3pPr marR="0" lvl="2" algn="l" rtl="0">
              <a:lnSpc>
                <a:spcPct val="100000"/>
              </a:lnSpc>
              <a:spcBef>
                <a:spcPts val="0"/>
              </a:spcBef>
              <a:spcAft>
                <a:spcPts val="0"/>
              </a:spcAft>
              <a:buClr>
                <a:srgbClr val="FFFFFF"/>
              </a:buClr>
              <a:buSzPts val="3500"/>
              <a:buFont typeface="Cabin Condensed"/>
              <a:buNone/>
              <a:defRPr sz="3500" b="1" i="0" u="none" strike="noStrike" cap="none">
                <a:solidFill>
                  <a:srgbClr val="FFFFFF"/>
                </a:solidFill>
                <a:latin typeface="Cabin Condensed"/>
                <a:ea typeface="Cabin Condensed"/>
                <a:cs typeface="Cabin Condensed"/>
                <a:sym typeface="Cabin Condensed"/>
              </a:defRPr>
            </a:lvl3pPr>
            <a:lvl4pPr marR="0" lvl="3" algn="l" rtl="0">
              <a:lnSpc>
                <a:spcPct val="100000"/>
              </a:lnSpc>
              <a:spcBef>
                <a:spcPts val="0"/>
              </a:spcBef>
              <a:spcAft>
                <a:spcPts val="0"/>
              </a:spcAft>
              <a:buClr>
                <a:srgbClr val="FFFFFF"/>
              </a:buClr>
              <a:buSzPts val="3500"/>
              <a:buFont typeface="Cabin Condensed"/>
              <a:buNone/>
              <a:defRPr sz="3500" b="1" i="0" u="none" strike="noStrike" cap="none">
                <a:solidFill>
                  <a:srgbClr val="FFFFFF"/>
                </a:solidFill>
                <a:latin typeface="Cabin Condensed"/>
                <a:ea typeface="Cabin Condensed"/>
                <a:cs typeface="Cabin Condensed"/>
                <a:sym typeface="Cabin Condensed"/>
              </a:defRPr>
            </a:lvl4pPr>
            <a:lvl5pPr marR="0" lvl="4" algn="l" rtl="0">
              <a:lnSpc>
                <a:spcPct val="100000"/>
              </a:lnSpc>
              <a:spcBef>
                <a:spcPts val="0"/>
              </a:spcBef>
              <a:spcAft>
                <a:spcPts val="0"/>
              </a:spcAft>
              <a:buClr>
                <a:srgbClr val="FFFFFF"/>
              </a:buClr>
              <a:buSzPts val="3500"/>
              <a:buFont typeface="Cabin Condensed"/>
              <a:buNone/>
              <a:defRPr sz="3500" b="1" i="0" u="none" strike="noStrike" cap="none">
                <a:solidFill>
                  <a:srgbClr val="FFFFFF"/>
                </a:solidFill>
                <a:latin typeface="Cabin Condensed"/>
                <a:ea typeface="Cabin Condensed"/>
                <a:cs typeface="Cabin Condensed"/>
                <a:sym typeface="Cabin Condensed"/>
              </a:defRPr>
            </a:lvl5pPr>
            <a:lvl6pPr marR="0" lvl="5" algn="l" rtl="0">
              <a:lnSpc>
                <a:spcPct val="100000"/>
              </a:lnSpc>
              <a:spcBef>
                <a:spcPts val="0"/>
              </a:spcBef>
              <a:spcAft>
                <a:spcPts val="0"/>
              </a:spcAft>
              <a:buClr>
                <a:srgbClr val="FFFFFF"/>
              </a:buClr>
              <a:buSzPts val="3500"/>
              <a:buFont typeface="Cabin Condensed"/>
              <a:buNone/>
              <a:defRPr sz="3500" b="1" i="0" u="none" strike="noStrike" cap="none">
                <a:solidFill>
                  <a:srgbClr val="FFFFFF"/>
                </a:solidFill>
                <a:latin typeface="Cabin Condensed"/>
                <a:ea typeface="Cabin Condensed"/>
                <a:cs typeface="Cabin Condensed"/>
                <a:sym typeface="Cabin Condensed"/>
              </a:defRPr>
            </a:lvl6pPr>
            <a:lvl7pPr marR="0" lvl="6" algn="l" rtl="0">
              <a:lnSpc>
                <a:spcPct val="100000"/>
              </a:lnSpc>
              <a:spcBef>
                <a:spcPts val="0"/>
              </a:spcBef>
              <a:spcAft>
                <a:spcPts val="0"/>
              </a:spcAft>
              <a:buClr>
                <a:srgbClr val="FFFFFF"/>
              </a:buClr>
              <a:buSzPts val="3500"/>
              <a:buFont typeface="Cabin Condensed"/>
              <a:buNone/>
              <a:defRPr sz="3500" b="1" i="0" u="none" strike="noStrike" cap="none">
                <a:solidFill>
                  <a:srgbClr val="FFFFFF"/>
                </a:solidFill>
                <a:latin typeface="Cabin Condensed"/>
                <a:ea typeface="Cabin Condensed"/>
                <a:cs typeface="Cabin Condensed"/>
                <a:sym typeface="Cabin Condensed"/>
              </a:defRPr>
            </a:lvl7pPr>
            <a:lvl8pPr marR="0" lvl="7" algn="l" rtl="0">
              <a:lnSpc>
                <a:spcPct val="100000"/>
              </a:lnSpc>
              <a:spcBef>
                <a:spcPts val="0"/>
              </a:spcBef>
              <a:spcAft>
                <a:spcPts val="0"/>
              </a:spcAft>
              <a:buClr>
                <a:srgbClr val="FFFFFF"/>
              </a:buClr>
              <a:buSzPts val="3500"/>
              <a:buFont typeface="Cabin Condensed"/>
              <a:buNone/>
              <a:defRPr sz="3500" b="1" i="0" u="none" strike="noStrike" cap="none">
                <a:solidFill>
                  <a:srgbClr val="FFFFFF"/>
                </a:solidFill>
                <a:latin typeface="Cabin Condensed"/>
                <a:ea typeface="Cabin Condensed"/>
                <a:cs typeface="Cabin Condensed"/>
                <a:sym typeface="Cabin Condensed"/>
              </a:defRPr>
            </a:lvl8pPr>
            <a:lvl9pPr marR="0" lvl="8" algn="l" rtl="0">
              <a:lnSpc>
                <a:spcPct val="100000"/>
              </a:lnSpc>
              <a:spcBef>
                <a:spcPts val="0"/>
              </a:spcBef>
              <a:spcAft>
                <a:spcPts val="0"/>
              </a:spcAft>
              <a:buClr>
                <a:srgbClr val="FFFFFF"/>
              </a:buClr>
              <a:buSzPts val="3500"/>
              <a:buFont typeface="Cabin Condensed"/>
              <a:buNone/>
              <a:defRPr sz="3500" b="1" i="0" u="none" strike="noStrike" cap="none">
                <a:solidFill>
                  <a:srgbClr val="FFFFFF"/>
                </a:solidFill>
                <a:latin typeface="Cabin Condensed"/>
                <a:ea typeface="Cabin Condensed"/>
                <a:cs typeface="Cabin Condensed"/>
                <a:sym typeface="Cabin Condensed"/>
              </a:defRPr>
            </a:lvl9pPr>
          </a:lstStyle>
          <a:p>
            <a:r>
              <a:rPr lang="en" sz="3900" kern="0"/>
              <a:t>What is Campaign Coaching </a:t>
            </a:r>
            <a:r>
              <a:rPr lang="en" sz="3900" u="sng" kern="0"/>
              <a:t>not?</a:t>
            </a:r>
          </a:p>
        </p:txBody>
      </p:sp>
    </p:spTree>
    <p:extLst>
      <p:ext uri="{BB962C8B-B14F-4D97-AF65-F5344CB8AC3E}">
        <p14:creationId xmlns:p14="http://schemas.microsoft.com/office/powerpoint/2010/main" val="233376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1">
          <a:extLst>
            <a:ext uri="{FF2B5EF4-FFF2-40B4-BE49-F238E27FC236}">
              <a16:creationId xmlns:a16="http://schemas.microsoft.com/office/drawing/2014/main" id="{F40CD6B1-6B42-DEAE-AD37-F14E95861911}"/>
            </a:ext>
          </a:extLst>
        </p:cNvPr>
        <p:cNvGrpSpPr/>
        <p:nvPr/>
      </p:nvGrpSpPr>
      <p:grpSpPr>
        <a:xfrm>
          <a:off x="0" y="0"/>
          <a:ext cx="0" cy="0"/>
          <a:chOff x="0" y="0"/>
          <a:chExt cx="0" cy="0"/>
        </a:xfrm>
      </p:grpSpPr>
      <p:sp>
        <p:nvSpPr>
          <p:cNvPr id="303" name="Google Shape;303;p52">
            <a:extLst>
              <a:ext uri="{FF2B5EF4-FFF2-40B4-BE49-F238E27FC236}">
                <a16:creationId xmlns:a16="http://schemas.microsoft.com/office/drawing/2014/main" id="{BC5DECB1-33E0-E2E7-E1D5-9A25AFF5532C}"/>
              </a:ext>
            </a:extLst>
          </p:cNvPr>
          <p:cNvSpPr txBox="1">
            <a:spLocks noGrp="1"/>
          </p:cNvSpPr>
          <p:nvPr>
            <p:ph type="body" idx="1"/>
          </p:nvPr>
        </p:nvSpPr>
        <p:spPr>
          <a:xfrm>
            <a:off x="2021700" y="1108525"/>
            <a:ext cx="8148600" cy="5269500"/>
          </a:xfrm>
          <a:prstGeom prst="rect">
            <a:avLst/>
          </a:prstGeom>
        </p:spPr>
        <p:txBody>
          <a:bodyPr spcFirstLastPara="1" wrap="square" lIns="91425" tIns="91425" rIns="91425" bIns="91425" anchor="t" anchorCtr="0">
            <a:noAutofit/>
          </a:bodyPr>
          <a:lstStyle/>
          <a:p>
            <a:pPr>
              <a:buNone/>
            </a:pPr>
            <a:endParaRPr lang="en-US" sz="1100" dirty="0">
              <a:solidFill>
                <a:srgbClr val="000000"/>
              </a:solidFill>
              <a:highlight>
                <a:srgbClr val="FFFFFF"/>
              </a:highlight>
              <a:latin typeface="Source Sans Pro"/>
              <a:ea typeface="Source Sans Pro"/>
            </a:endParaRPr>
          </a:p>
          <a:p>
            <a:pPr marL="285750" indent="-285750">
              <a:spcAft>
                <a:spcPts val="1200"/>
              </a:spcAft>
            </a:pPr>
            <a:endParaRPr lang="en" b="1" dirty="0">
              <a:solidFill>
                <a:srgbClr val="000000"/>
              </a:solidFill>
              <a:highlight>
                <a:srgbClr val="FFFFFF"/>
              </a:highlight>
              <a:latin typeface="Source Sans Pro"/>
              <a:ea typeface="Source Sans Pro"/>
            </a:endParaRPr>
          </a:p>
        </p:txBody>
      </p:sp>
      <p:sp>
        <p:nvSpPr>
          <p:cNvPr id="3" name="Title 2">
            <a:extLst>
              <a:ext uri="{FF2B5EF4-FFF2-40B4-BE49-F238E27FC236}">
                <a16:creationId xmlns:a16="http://schemas.microsoft.com/office/drawing/2014/main" id="{1555A932-37E8-B88B-2D9C-380D0635FFA6}"/>
              </a:ext>
            </a:extLst>
          </p:cNvPr>
          <p:cNvSpPr>
            <a:spLocks noGrp="1"/>
          </p:cNvSpPr>
          <p:nvPr>
            <p:ph type="title"/>
          </p:nvPr>
        </p:nvSpPr>
        <p:spPr/>
        <p:txBody>
          <a:bodyPr/>
          <a:lstStyle/>
          <a:p>
            <a:r>
              <a:rPr lang="en-US"/>
              <a:t>Campaign Coaches...</a:t>
            </a:r>
          </a:p>
        </p:txBody>
      </p:sp>
      <p:sp>
        <p:nvSpPr>
          <p:cNvPr id="4" name="TextBox 3">
            <a:extLst>
              <a:ext uri="{FF2B5EF4-FFF2-40B4-BE49-F238E27FC236}">
                <a16:creationId xmlns:a16="http://schemas.microsoft.com/office/drawing/2014/main" id="{C3278BD7-DA56-2F1F-5839-3DCCCAEBE965}"/>
              </a:ext>
            </a:extLst>
          </p:cNvPr>
          <p:cNvSpPr txBox="1"/>
          <p:nvPr/>
        </p:nvSpPr>
        <p:spPr>
          <a:xfrm>
            <a:off x="1057823" y="1266048"/>
            <a:ext cx="9956725" cy="48628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dirty="0">
              <a:solidFill>
                <a:schemeClr val="bg2">
                  <a:lumMod val="90000"/>
                  <a:lumOff val="10000"/>
                </a:schemeClr>
              </a:solidFill>
              <a:highlight>
                <a:srgbClr val="FFFFFF"/>
              </a:highlight>
              <a:cs typeface="Arial"/>
            </a:endParaRPr>
          </a:p>
          <a:p>
            <a:pPr marL="285750" indent="-285750">
              <a:spcAft>
                <a:spcPts val="1200"/>
              </a:spcAft>
              <a:buFont typeface="Symbol"/>
              <a:buChar char="•"/>
            </a:pPr>
            <a:r>
              <a:rPr lang="en-US" sz="2800" dirty="0">
                <a:solidFill>
                  <a:schemeClr val="bg2">
                    <a:lumMod val="90000"/>
                    <a:lumOff val="10000"/>
                  </a:schemeClr>
                </a:solidFill>
                <a:highlight>
                  <a:srgbClr val="FFFFFF"/>
                </a:highlight>
                <a:cs typeface="Arial"/>
              </a:rPr>
              <a:t>Support the leader as a whole person to deepen their vision, determination and capacity to lead. </a:t>
            </a:r>
          </a:p>
          <a:p>
            <a:pPr marL="285750" indent="-285750">
              <a:spcAft>
                <a:spcPts val="1200"/>
              </a:spcAft>
              <a:buFont typeface="Symbol"/>
              <a:buChar char="•"/>
            </a:pPr>
            <a:r>
              <a:rPr lang="en-US" sz="2800">
                <a:solidFill>
                  <a:schemeClr val="bg2">
                    <a:lumMod val="90000"/>
                    <a:lumOff val="10000"/>
                  </a:schemeClr>
                </a:solidFill>
                <a:highlight>
                  <a:srgbClr val="FFFFFF"/>
                </a:highlight>
                <a:cs typeface="Arial"/>
              </a:rPr>
              <a:t>Help leaders understand</a:t>
            </a:r>
            <a:r>
              <a:rPr lang="en-US" sz="2800" dirty="0">
                <a:solidFill>
                  <a:schemeClr val="bg2">
                    <a:lumMod val="90000"/>
                    <a:lumOff val="10000"/>
                  </a:schemeClr>
                </a:solidFill>
                <a:highlight>
                  <a:srgbClr val="FFFFFF"/>
                </a:highlight>
                <a:cs typeface="Arial"/>
              </a:rPr>
              <a:t> their own agency and gain </a:t>
            </a:r>
            <a:r>
              <a:rPr lang="en-US" sz="2800">
                <a:solidFill>
                  <a:schemeClr val="bg2">
                    <a:lumMod val="90000"/>
                    <a:lumOff val="10000"/>
                  </a:schemeClr>
                </a:solidFill>
                <a:highlight>
                  <a:srgbClr val="FFFFFF"/>
                </a:highlight>
                <a:cs typeface="Arial"/>
              </a:rPr>
              <a:t>clarity about what is needed.</a:t>
            </a:r>
            <a:endParaRPr lang="en-US" sz="2800" dirty="0">
              <a:solidFill>
                <a:schemeClr val="bg2">
                  <a:lumMod val="90000"/>
                  <a:lumOff val="10000"/>
                </a:schemeClr>
              </a:solidFill>
              <a:highlight>
                <a:srgbClr val="FFFFFF"/>
              </a:highlight>
              <a:cs typeface="Arial"/>
            </a:endParaRPr>
          </a:p>
          <a:p>
            <a:pPr marL="285750" indent="-285750">
              <a:spcAft>
                <a:spcPts val="1200"/>
              </a:spcAft>
              <a:buFont typeface="Symbol"/>
              <a:buChar char="•"/>
            </a:pPr>
            <a:r>
              <a:rPr lang="en-US" sz="2800">
                <a:solidFill>
                  <a:schemeClr val="bg2">
                    <a:lumMod val="90000"/>
                    <a:lumOff val="10000"/>
                  </a:schemeClr>
                </a:solidFill>
                <a:highlight>
                  <a:srgbClr val="FFFFFF"/>
                </a:highlight>
                <a:cs typeface="Arial"/>
              </a:rPr>
              <a:t>Guide the leader to make their campaign and organizing more effective.</a:t>
            </a:r>
          </a:p>
          <a:p>
            <a:pPr marL="285750" indent="-285750">
              <a:spcAft>
                <a:spcPts val="1200"/>
              </a:spcAft>
              <a:buFont typeface="Symbol"/>
              <a:buChar char="•"/>
            </a:pPr>
            <a:r>
              <a:rPr lang="en-US" sz="2800" dirty="0">
                <a:solidFill>
                  <a:schemeClr val="bg2">
                    <a:lumMod val="90000"/>
                    <a:lumOff val="10000"/>
                  </a:schemeClr>
                </a:solidFill>
                <a:highlight>
                  <a:srgbClr val="FFFFFF"/>
                </a:highlight>
                <a:cs typeface="Arial"/>
              </a:rPr>
              <a:t>Explore how to overcome challenges and consider different possible paths.</a:t>
            </a:r>
            <a:endParaRPr lang="en-US">
              <a:solidFill>
                <a:schemeClr val="bg2">
                  <a:lumMod val="90000"/>
                  <a:lumOff val="10000"/>
                </a:schemeClr>
              </a:solidFill>
            </a:endParaRPr>
          </a:p>
          <a:p>
            <a:endParaRPr lang="en-US" dirty="0">
              <a:cs typeface="Arial"/>
            </a:endParaRPr>
          </a:p>
        </p:txBody>
      </p:sp>
    </p:spTree>
    <p:extLst>
      <p:ext uri="{BB962C8B-B14F-4D97-AF65-F5344CB8AC3E}">
        <p14:creationId xmlns:p14="http://schemas.microsoft.com/office/powerpoint/2010/main" val="1935472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7"/>
          <p:cNvSpPr txBox="1">
            <a:spLocks noGrp="1"/>
          </p:cNvSpPr>
          <p:nvPr>
            <p:ph type="title"/>
          </p:nvPr>
        </p:nvSpPr>
        <p:spPr>
          <a:xfrm>
            <a:off x="1749311" y="548100"/>
            <a:ext cx="6734700" cy="9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b="1">
                <a:solidFill>
                  <a:schemeClr val="accent1"/>
                </a:solidFill>
                <a:latin typeface="Blinker"/>
                <a:ea typeface="Blinker"/>
                <a:cs typeface="Blinker"/>
                <a:sym typeface="Blinker"/>
              </a:rPr>
              <a:t>Core Coaching Interventions</a:t>
            </a:r>
            <a:endParaRPr sz="4000" b="1">
              <a:solidFill>
                <a:schemeClr val="accent1"/>
              </a:solidFill>
              <a:latin typeface="Blinker"/>
              <a:ea typeface="Blinker"/>
              <a:cs typeface="Blinker"/>
              <a:sym typeface="Blinker"/>
            </a:endParaRPr>
          </a:p>
        </p:txBody>
      </p:sp>
      <p:sp>
        <p:nvSpPr>
          <p:cNvPr id="267" name="Google Shape;267;p47"/>
          <p:cNvSpPr txBox="1"/>
          <p:nvPr/>
        </p:nvSpPr>
        <p:spPr>
          <a:xfrm>
            <a:off x="7666175" y="2101750"/>
            <a:ext cx="2780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b="1" i="1">
                <a:solidFill>
                  <a:srgbClr val="FFFFFF"/>
                </a:solidFill>
                <a:latin typeface="Open Sans"/>
                <a:ea typeface="Open Sans"/>
                <a:cs typeface="Open Sans"/>
                <a:sym typeface="Open Sans"/>
              </a:rPr>
              <a:t>Most elicitive</a:t>
            </a:r>
            <a:endParaRPr sz="2800" b="1" i="1">
              <a:solidFill>
                <a:srgbClr val="FFFFFF"/>
              </a:solidFill>
              <a:latin typeface="Open Sans"/>
              <a:ea typeface="Open Sans"/>
              <a:cs typeface="Open Sans"/>
              <a:sym typeface="Open Sans"/>
            </a:endParaRPr>
          </a:p>
        </p:txBody>
      </p:sp>
      <p:sp>
        <p:nvSpPr>
          <p:cNvPr id="268" name="Google Shape;268;p47"/>
          <p:cNvSpPr txBox="1"/>
          <p:nvPr/>
        </p:nvSpPr>
        <p:spPr>
          <a:xfrm>
            <a:off x="1672525" y="2046775"/>
            <a:ext cx="2780400" cy="615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2800" b="1" i="1">
                <a:solidFill>
                  <a:srgbClr val="FFFFFF"/>
                </a:solidFill>
                <a:latin typeface="Open Sans"/>
                <a:ea typeface="Open Sans"/>
                <a:cs typeface="Open Sans"/>
                <a:sym typeface="Open Sans"/>
              </a:rPr>
              <a:t>Most directive</a:t>
            </a:r>
            <a:endParaRPr sz="2800" b="1" i="1">
              <a:solidFill>
                <a:srgbClr val="FFFFFF"/>
              </a:solidFill>
              <a:latin typeface="Open Sans"/>
              <a:ea typeface="Open Sans"/>
              <a:cs typeface="Open Sans"/>
              <a:sym typeface="Open Sans"/>
            </a:endParaRPr>
          </a:p>
        </p:txBody>
      </p:sp>
      <p:cxnSp>
        <p:nvCxnSpPr>
          <p:cNvPr id="269" name="Google Shape;269;p47"/>
          <p:cNvCxnSpPr/>
          <p:nvPr/>
        </p:nvCxnSpPr>
        <p:spPr>
          <a:xfrm flipH="1">
            <a:off x="1998875" y="4809775"/>
            <a:ext cx="8447700" cy="30600"/>
          </a:xfrm>
          <a:prstGeom prst="straightConnector1">
            <a:avLst/>
          </a:prstGeom>
          <a:noFill/>
          <a:ln w="76200" cap="flat" cmpd="sng">
            <a:solidFill>
              <a:schemeClr val="dk2"/>
            </a:solidFill>
            <a:prstDash val="solid"/>
            <a:round/>
            <a:headEnd type="none" w="med" len="med"/>
            <a:tailEnd type="triangle" w="med" len="med"/>
          </a:ln>
        </p:spPr>
      </p:cxnSp>
      <p:sp>
        <p:nvSpPr>
          <p:cNvPr id="270" name="Google Shape;270;p47"/>
          <p:cNvSpPr/>
          <p:nvPr/>
        </p:nvSpPr>
        <p:spPr>
          <a:xfrm>
            <a:off x="1751775" y="2778025"/>
            <a:ext cx="1857900" cy="1797000"/>
          </a:xfrm>
          <a:prstGeom prst="ellipse">
            <a:avLst/>
          </a:prstGeom>
          <a:solidFill>
            <a:srgbClr val="CCCCCC"/>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600" b="1">
                <a:solidFill>
                  <a:schemeClr val="bg2">
                    <a:lumMod val="90000"/>
                    <a:lumOff val="10000"/>
                  </a:schemeClr>
                </a:solidFill>
                <a:latin typeface="Open Sans"/>
                <a:ea typeface="Open Sans"/>
                <a:cs typeface="Open Sans"/>
                <a:sym typeface="Open Sans"/>
              </a:rPr>
              <a:t>Suggestions + Advice</a:t>
            </a:r>
            <a:endParaRPr sz="1600" b="1">
              <a:solidFill>
                <a:schemeClr val="bg2">
                  <a:lumMod val="90000"/>
                  <a:lumOff val="10000"/>
                </a:schemeClr>
              </a:solidFill>
              <a:latin typeface="Open Sans"/>
              <a:ea typeface="Open Sans"/>
              <a:cs typeface="Open Sans"/>
              <a:sym typeface="Open Sans"/>
            </a:endParaRPr>
          </a:p>
        </p:txBody>
      </p:sp>
      <p:sp>
        <p:nvSpPr>
          <p:cNvPr id="271" name="Google Shape;271;p47"/>
          <p:cNvSpPr/>
          <p:nvPr/>
        </p:nvSpPr>
        <p:spPr>
          <a:xfrm>
            <a:off x="3435600" y="2778025"/>
            <a:ext cx="1857900" cy="1797000"/>
          </a:xfrm>
          <a:prstGeom prst="ellipse">
            <a:avLst/>
          </a:prstGeom>
          <a:solidFill>
            <a:srgbClr val="D9D9D9"/>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solidFill>
                  <a:schemeClr val="bg2">
                    <a:lumMod val="90000"/>
                    <a:lumOff val="10000"/>
                  </a:schemeClr>
                </a:solidFill>
                <a:latin typeface="Open Sans"/>
                <a:ea typeface="Open Sans"/>
                <a:cs typeface="Open Sans"/>
                <a:sym typeface="Open Sans"/>
              </a:rPr>
              <a:t>Feedback</a:t>
            </a:r>
            <a:endParaRPr sz="1750" b="1">
              <a:solidFill>
                <a:schemeClr val="bg2">
                  <a:lumMod val="90000"/>
                  <a:lumOff val="10000"/>
                </a:schemeClr>
              </a:solidFill>
              <a:latin typeface="Open Sans"/>
              <a:ea typeface="Open Sans"/>
              <a:cs typeface="Open Sans"/>
              <a:sym typeface="Open Sans"/>
            </a:endParaRPr>
          </a:p>
        </p:txBody>
      </p:sp>
      <p:sp>
        <p:nvSpPr>
          <p:cNvPr id="272" name="Google Shape;272;p47"/>
          <p:cNvSpPr/>
          <p:nvPr/>
        </p:nvSpPr>
        <p:spPr>
          <a:xfrm>
            <a:off x="5200675" y="2778025"/>
            <a:ext cx="1857900" cy="1797000"/>
          </a:xfrm>
          <a:prstGeom prst="ellipse">
            <a:avLst/>
          </a:prstGeom>
          <a:solidFill>
            <a:srgbClr val="EFEFEF"/>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solidFill>
                  <a:schemeClr val="bg2">
                    <a:lumMod val="90000"/>
                    <a:lumOff val="10000"/>
                  </a:schemeClr>
                </a:solidFill>
                <a:latin typeface="Open Sans"/>
                <a:ea typeface="Open Sans"/>
                <a:cs typeface="Open Sans"/>
                <a:sym typeface="Open Sans"/>
              </a:rPr>
              <a:t>Stories</a:t>
            </a:r>
            <a:endParaRPr sz="1750" b="1">
              <a:solidFill>
                <a:schemeClr val="bg2">
                  <a:lumMod val="90000"/>
                  <a:lumOff val="10000"/>
                </a:schemeClr>
              </a:solidFill>
              <a:latin typeface="Open Sans"/>
              <a:ea typeface="Open Sans"/>
              <a:cs typeface="Open Sans"/>
              <a:sym typeface="Open Sans"/>
            </a:endParaRPr>
          </a:p>
        </p:txBody>
      </p:sp>
      <p:sp>
        <p:nvSpPr>
          <p:cNvPr id="273" name="Google Shape;273;p47"/>
          <p:cNvSpPr/>
          <p:nvPr/>
        </p:nvSpPr>
        <p:spPr>
          <a:xfrm>
            <a:off x="6924550" y="2778025"/>
            <a:ext cx="1857900" cy="1797000"/>
          </a:xfrm>
          <a:prstGeom prst="ellipse">
            <a:avLst/>
          </a:prstGeom>
          <a:solidFill>
            <a:srgbClr val="F3F3F3"/>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r>
              <a:rPr lang="en" sz="1550" b="1">
                <a:solidFill>
                  <a:schemeClr val="bg2">
                    <a:lumMod val="90000"/>
                    <a:lumOff val="10000"/>
                  </a:schemeClr>
                </a:solidFill>
                <a:latin typeface="Open Sans"/>
                <a:ea typeface="Open Sans"/>
                <a:cs typeface="Open Sans"/>
                <a:sym typeface="Open Sans"/>
              </a:rPr>
              <a:t>Observations</a:t>
            </a:r>
            <a:endParaRPr lang="en-US" sz="1550" b="1">
              <a:solidFill>
                <a:schemeClr val="bg2">
                  <a:lumMod val="90000"/>
                  <a:lumOff val="10000"/>
                </a:schemeClr>
              </a:solidFill>
              <a:latin typeface="Open Sans"/>
              <a:ea typeface="Open Sans"/>
              <a:cs typeface="Open Sans"/>
            </a:endParaRPr>
          </a:p>
        </p:txBody>
      </p:sp>
      <p:sp>
        <p:nvSpPr>
          <p:cNvPr id="274" name="Google Shape;274;p47"/>
          <p:cNvSpPr/>
          <p:nvPr/>
        </p:nvSpPr>
        <p:spPr>
          <a:xfrm>
            <a:off x="8649575" y="2807575"/>
            <a:ext cx="1797000" cy="1737900"/>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marL="0" lvl="0" indent="0" algn="ctr" rtl="0">
              <a:spcBef>
                <a:spcPts val="0"/>
              </a:spcBef>
              <a:spcAft>
                <a:spcPts val="0"/>
              </a:spcAft>
              <a:buNone/>
            </a:pPr>
            <a:r>
              <a:rPr lang="en" sz="1750" b="1">
                <a:solidFill>
                  <a:schemeClr val="bg2">
                    <a:lumMod val="90000"/>
                    <a:lumOff val="10000"/>
                  </a:schemeClr>
                </a:solidFill>
                <a:latin typeface="Open Sans"/>
                <a:ea typeface="Open Sans"/>
                <a:cs typeface="Open Sans"/>
                <a:sym typeface="Open Sans"/>
              </a:rPr>
              <a:t>Questions</a:t>
            </a:r>
            <a:endParaRPr sz="1750" b="1">
              <a:solidFill>
                <a:schemeClr val="bg2">
                  <a:lumMod val="90000"/>
                  <a:lumOff val="10000"/>
                </a:schemeClr>
              </a:solidFill>
              <a:latin typeface="Open Sans"/>
              <a:ea typeface="Open Sans"/>
              <a:cs typeface="Open Sans"/>
              <a:sym typeface="Open Sans"/>
            </a:endParaRPr>
          </a:p>
        </p:txBody>
      </p:sp>
    </p:spTree>
    <p:extLst>
      <p:ext uri="{BB962C8B-B14F-4D97-AF65-F5344CB8AC3E}">
        <p14:creationId xmlns:p14="http://schemas.microsoft.com/office/powerpoint/2010/main" val="2501628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2">
          <a:extLst>
            <a:ext uri="{FF2B5EF4-FFF2-40B4-BE49-F238E27FC236}">
              <a16:creationId xmlns:a16="http://schemas.microsoft.com/office/drawing/2014/main" id="{88F40F93-9E8A-B9BC-6A79-7F2A38965229}"/>
            </a:ext>
          </a:extLst>
        </p:cNvPr>
        <p:cNvGrpSpPr/>
        <p:nvPr/>
      </p:nvGrpSpPr>
      <p:grpSpPr>
        <a:xfrm>
          <a:off x="0" y="0"/>
          <a:ext cx="0" cy="0"/>
          <a:chOff x="0" y="0"/>
          <a:chExt cx="0" cy="0"/>
        </a:xfrm>
      </p:grpSpPr>
      <p:sp>
        <p:nvSpPr>
          <p:cNvPr id="253" name="Google Shape;253;p45">
            <a:extLst>
              <a:ext uri="{FF2B5EF4-FFF2-40B4-BE49-F238E27FC236}">
                <a16:creationId xmlns:a16="http://schemas.microsoft.com/office/drawing/2014/main" id="{3B966C95-926B-4572-2B59-43307757064D}"/>
              </a:ext>
            </a:extLst>
          </p:cNvPr>
          <p:cNvSpPr txBox="1">
            <a:spLocks noGrp="1"/>
          </p:cNvSpPr>
          <p:nvPr>
            <p:ph type="title"/>
          </p:nvPr>
        </p:nvSpPr>
        <p:spPr>
          <a:xfrm>
            <a:off x="605267" y="453881"/>
            <a:ext cx="7853266" cy="898145"/>
          </a:xfrm>
          <a:prstGeom prst="rect">
            <a:avLst/>
          </a:prstGeom>
        </p:spPr>
        <p:txBody>
          <a:bodyPr spcFirstLastPara="1" wrap="square" lIns="91425" tIns="91425" rIns="91425" bIns="91425" anchor="ctr" anchorCtr="0">
            <a:noAutofit/>
          </a:bodyPr>
          <a:lstStyle/>
          <a:p>
            <a:r>
              <a:rPr lang="en" sz="3900"/>
              <a:t>Asking Questions</a:t>
            </a:r>
            <a:endParaRPr lang="en" sz="3900" dirty="0"/>
          </a:p>
        </p:txBody>
      </p:sp>
      <p:sp>
        <p:nvSpPr>
          <p:cNvPr id="4" name="Content Placeholder 2">
            <a:extLst>
              <a:ext uri="{FF2B5EF4-FFF2-40B4-BE49-F238E27FC236}">
                <a16:creationId xmlns:a16="http://schemas.microsoft.com/office/drawing/2014/main" id="{17B2DE8F-B806-B9DC-4645-42999E8DF497}"/>
              </a:ext>
            </a:extLst>
          </p:cNvPr>
          <p:cNvSpPr txBox="1">
            <a:spLocks/>
          </p:cNvSpPr>
          <p:nvPr/>
        </p:nvSpPr>
        <p:spPr>
          <a:xfrm>
            <a:off x="550335" y="1642533"/>
            <a:ext cx="8748182" cy="4529667"/>
          </a:xfrm>
          <a:prstGeom prst="rect">
            <a:avLst/>
          </a:prstGeom>
          <a:noFill/>
          <a:ln>
            <a:noFill/>
          </a:ln>
        </p:spPr>
        <p:txBody>
          <a:bodyPr spcFirstLastPara="1" vert="horz" wrap="square" lIns="91440" tIns="45720" rIns="91440" bIns="45720" rtlCol="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600"/>
              </a:spcBef>
              <a:spcAft>
                <a:spcPts val="0"/>
              </a:spcAft>
              <a:buClr>
                <a:srgbClr val="000000"/>
              </a:buClr>
              <a:buSzPts val="2800"/>
              <a:buFont typeface="Open Sans"/>
              <a:buChar char="⊙"/>
              <a:defRPr sz="2800" b="0" i="0" u="none" strike="noStrike" cap="none">
                <a:solidFill>
                  <a:srgbClr val="000000"/>
                </a:solidFill>
                <a:latin typeface="Open Sans"/>
                <a:ea typeface="Open Sans"/>
                <a:cs typeface="Open Sans"/>
                <a:sym typeface="Open Sans"/>
              </a:defRPr>
            </a:lvl1pPr>
            <a:lvl2pPr marL="914400" marR="0" lvl="1" indent="-381000" algn="l" rtl="0">
              <a:lnSpc>
                <a:spcPct val="100000"/>
              </a:lnSpc>
              <a:spcBef>
                <a:spcPts val="0"/>
              </a:spcBef>
              <a:spcAft>
                <a:spcPts val="0"/>
              </a:spcAft>
              <a:buClr>
                <a:srgbClr val="000000"/>
              </a:buClr>
              <a:buSzPts val="2400"/>
              <a:buFont typeface="Open Sans"/>
              <a:buChar char="○"/>
              <a:defRPr sz="2400" b="0" i="0" u="none" strike="noStrike" cap="none">
                <a:solidFill>
                  <a:srgbClr val="000000"/>
                </a:solidFill>
                <a:latin typeface="Open Sans"/>
                <a:ea typeface="Open Sans"/>
                <a:cs typeface="Open Sans"/>
                <a:sym typeface="Open Sans"/>
              </a:defRPr>
            </a:lvl2pPr>
            <a:lvl3pPr marL="1371600" marR="0" lvl="2" indent="-381000" algn="l" rtl="0">
              <a:lnSpc>
                <a:spcPct val="100000"/>
              </a:lnSpc>
              <a:spcBef>
                <a:spcPts val="0"/>
              </a:spcBef>
              <a:spcAft>
                <a:spcPts val="0"/>
              </a:spcAft>
              <a:buClr>
                <a:srgbClr val="000000"/>
              </a:buClr>
              <a:buSzPts val="2400"/>
              <a:buFont typeface="Open Sans"/>
              <a:buChar char="■"/>
              <a:defRPr sz="2400" b="0" i="0" u="none" strike="noStrike" cap="none">
                <a:solidFill>
                  <a:srgbClr val="000000"/>
                </a:solidFill>
                <a:latin typeface="Open Sans"/>
                <a:ea typeface="Open Sans"/>
                <a:cs typeface="Open Sans"/>
                <a:sym typeface="Open Sans"/>
              </a:defRPr>
            </a:lvl3pPr>
            <a:lvl4pPr marL="1828800" marR="0" lvl="3" indent="-342900" algn="l" rtl="0">
              <a:lnSpc>
                <a:spcPct val="100000"/>
              </a:lnSpc>
              <a:spcBef>
                <a:spcPts val="0"/>
              </a:spcBef>
              <a:spcAft>
                <a:spcPts val="0"/>
              </a:spcAft>
              <a:buClr>
                <a:srgbClr val="000000"/>
              </a:buClr>
              <a:buSzPts val="1800"/>
              <a:buFont typeface="Open Sans"/>
              <a:buChar char="●"/>
              <a:defRPr sz="1800" b="0" i="0" u="none" strike="noStrike" cap="none">
                <a:solidFill>
                  <a:srgbClr val="000000"/>
                </a:solidFill>
                <a:latin typeface="Open Sans"/>
                <a:ea typeface="Open Sans"/>
                <a:cs typeface="Open Sans"/>
                <a:sym typeface="Open Sans"/>
              </a:defRPr>
            </a:lvl4pPr>
            <a:lvl5pPr marL="2286000" marR="0" lvl="4" indent="-342900" algn="l" rtl="0">
              <a:lnSpc>
                <a:spcPct val="100000"/>
              </a:lnSpc>
              <a:spcBef>
                <a:spcPts val="0"/>
              </a:spcBef>
              <a:spcAft>
                <a:spcPts val="0"/>
              </a:spcAft>
              <a:buClr>
                <a:srgbClr val="000000"/>
              </a:buClr>
              <a:buSzPts val="1800"/>
              <a:buFont typeface="Open Sans"/>
              <a:buChar char="○"/>
              <a:defRPr sz="1800" b="0" i="0" u="none" strike="noStrike" cap="none">
                <a:solidFill>
                  <a:srgbClr val="000000"/>
                </a:solidFill>
                <a:latin typeface="Open Sans"/>
                <a:ea typeface="Open Sans"/>
                <a:cs typeface="Open Sans"/>
                <a:sym typeface="Open Sans"/>
              </a:defRPr>
            </a:lvl5pPr>
            <a:lvl6pPr marL="2743200" marR="0" lvl="5" indent="-342900" algn="l" rtl="0">
              <a:lnSpc>
                <a:spcPct val="100000"/>
              </a:lnSpc>
              <a:spcBef>
                <a:spcPts val="0"/>
              </a:spcBef>
              <a:spcAft>
                <a:spcPts val="0"/>
              </a:spcAft>
              <a:buClr>
                <a:srgbClr val="000000"/>
              </a:buClr>
              <a:buSzPts val="1800"/>
              <a:buFont typeface="Open Sans"/>
              <a:buChar char="■"/>
              <a:defRPr sz="1800" b="0" i="0" u="none" strike="noStrike" cap="none">
                <a:solidFill>
                  <a:srgbClr val="000000"/>
                </a:solidFill>
                <a:latin typeface="Open Sans"/>
                <a:ea typeface="Open Sans"/>
                <a:cs typeface="Open Sans"/>
                <a:sym typeface="Open Sans"/>
              </a:defRPr>
            </a:lvl6pPr>
            <a:lvl7pPr marL="3200400" marR="0" lvl="6" indent="-342900" algn="l" rtl="0">
              <a:lnSpc>
                <a:spcPct val="100000"/>
              </a:lnSpc>
              <a:spcBef>
                <a:spcPts val="0"/>
              </a:spcBef>
              <a:spcAft>
                <a:spcPts val="0"/>
              </a:spcAft>
              <a:buClr>
                <a:srgbClr val="000000"/>
              </a:buClr>
              <a:buSzPts val="1800"/>
              <a:buFont typeface="Open Sans"/>
              <a:buChar char="●"/>
              <a:defRPr sz="1800" b="0" i="0" u="none" strike="noStrike" cap="none">
                <a:solidFill>
                  <a:srgbClr val="000000"/>
                </a:solidFill>
                <a:latin typeface="Open Sans"/>
                <a:ea typeface="Open Sans"/>
                <a:cs typeface="Open Sans"/>
                <a:sym typeface="Open Sans"/>
              </a:defRPr>
            </a:lvl7pPr>
            <a:lvl8pPr marL="3657600" marR="0" lvl="7" indent="-342900" algn="l" rtl="0">
              <a:lnSpc>
                <a:spcPct val="100000"/>
              </a:lnSpc>
              <a:spcBef>
                <a:spcPts val="0"/>
              </a:spcBef>
              <a:spcAft>
                <a:spcPts val="0"/>
              </a:spcAft>
              <a:buClr>
                <a:srgbClr val="000000"/>
              </a:buClr>
              <a:buSzPts val="1800"/>
              <a:buFont typeface="Open Sans"/>
              <a:buChar char="○"/>
              <a:defRPr sz="1800" b="0" i="0" u="none" strike="noStrike" cap="none">
                <a:solidFill>
                  <a:srgbClr val="000000"/>
                </a:solidFill>
                <a:latin typeface="Open Sans"/>
                <a:ea typeface="Open Sans"/>
                <a:cs typeface="Open Sans"/>
                <a:sym typeface="Open Sans"/>
              </a:defRPr>
            </a:lvl8pPr>
            <a:lvl9pPr marL="4114800" marR="0" lvl="8" indent="-342900" algn="l" rtl="0">
              <a:lnSpc>
                <a:spcPct val="100000"/>
              </a:lnSpc>
              <a:spcBef>
                <a:spcPts val="0"/>
              </a:spcBef>
              <a:spcAft>
                <a:spcPts val="0"/>
              </a:spcAft>
              <a:buClr>
                <a:srgbClr val="000000"/>
              </a:buClr>
              <a:buSzPts val="1800"/>
              <a:buFont typeface="Open Sans"/>
              <a:buChar char="■"/>
              <a:defRPr sz="1800" b="0" i="0" u="none" strike="noStrike" cap="none">
                <a:solidFill>
                  <a:srgbClr val="000000"/>
                </a:solidFill>
                <a:latin typeface="Open Sans"/>
                <a:ea typeface="Open Sans"/>
                <a:cs typeface="Open Sans"/>
                <a:sym typeface="Open Sans"/>
              </a:defRPr>
            </a:lvl9pPr>
          </a:lstStyle>
          <a:p>
            <a:pPr marL="0" indent="0">
              <a:spcAft>
                <a:spcPts val="1000"/>
              </a:spcAft>
              <a:buFont typeface="Open Sans"/>
              <a:buNone/>
            </a:pPr>
            <a:r>
              <a:rPr lang="en-US" sz="3200" i="1" kern="0"/>
              <a:t>Why are questions important? </a:t>
            </a:r>
            <a:endParaRPr lang="en-US" kern="0"/>
          </a:p>
          <a:p>
            <a:pPr marL="0" indent="0">
              <a:spcAft>
                <a:spcPts val="1000"/>
              </a:spcAft>
              <a:buFont typeface="Open Sans"/>
              <a:buNone/>
            </a:pPr>
            <a:endParaRPr lang="en-US" sz="3200" i="1" kern="0"/>
          </a:p>
          <a:p>
            <a:pPr marL="0" indent="0">
              <a:buFont typeface="Open Sans"/>
              <a:buNone/>
            </a:pPr>
            <a:r>
              <a:rPr lang="en-US" sz="3200" i="1" kern="0"/>
              <a:t>What do questions do that statements can’t? </a:t>
            </a:r>
          </a:p>
          <a:p>
            <a:endParaRPr lang="en-US" i="1" kern="0"/>
          </a:p>
        </p:txBody>
      </p:sp>
    </p:spTree>
    <p:extLst>
      <p:ext uri="{BB962C8B-B14F-4D97-AF65-F5344CB8AC3E}">
        <p14:creationId xmlns:p14="http://schemas.microsoft.com/office/powerpoint/2010/main" val="412235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1">
          <a:extLst>
            <a:ext uri="{FF2B5EF4-FFF2-40B4-BE49-F238E27FC236}">
              <a16:creationId xmlns:a16="http://schemas.microsoft.com/office/drawing/2014/main" id="{534E8674-800F-FD59-3FF5-6671657A540A}"/>
            </a:ext>
          </a:extLst>
        </p:cNvPr>
        <p:cNvGrpSpPr/>
        <p:nvPr/>
      </p:nvGrpSpPr>
      <p:grpSpPr>
        <a:xfrm>
          <a:off x="0" y="0"/>
          <a:ext cx="0" cy="0"/>
          <a:chOff x="0" y="0"/>
          <a:chExt cx="0" cy="0"/>
        </a:xfrm>
      </p:grpSpPr>
      <p:sp>
        <p:nvSpPr>
          <p:cNvPr id="303" name="Google Shape;303;p52">
            <a:extLst>
              <a:ext uri="{FF2B5EF4-FFF2-40B4-BE49-F238E27FC236}">
                <a16:creationId xmlns:a16="http://schemas.microsoft.com/office/drawing/2014/main" id="{6545C426-A37A-DC45-30C8-6791CA753AE9}"/>
              </a:ext>
            </a:extLst>
          </p:cNvPr>
          <p:cNvSpPr txBox="1">
            <a:spLocks noGrp="1"/>
          </p:cNvSpPr>
          <p:nvPr>
            <p:ph type="body" idx="1"/>
          </p:nvPr>
        </p:nvSpPr>
        <p:spPr>
          <a:xfrm>
            <a:off x="2021700" y="1108525"/>
            <a:ext cx="8148600" cy="5269500"/>
          </a:xfrm>
          <a:prstGeom prst="rect">
            <a:avLst/>
          </a:prstGeom>
        </p:spPr>
        <p:txBody>
          <a:bodyPr spcFirstLastPara="1" wrap="square" lIns="91425" tIns="91425" rIns="91425" bIns="91425" anchor="t" anchorCtr="0">
            <a:noAutofit/>
          </a:bodyPr>
          <a:lstStyle/>
          <a:p>
            <a:pPr>
              <a:buNone/>
            </a:pPr>
            <a:endParaRPr lang="en-US" sz="1100" dirty="0">
              <a:solidFill>
                <a:srgbClr val="000000"/>
              </a:solidFill>
              <a:highlight>
                <a:srgbClr val="FFFFFF"/>
              </a:highlight>
              <a:latin typeface="Source Sans Pro"/>
              <a:ea typeface="Source Sans Pro"/>
            </a:endParaRPr>
          </a:p>
          <a:p>
            <a:pPr marL="285750" indent="-285750">
              <a:spcAft>
                <a:spcPts val="1200"/>
              </a:spcAft>
            </a:pPr>
            <a:endParaRPr lang="en" b="1" dirty="0">
              <a:solidFill>
                <a:srgbClr val="000000"/>
              </a:solidFill>
              <a:highlight>
                <a:srgbClr val="FFFFFF"/>
              </a:highlight>
              <a:latin typeface="Source Sans Pro"/>
              <a:ea typeface="Source Sans Pro"/>
            </a:endParaRPr>
          </a:p>
        </p:txBody>
      </p:sp>
      <p:sp>
        <p:nvSpPr>
          <p:cNvPr id="3" name="Title 2">
            <a:extLst>
              <a:ext uri="{FF2B5EF4-FFF2-40B4-BE49-F238E27FC236}">
                <a16:creationId xmlns:a16="http://schemas.microsoft.com/office/drawing/2014/main" id="{41FFA417-CA7C-5AF3-1354-B8540B7A89BF}"/>
              </a:ext>
            </a:extLst>
          </p:cNvPr>
          <p:cNvSpPr>
            <a:spLocks noGrp="1"/>
          </p:cNvSpPr>
          <p:nvPr>
            <p:ph type="title"/>
          </p:nvPr>
        </p:nvSpPr>
        <p:spPr>
          <a:xfrm>
            <a:off x="616022" y="265878"/>
            <a:ext cx="10835788" cy="839400"/>
          </a:xfrm>
        </p:spPr>
        <p:txBody>
          <a:bodyPr/>
          <a:lstStyle/>
          <a:p>
            <a:r>
              <a:rPr lang="en-US" sz="2800" dirty="0"/>
              <a:t>Campaign Coaches </a:t>
            </a:r>
            <a:r>
              <a:rPr lang="en-US" sz="2800">
                <a:solidFill>
                  <a:srgbClr val="102C53"/>
                </a:solidFill>
                <a:cs typeface="Arial"/>
              </a:rPr>
              <a:t>ask questions to support the leader to:</a:t>
            </a:r>
            <a:r>
              <a:rPr lang="en-US" dirty="0">
                <a:solidFill>
                  <a:srgbClr val="102C53"/>
                </a:solidFill>
                <a:cs typeface="Arial"/>
              </a:rPr>
              <a:t> </a:t>
            </a:r>
            <a:endParaRPr lang="en-US" sz="2800" b="0" dirty="0">
              <a:solidFill>
                <a:srgbClr val="000000"/>
              </a:solidFill>
              <a:highlight>
                <a:srgbClr val="FFFFFF"/>
              </a:highlight>
              <a:latin typeface="Arial"/>
              <a:cs typeface="Arial"/>
            </a:endParaRPr>
          </a:p>
        </p:txBody>
      </p:sp>
      <p:sp>
        <p:nvSpPr>
          <p:cNvPr id="4" name="TextBox 3">
            <a:extLst>
              <a:ext uri="{FF2B5EF4-FFF2-40B4-BE49-F238E27FC236}">
                <a16:creationId xmlns:a16="http://schemas.microsoft.com/office/drawing/2014/main" id="{AD7FF9C6-CD00-ED01-4A85-E8E4EF0A8E5C}"/>
              </a:ext>
            </a:extLst>
          </p:cNvPr>
          <p:cNvSpPr txBox="1"/>
          <p:nvPr/>
        </p:nvSpPr>
        <p:spPr>
          <a:xfrm>
            <a:off x="1057823" y="1266048"/>
            <a:ext cx="9956725" cy="50475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spcAft>
                <a:spcPts val="1200"/>
              </a:spcAft>
              <a:buFont typeface="Arial"/>
              <a:buChar char="•"/>
            </a:pPr>
            <a:r>
              <a:rPr lang="en-US" sz="2800">
                <a:solidFill>
                  <a:srgbClr val="000000"/>
                </a:solidFill>
                <a:highlight>
                  <a:srgbClr val="FFFFFF"/>
                </a:highlight>
                <a:latin typeface="Arial"/>
                <a:cs typeface="Arial"/>
              </a:rPr>
              <a:t>Define their goals</a:t>
            </a:r>
            <a:endParaRPr lang="en-US" sz="2800" dirty="0">
              <a:solidFill>
                <a:srgbClr val="000000"/>
              </a:solidFill>
              <a:highlight>
                <a:srgbClr val="FFFFFF"/>
              </a:highlight>
              <a:latin typeface="Arial"/>
              <a:cs typeface="Arial"/>
            </a:endParaRPr>
          </a:p>
          <a:p>
            <a:pPr marL="457200" indent="-457200">
              <a:spcAft>
                <a:spcPts val="1200"/>
              </a:spcAft>
              <a:buFont typeface="Arial"/>
              <a:buChar char="•"/>
            </a:pPr>
            <a:r>
              <a:rPr lang="en-US" sz="2800">
                <a:solidFill>
                  <a:srgbClr val="000000"/>
                </a:solidFill>
                <a:highlight>
                  <a:srgbClr val="FFFFFF"/>
                </a:highlight>
                <a:latin typeface="Arial"/>
                <a:cs typeface="Arial"/>
              </a:rPr>
              <a:t>Connect with their own agency</a:t>
            </a:r>
          </a:p>
          <a:p>
            <a:pPr marL="457200" indent="-457200">
              <a:spcAft>
                <a:spcPts val="1200"/>
              </a:spcAft>
              <a:buFont typeface="Arial"/>
              <a:buChar char="•"/>
            </a:pPr>
            <a:r>
              <a:rPr lang="en-US" sz="2800">
                <a:solidFill>
                  <a:srgbClr val="000000"/>
                </a:solidFill>
                <a:highlight>
                  <a:srgbClr val="FFFFFF"/>
                </a:highlight>
                <a:latin typeface="Arial"/>
                <a:cs typeface="Arial"/>
              </a:rPr>
              <a:t>Understand what’s underneath the surface</a:t>
            </a:r>
            <a:endParaRPr lang="en-US">
              <a:solidFill>
                <a:srgbClr val="FDB343"/>
              </a:solidFill>
              <a:latin typeface="Arial"/>
              <a:cs typeface="Arial"/>
            </a:endParaRPr>
          </a:p>
          <a:p>
            <a:pPr marL="457200" indent="-457200">
              <a:spcAft>
                <a:spcPts val="1200"/>
              </a:spcAft>
              <a:buFont typeface="Arial"/>
              <a:buChar char="•"/>
            </a:pPr>
            <a:r>
              <a:rPr lang="en-US" sz="2800">
                <a:solidFill>
                  <a:srgbClr val="000000"/>
                </a:solidFill>
                <a:highlight>
                  <a:srgbClr val="FFFFFF"/>
                </a:highlight>
                <a:latin typeface="Arial"/>
                <a:cs typeface="Arial"/>
              </a:rPr>
              <a:t>Sharpen assessments</a:t>
            </a:r>
            <a:endParaRPr lang="en-US">
              <a:solidFill>
                <a:srgbClr val="FDB343"/>
              </a:solidFill>
              <a:latin typeface="Arial"/>
              <a:cs typeface="Arial"/>
            </a:endParaRPr>
          </a:p>
          <a:p>
            <a:pPr marL="457200" indent="-457200">
              <a:spcAft>
                <a:spcPts val="1200"/>
              </a:spcAft>
              <a:buFont typeface="Arial"/>
              <a:buChar char="•"/>
            </a:pPr>
            <a:r>
              <a:rPr lang="en-US" sz="2800">
                <a:solidFill>
                  <a:srgbClr val="000000"/>
                </a:solidFill>
                <a:highlight>
                  <a:srgbClr val="FFFFFF"/>
                </a:highlight>
                <a:latin typeface="Arial"/>
                <a:cs typeface="Arial"/>
              </a:rPr>
              <a:t>Explore different paths</a:t>
            </a:r>
            <a:endParaRPr lang="en-US" dirty="0">
              <a:solidFill>
                <a:srgbClr val="FDB343"/>
              </a:solidFill>
              <a:latin typeface="Arial"/>
              <a:cs typeface="Arial"/>
            </a:endParaRPr>
          </a:p>
          <a:p>
            <a:pPr marL="457200" indent="-457200">
              <a:spcAft>
                <a:spcPts val="1200"/>
              </a:spcAft>
              <a:buFont typeface="Arial"/>
              <a:buChar char="•"/>
            </a:pPr>
            <a:r>
              <a:rPr lang="en-US" sz="2800">
                <a:solidFill>
                  <a:srgbClr val="000000"/>
                </a:solidFill>
                <a:highlight>
                  <a:srgbClr val="FFFFFF"/>
                </a:highlight>
                <a:latin typeface="Arial"/>
                <a:cs typeface="Arial"/>
              </a:rPr>
              <a:t>Work through challenges</a:t>
            </a:r>
            <a:endParaRPr lang="en-US">
              <a:solidFill>
                <a:srgbClr val="FDB343"/>
              </a:solidFill>
              <a:latin typeface="Arial"/>
              <a:cs typeface="Arial"/>
            </a:endParaRPr>
          </a:p>
          <a:p>
            <a:pPr marL="457200" indent="-457200">
              <a:spcAft>
                <a:spcPts val="1200"/>
              </a:spcAft>
              <a:buFont typeface="Arial"/>
              <a:buChar char="•"/>
            </a:pPr>
            <a:r>
              <a:rPr lang="en-US" sz="2800">
                <a:solidFill>
                  <a:srgbClr val="000000"/>
                </a:solidFill>
                <a:highlight>
                  <a:srgbClr val="FFFFFF"/>
                </a:highlight>
                <a:latin typeface="Arial"/>
                <a:cs typeface="Arial"/>
              </a:rPr>
              <a:t>Prioritize</a:t>
            </a:r>
            <a:endParaRPr lang="en-US">
              <a:solidFill>
                <a:srgbClr val="FDB343"/>
              </a:solidFill>
              <a:latin typeface="Arial"/>
              <a:cs typeface="Arial"/>
            </a:endParaRPr>
          </a:p>
          <a:p>
            <a:pPr marL="285750" indent="-285750">
              <a:spcAft>
                <a:spcPts val="1200"/>
              </a:spcAft>
              <a:buFont typeface="Arial"/>
              <a:buChar char="•"/>
            </a:pPr>
            <a:endParaRPr lang="en-US" sz="2800" dirty="0">
              <a:solidFill>
                <a:srgbClr val="173E75"/>
              </a:solidFill>
              <a:highlight>
                <a:srgbClr val="FFFFFF"/>
              </a:highlight>
              <a:latin typeface="Arial"/>
              <a:cs typeface="Arial"/>
            </a:endParaRPr>
          </a:p>
          <a:p>
            <a:endParaRPr lang="en-US" dirty="0">
              <a:solidFill>
                <a:srgbClr val="FDB343"/>
              </a:solidFill>
              <a:cs typeface="Arial"/>
            </a:endParaRPr>
          </a:p>
        </p:txBody>
      </p:sp>
    </p:spTree>
    <p:extLst>
      <p:ext uri="{BB962C8B-B14F-4D97-AF65-F5344CB8AC3E}">
        <p14:creationId xmlns:p14="http://schemas.microsoft.com/office/powerpoint/2010/main" val="3495506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1">
          <a:extLst>
            <a:ext uri="{FF2B5EF4-FFF2-40B4-BE49-F238E27FC236}">
              <a16:creationId xmlns:a16="http://schemas.microsoft.com/office/drawing/2014/main" id="{82FE506F-975B-BD89-84DD-03EB717DEC35}"/>
            </a:ext>
          </a:extLst>
        </p:cNvPr>
        <p:cNvGrpSpPr/>
        <p:nvPr/>
      </p:nvGrpSpPr>
      <p:grpSpPr>
        <a:xfrm>
          <a:off x="0" y="0"/>
          <a:ext cx="0" cy="0"/>
          <a:chOff x="0" y="0"/>
          <a:chExt cx="0" cy="0"/>
        </a:xfrm>
      </p:grpSpPr>
      <p:sp>
        <p:nvSpPr>
          <p:cNvPr id="303" name="Google Shape;303;p52">
            <a:extLst>
              <a:ext uri="{FF2B5EF4-FFF2-40B4-BE49-F238E27FC236}">
                <a16:creationId xmlns:a16="http://schemas.microsoft.com/office/drawing/2014/main" id="{AB955B2C-C5B9-3F56-DCC3-665FD410197A}"/>
              </a:ext>
            </a:extLst>
          </p:cNvPr>
          <p:cNvSpPr txBox="1">
            <a:spLocks noGrp="1"/>
          </p:cNvSpPr>
          <p:nvPr>
            <p:ph type="body" idx="1"/>
          </p:nvPr>
        </p:nvSpPr>
        <p:spPr>
          <a:xfrm>
            <a:off x="2021700" y="1108525"/>
            <a:ext cx="8148600" cy="5269500"/>
          </a:xfrm>
          <a:prstGeom prst="rect">
            <a:avLst/>
          </a:prstGeom>
        </p:spPr>
        <p:txBody>
          <a:bodyPr spcFirstLastPara="1" wrap="square" lIns="91425" tIns="91425" rIns="91425" bIns="91425" anchor="t" anchorCtr="0">
            <a:noAutofit/>
          </a:bodyPr>
          <a:lstStyle/>
          <a:p>
            <a:pPr>
              <a:buNone/>
            </a:pPr>
            <a:endParaRPr lang="en-US" sz="1100" dirty="0">
              <a:solidFill>
                <a:srgbClr val="000000"/>
              </a:solidFill>
              <a:highlight>
                <a:srgbClr val="FFFFFF"/>
              </a:highlight>
              <a:latin typeface="Source Sans Pro"/>
              <a:ea typeface="Source Sans Pro"/>
            </a:endParaRPr>
          </a:p>
          <a:p>
            <a:pPr marL="285750" indent="-285750">
              <a:spcAft>
                <a:spcPts val="1200"/>
              </a:spcAft>
            </a:pPr>
            <a:endParaRPr lang="en" b="1" dirty="0">
              <a:solidFill>
                <a:srgbClr val="000000"/>
              </a:solidFill>
              <a:highlight>
                <a:srgbClr val="FFFFFF"/>
              </a:highlight>
              <a:latin typeface="Source Sans Pro"/>
              <a:ea typeface="Source Sans Pro"/>
            </a:endParaRPr>
          </a:p>
        </p:txBody>
      </p:sp>
      <p:sp>
        <p:nvSpPr>
          <p:cNvPr id="3" name="Title 2">
            <a:extLst>
              <a:ext uri="{FF2B5EF4-FFF2-40B4-BE49-F238E27FC236}">
                <a16:creationId xmlns:a16="http://schemas.microsoft.com/office/drawing/2014/main" id="{3E4DA5C3-2F86-DF59-3229-FF753B73EEF6}"/>
              </a:ext>
            </a:extLst>
          </p:cNvPr>
          <p:cNvSpPr>
            <a:spLocks noGrp="1"/>
          </p:cNvSpPr>
          <p:nvPr>
            <p:ph type="title"/>
          </p:nvPr>
        </p:nvSpPr>
        <p:spPr/>
        <p:txBody>
          <a:bodyPr/>
          <a:lstStyle/>
          <a:p>
            <a:r>
              <a:rPr lang="en-US" sz="2800"/>
              <a:t> Coaching questions are like organizing questions...</a:t>
            </a:r>
            <a:endParaRPr lang="en-US" sz="2800" dirty="0"/>
          </a:p>
        </p:txBody>
      </p:sp>
      <p:sp>
        <p:nvSpPr>
          <p:cNvPr id="4" name="TextBox 3">
            <a:extLst>
              <a:ext uri="{FF2B5EF4-FFF2-40B4-BE49-F238E27FC236}">
                <a16:creationId xmlns:a16="http://schemas.microsoft.com/office/drawing/2014/main" id="{8990B58B-8DBB-D2E3-6EF9-B646D79DE0A8}"/>
              </a:ext>
            </a:extLst>
          </p:cNvPr>
          <p:cNvSpPr txBox="1"/>
          <p:nvPr/>
        </p:nvSpPr>
        <p:spPr>
          <a:xfrm>
            <a:off x="1114267" y="1717604"/>
            <a:ext cx="9956725" cy="38133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28600">
              <a:lnSpc>
                <a:spcPct val="90000"/>
              </a:lnSpc>
              <a:spcBef>
                <a:spcPts val="1200"/>
              </a:spcBef>
              <a:spcAft>
                <a:spcPts val="1800"/>
              </a:spcAft>
              <a:buFont typeface="Arial,Sans-Serif"/>
              <a:buChar char="•"/>
            </a:pPr>
            <a:r>
              <a:rPr lang="en-US" sz="2700" b="1" dirty="0">
                <a:solidFill>
                  <a:srgbClr val="000000"/>
                </a:solidFill>
                <a:highlight>
                  <a:srgbClr val="FFFFFF"/>
                </a:highlight>
                <a:latin typeface="Aptos"/>
                <a:cs typeface="Arial"/>
              </a:rPr>
              <a:t>WHAT and HOW questions that are open</a:t>
            </a:r>
            <a:r>
              <a:rPr lang="en-US" sz="2700" dirty="0">
                <a:solidFill>
                  <a:srgbClr val="000000"/>
                </a:solidFill>
                <a:highlight>
                  <a:srgbClr val="FFFFFF"/>
                </a:highlight>
                <a:latin typeface="Aptos"/>
                <a:cs typeface="Arial"/>
              </a:rPr>
              <a:t> </a:t>
            </a:r>
            <a:r>
              <a:rPr lang="en-US" sz="2700" b="1" dirty="0">
                <a:solidFill>
                  <a:srgbClr val="000000"/>
                </a:solidFill>
                <a:highlight>
                  <a:srgbClr val="FFFFFF"/>
                </a:highlight>
                <a:latin typeface="Aptos"/>
                <a:cs typeface="Arial"/>
              </a:rPr>
              <a:t>– ended </a:t>
            </a:r>
            <a:r>
              <a:rPr lang="en-US" sz="2700" dirty="0">
                <a:solidFill>
                  <a:srgbClr val="000000"/>
                </a:solidFill>
                <a:highlight>
                  <a:srgbClr val="FFFFFF"/>
                </a:highlight>
                <a:latin typeface="Aptos"/>
                <a:cs typeface="Arial"/>
              </a:rPr>
              <a:t>to allow the leader </a:t>
            </a:r>
            <a:r>
              <a:rPr lang="en-US" sz="2700" dirty="0" err="1">
                <a:solidFill>
                  <a:srgbClr val="000000"/>
                </a:solidFill>
                <a:highlight>
                  <a:srgbClr val="FFFFFF"/>
                </a:highlight>
                <a:latin typeface="Aptos"/>
                <a:cs typeface="Arial"/>
              </a:rPr>
              <a:t>tobe</a:t>
            </a:r>
            <a:r>
              <a:rPr lang="en-US" sz="2700" dirty="0">
                <a:solidFill>
                  <a:srgbClr val="000000"/>
                </a:solidFill>
                <a:highlight>
                  <a:srgbClr val="FFFFFF"/>
                </a:highlight>
                <a:latin typeface="Aptos"/>
                <a:cs typeface="Arial"/>
              </a:rPr>
              <a:t> in the driver seat - problem solve and draw from their own experience.</a:t>
            </a:r>
          </a:p>
          <a:p>
            <a:pPr marL="285750" indent="-228600">
              <a:lnSpc>
                <a:spcPct val="90000"/>
              </a:lnSpc>
              <a:spcBef>
                <a:spcPts val="1200"/>
              </a:spcBef>
              <a:spcAft>
                <a:spcPts val="1800"/>
              </a:spcAft>
              <a:buFont typeface="Arial,Sans-Serif"/>
              <a:buChar char="•"/>
            </a:pPr>
            <a:r>
              <a:rPr lang="en-US" sz="2700" b="1" dirty="0">
                <a:solidFill>
                  <a:srgbClr val="000000"/>
                </a:solidFill>
                <a:highlight>
                  <a:srgbClr val="FFFFFF"/>
                </a:highlight>
                <a:latin typeface="Aptos"/>
                <a:cs typeface="Arial"/>
              </a:rPr>
              <a:t>WHO, WHEN, WHERE</a:t>
            </a:r>
            <a:r>
              <a:rPr lang="en-US" sz="2700" dirty="0">
                <a:solidFill>
                  <a:srgbClr val="000000"/>
                </a:solidFill>
                <a:highlight>
                  <a:srgbClr val="FFFFFF"/>
                </a:highlight>
                <a:latin typeface="Aptos"/>
                <a:cs typeface="Arial"/>
              </a:rPr>
              <a:t> questions temporarily allow the coach to be </a:t>
            </a:r>
            <a:r>
              <a:rPr lang="en-US" sz="2700" dirty="0" err="1">
                <a:solidFill>
                  <a:srgbClr val="000000"/>
                </a:solidFill>
                <a:highlight>
                  <a:srgbClr val="FFFFFF"/>
                </a:highlight>
                <a:latin typeface="Aptos"/>
                <a:cs typeface="Arial"/>
              </a:rPr>
              <a:t>inthe</a:t>
            </a:r>
            <a:r>
              <a:rPr lang="en-US" sz="2700" dirty="0">
                <a:solidFill>
                  <a:srgbClr val="000000"/>
                </a:solidFill>
                <a:highlight>
                  <a:srgbClr val="FFFFFF"/>
                </a:highlight>
                <a:latin typeface="Aptos"/>
                <a:cs typeface="Arial"/>
              </a:rPr>
              <a:t> driver seat to uncover blind spots or move through </a:t>
            </a:r>
            <a:r>
              <a:rPr lang="en-US" sz="2700" dirty="0" err="1">
                <a:solidFill>
                  <a:srgbClr val="000000"/>
                </a:solidFill>
                <a:highlight>
                  <a:srgbClr val="FFFFFF"/>
                </a:highlight>
                <a:latin typeface="Aptos"/>
                <a:cs typeface="Arial"/>
              </a:rPr>
              <a:t>difficultconversations</a:t>
            </a:r>
            <a:r>
              <a:rPr lang="en-US" sz="2700" dirty="0">
                <a:solidFill>
                  <a:srgbClr val="000000"/>
                </a:solidFill>
                <a:highlight>
                  <a:srgbClr val="FFFFFF"/>
                </a:highlight>
                <a:latin typeface="Aptos"/>
                <a:cs typeface="Arial"/>
              </a:rPr>
              <a:t>.</a:t>
            </a:r>
            <a:endParaRPr lang="en-US" dirty="0"/>
          </a:p>
          <a:p>
            <a:pPr marL="285750" indent="-285750">
              <a:spcAft>
                <a:spcPts val="1200"/>
              </a:spcAft>
              <a:buFont typeface="Symbol"/>
              <a:buChar char="•"/>
            </a:pPr>
            <a:endParaRPr lang="en-US" sz="2800" dirty="0">
              <a:solidFill>
                <a:schemeClr val="bg2">
                  <a:lumMod val="90000"/>
                  <a:lumOff val="10000"/>
                </a:schemeClr>
              </a:solidFill>
              <a:highlight>
                <a:srgbClr val="FFFFFF"/>
              </a:highlight>
              <a:cs typeface="Arial"/>
            </a:endParaRPr>
          </a:p>
          <a:p>
            <a:endParaRPr lang="en-US" dirty="0">
              <a:cs typeface="Arial"/>
            </a:endParaRPr>
          </a:p>
        </p:txBody>
      </p:sp>
    </p:spTree>
    <p:extLst>
      <p:ext uri="{BB962C8B-B14F-4D97-AF65-F5344CB8AC3E}">
        <p14:creationId xmlns:p14="http://schemas.microsoft.com/office/powerpoint/2010/main" val="442665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1">
          <a:extLst>
            <a:ext uri="{FF2B5EF4-FFF2-40B4-BE49-F238E27FC236}">
              <a16:creationId xmlns:a16="http://schemas.microsoft.com/office/drawing/2014/main" id="{D1649D79-DC61-1EB0-27CC-DAFE802D67D4}"/>
            </a:ext>
          </a:extLst>
        </p:cNvPr>
        <p:cNvGrpSpPr/>
        <p:nvPr/>
      </p:nvGrpSpPr>
      <p:grpSpPr>
        <a:xfrm>
          <a:off x="0" y="0"/>
          <a:ext cx="0" cy="0"/>
          <a:chOff x="0" y="0"/>
          <a:chExt cx="0" cy="0"/>
        </a:xfrm>
      </p:grpSpPr>
      <p:sp>
        <p:nvSpPr>
          <p:cNvPr id="303" name="Google Shape;303;p52">
            <a:extLst>
              <a:ext uri="{FF2B5EF4-FFF2-40B4-BE49-F238E27FC236}">
                <a16:creationId xmlns:a16="http://schemas.microsoft.com/office/drawing/2014/main" id="{1CB29F98-0DB5-C1F1-8FF9-51632371C580}"/>
              </a:ext>
            </a:extLst>
          </p:cNvPr>
          <p:cNvSpPr txBox="1">
            <a:spLocks noGrp="1"/>
          </p:cNvSpPr>
          <p:nvPr>
            <p:ph type="body" idx="1"/>
          </p:nvPr>
        </p:nvSpPr>
        <p:spPr>
          <a:xfrm>
            <a:off x="2021700" y="1108525"/>
            <a:ext cx="8148600" cy="5269500"/>
          </a:xfrm>
          <a:prstGeom prst="rect">
            <a:avLst/>
          </a:prstGeom>
        </p:spPr>
        <p:txBody>
          <a:bodyPr spcFirstLastPara="1" wrap="square" lIns="91425" tIns="91425" rIns="91425" bIns="91425" anchor="t" anchorCtr="0">
            <a:noAutofit/>
          </a:bodyPr>
          <a:lstStyle/>
          <a:p>
            <a:pPr>
              <a:buNone/>
            </a:pPr>
            <a:endParaRPr lang="en-US" sz="1100" dirty="0">
              <a:solidFill>
                <a:srgbClr val="000000"/>
              </a:solidFill>
              <a:highlight>
                <a:srgbClr val="FFFFFF"/>
              </a:highlight>
              <a:latin typeface="Source Sans Pro"/>
              <a:ea typeface="Source Sans Pro"/>
            </a:endParaRPr>
          </a:p>
          <a:p>
            <a:pPr marL="285750" indent="-285750">
              <a:spcAft>
                <a:spcPts val="1200"/>
              </a:spcAft>
            </a:pPr>
            <a:endParaRPr lang="en" b="1" dirty="0">
              <a:solidFill>
                <a:srgbClr val="000000"/>
              </a:solidFill>
              <a:highlight>
                <a:srgbClr val="FFFFFF"/>
              </a:highlight>
              <a:latin typeface="Source Sans Pro"/>
              <a:ea typeface="Source Sans Pro"/>
            </a:endParaRPr>
          </a:p>
        </p:txBody>
      </p:sp>
      <p:sp>
        <p:nvSpPr>
          <p:cNvPr id="3" name="Title 2">
            <a:extLst>
              <a:ext uri="{FF2B5EF4-FFF2-40B4-BE49-F238E27FC236}">
                <a16:creationId xmlns:a16="http://schemas.microsoft.com/office/drawing/2014/main" id="{ADBF12C6-7C31-6D24-CAF9-22E90BC6E5D5}"/>
              </a:ext>
            </a:extLst>
          </p:cNvPr>
          <p:cNvSpPr>
            <a:spLocks noGrp="1"/>
          </p:cNvSpPr>
          <p:nvPr>
            <p:ph type="title"/>
          </p:nvPr>
        </p:nvSpPr>
        <p:spPr>
          <a:xfrm>
            <a:off x="524300" y="61267"/>
            <a:ext cx="11329677" cy="881733"/>
          </a:xfrm>
        </p:spPr>
        <p:txBody>
          <a:bodyPr/>
          <a:lstStyle/>
          <a:p>
            <a:r>
              <a:rPr lang="en-US" sz="2800" i="1" dirty="0"/>
              <a:t>Scenario: </a:t>
            </a:r>
            <a:br>
              <a:rPr lang="en-US" sz="2800" dirty="0"/>
            </a:br>
            <a:r>
              <a:rPr lang="en-US" sz="2800"/>
              <a:t>Rebuilding the union and winning raises in a suburban district </a:t>
            </a:r>
            <a:endParaRPr lang="en-US" sz="2800" dirty="0">
              <a:solidFill>
                <a:srgbClr val="102C53"/>
              </a:solidFill>
              <a:cs typeface="Segoe UI"/>
            </a:endParaRPr>
          </a:p>
        </p:txBody>
      </p:sp>
      <p:sp>
        <p:nvSpPr>
          <p:cNvPr id="4" name="TextBox 3">
            <a:extLst>
              <a:ext uri="{FF2B5EF4-FFF2-40B4-BE49-F238E27FC236}">
                <a16:creationId xmlns:a16="http://schemas.microsoft.com/office/drawing/2014/main" id="{57A4DAA2-8724-C693-E0F3-633665B18AEF}"/>
              </a:ext>
            </a:extLst>
          </p:cNvPr>
          <p:cNvSpPr txBox="1"/>
          <p:nvPr/>
        </p:nvSpPr>
        <p:spPr>
          <a:xfrm>
            <a:off x="1114267" y="1110826"/>
            <a:ext cx="9956725" cy="66064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900" dirty="0">
              <a:solidFill>
                <a:srgbClr val="000000"/>
              </a:solidFill>
              <a:highlight>
                <a:srgbClr val="FFFFFF"/>
              </a:highlight>
              <a:latin typeface="Segoe UI"/>
              <a:cs typeface="Segoe UI"/>
            </a:endParaRPr>
          </a:p>
          <a:p>
            <a:r>
              <a:rPr lang="en-US" sz="2000">
                <a:solidFill>
                  <a:srgbClr val="000000"/>
                </a:solidFill>
                <a:highlight>
                  <a:srgbClr val="FFFFFF"/>
                </a:highlight>
                <a:latin typeface="Segoe UI"/>
                <a:cs typeface="Segoe UI"/>
              </a:rPr>
              <a:t>Sarah is a newly elected President in a district in a small city. She and the other newly </a:t>
            </a:r>
            <a:r>
              <a:rPr lang="en-US" sz="2000" dirty="0">
                <a:solidFill>
                  <a:srgbClr val="000000"/>
                </a:solidFill>
                <a:highlight>
                  <a:srgbClr val="FFFFFF"/>
                </a:highlight>
                <a:latin typeface="Segoe UI"/>
                <a:cs typeface="Segoe UI"/>
              </a:rPr>
              <a:t>elected officers decided to run because they wanted a stronger union. Winning higher raises is a widely felt issue, but the officers aren’t sure how to get there. Sarah wants to start the campaign right away because she just attended a campaign training. Another officer Paul is worried about low member participation. And another officer Marie thinks that they don’t need a campaign and just should deal with it when bargaining comes up. Sarah is feeling frustrated but determined to figure it out. </a:t>
            </a:r>
            <a:endParaRPr lang="en" sz="2000">
              <a:solidFill>
                <a:srgbClr val="000000"/>
              </a:solidFill>
              <a:highlight>
                <a:srgbClr val="FFFFFF"/>
              </a:highlight>
              <a:latin typeface="Segoe UI"/>
              <a:cs typeface="Segoe UI"/>
            </a:endParaRPr>
          </a:p>
          <a:p>
            <a:endParaRPr lang="en-US" sz="2000" dirty="0">
              <a:solidFill>
                <a:srgbClr val="000000"/>
              </a:solidFill>
              <a:highlight>
                <a:srgbClr val="FFFFFF"/>
              </a:highlight>
              <a:latin typeface="Segoe UI"/>
              <a:cs typeface="Segoe UI"/>
            </a:endParaRPr>
          </a:p>
          <a:p>
            <a:r>
              <a:rPr lang="en-US" sz="2000" dirty="0">
                <a:solidFill>
                  <a:srgbClr val="000000"/>
                </a:solidFill>
                <a:highlight>
                  <a:srgbClr val="FFFFFF"/>
                </a:highlight>
                <a:latin typeface="Segoe UI"/>
                <a:cs typeface="Segoe UI"/>
              </a:rPr>
              <a:t>The union currently has only 30% dues paying members.  Many of those members believe the union needs to win salary increases. They aren’t aware of the role members can play, or how they can be involved in their union. They think of the union as a third party- someone else doing the work.  These members can’t imagine what is possible or how the union could campaign for better pay.  Just a small group of members goes to the union meetings. </a:t>
            </a:r>
          </a:p>
          <a:p>
            <a:pPr marL="57150">
              <a:lnSpc>
                <a:spcPct val="90000"/>
              </a:lnSpc>
              <a:spcBef>
                <a:spcPts val="1200"/>
              </a:spcBef>
              <a:spcAft>
                <a:spcPts val="1800"/>
              </a:spcAft>
            </a:pPr>
            <a:endParaRPr lang="en-US" sz="2700" dirty="0">
              <a:solidFill>
                <a:srgbClr val="000000"/>
              </a:solidFill>
              <a:highlight>
                <a:srgbClr val="FFFFFF"/>
              </a:highlight>
              <a:latin typeface="Aptos"/>
              <a:cs typeface="Arial"/>
            </a:endParaRPr>
          </a:p>
          <a:p>
            <a:pPr marL="285750" indent="-285750">
              <a:spcAft>
                <a:spcPts val="1200"/>
              </a:spcAft>
              <a:buFont typeface="Symbol"/>
              <a:buChar char="•"/>
            </a:pPr>
            <a:endParaRPr lang="en-US" sz="2800" dirty="0">
              <a:solidFill>
                <a:srgbClr val="173E75"/>
              </a:solidFill>
              <a:highlight>
                <a:srgbClr val="FFFFFF"/>
              </a:highlight>
              <a:cs typeface="Arial"/>
            </a:endParaRPr>
          </a:p>
          <a:p>
            <a:endParaRPr lang="en-US" dirty="0">
              <a:cs typeface="Arial"/>
            </a:endParaRPr>
          </a:p>
        </p:txBody>
      </p:sp>
    </p:spTree>
    <p:extLst>
      <p:ext uri="{BB962C8B-B14F-4D97-AF65-F5344CB8AC3E}">
        <p14:creationId xmlns:p14="http://schemas.microsoft.com/office/powerpoint/2010/main" val="3872808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24276-45D2-38DA-5301-C5562014EBE8}"/>
              </a:ext>
            </a:extLst>
          </p:cNvPr>
          <p:cNvSpPr>
            <a:spLocks noGrp="1"/>
          </p:cNvSpPr>
          <p:nvPr>
            <p:ph type="title"/>
          </p:nvPr>
        </p:nvSpPr>
        <p:spPr/>
        <p:txBody>
          <a:bodyPr/>
          <a:lstStyle/>
          <a:p>
            <a:r>
              <a:rPr lang="en-US"/>
              <a:t> Small Groups: 20 minutes</a:t>
            </a:r>
            <a:endParaRPr lang="en-US" dirty="0"/>
          </a:p>
        </p:txBody>
      </p:sp>
      <p:sp>
        <p:nvSpPr>
          <p:cNvPr id="3" name="Content Placeholder 2">
            <a:extLst>
              <a:ext uri="{FF2B5EF4-FFF2-40B4-BE49-F238E27FC236}">
                <a16:creationId xmlns:a16="http://schemas.microsoft.com/office/drawing/2014/main" id="{711DBCA8-750E-94BC-DA68-1FC60973F0E0}"/>
              </a:ext>
            </a:extLst>
          </p:cNvPr>
          <p:cNvSpPr>
            <a:spLocks noGrp="1"/>
          </p:cNvSpPr>
          <p:nvPr>
            <p:ph idx="1"/>
          </p:nvPr>
        </p:nvSpPr>
        <p:spPr/>
        <p:txBody>
          <a:bodyPr vert="horz" lIns="91440" tIns="45720" rIns="91440" bIns="45720" rtlCol="0" anchor="t">
            <a:normAutofit/>
          </a:bodyPr>
          <a:lstStyle/>
          <a:p>
            <a:pPr lvl="1"/>
            <a:endParaRPr lang="en-US" sz="1100">
              <a:highlight>
                <a:srgbClr val="FFFFFF"/>
              </a:highlight>
              <a:latin typeface="Arial"/>
              <a:cs typeface="Arial"/>
            </a:endParaRPr>
          </a:p>
          <a:p>
            <a:endParaRPr lang="en-US" dirty="0"/>
          </a:p>
        </p:txBody>
      </p:sp>
      <p:graphicFrame>
        <p:nvGraphicFramePr>
          <p:cNvPr id="5" name="Table 4">
            <a:extLst>
              <a:ext uri="{FF2B5EF4-FFF2-40B4-BE49-F238E27FC236}">
                <a16:creationId xmlns:a16="http://schemas.microsoft.com/office/drawing/2014/main" id="{B825763A-BBA1-2935-9404-1F5485B65860}"/>
              </a:ext>
            </a:extLst>
          </p:cNvPr>
          <p:cNvGraphicFramePr>
            <a:graphicFrameLocks noGrp="1"/>
          </p:cNvGraphicFramePr>
          <p:nvPr>
            <p:extLst>
              <p:ext uri="{D42A27DB-BD31-4B8C-83A1-F6EECF244321}">
                <p14:modId xmlns:p14="http://schemas.microsoft.com/office/powerpoint/2010/main" val="1557026244"/>
              </p:ext>
            </p:extLst>
          </p:nvPr>
        </p:nvGraphicFramePr>
        <p:xfrm>
          <a:off x="394137" y="1602827"/>
          <a:ext cx="11475482" cy="3912935"/>
        </p:xfrm>
        <a:graphic>
          <a:graphicData uri="http://schemas.openxmlformats.org/drawingml/2006/table">
            <a:tbl>
              <a:tblPr bandRow="1">
                <a:tableStyleId>{5C22544A-7EE6-4342-B048-85BDC9FD1C3A}</a:tableStyleId>
              </a:tblPr>
              <a:tblGrid>
                <a:gridCol w="2485580">
                  <a:extLst>
                    <a:ext uri="{9D8B030D-6E8A-4147-A177-3AD203B41FA5}">
                      <a16:colId xmlns:a16="http://schemas.microsoft.com/office/drawing/2014/main" val="3042584714"/>
                    </a:ext>
                  </a:extLst>
                </a:gridCol>
                <a:gridCol w="2322972">
                  <a:extLst>
                    <a:ext uri="{9D8B030D-6E8A-4147-A177-3AD203B41FA5}">
                      <a16:colId xmlns:a16="http://schemas.microsoft.com/office/drawing/2014/main" val="1233086932"/>
                    </a:ext>
                  </a:extLst>
                </a:gridCol>
                <a:gridCol w="3577377">
                  <a:extLst>
                    <a:ext uri="{9D8B030D-6E8A-4147-A177-3AD203B41FA5}">
                      <a16:colId xmlns:a16="http://schemas.microsoft.com/office/drawing/2014/main" val="3020313832"/>
                    </a:ext>
                  </a:extLst>
                </a:gridCol>
                <a:gridCol w="3089553">
                  <a:extLst>
                    <a:ext uri="{9D8B030D-6E8A-4147-A177-3AD203B41FA5}">
                      <a16:colId xmlns:a16="http://schemas.microsoft.com/office/drawing/2014/main" val="1551743243"/>
                    </a:ext>
                  </a:extLst>
                </a:gridCol>
              </a:tblGrid>
              <a:tr h="3912935">
                <a:tc>
                  <a:txBody>
                    <a:bodyPr/>
                    <a:lstStyle/>
                    <a:p>
                      <a:pPr marL="0" marR="0" indent="0" algn="l" rtl="0" fontAlgn="base">
                        <a:lnSpc>
                          <a:spcPct val="150000"/>
                        </a:lnSpc>
                        <a:buNone/>
                      </a:pPr>
                      <a:r>
                        <a:rPr lang="en-US" sz="2800" b="1" i="0">
                          <a:solidFill>
                            <a:srgbClr val="000000"/>
                          </a:solidFill>
                          <a:effectLst/>
                          <a:latin typeface="Segoe UI"/>
                        </a:rPr>
                        <a:t>My Observations</a:t>
                      </a:r>
                      <a:r>
                        <a:rPr lang="en-US" sz="2800" b="0" i="0">
                          <a:solidFill>
                            <a:srgbClr val="000000"/>
                          </a:solidFill>
                          <a:effectLst/>
                          <a:latin typeface="Segoe UI"/>
                        </a:rPr>
                        <a:t> </a:t>
                      </a:r>
                    </a:p>
                    <a:p>
                      <a:pPr marL="0" marR="0" indent="0" algn="l" rtl="0" fontAlgn="base">
                        <a:lnSpc>
                          <a:spcPct val="150000"/>
                        </a:lnSpc>
                        <a:buNone/>
                      </a:pPr>
                      <a:r>
                        <a:rPr lang="en-US" sz="2800" b="1" i="0">
                          <a:solidFill>
                            <a:srgbClr val="000000"/>
                          </a:solidFill>
                          <a:effectLst/>
                          <a:latin typeface="Segoe UI"/>
                        </a:rPr>
                        <a:t>➡️</a:t>
                      </a:r>
                      <a:r>
                        <a:rPr lang="en-US" sz="2800" b="0" i="0" dirty="0">
                          <a:solidFill>
                            <a:srgbClr val="000000"/>
                          </a:solidFill>
                          <a:effectLst/>
                          <a:latin typeface="Segoe UI"/>
                        </a:rPr>
                        <a:t> </a:t>
                      </a:r>
                    </a:p>
                  </a:txBody>
                  <a:tcPr marL="57150" marR="57150" marT="57150" marB="571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2CC"/>
                    </a:solidFill>
                  </a:tcPr>
                </a:tc>
                <a:tc>
                  <a:txBody>
                    <a:bodyPr/>
                    <a:lstStyle/>
                    <a:p>
                      <a:pPr marL="0" marR="0" indent="0" algn="l" rtl="0" fontAlgn="base">
                        <a:lnSpc>
                          <a:spcPct val="150000"/>
                        </a:lnSpc>
                        <a:buNone/>
                      </a:pPr>
                      <a:r>
                        <a:rPr lang="en-US" sz="2800" b="1" i="0">
                          <a:solidFill>
                            <a:srgbClr val="000000"/>
                          </a:solidFill>
                          <a:effectLst/>
                          <a:latin typeface="Segoe UI"/>
                        </a:rPr>
                        <a:t>My “Gut Response”</a:t>
                      </a:r>
                      <a:r>
                        <a:rPr lang="en-US" sz="2800" b="0" i="0" dirty="0">
                          <a:solidFill>
                            <a:srgbClr val="000000"/>
                          </a:solidFill>
                          <a:effectLst/>
                          <a:latin typeface="Segoe UI"/>
                        </a:rPr>
                        <a:t> </a:t>
                      </a:r>
                    </a:p>
                    <a:p>
                      <a:pPr marL="0" marR="0" indent="0" algn="l" rtl="0" fontAlgn="base">
                        <a:lnSpc>
                          <a:spcPct val="150000"/>
                        </a:lnSpc>
                        <a:buNone/>
                      </a:pPr>
                      <a:r>
                        <a:rPr lang="en-US" sz="2800" b="1" i="0">
                          <a:solidFill>
                            <a:srgbClr val="000000"/>
                          </a:solidFill>
                          <a:effectLst/>
                          <a:latin typeface="Segoe UI"/>
                        </a:rPr>
                        <a:t>➡️</a:t>
                      </a:r>
                      <a:r>
                        <a:rPr lang="en-US" sz="2800" b="0" i="0" dirty="0">
                          <a:solidFill>
                            <a:srgbClr val="000000"/>
                          </a:solidFill>
                          <a:effectLst/>
                          <a:latin typeface="Segoe UI"/>
                        </a:rPr>
                        <a:t> </a:t>
                      </a:r>
                    </a:p>
                  </a:txBody>
                  <a:tcPr marL="57150" marR="57150" marT="57150" marB="571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2CC"/>
                    </a:solidFill>
                  </a:tcPr>
                </a:tc>
                <a:tc>
                  <a:txBody>
                    <a:bodyPr/>
                    <a:lstStyle/>
                    <a:p>
                      <a:pPr marL="0" marR="0" indent="0" algn="l" rtl="0" fontAlgn="base">
                        <a:lnSpc>
                          <a:spcPct val="150000"/>
                        </a:lnSpc>
                        <a:buNone/>
                      </a:pPr>
                      <a:r>
                        <a:rPr lang="en-US" sz="2800" b="1" i="0">
                          <a:solidFill>
                            <a:srgbClr val="000000"/>
                          </a:solidFill>
                          <a:effectLst/>
                          <a:latin typeface="Segoe UI"/>
                        </a:rPr>
                        <a:t>My Curiosity Underneath</a:t>
                      </a:r>
                      <a:r>
                        <a:rPr lang="en-US" sz="2800" b="0" i="0" dirty="0">
                          <a:solidFill>
                            <a:srgbClr val="000000"/>
                          </a:solidFill>
                          <a:effectLst/>
                          <a:latin typeface="Segoe UI"/>
                        </a:rPr>
                        <a:t> </a:t>
                      </a:r>
                    </a:p>
                    <a:p>
                      <a:pPr marL="0" marR="0" indent="0" algn="l" rtl="0" fontAlgn="base">
                        <a:lnSpc>
                          <a:spcPct val="150000"/>
                        </a:lnSpc>
                        <a:buNone/>
                      </a:pPr>
                      <a:r>
                        <a:rPr lang="en-US" sz="2800" b="1" i="0">
                          <a:solidFill>
                            <a:srgbClr val="000000"/>
                          </a:solidFill>
                          <a:effectLst/>
                          <a:latin typeface="Segoe UI"/>
                        </a:rPr>
                        <a:t>➡️</a:t>
                      </a:r>
                      <a:r>
                        <a:rPr lang="en-US" sz="2800" b="0" i="0" dirty="0">
                          <a:solidFill>
                            <a:srgbClr val="000000"/>
                          </a:solidFill>
                          <a:effectLst/>
                          <a:latin typeface="Segoe UI"/>
                        </a:rPr>
                        <a:t> </a:t>
                      </a:r>
                    </a:p>
                  </a:txBody>
                  <a:tcPr marL="57150" marR="57150" marT="57150" marB="571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2CC"/>
                    </a:solidFill>
                  </a:tcPr>
                </a:tc>
                <a:tc>
                  <a:txBody>
                    <a:bodyPr/>
                    <a:lstStyle/>
                    <a:p>
                      <a:pPr marL="0" marR="0" indent="0" algn="l" rtl="0" fontAlgn="base">
                        <a:lnSpc>
                          <a:spcPct val="150000"/>
                        </a:lnSpc>
                        <a:buNone/>
                      </a:pPr>
                      <a:r>
                        <a:rPr lang="en-US" sz="2800" b="1" i="0">
                          <a:solidFill>
                            <a:srgbClr val="000000"/>
                          </a:solidFill>
                          <a:effectLst/>
                          <a:latin typeface="Segoe UI"/>
                        </a:rPr>
                        <a:t>A Question I Could Ask</a:t>
                      </a:r>
                      <a:r>
                        <a:rPr lang="en-US" sz="2800" b="0" i="0" dirty="0">
                          <a:solidFill>
                            <a:srgbClr val="000000"/>
                          </a:solidFill>
                          <a:effectLst/>
                          <a:latin typeface="Segoe UI"/>
                        </a:rPr>
                        <a:t> </a:t>
                      </a:r>
                    </a:p>
                    <a:p>
                      <a:pPr marL="0" marR="0" indent="0" algn="l" rtl="0" fontAlgn="base">
                        <a:lnSpc>
                          <a:spcPct val="150000"/>
                        </a:lnSpc>
                        <a:buNone/>
                      </a:pPr>
                      <a:r>
                        <a:rPr lang="en-US" sz="2800" b="1" i="0">
                          <a:solidFill>
                            <a:srgbClr val="000000"/>
                          </a:solidFill>
                          <a:effectLst/>
                          <a:latin typeface="Segoe UI"/>
                        </a:rPr>
                        <a:t>💬</a:t>
                      </a:r>
                      <a:r>
                        <a:rPr lang="en-US" sz="2800" b="0" i="0" dirty="0">
                          <a:solidFill>
                            <a:srgbClr val="000000"/>
                          </a:solidFill>
                          <a:effectLst/>
                          <a:latin typeface="Segoe UI"/>
                        </a:rPr>
                        <a:t> </a:t>
                      </a:r>
                    </a:p>
                  </a:txBody>
                  <a:tcPr marL="57150" marR="57150" marT="57150" marB="5715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957874189"/>
                  </a:ext>
                </a:extLst>
              </a:tr>
            </a:tbl>
          </a:graphicData>
        </a:graphic>
      </p:graphicFrame>
    </p:spTree>
    <p:extLst>
      <p:ext uri="{BB962C8B-B14F-4D97-AF65-F5344CB8AC3E}">
        <p14:creationId xmlns:p14="http://schemas.microsoft.com/office/powerpoint/2010/main" val="1243608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6"/>
        <p:cNvGrpSpPr/>
        <p:nvPr/>
      </p:nvGrpSpPr>
      <p:grpSpPr>
        <a:xfrm>
          <a:off x="0" y="0"/>
          <a:ext cx="0" cy="0"/>
          <a:chOff x="0" y="0"/>
          <a:chExt cx="0" cy="0"/>
        </a:xfrm>
      </p:grpSpPr>
      <p:sp>
        <p:nvSpPr>
          <p:cNvPr id="238" name="Google Shape;238;p28"/>
          <p:cNvSpPr txBox="1"/>
          <p:nvPr/>
        </p:nvSpPr>
        <p:spPr>
          <a:xfrm>
            <a:off x="838200" y="365125"/>
            <a:ext cx="10515600" cy="1325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lnSpc>
                <a:spcPct val="90000"/>
              </a:lnSpc>
            </a:pPr>
            <a:r>
              <a:rPr lang="en" sz="4400" b="1">
                <a:solidFill>
                  <a:srgbClr val="EF7900"/>
                </a:solidFill>
                <a:latin typeface="Avenir"/>
                <a:ea typeface="Avenir"/>
                <a:cs typeface="Avenir"/>
                <a:sym typeface="Avenir"/>
              </a:rPr>
              <a:t>Diagnosis</a:t>
            </a:r>
            <a:endParaRPr lang="en" sz="4400" b="1">
              <a:solidFill>
                <a:srgbClr val="EF7900"/>
              </a:solidFill>
              <a:latin typeface="Avenir"/>
              <a:ea typeface="Avenir"/>
              <a:cs typeface="Avenir"/>
            </a:endParaRPr>
          </a:p>
        </p:txBody>
      </p:sp>
      <p:pic>
        <p:nvPicPr>
          <p:cNvPr id="240" name="Google Shape;240;p28"/>
          <p:cNvPicPr preferRelativeResize="0"/>
          <p:nvPr/>
        </p:nvPicPr>
        <p:blipFill rotWithShape="1">
          <a:blip r:embed="rId4">
            <a:alphaModFix/>
          </a:blip>
          <a:srcRect/>
          <a:stretch/>
        </p:blipFill>
        <p:spPr>
          <a:xfrm rot="926824">
            <a:off x="2559166" y="2866970"/>
            <a:ext cx="1318141" cy="1129301"/>
          </a:xfrm>
          <a:prstGeom prst="rect">
            <a:avLst/>
          </a:prstGeom>
          <a:noFill/>
          <a:ln>
            <a:noFill/>
          </a:ln>
        </p:spPr>
      </p:pic>
      <p:pic>
        <p:nvPicPr>
          <p:cNvPr id="5" name="Google Shape;239;p28">
            <a:extLst>
              <a:ext uri="{FF2B5EF4-FFF2-40B4-BE49-F238E27FC236}">
                <a16:creationId xmlns:a16="http://schemas.microsoft.com/office/drawing/2014/main" id="{4F6B832E-6F4B-EE41-FEFF-4D6E843483DC}"/>
              </a:ext>
            </a:extLst>
          </p:cNvPr>
          <p:cNvPicPr preferRelativeResize="0"/>
          <p:nvPr/>
        </p:nvPicPr>
        <p:blipFill rotWithShape="1">
          <a:blip r:embed="rId5">
            <a:alphaModFix/>
          </a:blip>
          <a:srcRect/>
          <a:stretch/>
        </p:blipFill>
        <p:spPr>
          <a:xfrm rot="20292229">
            <a:off x="5394516" y="2746926"/>
            <a:ext cx="1232639" cy="1219199"/>
          </a:xfrm>
          <a:prstGeom prst="rect">
            <a:avLst/>
          </a:prstGeom>
          <a:noFill/>
          <a:ln>
            <a:noFill/>
          </a:ln>
        </p:spPr>
      </p:pic>
      <p:pic>
        <p:nvPicPr>
          <p:cNvPr id="7" name="Content Placeholder 3" descr="MC900383136.WMF">
            <a:extLst>
              <a:ext uri="{FF2B5EF4-FFF2-40B4-BE49-F238E27FC236}">
                <a16:creationId xmlns:a16="http://schemas.microsoft.com/office/drawing/2014/main" id="{1431ABB7-9176-A4DE-7546-C0951EFF2897}"/>
              </a:ext>
            </a:extLst>
          </p:cNvPr>
          <p:cNvPicPr>
            <a:picLocks noGrp="1" noChangeAspect="1"/>
          </p:cNvPicPr>
          <p:nvPr>
            <p:ph idx="1"/>
          </p:nvPr>
        </p:nvPicPr>
        <p:blipFill>
          <a:blip r:embed="rId6"/>
          <a:stretch>
            <a:fillRect/>
          </a:stretch>
        </p:blipFill>
        <p:spPr>
          <a:xfrm>
            <a:off x="8550739" y="2899038"/>
            <a:ext cx="1076325" cy="1066800"/>
          </a:xfrm>
          <a:prstGeom prst="rect">
            <a:avLst/>
          </a:prstGeom>
        </p:spPr>
      </p:pic>
      <p:sp>
        <p:nvSpPr>
          <p:cNvPr id="3" name="TextBox 2">
            <a:extLst>
              <a:ext uri="{FF2B5EF4-FFF2-40B4-BE49-F238E27FC236}">
                <a16:creationId xmlns:a16="http://schemas.microsoft.com/office/drawing/2014/main" id="{9DE99ADD-8C42-B71C-5D40-89C8B3FF4106}"/>
              </a:ext>
            </a:extLst>
          </p:cNvPr>
          <p:cNvSpPr txBox="1"/>
          <p:nvPr/>
        </p:nvSpPr>
        <p:spPr>
          <a:xfrm>
            <a:off x="2680737" y="4637674"/>
            <a:ext cx="801540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Source Sans Pro"/>
                <a:ea typeface="Source Sans Pro"/>
              </a:rPr>
              <a:t>HEAD                                  HEART                                  </a:t>
            </a:r>
            <a:r>
              <a:rPr lang="en-US" sz="2400" b="1" dirty="0">
                <a:latin typeface="Source Sans Pro"/>
                <a:ea typeface="Source Sans Pro"/>
              </a:rPr>
              <a:t>HANDS</a:t>
            </a:r>
          </a:p>
        </p:txBody>
      </p:sp>
      <p:sp>
        <p:nvSpPr>
          <p:cNvPr id="2" name="TextBox 1">
            <a:extLst>
              <a:ext uri="{FF2B5EF4-FFF2-40B4-BE49-F238E27FC236}">
                <a16:creationId xmlns:a16="http://schemas.microsoft.com/office/drawing/2014/main" id="{B2F1B362-A1FA-E10F-22A7-84AFBF2BE06D}"/>
              </a:ext>
            </a:extLst>
          </p:cNvPr>
          <p:cNvSpPr txBox="1"/>
          <p:nvPr/>
        </p:nvSpPr>
        <p:spPr>
          <a:xfrm>
            <a:off x="2402999" y="5243000"/>
            <a:ext cx="829313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Source Sans Pro"/>
                <a:ea typeface="Source Sans Pro"/>
              </a:rPr>
              <a:t>Strategic                         Motivational                             Skills</a:t>
            </a:r>
          </a:p>
        </p:txBody>
      </p:sp>
    </p:spTree>
    <p:extLst>
      <p:ext uri="{BB962C8B-B14F-4D97-AF65-F5344CB8AC3E}">
        <p14:creationId xmlns:p14="http://schemas.microsoft.com/office/powerpoint/2010/main" val="1311708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E75AF-28D6-D2B5-9D4C-AFFA538889BB}"/>
              </a:ext>
            </a:extLst>
          </p:cNvPr>
          <p:cNvSpPr>
            <a:spLocks noGrp="1"/>
          </p:cNvSpPr>
          <p:nvPr>
            <p:ph type="title"/>
          </p:nvPr>
        </p:nvSpPr>
        <p:spPr/>
        <p:txBody>
          <a:bodyPr/>
          <a:lstStyle/>
          <a:p>
            <a:r>
              <a:rPr lang="en" sz="3900" b="1">
                <a:solidFill>
                  <a:srgbClr val="102C53"/>
                </a:solidFill>
                <a:ea typeface="+mj-lt"/>
                <a:cs typeface="+mj-lt"/>
              </a:rPr>
              <a:t>Designing Interventions For Coaching </a:t>
            </a:r>
            <a:endParaRPr lang="en-US"/>
          </a:p>
        </p:txBody>
      </p:sp>
      <p:graphicFrame>
        <p:nvGraphicFramePr>
          <p:cNvPr id="5" name="Content Placeholder 2">
            <a:extLst>
              <a:ext uri="{FF2B5EF4-FFF2-40B4-BE49-F238E27FC236}">
                <a16:creationId xmlns:a16="http://schemas.microsoft.com/office/drawing/2014/main" id="{15C60CB5-E7ED-D716-5FC0-74837216126E}"/>
              </a:ext>
            </a:extLst>
          </p:cNvPr>
          <p:cNvGraphicFramePr>
            <a:graphicFrameLocks noGrp="1"/>
          </p:cNvGraphicFramePr>
          <p:nvPr>
            <p:ph idx="1"/>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5919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0D956-F1C8-C7E8-CAE3-7C63903BF61F}"/>
              </a:ext>
            </a:extLst>
          </p:cNvPr>
          <p:cNvSpPr>
            <a:spLocks noGrp="1"/>
          </p:cNvSpPr>
          <p:nvPr>
            <p:ph type="title"/>
          </p:nvPr>
        </p:nvSpPr>
        <p:spPr/>
        <p:txBody>
          <a:bodyPr vert="horz" lIns="91440" tIns="45720" rIns="91440" bIns="45720" rtlCol="0" anchor="ctr">
            <a:normAutofit/>
          </a:bodyPr>
          <a:lstStyle/>
          <a:p>
            <a:r>
              <a:rPr lang="en-US" sz="3200" b="1"/>
              <a:t>Small Group Activity:  Asking</a:t>
            </a:r>
            <a:r>
              <a:rPr lang="en-US" sz="3200" b="1" kern="1200">
                <a:latin typeface="+mj-lt"/>
                <a:ea typeface="+mj-ea"/>
                <a:cs typeface="+mj-cs"/>
              </a:rPr>
              <a:t> Questions as a Coach</a:t>
            </a:r>
          </a:p>
        </p:txBody>
      </p:sp>
      <p:sp>
        <p:nvSpPr>
          <p:cNvPr id="3" name="TextBox 2">
            <a:extLst>
              <a:ext uri="{FF2B5EF4-FFF2-40B4-BE49-F238E27FC236}">
                <a16:creationId xmlns:a16="http://schemas.microsoft.com/office/drawing/2014/main" id="{0A843308-606A-82A1-8E86-9AEBF205BA01}"/>
              </a:ext>
            </a:extLst>
          </p:cNvPr>
          <p:cNvSpPr txBox="1"/>
          <p:nvPr/>
        </p:nvSpPr>
        <p:spPr>
          <a:xfrm>
            <a:off x="805195" y="1909496"/>
            <a:ext cx="11229975" cy="548720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spcAft>
                <a:spcPts val="1200"/>
              </a:spcAft>
            </a:pPr>
            <a:r>
              <a:rPr lang="en" sz="2800" i="1">
                <a:highlight>
                  <a:srgbClr val="FFFFFF"/>
                </a:highlight>
                <a:latin typeface="Calibri"/>
                <a:ea typeface="Calibri"/>
                <a:cs typeface="Calibri"/>
              </a:rPr>
              <a:t>Break into groups of 6. </a:t>
            </a:r>
            <a:endParaRPr lang="en-US" sz="2800" i="1">
              <a:highlight>
                <a:srgbClr val="C6C6C6"/>
              </a:highlight>
              <a:latin typeface="Calibri"/>
              <a:ea typeface="Calibri"/>
              <a:cs typeface="Calibri"/>
            </a:endParaRPr>
          </a:p>
          <a:p>
            <a:pPr>
              <a:spcAft>
                <a:spcPts val="1200"/>
              </a:spcAft>
              <a:buFont typeface="Verdana" panose="020B0604020202020204" pitchFamily="34" charset="0"/>
              <a:buChar char="•"/>
            </a:pPr>
            <a:r>
              <a:rPr lang="en-US" sz="2800" dirty="0">
                <a:highlight>
                  <a:srgbClr val="FFFFFF"/>
                </a:highlight>
                <a:latin typeface="Calibri"/>
                <a:ea typeface="Calibri"/>
                <a:cs typeface="Calibri"/>
              </a:rPr>
              <a:t>Come up with a team name  </a:t>
            </a:r>
            <a:endParaRPr lang="en-US" sz="2800">
              <a:highlight>
                <a:srgbClr val="C6C6C6"/>
              </a:highlight>
              <a:latin typeface="Calibri"/>
              <a:ea typeface="Calibri"/>
              <a:cs typeface="Calibri"/>
            </a:endParaRPr>
          </a:p>
          <a:p>
            <a:pPr>
              <a:spcAft>
                <a:spcPts val="1200"/>
              </a:spcAft>
              <a:buFont typeface="Verdana" panose="020B0604020202020204" pitchFamily="34" charset="0"/>
              <a:buChar char="•"/>
            </a:pPr>
            <a:r>
              <a:rPr lang="en-US" sz="2800" dirty="0">
                <a:highlight>
                  <a:srgbClr val="FFFFFF"/>
                </a:highlight>
                <a:latin typeface="Calibri"/>
                <a:ea typeface="Calibri"/>
                <a:cs typeface="Calibri"/>
              </a:rPr>
              <a:t>Diagnose the appropriate intervention (head/heart/hands) </a:t>
            </a:r>
            <a:endParaRPr lang="en-US" sz="2800">
              <a:highlight>
                <a:srgbClr val="C6C6C6"/>
              </a:highlight>
              <a:latin typeface="Calibri"/>
              <a:ea typeface="Calibri"/>
              <a:cs typeface="Calibri"/>
            </a:endParaRPr>
          </a:p>
          <a:p>
            <a:pPr>
              <a:spcAft>
                <a:spcPts val="1200"/>
              </a:spcAft>
              <a:buFont typeface="Verdana" panose="020B0604020202020204" pitchFamily="34" charset="0"/>
              <a:buChar char="•"/>
            </a:pPr>
            <a:r>
              <a:rPr lang="en-US" sz="2800" dirty="0">
                <a:highlight>
                  <a:srgbClr val="FFFFFF"/>
                </a:highlight>
                <a:latin typeface="Calibri"/>
                <a:ea typeface="Calibri"/>
                <a:cs typeface="Calibri"/>
              </a:rPr>
              <a:t>What questions might you ask to help determine your diagnosis?</a:t>
            </a:r>
            <a:endParaRPr lang="en-US" sz="2800">
              <a:highlight>
                <a:srgbClr val="C6C6C6"/>
              </a:highlight>
              <a:latin typeface="Calibri"/>
              <a:ea typeface="Calibri"/>
              <a:cs typeface="Calibri"/>
            </a:endParaRPr>
          </a:p>
          <a:p>
            <a:pPr>
              <a:spcAft>
                <a:spcPts val="1200"/>
              </a:spcAft>
              <a:buFont typeface="Verdana" panose="020B0604020202020204" pitchFamily="34" charset="0"/>
              <a:buChar char="•"/>
            </a:pPr>
            <a:r>
              <a:rPr lang="en" sz="2800">
                <a:highlight>
                  <a:srgbClr val="FFFFFF"/>
                </a:highlight>
                <a:latin typeface="Calibri"/>
                <a:ea typeface="Calibri"/>
                <a:cs typeface="Calibri"/>
              </a:rPr>
              <a:t>What questions might you ask to help with the intervention? </a:t>
            </a:r>
            <a:endParaRPr lang="en-US" sz="2800">
              <a:highlight>
                <a:srgbClr val="C6C6C6"/>
              </a:highlight>
              <a:latin typeface="Calibri"/>
              <a:ea typeface="Calibri"/>
              <a:cs typeface="Calibri"/>
            </a:endParaRPr>
          </a:p>
          <a:p>
            <a:pPr>
              <a:spcAft>
                <a:spcPts val="1200"/>
              </a:spcAft>
              <a:buFont typeface="Verdana" panose="020B0604020202020204" pitchFamily="34" charset="0"/>
              <a:buChar char="•"/>
            </a:pPr>
            <a:endParaRPr lang="en" sz="2800" dirty="0">
              <a:highlight>
                <a:srgbClr val="FFFFFF"/>
              </a:highlight>
              <a:latin typeface="Calibri"/>
              <a:ea typeface="Calibri"/>
              <a:cs typeface="Calibri"/>
            </a:endParaRPr>
          </a:p>
          <a:p>
            <a:pPr>
              <a:spcAft>
                <a:spcPts val="1200"/>
              </a:spcAft>
            </a:pPr>
            <a:endParaRPr lang="en" sz="2800" dirty="0">
              <a:highlight>
                <a:srgbClr val="FFFFFF"/>
              </a:highlight>
              <a:latin typeface="Calibri"/>
              <a:ea typeface="Calibri"/>
              <a:cs typeface="Calibri"/>
            </a:endParaRPr>
          </a:p>
          <a:p>
            <a:pPr marL="57150">
              <a:lnSpc>
                <a:spcPct val="90000"/>
              </a:lnSpc>
              <a:spcBef>
                <a:spcPts val="1200"/>
              </a:spcBef>
              <a:spcAft>
                <a:spcPts val="1800"/>
              </a:spcAft>
            </a:pPr>
            <a:endParaRPr lang="en-US" sz="3200" dirty="0"/>
          </a:p>
        </p:txBody>
      </p:sp>
      <p:sp>
        <p:nvSpPr>
          <p:cNvPr id="4" name="TextBox 3">
            <a:extLst>
              <a:ext uri="{FF2B5EF4-FFF2-40B4-BE49-F238E27FC236}">
                <a16:creationId xmlns:a16="http://schemas.microsoft.com/office/drawing/2014/main" id="{7E0EDE71-854B-A195-9CE1-18B456CC00D1}"/>
              </a:ext>
            </a:extLst>
          </p:cNvPr>
          <p:cNvSpPr txBox="1"/>
          <p:nvPr/>
        </p:nvSpPr>
        <p:spPr>
          <a:xfrm>
            <a:off x="1136320" y="1257355"/>
            <a:ext cx="224392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i="1"/>
              <a:t>25 minutes</a:t>
            </a:r>
          </a:p>
        </p:txBody>
      </p:sp>
    </p:spTree>
    <p:extLst>
      <p:ext uri="{BB962C8B-B14F-4D97-AF65-F5344CB8AC3E}">
        <p14:creationId xmlns:p14="http://schemas.microsoft.com/office/powerpoint/2010/main" val="3844585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4"/>
        <p:cNvGrpSpPr/>
        <p:nvPr/>
      </p:nvGrpSpPr>
      <p:grpSpPr>
        <a:xfrm>
          <a:off x="0" y="0"/>
          <a:ext cx="0" cy="0"/>
          <a:chOff x="0" y="0"/>
          <a:chExt cx="0" cy="0"/>
        </a:xfrm>
      </p:grpSpPr>
      <p:sp>
        <p:nvSpPr>
          <p:cNvPr id="3" name="TextBox 2">
            <a:extLst>
              <a:ext uri="{FF2B5EF4-FFF2-40B4-BE49-F238E27FC236}">
                <a16:creationId xmlns:a16="http://schemas.microsoft.com/office/drawing/2014/main" id="{CC423243-6D63-D03C-F187-ED71B1770E62}"/>
              </a:ext>
            </a:extLst>
          </p:cNvPr>
          <p:cNvSpPr txBox="1"/>
          <p:nvPr/>
        </p:nvSpPr>
        <p:spPr>
          <a:xfrm>
            <a:off x="3953074" y="2104884"/>
            <a:ext cx="762222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t>Share </a:t>
            </a:r>
            <a:r>
              <a:rPr lang="en-US" sz="4000" b="1"/>
              <a:t>out!</a:t>
            </a:r>
            <a:endParaRPr lang="en-US" sz="4000" b="1" dirty="0"/>
          </a:p>
        </p:txBody>
      </p:sp>
    </p:spTree>
    <p:extLst>
      <p:ext uri="{BB962C8B-B14F-4D97-AF65-F5344CB8AC3E}">
        <p14:creationId xmlns:p14="http://schemas.microsoft.com/office/powerpoint/2010/main" val="361323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55649-56F9-A546-7150-736AE73D6AC4}"/>
              </a:ext>
            </a:extLst>
          </p:cNvPr>
          <p:cNvSpPr>
            <a:spLocks noGrp="1"/>
          </p:cNvSpPr>
          <p:nvPr>
            <p:ph type="title"/>
          </p:nvPr>
        </p:nvSpPr>
        <p:spPr/>
        <p:txBody>
          <a:bodyPr>
            <a:normAutofit/>
          </a:bodyPr>
          <a:lstStyle/>
          <a:p>
            <a:pPr algn="ctr"/>
            <a:r>
              <a:rPr lang="en-US" sz="5200">
                <a:highlight>
                  <a:srgbClr val="FFFFFF"/>
                </a:highlight>
                <a:latin typeface="Calibri"/>
                <a:ea typeface="Calibri"/>
                <a:cs typeface="Calibri"/>
              </a:rPr>
              <a:t>Key Points</a:t>
            </a:r>
            <a:endParaRPr lang="en-US" sz="5200"/>
          </a:p>
        </p:txBody>
      </p:sp>
      <p:graphicFrame>
        <p:nvGraphicFramePr>
          <p:cNvPr id="5" name="Content Placeholder 2">
            <a:extLst>
              <a:ext uri="{FF2B5EF4-FFF2-40B4-BE49-F238E27FC236}">
                <a16:creationId xmlns:a16="http://schemas.microsoft.com/office/drawing/2014/main" id="{AE59AC71-3817-A0AE-AFD3-DDC705FDD2A3}"/>
              </a:ext>
            </a:extLst>
          </p:cNvPr>
          <p:cNvGraphicFramePr>
            <a:graphicFrameLocks noGrp="1"/>
          </p:cNvGraphicFramePr>
          <p:nvPr>
            <p:ph idx="1"/>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8742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Hill Road Images – Browse 1,991,244 Stock Photos, Vectors, and Video |  Adobe Stock">
            <a:extLst>
              <a:ext uri="{FF2B5EF4-FFF2-40B4-BE49-F238E27FC236}">
                <a16:creationId xmlns:a16="http://schemas.microsoft.com/office/drawing/2014/main" id="{B5BA9B32-33AE-F5DD-4E2F-EFDC5ABB46F5}"/>
              </a:ext>
            </a:extLst>
          </p:cNvPr>
          <p:cNvPicPr>
            <a:picLocks noChangeAspect="1"/>
          </p:cNvPicPr>
          <p:nvPr/>
        </p:nvPicPr>
        <p:blipFill>
          <a:blip r:embed="rId3"/>
          <a:srcRect l="5884" r="-1" b="-1"/>
          <a:stretch>
            <a:fillRect/>
          </a:stretch>
        </p:blipFill>
        <p:spPr>
          <a:xfrm>
            <a:off x="659947" y="1168122"/>
            <a:ext cx="5236806" cy="3715606"/>
          </a:xfrm>
          <a:prstGeom prst="rect">
            <a:avLst/>
          </a:prstGeom>
        </p:spPr>
      </p:pic>
      <p:graphicFrame>
        <p:nvGraphicFramePr>
          <p:cNvPr id="11" name="Text Placeholder 3">
            <a:extLst>
              <a:ext uri="{FF2B5EF4-FFF2-40B4-BE49-F238E27FC236}">
                <a16:creationId xmlns:a16="http://schemas.microsoft.com/office/drawing/2014/main" id="{CE7820DE-5D3A-F382-8972-56339666AF94}"/>
              </a:ext>
            </a:extLst>
          </p:cNvPr>
          <p:cNvGraphicFramePr/>
          <p:nvPr/>
        </p:nvGraphicFramePr>
        <p:xfrm>
          <a:off x="6064840" y="555185"/>
          <a:ext cx="6018114" cy="55429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0" name="TextBox 29">
            <a:extLst>
              <a:ext uri="{FF2B5EF4-FFF2-40B4-BE49-F238E27FC236}">
                <a16:creationId xmlns:a16="http://schemas.microsoft.com/office/drawing/2014/main" id="{66735524-0C69-D599-81E3-1484732D88D7}"/>
              </a:ext>
            </a:extLst>
          </p:cNvPr>
          <p:cNvSpPr txBox="1"/>
          <p:nvPr/>
        </p:nvSpPr>
        <p:spPr>
          <a:xfrm>
            <a:off x="657704" y="3882118"/>
            <a:ext cx="434788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latin typeface="Aharoni"/>
                <a:cs typeface="Aharoni"/>
              </a:rPr>
              <a:t>The Structure of a Coaching Conversation </a:t>
            </a:r>
          </a:p>
        </p:txBody>
      </p:sp>
    </p:spTree>
    <p:extLst>
      <p:ext uri="{BB962C8B-B14F-4D97-AF65-F5344CB8AC3E}">
        <p14:creationId xmlns:p14="http://schemas.microsoft.com/office/powerpoint/2010/main" val="107456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EE3CF-0E4A-7A9B-05D1-69614332EA30}"/>
              </a:ext>
            </a:extLst>
          </p:cNvPr>
          <p:cNvSpPr>
            <a:spLocks noGrp="1"/>
          </p:cNvSpPr>
          <p:nvPr>
            <p:ph type="title"/>
          </p:nvPr>
        </p:nvSpPr>
        <p:spPr/>
        <p:txBody>
          <a:bodyPr/>
          <a:lstStyle/>
          <a:p>
            <a:r>
              <a:rPr lang="en-US"/>
              <a:t>Practice Coaching Pairs</a:t>
            </a:r>
          </a:p>
        </p:txBody>
      </p:sp>
      <p:sp>
        <p:nvSpPr>
          <p:cNvPr id="3" name="Text Placeholder 2">
            <a:extLst>
              <a:ext uri="{FF2B5EF4-FFF2-40B4-BE49-F238E27FC236}">
                <a16:creationId xmlns:a16="http://schemas.microsoft.com/office/drawing/2014/main" id="{CE631B00-89EC-FFF1-2F33-67C3E24E898D}"/>
              </a:ext>
            </a:extLst>
          </p:cNvPr>
          <p:cNvSpPr>
            <a:spLocks noGrp="1"/>
          </p:cNvSpPr>
          <p:nvPr>
            <p:ph type="body" idx="1"/>
          </p:nvPr>
        </p:nvSpPr>
        <p:spPr/>
        <p:txBody>
          <a:bodyPr/>
          <a:lstStyle/>
          <a:p>
            <a:pPr>
              <a:spcAft>
                <a:spcPts val="1200"/>
              </a:spcAft>
            </a:pPr>
            <a:r>
              <a:rPr lang="en-US"/>
              <a:t>Everyone will coach and be coached.</a:t>
            </a:r>
            <a:endParaRPr lang="en-US" dirty="0"/>
          </a:p>
          <a:p>
            <a:pPr>
              <a:spcAft>
                <a:spcPts val="1200"/>
              </a:spcAft>
            </a:pPr>
            <a:r>
              <a:rPr lang="en-US"/>
              <a:t>Take a moment for you to think about your problem that you would like coaching on.</a:t>
            </a:r>
          </a:p>
          <a:p>
            <a:pPr>
              <a:spcAft>
                <a:spcPts val="1200"/>
              </a:spcAft>
            </a:pPr>
            <a:r>
              <a:rPr lang="en-US"/>
              <a:t>Pair up with another person. </a:t>
            </a:r>
          </a:p>
          <a:p>
            <a:pPr>
              <a:spcAft>
                <a:spcPts val="1200"/>
              </a:spcAft>
            </a:pPr>
            <a:r>
              <a:rPr lang="en-US"/>
              <a:t>Coach using the structure of the coaching conversation.</a:t>
            </a:r>
            <a:endParaRPr lang="en-US" dirty="0"/>
          </a:p>
          <a:p>
            <a:pPr>
              <a:spcAft>
                <a:spcPts val="1200"/>
              </a:spcAft>
            </a:pPr>
            <a:r>
              <a:rPr lang="en" u="sng">
                <a:highlight>
                  <a:srgbClr val="FFFFFF"/>
                </a:highlight>
                <a:latin typeface="Calibri"/>
                <a:ea typeface="Calibri"/>
                <a:cs typeface="Calibri"/>
              </a:rPr>
              <a:t>Debrief</a:t>
            </a:r>
            <a:r>
              <a:rPr lang="en">
                <a:highlight>
                  <a:srgbClr val="FFFFFF"/>
                </a:highlight>
                <a:latin typeface="Calibri"/>
                <a:ea typeface="Calibri"/>
                <a:cs typeface="Calibri"/>
              </a:rPr>
              <a:t>: Spend 5 min to debrief after the coaching conversation</a:t>
            </a:r>
            <a:endParaRPr lang="en-US" dirty="0"/>
          </a:p>
          <a:p>
            <a:pPr lvl="1"/>
            <a:endParaRPr lang="en-US" dirty="0"/>
          </a:p>
        </p:txBody>
      </p:sp>
    </p:spTree>
    <p:extLst>
      <p:ext uri="{BB962C8B-B14F-4D97-AF65-F5344CB8AC3E}">
        <p14:creationId xmlns:p14="http://schemas.microsoft.com/office/powerpoint/2010/main" val="1449630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5DEE2-74DD-7CF2-956E-DC8B3F30AE3B}"/>
              </a:ext>
            </a:extLst>
          </p:cNvPr>
          <p:cNvSpPr>
            <a:spLocks noGrp="1"/>
          </p:cNvSpPr>
          <p:nvPr>
            <p:ph type="title"/>
          </p:nvPr>
        </p:nvSpPr>
        <p:spPr/>
        <p:txBody>
          <a:bodyPr/>
          <a:lstStyle/>
          <a:p>
            <a:r>
              <a:rPr lang="en-US"/>
              <a:t>Debrief Questions – 5 minutes</a:t>
            </a:r>
          </a:p>
        </p:txBody>
      </p:sp>
      <p:sp>
        <p:nvSpPr>
          <p:cNvPr id="3" name="Text Placeholder 2">
            <a:extLst>
              <a:ext uri="{FF2B5EF4-FFF2-40B4-BE49-F238E27FC236}">
                <a16:creationId xmlns:a16="http://schemas.microsoft.com/office/drawing/2014/main" id="{F6794AEE-2B48-9AB3-A4C4-ED44A10D96F4}"/>
              </a:ext>
            </a:extLst>
          </p:cNvPr>
          <p:cNvSpPr>
            <a:spLocks noGrp="1"/>
          </p:cNvSpPr>
          <p:nvPr>
            <p:ph type="body" idx="1"/>
          </p:nvPr>
        </p:nvSpPr>
        <p:spPr/>
        <p:txBody>
          <a:bodyPr/>
          <a:lstStyle/>
          <a:p>
            <a:pPr>
              <a:spcAft>
                <a:spcPts val="1200"/>
              </a:spcAft>
            </a:pPr>
            <a:endParaRPr lang="en" dirty="0">
              <a:highlight>
                <a:srgbClr val="FFFFFF"/>
              </a:highlight>
              <a:latin typeface="Calibri"/>
              <a:ea typeface="Calibri"/>
              <a:cs typeface="Calibri"/>
            </a:endParaRPr>
          </a:p>
          <a:p>
            <a:pPr>
              <a:spcAft>
                <a:spcPts val="1200"/>
              </a:spcAft>
            </a:pPr>
            <a:r>
              <a:rPr lang="en-US">
                <a:highlight>
                  <a:srgbClr val="FFFFFF"/>
                </a:highlight>
                <a:latin typeface="Calibri"/>
                <a:ea typeface="Calibri"/>
                <a:cs typeface="Calibri"/>
              </a:rPr>
              <a:t>What did you feel successful with as a coach or leader?  </a:t>
            </a:r>
            <a:endParaRPr lang="en-US">
              <a:highlight>
                <a:srgbClr val="C6C6C6"/>
              </a:highlight>
              <a:latin typeface="Calibri"/>
              <a:ea typeface="Calibri"/>
              <a:cs typeface="Calibri"/>
            </a:endParaRPr>
          </a:p>
          <a:p>
            <a:pPr>
              <a:spcAft>
                <a:spcPts val="1200"/>
              </a:spcAft>
            </a:pPr>
            <a:r>
              <a:rPr lang="en-US" dirty="0">
                <a:highlight>
                  <a:srgbClr val="FFFFFF"/>
                </a:highlight>
                <a:latin typeface="Calibri"/>
                <a:ea typeface="Calibri"/>
                <a:cs typeface="Calibri"/>
              </a:rPr>
              <a:t>Did the coach support the leader’s growth such as deeper insight, clarity, skill or motivation?</a:t>
            </a:r>
            <a:endParaRPr lang="en-US">
              <a:highlight>
                <a:srgbClr val="C6C6C6"/>
              </a:highlight>
              <a:latin typeface="Calibri"/>
              <a:ea typeface="Calibri"/>
              <a:cs typeface="Calibri"/>
            </a:endParaRPr>
          </a:p>
          <a:p>
            <a:pPr>
              <a:spcAft>
                <a:spcPts val="1200"/>
              </a:spcAft>
            </a:pPr>
            <a:r>
              <a:rPr lang="en-US">
                <a:highlight>
                  <a:srgbClr val="FFFFFF"/>
                </a:highlight>
                <a:latin typeface="Calibri"/>
                <a:ea typeface="Calibri"/>
                <a:cs typeface="Calibri"/>
              </a:rPr>
              <a:t>What intervention did the coach use?</a:t>
            </a:r>
            <a:endParaRPr lang="en-US">
              <a:highlight>
                <a:srgbClr val="C6C6C6"/>
              </a:highlight>
              <a:latin typeface="Calibri"/>
              <a:ea typeface="Calibri"/>
              <a:cs typeface="Calibri"/>
            </a:endParaRPr>
          </a:p>
          <a:p>
            <a:pPr>
              <a:spcAft>
                <a:spcPts val="1200"/>
              </a:spcAft>
            </a:pPr>
            <a:r>
              <a:rPr lang="en-US">
                <a:highlight>
                  <a:srgbClr val="FFFFFF"/>
                </a:highlight>
                <a:latin typeface="Calibri"/>
                <a:ea typeface="Calibri"/>
                <a:cs typeface="Calibri"/>
              </a:rPr>
              <a:t>What would you change the next time you coach/are the leader?   </a:t>
            </a:r>
            <a:endParaRPr lang="en-US">
              <a:highlight>
                <a:srgbClr val="C6C6C6"/>
              </a:highlight>
              <a:latin typeface="Calibri"/>
              <a:ea typeface="Calibri"/>
              <a:cs typeface="Calibri"/>
            </a:endParaRPr>
          </a:p>
          <a:p>
            <a:pPr>
              <a:spcAft>
                <a:spcPts val="1200"/>
              </a:spcAft>
            </a:pPr>
            <a:r>
              <a:rPr lang="en">
                <a:highlight>
                  <a:srgbClr val="FFFFFF"/>
                </a:highlight>
                <a:latin typeface="Calibri"/>
                <a:ea typeface="Calibri"/>
                <a:cs typeface="Calibri"/>
              </a:rPr>
              <a:t>What is a key takeaway from this for the next time you are coaching?</a:t>
            </a:r>
            <a:endParaRPr lang="en-US">
              <a:highlight>
                <a:srgbClr val="C6C6C6"/>
              </a:highlight>
              <a:latin typeface="Calibri"/>
              <a:ea typeface="Calibri"/>
              <a:cs typeface="Calibri"/>
            </a:endParaRPr>
          </a:p>
          <a:p>
            <a:pPr marL="50800" indent="0">
              <a:buNone/>
            </a:pPr>
            <a:endParaRPr lang="en-US" dirty="0"/>
          </a:p>
        </p:txBody>
      </p:sp>
    </p:spTree>
    <p:extLst>
      <p:ext uri="{BB962C8B-B14F-4D97-AF65-F5344CB8AC3E}">
        <p14:creationId xmlns:p14="http://schemas.microsoft.com/office/powerpoint/2010/main" val="904146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 have always thought that what is needed is the development of people who are interested not in being leaders as much as in developing leadership in others. - Ella Baker">
            <a:extLst>
              <a:ext uri="{FF2B5EF4-FFF2-40B4-BE49-F238E27FC236}">
                <a16:creationId xmlns:a16="http://schemas.microsoft.com/office/drawing/2014/main" id="{C32A96A5-D01F-27F4-DAC9-8D0853CCD3A6}"/>
              </a:ext>
            </a:extLst>
          </p:cNvPr>
          <p:cNvPicPr>
            <a:picLocks noChangeAspect="1"/>
          </p:cNvPicPr>
          <p:nvPr/>
        </p:nvPicPr>
        <p:blipFill>
          <a:blip r:embed="rId2"/>
          <a:stretch>
            <a:fillRect/>
          </a:stretch>
        </p:blipFill>
        <p:spPr>
          <a:xfrm>
            <a:off x="120650" y="620586"/>
            <a:ext cx="11950700" cy="5616829"/>
          </a:xfrm>
          <a:prstGeom prst="rect">
            <a:avLst/>
          </a:prstGeom>
          <a:noFill/>
        </p:spPr>
      </p:pic>
      <p:sp>
        <p:nvSpPr>
          <p:cNvPr id="6" name="Rectangle 5">
            <a:extLst>
              <a:ext uri="{FF2B5EF4-FFF2-40B4-BE49-F238E27FC236}">
                <a16:creationId xmlns:a16="http://schemas.microsoft.com/office/drawing/2014/main" id="{77AD85AF-6715-443C-862C-DF774932BC21}"/>
              </a:ext>
            </a:extLst>
          </p:cNvPr>
          <p:cNvSpPr/>
          <p:nvPr/>
        </p:nvSpPr>
        <p:spPr>
          <a:xfrm>
            <a:off x="6821631" y="5249616"/>
            <a:ext cx="3143301" cy="73544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3519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906B0DD-C789-FA33-DDF5-5F5C329B6727}"/>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a:solidFill>
                  <a:schemeClr val="bg1">
                    <a:lumMod val="95000"/>
                    <a:lumOff val="5000"/>
                  </a:schemeClr>
                </a:solidFill>
              </a:rPr>
              <a:t>Who might be a good coach?</a:t>
            </a:r>
          </a:p>
        </p:txBody>
      </p:sp>
    </p:spTree>
    <p:extLst>
      <p:ext uri="{BB962C8B-B14F-4D97-AF65-F5344CB8AC3E}">
        <p14:creationId xmlns:p14="http://schemas.microsoft.com/office/powerpoint/2010/main" val="538894536"/>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B2BD9-3E4F-B3CC-CB1A-83DEA1512021}"/>
              </a:ext>
            </a:extLst>
          </p:cNvPr>
          <p:cNvSpPr>
            <a:spLocks noGrp="1"/>
          </p:cNvSpPr>
          <p:nvPr>
            <p:ph type="title"/>
          </p:nvPr>
        </p:nvSpPr>
        <p:spPr/>
        <p:txBody>
          <a:bodyPr/>
          <a:lstStyle/>
          <a:p>
            <a:r>
              <a:rPr lang="en-US" dirty="0"/>
              <a:t>What style of coaching resonates with </a:t>
            </a:r>
            <a:r>
              <a:rPr lang="en-US"/>
              <a:t>you?</a:t>
            </a:r>
            <a:endParaRPr lang="en-US" dirty="0"/>
          </a:p>
        </p:txBody>
      </p:sp>
      <p:sp>
        <p:nvSpPr>
          <p:cNvPr id="3" name="Content Placeholder 2">
            <a:extLst>
              <a:ext uri="{FF2B5EF4-FFF2-40B4-BE49-F238E27FC236}">
                <a16:creationId xmlns:a16="http://schemas.microsoft.com/office/drawing/2014/main" id="{32BCBC47-E39A-9226-61AE-628A302AD6F4}"/>
              </a:ext>
            </a:extLst>
          </p:cNvPr>
          <p:cNvSpPr>
            <a:spLocks noGrp="1"/>
          </p:cNvSpPr>
          <p:nvPr>
            <p:ph idx="1"/>
          </p:nvPr>
        </p:nvSpPr>
        <p:spPr>
          <a:xfrm>
            <a:off x="1429284" y="1255905"/>
            <a:ext cx="10515600" cy="4351338"/>
          </a:xfrm>
        </p:spPr>
        <p:txBody>
          <a:bodyPr vert="horz" lIns="91440" tIns="45720" rIns="91440" bIns="45720" rtlCol="0" anchor="t">
            <a:noAutofit/>
          </a:bodyPr>
          <a:lstStyle/>
          <a:p>
            <a:pPr marL="0" indent="0">
              <a:buNone/>
            </a:pPr>
            <a:endParaRPr lang="en-US" sz="3200" dirty="0">
              <a:highlight>
                <a:srgbClr val="FFFFFF"/>
              </a:highlight>
              <a:latin typeface="Source Sans Pro"/>
              <a:ea typeface="Source Sans Pro"/>
            </a:endParaRPr>
          </a:p>
          <a:p>
            <a:r>
              <a:rPr lang="en-US">
                <a:highlight>
                  <a:srgbClr val="FFFFFF"/>
                </a:highlight>
                <a:latin typeface="Source Sans Pro"/>
                <a:ea typeface="Source Sans Pro"/>
              </a:rPr>
              <a:t>Curious Co-Conspirator</a:t>
            </a:r>
            <a:endParaRPr lang="en-US" dirty="0">
              <a:highlight>
                <a:srgbClr val="FFFFFF"/>
              </a:highlight>
              <a:latin typeface="Source Sans Pro"/>
              <a:ea typeface="Source Sans Pro"/>
            </a:endParaRPr>
          </a:p>
          <a:p>
            <a:endParaRPr lang="en-US" dirty="0">
              <a:highlight>
                <a:srgbClr val="C6C6C6"/>
              </a:highlight>
              <a:latin typeface="Source Sans Pro"/>
              <a:ea typeface="Source Sans Pro"/>
            </a:endParaRPr>
          </a:p>
          <a:p>
            <a:r>
              <a:rPr lang="en-US">
                <a:highlight>
                  <a:srgbClr val="FFFFFF"/>
                </a:highlight>
                <a:latin typeface="Source Sans Pro"/>
                <a:ea typeface="Source Sans Pro"/>
              </a:rPr>
              <a:t>Expert Campaigner</a:t>
            </a:r>
            <a:endParaRPr lang="en-US" dirty="0">
              <a:highlight>
                <a:srgbClr val="FFFFFF"/>
              </a:highlight>
              <a:latin typeface="Source Sans Pro"/>
              <a:ea typeface="Source Sans Pro"/>
            </a:endParaRPr>
          </a:p>
          <a:p>
            <a:endParaRPr lang="en-US" dirty="0">
              <a:highlight>
                <a:srgbClr val="C6C6C6"/>
              </a:highlight>
              <a:latin typeface="Source Sans Pro"/>
              <a:ea typeface="Source Sans Pro"/>
            </a:endParaRPr>
          </a:p>
          <a:p>
            <a:r>
              <a:rPr lang="en-US">
                <a:highlight>
                  <a:srgbClr val="FFFFFF"/>
                </a:highlight>
                <a:latin typeface="Source Sans Pro"/>
                <a:ea typeface="Source Sans Pro"/>
              </a:rPr>
              <a:t>Cheerleader</a:t>
            </a:r>
            <a:r>
              <a:rPr lang="en-US" dirty="0">
                <a:highlight>
                  <a:srgbClr val="FFFFFF"/>
                </a:highlight>
                <a:latin typeface="Source Sans Pro"/>
                <a:ea typeface="Source Sans Pro"/>
              </a:rPr>
              <a:t> </a:t>
            </a:r>
          </a:p>
          <a:p>
            <a:endParaRPr lang="en-US" dirty="0">
              <a:highlight>
                <a:srgbClr val="C6C6C6"/>
              </a:highlight>
              <a:latin typeface="Source Sans Pro"/>
              <a:ea typeface="Source Sans Pro"/>
            </a:endParaRPr>
          </a:p>
          <a:p>
            <a:r>
              <a:rPr lang="en">
                <a:highlight>
                  <a:srgbClr val="FFFFFF"/>
                </a:highlight>
                <a:latin typeface="Source Sans Pro"/>
                <a:ea typeface="Source Sans Pro"/>
              </a:rPr>
              <a:t>Head Coach</a:t>
            </a:r>
          </a:p>
          <a:p>
            <a:endParaRPr lang="en-US" dirty="0">
              <a:highlight>
                <a:srgbClr val="C6C6C6"/>
              </a:highlight>
              <a:latin typeface="Source Sans Pro"/>
              <a:ea typeface="Source Sans Pro"/>
            </a:endParaRPr>
          </a:p>
          <a:p>
            <a:r>
              <a:rPr lang="en-US">
                <a:highlight>
                  <a:srgbClr val="FFFFFF"/>
                </a:highlight>
                <a:latin typeface="Source Sans Pro"/>
                <a:ea typeface="Source Sans Pro"/>
              </a:rPr>
              <a:t>Supportive Peer </a:t>
            </a:r>
            <a:endParaRPr lang="en-US" dirty="0">
              <a:highlight>
                <a:srgbClr val="FFFFFF"/>
              </a:highlight>
              <a:latin typeface="Source Sans Pro"/>
              <a:ea typeface="Source Sans Pro"/>
            </a:endParaRPr>
          </a:p>
          <a:p>
            <a:endParaRPr lang="en-US" dirty="0"/>
          </a:p>
        </p:txBody>
      </p:sp>
    </p:spTree>
    <p:extLst>
      <p:ext uri="{BB962C8B-B14F-4D97-AF65-F5344CB8AC3E}">
        <p14:creationId xmlns:p14="http://schemas.microsoft.com/office/powerpoint/2010/main" val="29449355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F4EB8-0B8D-E8F0-53DD-46F65F7A0F52}"/>
              </a:ext>
            </a:extLst>
          </p:cNvPr>
          <p:cNvSpPr>
            <a:spLocks noGrp="1"/>
          </p:cNvSpPr>
          <p:nvPr>
            <p:ph type="title"/>
          </p:nvPr>
        </p:nvSpPr>
        <p:spPr/>
        <p:txBody>
          <a:bodyPr/>
          <a:lstStyle/>
          <a:p>
            <a:r>
              <a:rPr lang="en-US"/>
              <a:t>Break into pairs</a:t>
            </a:r>
          </a:p>
        </p:txBody>
      </p:sp>
      <p:sp>
        <p:nvSpPr>
          <p:cNvPr id="3" name="Content Placeholder 2">
            <a:extLst>
              <a:ext uri="{FF2B5EF4-FFF2-40B4-BE49-F238E27FC236}">
                <a16:creationId xmlns:a16="http://schemas.microsoft.com/office/drawing/2014/main" id="{BF8D7AEC-FCB2-CB0E-CAED-D8309AEB24B9}"/>
              </a:ext>
            </a:extLst>
          </p:cNvPr>
          <p:cNvSpPr>
            <a:spLocks noGrp="1"/>
          </p:cNvSpPr>
          <p:nvPr>
            <p:ph idx="1"/>
          </p:nvPr>
        </p:nvSpPr>
        <p:spPr/>
        <p:txBody>
          <a:bodyPr vert="horz" lIns="91440" tIns="45720" rIns="91440" bIns="45720" rtlCol="0" anchor="t">
            <a:normAutofit/>
          </a:bodyPr>
          <a:lstStyle/>
          <a:p>
            <a:r>
              <a:rPr lang="en-US"/>
              <a:t>What style of coaching resonates with your approach?</a:t>
            </a:r>
            <a:endParaRPr lang="en-US">
              <a:highlight>
                <a:srgbClr val="C6C6C6"/>
              </a:highlight>
              <a:latin typeface="Source Sans Pro"/>
              <a:ea typeface="Source Sans Pro"/>
            </a:endParaRPr>
          </a:p>
          <a:p>
            <a:r>
              <a:rPr lang="en-US">
                <a:highlight>
                  <a:srgbClr val="FFFFFF"/>
                </a:highlight>
                <a:latin typeface="Source Sans Pro"/>
                <a:ea typeface="Source Sans Pro"/>
              </a:rPr>
              <a:t>How do you imagine yourself going forward using  coaching skills?</a:t>
            </a:r>
            <a:endParaRPr lang="en-US">
              <a:highlight>
                <a:srgbClr val="C6C6C6"/>
              </a:highlight>
              <a:latin typeface="Source Sans Pro"/>
              <a:ea typeface="Source Sans Pro"/>
            </a:endParaRPr>
          </a:p>
          <a:p>
            <a:endParaRPr lang="en-US" dirty="0"/>
          </a:p>
        </p:txBody>
      </p:sp>
    </p:spTree>
    <p:extLst>
      <p:ext uri="{BB962C8B-B14F-4D97-AF65-F5344CB8AC3E}">
        <p14:creationId xmlns:p14="http://schemas.microsoft.com/office/powerpoint/2010/main" val="11885644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859FC2-A41F-AF1C-27E1-64909CE852C7}"/>
              </a:ext>
            </a:extLst>
          </p:cNvPr>
          <p:cNvSpPr>
            <a:spLocks noGrp="1"/>
          </p:cNvSpPr>
          <p:nvPr>
            <p:ph type="title"/>
          </p:nvPr>
        </p:nvSpPr>
        <p:spPr>
          <a:xfrm>
            <a:off x="572493" y="238539"/>
            <a:ext cx="11018520" cy="1434415"/>
          </a:xfrm>
        </p:spPr>
        <p:txBody>
          <a:bodyPr anchor="b">
            <a:normAutofit/>
          </a:bodyPr>
          <a:lstStyle/>
          <a:p>
            <a:r>
              <a:rPr lang="en-US" sz="5400"/>
              <a:t>Apply to become a Campaign Coach</a:t>
            </a:r>
          </a:p>
        </p:txBody>
      </p:sp>
      <p:sp>
        <p:nvSpPr>
          <p:cNvPr id="1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721B9C3-0457-1596-CD9B-06CF746F2E71}"/>
              </a:ext>
            </a:extLst>
          </p:cNvPr>
          <p:cNvSpPr>
            <a:spLocks noGrp="1"/>
          </p:cNvSpPr>
          <p:nvPr>
            <p:ph idx="1"/>
          </p:nvPr>
        </p:nvSpPr>
        <p:spPr>
          <a:xfrm>
            <a:off x="565371" y="1907522"/>
            <a:ext cx="7098112" cy="4539339"/>
          </a:xfrm>
        </p:spPr>
        <p:txBody>
          <a:bodyPr vert="horz" lIns="91440" tIns="45720" rIns="91440" bIns="45720" rtlCol="0" anchor="t">
            <a:normAutofit fontScale="77500" lnSpcReduction="20000"/>
          </a:bodyPr>
          <a:lstStyle/>
          <a:p>
            <a:pPr marL="0" indent="0">
              <a:buNone/>
            </a:pPr>
            <a:r>
              <a:rPr lang="en-US" sz="2400">
                <a:latin typeface="Segoe UI"/>
                <a:ea typeface="Calibri"/>
                <a:cs typeface="Segoe UI"/>
              </a:rPr>
              <a:t>Participate in a historic national campaign committed to promoting, protecting, and strengthening public education. </a:t>
            </a:r>
            <a:endParaRPr lang="en-US" sz="2400"/>
          </a:p>
          <a:p>
            <a:pPr>
              <a:buNone/>
            </a:pPr>
            <a:endParaRPr lang="en-US" sz="1200" b="1" dirty="0">
              <a:latin typeface="Calibri"/>
              <a:ea typeface="Calibri"/>
              <a:cs typeface="Calibri"/>
            </a:endParaRPr>
          </a:p>
          <a:p>
            <a:pPr>
              <a:buNone/>
            </a:pPr>
            <a:r>
              <a:rPr lang="en-US" sz="2400" b="1">
                <a:latin typeface="Calibri"/>
                <a:ea typeface="Calibri"/>
                <a:cs typeface="Calibri"/>
              </a:rPr>
              <a:t>The</a:t>
            </a:r>
            <a:r>
              <a:rPr lang="en-US" sz="2400" b="1" dirty="0">
                <a:latin typeface="Calibri"/>
                <a:ea typeface="Calibri"/>
                <a:cs typeface="Calibri"/>
              </a:rPr>
              <a:t> Commitment</a:t>
            </a:r>
            <a:r>
              <a:rPr lang="en-US" sz="2400" dirty="0">
                <a:latin typeface="Calibri"/>
                <a:ea typeface="Calibri"/>
                <a:cs typeface="Calibri"/>
              </a:rPr>
              <a:t> </a:t>
            </a:r>
            <a:endParaRPr lang="en-US" sz="2400"/>
          </a:p>
          <a:p>
            <a:pPr>
              <a:buFont typeface="Arial"/>
              <a:buChar char="•"/>
            </a:pPr>
            <a:r>
              <a:rPr lang="en-US" sz="2400">
                <a:latin typeface="Calibri"/>
                <a:ea typeface="Calibri"/>
                <a:cs typeface="Calibri"/>
              </a:rPr>
              <a:t>Remotely coach 1-2 participating Campaign Lab leaders which is about a 5-7 hours monthly commitment</a:t>
            </a:r>
            <a:r>
              <a:rPr lang="en-US" sz="2400" dirty="0">
                <a:latin typeface="Calibri"/>
                <a:ea typeface="Calibri"/>
                <a:cs typeface="Calibri"/>
              </a:rPr>
              <a:t>.</a:t>
            </a:r>
          </a:p>
          <a:p>
            <a:pPr>
              <a:buFont typeface="Arial"/>
              <a:buChar char="•"/>
            </a:pPr>
            <a:r>
              <a:rPr lang="en-US" sz="2400">
                <a:latin typeface="Calibri"/>
                <a:ea typeface="Calibri"/>
                <a:cs typeface="Calibri"/>
              </a:rPr>
              <a:t>Coach a campaign leader and plan, reflect on, and document coaching calls</a:t>
            </a:r>
            <a:endParaRPr lang="en-US" sz="2400" dirty="0">
              <a:latin typeface="Calibri"/>
              <a:ea typeface="Calibri"/>
              <a:cs typeface="Calibri"/>
            </a:endParaRPr>
          </a:p>
          <a:p>
            <a:pPr>
              <a:buFont typeface="Arial"/>
              <a:buChar char="•"/>
            </a:pPr>
            <a:r>
              <a:rPr lang="en-US" sz="2400">
                <a:latin typeface="Calibri"/>
                <a:ea typeface="Calibri"/>
                <a:cs typeface="Calibri"/>
              </a:rPr>
              <a:t>Participate in virtual trainings and workshops</a:t>
            </a:r>
            <a:endParaRPr lang="en-US" sz="2400" dirty="0">
              <a:latin typeface="Calibri"/>
              <a:ea typeface="Calibri"/>
              <a:cs typeface="Calibri"/>
            </a:endParaRPr>
          </a:p>
          <a:p>
            <a:pPr>
              <a:buFont typeface="Arial"/>
              <a:buChar char="•"/>
            </a:pPr>
            <a:r>
              <a:rPr lang="en-US" sz="2400" dirty="0">
                <a:latin typeface="Calibri"/>
                <a:ea typeface="Calibri"/>
                <a:cs typeface="Calibri"/>
              </a:rPr>
              <a:t>An initial 12 month commitment, with the possibility of extend.</a:t>
            </a:r>
          </a:p>
          <a:p>
            <a:pPr marL="0" indent="0">
              <a:buNone/>
            </a:pPr>
            <a:br>
              <a:rPr lang="en-US" sz="2400" dirty="0">
                <a:latin typeface="Calibri"/>
                <a:ea typeface="Calibri"/>
                <a:cs typeface="Calibri"/>
              </a:rPr>
            </a:br>
            <a:r>
              <a:rPr lang="en-US" sz="2400" b="1">
                <a:latin typeface="Calibri"/>
                <a:ea typeface="Calibri"/>
                <a:cs typeface="Calibri"/>
              </a:rPr>
              <a:t>The Opportunity </a:t>
            </a:r>
            <a:endParaRPr lang="en-US" sz="2400" b="1" dirty="0">
              <a:latin typeface="Calibri"/>
              <a:ea typeface="Calibri"/>
              <a:cs typeface="Calibri"/>
            </a:endParaRPr>
          </a:p>
          <a:p>
            <a:pPr>
              <a:buFont typeface="Arial"/>
              <a:buChar char="•"/>
            </a:pPr>
            <a:r>
              <a:rPr lang="en-US" sz="2400">
                <a:latin typeface="Calibri"/>
                <a:ea typeface="Calibri"/>
                <a:cs typeface="Calibri"/>
              </a:rPr>
              <a:t>One year stipend:  $1,100 for coaching  1 local team OR $1,800 for coaching 2 local teams </a:t>
            </a:r>
            <a:endParaRPr lang="en-US" sz="2400" dirty="0">
              <a:latin typeface="Calibri"/>
              <a:ea typeface="Calibri"/>
              <a:cs typeface="Calibri"/>
            </a:endParaRPr>
          </a:p>
          <a:p>
            <a:pPr>
              <a:buFont typeface="Arial"/>
              <a:buChar char="•"/>
            </a:pPr>
            <a:r>
              <a:rPr lang="en-US" sz="2400">
                <a:latin typeface="Calibri"/>
                <a:ea typeface="Calibri"/>
                <a:cs typeface="Calibri"/>
              </a:rPr>
              <a:t>Training in methods and tools for coaching campaigns. </a:t>
            </a:r>
            <a:endParaRPr lang="en-US" sz="2400" dirty="0">
              <a:latin typeface="Calibri"/>
              <a:ea typeface="Calibri"/>
              <a:cs typeface="Calibri"/>
            </a:endParaRPr>
          </a:p>
          <a:p>
            <a:pPr>
              <a:buFont typeface="Arial"/>
              <a:buChar char="•"/>
            </a:pPr>
            <a:r>
              <a:rPr lang="en-US" sz="2400">
                <a:latin typeface="Calibri"/>
                <a:ea typeface="Calibri"/>
                <a:cs typeface="Calibri"/>
              </a:rPr>
              <a:t>Mentor coaching from an experienced organizing coach.</a:t>
            </a:r>
            <a:endParaRPr lang="en-US" sz="2400">
              <a:latin typeface="Segoe UI"/>
              <a:cs typeface="Segoe UI"/>
            </a:endParaRPr>
          </a:p>
        </p:txBody>
      </p:sp>
      <p:pic>
        <p:nvPicPr>
          <p:cNvPr id="4" name="Picture 3" descr="A qr code on a white background&#10;&#10;AI-generated content may be incorrect.">
            <a:extLst>
              <a:ext uri="{FF2B5EF4-FFF2-40B4-BE49-F238E27FC236}">
                <a16:creationId xmlns:a16="http://schemas.microsoft.com/office/drawing/2014/main" id="{C079448F-FA85-2AB6-4A6A-74F33C70302F}"/>
              </a:ext>
            </a:extLst>
          </p:cNvPr>
          <p:cNvPicPr>
            <a:picLocks noChangeAspect="1"/>
          </p:cNvPicPr>
          <p:nvPr/>
        </p:nvPicPr>
        <p:blipFill>
          <a:blip r:embed="rId2"/>
          <a:srcRect r="3794"/>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0904046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SI 2023 online trainings style">
  <a:themeElements>
    <a:clrScheme name="Custom 347">
      <a:dk1>
        <a:srgbClr val="FDB343"/>
      </a:dk1>
      <a:lt1>
        <a:srgbClr val="91C4CA"/>
      </a:lt1>
      <a:dk2>
        <a:srgbClr val="102C53"/>
      </a:dk2>
      <a:lt2>
        <a:srgbClr val="FFFFFF"/>
      </a:lt2>
      <a:accent1>
        <a:srgbClr val="1E4F9F"/>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D2FAD1F2-00E7-4560-8E9B-DBB6212477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C97AB8B-1C84-42EE-8B85-5F2C9773F8F9}">
  <ds:schemaRefs>
    <ds:schemaRef ds:uri="http://schemas.microsoft.com/sharepoint/v3/contenttype/forms"/>
  </ds:schemaRefs>
</ds:datastoreItem>
</file>

<file path=customXml/itemProps3.xml><?xml version="1.0" encoding="utf-8"?>
<ds:datastoreItem xmlns:ds="http://schemas.openxmlformats.org/officeDocument/2006/customXml" ds:itemID="{1A5CBBD9-BE0C-4E8E-8531-63D72BAC0F5F}">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30</Slides>
  <Notes>19</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office theme</vt:lpstr>
      <vt:lpstr>OSI 2023 online trainings style</vt:lpstr>
      <vt:lpstr>PowerPoint Presentation</vt:lpstr>
      <vt:lpstr>What symbol of a coach type resonates with you?</vt:lpstr>
      <vt:lpstr>Our goals for this workshop</vt:lpstr>
      <vt:lpstr>Our Coaching Lineage</vt:lpstr>
      <vt:lpstr>Remember a time…</vt:lpstr>
      <vt:lpstr>In pairs:</vt:lpstr>
      <vt:lpstr>Qualities Effective Coach? Let's brainstorm</vt:lpstr>
      <vt:lpstr>Coaching campaigns</vt:lpstr>
      <vt:lpstr>Key ingredients of a campaign...</vt:lpstr>
      <vt:lpstr>What is Campaign Coaching?</vt:lpstr>
      <vt:lpstr>Campaign Coaches...</vt:lpstr>
      <vt:lpstr>Core Coaching Interventions</vt:lpstr>
      <vt:lpstr>Asking Questions</vt:lpstr>
      <vt:lpstr>Campaign Coaches ask questions to support the leader to: </vt:lpstr>
      <vt:lpstr> Coaching questions are like organizing questions...</vt:lpstr>
      <vt:lpstr>Scenario:  Rebuilding the union and winning raises in a suburban district </vt:lpstr>
      <vt:lpstr> Small Groups: 20 minutes</vt:lpstr>
      <vt:lpstr>PowerPoint Presentation</vt:lpstr>
      <vt:lpstr>Designing Interventions For Coaching </vt:lpstr>
      <vt:lpstr>Small Group Activity:  Asking Questions as a Coach</vt:lpstr>
      <vt:lpstr>PowerPoint Presentation</vt:lpstr>
      <vt:lpstr>Key Points</vt:lpstr>
      <vt:lpstr>PowerPoint Presentation</vt:lpstr>
      <vt:lpstr>Practice Coaching Pairs</vt:lpstr>
      <vt:lpstr>Debrief Questions – 5 minutes</vt:lpstr>
      <vt:lpstr>PowerPoint Presentation</vt:lpstr>
      <vt:lpstr>Who might be a good coach?</vt:lpstr>
      <vt:lpstr>What style of coaching resonates with you?</vt:lpstr>
      <vt:lpstr>Break into pairs</vt:lpstr>
      <vt:lpstr>Apply to become a Campaign Coach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582</cp:revision>
  <dcterms:created xsi:type="dcterms:W3CDTF">2026-06-01T16:57:51Z</dcterms:created>
  <dcterms:modified xsi:type="dcterms:W3CDTF">2026-06-04T15:09:52Z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