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slides/slide56.xml" ContentType="application/vnd.openxmlformats-officedocument.presentationml.slide+xml"/>
  <Override PartName="/ppt/presentation.xml" ContentType="application/vnd.openxmlformats-officedocument.presentationml.presentation.main+xml"/>
  <Override PartName="/ppt/slides/slide55.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48.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22.xml" ContentType="application/vnd.openxmlformats-officedocument.presentationml.slide+xml"/>
  <Override PartName="/ppt/slides/slide47.xml" ContentType="application/vnd.openxmlformats-officedocument.presentationml.slide+xml"/>
  <Override PartName="/ppt/slides/slide20.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s/slide21.xml" ContentType="application/vnd.openxmlformats-officedocument.presentationml.slide+xml"/>
  <Override PartName="/ppt/slides/slide11.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45.xml" ContentType="application/vnd.openxmlformats-officedocument.presentationml.notesSlide+xml"/>
  <Override PartName="/ppt/notesSlides/notesSlide44.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notesSlides/notesSlide40.xml" ContentType="application/vnd.openxmlformats-officedocument.presentationml.notesSlide+xml"/>
  <Override PartName="/ppt/notesSlides/notesSlide39.xml" ContentType="application/vnd.openxmlformats-officedocument.presentationml.notesSlide+xml"/>
  <Override PartName="/ppt/notesSlides/notesSlide41.xml" ContentType="application/vnd.openxmlformats-officedocument.presentationml.notesSlide+xml"/>
  <Override PartName="/ppt/notesSlides/notesSlide49.xml" ContentType="application/vnd.openxmlformats-officedocument.presentationml.notesSlide+xml"/>
  <Override PartName="/ppt/notesSlides/notesSlide48.xml" ContentType="application/vnd.openxmlformats-officedocument.presentationml.notesSlide+xml"/>
  <Override PartName="/ppt/notesSlides/notesSlide47.xml" ContentType="application/vnd.openxmlformats-officedocument.presentationml.notesSlide+xml"/>
  <Override PartName="/ppt/notesSlides/notesSlide46.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50.xml" ContentType="application/vnd.openxmlformats-officedocument.presentationml.notesSlide+xml"/>
  <Override PartName="/ppt/notesSlides/notesSlide53.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27.xml" ContentType="application/vnd.openxmlformats-officedocument.presentationml.notesSlid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1.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83" r:id="rId3"/>
  </p:sldMasterIdLst>
  <p:notesMasterIdLst>
    <p:notesMasterId r:id="rId6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Lst>
  <p:sldSz cx="9144000" cy="6858000" type="screen4x3"/>
  <p:notesSz cx="6858000" cy="9144000"/>
  <p:embeddedFontLst>
    <p:embeddedFont>
      <p:font typeface="Roboto" panose="020B0604020202020204" charset="0"/>
      <p:regular r:id="rId61"/>
      <p:bold r:id="rId62"/>
      <p:italic r:id="rId63"/>
      <p:boldItalic r:id="rId64"/>
    </p:embeddedFont>
    <p:embeddedFont>
      <p:font typeface="Blinker SemiBold" panose="020B0604020202020204" charset="0"/>
      <p:regular r:id="rId65"/>
      <p:bold r:id="rId66"/>
    </p:embeddedFont>
    <p:embeddedFont>
      <p:font typeface="Cabin Condensed" panose="020B0604020202020204" charset="0"/>
      <p:regular r:id="rId67"/>
      <p:bold r:id="rId68"/>
    </p:embeddedFont>
    <p:embeddedFont>
      <p:font typeface="Open Sans" panose="020B0604020202020204" charset="0"/>
      <p:regular r:id="rId69"/>
      <p:bold r:id="rId70"/>
      <p:italic r:id="rId71"/>
      <p:boldItalic r:id="rId72"/>
    </p:embeddedFont>
    <p:embeddedFont>
      <p:font typeface="Blinker" panose="020B0604020202020204" charset="0"/>
      <p:regular r:id="rId73"/>
      <p:bold r:id="rId7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86B934E-2B27-415D-80F0-423C4F8CC76D}">
  <a:tblStyle styleId="{986B934E-2B27-415D-80F0-423C4F8CC76D}"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44"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3.fntdata"/><Relationship Id="rId68" Type="http://schemas.openxmlformats.org/officeDocument/2006/relationships/font" Target="fonts/font8.fntdata"/><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font" Target="fonts/font6.fntdata"/><Relationship Id="rId74" Type="http://schemas.openxmlformats.org/officeDocument/2006/relationships/font" Target="fonts/font14.fntdata"/><Relationship Id="rId79" Type="http://schemas.openxmlformats.org/officeDocument/2006/relationships/customXml" Target="../customXml/item3.xml"/><Relationship Id="rId5" Type="http://schemas.openxmlformats.org/officeDocument/2006/relationships/slide" Target="slides/slide2.xml"/><Relationship Id="rId61" Type="http://schemas.openxmlformats.org/officeDocument/2006/relationships/font" Target="fonts/font1.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4.fntdata"/><Relationship Id="rId69" Type="http://schemas.openxmlformats.org/officeDocument/2006/relationships/font" Target="fonts/font9.fntdata"/><Relationship Id="rId77"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font" Target="fonts/font12.fntdata"/><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font" Target="fonts/font7.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2.fntdata"/><Relationship Id="rId70" Type="http://schemas.openxmlformats.org/officeDocument/2006/relationships/font" Target="fonts/font10.fntdata"/><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openxmlformats.org/officeDocument/2006/relationships/font" Target="fonts/font13.fntdata"/><Relationship Id="rId78"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font" Target="fonts/font11.fntdata"/><Relationship Id="rId2" Type="http://schemas.openxmlformats.org/officeDocument/2006/relationships/customXml" Target="../customXml/item2.xml"/><Relationship Id="rId29"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colorsafe.co" TargetMode="External"/><Relationship Id="rId5" Type="http://schemas.openxmlformats.org/officeDocument/2006/relationships/hyperlink" Target="https://webaim.org/resources/contrastchecker/" TargetMode="External"/><Relationship Id="rId4" Type="http://schemas.openxmlformats.org/officeDocument/2006/relationships/hyperlink" Target="https://support.zoom.us/hc/en-us" TargetMode="Externa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44.xml"/><Relationship Id="rId1" Type="http://schemas.openxmlformats.org/officeDocument/2006/relationships/notesMaster" Target="../notesMasters/notesMaster1.xml"/><Relationship Id="rId5" Type="http://schemas.openxmlformats.org/officeDocument/2006/relationships/hyperlink" Target="https://www.trainingforchange.org/training_tools/breakouts-online/" TargetMode="External"/><Relationship Id="rId4" Type="http://schemas.openxmlformats.org/officeDocument/2006/relationships/hyperlink" Target="https://www.trainingforchange.org/training_tools/zoom-breakouts/" TargetMode="Externa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45.xml"/><Relationship Id="rId1" Type="http://schemas.openxmlformats.org/officeDocument/2006/relationships/notesMaster" Target="../notesMasters/notesMaster1.xml"/><Relationship Id="rId5" Type="http://schemas.openxmlformats.org/officeDocument/2006/relationships/hyperlink" Target="https://www.trainingforchange.org/training_tools/breakouts-online/" TargetMode="External"/><Relationship Id="rId4" Type="http://schemas.openxmlformats.org/officeDocument/2006/relationships/hyperlink" Target="https://www.trainingforchange.org/training_tools/zoom-breakouts/" TargetMode="Externa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46.xml"/><Relationship Id="rId1" Type="http://schemas.openxmlformats.org/officeDocument/2006/relationships/notesMaster" Target="../notesMasters/notesMaster1.xml"/><Relationship Id="rId5" Type="http://schemas.openxmlformats.org/officeDocument/2006/relationships/hyperlink" Target="https://www.trainingforchange.org/training_tools/breakouts-online/" TargetMode="External"/><Relationship Id="rId4" Type="http://schemas.openxmlformats.org/officeDocument/2006/relationships/hyperlink" Target="https://www.trainingforchange.org/training_tools/zoom-breakouts/" TargetMode="Externa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47.xml"/><Relationship Id="rId1" Type="http://schemas.openxmlformats.org/officeDocument/2006/relationships/notesMaster" Target="../notesMasters/notesMaster1.xml"/><Relationship Id="rId5" Type="http://schemas.openxmlformats.org/officeDocument/2006/relationships/hyperlink" Target="https://www.trainingforchange.org/training_tools/breakouts-online/" TargetMode="External"/><Relationship Id="rId4" Type="http://schemas.openxmlformats.org/officeDocument/2006/relationships/hyperlink" Target="https://www.trainingforchange.org/training_tools/zoom-breakouts/" TargetMode="Externa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069e63ede0_1_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069e63ede0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069e63ede0_1_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069e63ede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rgbClr val="2B134C"/>
                </a:solidFill>
                <a:latin typeface="Open Sans"/>
                <a:ea typeface="Open Sans"/>
                <a:cs typeface="Open Sans"/>
                <a:sym typeface="Open Sans"/>
              </a:rPr>
              <a:t> </a:t>
            </a:r>
            <a:endParaRPr>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069e63ede0_1_1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069e63ede0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Diagram on the slide is Swing</a:t>
            </a:r>
            <a:endParaRPr>
              <a:solidFill>
                <a:srgbClr val="2B134C"/>
              </a:solidFill>
              <a:latin typeface="Open Sans"/>
              <a:ea typeface="Open Sans"/>
              <a:cs typeface="Open Sans"/>
              <a:sym typeface="Ope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069e63ede0_1_25: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069e63ede0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Open Sans"/>
                <a:ea typeface="Open Sans"/>
                <a:cs typeface="Open Sans"/>
                <a:sym typeface="Open Sans"/>
              </a:rPr>
              <a:t>Template by Training for Change • </a:t>
            </a:r>
            <a:r>
              <a:rPr lang="en" u="sng">
                <a:latin typeface="Open Sans"/>
                <a:ea typeface="Open Sans"/>
                <a:cs typeface="Open Sans"/>
                <a:sym typeface="Open Sans"/>
                <a:hlinkClick r:id="rId3"/>
              </a:rPr>
              <a:t>www.trainingforchange.org</a:t>
            </a:r>
            <a:r>
              <a:rPr lang="en">
                <a:latin typeface="Open Sans"/>
                <a:ea typeface="Open Sans"/>
                <a:cs typeface="Open Sans"/>
                <a:sym typeface="Open Sans"/>
              </a:rPr>
              <a:t> </a:t>
            </a:r>
            <a:endParaRPr>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latin typeface="Open Sans"/>
                <a:ea typeface="Open Sans"/>
                <a:cs typeface="Open Sans"/>
                <a:sym typeface="Open Sans"/>
              </a:rPr>
              <a:t>Visual guide for how to turn on closed captioning is very important when you have a live captioner in your online meeting.  It is recommended to also paste in chat:</a:t>
            </a: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a:p>
            <a:pPr marL="0" lvl="0" indent="0" algn="l"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p>
            <a:pPr marL="0" lvl="0" indent="0" algn="l" rtl="0">
              <a:spcBef>
                <a:spcPts val="0"/>
              </a:spcBef>
              <a:spcAft>
                <a:spcPts val="0"/>
              </a:spcAft>
              <a:buNone/>
            </a:pPr>
            <a:r>
              <a:rPr lang="en">
                <a:latin typeface="Open Sans"/>
                <a:ea typeface="Open Sans"/>
                <a:cs typeface="Open Sans"/>
                <a:sym typeface="Open Sans"/>
              </a:rPr>
              <a:t>Live closed captioning available.  Click “Closed Caption” in the toolbar and “Show Subtitle” to view the captions.  Click “Subtitle Settings…” for more options.</a:t>
            </a:r>
            <a:endParaRPr>
              <a:latin typeface="Open Sans"/>
              <a:ea typeface="Open Sans"/>
              <a:cs typeface="Open Sans"/>
              <a:sym typeface="Open Sans"/>
            </a:endParaRPr>
          </a:p>
          <a:p>
            <a:pPr marL="0" lvl="0" indent="0" algn="l"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069e63ede0_1_3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069e63ede0_1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069e63ede0_1_22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069e63ede0_1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0802718fc5_0_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0802718fc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069e63ede0_1_24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069e63ede0_1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215f98ad84_0_6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8bdc8817d8_0_1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28bdc8817d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06e15c15de_0_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306e15c15d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START SCREEN SHARE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06e15c15de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06e15c15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06e15c15de_0_13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306e15c15de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306e15c15de_0_236: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306e15c15de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06e15c15de_0_24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306e15c15de_0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06e15c15de_0_24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306e15c15de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06e15c15de_0_25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06e15c15de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06e15c15de_0_25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306e15c15de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30802718fc5_0_2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30802718fc5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30802718fc5_0_8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30802718fc5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0802718fc5_0_2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0802718fc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0802718fc5_0_33: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0802718fc5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30802718fc5_0_3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30802718fc5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30802718fc5_0_5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30802718fc5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0802718fc5_0_6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0802718fc5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0802718fc5_0_4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30802718fc5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30802718fc5_0_63: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30802718fc5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28bdc8817d8_0_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28bdc8817d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306e15c15de_0_274: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306e15c15de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306e15c15de_0_28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306e15c15de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23c93df90e3_0_12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23c93df90e3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306e15c15de_0_26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306e15c15de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306e15c15de_0_29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306e15c15de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306e15c15de_0_343: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306e15c15de_0_3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2215f98ad84_0_9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2215f98ad84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306e15c15de_0_304: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306e15c15de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306e15c15de_0_30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306e15c15de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Return to a large group and debrief. </a:t>
            </a:r>
            <a:endParaRPr b="1">
              <a:solidFill>
                <a:schemeClr val="dk1"/>
              </a:solidFill>
            </a:endParaRPr>
          </a:p>
          <a:p>
            <a:pPr marL="914400" lvl="1" indent="-298450" algn="l" rtl="0">
              <a:lnSpc>
                <a:spcPct val="115000"/>
              </a:lnSpc>
              <a:spcBef>
                <a:spcPts val="0"/>
              </a:spcBef>
              <a:spcAft>
                <a:spcPts val="0"/>
              </a:spcAft>
              <a:buClr>
                <a:schemeClr val="dk1"/>
              </a:buClr>
              <a:buSzPts val="1100"/>
              <a:buChar char="○"/>
            </a:pPr>
            <a:r>
              <a:rPr lang="en" i="1">
                <a:solidFill>
                  <a:schemeClr val="dk1"/>
                </a:solidFill>
              </a:rPr>
              <a:t>“How was that? What came up in pairs? How are you feeling right now? How would it feel to walk into that next coaching session? What did you try? Say more about what you prepped? How did it go to try prepping that?...”</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Unpack for </a:t>
            </a:r>
            <a:r>
              <a:rPr lang="en" b="1">
                <a:solidFill>
                  <a:schemeClr val="dk1"/>
                </a:solidFill>
              </a:rPr>
              <a:t>options, use of tools, use of responses to challenges, toward mini successes or risks</a:t>
            </a:r>
            <a:r>
              <a:rPr lang="en">
                <a:solidFill>
                  <a:schemeClr val="dk1"/>
                </a:solidFill>
              </a:rPr>
              <a:t>, and to surface the range of effective </a:t>
            </a:r>
            <a:r>
              <a:rPr lang="en" b="1">
                <a:solidFill>
                  <a:schemeClr val="dk1"/>
                </a:solidFill>
              </a:rPr>
              <a:t>styles</a:t>
            </a:r>
            <a:r>
              <a:rPr lang="en">
                <a:solidFill>
                  <a:schemeClr val="dk1"/>
                </a:solidFill>
              </a:rPr>
              <a:t> and approaches to coaching.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GENERALIZATION (12)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Invite in chat or out loud: “</a:t>
            </a:r>
            <a:r>
              <a:rPr lang="en" b="1" i="1">
                <a:solidFill>
                  <a:schemeClr val="dk1"/>
                </a:solidFill>
              </a:rPr>
              <a:t>Given our discussion, what’s one lesson you’re learning about being an effective campaign coach?</a:t>
            </a:r>
            <a:r>
              <a:rPr lang="en" i="1">
                <a:solidFill>
                  <a:schemeClr val="dk1"/>
                </a:solidFill>
              </a:rPr>
              <a:t>” </a:t>
            </a:r>
            <a:r>
              <a:rPr lang="en">
                <a:solidFill>
                  <a:schemeClr val="dk1"/>
                </a:solidFill>
              </a:rPr>
              <a:t>and/or “</a:t>
            </a:r>
            <a:r>
              <a:rPr lang="en" i="1">
                <a:solidFill>
                  <a:schemeClr val="dk1"/>
                </a:solidFill>
              </a:rPr>
              <a:t>What do you notice about the different ways people prepped? What meaning do you make of that?”</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Elicit generalizations, a-ha moments, and lessons from the group</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Affirm the range of styles and ways to approach coaching challenges.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Opportunity for trainer to name patterns or gaps in how participants prepped, and stick up for a style, option, or tool that’s on the margin.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306e15c15de_0_314: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306e15c15de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306e15c15de_0_33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306e15c15de_0_3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i="1">
                <a:solidFill>
                  <a:schemeClr val="dk1"/>
                </a:solidFill>
              </a:rPr>
              <a:t>“Soon, you’ll prep for your next real coaching session. For new coaching relationships, you get to ask, ‘how do I want to be received as a coach?’ This kind of coaching might be new for your coachees, who might be more used to other kinds of support roles like supervisors, or peer, or therapist”</a:t>
            </a:r>
            <a:endParaRPr i="1">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Share brainstorm slide. </a:t>
            </a:r>
            <a:r>
              <a:rPr lang="en">
                <a:solidFill>
                  <a:schemeClr val="dk1"/>
                </a:solidFill>
              </a:rPr>
              <a:t>“How can you ‘set the tone’ for coaching? What might establish your role, style, and goals as a campaign coach?”</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Cofacilitator </a:t>
            </a:r>
            <a:r>
              <a:rPr lang="en">
                <a:solidFill>
                  <a:schemeClr val="dk1"/>
                </a:solidFill>
              </a:rPr>
              <a:t>paste in chat:</a:t>
            </a:r>
            <a:br>
              <a:rPr lang="en">
                <a:solidFill>
                  <a:schemeClr val="dk1"/>
                </a:solidFill>
              </a:rPr>
            </a:br>
            <a:r>
              <a:rPr lang="en">
                <a:solidFill>
                  <a:schemeClr val="dk1"/>
                </a:solidFill>
              </a:rPr>
              <a:t>=====</a:t>
            </a:r>
            <a:br>
              <a:rPr lang="en">
                <a:solidFill>
                  <a:schemeClr val="dk1"/>
                </a:solidFill>
              </a:rPr>
            </a:br>
            <a:r>
              <a:rPr lang="en">
                <a:solidFill>
                  <a:schemeClr val="dk1"/>
                </a:solidFill>
              </a:rPr>
              <a:t>Add to the slide or share in chat: How can you ‘set the tone’ for coaching? What might establish your role, style, and goals as a campaign coach? [INSERT SLIDE LINK]</a:t>
            </a:r>
            <a:br>
              <a:rPr lang="en">
                <a:solidFill>
                  <a:schemeClr val="dk1"/>
                </a:solidFill>
              </a:rPr>
            </a:br>
            <a:r>
              <a:rPr lang="en">
                <a:solidFill>
                  <a:schemeClr val="dk1"/>
                </a:solidFill>
              </a:rPr>
              <a: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Verbalize and start to generalize the range of ways to set the tone, </a:t>
            </a:r>
            <a:r>
              <a:rPr lang="en">
                <a:solidFill>
                  <a:schemeClr val="dk1"/>
                </a:solidFill>
              </a:rPr>
              <a:t>as the slide fills up.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List to reference, in your back pocket:</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b="1">
                <a:solidFill>
                  <a:schemeClr val="dk1"/>
                </a:solidFill>
              </a:rPr>
              <a:t>Acknowledge “this might be different” – </a:t>
            </a:r>
            <a:r>
              <a:rPr lang="en">
                <a:solidFill>
                  <a:schemeClr val="dk1"/>
                </a:solidFill>
              </a:rPr>
              <a:t>“Actually, I don’t spend a lot of time in ‘coaching mode’, here’s what else I’m doing week to week… Here’s how campaign coaching is a stretch for me, and might feel a little awkward… How might it be a stretch for you?”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b="1">
                <a:solidFill>
                  <a:schemeClr val="dk1"/>
                </a:solidFill>
              </a:rPr>
              <a:t>Set expectations –</a:t>
            </a:r>
            <a:r>
              <a:rPr lang="en">
                <a:solidFill>
                  <a:schemeClr val="dk1"/>
                </a:solidFill>
              </a:rPr>
              <a:t> “As your campaign coach, here’s what you can expect from me, and how I’m hoping to work with you in a way that’s a little different from a coworker, or a manager, or just a friend…”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b="1">
                <a:solidFill>
                  <a:schemeClr val="dk1"/>
                </a:solidFill>
              </a:rPr>
              <a:t>Ask for advice –</a:t>
            </a:r>
            <a:r>
              <a:rPr lang="en">
                <a:solidFill>
                  <a:schemeClr val="dk1"/>
                </a:solidFill>
              </a:rPr>
              <a:t> “Have you ever worked with a trainer or coach on developing a skill? What advice would you have for me about how to best support you to learn campaigning in the time we have together?”</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b="1">
                <a:solidFill>
                  <a:schemeClr val="dk1"/>
                </a:solidFill>
              </a:rPr>
              <a:t>Use questions –</a:t>
            </a:r>
            <a:r>
              <a:rPr lang="en">
                <a:solidFill>
                  <a:schemeClr val="dk1"/>
                </a:solidFill>
              </a:rPr>
              <a:t> You can always “drop a level” and ask them to reflect on how this coaching relationship is going, or how you all might be “sliding out of coaching” and into a less skill-acquisition-based relationship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b="1">
                <a:solidFill>
                  <a:schemeClr val="dk1"/>
                </a:solidFill>
              </a:rPr>
              <a:t>Use goals –</a:t>
            </a:r>
            <a:r>
              <a:rPr lang="en">
                <a:solidFill>
                  <a:schemeClr val="dk1"/>
                </a:solidFill>
              </a:rPr>
              <a:t> Goals help establish “this is what we’re here to do” and allow you to reorient your conversations if you feel them “sliding out of coaching”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b="1">
                <a:solidFill>
                  <a:schemeClr val="dk1"/>
                </a:solidFill>
              </a:rPr>
              <a:t>Use a workplan –</a:t>
            </a:r>
            <a:r>
              <a:rPr lang="en">
                <a:solidFill>
                  <a:schemeClr val="dk1"/>
                </a:solidFill>
              </a:rPr>
              <a:t> Workplans don’t need to be overly ambitious or detailed to signal, “this is what we’re here to do together”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Introduce coach as dance partner or another similar metaphor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i="1">
                <a:solidFill>
                  <a:schemeClr val="dk1"/>
                </a:solidFill>
              </a:rPr>
              <a:t>“Like organizing, coaching rests on the foundation of all strong relationships: feeling trusted, accepted and understood. And as with organizing, since we’ll be asking our coachees to go outside their comfort zones, to take risks while trying things they haven’t before, developing trust in the context of a timebound, working relationship requires showing up as an authentic “dance partner.”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Solo: </a:t>
            </a:r>
            <a:r>
              <a:rPr lang="en">
                <a:solidFill>
                  <a:schemeClr val="dk1"/>
                </a:solidFill>
              </a:rPr>
              <a:t>“As we move toward wrap-up, take a look at this brainstorm. What’s one way you could set the tone that feels authentic to you?”</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Cofacilitator</a:t>
            </a:r>
            <a:r>
              <a:rPr lang="en">
                <a:solidFill>
                  <a:schemeClr val="dk1"/>
                </a:solidFill>
              </a:rPr>
              <a:t> paste in chat</a:t>
            </a:r>
            <a:br>
              <a:rPr lang="en">
                <a:solidFill>
                  <a:schemeClr val="dk1"/>
                </a:solidFill>
              </a:rPr>
            </a:br>
            <a:r>
              <a:rPr lang="en">
                <a:solidFill>
                  <a:schemeClr val="dk1"/>
                </a:solidFill>
              </a:rPr>
              <a:t>=========</a:t>
            </a:r>
            <a:endParaRPr>
              <a:solidFill>
                <a:schemeClr val="dk1"/>
              </a:solidFill>
            </a:endParaRPr>
          </a:p>
          <a:p>
            <a:pPr marL="914400" lvl="0" indent="0" algn="l" rtl="0">
              <a:lnSpc>
                <a:spcPct val="115000"/>
              </a:lnSpc>
              <a:spcBef>
                <a:spcPts val="0"/>
              </a:spcBef>
              <a:spcAft>
                <a:spcPts val="0"/>
              </a:spcAft>
              <a:buClr>
                <a:schemeClr val="dk1"/>
              </a:buClr>
              <a:buSzPts val="1100"/>
              <a:buFont typeface="Arial"/>
              <a:buNone/>
            </a:pPr>
            <a:r>
              <a:rPr lang="en">
                <a:solidFill>
                  <a:schemeClr val="dk1"/>
                </a:solidFill>
              </a:rPr>
              <a:t>What’s one way you could set the tone that feels authentic to you? Let us know in the chat. </a:t>
            </a:r>
            <a:endParaRPr>
              <a:solidFill>
                <a:schemeClr val="dk1"/>
              </a:solidFill>
            </a:endParaRPr>
          </a:p>
          <a:p>
            <a:pPr marL="914400" lvl="0" indent="0" algn="l" rtl="0">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2215f98ad84_0_33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2215f98ad84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2215f98ad84_0_22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2215f98ad84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2215f98ad84_0_8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g2215f98ad84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2e75e53d47b_0_3: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2e75e53d47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Open Sans"/>
                <a:ea typeface="Open Sans"/>
                <a:cs typeface="Open Sans"/>
                <a:sym typeface="Open Sans"/>
              </a:rPr>
              <a:t>These slides were created by Training for Change (</a:t>
            </a:r>
            <a:r>
              <a:rPr lang="en" u="sng">
                <a:latin typeface="Open Sans"/>
                <a:ea typeface="Open Sans"/>
                <a:cs typeface="Open Sans"/>
                <a:sym typeface="Open Sans"/>
                <a:hlinkClick r:id="rId3"/>
              </a:rPr>
              <a:t>www.trainingforchange.org</a:t>
            </a:r>
            <a:r>
              <a:rPr lang="en">
                <a:latin typeface="Open Sans"/>
                <a:ea typeface="Open Sans"/>
                <a:cs typeface="Open Sans"/>
                <a:sym typeface="Open Sans"/>
              </a:rPr>
              <a:t>) for use in online trainings and meetings using Zoom software.  We work to keep these slides up to date as Zoom is frequently changed.  See also </a:t>
            </a:r>
            <a:r>
              <a:rPr lang="en" u="sng">
                <a:latin typeface="Open Sans"/>
                <a:ea typeface="Open Sans"/>
                <a:cs typeface="Open Sans"/>
                <a:sym typeface="Open Sans"/>
                <a:hlinkClick r:id="rId4"/>
              </a:rPr>
              <a:t>Zoom support</a:t>
            </a:r>
            <a:r>
              <a:rPr lang="en">
                <a:latin typeface="Open Sans"/>
                <a:ea typeface="Open Sans"/>
                <a:cs typeface="Open Sans"/>
                <a:sym typeface="Open Sans"/>
              </a:rPr>
              <a:t>.</a:t>
            </a: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a:p>
            <a:pPr marL="0" lvl="0" indent="0" algn="l" rtl="0">
              <a:spcBef>
                <a:spcPts val="0"/>
              </a:spcBef>
              <a:spcAft>
                <a:spcPts val="0"/>
              </a:spcAft>
              <a:buNone/>
            </a:pPr>
            <a:r>
              <a:rPr lang="en" b="1">
                <a:latin typeface="Open Sans"/>
                <a:ea typeface="Open Sans"/>
                <a:cs typeface="Open Sans"/>
                <a:sym typeface="Open Sans"/>
              </a:rPr>
              <a:t>HOW TO USE THESE SLIDES:</a:t>
            </a:r>
            <a:endParaRPr b="1">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
                <a:latin typeface="Open Sans"/>
                <a:ea typeface="Open Sans"/>
                <a:cs typeface="Open Sans"/>
                <a:sym typeface="Open Sans"/>
              </a:rPr>
              <a:t>Some of these slides are designed to use proactively to train on tech tools during an online meeting.  You can also include all these help slides at the end of your presentation to have in case you need them.</a:t>
            </a: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
                <a:latin typeface="Open Sans"/>
                <a:ea typeface="Open Sans"/>
                <a:cs typeface="Open Sans"/>
                <a:sym typeface="Open Sans"/>
              </a:rPr>
              <a:t>You can import or copy slides from this slideshow into your own slideshows. With your own slideshow open in another browser window or tab, select a slide in the left-hand menu of this slideshow then copy (Control-c or Command-C or Edit menu -&gt; copy).  In the slideshow you want to copy into, select a slide in the left-hand toolbar then paste (Control-v or Command-V or Edit menu -&gt; paste).</a:t>
            </a: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
                <a:latin typeface="Open Sans"/>
                <a:ea typeface="Open Sans"/>
                <a:cs typeface="Open Sans"/>
                <a:sym typeface="Open Sans"/>
              </a:rPr>
              <a:t>You can copy these slides and edit them to create tech help slides for different software. Use the File menu to make a copy of the whole slideshow for yourself.</a:t>
            </a: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
                <a:latin typeface="Open Sans"/>
                <a:ea typeface="Open Sans"/>
                <a:cs typeface="Open Sans"/>
                <a:sym typeface="Open Sans"/>
              </a:rPr>
              <a:t>See slide 2 for how to adapt to your own style.</a:t>
            </a: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a:p>
            <a:pPr marL="0" lvl="0" indent="0" algn="l" rtl="0">
              <a:spcBef>
                <a:spcPts val="0"/>
              </a:spcBef>
              <a:spcAft>
                <a:spcPts val="0"/>
              </a:spcAft>
              <a:buNone/>
            </a:pPr>
            <a:r>
              <a:rPr lang="en" b="1">
                <a:latin typeface="Open Sans"/>
                <a:ea typeface="Open Sans"/>
                <a:cs typeface="Open Sans"/>
                <a:sym typeface="Open Sans"/>
              </a:rPr>
              <a:t>ACCESSIBILITY NOTES: </a:t>
            </a:r>
            <a:endParaRPr b="1">
              <a:highlight>
                <a:srgbClr val="FFFF00"/>
              </a:highlight>
              <a:latin typeface="Open Sans"/>
              <a:ea typeface="Open Sans"/>
              <a:cs typeface="Open Sans"/>
              <a:sym typeface="Open Sans"/>
            </a:endParaRPr>
          </a:p>
          <a:p>
            <a:pPr marL="457200" lvl="0" indent="-317500" algn="l" rtl="0">
              <a:spcBef>
                <a:spcPts val="0"/>
              </a:spcBef>
              <a:spcAft>
                <a:spcPts val="0"/>
              </a:spcAft>
              <a:buSzPts val="1400"/>
              <a:buChar char="-"/>
            </a:pPr>
            <a:r>
              <a:rPr lang="en">
                <a:latin typeface="Open Sans"/>
                <a:ea typeface="Open Sans"/>
                <a:cs typeface="Open Sans"/>
                <a:sym typeface="Open Sans"/>
              </a:rPr>
              <a:t>All images in this slideshow include </a:t>
            </a:r>
            <a:r>
              <a:rPr lang="en" b="1">
                <a:latin typeface="Open Sans"/>
                <a:ea typeface="Open Sans"/>
                <a:cs typeface="Open Sans"/>
                <a:sym typeface="Open Sans"/>
              </a:rPr>
              <a:t>alt text descriptions</a:t>
            </a:r>
            <a:r>
              <a:rPr lang="en">
                <a:latin typeface="Open Sans"/>
                <a:ea typeface="Open Sans"/>
                <a:cs typeface="Open Sans"/>
                <a:sym typeface="Open Sans"/>
              </a:rPr>
              <a:t> for those who will use screen readers to access the slides.  For best usability, share the slide link directly. To edit the alt text on your own copy of these slides, right click on an image and select the alt text option.</a:t>
            </a:r>
            <a:endParaRPr>
              <a:latin typeface="Open Sans"/>
              <a:ea typeface="Open Sans"/>
              <a:cs typeface="Open Sans"/>
              <a:sym typeface="Open Sans"/>
            </a:endParaRPr>
          </a:p>
          <a:p>
            <a:pPr marL="457200" lvl="0" indent="-317500" algn="l" rtl="0">
              <a:spcBef>
                <a:spcPts val="0"/>
              </a:spcBef>
              <a:spcAft>
                <a:spcPts val="0"/>
              </a:spcAft>
              <a:buSzPts val="1400"/>
              <a:buChar char="-"/>
            </a:pPr>
            <a:r>
              <a:rPr lang="en">
                <a:latin typeface="Open Sans"/>
                <a:ea typeface="Open Sans"/>
                <a:cs typeface="Open Sans"/>
                <a:sym typeface="Open Sans"/>
              </a:rPr>
              <a:t>We use and recommend a </a:t>
            </a:r>
            <a:r>
              <a:rPr lang="en" b="1">
                <a:latin typeface="Open Sans"/>
                <a:ea typeface="Open Sans"/>
                <a:cs typeface="Open Sans"/>
                <a:sym typeface="Open Sans"/>
              </a:rPr>
              <a:t>4:3 slides ratio</a:t>
            </a:r>
            <a:r>
              <a:rPr lang="en">
                <a:latin typeface="Open Sans"/>
                <a:ea typeface="Open Sans"/>
                <a:cs typeface="Open Sans"/>
                <a:sym typeface="Open Sans"/>
              </a:rPr>
              <a:t> (rather than widescreen) to make the text and images on slides more clearly visible for users on smaller devices like tablets or mobile phones.</a:t>
            </a:r>
            <a:endParaRPr>
              <a:latin typeface="Open Sans"/>
              <a:ea typeface="Open Sans"/>
              <a:cs typeface="Open Sans"/>
              <a:sym typeface="Open Sans"/>
            </a:endParaRPr>
          </a:p>
          <a:p>
            <a:pPr marL="457200" lvl="0" indent="-317500" algn="l" rtl="0">
              <a:spcBef>
                <a:spcPts val="0"/>
              </a:spcBef>
              <a:spcAft>
                <a:spcPts val="0"/>
              </a:spcAft>
              <a:buSzPts val="1400"/>
              <a:buChar char="-"/>
            </a:pPr>
            <a:r>
              <a:rPr lang="en">
                <a:latin typeface="Open Sans"/>
                <a:ea typeface="Open Sans"/>
                <a:cs typeface="Open Sans"/>
                <a:sym typeface="Open Sans"/>
              </a:rPr>
              <a:t>We used a </a:t>
            </a:r>
            <a:r>
              <a:rPr lang="en" b="1">
                <a:latin typeface="Open Sans"/>
                <a:ea typeface="Open Sans"/>
                <a:cs typeface="Open Sans"/>
                <a:sym typeface="Open Sans"/>
              </a:rPr>
              <a:t>contrast checker</a:t>
            </a:r>
            <a:r>
              <a:rPr lang="en">
                <a:latin typeface="Open Sans"/>
                <a:ea typeface="Open Sans"/>
                <a:cs typeface="Open Sans"/>
                <a:sym typeface="Open Sans"/>
              </a:rPr>
              <a:t> to ensure that there is a recommended contrast of at least 4.5:1 on our slides.  To test your own visuals, try </a:t>
            </a:r>
            <a:r>
              <a:rPr lang="en" u="sng">
                <a:latin typeface="Open Sans"/>
                <a:ea typeface="Open Sans"/>
                <a:cs typeface="Open Sans"/>
                <a:sym typeface="Open Sans"/>
                <a:hlinkClick r:id="rId5"/>
              </a:rPr>
              <a:t>https://webaim.org/resources/contrastchecker/</a:t>
            </a:r>
            <a:r>
              <a:rPr lang="en">
                <a:latin typeface="Open Sans"/>
                <a:ea typeface="Open Sans"/>
                <a:cs typeface="Open Sans"/>
                <a:sym typeface="Open Sans"/>
              </a:rPr>
              <a:t>  or </a:t>
            </a:r>
            <a:r>
              <a:rPr lang="en" u="sng">
                <a:latin typeface="Open Sans"/>
                <a:ea typeface="Open Sans"/>
                <a:cs typeface="Open Sans"/>
                <a:sym typeface="Open Sans"/>
                <a:hlinkClick r:id="rId6"/>
              </a:rPr>
              <a:t>http://colorsafe.co</a:t>
            </a:r>
            <a:r>
              <a:rPr lang="en">
                <a:latin typeface="Open Sans"/>
                <a:ea typeface="Open Sans"/>
                <a:cs typeface="Open Sans"/>
                <a:sym typeface="Open Sans"/>
              </a:rPr>
              <a:t>. </a:t>
            </a:r>
            <a:endParaRPr>
              <a:latin typeface="Open Sans"/>
              <a:ea typeface="Open Sans"/>
              <a:cs typeface="Open Sans"/>
              <a:sym typeface="Open San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2e75e53d47b_0_8: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2e75e53d47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For more on using Breakouts in Zoom, see </a:t>
            </a:r>
            <a:r>
              <a:rPr lang="en" u="sng">
                <a:solidFill>
                  <a:schemeClr val="hlink"/>
                </a:solidFill>
                <a:latin typeface="Open Sans"/>
                <a:ea typeface="Open Sans"/>
                <a:cs typeface="Open Sans"/>
                <a:sym typeface="Open Sans"/>
                <a:hlinkClick r:id="rId4"/>
              </a:rPr>
              <a:t>Tips for Zoom Breakout Rooms</a:t>
            </a:r>
            <a:r>
              <a:rPr lang="en">
                <a:solidFill>
                  <a:srgbClr val="2B134C"/>
                </a:solidFill>
                <a:latin typeface="Open Sans"/>
                <a:ea typeface="Open Sans"/>
                <a:cs typeface="Open Sans"/>
                <a:sym typeface="Open Sans"/>
              </a:rPr>
              <a:t> and </a:t>
            </a:r>
            <a:r>
              <a:rPr lang="en" u="sng">
                <a:solidFill>
                  <a:schemeClr val="hlink"/>
                </a:solidFill>
                <a:latin typeface="Open Sans"/>
                <a:ea typeface="Open Sans"/>
                <a:cs typeface="Open Sans"/>
                <a:sym typeface="Open Sans"/>
                <a:hlinkClick r:id="rId5"/>
              </a:rPr>
              <a:t>VIDEO: How to Run Powerful Breakouts Online</a:t>
            </a:r>
            <a:r>
              <a:rPr lang="en">
                <a:solidFill>
                  <a:srgbClr val="2B134C"/>
                </a:solidFill>
                <a:latin typeface="Open Sans"/>
                <a:ea typeface="Open Sans"/>
                <a:cs typeface="Open Sans"/>
                <a:sym typeface="Open Sans"/>
              </a:rPr>
              <a:t>.</a:t>
            </a:r>
            <a:endParaRPr>
              <a:solidFill>
                <a:srgbClr val="2B134C"/>
              </a:solidFill>
              <a:latin typeface="Open Sans"/>
              <a:ea typeface="Open Sans"/>
              <a:cs typeface="Open Sans"/>
              <a:sym typeface="Open Sans"/>
            </a:endParaRPr>
          </a:p>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2e75e53d47b_0_2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2e75e53d47b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latin typeface="Open Sans"/>
                <a:ea typeface="Open Sans"/>
                <a:cs typeface="Open Sans"/>
                <a:sym typeface="Open Sans"/>
              </a:rPr>
              <a:t>There are 3 different join breakout room help slides.  This one is for if you choose the setting that moves people automatically into their rooms when you start the rooms.</a:t>
            </a:r>
            <a:endParaRPr>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For more on using Breakouts in Zoom, see </a:t>
            </a:r>
            <a:r>
              <a:rPr lang="en" u="sng">
                <a:solidFill>
                  <a:schemeClr val="hlink"/>
                </a:solidFill>
                <a:latin typeface="Open Sans"/>
                <a:ea typeface="Open Sans"/>
                <a:cs typeface="Open Sans"/>
                <a:sym typeface="Open Sans"/>
                <a:hlinkClick r:id="rId4"/>
              </a:rPr>
              <a:t>Tips for Zoom Breakout Rooms</a:t>
            </a:r>
            <a:r>
              <a:rPr lang="en">
                <a:solidFill>
                  <a:srgbClr val="2B134C"/>
                </a:solidFill>
                <a:latin typeface="Open Sans"/>
                <a:ea typeface="Open Sans"/>
                <a:cs typeface="Open Sans"/>
                <a:sym typeface="Open Sans"/>
              </a:rPr>
              <a:t> and </a:t>
            </a:r>
            <a:r>
              <a:rPr lang="en" u="sng">
                <a:solidFill>
                  <a:schemeClr val="hlink"/>
                </a:solidFill>
                <a:latin typeface="Open Sans"/>
                <a:ea typeface="Open Sans"/>
                <a:cs typeface="Open Sans"/>
                <a:sym typeface="Open Sans"/>
                <a:hlinkClick r:id="rId5"/>
              </a:rPr>
              <a:t>VIDEO: How to Run Powerful Breakouts Online</a:t>
            </a:r>
            <a:r>
              <a:rPr lang="en">
                <a:solidFill>
                  <a:srgbClr val="2B134C"/>
                </a:solidFill>
                <a:latin typeface="Open Sans"/>
                <a:ea typeface="Open Sans"/>
                <a:cs typeface="Open Sans"/>
                <a:sym typeface="Open Sans"/>
              </a:rPr>
              <a:t>.</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2e75e53d47b_0_28: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5" name="Google Shape;615;g2e75e53d47b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For more on using Breakouts in Zoom, see </a:t>
            </a:r>
            <a:r>
              <a:rPr lang="en" u="sng">
                <a:solidFill>
                  <a:schemeClr val="hlink"/>
                </a:solidFill>
                <a:latin typeface="Open Sans"/>
                <a:ea typeface="Open Sans"/>
                <a:cs typeface="Open Sans"/>
                <a:sym typeface="Open Sans"/>
                <a:hlinkClick r:id="rId4"/>
              </a:rPr>
              <a:t>Tips for Zoom Breakout Rooms</a:t>
            </a:r>
            <a:r>
              <a:rPr lang="en">
                <a:solidFill>
                  <a:srgbClr val="2B134C"/>
                </a:solidFill>
                <a:latin typeface="Open Sans"/>
                <a:ea typeface="Open Sans"/>
                <a:cs typeface="Open Sans"/>
                <a:sym typeface="Open Sans"/>
              </a:rPr>
              <a:t> and </a:t>
            </a:r>
            <a:r>
              <a:rPr lang="en" u="sng">
                <a:solidFill>
                  <a:schemeClr val="hlink"/>
                </a:solidFill>
                <a:latin typeface="Open Sans"/>
                <a:ea typeface="Open Sans"/>
                <a:cs typeface="Open Sans"/>
                <a:sym typeface="Open Sans"/>
                <a:hlinkClick r:id="rId5"/>
              </a:rPr>
              <a:t>VIDEO: How to Run Powerful Breakouts Online</a:t>
            </a:r>
            <a:r>
              <a:rPr lang="en">
                <a:solidFill>
                  <a:srgbClr val="2B134C"/>
                </a:solidFill>
                <a:latin typeface="Open Sans"/>
                <a:ea typeface="Open Sans"/>
                <a:cs typeface="Open Sans"/>
                <a:sym typeface="Open Sans"/>
              </a:rPr>
              <a:t>.</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2e75e53d47b_0_35: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2e75e53d47b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For more on using Breakouts in Zoom, see </a:t>
            </a:r>
            <a:r>
              <a:rPr lang="en" u="sng">
                <a:solidFill>
                  <a:schemeClr val="hlink"/>
                </a:solidFill>
                <a:latin typeface="Open Sans"/>
                <a:ea typeface="Open Sans"/>
                <a:cs typeface="Open Sans"/>
                <a:sym typeface="Open Sans"/>
                <a:hlinkClick r:id="rId4"/>
              </a:rPr>
              <a:t>Tips for Zoom Breakout Rooms</a:t>
            </a:r>
            <a:r>
              <a:rPr lang="en">
                <a:solidFill>
                  <a:srgbClr val="2B134C"/>
                </a:solidFill>
                <a:latin typeface="Open Sans"/>
                <a:ea typeface="Open Sans"/>
                <a:cs typeface="Open Sans"/>
                <a:sym typeface="Open Sans"/>
              </a:rPr>
              <a:t> and </a:t>
            </a:r>
            <a:r>
              <a:rPr lang="en" u="sng">
                <a:solidFill>
                  <a:schemeClr val="hlink"/>
                </a:solidFill>
                <a:latin typeface="Open Sans"/>
                <a:ea typeface="Open Sans"/>
                <a:cs typeface="Open Sans"/>
                <a:sym typeface="Open Sans"/>
                <a:hlinkClick r:id="rId5"/>
              </a:rPr>
              <a:t>VIDEO: How to Run Powerful Breakouts Online</a:t>
            </a:r>
            <a:r>
              <a:rPr lang="en">
                <a:solidFill>
                  <a:srgbClr val="2B134C"/>
                </a:solidFill>
                <a:latin typeface="Open Sans"/>
                <a:ea typeface="Open Sans"/>
                <a:cs typeface="Open Sans"/>
                <a:sym typeface="Open Sans"/>
              </a:rPr>
              <a:t>.</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2e75e53d47b_0_4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1" name="Google Shape;631;g2e75e53d47b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2e75e53d47b_0_49: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9" name="Google Shape;639;g2e75e53d47b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2e75e53d47b_0_59: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g2e75e53d47b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2e75e53d47b_0_64: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2e75e53d47b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2e75e53d47b_0_7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2e75e53d47b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Open Sans"/>
                <a:ea typeface="Open Sans"/>
                <a:cs typeface="Open Sans"/>
                <a:sym typeface="Open Sans"/>
              </a:rPr>
              <a:t>Template by Training for Change • </a:t>
            </a:r>
            <a:r>
              <a:rPr lang="en" u="sng">
                <a:latin typeface="Open Sans"/>
                <a:ea typeface="Open Sans"/>
                <a:cs typeface="Open Sans"/>
                <a:sym typeface="Open Sans"/>
                <a:hlinkClick r:id="rId3"/>
              </a:rPr>
              <a:t>www.trainingforchange.org</a:t>
            </a:r>
            <a:r>
              <a:rPr lang="en">
                <a:latin typeface="Open Sans"/>
                <a:ea typeface="Open Sans"/>
                <a:cs typeface="Open Sans"/>
                <a:sym typeface="Open Sans"/>
              </a:rPr>
              <a:t> </a:t>
            </a:r>
            <a:endParaRPr>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latin typeface="Open Sans"/>
                <a:ea typeface="Open Sans"/>
                <a:cs typeface="Open Sans"/>
                <a:sym typeface="Open Sans"/>
              </a:rPr>
              <a:t>Visual guide for how to turn on closed captioning is very important when you have a live captioner in your online meeting.  It is recommended to also paste in chat:</a:t>
            </a:r>
            <a:endParaRPr>
              <a:latin typeface="Open Sans"/>
              <a:ea typeface="Open Sans"/>
              <a:cs typeface="Open Sans"/>
              <a:sym typeface="Open Sans"/>
            </a:endParaRPr>
          </a:p>
          <a:p>
            <a:pPr marL="0" lvl="0" indent="0" algn="l" rtl="0">
              <a:spcBef>
                <a:spcPts val="0"/>
              </a:spcBef>
              <a:spcAft>
                <a:spcPts val="0"/>
              </a:spcAft>
              <a:buNone/>
            </a:pPr>
            <a:endParaRPr>
              <a:latin typeface="Open Sans"/>
              <a:ea typeface="Open Sans"/>
              <a:cs typeface="Open Sans"/>
              <a:sym typeface="Open Sans"/>
            </a:endParaRPr>
          </a:p>
          <a:p>
            <a:pPr marL="0" lvl="0" indent="0" algn="l"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p>
            <a:pPr marL="0" lvl="0" indent="0" algn="l" rtl="0">
              <a:spcBef>
                <a:spcPts val="0"/>
              </a:spcBef>
              <a:spcAft>
                <a:spcPts val="0"/>
              </a:spcAft>
              <a:buNone/>
            </a:pPr>
            <a:r>
              <a:rPr lang="en">
                <a:latin typeface="Open Sans"/>
                <a:ea typeface="Open Sans"/>
                <a:cs typeface="Open Sans"/>
                <a:sym typeface="Open Sans"/>
              </a:rPr>
              <a:t>Live closed captioning available.  Click “Closed Caption” in the toolbar and “Show Subtitle” to view the captions.  Click “Subtitle Settings…” for more options.</a:t>
            </a:r>
            <a:endParaRPr>
              <a:latin typeface="Open Sans"/>
              <a:ea typeface="Open Sans"/>
              <a:cs typeface="Open Sans"/>
              <a:sym typeface="Open Sans"/>
            </a:endParaRPr>
          </a:p>
          <a:p>
            <a:pPr marL="0" lvl="0" indent="0" algn="l"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2e75e53d47b_0_78: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2" name="Google Shape;672;g2e75e53d47b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chemeClr val="dk1"/>
                </a:solidFill>
                <a:latin typeface="Open Sans"/>
                <a:ea typeface="Open Sans"/>
                <a:cs typeface="Open Sans"/>
                <a:sym typeface="Open Sans"/>
              </a:rPr>
              <a:t> </a:t>
            </a:r>
            <a:endParaRPr>
              <a:latin typeface="Open Sans"/>
              <a:ea typeface="Open Sans"/>
              <a:cs typeface="Open Sans"/>
              <a:sym typeface="Open San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2e75e53d47b_0_86: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1" name="Google Shape;681;g2e75e53d47b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2e75e53d47b_0_94: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0" name="Google Shape;690;g2e75e53d47b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2e75e53d47b_0_101: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2e75e53d47b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2">
  <p:cSld name="TITLE_1_2">
    <p:bg>
      <p:bgPr>
        <a:solidFill>
          <a:schemeClr val="accen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87100" y="486350"/>
            <a:ext cx="72069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000"/>
              <a:buNone/>
              <a:defRPr sz="6000" b="0"/>
            </a:lvl2pPr>
            <a:lvl3pPr lvl="2" rtl="0">
              <a:spcBef>
                <a:spcPts val="0"/>
              </a:spcBef>
              <a:spcAft>
                <a:spcPts val="0"/>
              </a:spcAft>
              <a:buSzPts val="6000"/>
              <a:buNone/>
              <a:defRPr sz="6000" b="0"/>
            </a:lvl3pPr>
            <a:lvl4pPr lvl="3" rtl="0">
              <a:spcBef>
                <a:spcPts val="0"/>
              </a:spcBef>
              <a:spcAft>
                <a:spcPts val="0"/>
              </a:spcAft>
              <a:buSzPts val="6000"/>
              <a:buNone/>
              <a:defRPr sz="6000" b="0"/>
            </a:lvl4pPr>
            <a:lvl5pPr lvl="4" rtl="0">
              <a:spcBef>
                <a:spcPts val="0"/>
              </a:spcBef>
              <a:spcAft>
                <a:spcPts val="0"/>
              </a:spcAft>
              <a:buSzPts val="6000"/>
              <a:buNone/>
              <a:defRPr sz="6000" b="0"/>
            </a:lvl5pPr>
            <a:lvl6pPr lvl="5" rtl="0">
              <a:spcBef>
                <a:spcPts val="0"/>
              </a:spcBef>
              <a:spcAft>
                <a:spcPts val="0"/>
              </a:spcAft>
              <a:buSzPts val="6000"/>
              <a:buNone/>
              <a:defRPr sz="6000" b="0"/>
            </a:lvl6pPr>
            <a:lvl7pPr lvl="6" rtl="0">
              <a:spcBef>
                <a:spcPts val="0"/>
              </a:spcBef>
              <a:spcAft>
                <a:spcPts val="0"/>
              </a:spcAft>
              <a:buSzPts val="6000"/>
              <a:buNone/>
              <a:defRPr sz="6000" b="0"/>
            </a:lvl7pPr>
            <a:lvl8pPr lvl="7" rtl="0">
              <a:spcBef>
                <a:spcPts val="0"/>
              </a:spcBef>
              <a:spcAft>
                <a:spcPts val="0"/>
              </a:spcAft>
              <a:buSzPts val="6000"/>
              <a:buNone/>
              <a:defRPr sz="6000" b="0"/>
            </a:lvl8pPr>
            <a:lvl9pPr lvl="8" rtl="0">
              <a:spcBef>
                <a:spcPts val="0"/>
              </a:spcBef>
              <a:spcAft>
                <a:spcPts val="0"/>
              </a:spcAft>
              <a:buSzPts val="6000"/>
              <a:buNone/>
              <a:defRPr sz="6000" b="0"/>
            </a:lvl9pPr>
          </a:lstStyle>
          <a:p>
            <a:endParaRPr/>
          </a:p>
        </p:txBody>
      </p:sp>
      <p:sp>
        <p:nvSpPr>
          <p:cNvPr id="10" name="Google Shape;10;p2"/>
          <p:cNvSpPr txBox="1">
            <a:spLocks noGrp="1"/>
          </p:cNvSpPr>
          <p:nvPr>
            <p:ph type="subTitle" idx="1"/>
          </p:nvPr>
        </p:nvSpPr>
        <p:spPr>
          <a:xfrm>
            <a:off x="1187100" y="3546900"/>
            <a:ext cx="72069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grpSp>
        <p:nvGrpSpPr>
          <p:cNvPr id="11" name="Google Shape;11;p2"/>
          <p:cNvGrpSpPr/>
          <p:nvPr/>
        </p:nvGrpSpPr>
        <p:grpSpPr>
          <a:xfrm>
            <a:off x="0" y="4421975"/>
            <a:ext cx="9144000" cy="2436075"/>
            <a:chOff x="0" y="4421975"/>
            <a:chExt cx="9144000" cy="2436075"/>
          </a:xfrm>
        </p:grpSpPr>
        <p:sp>
          <p:nvSpPr>
            <p:cNvPr id="12" name="Google Shape;12;p2"/>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 name="Google Shape;14;p2"/>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15" name="Google Shape;15;p2"/>
          <p:cNvPicPr preferRelativeResize="0"/>
          <p:nvPr/>
        </p:nvPicPr>
        <p:blipFill>
          <a:blip r:embed="rId3">
            <a:alphaModFix/>
          </a:blip>
          <a:stretch>
            <a:fillRect/>
          </a:stretch>
        </p:blipFill>
        <p:spPr>
          <a:xfrm>
            <a:off x="4548675" y="5433674"/>
            <a:ext cx="1761525" cy="902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2 2">
  <p:cSld name="TITLE_1_2_2">
    <p:bg>
      <p:bgPr>
        <a:solidFill>
          <a:schemeClr val="accent1"/>
        </a:solidFill>
        <a:effectLst/>
      </p:bgPr>
    </p:bg>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804650" y="1198500"/>
            <a:ext cx="3798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18" name="Google Shape;18;p3"/>
          <p:cNvSpPr txBox="1">
            <a:spLocks noGrp="1"/>
          </p:cNvSpPr>
          <p:nvPr>
            <p:ph type="subTitle" idx="1"/>
          </p:nvPr>
        </p:nvSpPr>
        <p:spPr>
          <a:xfrm>
            <a:off x="5249000" y="1114050"/>
            <a:ext cx="33891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lt1"/>
              </a:buClr>
              <a:buSzPts val="5600"/>
              <a:buFont typeface="Blinker SemiBold"/>
              <a:buNone/>
              <a:defRPr sz="56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19" name="Google Shape;19;p3"/>
          <p:cNvGrpSpPr/>
          <p:nvPr/>
        </p:nvGrpSpPr>
        <p:grpSpPr>
          <a:xfrm>
            <a:off x="0" y="4421975"/>
            <a:ext cx="9144000" cy="2436075"/>
            <a:chOff x="0" y="4421975"/>
            <a:chExt cx="9144000" cy="2436075"/>
          </a:xfrm>
        </p:grpSpPr>
        <p:sp>
          <p:nvSpPr>
            <p:cNvPr id="20" name="Google Shape;20;p3"/>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2" name="Google Shape;22;p3"/>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23" name="Google Shape;23;p3"/>
          <p:cNvPicPr preferRelativeResize="0"/>
          <p:nvPr/>
        </p:nvPicPr>
        <p:blipFill>
          <a:blip r:embed="rId3">
            <a:alphaModFix/>
          </a:blip>
          <a:stretch>
            <a:fillRect/>
          </a:stretch>
        </p:blipFill>
        <p:spPr>
          <a:xfrm>
            <a:off x="4602650" y="5433649"/>
            <a:ext cx="1761525" cy="9023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2 2 1">
  <p:cSld name="TITLE_1_2_2_1">
    <p:bg>
      <p:bgPr>
        <a:solidFill>
          <a:schemeClr val="lt1"/>
        </a:solidFill>
        <a:effectLst/>
      </p:bgPr>
    </p:bg>
    <p:spTree>
      <p:nvGrpSpPr>
        <p:cNvPr id="1" name="Shape 24"/>
        <p:cNvGrpSpPr/>
        <p:nvPr/>
      </p:nvGrpSpPr>
      <p:grpSpPr>
        <a:xfrm>
          <a:off x="0" y="0"/>
          <a:ext cx="0" cy="0"/>
          <a:chOff x="0" y="0"/>
          <a:chExt cx="0" cy="0"/>
        </a:xfrm>
      </p:grpSpPr>
      <p:sp>
        <p:nvSpPr>
          <p:cNvPr id="25" name="Google Shape;25;p4"/>
          <p:cNvSpPr txBox="1">
            <a:spLocks noGrp="1"/>
          </p:cNvSpPr>
          <p:nvPr>
            <p:ph type="ctrTitle"/>
          </p:nvPr>
        </p:nvSpPr>
        <p:spPr>
          <a:xfrm>
            <a:off x="804650" y="1198500"/>
            <a:ext cx="3798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26" name="Google Shape;26;p4"/>
          <p:cNvSpPr txBox="1">
            <a:spLocks noGrp="1"/>
          </p:cNvSpPr>
          <p:nvPr>
            <p:ph type="subTitle" idx="1"/>
          </p:nvPr>
        </p:nvSpPr>
        <p:spPr>
          <a:xfrm>
            <a:off x="5249000" y="1114050"/>
            <a:ext cx="33891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27" name="Google Shape;27;p4"/>
          <p:cNvGrpSpPr/>
          <p:nvPr/>
        </p:nvGrpSpPr>
        <p:grpSpPr>
          <a:xfrm>
            <a:off x="0" y="4421975"/>
            <a:ext cx="9144000" cy="2436075"/>
            <a:chOff x="0" y="4421975"/>
            <a:chExt cx="9144000" cy="2436075"/>
          </a:xfrm>
        </p:grpSpPr>
        <p:sp>
          <p:nvSpPr>
            <p:cNvPr id="28" name="Google Shape;28;p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0" name="Google Shape;30;p4"/>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31" name="Google Shape;31;p4"/>
          <p:cNvPicPr preferRelativeResize="0"/>
          <p:nvPr/>
        </p:nvPicPr>
        <p:blipFill>
          <a:blip r:embed="rId3">
            <a:alphaModFix/>
          </a:blip>
          <a:stretch>
            <a:fillRect/>
          </a:stretch>
        </p:blipFill>
        <p:spPr>
          <a:xfrm>
            <a:off x="4667375" y="5420474"/>
            <a:ext cx="1761525" cy="9023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1">
  <p:cSld name="TITLE_1_2_1">
    <p:bg>
      <p:bgPr>
        <a:solidFill>
          <a:schemeClr val="accent1"/>
        </a:solidFill>
        <a:effectLst/>
      </p:bgPr>
    </p:bg>
    <p:spTree>
      <p:nvGrpSpPr>
        <p:cNvPr id="1" name="Shape 32"/>
        <p:cNvGrpSpPr/>
        <p:nvPr/>
      </p:nvGrpSpPr>
      <p:grpSpPr>
        <a:xfrm>
          <a:off x="0" y="0"/>
          <a:ext cx="0" cy="0"/>
          <a:chOff x="0" y="0"/>
          <a:chExt cx="0" cy="0"/>
        </a:xfrm>
      </p:grpSpPr>
      <p:grpSp>
        <p:nvGrpSpPr>
          <p:cNvPr id="33" name="Google Shape;33;p5"/>
          <p:cNvGrpSpPr/>
          <p:nvPr/>
        </p:nvGrpSpPr>
        <p:grpSpPr>
          <a:xfrm rot="10800000" flipH="1">
            <a:off x="-104250" y="-43965"/>
            <a:ext cx="9248242" cy="2030712"/>
            <a:chOff x="0" y="4421975"/>
            <a:chExt cx="9144000" cy="2436075"/>
          </a:xfrm>
        </p:grpSpPr>
        <p:sp>
          <p:nvSpPr>
            <p:cNvPr id="34" name="Google Shape;34;p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6" name="Google Shape;36;p5"/>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37" name="Google Shape;37;p5"/>
          <p:cNvSpPr txBox="1">
            <a:spLocks noGrp="1"/>
          </p:cNvSpPr>
          <p:nvPr>
            <p:ph type="ctrTitle"/>
          </p:nvPr>
        </p:nvSpPr>
        <p:spPr>
          <a:xfrm>
            <a:off x="1034700" y="1542375"/>
            <a:ext cx="72069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600"/>
              <a:buNone/>
              <a:defRPr sz="6600" b="0"/>
            </a:lvl2pPr>
            <a:lvl3pPr lvl="2" rtl="0">
              <a:spcBef>
                <a:spcPts val="0"/>
              </a:spcBef>
              <a:spcAft>
                <a:spcPts val="0"/>
              </a:spcAft>
              <a:buSzPts val="6600"/>
              <a:buNone/>
              <a:defRPr sz="6600" b="0"/>
            </a:lvl3pPr>
            <a:lvl4pPr lvl="3" rtl="0">
              <a:spcBef>
                <a:spcPts val="0"/>
              </a:spcBef>
              <a:spcAft>
                <a:spcPts val="0"/>
              </a:spcAft>
              <a:buSzPts val="6600"/>
              <a:buNone/>
              <a:defRPr sz="6600" b="0"/>
            </a:lvl4pPr>
            <a:lvl5pPr lvl="4" rtl="0">
              <a:spcBef>
                <a:spcPts val="0"/>
              </a:spcBef>
              <a:spcAft>
                <a:spcPts val="0"/>
              </a:spcAft>
              <a:buSzPts val="6600"/>
              <a:buNone/>
              <a:defRPr sz="6600" b="0"/>
            </a:lvl5pPr>
            <a:lvl6pPr lvl="5" rtl="0">
              <a:spcBef>
                <a:spcPts val="0"/>
              </a:spcBef>
              <a:spcAft>
                <a:spcPts val="0"/>
              </a:spcAft>
              <a:buSzPts val="6600"/>
              <a:buNone/>
              <a:defRPr sz="6600" b="0"/>
            </a:lvl6pPr>
            <a:lvl7pPr lvl="6" rtl="0">
              <a:spcBef>
                <a:spcPts val="0"/>
              </a:spcBef>
              <a:spcAft>
                <a:spcPts val="0"/>
              </a:spcAft>
              <a:buSzPts val="6600"/>
              <a:buNone/>
              <a:defRPr sz="6600" b="0"/>
            </a:lvl7pPr>
            <a:lvl8pPr lvl="7" rtl="0">
              <a:spcBef>
                <a:spcPts val="0"/>
              </a:spcBef>
              <a:spcAft>
                <a:spcPts val="0"/>
              </a:spcAft>
              <a:buSzPts val="6600"/>
              <a:buNone/>
              <a:defRPr sz="6600" b="0"/>
            </a:lvl8pPr>
            <a:lvl9pPr lvl="8" rtl="0">
              <a:spcBef>
                <a:spcPts val="0"/>
              </a:spcBef>
              <a:spcAft>
                <a:spcPts val="0"/>
              </a:spcAft>
              <a:buSzPts val="6600"/>
              <a:buNone/>
              <a:defRPr sz="6600" b="0"/>
            </a:lvl9pPr>
          </a:lstStyle>
          <a:p>
            <a:endParaRPr/>
          </a:p>
        </p:txBody>
      </p:sp>
      <p:sp>
        <p:nvSpPr>
          <p:cNvPr id="38" name="Google Shape;38;p5"/>
          <p:cNvSpPr txBox="1">
            <a:spLocks noGrp="1"/>
          </p:cNvSpPr>
          <p:nvPr>
            <p:ph type="subTitle" idx="1"/>
          </p:nvPr>
        </p:nvSpPr>
        <p:spPr>
          <a:xfrm>
            <a:off x="1034700" y="4602925"/>
            <a:ext cx="72069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39" name="Google Shape;39;p5"/>
          <p:cNvPicPr preferRelativeResize="0"/>
          <p:nvPr/>
        </p:nvPicPr>
        <p:blipFill>
          <a:blip r:embed="rId3">
            <a:alphaModFix/>
          </a:blip>
          <a:stretch>
            <a:fillRect/>
          </a:stretch>
        </p:blipFill>
        <p:spPr>
          <a:xfrm>
            <a:off x="4753100" y="232849"/>
            <a:ext cx="1761525" cy="902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2 1 1">
  <p:cSld name="TITLE_1_2_1_1">
    <p:bg>
      <p:bgPr>
        <a:solidFill>
          <a:schemeClr val="lt1"/>
        </a:solidFill>
        <a:effectLst/>
      </p:bgPr>
    </p:bg>
    <p:spTree>
      <p:nvGrpSpPr>
        <p:cNvPr id="1" name="Shape 40"/>
        <p:cNvGrpSpPr/>
        <p:nvPr/>
      </p:nvGrpSpPr>
      <p:grpSpPr>
        <a:xfrm>
          <a:off x="0" y="0"/>
          <a:ext cx="0" cy="0"/>
          <a:chOff x="0" y="0"/>
          <a:chExt cx="0" cy="0"/>
        </a:xfrm>
      </p:grpSpPr>
      <p:grpSp>
        <p:nvGrpSpPr>
          <p:cNvPr id="41" name="Google Shape;41;p6"/>
          <p:cNvGrpSpPr/>
          <p:nvPr/>
        </p:nvGrpSpPr>
        <p:grpSpPr>
          <a:xfrm rot="10800000" flipH="1">
            <a:off x="-104250" y="-44085"/>
            <a:ext cx="9282989" cy="2038264"/>
            <a:chOff x="0" y="4421975"/>
            <a:chExt cx="9144000" cy="2436075"/>
          </a:xfrm>
        </p:grpSpPr>
        <p:sp>
          <p:nvSpPr>
            <p:cNvPr id="42" name="Google Shape;42;p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4" name="Google Shape;44;p6"/>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45" name="Google Shape;45;p6"/>
          <p:cNvSpPr txBox="1">
            <a:spLocks noGrp="1"/>
          </p:cNvSpPr>
          <p:nvPr>
            <p:ph type="ctrTitle"/>
          </p:nvPr>
        </p:nvSpPr>
        <p:spPr>
          <a:xfrm>
            <a:off x="595325" y="2438250"/>
            <a:ext cx="4528500" cy="3071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sp>
        <p:nvSpPr>
          <p:cNvPr id="46" name="Google Shape;46;p6"/>
          <p:cNvSpPr txBox="1">
            <a:spLocks noGrp="1"/>
          </p:cNvSpPr>
          <p:nvPr>
            <p:ph type="subTitle" idx="1"/>
          </p:nvPr>
        </p:nvSpPr>
        <p:spPr>
          <a:xfrm>
            <a:off x="5407275" y="2479950"/>
            <a:ext cx="3514500" cy="29883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47" name="Google Shape;47;p6"/>
          <p:cNvPicPr preferRelativeResize="0"/>
          <p:nvPr/>
        </p:nvPicPr>
        <p:blipFill>
          <a:blip r:embed="rId3">
            <a:alphaModFix/>
          </a:blip>
          <a:stretch>
            <a:fillRect/>
          </a:stretch>
        </p:blipFill>
        <p:spPr>
          <a:xfrm>
            <a:off x="4917950" y="232849"/>
            <a:ext cx="1761525" cy="9023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2 1 1 1">
  <p:cSld name="TITLE_1_2_1_1_2">
    <p:bg>
      <p:bgPr>
        <a:solidFill>
          <a:schemeClr val="lt1"/>
        </a:solidFill>
        <a:effectLst/>
      </p:bgPr>
    </p:bg>
    <p:spTree>
      <p:nvGrpSpPr>
        <p:cNvPr id="1" name="Shape 48"/>
        <p:cNvGrpSpPr/>
        <p:nvPr/>
      </p:nvGrpSpPr>
      <p:grpSpPr>
        <a:xfrm>
          <a:off x="0" y="0"/>
          <a:ext cx="0" cy="0"/>
          <a:chOff x="0" y="0"/>
          <a:chExt cx="0" cy="0"/>
        </a:xfrm>
      </p:grpSpPr>
      <p:grpSp>
        <p:nvGrpSpPr>
          <p:cNvPr id="49" name="Google Shape;49;p7"/>
          <p:cNvGrpSpPr/>
          <p:nvPr/>
        </p:nvGrpSpPr>
        <p:grpSpPr>
          <a:xfrm flipH="1">
            <a:off x="-80119" y="-134475"/>
            <a:ext cx="9291343" cy="3357305"/>
            <a:chOff x="-104250" y="-35975"/>
            <a:chExt cx="9282989" cy="2738868"/>
          </a:xfrm>
        </p:grpSpPr>
        <p:sp>
          <p:nvSpPr>
            <p:cNvPr id="50" name="Google Shape;50;p7"/>
            <p:cNvSpPr/>
            <p:nvPr/>
          </p:nvSpPr>
          <p:spPr>
            <a:xfrm rot="10800000">
              <a:off x="-104161" y="1202593"/>
              <a:ext cx="9282900" cy="15003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10800000" flipH="1">
              <a:off x="-104250" y="-35975"/>
              <a:ext cx="9282900" cy="125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2" name="Google Shape;52;p7"/>
          <p:cNvPicPr preferRelativeResize="0"/>
          <p:nvPr/>
        </p:nvPicPr>
        <p:blipFill>
          <a:blip r:embed="rId2">
            <a:alphaModFix/>
          </a:blip>
          <a:stretch>
            <a:fillRect/>
          </a:stretch>
        </p:blipFill>
        <p:spPr>
          <a:xfrm>
            <a:off x="6684295" y="301625"/>
            <a:ext cx="1693954" cy="1058149"/>
          </a:xfrm>
          <a:prstGeom prst="rect">
            <a:avLst/>
          </a:prstGeom>
          <a:noFill/>
          <a:ln>
            <a:noFill/>
          </a:ln>
        </p:spPr>
      </p:pic>
      <p:sp>
        <p:nvSpPr>
          <p:cNvPr id="53" name="Google Shape;53;p7"/>
          <p:cNvSpPr txBox="1">
            <a:spLocks noGrp="1"/>
          </p:cNvSpPr>
          <p:nvPr>
            <p:ph type="ctrTitle"/>
          </p:nvPr>
        </p:nvSpPr>
        <p:spPr>
          <a:xfrm>
            <a:off x="421750" y="751150"/>
            <a:ext cx="4491300" cy="1153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pic>
        <p:nvPicPr>
          <p:cNvPr id="54" name="Google Shape;54;p7"/>
          <p:cNvPicPr preferRelativeResize="0"/>
          <p:nvPr/>
        </p:nvPicPr>
        <p:blipFill>
          <a:blip r:embed="rId3">
            <a:alphaModFix/>
          </a:blip>
          <a:stretch>
            <a:fillRect/>
          </a:stretch>
        </p:blipFill>
        <p:spPr>
          <a:xfrm>
            <a:off x="4765148" y="585825"/>
            <a:ext cx="1510952" cy="773950"/>
          </a:xfrm>
          <a:prstGeom prst="rect">
            <a:avLst/>
          </a:prstGeom>
          <a:noFill/>
          <a:ln>
            <a:noFill/>
          </a:ln>
        </p:spPr>
      </p:pic>
      <p:sp>
        <p:nvSpPr>
          <p:cNvPr id="55" name="Google Shape;55;p7"/>
          <p:cNvSpPr txBox="1">
            <a:spLocks noGrp="1"/>
          </p:cNvSpPr>
          <p:nvPr>
            <p:ph type="body" idx="1"/>
          </p:nvPr>
        </p:nvSpPr>
        <p:spPr>
          <a:xfrm>
            <a:off x="887500" y="2926975"/>
            <a:ext cx="7866300" cy="35682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3">
  <p:cSld name="TITLE_1_2_1_1_1">
    <p:bg>
      <p:bgPr>
        <a:solidFill>
          <a:schemeClr val="lt2"/>
        </a:solidFill>
        <a:effectLst/>
      </p:bgPr>
    </p:bg>
    <p:spTree>
      <p:nvGrpSpPr>
        <p:cNvPr id="1" name="Shape 56"/>
        <p:cNvGrpSpPr/>
        <p:nvPr/>
      </p:nvGrpSpPr>
      <p:grpSpPr>
        <a:xfrm>
          <a:off x="0" y="0"/>
          <a:ext cx="0" cy="0"/>
          <a:chOff x="0" y="0"/>
          <a:chExt cx="0" cy="0"/>
        </a:xfrm>
      </p:grpSpPr>
      <p:sp>
        <p:nvSpPr>
          <p:cNvPr id="57" name="Google Shape;57;p8"/>
          <p:cNvSpPr/>
          <p:nvPr/>
        </p:nvSpPr>
        <p:spPr>
          <a:xfrm>
            <a:off x="2125" y="-4275"/>
            <a:ext cx="9144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txBox="1">
            <a:spLocks noGrp="1"/>
          </p:cNvSpPr>
          <p:nvPr>
            <p:ph type="ctrTitle"/>
          </p:nvPr>
        </p:nvSpPr>
        <p:spPr>
          <a:xfrm>
            <a:off x="578075" y="234950"/>
            <a:ext cx="8324100" cy="20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59" name="Google Shape;59;p8"/>
          <p:cNvSpPr/>
          <p:nvPr/>
        </p:nvSpPr>
        <p:spPr>
          <a:xfrm>
            <a:off x="2125" y="3796425"/>
            <a:ext cx="49296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txBox="1">
            <a:spLocks noGrp="1"/>
          </p:cNvSpPr>
          <p:nvPr>
            <p:ph type="subTitle" idx="1"/>
          </p:nvPr>
        </p:nvSpPr>
        <p:spPr>
          <a:xfrm>
            <a:off x="578075" y="2055600"/>
            <a:ext cx="7849800" cy="13206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5000"/>
              <a:buFont typeface="Blinker SemiBold"/>
              <a:buNone/>
              <a:defRPr sz="5000">
                <a:solidFill>
                  <a:schemeClr val="lt1"/>
                </a:solidFill>
                <a:latin typeface="Blinker SemiBold"/>
                <a:ea typeface="Blinker SemiBold"/>
                <a:cs typeface="Blinker SemiBold"/>
                <a:sym typeface="Blinker SemiBold"/>
              </a:defRPr>
            </a:lvl1pPr>
            <a:lvl2pPr lvl="1" rtl="0">
              <a:spcBef>
                <a:spcPts val="0"/>
              </a:spcBef>
              <a:spcAft>
                <a:spcPts val="0"/>
              </a:spcAft>
              <a:buClr>
                <a:schemeClr val="lt1"/>
              </a:buClr>
              <a:buSzPts val="5000"/>
              <a:buNone/>
              <a:defRPr sz="5000">
                <a:solidFill>
                  <a:schemeClr val="lt1"/>
                </a:solidFill>
              </a:defRPr>
            </a:lvl2pPr>
            <a:lvl3pPr lvl="2" rtl="0">
              <a:spcBef>
                <a:spcPts val="0"/>
              </a:spcBef>
              <a:spcAft>
                <a:spcPts val="0"/>
              </a:spcAft>
              <a:buClr>
                <a:schemeClr val="lt1"/>
              </a:buClr>
              <a:buSzPts val="5000"/>
              <a:buNone/>
              <a:defRPr sz="5000">
                <a:solidFill>
                  <a:schemeClr val="lt1"/>
                </a:solidFill>
              </a:defRPr>
            </a:lvl3pPr>
            <a:lvl4pPr lvl="3" rtl="0">
              <a:spcBef>
                <a:spcPts val="0"/>
              </a:spcBef>
              <a:spcAft>
                <a:spcPts val="0"/>
              </a:spcAft>
              <a:buClr>
                <a:schemeClr val="lt1"/>
              </a:buClr>
              <a:buSzPts val="5000"/>
              <a:buNone/>
              <a:defRPr sz="5000">
                <a:solidFill>
                  <a:schemeClr val="lt1"/>
                </a:solidFill>
              </a:defRPr>
            </a:lvl4pPr>
            <a:lvl5pPr lvl="4" rtl="0">
              <a:spcBef>
                <a:spcPts val="0"/>
              </a:spcBef>
              <a:spcAft>
                <a:spcPts val="0"/>
              </a:spcAft>
              <a:buClr>
                <a:schemeClr val="lt1"/>
              </a:buClr>
              <a:buSzPts val="5000"/>
              <a:buNone/>
              <a:defRPr sz="5000">
                <a:solidFill>
                  <a:schemeClr val="lt1"/>
                </a:solidFill>
              </a:defRPr>
            </a:lvl5pPr>
            <a:lvl6pPr lvl="5" rtl="0">
              <a:spcBef>
                <a:spcPts val="0"/>
              </a:spcBef>
              <a:spcAft>
                <a:spcPts val="0"/>
              </a:spcAft>
              <a:buClr>
                <a:schemeClr val="lt1"/>
              </a:buClr>
              <a:buSzPts val="5000"/>
              <a:buNone/>
              <a:defRPr sz="5000">
                <a:solidFill>
                  <a:schemeClr val="lt1"/>
                </a:solidFill>
              </a:defRPr>
            </a:lvl6pPr>
            <a:lvl7pPr lvl="6" rtl="0">
              <a:spcBef>
                <a:spcPts val="0"/>
              </a:spcBef>
              <a:spcAft>
                <a:spcPts val="0"/>
              </a:spcAft>
              <a:buClr>
                <a:schemeClr val="lt1"/>
              </a:buClr>
              <a:buSzPts val="5000"/>
              <a:buNone/>
              <a:defRPr sz="5000">
                <a:solidFill>
                  <a:schemeClr val="lt1"/>
                </a:solidFill>
              </a:defRPr>
            </a:lvl7pPr>
            <a:lvl8pPr lvl="7" rtl="0">
              <a:spcBef>
                <a:spcPts val="0"/>
              </a:spcBef>
              <a:spcAft>
                <a:spcPts val="0"/>
              </a:spcAft>
              <a:buClr>
                <a:schemeClr val="lt1"/>
              </a:buClr>
              <a:buSzPts val="5000"/>
              <a:buNone/>
              <a:defRPr sz="5000">
                <a:solidFill>
                  <a:schemeClr val="lt1"/>
                </a:solidFill>
              </a:defRPr>
            </a:lvl8pPr>
            <a:lvl9pPr lvl="8" rtl="0">
              <a:spcBef>
                <a:spcPts val="0"/>
              </a:spcBef>
              <a:spcAft>
                <a:spcPts val="0"/>
              </a:spcAft>
              <a:buClr>
                <a:schemeClr val="lt1"/>
              </a:buClr>
              <a:buSzPts val="5000"/>
              <a:buNone/>
              <a:defRPr sz="5000">
                <a:solidFill>
                  <a:schemeClr val="lt1"/>
                </a:solidFill>
              </a:defRPr>
            </a:lvl9pPr>
          </a:lstStyle>
          <a:p>
            <a:endParaRPr/>
          </a:p>
        </p:txBody>
      </p:sp>
      <p:pic>
        <p:nvPicPr>
          <p:cNvPr id="61" name="Google Shape;61;p8"/>
          <p:cNvPicPr preferRelativeResize="0"/>
          <p:nvPr/>
        </p:nvPicPr>
        <p:blipFill>
          <a:blip r:embed="rId2">
            <a:alphaModFix/>
          </a:blip>
          <a:stretch>
            <a:fillRect/>
          </a:stretch>
        </p:blipFill>
        <p:spPr>
          <a:xfrm>
            <a:off x="291050" y="4867804"/>
            <a:ext cx="1793700" cy="918746"/>
          </a:xfrm>
          <a:prstGeom prst="rect">
            <a:avLst/>
          </a:prstGeom>
          <a:noFill/>
          <a:ln>
            <a:noFill/>
          </a:ln>
        </p:spPr>
      </p:pic>
      <p:sp>
        <p:nvSpPr>
          <p:cNvPr id="62" name="Google Shape;62;p8"/>
          <p:cNvSpPr/>
          <p:nvPr/>
        </p:nvSpPr>
        <p:spPr>
          <a:xfrm>
            <a:off x="2738800" y="4772425"/>
            <a:ext cx="17937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8"/>
          <p:cNvSpPr/>
          <p:nvPr/>
        </p:nvSpPr>
        <p:spPr>
          <a:xfrm>
            <a:off x="2548300" y="5252250"/>
            <a:ext cx="10215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8"/>
          <p:cNvSpPr/>
          <p:nvPr/>
        </p:nvSpPr>
        <p:spPr>
          <a:xfrm>
            <a:off x="2738800" y="5732075"/>
            <a:ext cx="14508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 name="Google Shape;65;p8"/>
          <p:cNvPicPr preferRelativeResize="0"/>
          <p:nvPr/>
        </p:nvPicPr>
        <p:blipFill>
          <a:blip r:embed="rId3">
            <a:alphaModFix/>
          </a:blip>
          <a:stretch>
            <a:fillRect/>
          </a:stretch>
        </p:blipFill>
        <p:spPr>
          <a:xfrm>
            <a:off x="2477698" y="4707300"/>
            <a:ext cx="2114078" cy="13206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3 1">
  <p:cSld name="TITLE_1_2_1_1_1_1">
    <p:bg>
      <p:bgPr>
        <a:solidFill>
          <a:schemeClr val="lt2"/>
        </a:solidFill>
        <a:effectLst/>
      </p:bgPr>
    </p:bg>
    <p:spTree>
      <p:nvGrpSpPr>
        <p:cNvPr id="1" name="Shape 66"/>
        <p:cNvGrpSpPr/>
        <p:nvPr/>
      </p:nvGrpSpPr>
      <p:grpSpPr>
        <a:xfrm>
          <a:off x="0" y="0"/>
          <a:ext cx="0" cy="0"/>
          <a:chOff x="0" y="0"/>
          <a:chExt cx="0" cy="0"/>
        </a:xfrm>
      </p:grpSpPr>
      <p:sp>
        <p:nvSpPr>
          <p:cNvPr id="67" name="Google Shape;67;p9"/>
          <p:cNvSpPr/>
          <p:nvPr/>
        </p:nvSpPr>
        <p:spPr>
          <a:xfrm>
            <a:off x="2125" y="-4275"/>
            <a:ext cx="9144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9"/>
          <p:cNvSpPr txBox="1">
            <a:spLocks noGrp="1"/>
          </p:cNvSpPr>
          <p:nvPr>
            <p:ph type="ctrTitle"/>
          </p:nvPr>
        </p:nvSpPr>
        <p:spPr>
          <a:xfrm>
            <a:off x="578075" y="234950"/>
            <a:ext cx="4262100" cy="33834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69" name="Google Shape;69;p9"/>
          <p:cNvSpPr/>
          <p:nvPr/>
        </p:nvSpPr>
        <p:spPr>
          <a:xfrm>
            <a:off x="0" y="3796475"/>
            <a:ext cx="49296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9"/>
          <p:cNvSpPr txBox="1">
            <a:spLocks noGrp="1"/>
          </p:cNvSpPr>
          <p:nvPr>
            <p:ph type="subTitle" idx="1"/>
          </p:nvPr>
        </p:nvSpPr>
        <p:spPr>
          <a:xfrm>
            <a:off x="578075" y="4244900"/>
            <a:ext cx="3669000" cy="2256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dk2"/>
              </a:buClr>
              <a:buSzPts val="4000"/>
              <a:buFont typeface="Blinker SemiBold"/>
              <a:buNone/>
              <a:defRPr sz="40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71" name="Google Shape;71;p9"/>
          <p:cNvPicPr preferRelativeResize="0"/>
          <p:nvPr/>
        </p:nvPicPr>
        <p:blipFill>
          <a:blip r:embed="rId2">
            <a:alphaModFix/>
          </a:blip>
          <a:stretch>
            <a:fillRect/>
          </a:stretch>
        </p:blipFill>
        <p:spPr>
          <a:xfrm>
            <a:off x="7054050" y="1333400"/>
            <a:ext cx="1899413" cy="1186500"/>
          </a:xfrm>
          <a:prstGeom prst="rect">
            <a:avLst/>
          </a:prstGeom>
          <a:noFill/>
          <a:ln>
            <a:noFill/>
          </a:ln>
        </p:spPr>
      </p:pic>
      <p:pic>
        <p:nvPicPr>
          <p:cNvPr id="72" name="Google Shape;72;p9"/>
          <p:cNvPicPr preferRelativeResize="0"/>
          <p:nvPr/>
        </p:nvPicPr>
        <p:blipFill>
          <a:blip r:embed="rId3">
            <a:alphaModFix/>
          </a:blip>
          <a:stretch>
            <a:fillRect/>
          </a:stretch>
        </p:blipFill>
        <p:spPr>
          <a:xfrm>
            <a:off x="4721475" y="1444924"/>
            <a:ext cx="1761525" cy="9023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full width text">
  <p:cSld name="TITLE_AND_BODY_2_3">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9144000"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full width text 2">
  <p:cSld name="TITLE_AND_BODY_2_3_5">
    <p:bg>
      <p:bgPr>
        <a:solidFill>
          <a:schemeClr val="lt1"/>
        </a:solidFill>
        <a:effectLst/>
      </p:bgPr>
    </p:bg>
    <p:spTree>
      <p:nvGrpSpPr>
        <p:cNvPr id="1" name="Shape 79"/>
        <p:cNvGrpSpPr/>
        <p:nvPr/>
      </p:nvGrpSpPr>
      <p:grpSpPr>
        <a:xfrm>
          <a:off x="0" y="0"/>
          <a:ext cx="0" cy="0"/>
          <a:chOff x="0" y="0"/>
          <a:chExt cx="0" cy="0"/>
        </a:xfrm>
      </p:grpSpPr>
      <p:sp>
        <p:nvSpPr>
          <p:cNvPr id="80" name="Google Shape;80;p11"/>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81" name="Google Shape;81;p11"/>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grpSp>
        <p:nvGrpSpPr>
          <p:cNvPr id="82" name="Google Shape;82;p11"/>
          <p:cNvGrpSpPr/>
          <p:nvPr/>
        </p:nvGrpSpPr>
        <p:grpSpPr>
          <a:xfrm>
            <a:off x="0" y="5403165"/>
            <a:ext cx="9144000" cy="1454580"/>
            <a:chOff x="0" y="4421975"/>
            <a:chExt cx="9144000" cy="2436075"/>
          </a:xfrm>
        </p:grpSpPr>
        <p:sp>
          <p:nvSpPr>
            <p:cNvPr id="83" name="Google Shape;83;p11"/>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1"/>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full width text 2 2">
  <p:cSld name="TITLE_AND_BODY_2_3_5_2">
    <p:bg>
      <p:bgPr>
        <a:solidFill>
          <a:schemeClr val="lt1"/>
        </a:solidFill>
        <a:effectLst/>
      </p:bgPr>
    </p:bg>
    <p:spTree>
      <p:nvGrpSpPr>
        <p:cNvPr id="1" name="Shape 85"/>
        <p:cNvGrpSpPr/>
        <p:nvPr/>
      </p:nvGrpSpPr>
      <p:grpSpPr>
        <a:xfrm>
          <a:off x="0" y="0"/>
          <a:ext cx="0" cy="0"/>
          <a:chOff x="0" y="0"/>
          <a:chExt cx="0" cy="0"/>
        </a:xfrm>
      </p:grpSpPr>
      <p:sp>
        <p:nvSpPr>
          <p:cNvPr id="86" name="Google Shape;86;p12"/>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3500"/>
              <a:buNone/>
              <a:defRPr sz="3500" b="1">
                <a:solidFill>
                  <a:schemeClr val="dk2"/>
                </a:solidFill>
              </a:defRPr>
            </a:lvl1pPr>
            <a:lvl2pPr lvl="1">
              <a:spcBef>
                <a:spcPts val="0"/>
              </a:spcBef>
              <a:spcAft>
                <a:spcPts val="0"/>
              </a:spcAft>
              <a:buClr>
                <a:srgbClr val="FFFFFF"/>
              </a:buClr>
              <a:buSzPts val="3500"/>
              <a:buNone/>
              <a:defRPr sz="3500" b="1">
                <a:solidFill>
                  <a:srgbClr val="FFFFFF"/>
                </a:solidFill>
              </a:defRPr>
            </a:lvl2pPr>
            <a:lvl3pPr lvl="2">
              <a:spcBef>
                <a:spcPts val="0"/>
              </a:spcBef>
              <a:spcAft>
                <a:spcPts val="0"/>
              </a:spcAft>
              <a:buClr>
                <a:srgbClr val="FFFFFF"/>
              </a:buClr>
              <a:buSzPts val="3500"/>
              <a:buNone/>
              <a:defRPr sz="3500" b="1">
                <a:solidFill>
                  <a:srgbClr val="FFFFFF"/>
                </a:solidFill>
              </a:defRPr>
            </a:lvl3pPr>
            <a:lvl4pPr lvl="3">
              <a:spcBef>
                <a:spcPts val="0"/>
              </a:spcBef>
              <a:spcAft>
                <a:spcPts val="0"/>
              </a:spcAft>
              <a:buClr>
                <a:srgbClr val="FFFFFF"/>
              </a:buClr>
              <a:buSzPts val="3500"/>
              <a:buNone/>
              <a:defRPr sz="3500" b="1">
                <a:solidFill>
                  <a:srgbClr val="FFFFFF"/>
                </a:solidFill>
              </a:defRPr>
            </a:lvl4pPr>
            <a:lvl5pPr lvl="4">
              <a:spcBef>
                <a:spcPts val="0"/>
              </a:spcBef>
              <a:spcAft>
                <a:spcPts val="0"/>
              </a:spcAft>
              <a:buClr>
                <a:srgbClr val="FFFFFF"/>
              </a:buClr>
              <a:buSzPts val="3500"/>
              <a:buNone/>
              <a:defRPr sz="3500" b="1">
                <a:solidFill>
                  <a:srgbClr val="FFFFFF"/>
                </a:solidFill>
              </a:defRPr>
            </a:lvl5pPr>
            <a:lvl6pPr lvl="5">
              <a:spcBef>
                <a:spcPts val="0"/>
              </a:spcBef>
              <a:spcAft>
                <a:spcPts val="0"/>
              </a:spcAft>
              <a:buClr>
                <a:srgbClr val="FFFFFF"/>
              </a:buClr>
              <a:buSzPts val="3500"/>
              <a:buNone/>
              <a:defRPr sz="3500" b="1">
                <a:solidFill>
                  <a:srgbClr val="FFFFFF"/>
                </a:solidFill>
              </a:defRPr>
            </a:lvl6pPr>
            <a:lvl7pPr lvl="6">
              <a:spcBef>
                <a:spcPts val="0"/>
              </a:spcBef>
              <a:spcAft>
                <a:spcPts val="0"/>
              </a:spcAft>
              <a:buClr>
                <a:srgbClr val="FFFFFF"/>
              </a:buClr>
              <a:buSzPts val="3500"/>
              <a:buNone/>
              <a:defRPr sz="3500" b="1">
                <a:solidFill>
                  <a:srgbClr val="FFFFFF"/>
                </a:solidFill>
              </a:defRPr>
            </a:lvl7pPr>
            <a:lvl8pPr lvl="7">
              <a:spcBef>
                <a:spcPts val="0"/>
              </a:spcBef>
              <a:spcAft>
                <a:spcPts val="0"/>
              </a:spcAft>
              <a:buClr>
                <a:srgbClr val="FFFFFF"/>
              </a:buClr>
              <a:buSzPts val="3500"/>
              <a:buNone/>
              <a:defRPr sz="3500" b="1">
                <a:solidFill>
                  <a:srgbClr val="FFFFFF"/>
                </a:solidFill>
              </a:defRPr>
            </a:lvl8pPr>
            <a:lvl9pPr lvl="8">
              <a:spcBef>
                <a:spcPts val="0"/>
              </a:spcBef>
              <a:spcAft>
                <a:spcPts val="0"/>
              </a:spcAft>
              <a:buClr>
                <a:srgbClr val="FFFFFF"/>
              </a:buClr>
              <a:buSzPts val="3500"/>
              <a:buNone/>
              <a:defRPr sz="3500" b="1">
                <a:solidFill>
                  <a:srgbClr val="FFFFFF"/>
                </a:solidFill>
              </a:defRPr>
            </a:lvl9pPr>
          </a:lstStyle>
          <a:p>
            <a:endParaRPr/>
          </a:p>
        </p:txBody>
      </p:sp>
      <p:sp>
        <p:nvSpPr>
          <p:cNvPr id="87" name="Google Shape;87;p12"/>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sz="2800">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grpSp>
        <p:nvGrpSpPr>
          <p:cNvPr id="88" name="Google Shape;88;p12"/>
          <p:cNvGrpSpPr/>
          <p:nvPr/>
        </p:nvGrpSpPr>
        <p:grpSpPr>
          <a:xfrm>
            <a:off x="0" y="5403165"/>
            <a:ext cx="9144000" cy="1454580"/>
            <a:chOff x="0" y="4421975"/>
            <a:chExt cx="9144000" cy="2436075"/>
          </a:xfrm>
        </p:grpSpPr>
        <p:sp>
          <p:nvSpPr>
            <p:cNvPr id="89" name="Google Shape;89;p12"/>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full width text 2 2 1">
  <p:cSld name="TITLE_AND_BODY_2_3_5_2_1">
    <p:bg>
      <p:bgPr>
        <a:solidFill>
          <a:schemeClr val="lt1"/>
        </a:solidFill>
        <a:effectLst/>
      </p:bgPr>
    </p:bg>
    <p:spTree>
      <p:nvGrpSpPr>
        <p:cNvPr id="1" name="Shape 91"/>
        <p:cNvGrpSpPr/>
        <p:nvPr/>
      </p:nvGrpSpPr>
      <p:grpSpPr>
        <a:xfrm>
          <a:off x="0" y="0"/>
          <a:ext cx="0" cy="0"/>
          <a:chOff x="0" y="0"/>
          <a:chExt cx="0" cy="0"/>
        </a:xfrm>
      </p:grpSpPr>
      <p:grpSp>
        <p:nvGrpSpPr>
          <p:cNvPr id="92" name="Google Shape;92;p13"/>
          <p:cNvGrpSpPr/>
          <p:nvPr/>
        </p:nvGrpSpPr>
        <p:grpSpPr>
          <a:xfrm>
            <a:off x="0" y="5403165"/>
            <a:ext cx="9144000" cy="1454580"/>
            <a:chOff x="0" y="4421975"/>
            <a:chExt cx="9144000" cy="2436075"/>
          </a:xfrm>
        </p:grpSpPr>
        <p:sp>
          <p:nvSpPr>
            <p:cNvPr id="93" name="Google Shape;93;p13"/>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3"/>
          <p:cNvSpPr/>
          <p:nvPr/>
        </p:nvSpPr>
        <p:spPr>
          <a:xfrm>
            <a:off x="5145275" y="545038"/>
            <a:ext cx="20058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Questions</a:t>
            </a:r>
            <a:endParaRPr sz="1800" b="1">
              <a:latin typeface="Open Sans"/>
              <a:ea typeface="Open Sans"/>
              <a:cs typeface="Open Sans"/>
              <a:sym typeface="Open Sans"/>
            </a:endParaRPr>
          </a:p>
        </p:txBody>
      </p:sp>
      <p:sp>
        <p:nvSpPr>
          <p:cNvPr id="96" name="Google Shape;96;p13"/>
          <p:cNvSpPr/>
          <p:nvPr/>
        </p:nvSpPr>
        <p:spPr>
          <a:xfrm>
            <a:off x="1268325" y="29695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Stories</a:t>
            </a:r>
            <a:endParaRPr sz="1800" b="1">
              <a:latin typeface="Open Sans"/>
              <a:ea typeface="Open Sans"/>
              <a:cs typeface="Open Sans"/>
              <a:sym typeface="Open Sans"/>
            </a:endParaRPr>
          </a:p>
        </p:txBody>
      </p:sp>
      <p:sp>
        <p:nvSpPr>
          <p:cNvPr id="97" name="Google Shape;97;p13"/>
          <p:cNvSpPr/>
          <p:nvPr/>
        </p:nvSpPr>
        <p:spPr>
          <a:xfrm>
            <a:off x="6375575" y="2887975"/>
            <a:ext cx="20058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Suggestions/Advice</a:t>
            </a:r>
            <a:endParaRPr sz="1800" b="1">
              <a:latin typeface="Open Sans"/>
              <a:ea typeface="Open Sans"/>
              <a:cs typeface="Open Sans"/>
              <a:sym typeface="Open Sans"/>
            </a:endParaRPr>
          </a:p>
        </p:txBody>
      </p:sp>
      <p:sp>
        <p:nvSpPr>
          <p:cNvPr id="98" name="Google Shape;98;p13"/>
          <p:cNvSpPr/>
          <p:nvPr/>
        </p:nvSpPr>
        <p:spPr>
          <a:xfrm>
            <a:off x="3821950" y="29115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Feedback</a:t>
            </a:r>
            <a:endParaRPr sz="1800" b="1">
              <a:latin typeface="Open Sans"/>
              <a:ea typeface="Open Sans"/>
              <a:cs typeface="Open Sans"/>
              <a:sym typeface="Open Sans"/>
            </a:endParaRPr>
          </a:p>
        </p:txBody>
      </p:sp>
      <p:sp>
        <p:nvSpPr>
          <p:cNvPr id="99" name="Google Shape;99;p13"/>
          <p:cNvSpPr/>
          <p:nvPr/>
        </p:nvSpPr>
        <p:spPr>
          <a:xfrm>
            <a:off x="2516075" y="9528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800" b="1">
                <a:latin typeface="Open Sans"/>
                <a:ea typeface="Open Sans"/>
                <a:cs typeface="Open Sans"/>
                <a:sym typeface="Open Sans"/>
              </a:rPr>
              <a:t>Observations</a:t>
            </a:r>
            <a:endParaRPr sz="1800" b="1">
              <a:latin typeface="Open Sans"/>
              <a:ea typeface="Open Sans"/>
              <a:cs typeface="Open Sans"/>
              <a:sym typeface="Open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full width text 2 1">
  <p:cSld name="TITLE_AND_BODY_2_3_5_1">
    <p:bg>
      <p:bgPr>
        <a:solidFill>
          <a:schemeClr val="accent1"/>
        </a:solidFill>
        <a:effectLst/>
      </p:bgPr>
    </p:bg>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02" name="Google Shape;102;p14"/>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grpSp>
        <p:nvGrpSpPr>
          <p:cNvPr id="103" name="Google Shape;103;p14"/>
          <p:cNvGrpSpPr/>
          <p:nvPr/>
        </p:nvGrpSpPr>
        <p:grpSpPr>
          <a:xfrm>
            <a:off x="0" y="5403165"/>
            <a:ext cx="9144000" cy="1454580"/>
            <a:chOff x="0" y="4421975"/>
            <a:chExt cx="9144000" cy="2436075"/>
          </a:xfrm>
        </p:grpSpPr>
        <p:sp>
          <p:nvSpPr>
            <p:cNvPr id="104" name="Google Shape;104;p1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full width text 1">
  <p:cSld name="TITLE_AND_BODY_2_3_4">
    <p:bg>
      <p:bgPr>
        <a:solidFill>
          <a:schemeClr val="lt2"/>
        </a:solidFill>
        <a:effectLst/>
      </p:bgPr>
    </p:bg>
    <p:spTree>
      <p:nvGrpSpPr>
        <p:cNvPr id="1" name="Shape 106"/>
        <p:cNvGrpSpPr/>
        <p:nvPr/>
      </p:nvGrpSpPr>
      <p:grpSpPr>
        <a:xfrm>
          <a:off x="0" y="0"/>
          <a:ext cx="0" cy="0"/>
          <a:chOff x="0" y="0"/>
          <a:chExt cx="0" cy="0"/>
        </a:xfrm>
      </p:grpSpPr>
      <p:sp>
        <p:nvSpPr>
          <p:cNvPr id="107" name="Google Shape;107;p15"/>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5"/>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09" name="Google Shape;109;p15"/>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full width text 1 3">
  <p:cSld name="TITLE_AND_BODY_2_3_4_3">
    <p:bg>
      <p:bgPr>
        <a:solidFill>
          <a:schemeClr val="accent1"/>
        </a:solidFill>
        <a:effectLst/>
      </p:bgPr>
    </p:bg>
    <p:spTree>
      <p:nvGrpSpPr>
        <p:cNvPr id="1" name="Shape 110"/>
        <p:cNvGrpSpPr/>
        <p:nvPr/>
      </p:nvGrpSpPr>
      <p:grpSpPr>
        <a:xfrm>
          <a:off x="0" y="0"/>
          <a:ext cx="0" cy="0"/>
          <a:chOff x="0" y="0"/>
          <a:chExt cx="0" cy="0"/>
        </a:xfrm>
      </p:grpSpPr>
      <p:sp>
        <p:nvSpPr>
          <p:cNvPr id="111" name="Google Shape;111;p16"/>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6"/>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13" name="Google Shape;113;p16"/>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full width text 1 2">
  <p:cSld name="TITLE_AND_BODY_2_3_4_2">
    <p:bg>
      <p:bgPr>
        <a:solidFill>
          <a:schemeClr val="lt1"/>
        </a:solidFill>
        <a:effectLst/>
      </p:bgPr>
    </p:bg>
    <p:spTree>
      <p:nvGrpSpPr>
        <p:cNvPr id="1" name="Shape 114"/>
        <p:cNvGrpSpPr/>
        <p:nvPr/>
      </p:nvGrpSpPr>
      <p:grpSpPr>
        <a:xfrm>
          <a:off x="0" y="0"/>
          <a:ext cx="0" cy="0"/>
          <a:chOff x="0" y="0"/>
          <a:chExt cx="0" cy="0"/>
        </a:xfrm>
      </p:grpSpPr>
      <p:sp>
        <p:nvSpPr>
          <p:cNvPr id="115" name="Google Shape;115;p17"/>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7"/>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17" name="Google Shape;117;p17"/>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full width text 1 1">
  <p:cSld name="TITLE_AND_BODY_2_3_4_1">
    <p:bg>
      <p:bgPr>
        <a:solidFill>
          <a:schemeClr val="lt1"/>
        </a:solidFill>
        <a:effectLst/>
      </p:bgPr>
    </p:bg>
    <p:spTree>
      <p:nvGrpSpPr>
        <p:cNvPr id="1" name="Shape 118"/>
        <p:cNvGrpSpPr/>
        <p:nvPr/>
      </p:nvGrpSpPr>
      <p:grpSpPr>
        <a:xfrm>
          <a:off x="0" y="0"/>
          <a:ext cx="0" cy="0"/>
          <a:chOff x="0" y="0"/>
          <a:chExt cx="0" cy="0"/>
        </a:xfrm>
      </p:grpSpPr>
      <p:sp>
        <p:nvSpPr>
          <p:cNvPr id="119" name="Google Shape;119;p18"/>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8"/>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21" name="Google Shape;121;p18"/>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pic>
        <p:nvPicPr>
          <p:cNvPr id="122" name="Google Shape;122;p18"/>
          <p:cNvPicPr preferRelativeResize="0"/>
          <p:nvPr/>
        </p:nvPicPr>
        <p:blipFill>
          <a:blip r:embed="rId2">
            <a:alphaModFix/>
          </a:blip>
          <a:stretch>
            <a:fillRect/>
          </a:stretch>
        </p:blipFill>
        <p:spPr>
          <a:xfrm>
            <a:off x="7646837" y="103601"/>
            <a:ext cx="1343786" cy="8394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full width text 1 1 1">
  <p:cSld name="TITLE_AND_BODY_2_3_4_1_1">
    <p:bg>
      <p:bgPr>
        <a:solidFill>
          <a:schemeClr val="dk2"/>
        </a:solidFill>
        <a:effectLst/>
      </p:bgPr>
    </p:bg>
    <p:spTree>
      <p:nvGrpSpPr>
        <p:cNvPr id="1" name="Shape 123"/>
        <p:cNvGrpSpPr/>
        <p:nvPr/>
      </p:nvGrpSpPr>
      <p:grpSpPr>
        <a:xfrm>
          <a:off x="0" y="0"/>
          <a:ext cx="0" cy="0"/>
          <a:chOff x="0" y="0"/>
          <a:chExt cx="0" cy="0"/>
        </a:xfrm>
      </p:grpSpPr>
      <p:sp>
        <p:nvSpPr>
          <p:cNvPr id="124" name="Google Shape;124;p19"/>
          <p:cNvSpPr/>
          <p:nvPr/>
        </p:nvSpPr>
        <p:spPr>
          <a:xfrm>
            <a:off x="447900" y="1072225"/>
            <a:ext cx="82482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9"/>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26" name="Google Shape;126;p19"/>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full width text 1 1 1 1">
  <p:cSld name="TITLE_AND_BODY_2_3_4_1_1_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447900" y="1072225"/>
            <a:ext cx="82482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0"/>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left side text">
  <p:cSld name="TITLE_AND_BODY_2_3_3">
    <p:bg>
      <p:bgPr>
        <a:solidFill>
          <a:srgbClr val="FFFFFF"/>
        </a:solidFill>
        <a:effectLst/>
      </p:bgPr>
    </p:bg>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211200" y="103600"/>
            <a:ext cx="8698800" cy="645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33" name="Google Shape;133;p21"/>
          <p:cNvSpPr txBox="1">
            <a:spLocks noGrp="1"/>
          </p:cNvSpPr>
          <p:nvPr>
            <p:ph type="body" idx="1"/>
          </p:nvPr>
        </p:nvSpPr>
        <p:spPr>
          <a:xfrm>
            <a:off x="393225" y="1072225"/>
            <a:ext cx="42948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Large prompt, left text">
  <p:cSld name="TITLE_AND_BODY_2_3_3_2">
    <p:bg>
      <p:bgPr>
        <a:solidFill>
          <a:schemeClr val="lt1"/>
        </a:solidFill>
        <a:effectLst/>
      </p:bgPr>
    </p:bg>
    <p:spTree>
      <p:nvGrpSpPr>
        <p:cNvPr id="1" name="Shape 134"/>
        <p:cNvGrpSpPr/>
        <p:nvPr/>
      </p:nvGrpSpPr>
      <p:grpSpPr>
        <a:xfrm>
          <a:off x="0" y="0"/>
          <a:ext cx="0" cy="0"/>
          <a:chOff x="0" y="0"/>
          <a:chExt cx="0" cy="0"/>
        </a:xfrm>
      </p:grpSpPr>
      <p:sp>
        <p:nvSpPr>
          <p:cNvPr id="135" name="Google Shape;135;p22"/>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2"/>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37" name="Google Shape;137;p22"/>
          <p:cNvSpPr txBox="1">
            <a:spLocks noGrp="1"/>
          </p:cNvSpPr>
          <p:nvPr>
            <p:ph type="body" idx="1"/>
          </p:nvPr>
        </p:nvSpPr>
        <p:spPr>
          <a:xfrm>
            <a:off x="584675" y="2058550"/>
            <a:ext cx="43770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dk2"/>
              </a:buClr>
              <a:buSzPts val="3500"/>
              <a:buChar char="⊙"/>
              <a:defRPr sz="3500">
                <a:solidFill>
                  <a:schemeClr val="dk2"/>
                </a:solidFill>
              </a:defRPr>
            </a:lvl1pPr>
            <a:lvl2pPr marL="914400" lvl="1" indent="-431800" rtl="0">
              <a:spcBef>
                <a:spcPts val="0"/>
              </a:spcBef>
              <a:spcAft>
                <a:spcPts val="0"/>
              </a:spcAft>
              <a:buClr>
                <a:schemeClr val="dk2"/>
              </a:buClr>
              <a:buSzPts val="3200"/>
              <a:buChar char="○"/>
              <a:defRPr sz="3200">
                <a:solidFill>
                  <a:schemeClr val="dk2"/>
                </a:solidFill>
              </a:defRPr>
            </a:lvl2pPr>
            <a:lvl3pPr marL="1371600" lvl="2" indent="-419100" rtl="0">
              <a:spcBef>
                <a:spcPts val="0"/>
              </a:spcBef>
              <a:spcAft>
                <a:spcPts val="0"/>
              </a:spcAft>
              <a:buClr>
                <a:schemeClr val="dk2"/>
              </a:buClr>
              <a:buSzPts val="3000"/>
              <a:buChar char="■"/>
              <a:defRPr sz="3000">
                <a:solidFill>
                  <a:schemeClr val="dk2"/>
                </a:solidFill>
              </a:defRPr>
            </a:lvl3pPr>
            <a:lvl4pPr marL="1828800" lvl="3" indent="-431800" rtl="0">
              <a:spcBef>
                <a:spcPts val="0"/>
              </a:spcBef>
              <a:spcAft>
                <a:spcPts val="0"/>
              </a:spcAft>
              <a:buClr>
                <a:schemeClr val="dk2"/>
              </a:buClr>
              <a:buSzPts val="3200"/>
              <a:buChar char="●"/>
              <a:defRPr sz="3200">
                <a:solidFill>
                  <a:schemeClr val="dk2"/>
                </a:solidFill>
              </a:defRPr>
            </a:lvl4pPr>
            <a:lvl5pPr marL="2286000" lvl="4" indent="-431800" rtl="0">
              <a:spcBef>
                <a:spcPts val="0"/>
              </a:spcBef>
              <a:spcAft>
                <a:spcPts val="0"/>
              </a:spcAft>
              <a:buClr>
                <a:schemeClr val="dk2"/>
              </a:buClr>
              <a:buSzPts val="3200"/>
              <a:buChar char="○"/>
              <a:defRPr sz="3200">
                <a:solidFill>
                  <a:schemeClr val="dk2"/>
                </a:solidFill>
              </a:defRPr>
            </a:lvl5pPr>
            <a:lvl6pPr marL="2743200" lvl="5" indent="-431800" rtl="0">
              <a:spcBef>
                <a:spcPts val="0"/>
              </a:spcBef>
              <a:spcAft>
                <a:spcPts val="0"/>
              </a:spcAft>
              <a:buClr>
                <a:schemeClr val="dk2"/>
              </a:buClr>
              <a:buSzPts val="3200"/>
              <a:buChar char="■"/>
              <a:defRPr sz="3200">
                <a:solidFill>
                  <a:schemeClr val="dk2"/>
                </a:solidFill>
              </a:defRPr>
            </a:lvl6pPr>
            <a:lvl7pPr marL="3200400" lvl="6" indent="-431800" rtl="0">
              <a:spcBef>
                <a:spcPts val="0"/>
              </a:spcBef>
              <a:spcAft>
                <a:spcPts val="0"/>
              </a:spcAft>
              <a:buClr>
                <a:schemeClr val="dk2"/>
              </a:buClr>
              <a:buSzPts val="3200"/>
              <a:buChar char="●"/>
              <a:defRPr sz="3200">
                <a:solidFill>
                  <a:schemeClr val="dk2"/>
                </a:solidFill>
              </a:defRPr>
            </a:lvl7pPr>
            <a:lvl8pPr marL="3657600" lvl="7" indent="-431800" rtl="0">
              <a:spcBef>
                <a:spcPts val="0"/>
              </a:spcBef>
              <a:spcAft>
                <a:spcPts val="0"/>
              </a:spcAft>
              <a:buClr>
                <a:schemeClr val="dk2"/>
              </a:buClr>
              <a:buSzPts val="3200"/>
              <a:buChar char="○"/>
              <a:defRPr sz="3200">
                <a:solidFill>
                  <a:schemeClr val="dk2"/>
                </a:solidFill>
              </a:defRPr>
            </a:lvl8pPr>
            <a:lvl9pPr marL="4114800" lvl="8" indent="-431800" rtl="0">
              <a:spcBef>
                <a:spcPts val="0"/>
              </a:spcBef>
              <a:spcAft>
                <a:spcPts val="0"/>
              </a:spcAft>
              <a:buClr>
                <a:schemeClr val="dk2"/>
              </a:buClr>
              <a:buSzPts val="3200"/>
              <a:buChar char="■"/>
              <a:defRPr sz="3200">
                <a:solidFill>
                  <a:schemeClr val="dk2"/>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Large prompt, full width text">
  <p:cSld name="TITLE_AND_BODY_2_3_3_2_1">
    <p:bg>
      <p:bgPr>
        <a:solidFill>
          <a:srgbClr val="FFFFFF"/>
        </a:solidFill>
        <a:effectLst/>
      </p:bgPr>
    </p:bg>
    <p:spTree>
      <p:nvGrpSpPr>
        <p:cNvPr id="1" name="Shape 138"/>
        <p:cNvGrpSpPr/>
        <p:nvPr/>
      </p:nvGrpSpPr>
      <p:grpSpPr>
        <a:xfrm>
          <a:off x="0" y="0"/>
          <a:ext cx="0" cy="0"/>
          <a:chOff x="0" y="0"/>
          <a:chExt cx="0" cy="0"/>
        </a:xfrm>
      </p:grpSpPr>
      <p:sp>
        <p:nvSpPr>
          <p:cNvPr id="139" name="Google Shape;139;p23"/>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3"/>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rgbClr val="FFFFFF"/>
              </a:buClr>
              <a:buSzPts val="4600"/>
              <a:buNone/>
              <a:defRPr sz="4600" b="1">
                <a:solidFill>
                  <a:srgbClr val="FFFFFF"/>
                </a:solidFill>
              </a:defRPr>
            </a:lvl2pPr>
            <a:lvl3pPr lvl="2" rtl="0">
              <a:spcBef>
                <a:spcPts val="0"/>
              </a:spcBef>
              <a:spcAft>
                <a:spcPts val="0"/>
              </a:spcAft>
              <a:buClr>
                <a:srgbClr val="FFFFFF"/>
              </a:buClr>
              <a:buSzPts val="4600"/>
              <a:buNone/>
              <a:defRPr sz="4600" b="1">
                <a:solidFill>
                  <a:srgbClr val="FFFFFF"/>
                </a:solidFill>
              </a:defRPr>
            </a:lvl3pPr>
            <a:lvl4pPr lvl="3" rtl="0">
              <a:spcBef>
                <a:spcPts val="0"/>
              </a:spcBef>
              <a:spcAft>
                <a:spcPts val="0"/>
              </a:spcAft>
              <a:buClr>
                <a:srgbClr val="FFFFFF"/>
              </a:buClr>
              <a:buSzPts val="4600"/>
              <a:buNone/>
              <a:defRPr sz="4600" b="1">
                <a:solidFill>
                  <a:srgbClr val="FFFFFF"/>
                </a:solidFill>
              </a:defRPr>
            </a:lvl4pPr>
            <a:lvl5pPr lvl="4" rtl="0">
              <a:spcBef>
                <a:spcPts val="0"/>
              </a:spcBef>
              <a:spcAft>
                <a:spcPts val="0"/>
              </a:spcAft>
              <a:buClr>
                <a:srgbClr val="FFFFFF"/>
              </a:buClr>
              <a:buSzPts val="4600"/>
              <a:buNone/>
              <a:defRPr sz="4600" b="1">
                <a:solidFill>
                  <a:srgbClr val="FFFFFF"/>
                </a:solidFill>
              </a:defRPr>
            </a:lvl5pPr>
            <a:lvl6pPr lvl="5" rtl="0">
              <a:spcBef>
                <a:spcPts val="0"/>
              </a:spcBef>
              <a:spcAft>
                <a:spcPts val="0"/>
              </a:spcAft>
              <a:buClr>
                <a:srgbClr val="FFFFFF"/>
              </a:buClr>
              <a:buSzPts val="4600"/>
              <a:buNone/>
              <a:defRPr sz="4600" b="1">
                <a:solidFill>
                  <a:srgbClr val="FFFFFF"/>
                </a:solidFill>
              </a:defRPr>
            </a:lvl6pPr>
            <a:lvl7pPr lvl="6" rtl="0">
              <a:spcBef>
                <a:spcPts val="0"/>
              </a:spcBef>
              <a:spcAft>
                <a:spcPts val="0"/>
              </a:spcAft>
              <a:buClr>
                <a:srgbClr val="FFFFFF"/>
              </a:buClr>
              <a:buSzPts val="4600"/>
              <a:buNone/>
              <a:defRPr sz="4600" b="1">
                <a:solidFill>
                  <a:srgbClr val="FFFFFF"/>
                </a:solidFill>
              </a:defRPr>
            </a:lvl7pPr>
            <a:lvl8pPr lvl="7" rtl="0">
              <a:spcBef>
                <a:spcPts val="0"/>
              </a:spcBef>
              <a:spcAft>
                <a:spcPts val="0"/>
              </a:spcAft>
              <a:buClr>
                <a:srgbClr val="FFFFFF"/>
              </a:buClr>
              <a:buSzPts val="4600"/>
              <a:buNone/>
              <a:defRPr sz="4600" b="1">
                <a:solidFill>
                  <a:srgbClr val="FFFFFF"/>
                </a:solidFill>
              </a:defRPr>
            </a:lvl8pPr>
            <a:lvl9pPr lvl="8" rtl="0">
              <a:spcBef>
                <a:spcPts val="0"/>
              </a:spcBef>
              <a:spcAft>
                <a:spcPts val="0"/>
              </a:spcAft>
              <a:buClr>
                <a:srgbClr val="FFFFFF"/>
              </a:buClr>
              <a:buSzPts val="4600"/>
              <a:buNone/>
              <a:defRPr sz="4600" b="1">
                <a:solidFill>
                  <a:srgbClr val="FFFFFF"/>
                </a:solidFill>
              </a:defRPr>
            </a:lvl9pPr>
          </a:lstStyle>
          <a:p>
            <a:endParaRPr/>
          </a:p>
        </p:txBody>
      </p:sp>
      <p:sp>
        <p:nvSpPr>
          <p:cNvPr id="141" name="Google Shape;141;p23"/>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SzPts val="3500"/>
              <a:buChar char="⊙"/>
              <a:defRPr sz="3500"/>
            </a:lvl1pPr>
            <a:lvl2pPr marL="914400" lvl="1" indent="-431800" rtl="0">
              <a:spcBef>
                <a:spcPts val="0"/>
              </a:spcBef>
              <a:spcAft>
                <a:spcPts val="0"/>
              </a:spcAft>
              <a:buSzPts val="3200"/>
              <a:buChar char="○"/>
              <a:defRPr sz="3200"/>
            </a:lvl2pPr>
            <a:lvl3pPr marL="1371600" lvl="2" indent="-419100" rtl="0">
              <a:spcBef>
                <a:spcPts val="0"/>
              </a:spcBef>
              <a:spcAft>
                <a:spcPts val="0"/>
              </a:spcAft>
              <a:buSzPts val="3000"/>
              <a:buChar char="■"/>
              <a:defRPr sz="3000"/>
            </a:lvl3pPr>
            <a:lvl4pPr marL="1828800" lvl="3" indent="-431800" rtl="0">
              <a:spcBef>
                <a:spcPts val="0"/>
              </a:spcBef>
              <a:spcAft>
                <a:spcPts val="0"/>
              </a:spcAft>
              <a:buSzPts val="3200"/>
              <a:buChar char="●"/>
              <a:defRPr sz="3200"/>
            </a:lvl4pPr>
            <a:lvl5pPr marL="2286000" lvl="4" indent="-431800" rtl="0">
              <a:spcBef>
                <a:spcPts val="0"/>
              </a:spcBef>
              <a:spcAft>
                <a:spcPts val="0"/>
              </a:spcAft>
              <a:buSzPts val="3200"/>
              <a:buChar char="○"/>
              <a:defRPr sz="3200"/>
            </a:lvl5pPr>
            <a:lvl6pPr marL="2743200" lvl="5" indent="-431800" rtl="0">
              <a:spcBef>
                <a:spcPts val="0"/>
              </a:spcBef>
              <a:spcAft>
                <a:spcPts val="0"/>
              </a:spcAft>
              <a:buSzPts val="3200"/>
              <a:buChar char="■"/>
              <a:defRPr sz="3200"/>
            </a:lvl6pPr>
            <a:lvl7pPr marL="3200400" lvl="6" indent="-431800" rtl="0">
              <a:spcBef>
                <a:spcPts val="0"/>
              </a:spcBef>
              <a:spcAft>
                <a:spcPts val="0"/>
              </a:spcAft>
              <a:buSzPts val="3200"/>
              <a:buChar char="●"/>
              <a:defRPr sz="3200"/>
            </a:lvl7pPr>
            <a:lvl8pPr marL="3657600" lvl="7" indent="-431800" rtl="0">
              <a:spcBef>
                <a:spcPts val="0"/>
              </a:spcBef>
              <a:spcAft>
                <a:spcPts val="0"/>
              </a:spcAft>
              <a:buSzPts val="3200"/>
              <a:buChar char="○"/>
              <a:defRPr sz="3200"/>
            </a:lvl8pPr>
            <a:lvl9pPr marL="4114800" lvl="8" indent="-431800" rtl="0">
              <a:spcBef>
                <a:spcPts val="0"/>
              </a:spcBef>
              <a:spcAft>
                <a:spcPts val="0"/>
              </a:spcAft>
              <a:buSzPts val="3200"/>
              <a:buChar char="■"/>
              <a:defRPr sz="32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Large prompt, full width text 1">
  <p:cSld name="TITLE_AND_BODY_2_3_3_2_1_1">
    <p:bg>
      <p:bgPr>
        <a:solidFill>
          <a:schemeClr val="accent1"/>
        </a:solidFill>
        <a:effectLst/>
      </p:bgPr>
    </p:bg>
    <p:spTree>
      <p:nvGrpSpPr>
        <p:cNvPr id="1" name="Shape 142"/>
        <p:cNvGrpSpPr/>
        <p:nvPr/>
      </p:nvGrpSpPr>
      <p:grpSpPr>
        <a:xfrm>
          <a:off x="0" y="0"/>
          <a:ext cx="0" cy="0"/>
          <a:chOff x="0" y="0"/>
          <a:chExt cx="0" cy="0"/>
        </a:xfrm>
      </p:grpSpPr>
      <p:sp>
        <p:nvSpPr>
          <p:cNvPr id="143" name="Google Shape;143;p24"/>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4"/>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400"/>
              <a:buNone/>
              <a:defRPr sz="5400" b="1">
                <a:solidFill>
                  <a:schemeClr val="lt1"/>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45" name="Google Shape;145;p24"/>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lt2"/>
              </a:buClr>
              <a:buSzPts val="3500"/>
              <a:buChar char="⊙"/>
              <a:defRPr sz="3500">
                <a:solidFill>
                  <a:schemeClr val="lt2"/>
                </a:solidFill>
              </a:defRPr>
            </a:lvl1pPr>
            <a:lvl2pPr marL="914400" lvl="1" indent="-431800" rtl="0">
              <a:spcBef>
                <a:spcPts val="0"/>
              </a:spcBef>
              <a:spcAft>
                <a:spcPts val="0"/>
              </a:spcAft>
              <a:buClr>
                <a:schemeClr val="lt2"/>
              </a:buClr>
              <a:buSzPts val="3200"/>
              <a:buChar char="○"/>
              <a:defRPr sz="3200">
                <a:solidFill>
                  <a:schemeClr val="lt2"/>
                </a:solidFill>
              </a:defRPr>
            </a:lvl2pPr>
            <a:lvl3pPr marL="1371600" lvl="2" indent="-419100" rtl="0">
              <a:spcBef>
                <a:spcPts val="0"/>
              </a:spcBef>
              <a:spcAft>
                <a:spcPts val="0"/>
              </a:spcAft>
              <a:buClr>
                <a:schemeClr val="lt2"/>
              </a:buClr>
              <a:buSzPts val="3000"/>
              <a:buChar char="■"/>
              <a:defRPr sz="3000">
                <a:solidFill>
                  <a:schemeClr val="lt2"/>
                </a:solidFill>
              </a:defRPr>
            </a:lvl3pPr>
            <a:lvl4pPr marL="1828800" lvl="3" indent="-431800" rtl="0">
              <a:spcBef>
                <a:spcPts val="0"/>
              </a:spcBef>
              <a:spcAft>
                <a:spcPts val="0"/>
              </a:spcAft>
              <a:buClr>
                <a:schemeClr val="lt2"/>
              </a:buClr>
              <a:buSzPts val="3200"/>
              <a:buChar char="●"/>
              <a:defRPr sz="3200">
                <a:solidFill>
                  <a:schemeClr val="lt2"/>
                </a:solidFill>
              </a:defRPr>
            </a:lvl4pPr>
            <a:lvl5pPr marL="2286000" lvl="4" indent="-431800" rtl="0">
              <a:spcBef>
                <a:spcPts val="0"/>
              </a:spcBef>
              <a:spcAft>
                <a:spcPts val="0"/>
              </a:spcAft>
              <a:buClr>
                <a:schemeClr val="lt2"/>
              </a:buClr>
              <a:buSzPts val="3200"/>
              <a:buChar char="○"/>
              <a:defRPr sz="3200">
                <a:solidFill>
                  <a:schemeClr val="lt2"/>
                </a:solidFill>
              </a:defRPr>
            </a:lvl5pPr>
            <a:lvl6pPr marL="2743200" lvl="5" indent="-431800" rtl="0">
              <a:spcBef>
                <a:spcPts val="0"/>
              </a:spcBef>
              <a:spcAft>
                <a:spcPts val="0"/>
              </a:spcAft>
              <a:buClr>
                <a:schemeClr val="lt2"/>
              </a:buClr>
              <a:buSzPts val="3200"/>
              <a:buChar char="■"/>
              <a:defRPr sz="3200">
                <a:solidFill>
                  <a:schemeClr val="lt2"/>
                </a:solidFill>
              </a:defRPr>
            </a:lvl6pPr>
            <a:lvl7pPr marL="3200400" lvl="6" indent="-431800" rtl="0">
              <a:spcBef>
                <a:spcPts val="0"/>
              </a:spcBef>
              <a:spcAft>
                <a:spcPts val="0"/>
              </a:spcAft>
              <a:buClr>
                <a:schemeClr val="lt2"/>
              </a:buClr>
              <a:buSzPts val="3200"/>
              <a:buChar char="●"/>
              <a:defRPr sz="3200">
                <a:solidFill>
                  <a:schemeClr val="lt2"/>
                </a:solidFill>
              </a:defRPr>
            </a:lvl7pPr>
            <a:lvl8pPr marL="3657600" lvl="7" indent="-431800" rtl="0">
              <a:spcBef>
                <a:spcPts val="0"/>
              </a:spcBef>
              <a:spcAft>
                <a:spcPts val="0"/>
              </a:spcAft>
              <a:buClr>
                <a:schemeClr val="lt2"/>
              </a:buClr>
              <a:buSzPts val="3200"/>
              <a:buChar char="○"/>
              <a:defRPr sz="3200">
                <a:solidFill>
                  <a:schemeClr val="lt2"/>
                </a:solidFill>
              </a:defRPr>
            </a:lvl8pPr>
            <a:lvl9pPr marL="4114800" lvl="8" indent="-431800" rtl="0">
              <a:spcBef>
                <a:spcPts val="0"/>
              </a:spcBef>
              <a:spcAft>
                <a:spcPts val="0"/>
              </a:spcAft>
              <a:buClr>
                <a:schemeClr val="lt2"/>
              </a:buClr>
              <a:buSzPts val="3200"/>
              <a:buChar char="■"/>
              <a:defRPr sz="3200">
                <a:solidFill>
                  <a:schemeClr val="lt2"/>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arge prompt, full width text 1 1">
  <p:cSld name="TITLE_AND_BODY_2_3_3_2_1_1_1">
    <p:bg>
      <p:bgPr>
        <a:solidFill>
          <a:schemeClr val="accent1"/>
        </a:solidFill>
        <a:effectLst/>
      </p:bgPr>
    </p:bg>
    <p:spTree>
      <p:nvGrpSpPr>
        <p:cNvPr id="1" name="Shape 146"/>
        <p:cNvGrpSpPr/>
        <p:nvPr/>
      </p:nvGrpSpPr>
      <p:grpSpPr>
        <a:xfrm>
          <a:off x="0" y="0"/>
          <a:ext cx="0" cy="0"/>
          <a:chOff x="0" y="0"/>
          <a:chExt cx="0" cy="0"/>
        </a:xfrm>
      </p:grpSpPr>
      <p:grpSp>
        <p:nvGrpSpPr>
          <p:cNvPr id="147" name="Google Shape;147;p25"/>
          <p:cNvGrpSpPr/>
          <p:nvPr/>
        </p:nvGrpSpPr>
        <p:grpSpPr>
          <a:xfrm rot="10800000">
            <a:off x="-37487" y="3079583"/>
            <a:ext cx="9218981" cy="1552267"/>
            <a:chOff x="0" y="4421975"/>
            <a:chExt cx="9144000" cy="2436075"/>
          </a:xfrm>
        </p:grpSpPr>
        <p:sp>
          <p:nvSpPr>
            <p:cNvPr id="148" name="Google Shape;148;p2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25"/>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5"/>
          <p:cNvSpPr txBox="1">
            <a:spLocks noGrp="1"/>
          </p:cNvSpPr>
          <p:nvPr>
            <p:ph type="title"/>
          </p:nvPr>
        </p:nvSpPr>
        <p:spPr>
          <a:xfrm>
            <a:off x="390550" y="659475"/>
            <a:ext cx="8438400" cy="2420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None/>
              <a:defRPr sz="4600" b="1">
                <a:solidFill>
                  <a:schemeClr val="lt1"/>
                </a:solidFill>
              </a:defRPr>
            </a:lvl2pPr>
            <a:lvl3pPr lvl="2" algn="ctr" rtl="0">
              <a:spcBef>
                <a:spcPts val="0"/>
              </a:spcBef>
              <a:spcAft>
                <a:spcPts val="0"/>
              </a:spcAft>
              <a:buClr>
                <a:schemeClr val="lt1"/>
              </a:buClr>
              <a:buSzPts val="4600"/>
              <a:buNone/>
              <a:defRPr sz="4600" b="1">
                <a:solidFill>
                  <a:schemeClr val="lt1"/>
                </a:solidFill>
              </a:defRPr>
            </a:lvl3pPr>
            <a:lvl4pPr lvl="3" algn="ctr" rtl="0">
              <a:spcBef>
                <a:spcPts val="0"/>
              </a:spcBef>
              <a:spcAft>
                <a:spcPts val="0"/>
              </a:spcAft>
              <a:buClr>
                <a:schemeClr val="lt1"/>
              </a:buClr>
              <a:buSzPts val="4600"/>
              <a:buNone/>
              <a:defRPr sz="4600" b="1">
                <a:solidFill>
                  <a:schemeClr val="lt1"/>
                </a:solidFill>
              </a:defRPr>
            </a:lvl4pPr>
            <a:lvl5pPr lvl="4" algn="ctr" rtl="0">
              <a:spcBef>
                <a:spcPts val="0"/>
              </a:spcBef>
              <a:spcAft>
                <a:spcPts val="0"/>
              </a:spcAft>
              <a:buClr>
                <a:schemeClr val="lt1"/>
              </a:buClr>
              <a:buSzPts val="4600"/>
              <a:buNone/>
              <a:defRPr sz="4600" b="1">
                <a:solidFill>
                  <a:schemeClr val="lt1"/>
                </a:solidFill>
              </a:defRPr>
            </a:lvl5pPr>
            <a:lvl6pPr lvl="5" algn="ctr" rtl="0">
              <a:spcBef>
                <a:spcPts val="0"/>
              </a:spcBef>
              <a:spcAft>
                <a:spcPts val="0"/>
              </a:spcAft>
              <a:buClr>
                <a:schemeClr val="lt1"/>
              </a:buClr>
              <a:buSzPts val="4600"/>
              <a:buNone/>
              <a:defRPr sz="4600" b="1">
                <a:solidFill>
                  <a:schemeClr val="lt1"/>
                </a:solidFill>
              </a:defRPr>
            </a:lvl6pPr>
            <a:lvl7pPr lvl="6" algn="ctr" rtl="0">
              <a:spcBef>
                <a:spcPts val="0"/>
              </a:spcBef>
              <a:spcAft>
                <a:spcPts val="0"/>
              </a:spcAft>
              <a:buClr>
                <a:schemeClr val="lt1"/>
              </a:buClr>
              <a:buSzPts val="4600"/>
              <a:buNone/>
              <a:defRPr sz="4600" b="1">
                <a:solidFill>
                  <a:schemeClr val="lt1"/>
                </a:solidFill>
              </a:defRPr>
            </a:lvl7pPr>
            <a:lvl8pPr lvl="7" algn="ctr" rtl="0">
              <a:spcBef>
                <a:spcPts val="0"/>
              </a:spcBef>
              <a:spcAft>
                <a:spcPts val="0"/>
              </a:spcAft>
              <a:buClr>
                <a:schemeClr val="lt1"/>
              </a:buClr>
              <a:buSzPts val="4600"/>
              <a:buNone/>
              <a:defRPr sz="4600" b="1">
                <a:solidFill>
                  <a:schemeClr val="lt1"/>
                </a:solidFill>
              </a:defRPr>
            </a:lvl8pPr>
            <a:lvl9pPr lvl="8" algn="ctr" rtl="0">
              <a:spcBef>
                <a:spcPts val="0"/>
              </a:spcBef>
              <a:spcAft>
                <a:spcPts val="0"/>
              </a:spcAft>
              <a:buClr>
                <a:schemeClr val="lt1"/>
              </a:buClr>
              <a:buSzPts val="4600"/>
              <a:buNone/>
              <a:defRPr sz="4600" b="1">
                <a:solidFill>
                  <a:schemeClr val="lt1"/>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rge prompt, full width text 1 1 1">
  <p:cSld name="TITLE_AND_BODY_2_3_3_2_1_1_1_1">
    <p:bg>
      <p:bgPr>
        <a:solidFill>
          <a:schemeClr val="accent1"/>
        </a:solidFill>
        <a:effectLst/>
      </p:bgPr>
    </p:bg>
    <p:spTree>
      <p:nvGrpSpPr>
        <p:cNvPr id="1" name="Shape 152"/>
        <p:cNvGrpSpPr/>
        <p:nvPr/>
      </p:nvGrpSpPr>
      <p:grpSpPr>
        <a:xfrm>
          <a:off x="0" y="0"/>
          <a:ext cx="0" cy="0"/>
          <a:chOff x="0" y="0"/>
          <a:chExt cx="0" cy="0"/>
        </a:xfrm>
      </p:grpSpPr>
      <p:grpSp>
        <p:nvGrpSpPr>
          <p:cNvPr id="153" name="Google Shape;153;p26"/>
          <p:cNvGrpSpPr/>
          <p:nvPr/>
        </p:nvGrpSpPr>
        <p:grpSpPr>
          <a:xfrm rot="10800000">
            <a:off x="-37500" y="2254167"/>
            <a:ext cx="9218981" cy="4646083"/>
            <a:chOff x="-37487" y="-14233"/>
            <a:chExt cx="9218981" cy="4646083"/>
          </a:xfrm>
        </p:grpSpPr>
        <p:grpSp>
          <p:nvGrpSpPr>
            <p:cNvPr id="154" name="Google Shape;154;p26"/>
            <p:cNvGrpSpPr/>
            <p:nvPr/>
          </p:nvGrpSpPr>
          <p:grpSpPr>
            <a:xfrm rot="10800000">
              <a:off x="-37487" y="3079583"/>
              <a:ext cx="9218981" cy="1552267"/>
              <a:chOff x="0" y="4421975"/>
              <a:chExt cx="9144000" cy="2436075"/>
            </a:xfrm>
          </p:grpSpPr>
          <p:sp>
            <p:nvSpPr>
              <p:cNvPr id="155" name="Google Shape;155;p2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 name="Google Shape;157;p26"/>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26"/>
          <p:cNvSpPr txBox="1">
            <a:spLocks noGrp="1"/>
          </p:cNvSpPr>
          <p:nvPr>
            <p:ph type="title"/>
          </p:nvPr>
        </p:nvSpPr>
        <p:spPr>
          <a:xfrm>
            <a:off x="352775" y="3723950"/>
            <a:ext cx="8438400" cy="2191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2pPr>
            <a:lvl3pPr lvl="2"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3pPr>
            <a:lvl4pPr lvl="3"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4pPr>
            <a:lvl5pPr lvl="4"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5pPr>
            <a:lvl6pPr lvl="5"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6pPr>
            <a:lvl7pPr lvl="6"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7pPr>
            <a:lvl8pPr lvl="7"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8pPr>
            <a:lvl9pPr lvl="8"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break 1">
  <p:cSld name="CUSTOM_2">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71100" y="-10400"/>
            <a:ext cx="54030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61" name="Google Shape;161;p27"/>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break 1 1">
  <p:cSld name="CUSTOM_2_1">
    <p:bg>
      <p:bgPr>
        <a:solidFill>
          <a:schemeClr val="lt2"/>
        </a:solidFill>
        <a:effectLst/>
      </p:bgPr>
    </p:bg>
    <p:spTree>
      <p:nvGrpSpPr>
        <p:cNvPr id="1" name="Shape 162"/>
        <p:cNvGrpSpPr/>
        <p:nvPr/>
      </p:nvGrpSpPr>
      <p:grpSpPr>
        <a:xfrm>
          <a:off x="0" y="0"/>
          <a:ext cx="0" cy="0"/>
          <a:chOff x="0" y="0"/>
          <a:chExt cx="0" cy="0"/>
        </a:xfrm>
      </p:grpSpPr>
      <p:sp>
        <p:nvSpPr>
          <p:cNvPr id="163" name="Google Shape;163;p28"/>
          <p:cNvSpPr/>
          <p:nvPr/>
        </p:nvSpPr>
        <p:spPr>
          <a:xfrm>
            <a:off x="-71100" y="-10400"/>
            <a:ext cx="5403000" cy="685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64" name="Google Shape;164;p28"/>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break 1 1 1">
  <p:cSld name="CUSTOM_2_1_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break dark">
  <p:cSld name="CUSTOM_1">
    <p:bg>
      <p:bgPr>
        <a:solidFill>
          <a:schemeClr val="accent1"/>
        </a:solidFill>
        <a:effectLst/>
      </p:bgPr>
    </p:bg>
    <p:spTree>
      <p:nvGrpSpPr>
        <p:cNvPr id="1" name="Shape 167"/>
        <p:cNvGrpSpPr/>
        <p:nvPr/>
      </p:nvGrpSpPr>
      <p:grpSpPr>
        <a:xfrm>
          <a:off x="0" y="0"/>
          <a:ext cx="0" cy="0"/>
          <a:chOff x="0" y="0"/>
          <a:chExt cx="0" cy="0"/>
        </a:xfrm>
      </p:grpSpPr>
      <p:sp>
        <p:nvSpPr>
          <p:cNvPr id="168" name="Google Shape;168;p30"/>
          <p:cNvSpPr/>
          <p:nvPr/>
        </p:nvSpPr>
        <p:spPr>
          <a:xfrm>
            <a:off x="0" y="-10400"/>
            <a:ext cx="5331900" cy="6858000"/>
          </a:xfrm>
          <a:prstGeom prst="rect">
            <a:avLst/>
          </a:prstGeom>
          <a:solidFill>
            <a:schemeClr val="dk2"/>
          </a:solidFill>
          <a:ln>
            <a:noFill/>
          </a:ln>
          <a:effectLst>
            <a:outerShdw blurRad="1714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0"/>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700"/>
              <a:buNone/>
              <a:defRPr sz="4700">
                <a:solidFill>
                  <a:srgbClr val="FFFFFF"/>
                </a:solidFill>
              </a:defRPr>
            </a:lvl1pPr>
            <a:lvl2pPr lvl="1"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2pPr>
            <a:lvl3pPr lvl="2"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3pPr>
            <a:lvl4pPr lvl="3"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4pPr>
            <a:lvl5pPr lvl="4"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5pPr>
            <a:lvl6pPr lvl="5"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6pPr>
            <a:lvl7pPr lvl="6"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7pPr>
            <a:lvl8pPr lvl="7"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8pPr>
            <a:lvl9pPr lvl="8"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cSld name="TITLE_AND_BODY_2_3_2">
    <p:bg>
      <p:bgPr>
        <a:solidFill>
          <a:srgbClr val="FFFFFF"/>
        </a:solidFill>
        <a:effectLst/>
      </p:bgPr>
    </p:bg>
    <p:spTree>
      <p:nvGrpSpPr>
        <p:cNvPr id="1" name="Shape 170"/>
        <p:cNvGrpSpPr/>
        <p:nvPr/>
      </p:nvGrpSpPr>
      <p:grpSpPr>
        <a:xfrm>
          <a:off x="0" y="0"/>
          <a:ext cx="0" cy="0"/>
          <a:chOff x="0" y="0"/>
          <a:chExt cx="0" cy="0"/>
        </a:xfrm>
      </p:grpSpPr>
      <p:sp>
        <p:nvSpPr>
          <p:cNvPr id="171" name="Google Shape;171;p31"/>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
  <p:cSld name="TITLE_AND_BODY_2_3_2_2">
    <p:bg>
      <p:bgPr>
        <a:solidFill>
          <a:schemeClr val="lt1"/>
        </a:solidFill>
        <a:effectLst/>
      </p:bgPr>
    </p:bg>
    <p:spTree>
      <p:nvGrpSpPr>
        <p:cNvPr id="1" name="Shape 172"/>
        <p:cNvGrpSpPr/>
        <p:nvPr/>
      </p:nvGrpSpPr>
      <p:grpSpPr>
        <a:xfrm>
          <a:off x="0" y="0"/>
          <a:ext cx="0" cy="0"/>
          <a:chOff x="0" y="0"/>
          <a:chExt cx="0" cy="0"/>
        </a:xfrm>
      </p:grpSpPr>
      <p:sp>
        <p:nvSpPr>
          <p:cNvPr id="173" name="Google Shape;173;p32"/>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 1">
  <p:cSld name="TITLE_AND_BODY_2_3_2_2_1">
    <p:bg>
      <p:bgPr>
        <a:solidFill>
          <a:schemeClr val="accent1"/>
        </a:solidFill>
        <a:effectLst/>
      </p:bgPr>
    </p:bg>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 1 1">
  <p:cSld name="TITLE_AND_BODY_2_3_2_2_1_1">
    <p:bg>
      <p:bgPr>
        <a:solidFill>
          <a:schemeClr val="dk2"/>
        </a:solidFill>
        <a:effectLst/>
      </p:bgPr>
    </p:bg>
    <p:spTree>
      <p:nvGrpSpPr>
        <p:cNvPr id="1" name="Shape 176"/>
        <p:cNvGrpSpPr/>
        <p:nvPr/>
      </p:nvGrpSpPr>
      <p:grpSpPr>
        <a:xfrm>
          <a:off x="0" y="0"/>
          <a:ext cx="0" cy="0"/>
          <a:chOff x="0" y="0"/>
          <a:chExt cx="0" cy="0"/>
        </a:xfrm>
      </p:grpSpPr>
      <p:sp>
        <p:nvSpPr>
          <p:cNvPr id="177" name="Google Shape;177;p34"/>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 2 columns">
  <p:cSld name="TITLE_AND_BODY_2_3_1">
    <p:bg>
      <p:bgPr>
        <a:solidFill>
          <a:srgbClr val="FFFFFF"/>
        </a:solidFill>
        <a:effectLst/>
      </p:bgPr>
    </p:bg>
    <p:spTree>
      <p:nvGrpSpPr>
        <p:cNvPr id="1" name="Shape 178"/>
        <p:cNvGrpSpPr/>
        <p:nvPr/>
      </p:nvGrpSpPr>
      <p:grpSpPr>
        <a:xfrm>
          <a:off x="0" y="0"/>
          <a:ext cx="0" cy="0"/>
          <a:chOff x="0" y="0"/>
          <a:chExt cx="0" cy="0"/>
        </a:xfrm>
      </p:grpSpPr>
      <p:sp>
        <p:nvSpPr>
          <p:cNvPr id="179" name="Google Shape;179;p35"/>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5"/>
          <p:cNvSpPr txBox="1">
            <a:spLocks noGrp="1"/>
          </p:cNvSpPr>
          <p:nvPr>
            <p:ph type="title"/>
          </p:nvPr>
        </p:nvSpPr>
        <p:spPr>
          <a:xfrm>
            <a:off x="211200" y="103600"/>
            <a:ext cx="8698800" cy="807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81" name="Google Shape;181;p35"/>
          <p:cNvSpPr txBox="1">
            <a:spLocks noGrp="1"/>
          </p:cNvSpPr>
          <p:nvPr>
            <p:ph type="body" idx="1"/>
          </p:nvPr>
        </p:nvSpPr>
        <p:spPr>
          <a:xfrm>
            <a:off x="211200" y="1072225"/>
            <a:ext cx="44061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82" name="Google Shape;182;p35"/>
          <p:cNvSpPr txBox="1">
            <a:spLocks noGrp="1"/>
          </p:cNvSpPr>
          <p:nvPr>
            <p:ph type="body" idx="2"/>
          </p:nvPr>
        </p:nvSpPr>
        <p:spPr>
          <a:xfrm>
            <a:off x="4617300" y="1072225"/>
            <a:ext cx="45267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mpletely blank">
  <p:cSld name="BLANK_2">
    <p:spTree>
      <p:nvGrpSpPr>
        <p:cNvPr id="1" name="Shape 18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11200" y="103600"/>
            <a:ext cx="8698800" cy="645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102C53"/>
              </a:buClr>
              <a:buSzPts val="3000"/>
              <a:buFont typeface="Blinker SemiBold"/>
              <a:buNone/>
              <a:defRPr sz="3000">
                <a:solidFill>
                  <a:srgbClr val="102C53"/>
                </a:solidFill>
                <a:latin typeface="Blinker SemiBold"/>
                <a:ea typeface="Blinker SemiBold"/>
                <a:cs typeface="Blinker SemiBold"/>
                <a:sym typeface="Blinker SemiBold"/>
              </a:defRPr>
            </a:lvl1pPr>
            <a:lvl2pPr lvl="1"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2pPr>
            <a:lvl3pPr lvl="2"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3pPr>
            <a:lvl4pPr lvl="3"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4pPr>
            <a:lvl5pPr lvl="4"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5pPr>
            <a:lvl6pPr lvl="5"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6pPr>
            <a:lvl7pPr lvl="6"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7pPr>
            <a:lvl8pPr lvl="7"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8pPr>
            <a:lvl9pPr lvl="8"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9pPr>
          </a:lstStyle>
          <a:p>
            <a:endParaRPr/>
          </a:p>
        </p:txBody>
      </p:sp>
      <p:sp>
        <p:nvSpPr>
          <p:cNvPr id="7" name="Google Shape;7;p1"/>
          <p:cNvSpPr txBox="1">
            <a:spLocks noGrp="1"/>
          </p:cNvSpPr>
          <p:nvPr>
            <p:ph type="body" idx="1"/>
          </p:nvPr>
        </p:nvSpPr>
        <p:spPr>
          <a:xfrm>
            <a:off x="393225" y="1072225"/>
            <a:ext cx="8597400" cy="5655900"/>
          </a:xfrm>
          <a:prstGeom prst="rect">
            <a:avLst/>
          </a:prstGeom>
          <a:noFill/>
          <a:ln>
            <a:noFill/>
          </a:ln>
        </p:spPr>
        <p:txBody>
          <a:bodyPr spcFirstLastPara="1" wrap="square" lIns="91425" tIns="91425" rIns="91425" bIns="91425" anchor="t" anchorCtr="0">
            <a:noAutofit/>
          </a:bodyPr>
          <a:lstStyle>
            <a:lvl1pPr marL="457200" lvl="0" indent="-406400" rtl="0">
              <a:spcBef>
                <a:spcPts val="600"/>
              </a:spcBef>
              <a:spcAft>
                <a:spcPts val="0"/>
              </a:spcAft>
              <a:buSzPts val="2800"/>
              <a:buFont typeface="Open Sans"/>
              <a:buChar char="⊙"/>
              <a:defRPr sz="2800">
                <a:latin typeface="Open Sans"/>
                <a:ea typeface="Open Sans"/>
                <a:cs typeface="Open Sans"/>
                <a:sym typeface="Open Sans"/>
              </a:defRPr>
            </a:lvl1pPr>
            <a:lvl2pPr marL="914400" lvl="1" indent="-381000" rtl="0">
              <a:spcBef>
                <a:spcPts val="0"/>
              </a:spcBef>
              <a:spcAft>
                <a:spcPts val="0"/>
              </a:spcAft>
              <a:buSzPts val="2400"/>
              <a:buFont typeface="Open Sans"/>
              <a:buChar char="○"/>
              <a:defRPr sz="2400">
                <a:latin typeface="Open Sans"/>
                <a:ea typeface="Open Sans"/>
                <a:cs typeface="Open Sans"/>
                <a:sym typeface="Open Sans"/>
              </a:defRPr>
            </a:lvl2pPr>
            <a:lvl3pPr marL="1371600" lvl="2" indent="-381000" rtl="0">
              <a:spcBef>
                <a:spcPts val="0"/>
              </a:spcBef>
              <a:spcAft>
                <a:spcPts val="0"/>
              </a:spcAft>
              <a:buSzPts val="2400"/>
              <a:buFont typeface="Open Sans"/>
              <a:buChar char="■"/>
              <a:defRPr sz="2400">
                <a:latin typeface="Open Sans"/>
                <a:ea typeface="Open Sans"/>
                <a:cs typeface="Open Sans"/>
                <a:sym typeface="Open Sans"/>
              </a:defRPr>
            </a:lvl3pPr>
            <a:lvl4pPr marL="1828800" lvl="3" indent="-342900" rtl="0">
              <a:spcBef>
                <a:spcPts val="0"/>
              </a:spcBef>
              <a:spcAft>
                <a:spcPts val="0"/>
              </a:spcAft>
              <a:buSzPts val="1800"/>
              <a:buFont typeface="Open Sans"/>
              <a:buChar char="●"/>
              <a:defRPr sz="1800">
                <a:latin typeface="Open Sans"/>
                <a:ea typeface="Open Sans"/>
                <a:cs typeface="Open Sans"/>
                <a:sym typeface="Open Sans"/>
              </a:defRPr>
            </a:lvl4pPr>
            <a:lvl5pPr marL="2286000" lvl="4" indent="-342900" rtl="0">
              <a:spcBef>
                <a:spcPts val="0"/>
              </a:spcBef>
              <a:spcAft>
                <a:spcPts val="0"/>
              </a:spcAft>
              <a:buSzPts val="1800"/>
              <a:buFont typeface="Open Sans"/>
              <a:buChar char="○"/>
              <a:defRPr sz="1800">
                <a:latin typeface="Open Sans"/>
                <a:ea typeface="Open Sans"/>
                <a:cs typeface="Open Sans"/>
                <a:sym typeface="Open Sans"/>
              </a:defRPr>
            </a:lvl5pPr>
            <a:lvl6pPr marL="2743200" lvl="5" indent="-342900" rtl="0">
              <a:spcBef>
                <a:spcPts val="0"/>
              </a:spcBef>
              <a:spcAft>
                <a:spcPts val="0"/>
              </a:spcAft>
              <a:buSzPts val="1800"/>
              <a:buFont typeface="Open Sans"/>
              <a:buChar char="■"/>
              <a:defRPr sz="1800">
                <a:latin typeface="Open Sans"/>
                <a:ea typeface="Open Sans"/>
                <a:cs typeface="Open Sans"/>
                <a:sym typeface="Open Sans"/>
              </a:defRPr>
            </a:lvl6pPr>
            <a:lvl7pPr marL="3200400" lvl="6" indent="-342900" rtl="0">
              <a:spcBef>
                <a:spcPts val="0"/>
              </a:spcBef>
              <a:spcAft>
                <a:spcPts val="0"/>
              </a:spcAft>
              <a:buSzPts val="1800"/>
              <a:buFont typeface="Open Sans"/>
              <a:buChar char="●"/>
              <a:defRPr sz="1800">
                <a:latin typeface="Open Sans"/>
                <a:ea typeface="Open Sans"/>
                <a:cs typeface="Open Sans"/>
                <a:sym typeface="Open Sans"/>
              </a:defRPr>
            </a:lvl7pPr>
            <a:lvl8pPr marL="3657600" lvl="7" indent="-342900" rtl="0">
              <a:spcBef>
                <a:spcPts val="0"/>
              </a:spcBef>
              <a:spcAft>
                <a:spcPts val="0"/>
              </a:spcAft>
              <a:buSzPts val="1800"/>
              <a:buFont typeface="Open Sans"/>
              <a:buChar char="○"/>
              <a:defRPr sz="1800">
                <a:latin typeface="Open Sans"/>
                <a:ea typeface="Open Sans"/>
                <a:cs typeface="Open Sans"/>
                <a:sym typeface="Open Sans"/>
              </a:defRPr>
            </a:lvl8pPr>
            <a:lvl9pPr marL="4114800" lvl="8" indent="-342900" rtl="0">
              <a:spcBef>
                <a:spcPts val="0"/>
              </a:spcBef>
              <a:spcAft>
                <a:spcPts val="0"/>
              </a:spcAft>
              <a:buSzPts val="1800"/>
              <a:buFont typeface="Open Sans"/>
              <a:buChar char="■"/>
              <a:defRPr sz="1800">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8.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8.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8.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8.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8.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8.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8.xml"/><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hyperlink" Target="https://trainingforchange.ourpowerbase.net/OSI-Evaluation" TargetMode="External"/><Relationship Id="rId2" Type="http://schemas.openxmlformats.org/officeDocument/2006/relationships/notesSlide" Target="../notesSlides/notesSlide40.xml"/><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trainingforchange.org/craft-of-campaigns/" TargetMode="External"/><Relationship Id="rId7" Type="http://schemas.openxmlformats.org/officeDocument/2006/relationships/hyperlink" Target="https://www.trainingforchange.org/tools/?topic%5B22%5D=22&amp;searchbox=" TargetMode="External"/><Relationship Id="rId2" Type="http://schemas.openxmlformats.org/officeDocument/2006/relationships/notesSlide" Target="../notesSlides/notesSlide41.xml"/><Relationship Id="rId1" Type="http://schemas.openxmlformats.org/officeDocument/2006/relationships/slideLayout" Target="../slideLayouts/slideLayout21.xml"/><Relationship Id="rId6" Type="http://schemas.openxmlformats.org/officeDocument/2006/relationships/hyperlink" Target="https://www.trainingforchange.org/programs/osi/#OSI-Workshops" TargetMode="External"/><Relationship Id="rId5" Type="http://schemas.openxmlformats.org/officeDocument/2006/relationships/hyperlink" Target="https://www.trainingforchange.org/campaign-strategy-coaching/" TargetMode="External"/><Relationship Id="rId4" Type="http://schemas.openxmlformats.org/officeDocument/2006/relationships/hyperlink" Target="https://tiny.cc/TFC-Campaign-Workbook" TargetMode="External"/><Relationship Id="rId9" Type="http://schemas.openxmlformats.org/officeDocument/2006/relationships/image" Target="../media/image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6.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7.xml"/><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8.xml"/><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9.xml"/><Relationship Id="rId1" Type="http://schemas.openxmlformats.org/officeDocument/2006/relationships/slideLayout" Target="../slideLayouts/slideLayout20.xml"/><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2.xml"/><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3.xml"/><Relationship Id="rId1" Type="http://schemas.openxmlformats.org/officeDocument/2006/relationships/slideLayout" Target="../slideLayouts/slideLayout22.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21.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7"/>
          <p:cNvSpPr txBox="1">
            <a:spLocks noGrp="1"/>
          </p:cNvSpPr>
          <p:nvPr>
            <p:ph type="ctrTitle"/>
          </p:nvPr>
        </p:nvSpPr>
        <p:spPr>
          <a:xfrm>
            <a:off x="1175500" y="2285850"/>
            <a:ext cx="7720500" cy="307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8100">
                <a:solidFill>
                  <a:schemeClr val="dk2"/>
                </a:solidFill>
              </a:rPr>
              <a:t>Campaign </a:t>
            </a:r>
            <a:endParaRPr sz="8100">
              <a:solidFill>
                <a:schemeClr val="dk2"/>
              </a:solidFill>
            </a:endParaRPr>
          </a:p>
          <a:p>
            <a:pPr marL="0" lvl="0" indent="0" algn="l" rtl="0">
              <a:spcBef>
                <a:spcPts val="0"/>
              </a:spcBef>
              <a:spcAft>
                <a:spcPts val="0"/>
              </a:spcAft>
              <a:buNone/>
            </a:pPr>
            <a:r>
              <a:rPr lang="en" sz="8100">
                <a:solidFill>
                  <a:schemeClr val="dk2"/>
                </a:solidFill>
              </a:rPr>
              <a:t>Coaching 101</a:t>
            </a:r>
            <a:endParaRPr sz="81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8"/>
          <p:cNvSpPr txBox="1">
            <a:spLocks noGrp="1"/>
          </p:cNvSpPr>
          <p:nvPr>
            <p:ph type="title"/>
          </p:nvPr>
        </p:nvSpPr>
        <p:spPr>
          <a:xfrm>
            <a:off x="211200" y="103600"/>
            <a:ext cx="8698800" cy="142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Rename yourself: </a:t>
            </a:r>
            <a:r>
              <a:rPr lang="en" sz="2700" b="0">
                <a:latin typeface="Open Sans"/>
                <a:ea typeface="Open Sans"/>
                <a:cs typeface="Open Sans"/>
                <a:sym typeface="Open Sans"/>
              </a:rPr>
              <a:t>Find your name at the top of the Participants list, click </a:t>
            </a:r>
            <a:r>
              <a:rPr lang="en" sz="2700">
                <a:latin typeface="Open Sans"/>
                <a:ea typeface="Open Sans"/>
                <a:cs typeface="Open Sans"/>
                <a:sym typeface="Open Sans"/>
              </a:rPr>
              <a:t>More</a:t>
            </a:r>
            <a:r>
              <a:rPr lang="en" sz="2700" b="0">
                <a:latin typeface="Open Sans"/>
                <a:ea typeface="Open Sans"/>
                <a:cs typeface="Open Sans"/>
                <a:sym typeface="Open Sans"/>
              </a:rPr>
              <a:t> then </a:t>
            </a:r>
            <a:r>
              <a:rPr lang="en" sz="2700">
                <a:latin typeface="Open Sans"/>
                <a:ea typeface="Open Sans"/>
                <a:cs typeface="Open Sans"/>
                <a:sym typeface="Open Sans"/>
              </a:rPr>
              <a:t>Rename</a:t>
            </a:r>
            <a:r>
              <a:rPr lang="en" sz="2700" b="0">
                <a:latin typeface="Open Sans"/>
                <a:ea typeface="Open Sans"/>
                <a:cs typeface="Open Sans"/>
                <a:sym typeface="Open Sans"/>
              </a:rPr>
              <a:t>.  Add your name &amp; location.</a:t>
            </a:r>
            <a:endParaRPr sz="2700" b="0">
              <a:latin typeface="Open Sans"/>
              <a:ea typeface="Open Sans"/>
              <a:cs typeface="Open Sans"/>
              <a:sym typeface="Open Sans"/>
            </a:endParaRPr>
          </a:p>
        </p:txBody>
      </p:sp>
      <p:grpSp>
        <p:nvGrpSpPr>
          <p:cNvPr id="194" name="Google Shape;194;p38"/>
          <p:cNvGrpSpPr/>
          <p:nvPr/>
        </p:nvGrpSpPr>
        <p:grpSpPr>
          <a:xfrm>
            <a:off x="0" y="1524253"/>
            <a:ext cx="9144001" cy="5409948"/>
            <a:chOff x="0" y="1524253"/>
            <a:chExt cx="9144001" cy="5409948"/>
          </a:xfrm>
        </p:grpSpPr>
        <p:pic>
          <p:nvPicPr>
            <p:cNvPr id="195" name="Google Shape;195;p38" descr="A screenshot of the Zoom interface.  The Participants menu is open on the right.  An arrow points to the &quot;More&quot; button next to &quot;Your Name&quot; at the top of the participants list.  In the drop down menu that appears under &quot;More&quot;, &quot;Rename&quot; is selected." title="Zoom Screenshot showing rename function"/>
            <p:cNvPicPr preferRelativeResize="0"/>
            <p:nvPr/>
          </p:nvPicPr>
          <p:blipFill>
            <a:blip r:embed="rId3">
              <a:alphaModFix/>
            </a:blip>
            <a:stretch>
              <a:fillRect/>
            </a:stretch>
          </p:blipFill>
          <p:spPr>
            <a:xfrm>
              <a:off x="0" y="1524253"/>
              <a:ext cx="9144001" cy="5409948"/>
            </a:xfrm>
            <a:prstGeom prst="rect">
              <a:avLst/>
            </a:prstGeom>
            <a:noFill/>
            <a:ln>
              <a:noFill/>
            </a:ln>
          </p:spPr>
        </p:pic>
        <p:cxnSp>
          <p:nvCxnSpPr>
            <p:cNvPr id="196" name="Google Shape;196;p38"/>
            <p:cNvCxnSpPr/>
            <p:nvPr/>
          </p:nvCxnSpPr>
          <p:spPr>
            <a:xfrm rot="10800000" flipH="1">
              <a:off x="7028100" y="2152475"/>
              <a:ext cx="902700" cy="831000"/>
            </a:xfrm>
            <a:prstGeom prst="straightConnector1">
              <a:avLst/>
            </a:prstGeom>
            <a:noFill/>
            <a:ln w="76200" cap="flat" cmpd="sng">
              <a:solidFill>
                <a:srgbClr val="CC0000"/>
              </a:solidFill>
              <a:prstDash val="solid"/>
              <a:round/>
              <a:headEnd type="none" w="med" len="med"/>
              <a:tailEnd type="triangle" w="med" len="med"/>
            </a:ln>
          </p:spPr>
        </p:cxnSp>
        <p:pic>
          <p:nvPicPr>
            <p:cNvPr id="197" name="Google Shape;197;p38"/>
            <p:cNvPicPr preferRelativeResize="0"/>
            <p:nvPr/>
          </p:nvPicPr>
          <p:blipFill>
            <a:blip r:embed="rId4">
              <a:alphaModFix/>
            </a:blip>
            <a:stretch>
              <a:fillRect/>
            </a:stretch>
          </p:blipFill>
          <p:spPr>
            <a:xfrm>
              <a:off x="442150" y="2932675"/>
              <a:ext cx="2795049" cy="2093524"/>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sp>
        <p:nvSpPr>
          <p:cNvPr id="202" name="Google Shape;202;p39"/>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500"/>
              <a:t>Be present</a:t>
            </a:r>
            <a:endParaRPr sz="3500"/>
          </a:p>
        </p:txBody>
      </p:sp>
      <p:sp>
        <p:nvSpPr>
          <p:cNvPr id="203" name="Google Shape;203;p39"/>
          <p:cNvSpPr txBox="1">
            <a:spLocks noGrp="1"/>
          </p:cNvSpPr>
          <p:nvPr>
            <p:ph type="body" idx="1"/>
          </p:nvPr>
        </p:nvSpPr>
        <p:spPr>
          <a:xfrm>
            <a:off x="393225" y="1072225"/>
            <a:ext cx="8698800" cy="2891100"/>
          </a:xfrm>
          <a:prstGeom prst="rect">
            <a:avLst/>
          </a:prstGeom>
        </p:spPr>
        <p:txBody>
          <a:bodyPr spcFirstLastPara="1" wrap="square" lIns="91425" tIns="91425" rIns="91425" bIns="91425" anchor="t" anchorCtr="0">
            <a:noAutofit/>
          </a:bodyPr>
          <a:lstStyle/>
          <a:p>
            <a:pPr marL="457200" lvl="0" indent="-406400" algn="l" rtl="0">
              <a:spcBef>
                <a:spcPts val="600"/>
              </a:spcBef>
              <a:spcAft>
                <a:spcPts val="0"/>
              </a:spcAft>
              <a:buSzPts val="2800"/>
              <a:buChar char="❏"/>
            </a:pPr>
            <a:r>
              <a:rPr lang="en"/>
              <a:t>Choose how you want to be in this space to support your learning</a:t>
            </a:r>
            <a:endParaRPr/>
          </a:p>
          <a:p>
            <a:pPr marL="457200" lvl="0" indent="-406400" algn="l" rtl="0">
              <a:spcBef>
                <a:spcPts val="1000"/>
              </a:spcBef>
              <a:spcAft>
                <a:spcPts val="0"/>
              </a:spcAft>
              <a:buSzPts val="2800"/>
              <a:buChar char="❏"/>
            </a:pPr>
            <a:r>
              <a:rPr lang="en"/>
              <a:t>Remove distractions</a:t>
            </a:r>
            <a:endParaRPr/>
          </a:p>
          <a:p>
            <a:pPr marL="457200" lvl="0" indent="-406400" algn="l" rtl="0">
              <a:spcBef>
                <a:spcPts val="1000"/>
              </a:spcBef>
              <a:spcAft>
                <a:spcPts val="0"/>
              </a:spcAft>
              <a:buSzPts val="2800"/>
              <a:buChar char="❏"/>
            </a:pPr>
            <a:r>
              <a:rPr lang="en"/>
              <a:t>Get drink/food</a:t>
            </a:r>
            <a:endParaRPr/>
          </a:p>
          <a:p>
            <a:pPr marL="457200" lvl="0" indent="-406400" algn="l" rtl="0">
              <a:spcBef>
                <a:spcPts val="1000"/>
              </a:spcBef>
              <a:spcAft>
                <a:spcPts val="1000"/>
              </a:spcAft>
              <a:buSzPts val="2800"/>
              <a:buChar char="❏"/>
            </a:pPr>
            <a:r>
              <a:rPr lang="en"/>
              <a:t>Get note-taking stuff</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sp>
        <p:nvSpPr>
          <p:cNvPr id="208" name="Google Shape;208;p40"/>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t>Closed Captioning</a:t>
            </a:r>
            <a:endParaRPr sz="3500"/>
          </a:p>
        </p:txBody>
      </p:sp>
      <p:pic>
        <p:nvPicPr>
          <p:cNvPr id="209" name="Google Shape;209;p40" descr="Screenshot of the button on Zoom toolbar that has the CC symbol and says Show captions."/>
          <p:cNvPicPr preferRelativeResize="0"/>
          <p:nvPr/>
        </p:nvPicPr>
        <p:blipFill rotWithShape="1">
          <a:blip r:embed="rId3">
            <a:alphaModFix/>
          </a:blip>
          <a:srcRect b="4177"/>
          <a:stretch/>
        </p:blipFill>
        <p:spPr>
          <a:xfrm>
            <a:off x="2476775" y="2131475"/>
            <a:ext cx="2143125" cy="1149975"/>
          </a:xfrm>
          <a:prstGeom prst="rect">
            <a:avLst/>
          </a:prstGeom>
          <a:noFill/>
          <a:ln>
            <a:noFill/>
          </a:ln>
        </p:spPr>
      </p:pic>
      <p:sp>
        <p:nvSpPr>
          <p:cNvPr id="210" name="Google Shape;210;p40"/>
          <p:cNvSpPr txBox="1"/>
          <p:nvPr/>
        </p:nvSpPr>
        <p:spPr>
          <a:xfrm>
            <a:off x="584675" y="4873375"/>
            <a:ext cx="7748700" cy="12450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500">
                <a:solidFill>
                  <a:schemeClr val="dk2"/>
                </a:solidFill>
                <a:latin typeface="Open Sans"/>
                <a:ea typeface="Open Sans"/>
                <a:cs typeface="Open Sans"/>
                <a:sym typeface="Open Sans"/>
              </a:rPr>
              <a:t>Click </a:t>
            </a:r>
            <a:r>
              <a:rPr lang="en" sz="3500" b="1">
                <a:solidFill>
                  <a:schemeClr val="dk2"/>
                </a:solidFill>
                <a:latin typeface="Open Sans"/>
                <a:ea typeface="Open Sans"/>
                <a:cs typeface="Open Sans"/>
                <a:sym typeface="Open Sans"/>
              </a:rPr>
              <a:t>Show Captions </a:t>
            </a:r>
            <a:r>
              <a:rPr lang="en" sz="3500">
                <a:solidFill>
                  <a:schemeClr val="dk2"/>
                </a:solidFill>
                <a:latin typeface="Open Sans"/>
                <a:ea typeface="Open Sans"/>
                <a:cs typeface="Open Sans"/>
                <a:sym typeface="Open Sans"/>
              </a:rPr>
              <a:t>in the toolbar</a:t>
            </a:r>
            <a:endParaRPr sz="3500">
              <a:solidFill>
                <a:schemeClr val="dk2"/>
              </a:solidFill>
              <a:latin typeface="Open Sans"/>
              <a:ea typeface="Open Sans"/>
              <a:cs typeface="Open Sans"/>
              <a:sym typeface="Open Sans"/>
            </a:endParaRPr>
          </a:p>
          <a:p>
            <a:pPr marL="0" lvl="0" indent="0" algn="ctr" rtl="0">
              <a:spcBef>
                <a:spcPts val="600"/>
              </a:spcBef>
              <a:spcAft>
                <a:spcPts val="0"/>
              </a:spcAft>
              <a:buNone/>
            </a:pPr>
            <a:r>
              <a:rPr lang="en" sz="3500">
                <a:solidFill>
                  <a:schemeClr val="dk2"/>
                </a:solidFill>
                <a:latin typeface="Open Sans"/>
                <a:ea typeface="Open Sans"/>
                <a:cs typeface="Open Sans"/>
                <a:sym typeface="Open Sans"/>
              </a:rPr>
              <a:t>(if you don’t see it, look under </a:t>
            </a:r>
            <a:r>
              <a:rPr lang="en" sz="3500" b="1">
                <a:solidFill>
                  <a:schemeClr val="dk2"/>
                </a:solidFill>
                <a:latin typeface="Open Sans"/>
                <a:ea typeface="Open Sans"/>
                <a:cs typeface="Open Sans"/>
                <a:sym typeface="Open Sans"/>
              </a:rPr>
              <a:t>More</a:t>
            </a:r>
            <a:r>
              <a:rPr lang="en" sz="3500">
                <a:solidFill>
                  <a:schemeClr val="dk2"/>
                </a:solidFill>
                <a:latin typeface="Open Sans"/>
                <a:ea typeface="Open Sans"/>
                <a:cs typeface="Open Sans"/>
                <a:sym typeface="Open Sans"/>
              </a:rPr>
              <a:t>)</a:t>
            </a:r>
            <a:endParaRPr sz="3500">
              <a:solidFill>
                <a:schemeClr val="dk2"/>
              </a:solidFill>
              <a:latin typeface="Open Sans"/>
              <a:ea typeface="Open Sans"/>
              <a:cs typeface="Open Sans"/>
              <a:sym typeface="Open Sans"/>
            </a:endParaRPr>
          </a:p>
        </p:txBody>
      </p:sp>
      <p:cxnSp>
        <p:nvCxnSpPr>
          <p:cNvPr id="211" name="Google Shape;211;p40" descr="Arrow pointing to arrow to open Close Caption Menu" title="Red Arrow - CC Menu"/>
          <p:cNvCxnSpPr/>
          <p:nvPr/>
        </p:nvCxnSpPr>
        <p:spPr>
          <a:xfrm rot="10800000">
            <a:off x="3429200" y="3218700"/>
            <a:ext cx="46500" cy="1587900"/>
          </a:xfrm>
          <a:prstGeom prst="straightConnector1">
            <a:avLst/>
          </a:prstGeom>
          <a:noFill/>
          <a:ln w="114300" cap="flat" cmpd="sng">
            <a:solidFill>
              <a:srgbClr val="CC0000"/>
            </a:solidFill>
            <a:prstDash val="solid"/>
            <a:round/>
            <a:headEnd type="none" w="med" len="med"/>
            <a:tailEnd type="triangl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5"/>
        <p:cNvGrpSpPr/>
        <p:nvPr/>
      </p:nvGrpSpPr>
      <p:grpSpPr>
        <a:xfrm>
          <a:off x="0" y="0"/>
          <a:ext cx="0" cy="0"/>
          <a:chOff x="0" y="0"/>
          <a:chExt cx="0" cy="0"/>
        </a:xfrm>
      </p:grpSpPr>
      <p:pic>
        <p:nvPicPr>
          <p:cNvPr id="216" name="Google Shape;216;p41"/>
          <p:cNvPicPr preferRelativeResize="0"/>
          <p:nvPr/>
        </p:nvPicPr>
        <p:blipFill rotWithShape="1">
          <a:blip r:embed="rId3">
            <a:alphaModFix/>
          </a:blip>
          <a:srcRect l="21268" r="44052" b="1642"/>
          <a:stretch/>
        </p:blipFill>
        <p:spPr>
          <a:xfrm>
            <a:off x="2173900" y="3824000"/>
            <a:ext cx="2141650" cy="3034001"/>
          </a:xfrm>
          <a:prstGeom prst="rect">
            <a:avLst/>
          </a:prstGeom>
          <a:noFill/>
          <a:ln>
            <a:noFill/>
          </a:ln>
        </p:spPr>
      </p:pic>
      <p:pic>
        <p:nvPicPr>
          <p:cNvPr id="217" name="Google Shape;217;p41"/>
          <p:cNvPicPr preferRelativeResize="0"/>
          <p:nvPr/>
        </p:nvPicPr>
        <p:blipFill rotWithShape="1">
          <a:blip r:embed="rId4">
            <a:alphaModFix/>
          </a:blip>
          <a:srcRect l="15382" r="10735"/>
          <a:stretch/>
        </p:blipFill>
        <p:spPr>
          <a:xfrm>
            <a:off x="0" y="3773225"/>
            <a:ext cx="2245403" cy="3084776"/>
          </a:xfrm>
          <a:prstGeom prst="rect">
            <a:avLst/>
          </a:prstGeom>
          <a:noFill/>
          <a:ln>
            <a:noFill/>
          </a:ln>
        </p:spPr>
      </p:pic>
      <p:pic>
        <p:nvPicPr>
          <p:cNvPr id="218" name="Google Shape;218;p41"/>
          <p:cNvPicPr preferRelativeResize="0"/>
          <p:nvPr/>
        </p:nvPicPr>
        <p:blipFill rotWithShape="1">
          <a:blip r:embed="rId5">
            <a:alphaModFix/>
          </a:blip>
          <a:srcRect l="12749" t="1920" r="8255" b="-1920"/>
          <a:stretch/>
        </p:blipFill>
        <p:spPr>
          <a:xfrm>
            <a:off x="4712314" y="1662300"/>
            <a:ext cx="3104560" cy="2263326"/>
          </a:xfrm>
          <a:prstGeom prst="rect">
            <a:avLst/>
          </a:prstGeom>
          <a:noFill/>
          <a:ln>
            <a:noFill/>
          </a:ln>
        </p:spPr>
      </p:pic>
      <p:pic>
        <p:nvPicPr>
          <p:cNvPr id="219" name="Google Shape;219;p41"/>
          <p:cNvPicPr preferRelativeResize="0"/>
          <p:nvPr/>
        </p:nvPicPr>
        <p:blipFill rotWithShape="1">
          <a:blip r:embed="rId6">
            <a:alphaModFix/>
          </a:blip>
          <a:srcRect l="28795" r="36652" b="14777"/>
          <a:stretch/>
        </p:blipFill>
        <p:spPr>
          <a:xfrm>
            <a:off x="7286325" y="1661350"/>
            <a:ext cx="1857675" cy="2171649"/>
          </a:xfrm>
          <a:prstGeom prst="rect">
            <a:avLst/>
          </a:prstGeom>
          <a:noFill/>
          <a:ln>
            <a:noFill/>
          </a:ln>
        </p:spPr>
      </p:pic>
      <p:pic>
        <p:nvPicPr>
          <p:cNvPr id="220" name="Google Shape;220;p41"/>
          <p:cNvPicPr preferRelativeResize="0"/>
          <p:nvPr/>
        </p:nvPicPr>
        <p:blipFill>
          <a:blip r:embed="rId7">
            <a:alphaModFix/>
          </a:blip>
          <a:stretch>
            <a:fillRect/>
          </a:stretch>
        </p:blipFill>
        <p:spPr>
          <a:xfrm>
            <a:off x="4205900" y="3833000"/>
            <a:ext cx="2480851" cy="3040322"/>
          </a:xfrm>
          <a:prstGeom prst="rect">
            <a:avLst/>
          </a:prstGeom>
          <a:noFill/>
          <a:ln>
            <a:noFill/>
          </a:ln>
        </p:spPr>
      </p:pic>
      <p:pic>
        <p:nvPicPr>
          <p:cNvPr id="221" name="Google Shape;221;p41"/>
          <p:cNvPicPr preferRelativeResize="0"/>
          <p:nvPr/>
        </p:nvPicPr>
        <p:blipFill rotWithShape="1">
          <a:blip r:embed="rId8">
            <a:alphaModFix/>
          </a:blip>
          <a:srcRect l="15562" r="16089"/>
          <a:stretch/>
        </p:blipFill>
        <p:spPr>
          <a:xfrm>
            <a:off x="2571950" y="1662300"/>
            <a:ext cx="2417126" cy="2171649"/>
          </a:xfrm>
          <a:prstGeom prst="rect">
            <a:avLst/>
          </a:prstGeom>
          <a:noFill/>
          <a:ln>
            <a:noFill/>
          </a:ln>
        </p:spPr>
      </p:pic>
      <p:pic>
        <p:nvPicPr>
          <p:cNvPr id="222" name="Google Shape;222;p41"/>
          <p:cNvPicPr preferRelativeResize="0"/>
          <p:nvPr/>
        </p:nvPicPr>
        <p:blipFill rotWithShape="1">
          <a:blip r:embed="rId9">
            <a:alphaModFix/>
          </a:blip>
          <a:srcRect l="19768"/>
          <a:stretch/>
        </p:blipFill>
        <p:spPr>
          <a:xfrm>
            <a:off x="0" y="1662300"/>
            <a:ext cx="2952949" cy="2171651"/>
          </a:xfrm>
          <a:prstGeom prst="rect">
            <a:avLst/>
          </a:prstGeom>
          <a:noFill/>
          <a:ln>
            <a:noFill/>
          </a:ln>
        </p:spPr>
      </p:pic>
      <p:sp>
        <p:nvSpPr>
          <p:cNvPr id="223" name="Google Shape;223;p41"/>
          <p:cNvSpPr txBox="1"/>
          <p:nvPr/>
        </p:nvSpPr>
        <p:spPr>
          <a:xfrm>
            <a:off x="3574025" y="15545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2</a:t>
            </a:r>
            <a:endParaRPr sz="4800">
              <a:solidFill>
                <a:schemeClr val="dk2"/>
              </a:solidFill>
              <a:highlight>
                <a:schemeClr val="dk1"/>
              </a:highlight>
              <a:latin typeface="Droid Sans"/>
              <a:ea typeface="Droid Sans"/>
              <a:cs typeface="Droid Sans"/>
              <a:sym typeface="Droid Sans"/>
            </a:endParaRPr>
          </a:p>
        </p:txBody>
      </p:sp>
      <p:sp>
        <p:nvSpPr>
          <p:cNvPr id="224" name="Google Shape;224;p41"/>
          <p:cNvSpPr txBox="1"/>
          <p:nvPr/>
        </p:nvSpPr>
        <p:spPr>
          <a:xfrm>
            <a:off x="5655713" y="1566457"/>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600">
                <a:solidFill>
                  <a:schemeClr val="dk2"/>
                </a:solidFill>
                <a:highlight>
                  <a:schemeClr val="dk1"/>
                </a:highlight>
                <a:latin typeface="Droid Sans"/>
                <a:ea typeface="Droid Sans"/>
                <a:cs typeface="Droid Sans"/>
                <a:sym typeface="Droid Sans"/>
              </a:rPr>
              <a:t>3</a:t>
            </a:r>
            <a:endParaRPr sz="4600">
              <a:solidFill>
                <a:schemeClr val="dk2"/>
              </a:solidFill>
              <a:highlight>
                <a:schemeClr val="dk1"/>
              </a:highlight>
              <a:latin typeface="Droid Sans"/>
              <a:ea typeface="Droid Sans"/>
              <a:cs typeface="Droid Sans"/>
              <a:sym typeface="Droid Sans"/>
            </a:endParaRPr>
          </a:p>
        </p:txBody>
      </p:sp>
      <p:sp>
        <p:nvSpPr>
          <p:cNvPr id="225" name="Google Shape;225;p41"/>
          <p:cNvSpPr txBox="1"/>
          <p:nvPr/>
        </p:nvSpPr>
        <p:spPr>
          <a:xfrm>
            <a:off x="247875" y="1566457"/>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1</a:t>
            </a:r>
            <a:endParaRPr sz="4800">
              <a:solidFill>
                <a:schemeClr val="dk2"/>
              </a:solidFill>
              <a:highlight>
                <a:schemeClr val="dk1"/>
              </a:highlight>
              <a:latin typeface="Droid Sans"/>
              <a:ea typeface="Droid Sans"/>
              <a:cs typeface="Droid Sans"/>
              <a:sym typeface="Droid Sans"/>
            </a:endParaRPr>
          </a:p>
        </p:txBody>
      </p:sp>
      <p:sp>
        <p:nvSpPr>
          <p:cNvPr id="226" name="Google Shape;226;p41"/>
          <p:cNvSpPr txBox="1"/>
          <p:nvPr/>
        </p:nvSpPr>
        <p:spPr>
          <a:xfrm>
            <a:off x="7508825" y="1570828"/>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4</a:t>
            </a:r>
            <a:endParaRPr sz="4800">
              <a:solidFill>
                <a:schemeClr val="dk2"/>
              </a:solidFill>
              <a:highlight>
                <a:schemeClr val="dk1"/>
              </a:highlight>
              <a:latin typeface="Droid Sans"/>
              <a:ea typeface="Droid Sans"/>
              <a:cs typeface="Droid Sans"/>
              <a:sym typeface="Droid Sans"/>
            </a:endParaRPr>
          </a:p>
        </p:txBody>
      </p:sp>
      <p:sp>
        <p:nvSpPr>
          <p:cNvPr id="227" name="Google Shape;227;p41"/>
          <p:cNvSpPr txBox="1"/>
          <p:nvPr/>
        </p:nvSpPr>
        <p:spPr>
          <a:xfrm>
            <a:off x="60613" y="37732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4800">
                <a:solidFill>
                  <a:schemeClr val="dk2"/>
                </a:solidFill>
                <a:highlight>
                  <a:schemeClr val="dk1"/>
                </a:highlight>
                <a:latin typeface="Droid Sans"/>
                <a:ea typeface="Droid Sans"/>
                <a:cs typeface="Droid Sans"/>
                <a:sym typeface="Droid Sans"/>
              </a:rPr>
              <a:t>5</a:t>
            </a:r>
            <a:endParaRPr sz="4800">
              <a:solidFill>
                <a:schemeClr val="dk2"/>
              </a:solidFill>
              <a:highlight>
                <a:schemeClr val="dk1"/>
              </a:highlight>
              <a:latin typeface="Droid Sans"/>
              <a:ea typeface="Droid Sans"/>
              <a:cs typeface="Droid Sans"/>
              <a:sym typeface="Droid Sans"/>
            </a:endParaRPr>
          </a:p>
        </p:txBody>
      </p:sp>
      <p:sp>
        <p:nvSpPr>
          <p:cNvPr id="228" name="Google Shape;228;p41"/>
          <p:cNvSpPr txBox="1"/>
          <p:nvPr/>
        </p:nvSpPr>
        <p:spPr>
          <a:xfrm>
            <a:off x="3445775" y="378269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6</a:t>
            </a:r>
            <a:endParaRPr sz="4800">
              <a:solidFill>
                <a:schemeClr val="dk2"/>
              </a:solidFill>
              <a:highlight>
                <a:schemeClr val="dk1"/>
              </a:highlight>
              <a:latin typeface="Droid Sans"/>
              <a:ea typeface="Droid Sans"/>
              <a:cs typeface="Droid Sans"/>
              <a:sym typeface="Droid Sans"/>
            </a:endParaRPr>
          </a:p>
        </p:txBody>
      </p:sp>
      <p:sp>
        <p:nvSpPr>
          <p:cNvPr id="229" name="Google Shape;229;p41"/>
          <p:cNvSpPr txBox="1"/>
          <p:nvPr/>
        </p:nvSpPr>
        <p:spPr>
          <a:xfrm>
            <a:off x="4891700" y="37723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7</a:t>
            </a:r>
            <a:endParaRPr sz="4800">
              <a:solidFill>
                <a:schemeClr val="dk2"/>
              </a:solidFill>
              <a:highlight>
                <a:schemeClr val="dk1"/>
              </a:highlight>
              <a:latin typeface="Droid Sans"/>
              <a:ea typeface="Droid Sans"/>
              <a:cs typeface="Droid Sans"/>
              <a:sym typeface="Droid Sans"/>
            </a:endParaRPr>
          </a:p>
        </p:txBody>
      </p:sp>
      <p:sp>
        <p:nvSpPr>
          <p:cNvPr id="230" name="Google Shape;230;p41"/>
          <p:cNvSpPr txBox="1">
            <a:spLocks noGrp="1"/>
          </p:cNvSpPr>
          <p:nvPr>
            <p:ph type="title"/>
          </p:nvPr>
        </p:nvSpPr>
        <p:spPr>
          <a:xfrm>
            <a:off x="184700" y="631275"/>
            <a:ext cx="8451900" cy="1110000"/>
          </a:xfrm>
          <a:prstGeom prst="rect">
            <a:avLst/>
          </a:prstGeom>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rgbClr val="000000"/>
                </a:solidFill>
                <a:latin typeface="Roboto"/>
                <a:ea typeface="Roboto"/>
                <a:cs typeface="Roboto"/>
                <a:sym typeface="Roboto"/>
              </a:rPr>
              <a:t>Which best represents what you want to bring as a coach? </a:t>
            </a:r>
            <a:r>
              <a:rPr lang="en" sz="2500" i="1">
                <a:solidFill>
                  <a:srgbClr val="000000"/>
                </a:solidFill>
                <a:latin typeface="Roboto"/>
                <a:ea typeface="Roboto"/>
                <a:cs typeface="Roboto"/>
                <a:sym typeface="Roboto"/>
              </a:rPr>
              <a:t>Share the number and a bit about why in chat.</a:t>
            </a:r>
            <a:endParaRPr sz="2500" i="1">
              <a:solidFill>
                <a:srgbClr val="000000"/>
              </a:solidFill>
              <a:latin typeface="Roboto"/>
              <a:ea typeface="Roboto"/>
              <a:cs typeface="Roboto"/>
              <a:sym typeface="Roboto"/>
            </a:endParaRPr>
          </a:p>
        </p:txBody>
      </p:sp>
      <p:sp>
        <p:nvSpPr>
          <p:cNvPr id="231" name="Google Shape;231;p41"/>
          <p:cNvSpPr txBox="1">
            <a:spLocks noGrp="1"/>
          </p:cNvSpPr>
          <p:nvPr>
            <p:ph type="title"/>
          </p:nvPr>
        </p:nvSpPr>
        <p:spPr>
          <a:xfrm>
            <a:off x="184700" y="113250"/>
            <a:ext cx="4249800" cy="641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600" b="1">
                <a:latin typeface="Blinker"/>
                <a:ea typeface="Blinker"/>
                <a:cs typeface="Blinker"/>
                <a:sym typeface="Blinker"/>
              </a:rPr>
              <a:t>Share in chat:</a:t>
            </a:r>
            <a:endParaRPr sz="5200"/>
          </a:p>
        </p:txBody>
      </p:sp>
      <p:pic>
        <p:nvPicPr>
          <p:cNvPr id="232" name="Google Shape;232;p41"/>
          <p:cNvPicPr preferRelativeResize="0"/>
          <p:nvPr/>
        </p:nvPicPr>
        <p:blipFill rotWithShape="1">
          <a:blip r:embed="rId10">
            <a:alphaModFix/>
          </a:blip>
          <a:srcRect r="19903"/>
          <a:stretch/>
        </p:blipFill>
        <p:spPr>
          <a:xfrm>
            <a:off x="6663150" y="3822219"/>
            <a:ext cx="2520560" cy="3034000"/>
          </a:xfrm>
          <a:prstGeom prst="rect">
            <a:avLst/>
          </a:prstGeom>
          <a:noFill/>
          <a:ln>
            <a:noFill/>
          </a:ln>
        </p:spPr>
      </p:pic>
      <p:sp>
        <p:nvSpPr>
          <p:cNvPr id="233" name="Google Shape;233;p41"/>
          <p:cNvSpPr txBox="1"/>
          <p:nvPr/>
        </p:nvSpPr>
        <p:spPr>
          <a:xfrm>
            <a:off x="6930725" y="3773671"/>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8</a:t>
            </a:r>
            <a:endParaRPr sz="4800">
              <a:solidFill>
                <a:schemeClr val="dk2"/>
              </a:solidFill>
              <a:highlight>
                <a:schemeClr val="dk1"/>
              </a:highlight>
              <a:latin typeface="Droid Sans"/>
              <a:ea typeface="Droid Sans"/>
              <a:cs typeface="Droid Sans"/>
              <a:sym typeface="Droid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2"/>
          <p:cNvSpPr txBox="1">
            <a:spLocks noGrp="1"/>
          </p:cNvSpPr>
          <p:nvPr>
            <p:ph type="title"/>
          </p:nvPr>
        </p:nvSpPr>
        <p:spPr>
          <a:xfrm>
            <a:off x="680950" y="1564750"/>
            <a:ext cx="31671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Why </a:t>
            </a:r>
            <a:br>
              <a:rPr lang="en"/>
            </a:br>
            <a:r>
              <a:rPr lang="en"/>
              <a:t>We’re Here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3"/>
          <p:cNvSpPr txBox="1">
            <a:spLocks noGrp="1"/>
          </p:cNvSpPr>
          <p:nvPr>
            <p:ph type="title"/>
          </p:nvPr>
        </p:nvSpPr>
        <p:spPr>
          <a:xfrm>
            <a:off x="318150" y="216100"/>
            <a:ext cx="8535600" cy="13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Our Coaching Lineage</a:t>
            </a:r>
            <a:endParaRPr/>
          </a:p>
        </p:txBody>
      </p:sp>
      <p:pic>
        <p:nvPicPr>
          <p:cNvPr id="244" name="Google Shape;244;p43"/>
          <p:cNvPicPr preferRelativeResize="0"/>
          <p:nvPr/>
        </p:nvPicPr>
        <p:blipFill>
          <a:blip r:embed="rId3">
            <a:alphaModFix/>
          </a:blip>
          <a:stretch>
            <a:fillRect/>
          </a:stretch>
        </p:blipFill>
        <p:spPr>
          <a:xfrm>
            <a:off x="152400" y="1761125"/>
            <a:ext cx="4540549" cy="2805076"/>
          </a:xfrm>
          <a:prstGeom prst="rect">
            <a:avLst/>
          </a:prstGeom>
          <a:noFill/>
          <a:ln>
            <a:noFill/>
          </a:ln>
        </p:spPr>
      </p:pic>
      <p:pic>
        <p:nvPicPr>
          <p:cNvPr id="245" name="Google Shape;245;p43"/>
          <p:cNvPicPr preferRelativeResize="0"/>
          <p:nvPr/>
        </p:nvPicPr>
        <p:blipFill rotWithShape="1">
          <a:blip r:embed="rId4">
            <a:alphaModFix/>
          </a:blip>
          <a:srcRect l="1574"/>
          <a:stretch/>
        </p:blipFill>
        <p:spPr>
          <a:xfrm>
            <a:off x="4931725" y="3713250"/>
            <a:ext cx="4035675" cy="2929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44"/>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t>Our goals for this workshop</a:t>
            </a:r>
            <a:endParaRPr/>
          </a:p>
        </p:txBody>
      </p:sp>
      <p:sp>
        <p:nvSpPr>
          <p:cNvPr id="251" name="Google Shape;251;p44"/>
          <p:cNvSpPr txBox="1"/>
          <p:nvPr/>
        </p:nvSpPr>
        <p:spPr>
          <a:xfrm>
            <a:off x="645400" y="1156950"/>
            <a:ext cx="7798200" cy="46917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 sz="2500" b="1">
                <a:latin typeface="Open Sans"/>
                <a:ea typeface="Open Sans"/>
                <a:cs typeface="Open Sans"/>
                <a:sym typeface="Open Sans"/>
              </a:rPr>
              <a:t>By the end of the session, you will…</a:t>
            </a:r>
            <a:endParaRPr sz="2500" b="1">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Understand a capacity-building approach to campaign coaching</a:t>
            </a:r>
            <a:endParaRPr sz="2800">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Anticipate challenges unique to campaign coaching and add tools to your coach toolbox </a:t>
            </a:r>
            <a:endParaRPr sz="2800">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Practice prepping for a coaching session</a:t>
            </a:r>
            <a:endParaRPr sz="2800">
              <a:latin typeface="Open Sans"/>
              <a:ea typeface="Open Sans"/>
              <a:cs typeface="Open Sans"/>
              <a:sym typeface="Open Sans"/>
            </a:endParaRPr>
          </a:p>
          <a:p>
            <a:pPr marL="457200" marR="0" lvl="0" indent="-406400" algn="l" rtl="0">
              <a:lnSpc>
                <a:spcPct val="115000"/>
              </a:lnSpc>
              <a:spcBef>
                <a:spcPts val="1000"/>
              </a:spcBef>
              <a:spcAft>
                <a:spcPts val="1000"/>
              </a:spcAft>
              <a:buSzPts val="2800"/>
              <a:buFont typeface="Open Sans"/>
              <a:buChar char="❏"/>
            </a:pPr>
            <a:r>
              <a:rPr lang="en" sz="2800">
                <a:latin typeface="Open Sans"/>
                <a:ea typeface="Open Sans"/>
                <a:cs typeface="Open Sans"/>
                <a:sym typeface="Open Sans"/>
              </a:rPr>
              <a:t>Gain awareness of self as a coach</a:t>
            </a:r>
            <a:endParaRPr sz="2800">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5"/>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Remember a time…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0"/>
        <p:cNvGrpSpPr/>
        <p:nvPr/>
      </p:nvGrpSpPr>
      <p:grpSpPr>
        <a:xfrm>
          <a:off x="0" y="0"/>
          <a:ext cx="0" cy="0"/>
          <a:chOff x="0" y="0"/>
          <a:chExt cx="0" cy="0"/>
        </a:xfrm>
      </p:grpSpPr>
      <p:sp>
        <p:nvSpPr>
          <p:cNvPr id="261" name="Google Shape;261;p46"/>
          <p:cNvSpPr txBox="1">
            <a:spLocks noGrp="1"/>
          </p:cNvSpPr>
          <p:nvPr>
            <p:ph type="title"/>
          </p:nvPr>
        </p:nvSpPr>
        <p:spPr>
          <a:xfrm>
            <a:off x="1092100" y="1335825"/>
            <a:ext cx="51651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In pairs:</a:t>
            </a:r>
            <a:endParaRPr sz="3900"/>
          </a:p>
        </p:txBody>
      </p:sp>
      <p:sp>
        <p:nvSpPr>
          <p:cNvPr id="262" name="Google Shape;262;p46"/>
          <p:cNvSpPr txBox="1">
            <a:spLocks noGrp="1"/>
          </p:cNvSpPr>
          <p:nvPr>
            <p:ph type="body" idx="1"/>
          </p:nvPr>
        </p:nvSpPr>
        <p:spPr>
          <a:xfrm>
            <a:off x="1092100" y="2200500"/>
            <a:ext cx="7152900" cy="4884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Introduce yourself, briefly. </a:t>
            </a:r>
            <a:endParaRPr/>
          </a:p>
          <a:p>
            <a:pPr marL="0" lvl="0" indent="0" algn="l" rtl="0">
              <a:lnSpc>
                <a:spcPct val="115000"/>
              </a:lnSpc>
              <a:spcBef>
                <a:spcPts val="1000"/>
              </a:spcBef>
              <a:spcAft>
                <a:spcPts val="1000"/>
              </a:spcAft>
              <a:buNone/>
            </a:pPr>
            <a:r>
              <a:rPr lang="en"/>
              <a:t>Share a little about your experience: What did the coach (or other person) do? What qualities did they demonstrate?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6"/>
        <p:cNvGrpSpPr/>
        <p:nvPr/>
      </p:nvGrpSpPr>
      <p:grpSpPr>
        <a:xfrm>
          <a:off x="0" y="0"/>
          <a:ext cx="0" cy="0"/>
          <a:chOff x="0" y="0"/>
          <a:chExt cx="0" cy="0"/>
        </a:xfrm>
      </p:grpSpPr>
      <p:sp>
        <p:nvSpPr>
          <p:cNvPr id="267" name="Google Shape;267;p47"/>
          <p:cNvSpPr txBox="1">
            <a:spLocks noGrp="1"/>
          </p:cNvSpPr>
          <p:nvPr>
            <p:ph type="title"/>
          </p:nvPr>
        </p:nvSpPr>
        <p:spPr>
          <a:xfrm>
            <a:off x="211200" y="103600"/>
            <a:ext cx="8698800" cy="807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Qualities of an Effective Coach</a:t>
            </a:r>
            <a:endParaRPr/>
          </a:p>
        </p:txBody>
      </p:sp>
      <p:sp>
        <p:nvSpPr>
          <p:cNvPr id="268" name="Google Shape;268;p47"/>
          <p:cNvSpPr txBox="1">
            <a:spLocks noGrp="1"/>
          </p:cNvSpPr>
          <p:nvPr>
            <p:ph type="body" idx="1"/>
          </p:nvPr>
        </p:nvSpPr>
        <p:spPr>
          <a:xfrm>
            <a:off x="211200" y="1072225"/>
            <a:ext cx="4406100" cy="5785800"/>
          </a:xfrm>
          <a:prstGeom prst="rect">
            <a:avLst/>
          </a:prstGeom>
        </p:spPr>
        <p:txBody>
          <a:bodyPr spcFirstLastPara="1" wrap="square" lIns="91425" tIns="91425" rIns="91425" bIns="91425" anchor="t" anchorCtr="0">
            <a:normAutofit/>
          </a:bodyPr>
          <a:lstStyle/>
          <a:p>
            <a:pPr marL="457200" lvl="0" indent="-406400" algn="l" rtl="0">
              <a:spcBef>
                <a:spcPts val="600"/>
              </a:spcBef>
              <a:spcAft>
                <a:spcPts val="0"/>
              </a:spcAft>
              <a:buSzPts val="2800"/>
              <a:buChar char="★"/>
            </a:pPr>
            <a:r>
              <a:rPr lang="en"/>
              <a:t>Empathy </a:t>
            </a:r>
            <a:endParaRPr/>
          </a:p>
          <a:p>
            <a:pPr marL="457200" lvl="0" indent="-406400" algn="l" rtl="0">
              <a:spcBef>
                <a:spcPts val="0"/>
              </a:spcBef>
              <a:spcAft>
                <a:spcPts val="0"/>
              </a:spcAft>
              <a:buSzPts val="2800"/>
              <a:buChar char="★"/>
            </a:pPr>
            <a:r>
              <a:rPr lang="en"/>
              <a:t>Nonjudgmental observations</a:t>
            </a:r>
            <a:endParaRPr/>
          </a:p>
          <a:p>
            <a:pPr marL="457200" lvl="0" indent="-406400" algn="l" rtl="0">
              <a:spcBef>
                <a:spcPts val="0"/>
              </a:spcBef>
              <a:spcAft>
                <a:spcPts val="0"/>
              </a:spcAft>
              <a:buSzPts val="2800"/>
              <a:buChar char="★"/>
            </a:pPr>
            <a:r>
              <a:rPr lang="en"/>
              <a:t>Expresses excitement about the thing we’re doing (including for the learning process)</a:t>
            </a:r>
            <a:endParaRPr/>
          </a:p>
          <a:p>
            <a:pPr marL="457200" lvl="0" indent="-406400" algn="l" rtl="0">
              <a:spcBef>
                <a:spcPts val="0"/>
              </a:spcBef>
              <a:spcAft>
                <a:spcPts val="0"/>
              </a:spcAft>
              <a:buSzPts val="2800"/>
              <a:buChar char="★"/>
            </a:pPr>
            <a:r>
              <a:rPr lang="en"/>
              <a:t>ID resources someone needs to learn</a:t>
            </a:r>
            <a:endParaRPr/>
          </a:p>
          <a:p>
            <a:pPr marL="457200" lvl="0" indent="-406400" algn="l" rtl="0">
              <a:spcBef>
                <a:spcPts val="0"/>
              </a:spcBef>
              <a:spcAft>
                <a:spcPts val="0"/>
              </a:spcAft>
              <a:buSzPts val="2800"/>
              <a:buChar char="★"/>
            </a:pPr>
            <a:r>
              <a:rPr lang="en"/>
              <a:t>Helps learner ID what’s working, not working</a:t>
            </a:r>
            <a:endParaRPr/>
          </a:p>
        </p:txBody>
      </p:sp>
      <p:sp>
        <p:nvSpPr>
          <p:cNvPr id="269" name="Google Shape;269;p47"/>
          <p:cNvSpPr txBox="1">
            <a:spLocks noGrp="1"/>
          </p:cNvSpPr>
          <p:nvPr>
            <p:ph type="body" idx="2"/>
          </p:nvPr>
        </p:nvSpPr>
        <p:spPr>
          <a:xfrm>
            <a:off x="4617300" y="1072225"/>
            <a:ext cx="4526700" cy="5785800"/>
          </a:xfrm>
          <a:prstGeom prst="rect">
            <a:avLst/>
          </a:prstGeom>
        </p:spPr>
        <p:txBody>
          <a:bodyPr spcFirstLastPara="1" wrap="square" lIns="91425" tIns="91425" rIns="91425" bIns="91425" anchor="t" anchorCtr="0">
            <a:normAutofit/>
          </a:bodyPr>
          <a:lstStyle/>
          <a:p>
            <a:pPr marL="457200" lvl="0" indent="-406400" algn="l" rtl="0">
              <a:spcBef>
                <a:spcPts val="600"/>
              </a:spcBef>
              <a:spcAft>
                <a:spcPts val="0"/>
              </a:spcAft>
              <a:buSzPts val="2800"/>
              <a:buChar char="★"/>
            </a:pPr>
            <a:r>
              <a:rPr lang="en"/>
              <a:t>“Sounding board” vibe </a:t>
            </a:r>
            <a:endParaRPr/>
          </a:p>
          <a:p>
            <a:pPr marL="457200" lvl="0" indent="-406400" algn="l" rtl="0">
              <a:spcBef>
                <a:spcPts val="0"/>
              </a:spcBef>
              <a:spcAft>
                <a:spcPts val="0"/>
              </a:spcAft>
              <a:buSzPts val="2800"/>
              <a:buChar char="★"/>
            </a:pPr>
            <a:r>
              <a:rPr lang="en"/>
              <a:t> Recognizing an obstacle (like frustration or overthinking) + designing an intervention / question / suggestion around it</a:t>
            </a:r>
            <a:endParaRPr/>
          </a:p>
          <a:p>
            <a:pPr marL="457200" lvl="0" indent="-406400" algn="l" rtl="0">
              <a:spcBef>
                <a:spcPts val="0"/>
              </a:spcBef>
              <a:spcAft>
                <a:spcPts val="0"/>
              </a:spcAft>
              <a:buSzPts val="2800"/>
              <a:buChar char="★"/>
            </a:pPr>
            <a:r>
              <a:rPr lang="en"/>
              <a:t>Offers “empowering” interventions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8"/>
          <p:cNvSpPr/>
          <p:nvPr/>
        </p:nvSpPr>
        <p:spPr>
          <a:xfrm>
            <a:off x="4965290" y="545038"/>
            <a:ext cx="2185785" cy="2109672"/>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Questions</a:t>
            </a:r>
            <a:endParaRPr sz="1800" b="1">
              <a:latin typeface="Open Sans"/>
              <a:ea typeface="Open Sans"/>
              <a:cs typeface="Open Sans"/>
              <a:sym typeface="Open Sans"/>
            </a:endParaRPr>
          </a:p>
        </p:txBody>
      </p:sp>
      <p:sp>
        <p:nvSpPr>
          <p:cNvPr id="275" name="Google Shape;275;p48"/>
          <p:cNvSpPr/>
          <p:nvPr/>
        </p:nvSpPr>
        <p:spPr>
          <a:xfrm>
            <a:off x="1268325" y="2969525"/>
            <a:ext cx="2133636" cy="206459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Stories</a:t>
            </a:r>
            <a:endParaRPr sz="1800" b="1">
              <a:latin typeface="Open Sans"/>
              <a:ea typeface="Open Sans"/>
              <a:cs typeface="Open Sans"/>
              <a:sym typeface="Open Sans"/>
            </a:endParaRPr>
          </a:p>
        </p:txBody>
      </p:sp>
      <p:sp>
        <p:nvSpPr>
          <p:cNvPr id="276" name="Google Shape;276;p48"/>
          <p:cNvSpPr/>
          <p:nvPr/>
        </p:nvSpPr>
        <p:spPr>
          <a:xfrm>
            <a:off x="6375575" y="2887974"/>
            <a:ext cx="2109664" cy="2146141"/>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dirty="0">
                <a:latin typeface="Open Sans"/>
                <a:ea typeface="Open Sans"/>
                <a:cs typeface="Open Sans"/>
                <a:sym typeface="Open Sans"/>
              </a:rPr>
              <a:t>Suggestions/Advice</a:t>
            </a:r>
            <a:endParaRPr sz="1800" b="1" dirty="0">
              <a:latin typeface="Open Sans"/>
              <a:ea typeface="Open Sans"/>
              <a:cs typeface="Open Sans"/>
              <a:sym typeface="Open Sans"/>
            </a:endParaRPr>
          </a:p>
        </p:txBody>
      </p:sp>
      <p:sp>
        <p:nvSpPr>
          <p:cNvPr id="277" name="Google Shape;277;p48"/>
          <p:cNvSpPr/>
          <p:nvPr/>
        </p:nvSpPr>
        <p:spPr>
          <a:xfrm>
            <a:off x="3821950" y="2911525"/>
            <a:ext cx="2028244" cy="2016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Feedback</a:t>
            </a:r>
            <a:endParaRPr sz="1800" b="1">
              <a:latin typeface="Open Sans"/>
              <a:ea typeface="Open Sans"/>
              <a:cs typeface="Open Sans"/>
              <a:sym typeface="Open Sans"/>
            </a:endParaRPr>
          </a:p>
        </p:txBody>
      </p:sp>
      <p:sp>
        <p:nvSpPr>
          <p:cNvPr id="278" name="Google Shape;278;p48"/>
          <p:cNvSpPr/>
          <p:nvPr/>
        </p:nvSpPr>
        <p:spPr>
          <a:xfrm>
            <a:off x="2300748" y="806245"/>
            <a:ext cx="2174027" cy="210528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800" b="1">
                <a:latin typeface="Open Sans"/>
                <a:ea typeface="Open Sans"/>
                <a:cs typeface="Open Sans"/>
                <a:sym typeface="Open Sans"/>
              </a:rPr>
              <a:t>Observations</a:t>
            </a:r>
            <a:endParaRPr sz="1800" b="1">
              <a:latin typeface="Open Sans"/>
              <a:ea typeface="Open Sans"/>
              <a:cs typeface="Open Sans"/>
              <a:sym typeface="Open Sans"/>
            </a:endParaRPr>
          </a:p>
        </p:txBody>
      </p:sp>
      <p:sp>
        <p:nvSpPr>
          <p:cNvPr id="279" name="Google Shape;279;p48"/>
          <p:cNvSpPr txBox="1">
            <a:spLocks noGrp="1"/>
          </p:cNvSpPr>
          <p:nvPr>
            <p:ph type="title"/>
          </p:nvPr>
        </p:nvSpPr>
        <p:spPr>
          <a:xfrm>
            <a:off x="211200" y="103600"/>
            <a:ext cx="28479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500">
                <a:solidFill>
                  <a:schemeClr val="lt2"/>
                </a:solidFill>
              </a:rPr>
              <a:t>Core Coaching </a:t>
            </a:r>
            <a:br>
              <a:rPr lang="en" sz="3500">
                <a:solidFill>
                  <a:schemeClr val="lt2"/>
                </a:solidFill>
              </a:rPr>
            </a:br>
            <a:r>
              <a:rPr lang="en" sz="3500">
                <a:solidFill>
                  <a:schemeClr val="lt2"/>
                </a:solidFill>
              </a:rPr>
              <a:t>Skills</a:t>
            </a:r>
            <a:endParaRPr sz="3500">
              <a:solidFill>
                <a:schemeClr val="lt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49"/>
          <p:cNvSpPr txBox="1">
            <a:spLocks noGrp="1"/>
          </p:cNvSpPr>
          <p:nvPr>
            <p:ph type="body" idx="4294967295"/>
          </p:nvPr>
        </p:nvSpPr>
        <p:spPr>
          <a:xfrm>
            <a:off x="393225" y="5825500"/>
            <a:ext cx="8597400" cy="8265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500">
                <a:solidFill>
                  <a:schemeClr val="lt2"/>
                </a:solidFill>
              </a:rPr>
              <a:t>Drag and drop a </a:t>
            </a:r>
            <a:r>
              <a:rPr lang="en" sz="2500" b="1">
                <a:solidFill>
                  <a:schemeClr val="lt2"/>
                </a:solidFill>
              </a:rPr>
              <a:t>+</a:t>
            </a:r>
            <a:r>
              <a:rPr lang="en" sz="2500">
                <a:solidFill>
                  <a:schemeClr val="lt2"/>
                </a:solidFill>
              </a:rPr>
              <a:t> on those you are more comfortable using and a </a:t>
            </a:r>
            <a:r>
              <a:rPr lang="en" sz="2500" b="1">
                <a:solidFill>
                  <a:schemeClr val="lt2"/>
                </a:solidFill>
              </a:rPr>
              <a:t>-</a:t>
            </a:r>
            <a:r>
              <a:rPr lang="en" sz="2500">
                <a:solidFill>
                  <a:schemeClr val="lt2"/>
                </a:solidFill>
              </a:rPr>
              <a:t> on those you are less comfortable with.  </a:t>
            </a:r>
            <a:endParaRPr sz="2500">
              <a:solidFill>
                <a:schemeClr val="lt2"/>
              </a:solidFill>
            </a:endParaRPr>
          </a:p>
        </p:txBody>
      </p:sp>
      <p:sp>
        <p:nvSpPr>
          <p:cNvPr id="285" name="Google Shape;285;p49"/>
          <p:cNvSpPr/>
          <p:nvPr/>
        </p:nvSpPr>
        <p:spPr>
          <a:xfrm>
            <a:off x="8500125" y="481862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86" name="Google Shape;286;p49"/>
          <p:cNvSpPr/>
          <p:nvPr/>
        </p:nvSpPr>
        <p:spPr>
          <a:xfrm>
            <a:off x="8347725" y="474242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87" name="Google Shape;287;p49"/>
          <p:cNvSpPr/>
          <p:nvPr/>
        </p:nvSpPr>
        <p:spPr>
          <a:xfrm>
            <a:off x="8500125" y="459855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88" name="Google Shape;288;p49"/>
          <p:cNvSpPr/>
          <p:nvPr/>
        </p:nvSpPr>
        <p:spPr>
          <a:xfrm>
            <a:off x="6692075" y="120560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89" name="Google Shape;289;p49"/>
          <p:cNvSpPr/>
          <p:nvPr/>
        </p:nvSpPr>
        <p:spPr>
          <a:xfrm>
            <a:off x="6290075" y="91990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90" name="Google Shape;290;p49"/>
          <p:cNvSpPr/>
          <p:nvPr/>
        </p:nvSpPr>
        <p:spPr>
          <a:xfrm>
            <a:off x="8652525" y="497102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91" name="Google Shape;291;p49"/>
          <p:cNvSpPr/>
          <p:nvPr/>
        </p:nvSpPr>
        <p:spPr>
          <a:xfrm>
            <a:off x="8500125" y="489482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92" name="Google Shape;292;p49"/>
          <p:cNvSpPr/>
          <p:nvPr/>
        </p:nvSpPr>
        <p:spPr>
          <a:xfrm>
            <a:off x="3720400" y="141587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93" name="Google Shape;293;p49"/>
          <p:cNvSpPr/>
          <p:nvPr/>
        </p:nvSpPr>
        <p:spPr>
          <a:xfrm>
            <a:off x="8323300" y="489482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94" name="Google Shape;294;p49"/>
          <p:cNvSpPr/>
          <p:nvPr/>
        </p:nvSpPr>
        <p:spPr>
          <a:xfrm>
            <a:off x="8652525" y="489482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95" name="Google Shape;295;p49"/>
          <p:cNvSpPr/>
          <p:nvPr/>
        </p:nvSpPr>
        <p:spPr>
          <a:xfrm>
            <a:off x="8487913" y="516580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96" name="Google Shape;296;p49"/>
          <p:cNvSpPr/>
          <p:nvPr/>
        </p:nvSpPr>
        <p:spPr>
          <a:xfrm>
            <a:off x="8335513" y="508960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97" name="Google Shape;297;p49"/>
          <p:cNvSpPr/>
          <p:nvPr/>
        </p:nvSpPr>
        <p:spPr>
          <a:xfrm>
            <a:off x="8487913" y="494572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98" name="Google Shape;298;p49"/>
          <p:cNvSpPr/>
          <p:nvPr/>
        </p:nvSpPr>
        <p:spPr>
          <a:xfrm>
            <a:off x="7568588" y="340770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99" name="Google Shape;299;p49"/>
          <p:cNvSpPr/>
          <p:nvPr/>
        </p:nvSpPr>
        <p:spPr>
          <a:xfrm>
            <a:off x="5200688" y="326190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00" name="Google Shape;300;p49"/>
          <p:cNvSpPr/>
          <p:nvPr/>
        </p:nvSpPr>
        <p:spPr>
          <a:xfrm>
            <a:off x="8551425" y="532592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01" name="Google Shape;301;p49"/>
          <p:cNvSpPr/>
          <p:nvPr/>
        </p:nvSpPr>
        <p:spPr>
          <a:xfrm>
            <a:off x="6377950" y="3905838"/>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02" name="Google Shape;302;p49"/>
          <p:cNvSpPr/>
          <p:nvPr/>
        </p:nvSpPr>
        <p:spPr>
          <a:xfrm>
            <a:off x="4759850" y="398890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03" name="Google Shape;303;p49"/>
          <p:cNvSpPr/>
          <p:nvPr/>
        </p:nvSpPr>
        <p:spPr>
          <a:xfrm>
            <a:off x="8222200" y="524972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04" name="Google Shape;304;p49"/>
          <p:cNvSpPr/>
          <p:nvPr/>
        </p:nvSpPr>
        <p:spPr>
          <a:xfrm>
            <a:off x="2852225" y="220075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05" name="Google Shape;305;p49"/>
          <p:cNvSpPr/>
          <p:nvPr/>
        </p:nvSpPr>
        <p:spPr>
          <a:xfrm>
            <a:off x="1557488" y="3040588"/>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06" name="Google Shape;306;p49"/>
          <p:cNvSpPr/>
          <p:nvPr/>
        </p:nvSpPr>
        <p:spPr>
          <a:xfrm>
            <a:off x="1259238" y="3857663"/>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07" name="Google Shape;307;p49"/>
          <p:cNvSpPr/>
          <p:nvPr/>
        </p:nvSpPr>
        <p:spPr>
          <a:xfrm>
            <a:off x="2852225" y="1282866"/>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08" name="Google Shape;308;p49"/>
          <p:cNvSpPr/>
          <p:nvPr/>
        </p:nvSpPr>
        <p:spPr>
          <a:xfrm>
            <a:off x="4790738" y="3175338"/>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09" name="Google Shape;309;p49"/>
          <p:cNvSpPr/>
          <p:nvPr/>
        </p:nvSpPr>
        <p:spPr>
          <a:xfrm>
            <a:off x="7366713" y="4065088"/>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10" name="Google Shape;310;p49"/>
          <p:cNvSpPr/>
          <p:nvPr/>
        </p:nvSpPr>
        <p:spPr>
          <a:xfrm>
            <a:off x="5998988" y="109097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11" name="Google Shape;311;p49"/>
          <p:cNvSpPr/>
          <p:nvPr/>
        </p:nvSpPr>
        <p:spPr>
          <a:xfrm>
            <a:off x="5187288" y="377780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12" name="Google Shape;312;p49"/>
          <p:cNvSpPr/>
          <p:nvPr/>
        </p:nvSpPr>
        <p:spPr>
          <a:xfrm>
            <a:off x="3443088" y="253330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13" name="Google Shape;313;p49"/>
          <p:cNvSpPr/>
          <p:nvPr/>
        </p:nvSpPr>
        <p:spPr>
          <a:xfrm>
            <a:off x="5060988" y="406510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14" name="Google Shape;314;p49"/>
          <p:cNvSpPr/>
          <p:nvPr/>
        </p:nvSpPr>
        <p:spPr>
          <a:xfrm>
            <a:off x="3342713" y="132647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15" name="Google Shape;315;p49"/>
          <p:cNvSpPr/>
          <p:nvPr/>
        </p:nvSpPr>
        <p:spPr>
          <a:xfrm>
            <a:off x="2568588" y="354107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16" name="Google Shape;316;p49"/>
          <p:cNvSpPr/>
          <p:nvPr/>
        </p:nvSpPr>
        <p:spPr>
          <a:xfrm>
            <a:off x="5305913" y="101472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17" name="Google Shape;317;p49"/>
          <p:cNvSpPr/>
          <p:nvPr/>
        </p:nvSpPr>
        <p:spPr>
          <a:xfrm>
            <a:off x="5495638" y="180767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18" name="Google Shape;318;p49"/>
          <p:cNvSpPr/>
          <p:nvPr/>
        </p:nvSpPr>
        <p:spPr>
          <a:xfrm>
            <a:off x="3342713" y="215312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19" name="Google Shape;319;p49"/>
          <p:cNvSpPr/>
          <p:nvPr/>
        </p:nvSpPr>
        <p:spPr>
          <a:xfrm>
            <a:off x="7453513" y="304060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20" name="Google Shape;320;p49"/>
          <p:cNvSpPr/>
          <p:nvPr/>
        </p:nvSpPr>
        <p:spPr>
          <a:xfrm>
            <a:off x="3833225" y="2152300"/>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21" name="Google Shape;321;p49"/>
          <p:cNvSpPr/>
          <p:nvPr/>
        </p:nvSpPr>
        <p:spPr>
          <a:xfrm>
            <a:off x="6476650" y="164582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22" name="Google Shape;322;p49"/>
          <p:cNvSpPr/>
          <p:nvPr/>
        </p:nvSpPr>
        <p:spPr>
          <a:xfrm>
            <a:off x="5986150" y="198617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23" name="Google Shape;323;p49"/>
          <p:cNvSpPr/>
          <p:nvPr/>
        </p:nvSpPr>
        <p:spPr>
          <a:xfrm>
            <a:off x="6963025" y="3033775"/>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24" name="Google Shape;324;p49"/>
          <p:cNvSpPr/>
          <p:nvPr/>
        </p:nvSpPr>
        <p:spPr>
          <a:xfrm>
            <a:off x="2127975" y="3270488"/>
            <a:ext cx="490500" cy="507300"/>
          </a:xfrm>
          <a:prstGeom prst="mathPlus">
            <a:avLst>
              <a:gd name="adj1" fmla="val 23520"/>
            </a:avLst>
          </a:prstGeom>
          <a:solidFill>
            <a:srgbClr val="8BAB42">
              <a:alpha val="57730"/>
            </a:srgbClr>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25" name="Google Shape;325;p49"/>
          <p:cNvSpPr/>
          <p:nvPr/>
        </p:nvSpPr>
        <p:spPr>
          <a:xfrm>
            <a:off x="312975" y="48187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26" name="Google Shape;326;p49"/>
          <p:cNvSpPr/>
          <p:nvPr/>
        </p:nvSpPr>
        <p:spPr>
          <a:xfrm>
            <a:off x="465375" y="49711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27" name="Google Shape;327;p49"/>
          <p:cNvSpPr/>
          <p:nvPr/>
        </p:nvSpPr>
        <p:spPr>
          <a:xfrm>
            <a:off x="617775" y="51235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28" name="Google Shape;328;p49"/>
          <p:cNvSpPr/>
          <p:nvPr/>
        </p:nvSpPr>
        <p:spPr>
          <a:xfrm>
            <a:off x="312975" y="459855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29" name="Google Shape;329;p49"/>
          <p:cNvSpPr/>
          <p:nvPr/>
        </p:nvSpPr>
        <p:spPr>
          <a:xfrm>
            <a:off x="533600" y="4818625"/>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30" name="Google Shape;330;p49"/>
          <p:cNvSpPr/>
          <p:nvPr/>
        </p:nvSpPr>
        <p:spPr>
          <a:xfrm>
            <a:off x="211200" y="50134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31" name="Google Shape;331;p49"/>
          <p:cNvSpPr/>
          <p:nvPr/>
        </p:nvSpPr>
        <p:spPr>
          <a:xfrm>
            <a:off x="236775" y="44377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32" name="Google Shape;332;p49"/>
          <p:cNvSpPr/>
          <p:nvPr/>
        </p:nvSpPr>
        <p:spPr>
          <a:xfrm>
            <a:off x="389175" y="45901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33" name="Google Shape;333;p49"/>
          <p:cNvSpPr/>
          <p:nvPr/>
        </p:nvSpPr>
        <p:spPr>
          <a:xfrm>
            <a:off x="541575" y="47425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34" name="Google Shape;334;p49"/>
          <p:cNvSpPr/>
          <p:nvPr/>
        </p:nvSpPr>
        <p:spPr>
          <a:xfrm>
            <a:off x="236775" y="421755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35" name="Google Shape;335;p49"/>
          <p:cNvSpPr/>
          <p:nvPr/>
        </p:nvSpPr>
        <p:spPr>
          <a:xfrm>
            <a:off x="457400" y="4437625"/>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36" name="Google Shape;336;p49"/>
          <p:cNvSpPr/>
          <p:nvPr/>
        </p:nvSpPr>
        <p:spPr>
          <a:xfrm>
            <a:off x="135000" y="46324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37" name="Google Shape;337;p49"/>
          <p:cNvSpPr/>
          <p:nvPr/>
        </p:nvSpPr>
        <p:spPr>
          <a:xfrm>
            <a:off x="465375" y="46663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38" name="Google Shape;338;p49"/>
          <p:cNvSpPr/>
          <p:nvPr/>
        </p:nvSpPr>
        <p:spPr>
          <a:xfrm>
            <a:off x="617775" y="48187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39" name="Google Shape;339;p49"/>
          <p:cNvSpPr/>
          <p:nvPr/>
        </p:nvSpPr>
        <p:spPr>
          <a:xfrm>
            <a:off x="770175" y="49711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40" name="Google Shape;340;p49"/>
          <p:cNvSpPr/>
          <p:nvPr/>
        </p:nvSpPr>
        <p:spPr>
          <a:xfrm>
            <a:off x="465375" y="444615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41" name="Google Shape;341;p49"/>
          <p:cNvSpPr/>
          <p:nvPr/>
        </p:nvSpPr>
        <p:spPr>
          <a:xfrm>
            <a:off x="686000" y="4666225"/>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42" name="Google Shape;342;p49"/>
          <p:cNvSpPr/>
          <p:nvPr/>
        </p:nvSpPr>
        <p:spPr>
          <a:xfrm>
            <a:off x="7832800" y="37018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43" name="Google Shape;343;p49"/>
          <p:cNvSpPr/>
          <p:nvPr/>
        </p:nvSpPr>
        <p:spPr>
          <a:xfrm>
            <a:off x="4352250" y="29644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44" name="Google Shape;344;p49"/>
          <p:cNvSpPr/>
          <p:nvPr/>
        </p:nvSpPr>
        <p:spPr>
          <a:xfrm>
            <a:off x="541575" y="50473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45" name="Google Shape;345;p49"/>
          <p:cNvSpPr/>
          <p:nvPr/>
        </p:nvSpPr>
        <p:spPr>
          <a:xfrm>
            <a:off x="693975" y="51997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46" name="Google Shape;346;p49"/>
          <p:cNvSpPr/>
          <p:nvPr/>
        </p:nvSpPr>
        <p:spPr>
          <a:xfrm>
            <a:off x="1389900" y="33315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47" name="Google Shape;347;p49"/>
          <p:cNvSpPr/>
          <p:nvPr/>
        </p:nvSpPr>
        <p:spPr>
          <a:xfrm>
            <a:off x="5677800" y="5459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48" name="Google Shape;348;p49"/>
          <p:cNvSpPr/>
          <p:nvPr/>
        </p:nvSpPr>
        <p:spPr>
          <a:xfrm>
            <a:off x="287400" y="50896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49" name="Google Shape;349;p49"/>
          <p:cNvSpPr/>
          <p:nvPr/>
        </p:nvSpPr>
        <p:spPr>
          <a:xfrm>
            <a:off x="846375" y="48949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50" name="Google Shape;350;p49"/>
          <p:cNvSpPr/>
          <p:nvPr/>
        </p:nvSpPr>
        <p:spPr>
          <a:xfrm>
            <a:off x="998775" y="50473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51" name="Google Shape;351;p49"/>
          <p:cNvSpPr/>
          <p:nvPr/>
        </p:nvSpPr>
        <p:spPr>
          <a:xfrm>
            <a:off x="4352250" y="4209025"/>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52" name="Google Shape;352;p49"/>
          <p:cNvSpPr/>
          <p:nvPr/>
        </p:nvSpPr>
        <p:spPr>
          <a:xfrm>
            <a:off x="846375" y="467475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53" name="Google Shape;353;p49"/>
          <p:cNvSpPr/>
          <p:nvPr/>
        </p:nvSpPr>
        <p:spPr>
          <a:xfrm>
            <a:off x="6780563" y="40651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54" name="Google Shape;354;p49"/>
          <p:cNvSpPr/>
          <p:nvPr/>
        </p:nvSpPr>
        <p:spPr>
          <a:xfrm>
            <a:off x="744600" y="50896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55" name="Google Shape;355;p49"/>
          <p:cNvSpPr/>
          <p:nvPr/>
        </p:nvSpPr>
        <p:spPr>
          <a:xfrm>
            <a:off x="5999000" y="1522025"/>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56" name="Google Shape;356;p49"/>
          <p:cNvSpPr/>
          <p:nvPr/>
        </p:nvSpPr>
        <p:spPr>
          <a:xfrm>
            <a:off x="693975" y="51997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57" name="Google Shape;357;p49"/>
          <p:cNvSpPr/>
          <p:nvPr/>
        </p:nvSpPr>
        <p:spPr>
          <a:xfrm>
            <a:off x="3877950" y="39127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58" name="Google Shape;358;p49"/>
          <p:cNvSpPr/>
          <p:nvPr/>
        </p:nvSpPr>
        <p:spPr>
          <a:xfrm>
            <a:off x="1751100" y="4209025"/>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59" name="Google Shape;359;p49"/>
          <p:cNvSpPr/>
          <p:nvPr/>
        </p:nvSpPr>
        <p:spPr>
          <a:xfrm>
            <a:off x="4469475" y="39889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60" name="Google Shape;360;p49"/>
          <p:cNvSpPr/>
          <p:nvPr/>
        </p:nvSpPr>
        <p:spPr>
          <a:xfrm>
            <a:off x="6953400" y="4421725"/>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61" name="Google Shape;361;p49"/>
          <p:cNvSpPr/>
          <p:nvPr/>
        </p:nvSpPr>
        <p:spPr>
          <a:xfrm>
            <a:off x="236775" y="42091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62" name="Google Shape;362;p49"/>
          <p:cNvSpPr/>
          <p:nvPr/>
        </p:nvSpPr>
        <p:spPr>
          <a:xfrm>
            <a:off x="389175" y="43615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63" name="Google Shape;363;p49"/>
          <p:cNvSpPr/>
          <p:nvPr/>
        </p:nvSpPr>
        <p:spPr>
          <a:xfrm>
            <a:off x="1751100" y="38483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64" name="Google Shape;364;p49"/>
          <p:cNvSpPr/>
          <p:nvPr/>
        </p:nvSpPr>
        <p:spPr>
          <a:xfrm>
            <a:off x="3996650" y="33315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65" name="Google Shape;365;p49"/>
          <p:cNvSpPr/>
          <p:nvPr/>
        </p:nvSpPr>
        <p:spPr>
          <a:xfrm>
            <a:off x="6576525" y="309915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66" name="Google Shape;366;p49"/>
          <p:cNvSpPr/>
          <p:nvPr/>
        </p:nvSpPr>
        <p:spPr>
          <a:xfrm>
            <a:off x="135000" y="44038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67" name="Google Shape;367;p49"/>
          <p:cNvSpPr/>
          <p:nvPr/>
        </p:nvSpPr>
        <p:spPr>
          <a:xfrm>
            <a:off x="160575" y="50473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68" name="Google Shape;368;p49"/>
          <p:cNvSpPr/>
          <p:nvPr/>
        </p:nvSpPr>
        <p:spPr>
          <a:xfrm>
            <a:off x="312975" y="51997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69" name="Google Shape;369;p49"/>
          <p:cNvSpPr/>
          <p:nvPr/>
        </p:nvSpPr>
        <p:spPr>
          <a:xfrm>
            <a:off x="1862550" y="45785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70" name="Google Shape;370;p49"/>
          <p:cNvSpPr/>
          <p:nvPr/>
        </p:nvSpPr>
        <p:spPr>
          <a:xfrm>
            <a:off x="2519125" y="39889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71" name="Google Shape;371;p49"/>
          <p:cNvSpPr/>
          <p:nvPr/>
        </p:nvSpPr>
        <p:spPr>
          <a:xfrm>
            <a:off x="2281725" y="44038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72" name="Google Shape;372;p49"/>
          <p:cNvSpPr/>
          <p:nvPr/>
        </p:nvSpPr>
        <p:spPr>
          <a:xfrm>
            <a:off x="58800" y="5242000"/>
            <a:ext cx="490500" cy="659700"/>
          </a:xfrm>
          <a:prstGeom prst="mathMinus">
            <a:avLst>
              <a:gd name="adj1" fmla="val 23520"/>
            </a:avLst>
          </a:prstGeom>
          <a:solidFill>
            <a:srgbClr val="963334">
              <a:alpha val="45450"/>
            </a:srgbClr>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latin typeface="Open Sans"/>
              <a:ea typeface="Open Sans"/>
              <a:cs typeface="Open Sans"/>
              <a:sym typeface="Open Sans"/>
            </a:endParaRPr>
          </a:p>
        </p:txBody>
      </p:sp>
      <p:sp>
        <p:nvSpPr>
          <p:cNvPr id="373" name="Google Shape;373;p49"/>
          <p:cNvSpPr txBox="1">
            <a:spLocks noGrp="1"/>
          </p:cNvSpPr>
          <p:nvPr>
            <p:ph type="title" idx="4294967295"/>
          </p:nvPr>
        </p:nvSpPr>
        <p:spPr>
          <a:xfrm>
            <a:off x="211200" y="-48800"/>
            <a:ext cx="2847900" cy="96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solidFill>
                  <a:schemeClr val="lt2"/>
                </a:solidFill>
              </a:rPr>
              <a:t>Core Coaching </a:t>
            </a:r>
            <a:br>
              <a:rPr lang="en" sz="3500">
                <a:solidFill>
                  <a:schemeClr val="lt2"/>
                </a:solidFill>
              </a:rPr>
            </a:br>
            <a:r>
              <a:rPr lang="en" sz="3500">
                <a:solidFill>
                  <a:schemeClr val="lt2"/>
                </a:solidFill>
              </a:rPr>
              <a:t>Skills</a:t>
            </a:r>
            <a:endParaRPr sz="3500">
              <a:solidFill>
                <a:schemeClr val="lt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0"/>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Coaching campaigns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51"/>
          <p:cNvSpPr txBox="1">
            <a:spLocks noGrp="1"/>
          </p:cNvSpPr>
          <p:nvPr>
            <p:ph type="title"/>
          </p:nvPr>
        </p:nvSpPr>
        <p:spPr>
          <a:xfrm>
            <a:off x="4620375" y="677800"/>
            <a:ext cx="4451100" cy="1900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Campaigns are…</a:t>
            </a:r>
            <a:endParaRPr/>
          </a:p>
        </p:txBody>
      </p:sp>
      <p:sp>
        <p:nvSpPr>
          <p:cNvPr id="384" name="Google Shape;384;p51"/>
          <p:cNvSpPr/>
          <p:nvPr/>
        </p:nvSpPr>
        <p:spPr>
          <a:xfrm>
            <a:off x="5100750" y="2092475"/>
            <a:ext cx="3603300" cy="3018300"/>
          </a:xfrm>
          <a:prstGeom prst="rect">
            <a:avLst/>
          </a:prstGeom>
          <a:solidFill>
            <a:schemeClr val="lt2"/>
          </a:solidFill>
          <a:ln>
            <a:noFill/>
          </a:ln>
        </p:spPr>
        <p:txBody>
          <a:bodyPr spcFirstLastPara="1" wrap="square" lIns="274300" tIns="91425" rIns="274300" bIns="91425" anchor="ctr" anchorCtr="0">
            <a:noAutofit/>
          </a:bodyPr>
          <a:lstStyle/>
          <a:p>
            <a:pPr marL="0" lvl="0" indent="0" algn="l" rtl="0">
              <a:lnSpc>
                <a:spcPct val="115000"/>
              </a:lnSpc>
              <a:spcBef>
                <a:spcPts val="0"/>
              </a:spcBef>
              <a:spcAft>
                <a:spcPts val="0"/>
              </a:spcAft>
              <a:buNone/>
            </a:pPr>
            <a:r>
              <a:rPr lang="en" sz="1700" b="1">
                <a:solidFill>
                  <a:schemeClr val="dk2"/>
                </a:solidFill>
                <a:latin typeface="Open Sans"/>
                <a:ea typeface="Open Sans"/>
                <a:cs typeface="Open Sans"/>
                <a:sym typeface="Open Sans"/>
              </a:rPr>
              <a:t>strategic </a:t>
            </a:r>
            <a:r>
              <a:rPr lang="en" sz="1700" b="1" i="1">
                <a:solidFill>
                  <a:schemeClr val="dk2"/>
                </a:solidFill>
                <a:latin typeface="Open Sans"/>
                <a:ea typeface="Open Sans"/>
                <a:cs typeface="Open Sans"/>
                <a:sym typeface="Open Sans"/>
              </a:rPr>
              <a:t>sequences</a:t>
            </a:r>
            <a:r>
              <a:rPr lang="en" sz="1700" b="1">
                <a:solidFill>
                  <a:schemeClr val="dk2"/>
                </a:solidFill>
                <a:latin typeface="Open Sans"/>
                <a:ea typeface="Open Sans"/>
                <a:cs typeface="Open Sans"/>
                <a:sym typeface="Open Sans"/>
              </a:rPr>
              <a:t> of actions toward achievable demands; </a:t>
            </a:r>
            <a:br>
              <a:rPr lang="en" sz="1700" b="1">
                <a:solidFill>
                  <a:schemeClr val="dk2"/>
                </a:solidFill>
                <a:latin typeface="Open Sans"/>
                <a:ea typeface="Open Sans"/>
                <a:cs typeface="Open Sans"/>
                <a:sym typeface="Open Sans"/>
              </a:rPr>
            </a:br>
            <a:endParaRPr sz="1700" b="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700" b="1">
                <a:solidFill>
                  <a:schemeClr val="dk2"/>
                </a:solidFill>
                <a:latin typeface="Open Sans"/>
                <a:ea typeface="Open Sans"/>
                <a:cs typeface="Open Sans"/>
                <a:sym typeface="Open Sans"/>
              </a:rPr>
              <a:t>they activate community leaders and engage key constituencies to </a:t>
            </a:r>
            <a:r>
              <a:rPr lang="en" sz="1700" b="1" i="1">
                <a:solidFill>
                  <a:schemeClr val="dk2"/>
                </a:solidFill>
                <a:latin typeface="Open Sans"/>
                <a:ea typeface="Open Sans"/>
                <a:cs typeface="Open Sans"/>
                <a:sym typeface="Open Sans"/>
              </a:rPr>
              <a:t>pressure clear targets</a:t>
            </a:r>
            <a:r>
              <a:rPr lang="en" sz="1700" b="1">
                <a:solidFill>
                  <a:schemeClr val="dk2"/>
                </a:solidFill>
                <a:latin typeface="Open Sans"/>
                <a:ea typeface="Open Sans"/>
                <a:cs typeface="Open Sans"/>
                <a:sym typeface="Open Sans"/>
              </a:rPr>
              <a:t> to make change.</a:t>
            </a:r>
            <a:endParaRPr sz="1700">
              <a:solidFill>
                <a:schemeClr val="dk2"/>
              </a:solidFill>
              <a:latin typeface="Open Sans"/>
              <a:ea typeface="Open Sans"/>
              <a:cs typeface="Open Sans"/>
              <a:sym typeface="Open Sans"/>
            </a:endParaRPr>
          </a:p>
        </p:txBody>
      </p:sp>
      <p:sp>
        <p:nvSpPr>
          <p:cNvPr id="385" name="Google Shape;385;p51"/>
          <p:cNvSpPr txBox="1">
            <a:spLocks noGrp="1"/>
          </p:cNvSpPr>
          <p:nvPr>
            <p:ph type="title"/>
          </p:nvPr>
        </p:nvSpPr>
        <p:spPr>
          <a:xfrm>
            <a:off x="0" y="102400"/>
            <a:ext cx="4451100" cy="65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Organizing is…</a:t>
            </a:r>
            <a:endParaRPr/>
          </a:p>
        </p:txBody>
      </p:sp>
      <p:sp>
        <p:nvSpPr>
          <p:cNvPr id="386" name="Google Shape;386;p51"/>
          <p:cNvSpPr/>
          <p:nvPr/>
        </p:nvSpPr>
        <p:spPr>
          <a:xfrm>
            <a:off x="169275" y="870850"/>
            <a:ext cx="4233300" cy="5866200"/>
          </a:xfrm>
          <a:prstGeom prst="rect">
            <a:avLst/>
          </a:prstGeom>
          <a:solidFill>
            <a:schemeClr val="lt2"/>
          </a:solidFill>
          <a:ln>
            <a:noFill/>
          </a:ln>
        </p:spPr>
        <p:txBody>
          <a:bodyPr spcFirstLastPara="1" wrap="square" lIns="274300" tIns="91425" rIns="274300" bIns="91425" anchor="ctr" anchorCtr="0">
            <a:noAutofit/>
          </a:bodyPr>
          <a:lstStyle/>
          <a:p>
            <a:pPr marL="0" lvl="0" indent="0" algn="l" rtl="0">
              <a:lnSpc>
                <a:spcPct val="115000"/>
              </a:lnSpc>
              <a:spcBef>
                <a:spcPts val="0"/>
              </a:spcBef>
              <a:spcAft>
                <a:spcPts val="0"/>
              </a:spcAft>
              <a:buNone/>
            </a:pPr>
            <a:endParaRPr sz="1700" b="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700" b="1">
                <a:solidFill>
                  <a:schemeClr val="dk2"/>
                </a:solidFill>
                <a:latin typeface="Open Sans"/>
                <a:ea typeface="Open Sans"/>
                <a:cs typeface="Open Sans"/>
                <a:sym typeface="Open Sans"/>
              </a:rPr>
              <a:t>people coming together for collective action toward shared purpose; it involves building and wielding power to create change.  </a:t>
            </a:r>
            <a:br>
              <a:rPr lang="en" sz="1700" b="1">
                <a:solidFill>
                  <a:schemeClr val="dk2"/>
                </a:solidFill>
                <a:latin typeface="Open Sans"/>
                <a:ea typeface="Open Sans"/>
                <a:cs typeface="Open Sans"/>
                <a:sym typeface="Open Sans"/>
              </a:rPr>
            </a:br>
            <a:r>
              <a:rPr lang="en" sz="1700" b="1">
                <a:solidFill>
                  <a:schemeClr val="dk2"/>
                </a:solidFill>
                <a:latin typeface="Open Sans"/>
                <a:ea typeface="Open Sans"/>
                <a:cs typeface="Open Sans"/>
                <a:sym typeface="Open Sans"/>
              </a:rPr>
              <a:t/>
            </a:r>
            <a:br>
              <a:rPr lang="en" sz="1700" b="1">
                <a:solidFill>
                  <a:schemeClr val="dk2"/>
                </a:solidFill>
                <a:latin typeface="Open Sans"/>
                <a:ea typeface="Open Sans"/>
                <a:cs typeface="Open Sans"/>
                <a:sym typeface="Open Sans"/>
              </a:rPr>
            </a:br>
            <a:r>
              <a:rPr lang="en" sz="1700" b="1">
                <a:solidFill>
                  <a:schemeClr val="dk2"/>
                </a:solidFill>
                <a:latin typeface="Open Sans"/>
                <a:ea typeface="Open Sans"/>
                <a:cs typeface="Open Sans"/>
                <a:sym typeface="Open Sans"/>
              </a:rPr>
              <a:t>Organizers </a:t>
            </a:r>
            <a:r>
              <a:rPr lang="en" sz="1700" b="1" i="1">
                <a:solidFill>
                  <a:schemeClr val="dk2"/>
                </a:solidFill>
                <a:latin typeface="Open Sans"/>
                <a:ea typeface="Open Sans"/>
                <a:cs typeface="Open Sans"/>
                <a:sym typeface="Open Sans"/>
              </a:rPr>
              <a:t>recruit new people</a:t>
            </a:r>
            <a:r>
              <a:rPr lang="en" sz="1700" b="1">
                <a:solidFill>
                  <a:schemeClr val="dk2"/>
                </a:solidFill>
                <a:latin typeface="Open Sans"/>
                <a:ea typeface="Open Sans"/>
                <a:cs typeface="Open Sans"/>
                <a:sym typeface="Open Sans"/>
              </a:rPr>
              <a:t>, develop their skills and leadership, and create opportunities for them to take action toward shared interests. </a:t>
            </a:r>
            <a:endParaRPr sz="1700" b="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endParaRPr sz="1700" b="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700" b="1">
                <a:solidFill>
                  <a:schemeClr val="dk2"/>
                </a:solidFill>
                <a:latin typeface="Open Sans"/>
                <a:ea typeface="Open Sans"/>
                <a:cs typeface="Open Sans"/>
                <a:sym typeface="Open Sans"/>
              </a:rPr>
              <a:t>Organizers take the responsibility of building the structures and strategies needed to achieve </a:t>
            </a:r>
            <a:r>
              <a:rPr lang="en" sz="1700" b="1" i="1">
                <a:solidFill>
                  <a:schemeClr val="dk2"/>
                </a:solidFill>
                <a:latin typeface="Open Sans"/>
                <a:ea typeface="Open Sans"/>
                <a:cs typeface="Open Sans"/>
                <a:sym typeface="Open Sans"/>
              </a:rPr>
              <a:t>collective goals</a:t>
            </a:r>
            <a:r>
              <a:rPr lang="en" sz="1700" b="1">
                <a:solidFill>
                  <a:schemeClr val="dk2"/>
                </a:solidFill>
                <a:latin typeface="Open Sans"/>
                <a:ea typeface="Open Sans"/>
                <a:cs typeface="Open Sans"/>
                <a:sym typeface="Open Sans"/>
              </a:rPr>
              <a:t>. </a:t>
            </a:r>
            <a:endParaRPr sz="1700" b="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endParaRPr sz="1700" b="1">
              <a:solidFill>
                <a:schemeClr val="dk2"/>
              </a:solidFill>
              <a:latin typeface="Open Sans"/>
              <a:ea typeface="Open Sans"/>
              <a:cs typeface="Open Sans"/>
              <a:sym typeface="Open Sans"/>
            </a:endParaRPr>
          </a:p>
          <a:p>
            <a:pPr marL="0" lvl="0" indent="0" algn="l" rtl="0">
              <a:lnSpc>
                <a:spcPct val="115000"/>
              </a:lnSpc>
              <a:spcBef>
                <a:spcPts val="0"/>
              </a:spcBef>
              <a:spcAft>
                <a:spcPts val="0"/>
              </a:spcAft>
              <a:buNone/>
            </a:pPr>
            <a:r>
              <a:rPr lang="en" sz="1700" b="1">
                <a:solidFill>
                  <a:schemeClr val="dk2"/>
                </a:solidFill>
                <a:latin typeface="Open Sans"/>
                <a:ea typeface="Open Sans"/>
                <a:cs typeface="Open Sans"/>
                <a:sym typeface="Open Sans"/>
              </a:rPr>
              <a:t>Organizers cultivate and leverage their own strength and skills toward organizing </a:t>
            </a:r>
            <a:r>
              <a:rPr lang="en" sz="1700" b="1" i="1">
                <a:solidFill>
                  <a:schemeClr val="dk2"/>
                </a:solidFill>
                <a:latin typeface="Open Sans"/>
                <a:ea typeface="Open Sans"/>
                <a:cs typeface="Open Sans"/>
                <a:sym typeface="Open Sans"/>
              </a:rPr>
              <a:t>others</a:t>
            </a:r>
            <a:r>
              <a:rPr lang="en" sz="1700" b="1">
                <a:solidFill>
                  <a:schemeClr val="dk2"/>
                </a:solidFill>
                <a:latin typeface="Open Sans"/>
                <a:ea typeface="Open Sans"/>
                <a:cs typeface="Open Sans"/>
                <a:sym typeface="Open Sans"/>
              </a:rPr>
              <a:t>.</a:t>
            </a:r>
            <a:endParaRPr sz="1700" b="1">
              <a:solidFill>
                <a:schemeClr val="dk2"/>
              </a:solidFill>
              <a:latin typeface="Open Sans"/>
              <a:ea typeface="Open Sans"/>
              <a:cs typeface="Open Sans"/>
              <a:sym typeface="Open Sans"/>
            </a:endParaRPr>
          </a:p>
          <a:p>
            <a:pPr marL="0" lvl="0" indent="0" algn="ctr" rtl="0">
              <a:spcBef>
                <a:spcPts val="0"/>
              </a:spcBef>
              <a:spcAft>
                <a:spcPts val="0"/>
              </a:spcAft>
              <a:buNone/>
            </a:pPr>
            <a:endParaRPr sz="1700">
              <a:solidFill>
                <a:schemeClr val="dk2"/>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52"/>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Campaigners can…</a:t>
            </a:r>
            <a:endParaRPr/>
          </a:p>
        </p:txBody>
      </p:sp>
      <p:sp>
        <p:nvSpPr>
          <p:cNvPr id="392" name="Google Shape;392;p52"/>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p>
            <a:pPr marL="457200" marR="0" lvl="0" indent="-406400" algn="l" rtl="0">
              <a:lnSpc>
                <a:spcPct val="115000"/>
              </a:lnSpc>
              <a:spcBef>
                <a:spcPts val="600"/>
              </a:spcBef>
              <a:spcAft>
                <a:spcPts val="0"/>
              </a:spcAft>
              <a:buSzPts val="2800"/>
              <a:buChar char="❏"/>
            </a:pPr>
            <a:r>
              <a:rPr lang="en"/>
              <a:t>Read a political landscape </a:t>
            </a:r>
            <a:endParaRPr/>
          </a:p>
          <a:p>
            <a:pPr marL="457200" marR="0" lvl="0" indent="-406400" algn="l" rtl="0">
              <a:lnSpc>
                <a:spcPct val="115000"/>
              </a:lnSpc>
              <a:spcBef>
                <a:spcPts val="1000"/>
              </a:spcBef>
              <a:spcAft>
                <a:spcPts val="0"/>
              </a:spcAft>
              <a:buSzPts val="2800"/>
              <a:buChar char="❏"/>
            </a:pPr>
            <a:r>
              <a:rPr lang="en"/>
              <a:t>Assess their potential allies and opponents </a:t>
            </a:r>
            <a:endParaRPr/>
          </a:p>
          <a:p>
            <a:pPr marL="457200" marR="0" lvl="0" indent="-406400" algn="l" rtl="0">
              <a:lnSpc>
                <a:spcPct val="115000"/>
              </a:lnSpc>
              <a:spcBef>
                <a:spcPts val="1000"/>
              </a:spcBef>
              <a:spcAft>
                <a:spcPts val="0"/>
              </a:spcAft>
              <a:buSzPts val="2800"/>
              <a:buChar char="❏"/>
            </a:pPr>
            <a:r>
              <a:rPr lang="en"/>
              <a:t>“Cut an issue” from a big problem to a set a of winnable (local) demands </a:t>
            </a:r>
            <a:endParaRPr/>
          </a:p>
          <a:p>
            <a:pPr marL="457200" marR="0" lvl="0" indent="-406400" algn="l" rtl="0">
              <a:lnSpc>
                <a:spcPct val="115000"/>
              </a:lnSpc>
              <a:spcBef>
                <a:spcPts val="1000"/>
              </a:spcBef>
              <a:spcAft>
                <a:spcPts val="0"/>
              </a:spcAft>
              <a:buSzPts val="2800"/>
              <a:buChar char="❏"/>
            </a:pPr>
            <a:r>
              <a:rPr lang="en"/>
              <a:t>Pick fights that will build our base and develop new leaders</a:t>
            </a:r>
            <a:endParaRPr/>
          </a:p>
          <a:p>
            <a:pPr marL="457200" marR="0" lvl="0" indent="-406400" algn="l" rtl="0">
              <a:lnSpc>
                <a:spcPct val="115000"/>
              </a:lnSpc>
              <a:spcBef>
                <a:spcPts val="1000"/>
              </a:spcBef>
              <a:spcAft>
                <a:spcPts val="1000"/>
              </a:spcAft>
              <a:buSzPts val="2800"/>
              <a:buChar char="❏"/>
            </a:pPr>
            <a:r>
              <a:rPr lang="en"/>
              <a:t>Use a tactic sequence to create a crisis for our targets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53"/>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Campaign </a:t>
            </a:r>
            <a:r>
              <a:rPr lang="en">
                <a:highlight>
                  <a:schemeClr val="dk1"/>
                </a:highlight>
              </a:rPr>
              <a:t>Coaching</a:t>
            </a:r>
            <a:endParaRPr>
              <a:highlight>
                <a:schemeClr val="dk1"/>
              </a:highlight>
            </a:endParaRPr>
          </a:p>
        </p:txBody>
      </p:sp>
      <p:graphicFrame>
        <p:nvGraphicFramePr>
          <p:cNvPr id="398" name="Google Shape;398;p53"/>
          <p:cNvGraphicFramePr/>
          <p:nvPr/>
        </p:nvGraphicFramePr>
        <p:xfrm>
          <a:off x="443950" y="1057200"/>
          <a:ext cx="3000000" cy="3000000"/>
        </p:xfrm>
        <a:graphic>
          <a:graphicData uri="http://schemas.openxmlformats.org/drawingml/2006/table">
            <a:tbl>
              <a:tblPr>
                <a:noFill/>
                <a:tableStyleId>{986B934E-2B27-415D-80F0-423C4F8CC76D}</a:tableStyleId>
              </a:tblPr>
              <a:tblGrid>
                <a:gridCol w="4084550">
                  <a:extLst>
                    <a:ext uri="{9D8B030D-6E8A-4147-A177-3AD203B41FA5}">
                      <a16:colId xmlns:a16="http://schemas.microsoft.com/office/drawing/2014/main" val="20000"/>
                    </a:ext>
                  </a:extLst>
                </a:gridCol>
                <a:gridCol w="4169325">
                  <a:extLst>
                    <a:ext uri="{9D8B030D-6E8A-4147-A177-3AD203B41FA5}">
                      <a16:colId xmlns:a16="http://schemas.microsoft.com/office/drawing/2014/main" val="20001"/>
                    </a:ext>
                  </a:extLst>
                </a:gridCol>
              </a:tblGrid>
              <a:tr h="722225">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What It Is</a:t>
                      </a: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What It Isn’t</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690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Helping organizers become strategists and lead powerful local campaigns </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Making key strategy decisions for a local group</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229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Supporting strong containers for collective action and shared power</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“Answering questions that come up” as an external consultant </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690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Balancing the need to learn and develop skills with running a “live” campaign</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Having “catch up calls” without preparing questions to support the group through challenges</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02"/>
        <p:cNvGrpSpPr/>
        <p:nvPr/>
      </p:nvGrpSpPr>
      <p:grpSpPr>
        <a:xfrm>
          <a:off x="0" y="0"/>
          <a:ext cx="0" cy="0"/>
          <a:chOff x="0" y="0"/>
          <a:chExt cx="0" cy="0"/>
        </a:xfrm>
      </p:grpSpPr>
      <p:sp>
        <p:nvSpPr>
          <p:cNvPr id="403" name="Google Shape;403;p54"/>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 Campaign Story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55"/>
          <p:cNvSpPr txBox="1">
            <a:spLocks noGrp="1"/>
          </p:cNvSpPr>
          <p:nvPr>
            <p:ph type="title"/>
          </p:nvPr>
        </p:nvSpPr>
        <p:spPr>
          <a:xfrm>
            <a:off x="1600250" y="784600"/>
            <a:ext cx="6358500" cy="1041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Keep Gate City Housed</a:t>
            </a:r>
            <a:endParaRPr/>
          </a:p>
        </p:txBody>
      </p:sp>
      <p:pic>
        <p:nvPicPr>
          <p:cNvPr id="409" name="Google Shape;409;p55"/>
          <p:cNvPicPr preferRelativeResize="0"/>
          <p:nvPr/>
        </p:nvPicPr>
        <p:blipFill rotWithShape="1">
          <a:blip r:embed="rId3">
            <a:alphaModFix/>
          </a:blip>
          <a:srcRect l="5466" t="16501" r="3276" b="11249"/>
          <a:stretch/>
        </p:blipFill>
        <p:spPr>
          <a:xfrm>
            <a:off x="308400" y="2479525"/>
            <a:ext cx="8527201" cy="29512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pic>
        <p:nvPicPr>
          <p:cNvPr id="414" name="Google Shape;414;p56"/>
          <p:cNvPicPr preferRelativeResize="0"/>
          <p:nvPr/>
        </p:nvPicPr>
        <p:blipFill>
          <a:blip r:embed="rId3">
            <a:alphaModFix/>
          </a:blip>
          <a:stretch>
            <a:fillRect/>
          </a:stretch>
        </p:blipFill>
        <p:spPr>
          <a:xfrm>
            <a:off x="4786775" y="2038625"/>
            <a:ext cx="3557475" cy="4354274"/>
          </a:xfrm>
          <a:prstGeom prst="rect">
            <a:avLst/>
          </a:prstGeom>
          <a:noFill/>
          <a:ln>
            <a:noFill/>
          </a:ln>
        </p:spPr>
      </p:pic>
      <p:pic>
        <p:nvPicPr>
          <p:cNvPr id="415" name="Google Shape;415;p56"/>
          <p:cNvPicPr preferRelativeResize="0"/>
          <p:nvPr/>
        </p:nvPicPr>
        <p:blipFill>
          <a:blip r:embed="rId4">
            <a:alphaModFix/>
          </a:blip>
          <a:stretch>
            <a:fillRect/>
          </a:stretch>
        </p:blipFill>
        <p:spPr>
          <a:xfrm>
            <a:off x="211600" y="671850"/>
            <a:ext cx="3876575" cy="310126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57"/>
          <p:cNvSpPr txBox="1">
            <a:spLocks noGrp="1"/>
          </p:cNvSpPr>
          <p:nvPr>
            <p:ph type="title"/>
          </p:nvPr>
        </p:nvSpPr>
        <p:spPr>
          <a:xfrm>
            <a:off x="228675" y="264500"/>
            <a:ext cx="4317900" cy="1888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Planning</a:t>
            </a:r>
            <a:endParaRPr/>
          </a:p>
        </p:txBody>
      </p:sp>
      <p:pic>
        <p:nvPicPr>
          <p:cNvPr id="421" name="Google Shape;421;p57"/>
          <p:cNvPicPr preferRelativeResize="0"/>
          <p:nvPr/>
        </p:nvPicPr>
        <p:blipFill>
          <a:blip r:embed="rId3">
            <a:alphaModFix/>
          </a:blip>
          <a:stretch>
            <a:fillRect/>
          </a:stretch>
        </p:blipFill>
        <p:spPr>
          <a:xfrm>
            <a:off x="228675" y="2982850"/>
            <a:ext cx="5298950" cy="3617726"/>
          </a:xfrm>
          <a:prstGeom prst="rect">
            <a:avLst/>
          </a:prstGeom>
          <a:noFill/>
          <a:ln>
            <a:noFill/>
          </a:ln>
        </p:spPr>
      </p:pic>
      <p:pic>
        <p:nvPicPr>
          <p:cNvPr id="422" name="Google Shape;422;p57"/>
          <p:cNvPicPr preferRelativeResize="0"/>
          <p:nvPr/>
        </p:nvPicPr>
        <p:blipFill>
          <a:blip r:embed="rId4">
            <a:alphaModFix/>
          </a:blip>
          <a:stretch>
            <a:fillRect/>
          </a:stretch>
        </p:blipFill>
        <p:spPr>
          <a:xfrm>
            <a:off x="4705050" y="188750"/>
            <a:ext cx="3932876" cy="26364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58"/>
          <p:cNvSpPr txBox="1">
            <a:spLocks noGrp="1"/>
          </p:cNvSpPr>
          <p:nvPr>
            <p:ph type="title"/>
          </p:nvPr>
        </p:nvSpPr>
        <p:spPr>
          <a:xfrm>
            <a:off x="269775" y="300775"/>
            <a:ext cx="4423200" cy="2336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Outreach &amp; Recruitment</a:t>
            </a:r>
            <a:endParaRPr/>
          </a:p>
        </p:txBody>
      </p:sp>
      <p:pic>
        <p:nvPicPr>
          <p:cNvPr id="428" name="Google Shape;428;p58"/>
          <p:cNvPicPr preferRelativeResize="0"/>
          <p:nvPr/>
        </p:nvPicPr>
        <p:blipFill>
          <a:blip r:embed="rId3">
            <a:alphaModFix/>
          </a:blip>
          <a:stretch>
            <a:fillRect/>
          </a:stretch>
        </p:blipFill>
        <p:spPr>
          <a:xfrm>
            <a:off x="5115025" y="152400"/>
            <a:ext cx="3876574" cy="3435075"/>
          </a:xfrm>
          <a:prstGeom prst="rect">
            <a:avLst/>
          </a:prstGeom>
          <a:noFill/>
          <a:ln>
            <a:noFill/>
          </a:ln>
        </p:spPr>
      </p:pic>
      <p:pic>
        <p:nvPicPr>
          <p:cNvPr id="429" name="Google Shape;429;p58"/>
          <p:cNvPicPr preferRelativeResize="0"/>
          <p:nvPr/>
        </p:nvPicPr>
        <p:blipFill>
          <a:blip r:embed="rId4">
            <a:alphaModFix/>
          </a:blip>
          <a:stretch>
            <a:fillRect/>
          </a:stretch>
        </p:blipFill>
        <p:spPr>
          <a:xfrm>
            <a:off x="152400" y="3043275"/>
            <a:ext cx="4810227" cy="352469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59"/>
          <p:cNvSpPr txBox="1">
            <a:spLocks noGrp="1"/>
          </p:cNvSpPr>
          <p:nvPr>
            <p:ph type="title"/>
          </p:nvPr>
        </p:nvSpPr>
        <p:spPr>
          <a:xfrm>
            <a:off x="318150" y="167725"/>
            <a:ext cx="4317900" cy="1924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Court Watch</a:t>
            </a:r>
            <a:endParaRPr/>
          </a:p>
        </p:txBody>
      </p:sp>
      <p:pic>
        <p:nvPicPr>
          <p:cNvPr id="435" name="Google Shape;435;p59"/>
          <p:cNvPicPr preferRelativeResize="0"/>
          <p:nvPr/>
        </p:nvPicPr>
        <p:blipFill>
          <a:blip r:embed="rId3">
            <a:alphaModFix/>
          </a:blip>
          <a:stretch>
            <a:fillRect/>
          </a:stretch>
        </p:blipFill>
        <p:spPr>
          <a:xfrm>
            <a:off x="152400" y="2431200"/>
            <a:ext cx="4798641" cy="4121998"/>
          </a:xfrm>
          <a:prstGeom prst="rect">
            <a:avLst/>
          </a:prstGeom>
          <a:noFill/>
          <a:ln>
            <a:noFill/>
          </a:ln>
        </p:spPr>
      </p:pic>
      <p:pic>
        <p:nvPicPr>
          <p:cNvPr id="436" name="Google Shape;436;p59"/>
          <p:cNvPicPr preferRelativeResize="0"/>
          <p:nvPr/>
        </p:nvPicPr>
        <p:blipFill>
          <a:blip r:embed="rId4">
            <a:alphaModFix/>
          </a:blip>
          <a:stretch>
            <a:fillRect/>
          </a:stretch>
        </p:blipFill>
        <p:spPr>
          <a:xfrm>
            <a:off x="5103441" y="152400"/>
            <a:ext cx="3888160" cy="37685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60"/>
          <p:cNvSpPr txBox="1">
            <a:spLocks noGrp="1"/>
          </p:cNvSpPr>
          <p:nvPr>
            <p:ph type="title"/>
          </p:nvPr>
        </p:nvSpPr>
        <p:spPr>
          <a:xfrm>
            <a:off x="245600" y="216125"/>
            <a:ext cx="5040000" cy="2444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First Public Action</a:t>
            </a:r>
            <a:endParaRPr/>
          </a:p>
        </p:txBody>
      </p:sp>
      <p:pic>
        <p:nvPicPr>
          <p:cNvPr id="442" name="Google Shape;442;p60"/>
          <p:cNvPicPr preferRelativeResize="0"/>
          <p:nvPr/>
        </p:nvPicPr>
        <p:blipFill>
          <a:blip r:embed="rId3">
            <a:alphaModFix/>
          </a:blip>
          <a:stretch>
            <a:fillRect/>
          </a:stretch>
        </p:blipFill>
        <p:spPr>
          <a:xfrm>
            <a:off x="152400" y="3610875"/>
            <a:ext cx="5399327" cy="3094726"/>
          </a:xfrm>
          <a:prstGeom prst="rect">
            <a:avLst/>
          </a:prstGeom>
          <a:noFill/>
          <a:ln>
            <a:noFill/>
          </a:ln>
        </p:spPr>
      </p:pic>
      <p:pic>
        <p:nvPicPr>
          <p:cNvPr id="443" name="Google Shape;443;p60"/>
          <p:cNvPicPr preferRelativeResize="0"/>
          <p:nvPr/>
        </p:nvPicPr>
        <p:blipFill>
          <a:blip r:embed="rId4">
            <a:alphaModFix/>
          </a:blip>
          <a:stretch>
            <a:fillRect/>
          </a:stretch>
        </p:blipFill>
        <p:spPr>
          <a:xfrm>
            <a:off x="5757325" y="216125"/>
            <a:ext cx="3023799" cy="295237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61"/>
          <p:cNvSpPr txBox="1">
            <a:spLocks noGrp="1"/>
          </p:cNvSpPr>
          <p:nvPr>
            <p:ph type="title"/>
          </p:nvPr>
        </p:nvSpPr>
        <p:spPr>
          <a:xfrm>
            <a:off x="269775" y="126124"/>
            <a:ext cx="3925500" cy="2172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Momentum</a:t>
            </a:r>
            <a:endParaRPr/>
          </a:p>
        </p:txBody>
      </p:sp>
      <p:pic>
        <p:nvPicPr>
          <p:cNvPr id="449" name="Google Shape;449;p61"/>
          <p:cNvPicPr preferRelativeResize="0"/>
          <p:nvPr/>
        </p:nvPicPr>
        <p:blipFill>
          <a:blip r:embed="rId3">
            <a:alphaModFix/>
          </a:blip>
          <a:stretch>
            <a:fillRect/>
          </a:stretch>
        </p:blipFill>
        <p:spPr>
          <a:xfrm>
            <a:off x="4985650" y="201473"/>
            <a:ext cx="1742557" cy="768775"/>
          </a:xfrm>
          <a:prstGeom prst="rect">
            <a:avLst/>
          </a:prstGeom>
          <a:noFill/>
          <a:ln>
            <a:noFill/>
          </a:ln>
        </p:spPr>
      </p:pic>
      <p:pic>
        <p:nvPicPr>
          <p:cNvPr id="450" name="Google Shape;450;p61"/>
          <p:cNvPicPr preferRelativeResize="0"/>
          <p:nvPr/>
        </p:nvPicPr>
        <p:blipFill>
          <a:blip r:embed="rId4">
            <a:alphaModFix/>
          </a:blip>
          <a:stretch>
            <a:fillRect/>
          </a:stretch>
        </p:blipFill>
        <p:spPr>
          <a:xfrm>
            <a:off x="4985650" y="909775"/>
            <a:ext cx="3925400" cy="768775"/>
          </a:xfrm>
          <a:prstGeom prst="rect">
            <a:avLst/>
          </a:prstGeom>
          <a:noFill/>
          <a:ln>
            <a:noFill/>
          </a:ln>
        </p:spPr>
      </p:pic>
      <p:pic>
        <p:nvPicPr>
          <p:cNvPr id="451" name="Google Shape;451;p61"/>
          <p:cNvPicPr preferRelativeResize="0"/>
          <p:nvPr/>
        </p:nvPicPr>
        <p:blipFill>
          <a:blip r:embed="rId5">
            <a:alphaModFix/>
          </a:blip>
          <a:stretch>
            <a:fillRect/>
          </a:stretch>
        </p:blipFill>
        <p:spPr>
          <a:xfrm>
            <a:off x="4985650" y="2132250"/>
            <a:ext cx="2404550" cy="652475"/>
          </a:xfrm>
          <a:prstGeom prst="rect">
            <a:avLst/>
          </a:prstGeom>
          <a:noFill/>
          <a:ln>
            <a:noFill/>
          </a:ln>
        </p:spPr>
      </p:pic>
      <p:pic>
        <p:nvPicPr>
          <p:cNvPr id="452" name="Google Shape;452;p61"/>
          <p:cNvPicPr preferRelativeResize="0"/>
          <p:nvPr/>
        </p:nvPicPr>
        <p:blipFill>
          <a:blip r:embed="rId6">
            <a:alphaModFix/>
          </a:blip>
          <a:stretch>
            <a:fillRect/>
          </a:stretch>
        </p:blipFill>
        <p:spPr>
          <a:xfrm>
            <a:off x="4985650" y="2784725"/>
            <a:ext cx="3990974" cy="1158325"/>
          </a:xfrm>
          <a:prstGeom prst="rect">
            <a:avLst/>
          </a:prstGeom>
          <a:noFill/>
          <a:ln>
            <a:noFill/>
          </a:ln>
        </p:spPr>
      </p:pic>
      <p:pic>
        <p:nvPicPr>
          <p:cNvPr id="453" name="Google Shape;453;p61"/>
          <p:cNvPicPr preferRelativeResize="0"/>
          <p:nvPr/>
        </p:nvPicPr>
        <p:blipFill>
          <a:blip r:embed="rId7">
            <a:alphaModFix/>
          </a:blip>
          <a:stretch>
            <a:fillRect/>
          </a:stretch>
        </p:blipFill>
        <p:spPr>
          <a:xfrm>
            <a:off x="269775" y="2298124"/>
            <a:ext cx="4305992" cy="42550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62"/>
          <p:cNvSpPr txBox="1">
            <a:spLocks noGrp="1"/>
          </p:cNvSpPr>
          <p:nvPr>
            <p:ph type="title"/>
          </p:nvPr>
        </p:nvSpPr>
        <p:spPr>
          <a:xfrm>
            <a:off x="185100" y="0"/>
            <a:ext cx="5826300" cy="110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Final City Council Vote</a:t>
            </a:r>
            <a:endParaRPr/>
          </a:p>
        </p:txBody>
      </p:sp>
      <p:pic>
        <p:nvPicPr>
          <p:cNvPr id="459" name="Google Shape;459;p62"/>
          <p:cNvPicPr preferRelativeResize="0"/>
          <p:nvPr/>
        </p:nvPicPr>
        <p:blipFill rotWithShape="1">
          <a:blip r:embed="rId3">
            <a:alphaModFix/>
          </a:blip>
          <a:srcRect t="11142"/>
          <a:stretch/>
        </p:blipFill>
        <p:spPr>
          <a:xfrm>
            <a:off x="2757725" y="3435050"/>
            <a:ext cx="6069702" cy="3258476"/>
          </a:xfrm>
          <a:prstGeom prst="rect">
            <a:avLst/>
          </a:prstGeom>
          <a:noFill/>
          <a:ln>
            <a:noFill/>
          </a:ln>
        </p:spPr>
      </p:pic>
      <p:sp>
        <p:nvSpPr>
          <p:cNvPr id="460" name="Google Shape;460;p62"/>
          <p:cNvSpPr/>
          <p:nvPr/>
        </p:nvSpPr>
        <p:spPr>
          <a:xfrm>
            <a:off x="6139425" y="3701125"/>
            <a:ext cx="544200" cy="5685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461" name="Google Shape;461;p62"/>
          <p:cNvSpPr/>
          <p:nvPr/>
        </p:nvSpPr>
        <p:spPr>
          <a:xfrm>
            <a:off x="5595225" y="3768875"/>
            <a:ext cx="544200" cy="5685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pic>
        <p:nvPicPr>
          <p:cNvPr id="462" name="Google Shape;462;p62"/>
          <p:cNvPicPr preferRelativeResize="0"/>
          <p:nvPr/>
        </p:nvPicPr>
        <p:blipFill>
          <a:blip r:embed="rId4">
            <a:alphaModFix/>
          </a:blip>
          <a:stretch>
            <a:fillRect/>
          </a:stretch>
        </p:blipFill>
        <p:spPr>
          <a:xfrm>
            <a:off x="623675" y="1151625"/>
            <a:ext cx="3887852" cy="2116674"/>
          </a:xfrm>
          <a:prstGeom prst="rect">
            <a:avLst/>
          </a:prstGeom>
          <a:noFill/>
          <a:ln>
            <a:noFill/>
          </a:ln>
        </p:spPr>
      </p:pic>
      <p:pic>
        <p:nvPicPr>
          <p:cNvPr id="463" name="Google Shape;463;p62"/>
          <p:cNvPicPr preferRelativeResize="0"/>
          <p:nvPr/>
        </p:nvPicPr>
        <p:blipFill>
          <a:blip r:embed="rId5">
            <a:alphaModFix/>
          </a:blip>
          <a:stretch>
            <a:fillRect/>
          </a:stretch>
        </p:blipFill>
        <p:spPr>
          <a:xfrm>
            <a:off x="6011400" y="636225"/>
            <a:ext cx="2827801" cy="23223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63"/>
          <p:cNvSpPr txBox="1">
            <a:spLocks noGrp="1"/>
          </p:cNvSpPr>
          <p:nvPr>
            <p:ph type="title"/>
          </p:nvPr>
        </p:nvSpPr>
        <p:spPr>
          <a:xfrm>
            <a:off x="185125" y="312875"/>
            <a:ext cx="5439300" cy="1803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Win $440K + $1.5M for tenant defense</a:t>
            </a:r>
            <a:endParaRPr/>
          </a:p>
        </p:txBody>
      </p:sp>
      <p:pic>
        <p:nvPicPr>
          <p:cNvPr id="469" name="Google Shape;469;p63"/>
          <p:cNvPicPr preferRelativeResize="0"/>
          <p:nvPr/>
        </p:nvPicPr>
        <p:blipFill rotWithShape="1">
          <a:blip r:embed="rId3">
            <a:alphaModFix/>
          </a:blip>
          <a:srcRect b="32391"/>
          <a:stretch/>
        </p:blipFill>
        <p:spPr>
          <a:xfrm>
            <a:off x="599900" y="2690900"/>
            <a:ext cx="4896151" cy="3867901"/>
          </a:xfrm>
          <a:prstGeom prst="rect">
            <a:avLst/>
          </a:prstGeom>
          <a:noFill/>
          <a:ln>
            <a:noFill/>
          </a:ln>
        </p:spPr>
      </p:pic>
      <p:sp>
        <p:nvSpPr>
          <p:cNvPr id="470" name="Google Shape;470;p63"/>
          <p:cNvSpPr/>
          <p:nvPr/>
        </p:nvSpPr>
        <p:spPr>
          <a:xfrm>
            <a:off x="2975425" y="5334025"/>
            <a:ext cx="2600400" cy="4596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pic>
        <p:nvPicPr>
          <p:cNvPr id="471" name="Google Shape;471;p63"/>
          <p:cNvPicPr preferRelativeResize="0"/>
          <p:nvPr/>
        </p:nvPicPr>
        <p:blipFill>
          <a:blip r:embed="rId4">
            <a:alphaModFix/>
          </a:blip>
          <a:stretch>
            <a:fillRect/>
          </a:stretch>
        </p:blipFill>
        <p:spPr>
          <a:xfrm>
            <a:off x="6115275" y="454775"/>
            <a:ext cx="2600401" cy="467191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64"/>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Reflect</a:t>
            </a:r>
            <a:endParaRPr>
              <a:solidFill>
                <a:schemeClr val="lt1"/>
              </a:solidFill>
            </a:endParaRPr>
          </a:p>
        </p:txBody>
      </p:sp>
      <p:sp>
        <p:nvSpPr>
          <p:cNvPr id="477" name="Google Shape;477;p64"/>
          <p:cNvSpPr txBox="1">
            <a:spLocks noGrp="1"/>
          </p:cNvSpPr>
          <p:nvPr>
            <p:ph type="body" idx="1"/>
          </p:nvPr>
        </p:nvSpPr>
        <p:spPr>
          <a:xfrm>
            <a:off x="593125" y="2075475"/>
            <a:ext cx="77487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t>What challenges unique to designing, launching and sustaining campaigns did you hear in the story?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65"/>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200">
                <a:solidFill>
                  <a:schemeClr val="lt1"/>
                </a:solidFill>
              </a:rPr>
              <a:t>Obstacles to launching and sustaining campaigns</a:t>
            </a:r>
            <a:endParaRPr sz="4200">
              <a:solidFill>
                <a:schemeClr val="lt1"/>
              </a:solidFill>
            </a:endParaRPr>
          </a:p>
        </p:txBody>
      </p:sp>
      <p:sp>
        <p:nvSpPr>
          <p:cNvPr id="483" name="Google Shape;483;p65"/>
          <p:cNvSpPr txBox="1">
            <a:spLocks noGrp="1"/>
          </p:cNvSpPr>
          <p:nvPr>
            <p:ph type="body" idx="1"/>
          </p:nvPr>
        </p:nvSpPr>
        <p:spPr>
          <a:xfrm>
            <a:off x="584675" y="2058550"/>
            <a:ext cx="8325300" cy="4440900"/>
          </a:xfrm>
          <a:prstGeom prst="rect">
            <a:avLst/>
          </a:prstGeom>
        </p:spPr>
        <p:txBody>
          <a:bodyPr spcFirstLastPara="1" wrap="square" lIns="91425" tIns="91425" rIns="91425" bIns="91425" anchor="t" anchorCtr="0">
            <a:noAutofit/>
          </a:bodyPr>
          <a:lstStyle/>
          <a:p>
            <a:pPr marL="457200" marR="0" lvl="0" indent="-412750" algn="l" rtl="0">
              <a:lnSpc>
                <a:spcPct val="115000"/>
              </a:lnSpc>
              <a:spcBef>
                <a:spcPts val="600"/>
              </a:spcBef>
              <a:spcAft>
                <a:spcPts val="0"/>
              </a:spcAft>
              <a:buClr>
                <a:schemeClr val="dk2"/>
              </a:buClr>
              <a:buSzPts val="2900"/>
              <a:buChar char="●"/>
            </a:pPr>
            <a:r>
              <a:rPr lang="en" sz="2900">
                <a:solidFill>
                  <a:schemeClr val="dk2"/>
                </a:solidFill>
              </a:rPr>
              <a:t>Competing priorities </a:t>
            </a:r>
            <a:endParaRPr sz="2900">
              <a:solidFill>
                <a:schemeClr val="dk2"/>
              </a:solidFill>
            </a:endParaRPr>
          </a:p>
          <a:p>
            <a:pPr marL="457200" marR="0" lvl="0" indent="-412750" algn="l" rtl="0">
              <a:lnSpc>
                <a:spcPct val="115000"/>
              </a:lnSpc>
              <a:spcBef>
                <a:spcPts val="1000"/>
              </a:spcBef>
              <a:spcAft>
                <a:spcPts val="0"/>
              </a:spcAft>
              <a:buClr>
                <a:schemeClr val="dk2"/>
              </a:buClr>
              <a:buSzPts val="2900"/>
              <a:buChar char="●"/>
            </a:pPr>
            <a:r>
              <a:rPr lang="en" sz="2900">
                <a:solidFill>
                  <a:schemeClr val="dk2"/>
                </a:solidFill>
              </a:rPr>
              <a:t>Lack of a deadline or sense of urgency</a:t>
            </a:r>
            <a:endParaRPr sz="2900">
              <a:solidFill>
                <a:schemeClr val="dk2"/>
              </a:solidFill>
            </a:endParaRPr>
          </a:p>
          <a:p>
            <a:pPr marL="457200" marR="0" lvl="0" indent="-412750" algn="l" rtl="0">
              <a:lnSpc>
                <a:spcPct val="115000"/>
              </a:lnSpc>
              <a:spcBef>
                <a:spcPts val="1000"/>
              </a:spcBef>
              <a:spcAft>
                <a:spcPts val="0"/>
              </a:spcAft>
              <a:buClr>
                <a:schemeClr val="dk2"/>
              </a:buClr>
              <a:buSzPts val="2900"/>
              <a:buChar char="●"/>
            </a:pPr>
            <a:r>
              <a:rPr lang="en" sz="2900">
                <a:solidFill>
                  <a:schemeClr val="dk2"/>
                </a:solidFill>
              </a:rPr>
              <a:t>Ambivalence about campaigning</a:t>
            </a:r>
            <a:endParaRPr sz="2900">
              <a:solidFill>
                <a:schemeClr val="dk2"/>
              </a:solidFill>
            </a:endParaRPr>
          </a:p>
          <a:p>
            <a:pPr marL="457200" marR="0" lvl="0" indent="-412750" algn="l" rtl="0">
              <a:lnSpc>
                <a:spcPct val="115000"/>
              </a:lnSpc>
              <a:spcBef>
                <a:spcPts val="1000"/>
              </a:spcBef>
              <a:spcAft>
                <a:spcPts val="0"/>
              </a:spcAft>
              <a:buClr>
                <a:schemeClr val="dk2"/>
              </a:buClr>
              <a:buSzPts val="2900"/>
              <a:buChar char="●"/>
            </a:pPr>
            <a:r>
              <a:rPr lang="en" sz="2900">
                <a:solidFill>
                  <a:schemeClr val="dk2"/>
                </a:solidFill>
              </a:rPr>
              <a:t>Lack of confidence </a:t>
            </a:r>
            <a:endParaRPr sz="2900">
              <a:solidFill>
                <a:schemeClr val="dk2"/>
              </a:solidFill>
            </a:endParaRPr>
          </a:p>
          <a:p>
            <a:pPr marL="457200" marR="0" lvl="0" indent="-412750" algn="l" rtl="0">
              <a:lnSpc>
                <a:spcPct val="115000"/>
              </a:lnSpc>
              <a:spcBef>
                <a:spcPts val="1000"/>
              </a:spcBef>
              <a:spcAft>
                <a:spcPts val="0"/>
              </a:spcAft>
              <a:buClr>
                <a:schemeClr val="dk2"/>
              </a:buClr>
              <a:buSzPts val="2900"/>
              <a:buChar char="●"/>
            </a:pPr>
            <a:r>
              <a:rPr lang="en" sz="2900">
                <a:solidFill>
                  <a:schemeClr val="dk2"/>
                </a:solidFill>
              </a:rPr>
              <a:t>Lack of experience </a:t>
            </a:r>
            <a:endParaRPr sz="2900">
              <a:solidFill>
                <a:schemeClr val="dk2"/>
              </a:solidFill>
            </a:endParaRPr>
          </a:p>
          <a:p>
            <a:pPr marL="457200" marR="0" lvl="0" indent="-412750" algn="l" rtl="0">
              <a:lnSpc>
                <a:spcPct val="115000"/>
              </a:lnSpc>
              <a:spcBef>
                <a:spcPts val="1000"/>
              </a:spcBef>
              <a:spcAft>
                <a:spcPts val="0"/>
              </a:spcAft>
              <a:buClr>
                <a:schemeClr val="dk2"/>
              </a:buClr>
              <a:buSzPts val="2900"/>
              <a:buChar char="●"/>
            </a:pPr>
            <a:r>
              <a:rPr lang="en" sz="2900">
                <a:solidFill>
                  <a:schemeClr val="dk2"/>
                </a:solidFill>
              </a:rPr>
              <a:t>Little sense of other “teams” waging campaigns  </a:t>
            </a:r>
            <a:endParaRPr sz="2900">
              <a:solidFill>
                <a:schemeClr val="dk2"/>
              </a:solidFill>
            </a:endParaRPr>
          </a:p>
          <a:p>
            <a:pPr marL="0" lvl="0" indent="0" algn="l" rtl="0">
              <a:lnSpc>
                <a:spcPct val="115000"/>
              </a:lnSpc>
              <a:spcBef>
                <a:spcPts val="1000"/>
              </a:spcBef>
              <a:spcAft>
                <a:spcPts val="0"/>
              </a:spcAft>
              <a:buNone/>
            </a:pPr>
            <a:r>
              <a:rPr lang="en" sz="2900">
                <a:solidFill>
                  <a:schemeClr val="dk2"/>
                </a:solidFill>
              </a:rPr>
              <a:t> </a:t>
            </a:r>
            <a:endParaRPr sz="2900">
              <a:solidFill>
                <a:schemeClr val="dk2"/>
              </a:solidFill>
            </a:endParaRPr>
          </a:p>
          <a:p>
            <a:pPr marL="0" lvl="0" indent="0" algn="l" rtl="0">
              <a:lnSpc>
                <a:spcPct val="115000"/>
              </a:lnSpc>
              <a:spcBef>
                <a:spcPts val="1000"/>
              </a:spcBef>
              <a:spcAft>
                <a:spcPts val="1000"/>
              </a:spcAft>
              <a:buNone/>
            </a:pPr>
            <a:endParaRPr sz="2900">
              <a:solidFill>
                <a:schemeClr val="dk2"/>
              </a:solidFill>
            </a:endParaRPr>
          </a:p>
        </p:txBody>
      </p:sp>
      <p:sp>
        <p:nvSpPr>
          <p:cNvPr id="484" name="Google Shape;484;p65"/>
          <p:cNvSpPr/>
          <p:nvPr/>
        </p:nvSpPr>
        <p:spPr>
          <a:xfrm>
            <a:off x="448450" y="2173225"/>
            <a:ext cx="617400" cy="617400"/>
          </a:xfrm>
          <a:prstGeom prst="mathMultiply">
            <a:avLst>
              <a:gd name="adj1" fmla="val 23520"/>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485" name="Google Shape;485;p65"/>
          <p:cNvSpPr/>
          <p:nvPr/>
        </p:nvSpPr>
        <p:spPr>
          <a:xfrm>
            <a:off x="448450" y="2782825"/>
            <a:ext cx="617400" cy="617400"/>
          </a:xfrm>
          <a:prstGeom prst="mathMultiply">
            <a:avLst>
              <a:gd name="adj1" fmla="val 23520"/>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486" name="Google Shape;486;p65"/>
          <p:cNvSpPr/>
          <p:nvPr/>
        </p:nvSpPr>
        <p:spPr>
          <a:xfrm>
            <a:off x="448450" y="3468625"/>
            <a:ext cx="617400" cy="617400"/>
          </a:xfrm>
          <a:prstGeom prst="mathMultiply">
            <a:avLst>
              <a:gd name="adj1" fmla="val 23520"/>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487" name="Google Shape;487;p65"/>
          <p:cNvSpPr/>
          <p:nvPr/>
        </p:nvSpPr>
        <p:spPr>
          <a:xfrm>
            <a:off x="448450" y="4078225"/>
            <a:ext cx="617400" cy="617400"/>
          </a:xfrm>
          <a:prstGeom prst="mathMultiply">
            <a:avLst>
              <a:gd name="adj1" fmla="val 23520"/>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488" name="Google Shape;488;p65"/>
          <p:cNvSpPr/>
          <p:nvPr/>
        </p:nvSpPr>
        <p:spPr>
          <a:xfrm>
            <a:off x="448450" y="4687825"/>
            <a:ext cx="617400" cy="617400"/>
          </a:xfrm>
          <a:prstGeom prst="mathMultiply">
            <a:avLst>
              <a:gd name="adj1" fmla="val 23520"/>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489" name="Google Shape;489;p65"/>
          <p:cNvSpPr/>
          <p:nvPr/>
        </p:nvSpPr>
        <p:spPr>
          <a:xfrm>
            <a:off x="448450" y="5373625"/>
            <a:ext cx="617400" cy="617400"/>
          </a:xfrm>
          <a:prstGeom prst="mathMultiply">
            <a:avLst>
              <a:gd name="adj1" fmla="val 23520"/>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66"/>
          <p:cNvSpPr txBox="1">
            <a:spLocks noGrp="1"/>
          </p:cNvSpPr>
          <p:nvPr>
            <p:ph type="title"/>
          </p:nvPr>
        </p:nvSpPr>
        <p:spPr>
          <a:xfrm>
            <a:off x="393225" y="103600"/>
            <a:ext cx="84099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300">
                <a:solidFill>
                  <a:schemeClr val="lt2"/>
                </a:solidFill>
              </a:rPr>
              <a:t>Coaching Responses to Campaigner Challenges</a:t>
            </a:r>
            <a:endParaRPr sz="3300">
              <a:solidFill>
                <a:schemeClr val="lt2"/>
              </a:solidFill>
            </a:endParaRPr>
          </a:p>
        </p:txBody>
      </p:sp>
      <p:sp>
        <p:nvSpPr>
          <p:cNvPr id="495" name="Google Shape;495;p66"/>
          <p:cNvSpPr/>
          <p:nvPr/>
        </p:nvSpPr>
        <p:spPr>
          <a:xfrm>
            <a:off x="624750" y="1190479"/>
            <a:ext cx="2808600" cy="2606400"/>
          </a:xfrm>
          <a:prstGeom prst="star5">
            <a:avLst>
              <a:gd name="adj" fmla="val 27791"/>
              <a:gd name="hf" fmla="val 105146"/>
              <a:gd name="vf" fmla="val 110557"/>
            </a:avLst>
          </a:prstGeom>
          <a:solidFill>
            <a:schemeClr val="dk1"/>
          </a:solidFill>
          <a:ln w="38100" cap="flat" cmpd="sng">
            <a:solidFill>
              <a:schemeClr val="lt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Connect to Stake</a:t>
            </a:r>
            <a:endParaRPr sz="1800" b="1">
              <a:latin typeface="Open Sans"/>
              <a:ea typeface="Open Sans"/>
              <a:cs typeface="Open Sans"/>
              <a:sym typeface="Open Sans"/>
            </a:endParaRPr>
          </a:p>
        </p:txBody>
      </p:sp>
      <p:sp>
        <p:nvSpPr>
          <p:cNvPr id="496" name="Google Shape;496;p66"/>
          <p:cNvSpPr/>
          <p:nvPr/>
        </p:nvSpPr>
        <p:spPr>
          <a:xfrm>
            <a:off x="2409200" y="3338529"/>
            <a:ext cx="2808600" cy="2606400"/>
          </a:xfrm>
          <a:prstGeom prst="star5">
            <a:avLst>
              <a:gd name="adj" fmla="val 27791"/>
              <a:gd name="hf" fmla="val 105146"/>
              <a:gd name="vf" fmla="val 110557"/>
            </a:avLst>
          </a:prstGeom>
          <a:solidFill>
            <a:schemeClr val="accent4"/>
          </a:solidFill>
          <a:ln w="38100" cap="flat" cmpd="sng">
            <a:solidFill>
              <a:schemeClr val="lt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solidFill>
                  <a:schemeClr val="lt2"/>
                </a:solidFill>
                <a:latin typeface="Open Sans"/>
                <a:ea typeface="Open Sans"/>
                <a:cs typeface="Open Sans"/>
                <a:sym typeface="Open Sans"/>
              </a:rPr>
              <a:t>Offer Structure</a:t>
            </a:r>
            <a:endParaRPr sz="1800" b="1">
              <a:solidFill>
                <a:schemeClr val="lt2"/>
              </a:solidFill>
              <a:latin typeface="Open Sans"/>
              <a:ea typeface="Open Sans"/>
              <a:cs typeface="Open Sans"/>
              <a:sym typeface="Open Sans"/>
            </a:endParaRPr>
          </a:p>
        </p:txBody>
      </p:sp>
      <p:sp>
        <p:nvSpPr>
          <p:cNvPr id="497" name="Google Shape;497;p66"/>
          <p:cNvSpPr/>
          <p:nvPr/>
        </p:nvSpPr>
        <p:spPr>
          <a:xfrm>
            <a:off x="4151375" y="1190479"/>
            <a:ext cx="2808600" cy="2606400"/>
          </a:xfrm>
          <a:prstGeom prst="star5">
            <a:avLst>
              <a:gd name="adj" fmla="val 27791"/>
              <a:gd name="hf" fmla="val 105146"/>
              <a:gd name="vf" fmla="val 110557"/>
            </a:avLst>
          </a:prstGeom>
          <a:solidFill>
            <a:schemeClr val="accent1"/>
          </a:solidFill>
          <a:ln w="38100" cap="flat" cmpd="sng">
            <a:solidFill>
              <a:schemeClr val="lt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solidFill>
                  <a:schemeClr val="lt2"/>
                </a:solidFill>
                <a:latin typeface="Open Sans"/>
                <a:ea typeface="Open Sans"/>
                <a:cs typeface="Open Sans"/>
                <a:sym typeface="Open Sans"/>
              </a:rPr>
              <a:t>Keep a “Scoreboard”</a:t>
            </a:r>
            <a:endParaRPr sz="1800" b="1">
              <a:solidFill>
                <a:schemeClr val="lt2"/>
              </a:solidFill>
              <a:latin typeface="Open Sans"/>
              <a:ea typeface="Open Sans"/>
              <a:cs typeface="Open Sans"/>
              <a:sym typeface="Open Sans"/>
            </a:endParaRPr>
          </a:p>
        </p:txBody>
      </p:sp>
      <p:sp>
        <p:nvSpPr>
          <p:cNvPr id="498" name="Google Shape;498;p66"/>
          <p:cNvSpPr/>
          <p:nvPr/>
        </p:nvSpPr>
        <p:spPr>
          <a:xfrm>
            <a:off x="5656600" y="3524929"/>
            <a:ext cx="2808600" cy="2606400"/>
          </a:xfrm>
          <a:prstGeom prst="star5">
            <a:avLst>
              <a:gd name="adj" fmla="val 27791"/>
              <a:gd name="hf" fmla="val 105146"/>
              <a:gd name="vf" fmla="val 110557"/>
            </a:avLst>
          </a:prstGeom>
          <a:solidFill>
            <a:schemeClr val="accent6"/>
          </a:solidFill>
          <a:ln w="38100" cap="flat" cmpd="sng">
            <a:solidFill>
              <a:schemeClr val="lt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solidFill>
                  <a:schemeClr val="lt2"/>
                </a:solidFill>
                <a:latin typeface="Open Sans"/>
                <a:ea typeface="Open Sans"/>
                <a:cs typeface="Open Sans"/>
                <a:sym typeface="Open Sans"/>
              </a:rPr>
              <a:t>Inoculate</a:t>
            </a:r>
            <a:endParaRPr sz="1800" b="1">
              <a:solidFill>
                <a:schemeClr val="lt2"/>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67"/>
          <p:cNvSpPr txBox="1">
            <a:spLocks noGrp="1"/>
          </p:cNvSpPr>
          <p:nvPr>
            <p:ph type="title"/>
          </p:nvPr>
        </p:nvSpPr>
        <p:spPr>
          <a:xfrm>
            <a:off x="644725" y="1582875"/>
            <a:ext cx="65685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700"/>
              <a:t>Break time! </a:t>
            </a:r>
            <a:br>
              <a:rPr lang="en" sz="5700"/>
            </a:br>
            <a:r>
              <a:rPr lang="en" sz="5700"/>
              <a:t>Return by :xx</a:t>
            </a:r>
            <a:endParaRPr sz="57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07"/>
        <p:cNvGrpSpPr/>
        <p:nvPr/>
      </p:nvGrpSpPr>
      <p:grpSpPr>
        <a:xfrm>
          <a:off x="0" y="0"/>
          <a:ext cx="0" cy="0"/>
          <a:chOff x="0" y="0"/>
          <a:chExt cx="0" cy="0"/>
        </a:xfrm>
      </p:grpSpPr>
      <p:sp>
        <p:nvSpPr>
          <p:cNvPr id="508" name="Google Shape;508;p68"/>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900">
                <a:solidFill>
                  <a:schemeClr val="lt1"/>
                </a:solidFill>
              </a:rPr>
              <a:t>Practice time!</a:t>
            </a:r>
            <a:endParaRPr sz="6900">
              <a:solidFill>
                <a:schemeClr val="l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69"/>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Scenario: The situation</a:t>
            </a:r>
            <a:endParaRPr/>
          </a:p>
        </p:txBody>
      </p:sp>
      <p:sp>
        <p:nvSpPr>
          <p:cNvPr id="514" name="Google Shape;514;p69"/>
          <p:cNvSpPr txBox="1">
            <a:spLocks noGrp="1"/>
          </p:cNvSpPr>
          <p:nvPr>
            <p:ph type="body" idx="1"/>
          </p:nvPr>
        </p:nvSpPr>
        <p:spPr>
          <a:xfrm>
            <a:off x="236875" y="893350"/>
            <a:ext cx="8667600" cy="5685000"/>
          </a:xfrm>
          <a:prstGeom prst="rect">
            <a:avLst/>
          </a:prstGeom>
          <a:solidFill>
            <a:schemeClr val="lt2"/>
          </a:solidFill>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1900"/>
              <a:t>A group of 5 educators in an urban school district in South Carolina had spent two months planning a local issue campaign, as the NEA local’s designated campaign committee. </a:t>
            </a:r>
            <a:endParaRPr sz="1900"/>
          </a:p>
          <a:p>
            <a:pPr marL="0" lvl="0" indent="0" algn="l" rtl="0">
              <a:lnSpc>
                <a:spcPct val="115000"/>
              </a:lnSpc>
              <a:spcBef>
                <a:spcPts val="600"/>
              </a:spcBef>
              <a:spcAft>
                <a:spcPts val="0"/>
              </a:spcAft>
              <a:buNone/>
            </a:pPr>
            <a:r>
              <a:rPr lang="en" sz="1900"/>
              <a:t>After using a survey and a set of informal listening sessions with other staff, they had identified the lack of reliable air conditioning at a third of the district’s buildings as an issue that resonated across members, potential members and parents. </a:t>
            </a:r>
            <a:endParaRPr sz="1900"/>
          </a:p>
          <a:p>
            <a:pPr marL="0" lvl="0" indent="0" algn="l" rtl="0">
              <a:lnSpc>
                <a:spcPct val="115000"/>
              </a:lnSpc>
              <a:spcBef>
                <a:spcPts val="600"/>
              </a:spcBef>
              <a:spcAft>
                <a:spcPts val="0"/>
              </a:spcAft>
              <a:buNone/>
            </a:pPr>
            <a:r>
              <a:rPr lang="en" sz="1900"/>
              <a:t>Their campaign coach knew if the group was going to make A/C a defining issue of the coming County Commission and Board of Education primary elections in May, they would need to create a sense of crisis by sometime in February. But it was almost the end of November, and the group had put off completing their campaign plan. They still needed to decide on an initial tactic sequence, a public campaign launch, and invite parents and staff to an internal launch meeting. Their coach could sense this was a “do or die” moment – either the group would find a burst of motivation, or miss their window.</a:t>
            </a:r>
            <a:endParaRPr sz="19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70"/>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Scenario : The coach’s assessment</a:t>
            </a:r>
            <a:endParaRPr/>
          </a:p>
        </p:txBody>
      </p:sp>
      <p:sp>
        <p:nvSpPr>
          <p:cNvPr id="520" name="Google Shape;520;p70"/>
          <p:cNvSpPr txBox="1">
            <a:spLocks noGrp="1"/>
          </p:cNvSpPr>
          <p:nvPr>
            <p:ph type="body" idx="1"/>
          </p:nvPr>
        </p:nvSpPr>
        <p:spPr>
          <a:xfrm>
            <a:off x="236875" y="988600"/>
            <a:ext cx="8667600" cy="5589600"/>
          </a:xfrm>
          <a:prstGeom prst="rect">
            <a:avLst/>
          </a:prstGeom>
          <a:solidFill>
            <a:schemeClr val="lt2"/>
          </a:solidFill>
        </p:spPr>
        <p:txBody>
          <a:bodyPr spcFirstLastPara="1" wrap="square" lIns="91425" tIns="91425" rIns="91425" bIns="91425" anchor="t" anchorCtr="0">
            <a:noAutofit/>
          </a:bodyPr>
          <a:lstStyle/>
          <a:p>
            <a:pPr marL="0" marR="0" lvl="0" indent="0" algn="l" rtl="0">
              <a:lnSpc>
                <a:spcPct val="115000"/>
              </a:lnSpc>
              <a:spcBef>
                <a:spcPts val="600"/>
              </a:spcBef>
              <a:spcAft>
                <a:spcPts val="0"/>
              </a:spcAft>
              <a:buNone/>
            </a:pPr>
            <a:r>
              <a:rPr lang="en" sz="2200"/>
              <a:t>By the coach’s assessment, there were a few things getting in their way: </a:t>
            </a:r>
            <a:endParaRPr sz="2200"/>
          </a:p>
          <a:p>
            <a:pPr marL="457200" marR="0" lvl="0" indent="-368300" algn="l" rtl="0">
              <a:lnSpc>
                <a:spcPct val="115000"/>
              </a:lnSpc>
              <a:spcBef>
                <a:spcPts val="1000"/>
              </a:spcBef>
              <a:spcAft>
                <a:spcPts val="0"/>
              </a:spcAft>
              <a:buSzPts val="2200"/>
              <a:buChar char="➔"/>
            </a:pPr>
            <a:r>
              <a:rPr lang="en" sz="2200"/>
              <a:t>The group needed to make more time for a final, “putting-it-all-together” planning meeting, but hadn’t planned on that in advance, </a:t>
            </a:r>
            <a:endParaRPr sz="2200"/>
          </a:p>
          <a:p>
            <a:pPr marL="457200" marR="0" lvl="0" indent="-368300" algn="l" rtl="0">
              <a:lnSpc>
                <a:spcPct val="115000"/>
              </a:lnSpc>
              <a:spcBef>
                <a:spcPts val="1000"/>
              </a:spcBef>
              <a:spcAft>
                <a:spcPts val="0"/>
              </a:spcAft>
              <a:buSzPts val="2200"/>
              <a:buChar char="➔"/>
            </a:pPr>
            <a:r>
              <a:rPr lang="en" sz="2200"/>
              <a:t>An unverbalized, quiet consensus that “we can’t really win this demand” – none of them had been part of a winning issue campaign before, </a:t>
            </a:r>
            <a:endParaRPr sz="2200"/>
          </a:p>
          <a:p>
            <a:pPr marL="457200" marR="0" lvl="0" indent="-368300" algn="l" rtl="0">
              <a:lnSpc>
                <a:spcPct val="115000"/>
              </a:lnSpc>
              <a:spcBef>
                <a:spcPts val="1000"/>
              </a:spcBef>
              <a:spcAft>
                <a:spcPts val="1000"/>
              </a:spcAft>
              <a:buSzPts val="2200"/>
              <a:buChar char="➔"/>
            </a:pPr>
            <a:r>
              <a:rPr lang="en" sz="2200"/>
              <a:t>There were so many things pulling on their attention, but no one was urging them to launch a campaign, and it was tough to spend so much time on something they didn’t hear about from colleagues or see reflected in their social media feeds.</a:t>
            </a:r>
            <a:endParaRPr sz="22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71"/>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Journal: What would you do?</a:t>
            </a:r>
            <a:endParaRPr>
              <a:solidFill>
                <a:schemeClr val="lt1"/>
              </a:solidFill>
            </a:endParaRPr>
          </a:p>
        </p:txBody>
      </p:sp>
      <p:sp>
        <p:nvSpPr>
          <p:cNvPr id="526" name="Google Shape;526;p71"/>
          <p:cNvSpPr txBox="1">
            <a:spLocks noGrp="1"/>
          </p:cNvSpPr>
          <p:nvPr>
            <p:ph type="body" idx="1"/>
          </p:nvPr>
        </p:nvSpPr>
        <p:spPr>
          <a:xfrm>
            <a:off x="745500" y="1529950"/>
            <a:ext cx="7771500" cy="2707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i="1"/>
              <a:t>Imagine you are the coach for this group. How might you prepare for your next coaching session with them? What coaching response might you go for and what tools would you prepare? What will you say, what you will ask, etc. </a:t>
            </a:r>
            <a:endParaRPr/>
          </a:p>
          <a:p>
            <a:pPr marL="0" marR="0" lvl="0" indent="0" algn="l" rtl="0">
              <a:lnSpc>
                <a:spcPct val="100000"/>
              </a:lnSpc>
              <a:spcBef>
                <a:spcPts val="600"/>
              </a:spcBef>
              <a:spcAft>
                <a:spcPts val="0"/>
              </a:spcAft>
              <a:buNone/>
            </a:pPr>
            <a:endParaRPr/>
          </a:p>
          <a:p>
            <a:pPr marL="0" marR="0" lvl="0" indent="0" algn="l" rtl="0">
              <a:lnSpc>
                <a:spcPct val="100000"/>
              </a:lnSpc>
              <a:spcBef>
                <a:spcPts val="600"/>
              </a:spcBef>
              <a:spcAft>
                <a:spcPts val="0"/>
              </a:spcAft>
              <a:buNone/>
            </a:pPr>
            <a:r>
              <a:rPr lang="en"/>
              <a:t>Use the previous slides to prepare.  You have </a:t>
            </a:r>
            <a:r>
              <a:rPr lang="en" b="1"/>
              <a:t>5 minutes</a:t>
            </a:r>
            <a:r>
              <a:rPr lang="en"/>
              <a:t>, and then we will share in breakouts.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72"/>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Practice Partners</a:t>
            </a:r>
            <a:endParaRPr>
              <a:solidFill>
                <a:schemeClr val="lt1"/>
              </a:solidFill>
            </a:endParaRPr>
          </a:p>
        </p:txBody>
      </p:sp>
      <p:sp>
        <p:nvSpPr>
          <p:cNvPr id="532" name="Google Shape;532;p72"/>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100"/>
              <a:t>You’ll have 10 minutes in pairs to share </a:t>
            </a:r>
            <a:r>
              <a:rPr lang="en" sz="3100" i="1"/>
              <a:t>how you prepared</a:t>
            </a:r>
            <a:r>
              <a:rPr lang="en" sz="3100"/>
              <a:t> to be a coach in this scenario. </a:t>
            </a:r>
            <a:endParaRPr sz="3100"/>
          </a:p>
          <a:p>
            <a:pPr marL="0" lvl="0" indent="0" algn="l" rtl="0">
              <a:spcBef>
                <a:spcPts val="600"/>
              </a:spcBef>
              <a:spcAft>
                <a:spcPts val="0"/>
              </a:spcAft>
              <a:buNone/>
            </a:pPr>
            <a:endParaRPr sz="3100" i="1"/>
          </a:p>
          <a:p>
            <a:pPr marL="0" lvl="0" indent="0" algn="l" rtl="0">
              <a:spcBef>
                <a:spcPts val="600"/>
              </a:spcBef>
              <a:spcAft>
                <a:spcPts val="0"/>
              </a:spcAft>
              <a:buNone/>
            </a:pPr>
            <a:r>
              <a:rPr lang="en" sz="3100"/>
              <a:t>For example, what questions are you planning to ask? What tools will you use? What are your goals for the session? </a:t>
            </a:r>
            <a:endParaRPr sz="31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73"/>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800"/>
              <a:t>Practice</a:t>
            </a:r>
            <a:endParaRPr sz="6800"/>
          </a:p>
          <a:p>
            <a:pPr marL="0" lvl="0" indent="0" algn="l" rtl="0">
              <a:spcBef>
                <a:spcPts val="0"/>
              </a:spcBef>
              <a:spcAft>
                <a:spcPts val="0"/>
              </a:spcAft>
              <a:buNone/>
            </a:pPr>
            <a:r>
              <a:rPr lang="en" sz="6800"/>
              <a:t>Debrief</a:t>
            </a:r>
            <a:endParaRPr sz="6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74"/>
          <p:cNvSpPr txBox="1">
            <a:spLocks noGrp="1"/>
          </p:cNvSpPr>
          <p:nvPr>
            <p:ph type="title"/>
          </p:nvPr>
        </p:nvSpPr>
        <p:spPr>
          <a:xfrm>
            <a:off x="211200" y="103600"/>
            <a:ext cx="30942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Coach styles</a:t>
            </a:r>
            <a:endParaRPr/>
          </a:p>
        </p:txBody>
      </p:sp>
      <p:grpSp>
        <p:nvGrpSpPr>
          <p:cNvPr id="543" name="Google Shape;543;p74"/>
          <p:cNvGrpSpPr/>
          <p:nvPr/>
        </p:nvGrpSpPr>
        <p:grpSpPr>
          <a:xfrm>
            <a:off x="211200" y="1140825"/>
            <a:ext cx="2968200" cy="2821101"/>
            <a:chOff x="211200" y="1140825"/>
            <a:chExt cx="2968200" cy="2821101"/>
          </a:xfrm>
        </p:grpSpPr>
        <p:sp>
          <p:nvSpPr>
            <p:cNvPr id="544" name="Google Shape;544;p74"/>
            <p:cNvSpPr/>
            <p:nvPr/>
          </p:nvSpPr>
          <p:spPr>
            <a:xfrm>
              <a:off x="211200" y="1140825"/>
              <a:ext cx="2968200" cy="2672700"/>
            </a:xfrm>
            <a:prstGeom prst="roundRect">
              <a:avLst>
                <a:gd name="adj" fmla="val 10072"/>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dk2"/>
                  </a:solidFill>
                  <a:latin typeface="Open Sans"/>
                  <a:ea typeface="Open Sans"/>
                  <a:cs typeface="Open Sans"/>
                  <a:sym typeface="Open Sans"/>
                </a:rPr>
                <a:t>Curious Co-Conspirator</a:t>
              </a:r>
              <a:endParaRPr b="1">
                <a:solidFill>
                  <a:schemeClr val="dk2"/>
                </a:solidFill>
                <a:latin typeface="Open Sans"/>
                <a:ea typeface="Open Sans"/>
                <a:cs typeface="Open Sans"/>
                <a:sym typeface="Open Sans"/>
              </a:endParaRPr>
            </a:p>
          </p:txBody>
        </p:sp>
        <p:pic>
          <p:nvPicPr>
            <p:cNvPr id="545" name="Google Shape;545;p74"/>
            <p:cNvPicPr preferRelativeResize="0"/>
            <p:nvPr/>
          </p:nvPicPr>
          <p:blipFill>
            <a:blip r:embed="rId3">
              <a:alphaModFix/>
            </a:blip>
            <a:stretch>
              <a:fillRect/>
            </a:stretch>
          </p:blipFill>
          <p:spPr>
            <a:xfrm>
              <a:off x="211200" y="1595071"/>
              <a:ext cx="2968200" cy="2366855"/>
            </a:xfrm>
            <a:prstGeom prst="rect">
              <a:avLst/>
            </a:prstGeom>
            <a:noFill/>
            <a:ln>
              <a:noFill/>
            </a:ln>
          </p:spPr>
        </p:pic>
      </p:grpSp>
      <p:grpSp>
        <p:nvGrpSpPr>
          <p:cNvPr id="546" name="Google Shape;546;p74"/>
          <p:cNvGrpSpPr/>
          <p:nvPr/>
        </p:nvGrpSpPr>
        <p:grpSpPr>
          <a:xfrm>
            <a:off x="3509613" y="692063"/>
            <a:ext cx="2342201" cy="2670025"/>
            <a:chOff x="3560350" y="887125"/>
            <a:chExt cx="2342201" cy="2670025"/>
          </a:xfrm>
        </p:grpSpPr>
        <p:sp>
          <p:nvSpPr>
            <p:cNvPr id="547" name="Google Shape;547;p74"/>
            <p:cNvSpPr/>
            <p:nvPr/>
          </p:nvSpPr>
          <p:spPr>
            <a:xfrm>
              <a:off x="3560350" y="887125"/>
              <a:ext cx="2342100" cy="2588100"/>
            </a:xfrm>
            <a:prstGeom prst="roundRect">
              <a:avLst>
                <a:gd name="adj" fmla="val 10072"/>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dk2"/>
                  </a:solidFill>
                  <a:latin typeface="Open Sans"/>
                  <a:ea typeface="Open Sans"/>
                  <a:cs typeface="Open Sans"/>
                  <a:sym typeface="Open Sans"/>
                </a:rPr>
                <a:t>Expert Campaigner</a:t>
              </a:r>
              <a:endParaRPr b="1">
                <a:solidFill>
                  <a:schemeClr val="dk2"/>
                </a:solidFill>
                <a:latin typeface="Open Sans"/>
                <a:ea typeface="Open Sans"/>
                <a:cs typeface="Open Sans"/>
                <a:sym typeface="Open Sans"/>
              </a:endParaRPr>
            </a:p>
          </p:txBody>
        </p:sp>
        <p:pic>
          <p:nvPicPr>
            <p:cNvPr id="548" name="Google Shape;548;p74"/>
            <p:cNvPicPr preferRelativeResize="0"/>
            <p:nvPr/>
          </p:nvPicPr>
          <p:blipFill rotWithShape="1">
            <a:blip r:embed="rId4">
              <a:alphaModFix/>
            </a:blip>
            <a:srcRect r="11777"/>
            <a:stretch/>
          </p:blipFill>
          <p:spPr>
            <a:xfrm>
              <a:off x="3560350" y="1396125"/>
              <a:ext cx="2342201" cy="2161025"/>
            </a:xfrm>
            <a:prstGeom prst="rect">
              <a:avLst/>
            </a:prstGeom>
            <a:noFill/>
            <a:ln>
              <a:noFill/>
            </a:ln>
          </p:spPr>
        </p:pic>
      </p:grpSp>
      <p:grpSp>
        <p:nvGrpSpPr>
          <p:cNvPr id="549" name="Google Shape;549;p74"/>
          <p:cNvGrpSpPr/>
          <p:nvPr/>
        </p:nvGrpSpPr>
        <p:grpSpPr>
          <a:xfrm>
            <a:off x="6047575" y="1242300"/>
            <a:ext cx="2924700" cy="2498127"/>
            <a:chOff x="6072950" y="1005500"/>
            <a:chExt cx="2924700" cy="2498127"/>
          </a:xfrm>
        </p:grpSpPr>
        <p:sp>
          <p:nvSpPr>
            <p:cNvPr id="550" name="Google Shape;550;p74"/>
            <p:cNvSpPr/>
            <p:nvPr/>
          </p:nvSpPr>
          <p:spPr>
            <a:xfrm>
              <a:off x="6072950" y="1005500"/>
              <a:ext cx="2924700" cy="2498100"/>
            </a:xfrm>
            <a:prstGeom prst="roundRect">
              <a:avLst>
                <a:gd name="adj" fmla="val 10072"/>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dk2"/>
                  </a:solidFill>
                  <a:latin typeface="Open Sans"/>
                  <a:ea typeface="Open Sans"/>
                  <a:cs typeface="Open Sans"/>
                  <a:sym typeface="Open Sans"/>
                </a:rPr>
                <a:t>Cheerleader</a:t>
              </a:r>
              <a:endParaRPr b="1">
                <a:solidFill>
                  <a:schemeClr val="dk2"/>
                </a:solidFill>
                <a:latin typeface="Open Sans"/>
                <a:ea typeface="Open Sans"/>
                <a:cs typeface="Open Sans"/>
                <a:sym typeface="Open Sans"/>
              </a:endParaRPr>
            </a:p>
          </p:txBody>
        </p:sp>
        <p:pic>
          <p:nvPicPr>
            <p:cNvPr id="551" name="Google Shape;551;p74"/>
            <p:cNvPicPr preferRelativeResize="0"/>
            <p:nvPr/>
          </p:nvPicPr>
          <p:blipFill>
            <a:blip r:embed="rId5">
              <a:alphaModFix/>
            </a:blip>
            <a:stretch>
              <a:fillRect/>
            </a:stretch>
          </p:blipFill>
          <p:spPr>
            <a:xfrm>
              <a:off x="6072950" y="1504449"/>
              <a:ext cx="2924700" cy="1999179"/>
            </a:xfrm>
            <a:prstGeom prst="rect">
              <a:avLst/>
            </a:prstGeom>
            <a:noFill/>
            <a:ln>
              <a:noFill/>
            </a:ln>
          </p:spPr>
        </p:pic>
      </p:grpSp>
      <p:grpSp>
        <p:nvGrpSpPr>
          <p:cNvPr id="552" name="Google Shape;552;p74"/>
          <p:cNvGrpSpPr/>
          <p:nvPr/>
        </p:nvGrpSpPr>
        <p:grpSpPr>
          <a:xfrm>
            <a:off x="1286100" y="3830050"/>
            <a:ext cx="2968201" cy="2764725"/>
            <a:chOff x="1286100" y="3830050"/>
            <a:chExt cx="2968201" cy="2764725"/>
          </a:xfrm>
        </p:grpSpPr>
        <p:sp>
          <p:nvSpPr>
            <p:cNvPr id="553" name="Google Shape;553;p74"/>
            <p:cNvSpPr/>
            <p:nvPr/>
          </p:nvSpPr>
          <p:spPr>
            <a:xfrm>
              <a:off x="1286100" y="3830050"/>
              <a:ext cx="2968200" cy="2460900"/>
            </a:xfrm>
            <a:prstGeom prst="roundRect">
              <a:avLst>
                <a:gd name="adj" fmla="val 10072"/>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dk2"/>
                  </a:solidFill>
                  <a:latin typeface="Open Sans"/>
                  <a:ea typeface="Open Sans"/>
                  <a:cs typeface="Open Sans"/>
                  <a:sym typeface="Open Sans"/>
                </a:rPr>
                <a:t>Head Coach</a:t>
              </a:r>
              <a:endParaRPr b="1">
                <a:solidFill>
                  <a:schemeClr val="dk2"/>
                </a:solidFill>
                <a:latin typeface="Open Sans"/>
                <a:ea typeface="Open Sans"/>
                <a:cs typeface="Open Sans"/>
                <a:sym typeface="Open Sans"/>
              </a:endParaRPr>
            </a:p>
          </p:txBody>
        </p:sp>
        <p:pic>
          <p:nvPicPr>
            <p:cNvPr id="554" name="Google Shape;554;p74"/>
            <p:cNvPicPr preferRelativeResize="0"/>
            <p:nvPr/>
          </p:nvPicPr>
          <p:blipFill rotWithShape="1">
            <a:blip r:embed="rId6">
              <a:alphaModFix/>
            </a:blip>
            <a:srcRect b="7002"/>
            <a:stretch/>
          </p:blipFill>
          <p:spPr>
            <a:xfrm>
              <a:off x="1286100" y="4336824"/>
              <a:ext cx="2968201" cy="2257950"/>
            </a:xfrm>
            <a:prstGeom prst="rect">
              <a:avLst/>
            </a:prstGeom>
            <a:noFill/>
            <a:ln>
              <a:noFill/>
            </a:ln>
          </p:spPr>
        </p:pic>
      </p:grpSp>
      <p:grpSp>
        <p:nvGrpSpPr>
          <p:cNvPr id="555" name="Google Shape;555;p74"/>
          <p:cNvGrpSpPr/>
          <p:nvPr/>
        </p:nvGrpSpPr>
        <p:grpSpPr>
          <a:xfrm>
            <a:off x="4694050" y="3600250"/>
            <a:ext cx="2663100" cy="2640825"/>
            <a:chOff x="4694050" y="4007475"/>
            <a:chExt cx="2663100" cy="2640825"/>
          </a:xfrm>
        </p:grpSpPr>
        <p:sp>
          <p:nvSpPr>
            <p:cNvPr id="556" name="Google Shape;556;p74"/>
            <p:cNvSpPr/>
            <p:nvPr/>
          </p:nvSpPr>
          <p:spPr>
            <a:xfrm>
              <a:off x="4694050" y="4007475"/>
              <a:ext cx="2663100" cy="2571000"/>
            </a:xfrm>
            <a:prstGeom prst="roundRect">
              <a:avLst>
                <a:gd name="adj" fmla="val 10072"/>
              </a:avLst>
            </a:prstGeom>
            <a:solidFill>
              <a:schemeClr val="lt2"/>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dk2"/>
                  </a:solidFill>
                  <a:latin typeface="Open Sans"/>
                  <a:ea typeface="Open Sans"/>
                  <a:cs typeface="Open Sans"/>
                  <a:sym typeface="Open Sans"/>
                </a:rPr>
                <a:t>Supportive Peer</a:t>
              </a:r>
              <a:endParaRPr b="1">
                <a:solidFill>
                  <a:schemeClr val="dk2"/>
                </a:solidFill>
                <a:latin typeface="Open Sans"/>
                <a:ea typeface="Open Sans"/>
                <a:cs typeface="Open Sans"/>
                <a:sym typeface="Open Sans"/>
              </a:endParaRPr>
            </a:p>
          </p:txBody>
        </p:sp>
        <p:pic>
          <p:nvPicPr>
            <p:cNvPr id="557" name="Google Shape;557;p74"/>
            <p:cNvPicPr preferRelativeResize="0"/>
            <p:nvPr/>
          </p:nvPicPr>
          <p:blipFill>
            <a:blip r:embed="rId7">
              <a:alphaModFix/>
            </a:blip>
            <a:stretch>
              <a:fillRect/>
            </a:stretch>
          </p:blipFill>
          <p:spPr>
            <a:xfrm>
              <a:off x="4694050" y="4510050"/>
              <a:ext cx="2662951" cy="2138250"/>
            </a:xfrm>
            <a:prstGeom prst="rect">
              <a:avLst/>
            </a:prstGeom>
            <a:noFill/>
            <a:ln>
              <a:noFill/>
            </a:ln>
          </p:spPr>
        </p:pic>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75"/>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Setting the tone for coaching</a:t>
            </a:r>
            <a:endParaRPr/>
          </a:p>
        </p:txBody>
      </p:sp>
      <p:sp>
        <p:nvSpPr>
          <p:cNvPr id="563" name="Google Shape;563;p75"/>
          <p:cNvSpPr txBox="1">
            <a:spLocks noGrp="1"/>
          </p:cNvSpPr>
          <p:nvPr>
            <p:ph type="body" idx="1"/>
          </p:nvPr>
        </p:nvSpPr>
        <p:spPr>
          <a:xfrm>
            <a:off x="137025" y="1072225"/>
            <a:ext cx="4370100" cy="5785800"/>
          </a:xfrm>
          <a:prstGeom prst="rect">
            <a:avLst/>
          </a:prstGeom>
        </p:spPr>
        <p:txBody>
          <a:bodyPr spcFirstLastPara="1" wrap="square" lIns="91425" tIns="91425" rIns="91425" bIns="91425" anchor="t" anchorCtr="0">
            <a:normAutofit/>
          </a:bodyPr>
          <a:lstStyle/>
          <a:p>
            <a:pPr marL="457200" lvl="0" indent="-406400" algn="l" rtl="0">
              <a:spcBef>
                <a:spcPts val="600"/>
              </a:spcBef>
              <a:spcAft>
                <a:spcPts val="0"/>
              </a:spcAft>
              <a:buSzPts val="2800"/>
              <a:buChar char="★"/>
            </a:pPr>
            <a:r>
              <a:rPr lang="en"/>
              <a:t> </a:t>
            </a:r>
            <a:endParaRPr/>
          </a:p>
          <a:p>
            <a:pPr marL="457200" lvl="0" indent="-406400" algn="l" rtl="0">
              <a:spcBef>
                <a:spcPts val="0"/>
              </a:spcBef>
              <a:spcAft>
                <a:spcPts val="0"/>
              </a:spcAft>
              <a:buSzPts val="2800"/>
              <a:buChar char="★"/>
            </a:pPr>
            <a:r>
              <a:rPr lang="en"/>
              <a:t> </a:t>
            </a:r>
            <a:endParaRPr/>
          </a:p>
          <a:p>
            <a:pPr marL="457200" lvl="0" indent="-406400" algn="l" rtl="0">
              <a:spcBef>
                <a:spcPts val="0"/>
              </a:spcBef>
              <a:spcAft>
                <a:spcPts val="0"/>
              </a:spcAft>
              <a:buSzPts val="2800"/>
              <a:buChar char="★"/>
            </a:pPr>
            <a:endParaRPr/>
          </a:p>
        </p:txBody>
      </p:sp>
      <p:sp>
        <p:nvSpPr>
          <p:cNvPr id="564" name="Google Shape;564;p75"/>
          <p:cNvSpPr txBox="1">
            <a:spLocks noGrp="1"/>
          </p:cNvSpPr>
          <p:nvPr>
            <p:ph type="body" idx="1"/>
          </p:nvPr>
        </p:nvSpPr>
        <p:spPr>
          <a:xfrm>
            <a:off x="4773750" y="1072225"/>
            <a:ext cx="4370100" cy="5785800"/>
          </a:xfrm>
          <a:prstGeom prst="rect">
            <a:avLst/>
          </a:prstGeom>
        </p:spPr>
        <p:txBody>
          <a:bodyPr spcFirstLastPara="1" wrap="square" lIns="91425" tIns="91425" rIns="91425" bIns="91425" anchor="t" anchorCtr="0">
            <a:normAutofit/>
          </a:bodyPr>
          <a:lstStyle/>
          <a:p>
            <a:pPr marL="457200" lvl="0" indent="-406400" algn="l" rtl="0">
              <a:spcBef>
                <a:spcPts val="600"/>
              </a:spcBef>
              <a:spcAft>
                <a:spcPts val="0"/>
              </a:spcAft>
              <a:buSzPts val="2800"/>
              <a:buChar char="★"/>
            </a:pPr>
            <a:r>
              <a:rPr lang="en"/>
              <a:t> </a:t>
            </a:r>
            <a:endParaRPr/>
          </a:p>
          <a:p>
            <a:pPr marL="457200" lvl="0" indent="-406400" algn="l" rtl="0">
              <a:spcBef>
                <a:spcPts val="0"/>
              </a:spcBef>
              <a:spcAft>
                <a:spcPts val="0"/>
              </a:spcAft>
              <a:buSzPts val="2800"/>
              <a:buChar char="★"/>
            </a:pPr>
            <a:r>
              <a:rPr lang="en"/>
              <a:t> </a:t>
            </a:r>
            <a:endParaRPr/>
          </a:p>
          <a:p>
            <a:pPr marL="457200" lvl="0" indent="-406400" algn="l" rtl="0">
              <a:spcBef>
                <a:spcPts val="0"/>
              </a:spcBef>
              <a:spcAft>
                <a:spcPts val="0"/>
              </a:spcAft>
              <a:buSzPts val="2800"/>
              <a:buChar char="★"/>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76"/>
          <p:cNvSpPr txBox="1">
            <a:spLocks noGrp="1"/>
          </p:cNvSpPr>
          <p:nvPr>
            <p:ph type="title"/>
          </p:nvPr>
        </p:nvSpPr>
        <p:spPr>
          <a:xfrm>
            <a:off x="644725" y="1960125"/>
            <a:ext cx="4095300" cy="245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400"/>
              <a:t>What’s next?</a:t>
            </a:r>
            <a:endParaRPr sz="5400"/>
          </a:p>
        </p:txBody>
      </p:sp>
      <p:sp>
        <p:nvSpPr>
          <p:cNvPr id="570" name="Google Shape;570;p76"/>
          <p:cNvSpPr txBox="1">
            <a:spLocks noGrp="1"/>
          </p:cNvSpPr>
          <p:nvPr>
            <p:ph type="body" idx="4294967295"/>
          </p:nvPr>
        </p:nvSpPr>
        <p:spPr>
          <a:xfrm>
            <a:off x="5569350" y="478925"/>
            <a:ext cx="3421200" cy="62493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000" b="1">
                <a:solidFill>
                  <a:schemeClr val="dk2"/>
                </a:solidFill>
                <a:latin typeface="Blinker"/>
                <a:ea typeface="Blinker"/>
                <a:cs typeface="Blinker"/>
                <a:sym typeface="Blinker"/>
              </a:rPr>
              <a:t>We’ll be sending you:</a:t>
            </a:r>
            <a:endParaRPr sz="3000" b="1">
              <a:solidFill>
                <a:schemeClr val="dk2"/>
              </a:solidFill>
              <a:latin typeface="Blinker"/>
              <a:ea typeface="Blinker"/>
              <a:cs typeface="Blinker"/>
              <a:sym typeface="Blinker"/>
            </a:endParaRPr>
          </a:p>
          <a:p>
            <a:pPr marL="457200" lvl="0" indent="-419100" algn="l" rtl="0">
              <a:spcBef>
                <a:spcPts val="60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The slides, recording, and chat transcript from today</a:t>
            </a:r>
            <a:endParaRPr sz="3000">
              <a:solidFill>
                <a:schemeClr val="dk2"/>
              </a:solidFill>
              <a:latin typeface="Open Sans"/>
              <a:ea typeface="Open Sans"/>
              <a:cs typeface="Open Sans"/>
              <a:sym typeface="Open Sans"/>
            </a:endParaRPr>
          </a:p>
          <a:p>
            <a:pPr marL="457200" lvl="0" indent="-419100" algn="l" rtl="0">
              <a:spcBef>
                <a:spcPts val="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Handouts</a:t>
            </a:r>
            <a:endParaRPr sz="3000">
              <a:solidFill>
                <a:schemeClr val="dk2"/>
              </a:solidFill>
              <a:latin typeface="Open Sans"/>
              <a:ea typeface="Open Sans"/>
              <a:cs typeface="Open Sans"/>
              <a:sym typeface="Open Sans"/>
            </a:endParaRPr>
          </a:p>
          <a:p>
            <a:pPr marL="0" lvl="0" indent="0" algn="l" rtl="0">
              <a:spcBef>
                <a:spcPts val="600"/>
              </a:spcBef>
              <a:spcAft>
                <a:spcPts val="0"/>
              </a:spcAft>
              <a:buNone/>
            </a:pPr>
            <a:endParaRPr sz="3000">
              <a:solidFill>
                <a:schemeClr val="dk2"/>
              </a:solidFill>
            </a:endParaRPr>
          </a:p>
          <a:p>
            <a:pPr marL="0" lvl="0" indent="0" algn="l" rtl="0">
              <a:spcBef>
                <a:spcPts val="600"/>
              </a:spcBef>
              <a:spcAft>
                <a:spcPts val="0"/>
              </a:spcAft>
              <a:buNone/>
            </a:pPr>
            <a:r>
              <a:rPr lang="en" sz="3000" b="1">
                <a:solidFill>
                  <a:schemeClr val="dk2"/>
                </a:solidFill>
                <a:latin typeface="Blinker"/>
                <a:ea typeface="Blinker"/>
                <a:cs typeface="Blinker"/>
                <a:sym typeface="Blinker"/>
              </a:rPr>
              <a:t>Please:</a:t>
            </a:r>
            <a:r>
              <a:rPr lang="en" sz="3000">
                <a:solidFill>
                  <a:schemeClr val="dk2"/>
                </a:solidFill>
              </a:rPr>
              <a:t> </a:t>
            </a:r>
            <a:endParaRPr sz="3000">
              <a:solidFill>
                <a:schemeClr val="dk2"/>
              </a:solidFill>
            </a:endParaRPr>
          </a:p>
          <a:p>
            <a:pPr marL="457200" lvl="0" indent="-419100" algn="l" rtl="0">
              <a:spcBef>
                <a:spcPts val="600"/>
              </a:spcBef>
              <a:spcAft>
                <a:spcPts val="0"/>
              </a:spcAft>
              <a:buClr>
                <a:schemeClr val="dk2"/>
              </a:buClr>
              <a:buSzPts val="3000"/>
              <a:buChar char="❏"/>
            </a:pPr>
            <a:r>
              <a:rPr lang="en" sz="3000" u="sng">
                <a:solidFill>
                  <a:schemeClr val="hlink"/>
                </a:solidFill>
                <a:hlinkClick r:id="rId3"/>
              </a:rPr>
              <a:t>Give us feedback here</a:t>
            </a:r>
            <a:endParaRPr sz="3000">
              <a:solidFill>
                <a:schemeClr val="dk2"/>
              </a:solidFill>
            </a:endParaRPr>
          </a:p>
          <a:p>
            <a:pPr marL="0" lvl="0" indent="0" algn="l" rtl="0">
              <a:spcBef>
                <a:spcPts val="600"/>
              </a:spcBef>
              <a:spcAft>
                <a:spcPts val="0"/>
              </a:spcAft>
              <a:buNone/>
            </a:pPr>
            <a:endParaRPr sz="3000">
              <a:solidFill>
                <a:schemeClr val="dk2"/>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77"/>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Check out:</a:t>
            </a:r>
            <a:endParaRPr/>
          </a:p>
        </p:txBody>
      </p:sp>
      <p:sp>
        <p:nvSpPr>
          <p:cNvPr id="576" name="Google Shape;576;p77"/>
          <p:cNvSpPr txBox="1">
            <a:spLocks noGrp="1"/>
          </p:cNvSpPr>
          <p:nvPr>
            <p:ph type="body" idx="1"/>
          </p:nvPr>
        </p:nvSpPr>
        <p:spPr>
          <a:xfrm>
            <a:off x="584675" y="2058550"/>
            <a:ext cx="77769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000" b="1"/>
              <a:t>Campaign Resources</a:t>
            </a:r>
            <a:endParaRPr sz="3000" b="1"/>
          </a:p>
          <a:p>
            <a:pPr marL="457200" lvl="0" indent="-406400" algn="l" rtl="0">
              <a:spcBef>
                <a:spcPts val="600"/>
              </a:spcBef>
              <a:spcAft>
                <a:spcPts val="0"/>
              </a:spcAft>
              <a:buSzPts val="2800"/>
              <a:buChar char="❏"/>
            </a:pPr>
            <a:r>
              <a:rPr lang="en" sz="2800"/>
              <a:t>PODCAST: </a:t>
            </a:r>
            <a:r>
              <a:rPr lang="en" sz="2800" u="sng">
                <a:solidFill>
                  <a:schemeClr val="hlink"/>
                </a:solidFill>
                <a:hlinkClick r:id="rId3"/>
              </a:rPr>
              <a:t>Craft of Campaigns</a:t>
            </a:r>
            <a:endParaRPr sz="2800"/>
          </a:p>
          <a:p>
            <a:pPr marL="457200" lvl="0" indent="-406400" algn="l" rtl="0">
              <a:spcBef>
                <a:spcPts val="0"/>
              </a:spcBef>
              <a:spcAft>
                <a:spcPts val="0"/>
              </a:spcAft>
              <a:buSzPts val="2800"/>
              <a:buChar char="❏"/>
            </a:pPr>
            <a:r>
              <a:rPr lang="en" sz="2800"/>
              <a:t>WORKBOOK: </a:t>
            </a:r>
            <a:r>
              <a:rPr lang="en" sz="2800" u="sng">
                <a:solidFill>
                  <a:schemeClr val="hlink"/>
                </a:solidFill>
                <a:hlinkClick r:id="rId4"/>
              </a:rPr>
              <a:t>Strategy Workbook</a:t>
            </a:r>
            <a:endParaRPr sz="2800"/>
          </a:p>
          <a:p>
            <a:pPr marL="457200" lvl="0" indent="-406400" algn="l" rtl="0">
              <a:spcBef>
                <a:spcPts val="0"/>
              </a:spcBef>
              <a:spcAft>
                <a:spcPts val="0"/>
              </a:spcAft>
              <a:buSzPts val="2800"/>
              <a:buChar char="❏"/>
            </a:pPr>
            <a:r>
              <a:rPr lang="en" sz="2800"/>
              <a:t>COACHING: </a:t>
            </a:r>
            <a:r>
              <a:rPr lang="en" sz="2800" u="sng">
                <a:solidFill>
                  <a:schemeClr val="hlink"/>
                </a:solidFill>
                <a:hlinkClick r:id="rId5"/>
              </a:rPr>
              <a:t>Campaign Strategy Fellowship</a:t>
            </a:r>
            <a:endParaRPr sz="2800"/>
          </a:p>
          <a:p>
            <a:pPr marL="0" lvl="0" indent="0" algn="l" rtl="0">
              <a:spcBef>
                <a:spcPts val="600"/>
              </a:spcBef>
              <a:spcAft>
                <a:spcPts val="0"/>
              </a:spcAft>
              <a:buNone/>
            </a:pPr>
            <a:endParaRPr sz="1900"/>
          </a:p>
          <a:p>
            <a:pPr marL="0" lvl="0" indent="0" algn="l" rtl="0">
              <a:spcBef>
                <a:spcPts val="600"/>
              </a:spcBef>
              <a:spcAft>
                <a:spcPts val="0"/>
              </a:spcAft>
              <a:buNone/>
            </a:pPr>
            <a:r>
              <a:rPr lang="en" sz="3000" b="1"/>
              <a:t>More from </a:t>
            </a:r>
            <a:r>
              <a:rPr lang="en" sz="3000" b="1" i="1"/>
              <a:t>Organizing Skills Institute</a:t>
            </a:r>
            <a:r>
              <a:rPr lang="en" sz="3000" b="1"/>
              <a:t> </a:t>
            </a:r>
            <a:endParaRPr sz="3000" b="1"/>
          </a:p>
          <a:p>
            <a:pPr marL="457200" lvl="0" indent="-406400" algn="l" rtl="0">
              <a:spcBef>
                <a:spcPts val="600"/>
              </a:spcBef>
              <a:spcAft>
                <a:spcPts val="0"/>
              </a:spcAft>
              <a:buSzPts val="2800"/>
              <a:buChar char="❏"/>
            </a:pPr>
            <a:r>
              <a:rPr lang="en" sz="2800" u="sng">
                <a:solidFill>
                  <a:schemeClr val="hlink"/>
                </a:solidFill>
                <a:hlinkClick r:id="rId6"/>
              </a:rPr>
              <a:t>Other OSI workshops</a:t>
            </a:r>
            <a:endParaRPr sz="2800"/>
          </a:p>
          <a:p>
            <a:pPr marL="457200" lvl="0" indent="-406400" algn="l" rtl="0">
              <a:spcBef>
                <a:spcPts val="0"/>
              </a:spcBef>
              <a:spcAft>
                <a:spcPts val="0"/>
              </a:spcAft>
              <a:buSzPts val="2800"/>
              <a:buChar char="❏"/>
            </a:pPr>
            <a:r>
              <a:rPr lang="en" sz="2800" u="sng">
                <a:solidFill>
                  <a:schemeClr val="hlink"/>
                </a:solidFill>
                <a:hlinkClick r:id="rId7"/>
              </a:rPr>
              <a:t>Tools</a:t>
            </a:r>
            <a:r>
              <a:rPr lang="en" sz="2800"/>
              <a:t> on organizing, action, and strategy</a:t>
            </a:r>
            <a:endParaRPr sz="2800"/>
          </a:p>
        </p:txBody>
      </p:sp>
      <p:pic>
        <p:nvPicPr>
          <p:cNvPr id="577" name="Google Shape;577;p77"/>
          <p:cNvPicPr preferRelativeResize="0"/>
          <p:nvPr/>
        </p:nvPicPr>
        <p:blipFill>
          <a:blip r:embed="rId8">
            <a:alphaModFix/>
          </a:blip>
          <a:stretch>
            <a:fillRect/>
          </a:stretch>
        </p:blipFill>
        <p:spPr>
          <a:xfrm>
            <a:off x="6778875" y="326086"/>
            <a:ext cx="1906699" cy="1191075"/>
          </a:xfrm>
          <a:prstGeom prst="rect">
            <a:avLst/>
          </a:prstGeom>
          <a:noFill/>
          <a:ln>
            <a:noFill/>
          </a:ln>
        </p:spPr>
      </p:pic>
      <p:pic>
        <p:nvPicPr>
          <p:cNvPr id="578" name="Google Shape;578;p77"/>
          <p:cNvPicPr preferRelativeResize="0"/>
          <p:nvPr/>
        </p:nvPicPr>
        <p:blipFill>
          <a:blip r:embed="rId9">
            <a:alphaModFix/>
          </a:blip>
          <a:stretch>
            <a:fillRect/>
          </a:stretch>
        </p:blipFill>
        <p:spPr>
          <a:xfrm>
            <a:off x="4574100" y="478562"/>
            <a:ext cx="1730000" cy="8861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78"/>
          <p:cNvSpPr txBox="1">
            <a:spLocks noGrp="1"/>
          </p:cNvSpPr>
          <p:nvPr>
            <p:ph type="title"/>
          </p:nvPr>
        </p:nvSpPr>
        <p:spPr>
          <a:xfrm>
            <a:off x="407425" y="281575"/>
            <a:ext cx="3567000" cy="1280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 Closing…</a:t>
            </a:r>
            <a:endParaRPr/>
          </a:p>
        </p:txBody>
      </p:sp>
      <p:sp>
        <p:nvSpPr>
          <p:cNvPr id="584" name="Google Shape;584;p78"/>
          <p:cNvSpPr txBox="1">
            <a:spLocks noGrp="1"/>
          </p:cNvSpPr>
          <p:nvPr>
            <p:ph type="body" idx="1"/>
          </p:nvPr>
        </p:nvSpPr>
        <p:spPr>
          <a:xfrm>
            <a:off x="584675" y="2058550"/>
            <a:ext cx="77049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1000"/>
              </a:spcAft>
              <a:buNone/>
            </a:pP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79"/>
          <p:cNvSpPr txBox="1">
            <a:spLocks noGrp="1"/>
          </p:cNvSpPr>
          <p:nvPr>
            <p:ph type="ctrTitle"/>
          </p:nvPr>
        </p:nvSpPr>
        <p:spPr>
          <a:xfrm>
            <a:off x="578075" y="234950"/>
            <a:ext cx="4262100" cy="3383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Tech Help Slides</a:t>
            </a:r>
            <a:endParaRPr/>
          </a:p>
        </p:txBody>
      </p:sp>
      <p:sp>
        <p:nvSpPr>
          <p:cNvPr id="590" name="Google Shape;590;p79"/>
          <p:cNvSpPr txBox="1">
            <a:spLocks noGrp="1"/>
          </p:cNvSpPr>
          <p:nvPr>
            <p:ph type="subTitle" idx="1"/>
          </p:nvPr>
        </p:nvSpPr>
        <p:spPr>
          <a:xfrm>
            <a:off x="518425" y="4067750"/>
            <a:ext cx="4053600" cy="25134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600"/>
              <a:t>Slides for explaining </a:t>
            </a:r>
            <a:r>
              <a:rPr lang="en" sz="3600" b="1"/>
              <a:t>Zoom</a:t>
            </a:r>
            <a:r>
              <a:rPr lang="en" sz="3600"/>
              <a:t> tools.</a:t>
            </a:r>
            <a:endParaRPr sz="3600"/>
          </a:p>
          <a:p>
            <a:pPr marL="0" lvl="0" indent="0" algn="l" rtl="0">
              <a:spcBef>
                <a:spcPts val="600"/>
              </a:spcBef>
              <a:spcAft>
                <a:spcPts val="0"/>
              </a:spcAft>
              <a:buNone/>
            </a:pPr>
            <a:r>
              <a:rPr lang="en" sz="3600"/>
              <a:t>See speaker notes for more details.</a:t>
            </a:r>
            <a:endParaRPr sz="36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94"/>
        <p:cNvGrpSpPr/>
        <p:nvPr/>
      </p:nvGrpSpPr>
      <p:grpSpPr>
        <a:xfrm>
          <a:off x="0" y="0"/>
          <a:ext cx="0" cy="0"/>
          <a:chOff x="0" y="0"/>
          <a:chExt cx="0" cy="0"/>
        </a:xfrm>
      </p:grpSpPr>
      <p:sp>
        <p:nvSpPr>
          <p:cNvPr id="595" name="Google Shape;595;p80"/>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Breakouts</a:t>
            </a:r>
            <a:endParaRPr/>
          </a:p>
        </p:txBody>
      </p:sp>
      <p:sp>
        <p:nvSpPr>
          <p:cNvPr id="596" name="Google Shape;596;p80"/>
          <p:cNvSpPr txBox="1">
            <a:spLocks noGrp="1"/>
          </p:cNvSpPr>
          <p:nvPr>
            <p:ph type="body" idx="1"/>
          </p:nvPr>
        </p:nvSpPr>
        <p:spPr>
          <a:xfrm>
            <a:off x="584675" y="2058550"/>
            <a:ext cx="4377000" cy="4440900"/>
          </a:xfrm>
          <a:prstGeom prst="rect">
            <a:avLst/>
          </a:prstGeom>
        </p:spPr>
        <p:txBody>
          <a:bodyPr spcFirstLastPara="1" wrap="square" lIns="91425" tIns="91425" rIns="91425" bIns="91425" anchor="t" anchorCtr="0">
            <a:noAutofit/>
          </a:bodyPr>
          <a:lstStyle/>
          <a:p>
            <a:pPr marL="457200" lvl="0" indent="-425450" algn="l" rtl="0">
              <a:spcBef>
                <a:spcPts val="600"/>
              </a:spcBef>
              <a:spcAft>
                <a:spcPts val="0"/>
              </a:spcAft>
              <a:buSzPts val="3100"/>
              <a:buChar char="●"/>
            </a:pPr>
            <a:r>
              <a:rPr lang="en" sz="3100"/>
              <a:t>In breakouts you meet with a small group.</a:t>
            </a:r>
            <a:endParaRPr sz="3100"/>
          </a:p>
          <a:p>
            <a:pPr marL="457200" lvl="0" indent="-425450" algn="l" rtl="0">
              <a:spcBef>
                <a:spcPts val="0"/>
              </a:spcBef>
              <a:spcAft>
                <a:spcPts val="0"/>
              </a:spcAft>
              <a:buSzPts val="3100"/>
              <a:buChar char="●"/>
            </a:pPr>
            <a:r>
              <a:rPr lang="en" sz="3100"/>
              <a:t>Only those in your breakout room can see/hear you or read your chats.</a:t>
            </a:r>
            <a:endParaRPr sz="3100"/>
          </a:p>
          <a:p>
            <a:pPr marL="457200" lvl="0" indent="-425450" algn="l" rtl="0">
              <a:spcBef>
                <a:spcPts val="0"/>
              </a:spcBef>
              <a:spcAft>
                <a:spcPts val="0"/>
              </a:spcAft>
              <a:buSzPts val="3100"/>
              <a:buChar char="●"/>
            </a:pPr>
            <a:r>
              <a:rPr lang="en" sz="3100"/>
              <a:t>Your breakout is not in the recording.</a:t>
            </a:r>
            <a:endParaRPr sz="3100"/>
          </a:p>
        </p:txBody>
      </p:sp>
      <p:sp>
        <p:nvSpPr>
          <p:cNvPr id="597" name="Google Shape;597;p80"/>
          <p:cNvSpPr/>
          <p:nvPr/>
        </p:nvSpPr>
        <p:spPr>
          <a:xfrm>
            <a:off x="5322050" y="2962000"/>
            <a:ext cx="1719900" cy="17289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dk2"/>
                </a:solidFill>
                <a:latin typeface="Open Sans"/>
                <a:ea typeface="Open Sans"/>
                <a:cs typeface="Open Sans"/>
                <a:sym typeface="Open Sans"/>
              </a:rPr>
              <a:t>MAIN ROOM</a:t>
            </a:r>
            <a:endParaRPr b="1">
              <a:solidFill>
                <a:schemeClr val="dk2"/>
              </a:solidFill>
              <a:latin typeface="Open Sans"/>
              <a:ea typeface="Open Sans"/>
              <a:cs typeface="Open Sans"/>
              <a:sym typeface="Open Sans"/>
            </a:endParaRPr>
          </a:p>
        </p:txBody>
      </p:sp>
      <p:sp>
        <p:nvSpPr>
          <p:cNvPr id="598" name="Google Shape;598;p80"/>
          <p:cNvSpPr/>
          <p:nvPr/>
        </p:nvSpPr>
        <p:spPr>
          <a:xfrm>
            <a:off x="6585200" y="1350325"/>
            <a:ext cx="1155900" cy="9669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dk2"/>
                </a:solidFill>
                <a:latin typeface="Open Sans"/>
                <a:ea typeface="Open Sans"/>
                <a:cs typeface="Open Sans"/>
                <a:sym typeface="Open Sans"/>
              </a:rPr>
              <a:t>Breakout Room 1</a:t>
            </a:r>
            <a:endParaRPr sz="1300" b="1">
              <a:solidFill>
                <a:schemeClr val="dk2"/>
              </a:solidFill>
              <a:latin typeface="Open Sans"/>
              <a:ea typeface="Open Sans"/>
              <a:cs typeface="Open Sans"/>
              <a:sym typeface="Open Sans"/>
            </a:endParaRPr>
          </a:p>
        </p:txBody>
      </p:sp>
      <p:sp>
        <p:nvSpPr>
          <p:cNvPr id="599" name="Google Shape;599;p80"/>
          <p:cNvSpPr/>
          <p:nvPr/>
        </p:nvSpPr>
        <p:spPr>
          <a:xfrm>
            <a:off x="7583200" y="2462100"/>
            <a:ext cx="1155900" cy="9669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dk2"/>
                </a:solidFill>
                <a:latin typeface="Open Sans"/>
                <a:ea typeface="Open Sans"/>
                <a:cs typeface="Open Sans"/>
                <a:sym typeface="Open Sans"/>
              </a:rPr>
              <a:t>Breakout Room 2</a:t>
            </a:r>
            <a:endParaRPr sz="1300" b="1">
              <a:solidFill>
                <a:schemeClr val="dk2"/>
              </a:solidFill>
              <a:latin typeface="Open Sans"/>
              <a:ea typeface="Open Sans"/>
              <a:cs typeface="Open Sans"/>
              <a:sym typeface="Open Sans"/>
            </a:endParaRPr>
          </a:p>
        </p:txBody>
      </p:sp>
      <p:sp>
        <p:nvSpPr>
          <p:cNvPr id="600" name="Google Shape;600;p80"/>
          <p:cNvSpPr/>
          <p:nvPr/>
        </p:nvSpPr>
        <p:spPr>
          <a:xfrm>
            <a:off x="7583200" y="3934325"/>
            <a:ext cx="1155900" cy="9801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dk2"/>
                </a:solidFill>
                <a:latin typeface="Open Sans"/>
                <a:ea typeface="Open Sans"/>
                <a:cs typeface="Open Sans"/>
                <a:sym typeface="Open Sans"/>
              </a:rPr>
              <a:t>Breakout Room 3</a:t>
            </a:r>
            <a:endParaRPr sz="1300" b="1">
              <a:solidFill>
                <a:schemeClr val="dk2"/>
              </a:solidFill>
              <a:latin typeface="Open Sans"/>
              <a:ea typeface="Open Sans"/>
              <a:cs typeface="Open Sans"/>
              <a:sym typeface="Open Sans"/>
            </a:endParaRPr>
          </a:p>
        </p:txBody>
      </p:sp>
      <p:sp>
        <p:nvSpPr>
          <p:cNvPr id="601" name="Google Shape;601;p80"/>
          <p:cNvSpPr/>
          <p:nvPr/>
        </p:nvSpPr>
        <p:spPr>
          <a:xfrm>
            <a:off x="6904325" y="5369375"/>
            <a:ext cx="1155900" cy="9801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dk2"/>
                </a:solidFill>
                <a:latin typeface="Open Sans"/>
                <a:ea typeface="Open Sans"/>
                <a:cs typeface="Open Sans"/>
                <a:sym typeface="Open Sans"/>
              </a:rPr>
              <a:t>Breakout Room 4</a:t>
            </a:r>
            <a:endParaRPr sz="1300" b="1">
              <a:solidFill>
                <a:schemeClr val="dk2"/>
              </a:solidFill>
              <a:latin typeface="Open Sans"/>
              <a:ea typeface="Open Sans"/>
              <a:cs typeface="Open Sans"/>
              <a:sym typeface="Open Sans"/>
            </a:endParaRPr>
          </a:p>
        </p:txBody>
      </p:sp>
      <p:cxnSp>
        <p:nvCxnSpPr>
          <p:cNvPr id="602" name="Google Shape;602;p80"/>
          <p:cNvCxnSpPr/>
          <p:nvPr/>
        </p:nvCxnSpPr>
        <p:spPr>
          <a:xfrm rot="10800000" flipH="1">
            <a:off x="6447150" y="2267000"/>
            <a:ext cx="415500" cy="738000"/>
          </a:xfrm>
          <a:prstGeom prst="straightConnector1">
            <a:avLst/>
          </a:prstGeom>
          <a:noFill/>
          <a:ln w="9525" cap="flat" cmpd="sng">
            <a:solidFill>
              <a:schemeClr val="dk2"/>
            </a:solidFill>
            <a:prstDash val="solid"/>
            <a:round/>
            <a:headEnd type="none" w="med" len="med"/>
            <a:tailEnd type="none" w="med" len="med"/>
          </a:ln>
        </p:spPr>
      </p:cxnSp>
      <p:cxnSp>
        <p:nvCxnSpPr>
          <p:cNvPr id="603" name="Google Shape;603;p80"/>
          <p:cNvCxnSpPr>
            <a:endCxn id="599" idx="3"/>
          </p:cNvCxnSpPr>
          <p:nvPr/>
        </p:nvCxnSpPr>
        <p:spPr>
          <a:xfrm rot="10800000" flipH="1">
            <a:off x="6988678" y="3287401"/>
            <a:ext cx="763800" cy="204900"/>
          </a:xfrm>
          <a:prstGeom prst="straightConnector1">
            <a:avLst/>
          </a:prstGeom>
          <a:noFill/>
          <a:ln w="9525" cap="flat" cmpd="sng">
            <a:solidFill>
              <a:schemeClr val="dk2"/>
            </a:solidFill>
            <a:prstDash val="solid"/>
            <a:round/>
            <a:headEnd type="none" w="med" len="med"/>
            <a:tailEnd type="none" w="med" len="med"/>
          </a:ln>
        </p:spPr>
      </p:cxnSp>
      <p:cxnSp>
        <p:nvCxnSpPr>
          <p:cNvPr id="604" name="Google Shape;604;p80"/>
          <p:cNvCxnSpPr>
            <a:endCxn id="600" idx="2"/>
          </p:cNvCxnSpPr>
          <p:nvPr/>
        </p:nvCxnSpPr>
        <p:spPr>
          <a:xfrm>
            <a:off x="6984700" y="4116275"/>
            <a:ext cx="598500" cy="308100"/>
          </a:xfrm>
          <a:prstGeom prst="straightConnector1">
            <a:avLst/>
          </a:prstGeom>
          <a:noFill/>
          <a:ln w="9525" cap="flat" cmpd="sng">
            <a:solidFill>
              <a:schemeClr val="dk2"/>
            </a:solidFill>
            <a:prstDash val="solid"/>
            <a:round/>
            <a:headEnd type="none" w="med" len="med"/>
            <a:tailEnd type="none" w="med" len="med"/>
          </a:ln>
        </p:spPr>
      </p:cxnSp>
      <p:cxnSp>
        <p:nvCxnSpPr>
          <p:cNvPr id="605" name="Google Shape;605;p80"/>
          <p:cNvCxnSpPr>
            <a:endCxn id="601" idx="1"/>
          </p:cNvCxnSpPr>
          <p:nvPr/>
        </p:nvCxnSpPr>
        <p:spPr>
          <a:xfrm>
            <a:off x="6558803" y="4606007"/>
            <a:ext cx="514800" cy="9069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09"/>
        <p:cNvGrpSpPr/>
        <p:nvPr/>
      </p:nvGrpSpPr>
      <p:grpSpPr>
        <a:xfrm>
          <a:off x="0" y="0"/>
          <a:ext cx="0" cy="0"/>
          <a:chOff x="0" y="0"/>
          <a:chExt cx="0" cy="0"/>
        </a:xfrm>
      </p:grpSpPr>
      <p:sp>
        <p:nvSpPr>
          <p:cNvPr id="610" name="Google Shape;610;p81"/>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Joining breakouts</a:t>
            </a:r>
            <a:endParaRPr/>
          </a:p>
        </p:txBody>
      </p:sp>
      <p:sp>
        <p:nvSpPr>
          <p:cNvPr id="611" name="Google Shape;611;p81"/>
          <p:cNvSpPr txBox="1">
            <a:spLocks noGrp="1"/>
          </p:cNvSpPr>
          <p:nvPr>
            <p:ph type="body" idx="1"/>
          </p:nvPr>
        </p:nvSpPr>
        <p:spPr>
          <a:xfrm>
            <a:off x="584675" y="2058550"/>
            <a:ext cx="43770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t>When we start the rooms you will automatically be added. </a:t>
            </a:r>
            <a:endParaRPr/>
          </a:p>
          <a:p>
            <a:pPr marL="0" lvl="0" indent="0" algn="l" rtl="0">
              <a:spcBef>
                <a:spcPts val="1000"/>
              </a:spcBef>
              <a:spcAft>
                <a:spcPts val="1000"/>
              </a:spcAft>
              <a:buNone/>
            </a:pPr>
            <a:r>
              <a:rPr lang="en"/>
              <a:t>You may see something like this on screen:</a:t>
            </a:r>
            <a:endParaRPr/>
          </a:p>
        </p:txBody>
      </p:sp>
      <p:pic>
        <p:nvPicPr>
          <p:cNvPr id="612" name="Google Shape;612;p81" descr="Screenshot of pop-out window that shows an arrow pointing to the right, 4 squares in 2 rows and below the text &quot;Joining Room 1...&quot;" title="Screenshot of pop-out window: Joining Room"/>
          <p:cNvPicPr preferRelativeResize="0"/>
          <p:nvPr/>
        </p:nvPicPr>
        <p:blipFill>
          <a:blip r:embed="rId3">
            <a:alphaModFix/>
          </a:blip>
          <a:stretch>
            <a:fillRect/>
          </a:stretch>
        </p:blipFill>
        <p:spPr>
          <a:xfrm>
            <a:off x="5461600" y="3674328"/>
            <a:ext cx="3139675" cy="2405100"/>
          </a:xfrm>
          <a:prstGeom prst="rect">
            <a:avLst/>
          </a:prstGeom>
          <a:noFill/>
          <a:ln>
            <a:noFill/>
          </a:ln>
          <a:effectLst>
            <a:outerShdw blurRad="128588" dist="19050" dir="5400000" algn="bl" rotWithShape="0">
              <a:srgbClr val="000000">
                <a:alpha val="50000"/>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82"/>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a:t>Getting</a:t>
            </a:r>
            <a:r>
              <a:rPr lang="en">
                <a:solidFill>
                  <a:schemeClr val="lt2"/>
                </a:solidFill>
                <a:latin typeface="Blinker SemiBold"/>
                <a:ea typeface="Blinker SemiBold"/>
                <a:cs typeface="Blinker SemiBold"/>
                <a:sym typeface="Blinker SemiBold"/>
              </a:rPr>
              <a:t> </a:t>
            </a:r>
            <a:r>
              <a:rPr lang="en"/>
              <a:t>help in breakout</a:t>
            </a:r>
            <a:endParaRPr/>
          </a:p>
        </p:txBody>
      </p:sp>
      <p:sp>
        <p:nvSpPr>
          <p:cNvPr id="618" name="Google Shape;618;p82"/>
          <p:cNvSpPr txBox="1">
            <a:spLocks noGrp="1"/>
          </p:cNvSpPr>
          <p:nvPr>
            <p:ph type="body" idx="1"/>
          </p:nvPr>
        </p:nvSpPr>
        <p:spPr>
          <a:xfrm>
            <a:off x="584675" y="2058550"/>
            <a:ext cx="7748700" cy="1944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t>Click the </a:t>
            </a:r>
            <a:r>
              <a:rPr lang="en" b="1"/>
              <a:t>Ask for help</a:t>
            </a:r>
            <a:r>
              <a:rPr lang="en"/>
              <a:t> button in your toolbar and a trainer will come into your room.</a:t>
            </a:r>
            <a:endParaRPr/>
          </a:p>
        </p:txBody>
      </p:sp>
      <p:pic>
        <p:nvPicPr>
          <p:cNvPr id="619" name="Google Shape;619;p82" descr="Screenshot of the Zoom toolbar.  An arrow points to the button that says Ask for help.&#10;"/>
          <p:cNvPicPr preferRelativeResize="0"/>
          <p:nvPr/>
        </p:nvPicPr>
        <p:blipFill>
          <a:blip r:embed="rId3">
            <a:alphaModFix/>
          </a:blip>
          <a:stretch>
            <a:fillRect/>
          </a:stretch>
        </p:blipFill>
        <p:spPr>
          <a:xfrm>
            <a:off x="0" y="4551775"/>
            <a:ext cx="9144003" cy="466775"/>
          </a:xfrm>
          <a:prstGeom prst="rect">
            <a:avLst/>
          </a:prstGeom>
          <a:noFill/>
          <a:ln>
            <a:noFill/>
          </a:ln>
        </p:spPr>
      </p:pic>
      <p:cxnSp>
        <p:nvCxnSpPr>
          <p:cNvPr id="620" name="Google Shape;620;p82" descr="Arrow pointing at &quot;Ask for Help&quot; button in Breakout Commands toolbar&#10;." title="Arrow - Breakout Ask for Help"/>
          <p:cNvCxnSpPr/>
          <p:nvPr/>
        </p:nvCxnSpPr>
        <p:spPr>
          <a:xfrm>
            <a:off x="4838950" y="3518675"/>
            <a:ext cx="1881900" cy="1101900"/>
          </a:xfrm>
          <a:prstGeom prst="straightConnector1">
            <a:avLst/>
          </a:prstGeom>
          <a:noFill/>
          <a:ln w="114300" cap="flat" cmpd="sng">
            <a:solidFill>
              <a:srgbClr val="CC0000"/>
            </a:solidFill>
            <a:prstDash val="solid"/>
            <a:round/>
            <a:headEnd type="none" w="med" len="med"/>
            <a:tailEnd type="triangle" w="med" len="med"/>
          </a:ln>
        </p:spPr>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83"/>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t>If you see a message pop up at the top of your breakout room screen, please read it to your group.</a:t>
            </a:r>
            <a:endParaRPr/>
          </a:p>
        </p:txBody>
      </p:sp>
      <p:sp>
        <p:nvSpPr>
          <p:cNvPr id="626" name="Google Shape;626;p83"/>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Messages</a:t>
            </a:r>
            <a:endParaRPr/>
          </a:p>
        </p:txBody>
      </p:sp>
      <p:pic>
        <p:nvPicPr>
          <p:cNvPr id="627" name="Google Shape;627;p83" descr="Screenshot of a broadcast message: Top reads: &quot;Zoom - Room 1&quot; Below in a green box: &quot;From Trainer to everyone: You are at half time!&quot;" title="Screenshot of broadcast message to Breakout rooms"/>
          <p:cNvPicPr preferRelativeResize="0"/>
          <p:nvPr/>
        </p:nvPicPr>
        <p:blipFill>
          <a:blip r:embed="rId3">
            <a:alphaModFix/>
          </a:blip>
          <a:stretch>
            <a:fillRect/>
          </a:stretch>
        </p:blipFill>
        <p:spPr>
          <a:xfrm>
            <a:off x="1308150" y="4590350"/>
            <a:ext cx="6092175" cy="2052100"/>
          </a:xfrm>
          <a:prstGeom prst="rect">
            <a:avLst/>
          </a:prstGeom>
          <a:noFill/>
          <a:ln>
            <a:noFill/>
          </a:ln>
          <a:effectLst>
            <a:outerShdw blurRad="128588" dist="19050" dir="5400000" algn="bl" rotWithShape="0">
              <a:srgbClr val="000000">
                <a:alpha val="50000"/>
              </a:srgbClr>
            </a:outerShdw>
          </a:effectLst>
        </p:spPr>
      </p:pic>
      <p:cxnSp>
        <p:nvCxnSpPr>
          <p:cNvPr id="628" name="Google Shape;628;p83" descr="Arrow pointing at the message: &quot;From Trainer to everyone: You are at half time!&quot;" title="Arrow - Broadcast message"/>
          <p:cNvCxnSpPr/>
          <p:nvPr/>
        </p:nvCxnSpPr>
        <p:spPr>
          <a:xfrm flipH="1">
            <a:off x="5509175" y="3588250"/>
            <a:ext cx="1662600" cy="1505400"/>
          </a:xfrm>
          <a:prstGeom prst="straightConnector1">
            <a:avLst/>
          </a:prstGeom>
          <a:noFill/>
          <a:ln w="114300" cap="flat" cmpd="sng">
            <a:solidFill>
              <a:srgbClr val="CC0000"/>
            </a:solidFill>
            <a:prstDash val="solid"/>
            <a:round/>
            <a:headEnd type="none" w="med" len="med"/>
            <a:tailEnd type="triangle" w="med" len="med"/>
          </a:ln>
        </p:spPr>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84"/>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Private chat</a:t>
            </a:r>
            <a:endParaRPr/>
          </a:p>
        </p:txBody>
      </p:sp>
      <p:sp>
        <p:nvSpPr>
          <p:cNvPr id="634" name="Google Shape;634;p84"/>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t>Click to choose who to send your private chat to</a:t>
            </a:r>
            <a:endParaRPr/>
          </a:p>
        </p:txBody>
      </p:sp>
      <p:pic>
        <p:nvPicPr>
          <p:cNvPr id="635" name="Google Shape;635;p84" descr="Screenshot image of the chat box in Zoom with an arrow pointed to where it says who you are chatting to." title="Chat box"/>
          <p:cNvPicPr preferRelativeResize="0"/>
          <p:nvPr/>
        </p:nvPicPr>
        <p:blipFill rotWithShape="1">
          <a:blip r:embed="rId3">
            <a:alphaModFix/>
          </a:blip>
          <a:srcRect l="72397" t="87288" r="612"/>
          <a:stretch/>
        </p:blipFill>
        <p:spPr>
          <a:xfrm>
            <a:off x="3945000" y="4197253"/>
            <a:ext cx="4845200" cy="1161399"/>
          </a:xfrm>
          <a:prstGeom prst="rect">
            <a:avLst/>
          </a:prstGeom>
          <a:noFill/>
          <a:ln>
            <a:noFill/>
          </a:ln>
          <a:effectLst>
            <a:outerShdw blurRad="185738" dist="28575" dir="5400000" algn="bl" rotWithShape="0">
              <a:srgbClr val="000000">
                <a:alpha val="50000"/>
              </a:srgbClr>
            </a:outerShdw>
          </a:effectLst>
        </p:spPr>
      </p:pic>
      <p:cxnSp>
        <p:nvCxnSpPr>
          <p:cNvPr id="636" name="Google Shape;636;p84" descr="Arrow pointing to where it says &quot;Chat to: Everyone&quot; in the chat box." title="Arrow"/>
          <p:cNvCxnSpPr/>
          <p:nvPr/>
        </p:nvCxnSpPr>
        <p:spPr>
          <a:xfrm>
            <a:off x="3945000" y="3010350"/>
            <a:ext cx="1401900" cy="1390200"/>
          </a:xfrm>
          <a:prstGeom prst="straightConnector1">
            <a:avLst/>
          </a:prstGeom>
          <a:noFill/>
          <a:ln w="114300" cap="flat" cmpd="sng">
            <a:solidFill>
              <a:srgbClr val="CC0000"/>
            </a:solidFill>
            <a:prstDash val="solid"/>
            <a:round/>
            <a:headEnd type="none" w="med" len="med"/>
            <a:tailEnd type="triangle" w="med" len="med"/>
          </a:ln>
        </p:spPr>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pic>
        <p:nvPicPr>
          <p:cNvPr id="641" name="Google Shape;641;p85" descr="Screenshot of a pop up window in Zoom with the Phone call option selected.  Dial in information is shown below a Country/region dropdown menu."/>
          <p:cNvPicPr preferRelativeResize="0"/>
          <p:nvPr/>
        </p:nvPicPr>
        <p:blipFill>
          <a:blip r:embed="rId3">
            <a:alphaModFix/>
          </a:blip>
          <a:stretch>
            <a:fillRect/>
          </a:stretch>
        </p:blipFill>
        <p:spPr>
          <a:xfrm>
            <a:off x="4999754" y="4066525"/>
            <a:ext cx="4064221" cy="2471825"/>
          </a:xfrm>
          <a:prstGeom prst="rect">
            <a:avLst/>
          </a:prstGeom>
          <a:noFill/>
          <a:ln w="9525" cap="flat" cmpd="sng">
            <a:solidFill>
              <a:schemeClr val="dk2"/>
            </a:solidFill>
            <a:prstDash val="solid"/>
            <a:round/>
            <a:headEnd type="none" w="sm" len="sm"/>
            <a:tailEnd type="none" w="sm" len="sm"/>
          </a:ln>
        </p:spPr>
      </p:pic>
      <p:pic>
        <p:nvPicPr>
          <p:cNvPr id="642" name="Google Shape;642;p85" descr="Screenshot of the Zoom toolbar.  An arrow points to an up arrow next to the button that says Audio.  A menu is open and an arrow points to Switch to phone audio..."/>
          <p:cNvPicPr preferRelativeResize="0"/>
          <p:nvPr/>
        </p:nvPicPr>
        <p:blipFill rotWithShape="1">
          <a:blip r:embed="rId4">
            <a:alphaModFix/>
          </a:blip>
          <a:srcRect r="30074"/>
          <a:stretch/>
        </p:blipFill>
        <p:spPr>
          <a:xfrm>
            <a:off x="5096700" y="957175"/>
            <a:ext cx="3393100" cy="2471825"/>
          </a:xfrm>
          <a:prstGeom prst="rect">
            <a:avLst/>
          </a:prstGeom>
          <a:noFill/>
          <a:ln>
            <a:noFill/>
          </a:ln>
        </p:spPr>
      </p:pic>
      <p:sp>
        <p:nvSpPr>
          <p:cNvPr id="643" name="Google Shape;643;p85"/>
          <p:cNvSpPr txBox="1">
            <a:spLocks noGrp="1"/>
          </p:cNvSpPr>
          <p:nvPr>
            <p:ph type="title"/>
          </p:nvPr>
        </p:nvSpPr>
        <p:spPr>
          <a:xfrm>
            <a:off x="211200" y="103600"/>
            <a:ext cx="8698800" cy="645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700"/>
              <a:t>Switch to phone audio</a:t>
            </a:r>
            <a:endParaRPr sz="3700"/>
          </a:p>
        </p:txBody>
      </p:sp>
      <p:sp>
        <p:nvSpPr>
          <p:cNvPr id="644" name="Google Shape;644;p85"/>
          <p:cNvSpPr txBox="1">
            <a:spLocks noGrp="1"/>
          </p:cNvSpPr>
          <p:nvPr>
            <p:ph type="body" idx="1"/>
          </p:nvPr>
        </p:nvSpPr>
        <p:spPr>
          <a:xfrm>
            <a:off x="393225" y="1072225"/>
            <a:ext cx="4294800" cy="5655900"/>
          </a:xfrm>
          <a:prstGeom prst="rect">
            <a:avLst/>
          </a:prstGeom>
        </p:spPr>
        <p:txBody>
          <a:bodyPr spcFirstLastPara="1" wrap="square" lIns="91425" tIns="91425" rIns="91425" bIns="91425" anchor="t" anchorCtr="0">
            <a:noAutofit/>
          </a:bodyPr>
          <a:lstStyle/>
          <a:p>
            <a:pPr marL="457200" marR="0" lvl="0" indent="-412750" algn="l" rtl="0">
              <a:lnSpc>
                <a:spcPct val="100000"/>
              </a:lnSpc>
              <a:spcBef>
                <a:spcPts val="600"/>
              </a:spcBef>
              <a:spcAft>
                <a:spcPts val="0"/>
              </a:spcAft>
              <a:buSzPts val="2900"/>
              <a:buAutoNum type="arabicPeriod"/>
            </a:pPr>
            <a:r>
              <a:rPr lang="en" sz="2900"/>
              <a:t>Click the </a:t>
            </a:r>
            <a:r>
              <a:rPr lang="en" sz="2900" b="1"/>
              <a:t>^</a:t>
            </a:r>
            <a:r>
              <a:rPr lang="en" sz="2900"/>
              <a:t> arrow next to </a:t>
            </a:r>
            <a:r>
              <a:rPr lang="en" sz="2900" b="1"/>
              <a:t>Audio</a:t>
            </a:r>
            <a:r>
              <a:rPr lang="en" sz="2900"/>
              <a:t> in the toolbar.</a:t>
            </a:r>
            <a:endParaRPr sz="2900"/>
          </a:p>
          <a:p>
            <a:pPr marL="457200" marR="0" lvl="0" indent="-412750" algn="l" rtl="0">
              <a:lnSpc>
                <a:spcPct val="100000"/>
              </a:lnSpc>
              <a:spcBef>
                <a:spcPts val="1000"/>
              </a:spcBef>
              <a:spcAft>
                <a:spcPts val="0"/>
              </a:spcAft>
              <a:buSzPts val="2900"/>
              <a:buAutoNum type="arabicPeriod"/>
            </a:pPr>
            <a:r>
              <a:rPr lang="en" sz="2900"/>
              <a:t>Click </a:t>
            </a:r>
            <a:r>
              <a:rPr lang="en" sz="2900" b="1"/>
              <a:t>Switch to phone audio…</a:t>
            </a:r>
            <a:endParaRPr sz="2900"/>
          </a:p>
          <a:p>
            <a:pPr marL="457200" marR="0" lvl="0" indent="-412750" algn="l" rtl="0">
              <a:lnSpc>
                <a:spcPct val="100000"/>
              </a:lnSpc>
              <a:spcBef>
                <a:spcPts val="1000"/>
              </a:spcBef>
              <a:spcAft>
                <a:spcPts val="1000"/>
              </a:spcAft>
              <a:buSzPts val="2900"/>
              <a:buAutoNum type="arabicPeriod"/>
            </a:pPr>
            <a:r>
              <a:rPr lang="en" sz="2900"/>
              <a:t>Use the info on the screen to dial in on your phone or click the </a:t>
            </a:r>
            <a:r>
              <a:rPr lang="en" sz="2900" b="1"/>
              <a:t>Country/region</a:t>
            </a:r>
            <a:r>
              <a:rPr lang="en" sz="2900"/>
              <a:t> drop down to find local dial in. </a:t>
            </a:r>
            <a:endParaRPr sz="2900"/>
          </a:p>
        </p:txBody>
      </p:sp>
      <p:cxnSp>
        <p:nvCxnSpPr>
          <p:cNvPr id="645" name="Google Shape;645;p85" descr="Arrow pointing to the &quot;Leave Computer Audio&quot; option in the audio menu." title="Arrow"/>
          <p:cNvCxnSpPr/>
          <p:nvPr/>
        </p:nvCxnSpPr>
        <p:spPr>
          <a:xfrm rot="10800000" flipH="1">
            <a:off x="7398250" y="1686975"/>
            <a:ext cx="584100" cy="1907400"/>
          </a:xfrm>
          <a:prstGeom prst="straightConnector1">
            <a:avLst/>
          </a:prstGeom>
          <a:noFill/>
          <a:ln w="114300" cap="flat" cmpd="sng">
            <a:solidFill>
              <a:srgbClr val="CC0000"/>
            </a:solidFill>
            <a:prstDash val="solid"/>
            <a:round/>
            <a:headEnd type="none" w="med" len="med"/>
            <a:tailEnd type="triangle" w="med" len="med"/>
          </a:ln>
          <a:effectLst>
            <a:outerShdw blurRad="57150" dist="19050" dir="5400000" algn="bl" rotWithShape="0">
              <a:srgbClr val="FFFFFF">
                <a:alpha val="50000"/>
              </a:srgbClr>
            </a:outerShdw>
          </a:effectLst>
        </p:spPr>
      </p:cxnSp>
      <p:cxnSp>
        <p:nvCxnSpPr>
          <p:cNvPr id="646" name="Google Shape;646;p85" descr="Arrow pointing to the &quot;Phone Call&quot; label at the top of the leave computer audio pop-up menu." title="Arrow"/>
          <p:cNvCxnSpPr/>
          <p:nvPr/>
        </p:nvCxnSpPr>
        <p:spPr>
          <a:xfrm rot="10800000" flipH="1">
            <a:off x="4443375" y="4906375"/>
            <a:ext cx="1179900" cy="143400"/>
          </a:xfrm>
          <a:prstGeom prst="straightConnector1">
            <a:avLst/>
          </a:prstGeom>
          <a:noFill/>
          <a:ln w="114300" cap="flat" cmpd="sng">
            <a:solidFill>
              <a:srgbClr val="CC0000"/>
            </a:solidFill>
            <a:prstDash val="solid"/>
            <a:round/>
            <a:headEnd type="none" w="med" len="med"/>
            <a:tailEnd type="triangle" w="med" len="med"/>
          </a:ln>
          <a:effectLst>
            <a:outerShdw blurRad="57150" dist="19050" dir="5400000" algn="bl" rotWithShape="0">
              <a:srgbClr val="FFFFFF">
                <a:alpha val="50000"/>
              </a:srgbClr>
            </a:outerShdw>
          </a:effectLst>
        </p:spPr>
      </p:cxnSp>
      <p:cxnSp>
        <p:nvCxnSpPr>
          <p:cNvPr id="647" name="Google Shape;647;p85" descr="Arrow pointing to the up arrow button next to the mute/unmute button in the Zoom toolbar." title="Arrow"/>
          <p:cNvCxnSpPr/>
          <p:nvPr/>
        </p:nvCxnSpPr>
        <p:spPr>
          <a:xfrm>
            <a:off x="4020300" y="1499475"/>
            <a:ext cx="1834500" cy="1312200"/>
          </a:xfrm>
          <a:prstGeom prst="straightConnector1">
            <a:avLst/>
          </a:prstGeom>
          <a:noFill/>
          <a:ln w="114300" cap="flat" cmpd="sng">
            <a:solidFill>
              <a:srgbClr val="CC0000"/>
            </a:solidFill>
            <a:prstDash val="solid"/>
            <a:round/>
            <a:headEnd type="none" w="med" len="med"/>
            <a:tailEnd type="triangle" w="med" len="med"/>
          </a:ln>
          <a:effectLst>
            <a:outerShdw blurRad="57150" dist="19050" dir="5400000" algn="bl" rotWithShape="0">
              <a:srgbClr val="FFFFFF">
                <a:alpha val="50000"/>
              </a:srgbClr>
            </a:outerShdw>
          </a:effectLst>
        </p:spPr>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86"/>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Phone shortcuts</a:t>
            </a:r>
            <a:endParaRPr/>
          </a:p>
        </p:txBody>
      </p:sp>
      <p:sp>
        <p:nvSpPr>
          <p:cNvPr id="653" name="Google Shape;653;p86"/>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p>
            <a:pPr marL="0" lvl="0" indent="0" algn="l" rtl="0">
              <a:lnSpc>
                <a:spcPct val="150000"/>
              </a:lnSpc>
              <a:spcBef>
                <a:spcPts val="600"/>
              </a:spcBef>
              <a:spcAft>
                <a:spcPts val="0"/>
              </a:spcAft>
              <a:buNone/>
            </a:pPr>
            <a:r>
              <a:rPr lang="en" b="1"/>
              <a:t>*6</a:t>
            </a:r>
            <a:r>
              <a:rPr lang="en"/>
              <a:t> to mute/unmute</a:t>
            </a:r>
            <a:endParaRPr/>
          </a:p>
          <a:p>
            <a:pPr marL="0" lvl="0" indent="0" algn="l" rtl="0">
              <a:lnSpc>
                <a:spcPct val="150000"/>
              </a:lnSpc>
              <a:spcBef>
                <a:spcPts val="600"/>
              </a:spcBef>
              <a:spcAft>
                <a:spcPts val="0"/>
              </a:spcAft>
              <a:buNone/>
            </a:pPr>
            <a:r>
              <a:rPr lang="en" b="1"/>
              <a:t>*9</a:t>
            </a:r>
            <a:r>
              <a:rPr lang="en"/>
              <a:t> to raise hand (can’t lower hand)</a:t>
            </a:r>
            <a:endParaRPr/>
          </a:p>
          <a:p>
            <a:pPr marL="0" lvl="0" indent="0" algn="l" rtl="0">
              <a:lnSpc>
                <a:spcPct val="150000"/>
              </a:lnSpc>
              <a:spcBef>
                <a:spcPts val="600"/>
              </a:spcBef>
              <a:spcAft>
                <a:spcPts val="0"/>
              </a:spcAft>
              <a:buNone/>
            </a:pP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pic>
        <p:nvPicPr>
          <p:cNvPr id="658" name="Google Shape;658;p87" descr="Screenshot of Speaker view in Zoom showing one large camera image in the middle of the screen and a few small web cameras across the top of the screen.  An arrow points at a button that says &quot;View&quot; at top right of the screen and an option in a drop-down menu that says &quot;Gallery View&quot;" title="Screenshot how to change to gallery view"/>
          <p:cNvPicPr preferRelativeResize="0"/>
          <p:nvPr/>
        </p:nvPicPr>
        <p:blipFill rotWithShape="1">
          <a:blip r:embed="rId3">
            <a:alphaModFix/>
          </a:blip>
          <a:srcRect t="3947" r="29903"/>
          <a:stretch/>
        </p:blipFill>
        <p:spPr>
          <a:xfrm>
            <a:off x="295850" y="897475"/>
            <a:ext cx="8194306" cy="5960524"/>
          </a:xfrm>
          <a:prstGeom prst="rect">
            <a:avLst/>
          </a:prstGeom>
          <a:noFill/>
          <a:ln>
            <a:noFill/>
          </a:ln>
        </p:spPr>
      </p:pic>
      <p:sp>
        <p:nvSpPr>
          <p:cNvPr id="659" name="Google Shape;659;p87"/>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Change to Gallery View</a:t>
            </a:r>
            <a:endParaRPr/>
          </a:p>
        </p:txBody>
      </p:sp>
      <p:cxnSp>
        <p:nvCxnSpPr>
          <p:cNvPr id="660" name="Google Shape;660;p87" descr="Red arrow pointing to &quot;View&quot; button." title="Arrow"/>
          <p:cNvCxnSpPr/>
          <p:nvPr/>
        </p:nvCxnSpPr>
        <p:spPr>
          <a:xfrm>
            <a:off x="6553200" y="389450"/>
            <a:ext cx="1273800" cy="610200"/>
          </a:xfrm>
          <a:prstGeom prst="straightConnector1">
            <a:avLst/>
          </a:prstGeom>
          <a:noFill/>
          <a:ln w="114300" cap="flat" cmpd="sng">
            <a:solidFill>
              <a:srgbClr val="FF0000"/>
            </a:solidFill>
            <a:prstDash val="solid"/>
            <a:round/>
            <a:headEnd type="none" w="med" len="med"/>
            <a:tailEnd type="triangle" w="med" len="med"/>
          </a:ln>
        </p:spPr>
      </p:cxnSp>
      <p:cxnSp>
        <p:nvCxnSpPr>
          <p:cNvPr id="661" name="Google Shape;661;p87" descr="Red arrow pointing to &quot;Gallery View&quot; option" title="Arrow"/>
          <p:cNvCxnSpPr/>
          <p:nvPr/>
        </p:nvCxnSpPr>
        <p:spPr>
          <a:xfrm rot="10800000" flipH="1">
            <a:off x="6925800" y="1778525"/>
            <a:ext cx="901200" cy="1134000"/>
          </a:xfrm>
          <a:prstGeom prst="straightConnector1">
            <a:avLst/>
          </a:prstGeom>
          <a:noFill/>
          <a:ln w="114300" cap="flat" cmpd="sng">
            <a:solidFill>
              <a:srgbClr val="FF0000"/>
            </a:solidFill>
            <a:prstDash val="solid"/>
            <a:round/>
            <a:headEnd type="none" w="med" len="med"/>
            <a:tailEnd type="triangle" w="med" len="med"/>
          </a:ln>
        </p:spPr>
      </p:cxn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88"/>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Closed Captioning</a:t>
            </a:r>
            <a:endParaRPr/>
          </a:p>
        </p:txBody>
      </p:sp>
      <p:pic>
        <p:nvPicPr>
          <p:cNvPr id="667" name="Google Shape;667;p88" descr="Screenshot of the button on Zoom toolbar that has the CC symbol and says Show captions."/>
          <p:cNvPicPr preferRelativeResize="0"/>
          <p:nvPr/>
        </p:nvPicPr>
        <p:blipFill rotWithShape="1">
          <a:blip r:embed="rId3">
            <a:alphaModFix/>
          </a:blip>
          <a:srcRect b="4177"/>
          <a:stretch/>
        </p:blipFill>
        <p:spPr>
          <a:xfrm>
            <a:off x="2476775" y="2131475"/>
            <a:ext cx="2143125" cy="1149975"/>
          </a:xfrm>
          <a:prstGeom prst="rect">
            <a:avLst/>
          </a:prstGeom>
          <a:noFill/>
          <a:ln>
            <a:noFill/>
          </a:ln>
        </p:spPr>
      </p:pic>
      <p:sp>
        <p:nvSpPr>
          <p:cNvPr id="668" name="Google Shape;668;p88"/>
          <p:cNvSpPr txBox="1"/>
          <p:nvPr/>
        </p:nvSpPr>
        <p:spPr>
          <a:xfrm>
            <a:off x="584675" y="4873375"/>
            <a:ext cx="7748700" cy="12450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500">
                <a:latin typeface="Open Sans"/>
                <a:ea typeface="Open Sans"/>
                <a:cs typeface="Open Sans"/>
                <a:sym typeface="Open Sans"/>
              </a:rPr>
              <a:t>Click </a:t>
            </a:r>
            <a:r>
              <a:rPr lang="en" sz="3500" b="1">
                <a:latin typeface="Open Sans"/>
                <a:ea typeface="Open Sans"/>
                <a:cs typeface="Open Sans"/>
                <a:sym typeface="Open Sans"/>
              </a:rPr>
              <a:t>Show Captions </a:t>
            </a:r>
            <a:r>
              <a:rPr lang="en" sz="3500">
                <a:latin typeface="Open Sans"/>
                <a:ea typeface="Open Sans"/>
                <a:cs typeface="Open Sans"/>
                <a:sym typeface="Open Sans"/>
              </a:rPr>
              <a:t>in the toolbar</a:t>
            </a:r>
            <a:endParaRPr sz="3500">
              <a:latin typeface="Open Sans"/>
              <a:ea typeface="Open Sans"/>
              <a:cs typeface="Open Sans"/>
              <a:sym typeface="Open Sans"/>
            </a:endParaRPr>
          </a:p>
          <a:p>
            <a:pPr marL="0" lvl="0" indent="0" algn="ctr" rtl="0">
              <a:spcBef>
                <a:spcPts val="600"/>
              </a:spcBef>
              <a:spcAft>
                <a:spcPts val="0"/>
              </a:spcAft>
              <a:buNone/>
            </a:pPr>
            <a:r>
              <a:rPr lang="en" sz="3500">
                <a:latin typeface="Open Sans"/>
                <a:ea typeface="Open Sans"/>
                <a:cs typeface="Open Sans"/>
                <a:sym typeface="Open Sans"/>
              </a:rPr>
              <a:t>(if you don’t see it, look under </a:t>
            </a:r>
            <a:r>
              <a:rPr lang="en" sz="3500" b="1">
                <a:latin typeface="Open Sans"/>
                <a:ea typeface="Open Sans"/>
                <a:cs typeface="Open Sans"/>
                <a:sym typeface="Open Sans"/>
              </a:rPr>
              <a:t>More</a:t>
            </a:r>
            <a:r>
              <a:rPr lang="en" sz="3500">
                <a:latin typeface="Open Sans"/>
                <a:ea typeface="Open Sans"/>
                <a:cs typeface="Open Sans"/>
                <a:sym typeface="Open Sans"/>
              </a:rPr>
              <a:t>)</a:t>
            </a:r>
            <a:endParaRPr sz="3500">
              <a:latin typeface="Open Sans"/>
              <a:ea typeface="Open Sans"/>
              <a:cs typeface="Open Sans"/>
              <a:sym typeface="Open Sans"/>
            </a:endParaRPr>
          </a:p>
        </p:txBody>
      </p:sp>
      <p:cxnSp>
        <p:nvCxnSpPr>
          <p:cNvPr id="669" name="Google Shape;669;p88" descr="Arrow pointing to arrow to open Close Caption Menu" title="Red Arrow - CC Menu"/>
          <p:cNvCxnSpPr/>
          <p:nvPr/>
        </p:nvCxnSpPr>
        <p:spPr>
          <a:xfrm rot="10800000">
            <a:off x="3429200" y="3218700"/>
            <a:ext cx="46500" cy="1587900"/>
          </a:xfrm>
          <a:prstGeom prst="straightConnector1">
            <a:avLst/>
          </a:prstGeom>
          <a:noFill/>
          <a:ln w="114300" cap="flat" cmpd="sng">
            <a:solidFill>
              <a:srgbClr val="CC0000"/>
            </a:solidFill>
            <a:prstDash val="solid"/>
            <a:round/>
            <a:headEnd type="none" w="med" len="med"/>
            <a:tailEnd type="triangle" w="med" len="med"/>
          </a:ln>
        </p:spPr>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89"/>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Resize Closed Captioning</a:t>
            </a:r>
            <a:endParaRPr/>
          </a:p>
        </p:txBody>
      </p:sp>
      <p:pic>
        <p:nvPicPr>
          <p:cNvPr id="675" name="Google Shape;675;p89" descr="Screenshot of the Zoom toolbar with an arrow pointing to the Show captions button. A menu is popped open and another arrow points to Caption settings."/>
          <p:cNvPicPr preferRelativeResize="0"/>
          <p:nvPr/>
        </p:nvPicPr>
        <p:blipFill>
          <a:blip r:embed="rId3">
            <a:alphaModFix/>
          </a:blip>
          <a:stretch>
            <a:fillRect/>
          </a:stretch>
        </p:blipFill>
        <p:spPr>
          <a:xfrm>
            <a:off x="2055775" y="1623075"/>
            <a:ext cx="6076950" cy="3124200"/>
          </a:xfrm>
          <a:prstGeom prst="rect">
            <a:avLst/>
          </a:prstGeom>
          <a:noFill/>
          <a:ln>
            <a:noFill/>
          </a:ln>
        </p:spPr>
      </p:pic>
      <p:sp>
        <p:nvSpPr>
          <p:cNvPr id="676" name="Google Shape;676;p89"/>
          <p:cNvSpPr txBox="1"/>
          <p:nvPr/>
        </p:nvSpPr>
        <p:spPr>
          <a:xfrm>
            <a:off x="584675" y="5353600"/>
            <a:ext cx="7748700" cy="11457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500">
                <a:latin typeface="Open Sans"/>
                <a:ea typeface="Open Sans"/>
                <a:cs typeface="Open Sans"/>
                <a:sym typeface="Open Sans"/>
              </a:rPr>
              <a:t>Click arrow next to </a:t>
            </a:r>
            <a:r>
              <a:rPr lang="en" sz="3500" b="1">
                <a:latin typeface="Open Sans"/>
                <a:ea typeface="Open Sans"/>
                <a:cs typeface="Open Sans"/>
                <a:sym typeface="Open Sans"/>
              </a:rPr>
              <a:t>Show Captions </a:t>
            </a:r>
            <a:r>
              <a:rPr lang="en" sz="3500">
                <a:latin typeface="Open Sans"/>
                <a:ea typeface="Open Sans"/>
                <a:cs typeface="Open Sans"/>
                <a:sym typeface="Open Sans"/>
              </a:rPr>
              <a:t>and click </a:t>
            </a:r>
            <a:r>
              <a:rPr lang="en" sz="3500" b="1">
                <a:latin typeface="Open Sans"/>
                <a:ea typeface="Open Sans"/>
                <a:cs typeface="Open Sans"/>
                <a:sym typeface="Open Sans"/>
              </a:rPr>
              <a:t>Caption Settings...</a:t>
            </a:r>
            <a:endParaRPr sz="3500" b="1">
              <a:latin typeface="Open Sans"/>
              <a:ea typeface="Open Sans"/>
              <a:cs typeface="Open Sans"/>
              <a:sym typeface="Open Sans"/>
            </a:endParaRPr>
          </a:p>
        </p:txBody>
      </p:sp>
      <p:cxnSp>
        <p:nvCxnSpPr>
          <p:cNvPr id="677" name="Google Shape;677;p89" descr="Red arrow pointing at Closed Caption Menu" title="Red arrow pointing at Closed Caption Menu"/>
          <p:cNvCxnSpPr/>
          <p:nvPr/>
        </p:nvCxnSpPr>
        <p:spPr>
          <a:xfrm rot="10800000">
            <a:off x="3887500" y="4644700"/>
            <a:ext cx="667200" cy="708900"/>
          </a:xfrm>
          <a:prstGeom prst="straightConnector1">
            <a:avLst/>
          </a:prstGeom>
          <a:noFill/>
          <a:ln w="76200" cap="flat" cmpd="sng">
            <a:solidFill>
              <a:srgbClr val="CC0000"/>
            </a:solidFill>
            <a:prstDash val="solid"/>
            <a:round/>
            <a:headEnd type="none" w="med" len="med"/>
            <a:tailEnd type="triangle" w="med" len="med"/>
          </a:ln>
        </p:spPr>
      </p:cxnSp>
      <p:cxnSp>
        <p:nvCxnSpPr>
          <p:cNvPr id="678" name="Google Shape;678;p89" descr="Red Arrow pointing at Subtitle Settings option" title="Red Arrow pointing at Subtitle Settings option"/>
          <p:cNvCxnSpPr/>
          <p:nvPr/>
        </p:nvCxnSpPr>
        <p:spPr>
          <a:xfrm rot="10800000" flipH="1">
            <a:off x="5778975" y="3227600"/>
            <a:ext cx="406800" cy="2043000"/>
          </a:xfrm>
          <a:prstGeom prst="straightConnector1">
            <a:avLst/>
          </a:prstGeom>
          <a:noFill/>
          <a:ln w="76200" cap="flat" cmpd="sng">
            <a:solidFill>
              <a:srgbClr val="CC0000"/>
            </a:solidFill>
            <a:prstDash val="solid"/>
            <a:round/>
            <a:headEnd type="none" w="med" len="med"/>
            <a:tailEnd type="triangle" w="med" len="med"/>
          </a:ln>
        </p:spPr>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pic>
        <p:nvPicPr>
          <p:cNvPr id="683" name="Google Shape;683;p90" descr="A screenshot of Zoom shows a slide on the left and three web camera screens on the right.  An arrow points to the button at top right that says &quot;View&quot; and the option &quot;Side-by-side: Gallery&quot; in the drop-down menu under view." title="Side by Side Mode"/>
          <p:cNvPicPr preferRelativeResize="0"/>
          <p:nvPr/>
        </p:nvPicPr>
        <p:blipFill rotWithShape="1">
          <a:blip r:embed="rId3">
            <a:alphaModFix/>
          </a:blip>
          <a:srcRect l="16280" t="7873" r="20049" b="31425"/>
          <a:stretch/>
        </p:blipFill>
        <p:spPr>
          <a:xfrm>
            <a:off x="-11400" y="1956950"/>
            <a:ext cx="9144001" cy="4901050"/>
          </a:xfrm>
          <a:prstGeom prst="rect">
            <a:avLst/>
          </a:prstGeom>
          <a:noFill/>
          <a:ln>
            <a:noFill/>
          </a:ln>
        </p:spPr>
      </p:pic>
      <p:sp>
        <p:nvSpPr>
          <p:cNvPr id="684" name="Google Shape;684;p90"/>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Change to Side by Side Mode</a:t>
            </a:r>
            <a:endParaRPr/>
          </a:p>
        </p:txBody>
      </p:sp>
      <p:cxnSp>
        <p:nvCxnSpPr>
          <p:cNvPr id="685" name="Google Shape;685;p90" descr="Red arrow pointing to &quot;View&quot; button." title="Arrow"/>
          <p:cNvCxnSpPr/>
          <p:nvPr/>
        </p:nvCxnSpPr>
        <p:spPr>
          <a:xfrm>
            <a:off x="7105450" y="1451025"/>
            <a:ext cx="1273800" cy="610200"/>
          </a:xfrm>
          <a:prstGeom prst="straightConnector1">
            <a:avLst/>
          </a:prstGeom>
          <a:noFill/>
          <a:ln w="114300" cap="flat" cmpd="sng">
            <a:solidFill>
              <a:srgbClr val="FF0000"/>
            </a:solidFill>
            <a:prstDash val="solid"/>
            <a:round/>
            <a:headEnd type="none" w="med" len="med"/>
            <a:tailEnd type="triangle" w="med" len="med"/>
          </a:ln>
        </p:spPr>
      </p:cxnSp>
      <p:cxnSp>
        <p:nvCxnSpPr>
          <p:cNvPr id="686" name="Google Shape;686;p90" descr="Red arrow pointing to &quot;Gallery View&quot; option" title="Arrow"/>
          <p:cNvCxnSpPr/>
          <p:nvPr/>
        </p:nvCxnSpPr>
        <p:spPr>
          <a:xfrm>
            <a:off x="5535200" y="1733775"/>
            <a:ext cx="1007400" cy="1303500"/>
          </a:xfrm>
          <a:prstGeom prst="straightConnector1">
            <a:avLst/>
          </a:prstGeom>
          <a:noFill/>
          <a:ln w="114300" cap="flat" cmpd="sng">
            <a:solidFill>
              <a:srgbClr val="FF0000"/>
            </a:solidFill>
            <a:prstDash val="solid"/>
            <a:round/>
            <a:headEnd type="none" w="med" len="med"/>
            <a:tailEnd type="triangle" w="med" len="med"/>
          </a:ln>
        </p:spPr>
      </p:cxnSp>
      <p:sp>
        <p:nvSpPr>
          <p:cNvPr id="687" name="Google Shape;687;p90"/>
          <p:cNvSpPr txBox="1">
            <a:spLocks noGrp="1"/>
          </p:cNvSpPr>
          <p:nvPr>
            <p:ph type="body" idx="4294967295"/>
          </p:nvPr>
        </p:nvSpPr>
        <p:spPr>
          <a:xfrm>
            <a:off x="315825" y="673000"/>
            <a:ext cx="7827300" cy="740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t>Click </a:t>
            </a:r>
            <a:r>
              <a:rPr lang="en" b="1"/>
              <a:t>View</a:t>
            </a:r>
            <a:r>
              <a:rPr lang="en"/>
              <a:t> at top right then choose </a:t>
            </a:r>
            <a:r>
              <a:rPr lang="en" b="1"/>
              <a:t>Side-by-side: Gallery</a:t>
            </a:r>
            <a:r>
              <a:rPr lang="en"/>
              <a:t>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pic>
        <p:nvPicPr>
          <p:cNvPr id="692" name="Google Shape;692;p91" descr="A screenshot of Zoom in side by side mode.  An arrow points to the handle between the screen share and the web cameras that you can click and drag to resize each side of the side-by-side mode." title="Side by side mode"/>
          <p:cNvPicPr preferRelativeResize="0"/>
          <p:nvPr/>
        </p:nvPicPr>
        <p:blipFill>
          <a:blip r:embed="rId3">
            <a:alphaModFix/>
          </a:blip>
          <a:stretch>
            <a:fillRect/>
          </a:stretch>
        </p:blipFill>
        <p:spPr>
          <a:xfrm>
            <a:off x="282548" y="1353150"/>
            <a:ext cx="8787175" cy="5351225"/>
          </a:xfrm>
          <a:prstGeom prst="rect">
            <a:avLst/>
          </a:prstGeom>
          <a:noFill/>
          <a:ln>
            <a:noFill/>
          </a:ln>
        </p:spPr>
      </p:pic>
      <p:sp>
        <p:nvSpPr>
          <p:cNvPr id="693" name="Google Shape;693;p91"/>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Resize Side by Side Mode</a:t>
            </a:r>
            <a:endParaRPr/>
          </a:p>
        </p:txBody>
      </p:sp>
      <p:cxnSp>
        <p:nvCxnSpPr>
          <p:cNvPr id="694" name="Google Shape;694;p91" descr="Red arrow pointing to &quot;Gallery View&quot; option" title="Arrow"/>
          <p:cNvCxnSpPr/>
          <p:nvPr/>
        </p:nvCxnSpPr>
        <p:spPr>
          <a:xfrm>
            <a:off x="3968400" y="1425550"/>
            <a:ext cx="1932000" cy="2382300"/>
          </a:xfrm>
          <a:prstGeom prst="straightConnector1">
            <a:avLst/>
          </a:prstGeom>
          <a:noFill/>
          <a:ln w="114300" cap="flat" cmpd="sng">
            <a:solidFill>
              <a:srgbClr val="FF0000"/>
            </a:solidFill>
            <a:prstDash val="solid"/>
            <a:round/>
            <a:headEnd type="none" w="med" len="med"/>
            <a:tailEnd type="triangle" w="med" len="med"/>
          </a:ln>
        </p:spPr>
      </p:cxnSp>
      <p:sp>
        <p:nvSpPr>
          <p:cNvPr id="695" name="Google Shape;695;p91"/>
          <p:cNvSpPr txBox="1">
            <a:spLocks noGrp="1"/>
          </p:cNvSpPr>
          <p:nvPr>
            <p:ph type="body" idx="4294967295"/>
          </p:nvPr>
        </p:nvSpPr>
        <p:spPr>
          <a:xfrm>
            <a:off x="315825" y="673000"/>
            <a:ext cx="7827300" cy="740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t>Click and drag the handle in the middle.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99"/>
        <p:cNvGrpSpPr/>
        <p:nvPr/>
      </p:nvGrpSpPr>
      <p:grpSpPr>
        <a:xfrm>
          <a:off x="0" y="0"/>
          <a:ext cx="0" cy="0"/>
          <a:chOff x="0" y="0"/>
          <a:chExt cx="0" cy="0"/>
        </a:xfrm>
      </p:grpSpPr>
      <p:sp>
        <p:nvSpPr>
          <p:cNvPr id="700" name="Google Shape;700;p92"/>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To pin a video</a:t>
            </a:r>
            <a:endParaRPr/>
          </a:p>
        </p:txBody>
      </p:sp>
      <p:sp>
        <p:nvSpPr>
          <p:cNvPr id="701" name="Google Shape;701;p92"/>
          <p:cNvSpPr txBox="1">
            <a:spLocks noGrp="1"/>
          </p:cNvSpPr>
          <p:nvPr>
            <p:ph type="body" idx="1"/>
          </p:nvPr>
        </p:nvSpPr>
        <p:spPr>
          <a:xfrm>
            <a:off x="584675" y="1940975"/>
            <a:ext cx="4000500" cy="10641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900"/>
              <a:t>Click </a:t>
            </a:r>
            <a:r>
              <a:rPr lang="en" sz="2900" b="1"/>
              <a:t>...</a:t>
            </a:r>
            <a:r>
              <a:rPr lang="en" sz="2900"/>
              <a:t> on their video then click </a:t>
            </a:r>
            <a:r>
              <a:rPr lang="en" sz="2900" b="1"/>
              <a:t>Pin</a:t>
            </a:r>
            <a:endParaRPr sz="2900" b="1"/>
          </a:p>
        </p:txBody>
      </p:sp>
      <p:pic>
        <p:nvPicPr>
          <p:cNvPr id="702" name="Google Shape;702;p92" descr="Picture of woman with glasses making a sign with her hands. The top right corner shows a three dots menu with the following commands: &quot;Chat&quot;, &quot;Pin&quot;. The Command &quot;Pin&quot; is highlighted." title="Instructions to pin a video in Zoom"/>
          <p:cNvPicPr preferRelativeResize="0"/>
          <p:nvPr/>
        </p:nvPicPr>
        <p:blipFill rotWithShape="1">
          <a:blip r:embed="rId3">
            <a:alphaModFix/>
          </a:blip>
          <a:srcRect l="37900" t="40148" r="37636" b="35253"/>
          <a:stretch/>
        </p:blipFill>
        <p:spPr>
          <a:xfrm>
            <a:off x="713828" y="3122750"/>
            <a:ext cx="5617623" cy="3177274"/>
          </a:xfrm>
          <a:prstGeom prst="rect">
            <a:avLst/>
          </a:prstGeom>
          <a:noFill/>
          <a:ln>
            <a:noFill/>
          </a:ln>
        </p:spPr>
      </p:pic>
      <p:cxnSp>
        <p:nvCxnSpPr>
          <p:cNvPr id="703" name="Google Shape;703;p92" descr="Red arrow pointing to three dots button." title="Arrow"/>
          <p:cNvCxnSpPr/>
          <p:nvPr/>
        </p:nvCxnSpPr>
        <p:spPr>
          <a:xfrm>
            <a:off x="4725800" y="2679075"/>
            <a:ext cx="1273800" cy="610200"/>
          </a:xfrm>
          <a:prstGeom prst="straightConnector1">
            <a:avLst/>
          </a:prstGeom>
          <a:noFill/>
          <a:ln w="114300" cap="flat" cmpd="sng">
            <a:solidFill>
              <a:srgbClr val="FF0000"/>
            </a:solidFill>
            <a:prstDash val="solid"/>
            <a:round/>
            <a:headEnd type="none" w="med" len="med"/>
            <a:tailEnd type="triangle" w="med" len="med"/>
          </a:ln>
        </p:spPr>
      </p:cxnSp>
      <p:pic>
        <p:nvPicPr>
          <p:cNvPr id="704" name="Google Shape;704;p92"/>
          <p:cNvPicPr preferRelativeResize="0"/>
          <p:nvPr/>
        </p:nvPicPr>
        <p:blipFill rotWithShape="1">
          <a:blip r:embed="rId4">
            <a:alphaModFix/>
          </a:blip>
          <a:srcRect l="52107" t="21518" r="40167" b="67988"/>
          <a:stretch/>
        </p:blipFill>
        <p:spPr>
          <a:xfrm>
            <a:off x="5929250" y="3498675"/>
            <a:ext cx="1261501" cy="963335"/>
          </a:xfrm>
          <a:prstGeom prst="rect">
            <a:avLst/>
          </a:prstGeom>
          <a:noFill/>
          <a:ln>
            <a:noFill/>
          </a:ln>
        </p:spPr>
      </p:pic>
      <p:cxnSp>
        <p:nvCxnSpPr>
          <p:cNvPr id="705" name="Google Shape;705;p92" descr="Red arrow pointing to &quot;Pin to First Screen&quot; option" title="Arrow"/>
          <p:cNvCxnSpPr/>
          <p:nvPr/>
        </p:nvCxnSpPr>
        <p:spPr>
          <a:xfrm>
            <a:off x="4821850" y="3669388"/>
            <a:ext cx="1261500" cy="621900"/>
          </a:xfrm>
          <a:prstGeom prst="straightConnector1">
            <a:avLst/>
          </a:prstGeom>
          <a:noFill/>
          <a:ln w="114300" cap="flat" cmpd="sng">
            <a:solidFill>
              <a:srgbClr val="FF0000"/>
            </a:solidFill>
            <a:prstDash val="solid"/>
            <a:round/>
            <a:headEnd type="none" w="med" len="med"/>
            <a:tailEnd type="triangle" w="med" len="med"/>
          </a:ln>
        </p:spPr>
      </p:cxnSp>
    </p:spTree>
  </p:cSld>
  <p:clrMapOvr>
    <a:masterClrMapping/>
  </p:clrMapOvr>
</p:sld>
</file>

<file path=ppt/theme/theme1.xml><?xml version="1.0" encoding="utf-8"?>
<a:theme xmlns:a="http://schemas.openxmlformats.org/drawingml/2006/main" name="OSI 2023 online trainings style">
  <a:themeElements>
    <a:clrScheme name="Custom 347">
      <a:dk1>
        <a:srgbClr val="FDB343"/>
      </a:dk1>
      <a:lt1>
        <a:srgbClr val="91C4CA"/>
      </a:lt1>
      <a:dk2>
        <a:srgbClr val="102C53"/>
      </a:dk2>
      <a:lt2>
        <a:srgbClr val="FFFFFF"/>
      </a:lt2>
      <a:accent1>
        <a:srgbClr val="1E4F9F"/>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F5DB6F15-94E1-43C6-9692-0A705E443326}">
  <ds:schemaRefs>
    <ds:schemaRef ds:uri="http://schemas.microsoft.com/sharepoint/v3/contenttype/forms"/>
  </ds:schemaRefs>
</ds:datastoreItem>
</file>

<file path=customXml/itemProps2.xml><?xml version="1.0" encoding="utf-8"?>
<ds:datastoreItem xmlns:ds="http://schemas.openxmlformats.org/officeDocument/2006/customXml" ds:itemID="{0753B2E4-3964-4BCB-82E1-0468A9F34E36}"/>
</file>

<file path=customXml/itemProps3.xml><?xml version="1.0" encoding="utf-8"?>
<ds:datastoreItem xmlns:ds="http://schemas.openxmlformats.org/officeDocument/2006/customXml" ds:itemID="{B9C5774E-E81D-447A-93D6-125AFD1E498C}"/>
</file>

<file path=docProps/app.xml><?xml version="1.0" encoding="utf-8"?>
<Properties xmlns="http://schemas.openxmlformats.org/officeDocument/2006/extended-properties" xmlns:vt="http://schemas.openxmlformats.org/officeDocument/2006/docPropsVTypes">
  <TotalTime>0</TotalTime>
  <Words>2930</Words>
  <Application>Microsoft Office PowerPoint</Application>
  <PresentationFormat>On-screen Show (4:3)</PresentationFormat>
  <Paragraphs>271</Paragraphs>
  <Slides>56</Slides>
  <Notes>56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Roboto</vt:lpstr>
      <vt:lpstr>Droid Sans</vt:lpstr>
      <vt:lpstr>Blinker SemiBold</vt:lpstr>
      <vt:lpstr>Cabin Condensed</vt:lpstr>
      <vt:lpstr>Open Sans</vt:lpstr>
      <vt:lpstr>Blinker</vt:lpstr>
      <vt:lpstr>Arial</vt:lpstr>
      <vt:lpstr>OSI 2023 online trainings style</vt:lpstr>
      <vt:lpstr>Campaign  Coaching 101</vt:lpstr>
      <vt:lpstr>Rename yourself: Find your name at the top of the Participants list, click More then Rename.  Add your name &amp; location.</vt:lpstr>
      <vt:lpstr>Be present</vt:lpstr>
      <vt:lpstr>Closed Captioning</vt:lpstr>
      <vt:lpstr>Which best represents what you want to bring as a coach? Share the number and a bit about why in chat.</vt:lpstr>
      <vt:lpstr>Why  We’re Here</vt:lpstr>
      <vt:lpstr>Our Coaching Lineage</vt:lpstr>
      <vt:lpstr>Our goals for this workshop</vt:lpstr>
      <vt:lpstr>Remember a time…</vt:lpstr>
      <vt:lpstr>In pairs:</vt:lpstr>
      <vt:lpstr>Qualities of an Effective Coach</vt:lpstr>
      <vt:lpstr>Core Coaching  Skills</vt:lpstr>
      <vt:lpstr>Core Coaching  Skills</vt:lpstr>
      <vt:lpstr>Coaching campaigns</vt:lpstr>
      <vt:lpstr>Campaigns are…</vt:lpstr>
      <vt:lpstr>Campaigners can…</vt:lpstr>
      <vt:lpstr>Campaign Coaching</vt:lpstr>
      <vt:lpstr>A Campaign Story</vt:lpstr>
      <vt:lpstr>Keep Gate City Housed</vt:lpstr>
      <vt:lpstr>PowerPoint Presentation</vt:lpstr>
      <vt:lpstr>Planning</vt:lpstr>
      <vt:lpstr>Outreach &amp; Recruitment</vt:lpstr>
      <vt:lpstr>Court Watch</vt:lpstr>
      <vt:lpstr>First Public Action</vt:lpstr>
      <vt:lpstr>Momentum</vt:lpstr>
      <vt:lpstr>Final City Council Vote</vt:lpstr>
      <vt:lpstr>Win $440K + $1.5M for tenant defense</vt:lpstr>
      <vt:lpstr>Reflect</vt:lpstr>
      <vt:lpstr>Obstacles to launching and sustaining campaigns</vt:lpstr>
      <vt:lpstr>Coaching Responses to Campaigner Challenges</vt:lpstr>
      <vt:lpstr>Break time!  Return by :xx</vt:lpstr>
      <vt:lpstr>Practice time!</vt:lpstr>
      <vt:lpstr>Scenario: The situation</vt:lpstr>
      <vt:lpstr>Scenario : The coach’s assessment</vt:lpstr>
      <vt:lpstr>Journal: What would you do?</vt:lpstr>
      <vt:lpstr>Practice Partners</vt:lpstr>
      <vt:lpstr>Practice Debrief</vt:lpstr>
      <vt:lpstr>Coach styles</vt:lpstr>
      <vt:lpstr>Setting the tone for coaching</vt:lpstr>
      <vt:lpstr>What’s next?</vt:lpstr>
      <vt:lpstr>Check out:</vt:lpstr>
      <vt:lpstr>In Closing…</vt:lpstr>
      <vt:lpstr>Tech Help Slides</vt:lpstr>
      <vt:lpstr>Breakouts</vt:lpstr>
      <vt:lpstr>Joining breakouts</vt:lpstr>
      <vt:lpstr>Getting help in breakout</vt:lpstr>
      <vt:lpstr>Messages</vt:lpstr>
      <vt:lpstr>Private chat</vt:lpstr>
      <vt:lpstr>Switch to phone audio</vt:lpstr>
      <vt:lpstr>Phone shortcuts</vt:lpstr>
      <vt:lpstr>Change to Gallery View</vt:lpstr>
      <vt:lpstr>Closed Captioning</vt:lpstr>
      <vt:lpstr>Resize Closed Captioning</vt:lpstr>
      <vt:lpstr>Change to Side by Side Mode</vt:lpstr>
      <vt:lpstr>To Resize Side by Side Mode</vt:lpstr>
      <vt:lpstr>To pin a video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Campaign  Coaching 101</dc:title>
  <cp:lastModifiedBy>Holmes, Ellen [NEA]</cp:lastModifiedBy>
  <cp:revision>1</cp:revision>
  <dcterms:modified xsi:type="dcterms:W3CDTF">2024-10-18T14:39:26Z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Order">
    <vt:lpwstr>19900.0000000000</vt:lpwstr>
  </property>
  <property fmtid="{D5CDD505-2E9C-101B-9397-08002B2CF9AE}" pid="4" name="xd_ProgID">
    <vt:lpwstr/>
  </property>
  <property fmtid="{D5CDD505-2E9C-101B-9397-08002B2CF9AE}" pid="5" name="MediaServiceImageTags">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