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slide" Target="slides/slide5.xml"/><Relationship Id="rId5" Type="http://schemas.openxmlformats.org/officeDocument/2006/relationships/theme" Target="theme/theme1.xml"/><Relationship Id="rId15" Type="http://schemas.openxmlformats.org/officeDocument/2006/relationships/customXml" Target="../customXml/item3.xml"/><Relationship Id="rId10" Type="http://schemas.openxmlformats.org/officeDocument/2006/relationships/slide" Target="slides/slide4.xml"/><Relationship Id="rId4" Type="http://schemas.openxmlformats.org/officeDocument/2006/relationships/viewProps" Target="viewProps.xml"/><Relationship Id="rId9" Type="http://schemas.openxmlformats.org/officeDocument/2006/relationships/slide" Target="slides/slide3.xml"/><Relationship Id="rId14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Coaching Across Differences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Campaign Lab coaches build high participation locals through equity-centered coaching. See the person, see the system, and see the interaction between the two.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Coaching Across Differences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Power, credibility, communication, trust and identity shape coaching relationships.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Ideas to Hold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Coaching is never separate from power</a:t>
            </a:r>
          </a:p>
          <a:p>
            <a:r>
              <a:t>Assume difference matters</a:t>
            </a:r>
          </a:p>
          <a:p>
            <a:r>
              <a:t>Create psychological and identity safety</a:t>
            </a:r>
          </a:p>
          <a:p>
            <a:r>
              <a:t>Focus on impact not intent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Intersectionality Wheel Reflection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Complete wheel; identify power and marginalization; reflect on leadership story; explore how others experience you.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8-Step Reflective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 Complete wheel</a:t>
            </a:r>
          </a:p>
          <a:p>
            <a:r>
              <a:t>2 Identify power</a:t>
            </a:r>
          </a:p>
          <a:p>
            <a:r>
              <a:t>3 Reflect on story</a:t>
            </a:r>
          </a:p>
          <a:p>
            <a:r>
              <a:t>4 Others experience you</a:t>
            </a:r>
          </a:p>
          <a:p>
            <a:r>
              <a:t>5 Coaching defaults</a:t>
            </a:r>
          </a:p>
          <a:p>
            <a:r>
              <a:t>6 Blind spots</a:t>
            </a:r>
          </a:p>
          <a:p>
            <a:r>
              <a:t>7 Connect to practice</a:t>
            </a:r>
          </a:p>
          <a:p>
            <a:r>
              <a:t>8 Equity commitments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Three Coaching Commitments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Curiosity over Assumption</a:t>
            </a:r>
          </a:p>
          <a:p>
            <a:r>
              <a:t>Impact over Intent</a:t>
            </a:r>
          </a:p>
          <a:p>
            <a:r>
              <a:t>Awareness over Neutrality</a:t>
            </a:r>
          </a:p>
          <a:p/>
          <a:p>
            <a:r>
              <a:t>Coaching mantra: See the person. See the system. See the interaction.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2700F8EE-48C6-4CCD-9769-1784CC0EB979}"/>
</file>

<file path=customXml/itemProps2.xml><?xml version="1.0" encoding="utf-8"?>
<ds:datastoreItem xmlns:ds="http://schemas.openxmlformats.org/officeDocument/2006/customXml" ds:itemID="{6786CF78-7AF5-4505-B463-F2D8ED9092FA}"/>
</file>

<file path=customXml/itemProps3.xml><?xml version="1.0" encoding="utf-8"?>
<ds:datastoreItem xmlns:ds="http://schemas.openxmlformats.org/officeDocument/2006/customXml" ds:itemID="{E3F06244-85AB-4C4F-AFAE-D882200D65CC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Holmes, Ellen [NEA]</dc:creator>
  <cp:keywords/>
  <dc:description>generated using python-pptx</dc:description>
  <cp:lastModifiedBy>Holmes, Ellen [NEA]</cp:lastModifiedBy>
  <cp:revision>1</cp:revision>
  <dcterms:created xsi:type="dcterms:W3CDTF">2026-08-06T16:07:11Z</dcterms:created>
  <dcterms:modified xsi:type="dcterms:W3CDTF">2026-08-06T16:07:11Z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