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handoutMasterIdLst>
    <p:handoutMasterId r:id="rId61"/>
  </p:handoutMasterIdLst>
  <p:sldIdLst>
    <p:sldId id="314" r:id="rId5"/>
    <p:sldId id="861" r:id="rId6"/>
    <p:sldId id="860" r:id="rId7"/>
    <p:sldId id="689" r:id="rId8"/>
    <p:sldId id="585" r:id="rId9"/>
    <p:sldId id="703" r:id="rId10"/>
    <p:sldId id="2608" r:id="rId11"/>
    <p:sldId id="2628" r:id="rId12"/>
    <p:sldId id="732" r:id="rId13"/>
    <p:sldId id="735" r:id="rId14"/>
    <p:sldId id="2607" r:id="rId15"/>
    <p:sldId id="736" r:id="rId16"/>
    <p:sldId id="738" r:id="rId17"/>
    <p:sldId id="2610" r:id="rId18"/>
    <p:sldId id="912" r:id="rId19"/>
    <p:sldId id="2627" r:id="rId20"/>
    <p:sldId id="742" r:id="rId21"/>
    <p:sldId id="801" r:id="rId22"/>
    <p:sldId id="743" r:id="rId23"/>
    <p:sldId id="744" r:id="rId24"/>
    <p:sldId id="745" r:id="rId25"/>
    <p:sldId id="746" r:id="rId26"/>
    <p:sldId id="747" r:id="rId27"/>
    <p:sldId id="748" r:id="rId28"/>
    <p:sldId id="749" r:id="rId29"/>
    <p:sldId id="752" r:id="rId30"/>
    <p:sldId id="803" r:id="rId31"/>
    <p:sldId id="755" r:id="rId32"/>
    <p:sldId id="2614" r:id="rId33"/>
    <p:sldId id="2609" r:id="rId34"/>
    <p:sldId id="2611" r:id="rId35"/>
    <p:sldId id="2612" r:id="rId36"/>
    <p:sldId id="2613" r:id="rId37"/>
    <p:sldId id="2615" r:id="rId38"/>
    <p:sldId id="2623" r:id="rId39"/>
    <p:sldId id="1666" r:id="rId40"/>
    <p:sldId id="2616" r:id="rId41"/>
    <p:sldId id="2617" r:id="rId42"/>
    <p:sldId id="2618" r:id="rId43"/>
    <p:sldId id="2624" r:id="rId44"/>
    <p:sldId id="1120" r:id="rId45"/>
    <p:sldId id="2626" r:id="rId46"/>
    <p:sldId id="1262" r:id="rId47"/>
    <p:sldId id="1015" r:id="rId48"/>
    <p:sldId id="2621" r:id="rId49"/>
    <p:sldId id="2622" r:id="rId50"/>
    <p:sldId id="1019" r:id="rId51"/>
    <p:sldId id="2625" r:id="rId52"/>
    <p:sldId id="1128" r:id="rId53"/>
    <p:sldId id="916" r:id="rId54"/>
    <p:sldId id="2573" r:id="rId55"/>
    <p:sldId id="1849" r:id="rId56"/>
    <p:sldId id="1017" r:id="rId57"/>
    <p:sldId id="1344" r:id="rId58"/>
    <p:sldId id="1004" r:id="rId5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2" autoAdjust="0"/>
    <p:restoredTop sz="94660"/>
  </p:normalViewPr>
  <p:slideViewPr>
    <p:cSldViewPr snapToGrid="0">
      <p:cViewPr varScale="1">
        <p:scale>
          <a:sx n="92" d="100"/>
          <a:sy n="92" d="100"/>
        </p:scale>
        <p:origin x="72" y="436"/>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8df78491-616d-4641-a13e-176bb27a1b7f" providerId="ADAL" clId="{99F31D30-34A9-42AF-B4CD-6C5952E75C32}"/>
    <pc:docChg chg="undo custSel addSld delSld modSld sldOrd delMainMaster">
      <pc:chgData name="Holmes, Ellen [NEA]" userId="8df78491-616d-4641-a13e-176bb27a1b7f" providerId="ADAL" clId="{99F31D30-34A9-42AF-B4CD-6C5952E75C32}" dt="2026-01-17T18:21:23.745" v="3599" actId="20577"/>
      <pc:docMkLst>
        <pc:docMk/>
      </pc:docMkLst>
      <pc:sldChg chg="del">
        <pc:chgData name="Holmes, Ellen [NEA]" userId="8df78491-616d-4641-a13e-176bb27a1b7f" providerId="ADAL" clId="{99F31D30-34A9-42AF-B4CD-6C5952E75C32}" dt="2026-01-17T01:03:15.966" v="3069" actId="47"/>
        <pc:sldMkLst>
          <pc:docMk/>
          <pc:sldMk cId="0" sldId="261"/>
        </pc:sldMkLst>
      </pc:sldChg>
      <pc:sldChg chg="modSp mod">
        <pc:chgData name="Holmes, Ellen [NEA]" userId="8df78491-616d-4641-a13e-176bb27a1b7f" providerId="ADAL" clId="{99F31D30-34A9-42AF-B4CD-6C5952E75C32}" dt="2026-01-17T16:45:22.380" v="3111" actId="20577"/>
        <pc:sldMkLst>
          <pc:docMk/>
          <pc:sldMk cId="3195401881" sldId="314"/>
        </pc:sldMkLst>
        <pc:spChg chg="mod">
          <ac:chgData name="Holmes, Ellen [NEA]" userId="8df78491-616d-4641-a13e-176bb27a1b7f" providerId="ADAL" clId="{99F31D30-34A9-42AF-B4CD-6C5952E75C32}" dt="2026-01-17T16:45:22.380" v="3111" actId="20577"/>
          <ac:spMkLst>
            <pc:docMk/>
            <pc:sldMk cId="3195401881" sldId="314"/>
            <ac:spMk id="2" creationId="{00000000-0000-0000-0000-000000000000}"/>
          </ac:spMkLst>
        </pc:spChg>
        <pc:spChg chg="mod">
          <ac:chgData name="Holmes, Ellen [NEA]" userId="8df78491-616d-4641-a13e-176bb27a1b7f" providerId="ADAL" clId="{99F31D30-34A9-42AF-B4CD-6C5952E75C32}" dt="2026-01-16T23:25:57.460" v="56" actId="20577"/>
          <ac:spMkLst>
            <pc:docMk/>
            <pc:sldMk cId="3195401881" sldId="314"/>
            <ac:spMk id="102402" creationId="{00000000-0000-0000-0000-000000000000}"/>
          </ac:spMkLst>
        </pc:spChg>
      </pc:sldChg>
      <pc:sldChg chg="modSp mod">
        <pc:chgData name="Holmes, Ellen [NEA]" userId="8df78491-616d-4641-a13e-176bb27a1b7f" providerId="ADAL" clId="{99F31D30-34A9-42AF-B4CD-6C5952E75C32}" dt="2026-01-17T17:22:56.108" v="3515" actId="20577"/>
        <pc:sldMkLst>
          <pc:docMk/>
          <pc:sldMk cId="4000340302" sldId="585"/>
        </pc:sldMkLst>
        <pc:spChg chg="mod">
          <ac:chgData name="Holmes, Ellen [NEA]" userId="8df78491-616d-4641-a13e-176bb27a1b7f" providerId="ADAL" clId="{99F31D30-34A9-42AF-B4CD-6C5952E75C32}" dt="2026-01-17T17:22:56.108" v="3515" actId="20577"/>
          <ac:spMkLst>
            <pc:docMk/>
            <pc:sldMk cId="4000340302" sldId="585"/>
            <ac:spMk id="29699" creationId="{00000000-0000-0000-0000-000000000000}"/>
          </ac:spMkLst>
        </pc:spChg>
      </pc:sldChg>
      <pc:sldChg chg="del">
        <pc:chgData name="Holmes, Ellen [NEA]" userId="8df78491-616d-4641-a13e-176bb27a1b7f" providerId="ADAL" clId="{99F31D30-34A9-42AF-B4CD-6C5952E75C32}" dt="2026-01-17T01:03:15.966" v="3069" actId="47"/>
        <pc:sldMkLst>
          <pc:docMk/>
          <pc:sldMk cId="4290356480" sldId="621"/>
        </pc:sldMkLst>
      </pc:sldChg>
      <pc:sldChg chg="del">
        <pc:chgData name="Holmes, Ellen [NEA]" userId="8df78491-616d-4641-a13e-176bb27a1b7f" providerId="ADAL" clId="{99F31D30-34A9-42AF-B4CD-6C5952E75C32}" dt="2026-01-17T01:03:15.966" v="3069" actId="47"/>
        <pc:sldMkLst>
          <pc:docMk/>
          <pc:sldMk cId="1928575197" sldId="625"/>
        </pc:sldMkLst>
      </pc:sldChg>
      <pc:sldChg chg="modSp mod">
        <pc:chgData name="Holmes, Ellen [NEA]" userId="8df78491-616d-4641-a13e-176bb27a1b7f" providerId="ADAL" clId="{99F31D30-34A9-42AF-B4CD-6C5952E75C32}" dt="2026-01-17T17:17:41.796" v="3383" actId="113"/>
        <pc:sldMkLst>
          <pc:docMk/>
          <pc:sldMk cId="3029819772" sldId="703"/>
        </pc:sldMkLst>
        <pc:spChg chg="mod">
          <ac:chgData name="Holmes, Ellen [NEA]" userId="8df78491-616d-4641-a13e-176bb27a1b7f" providerId="ADAL" clId="{99F31D30-34A9-42AF-B4CD-6C5952E75C32}" dt="2026-01-17T17:17:41.796" v="3383" actId="113"/>
          <ac:spMkLst>
            <pc:docMk/>
            <pc:sldMk cId="3029819772" sldId="703"/>
            <ac:spMk id="2" creationId="{BA3D9075-0058-4A2B-8FFB-0D242D0FEDB7}"/>
          </ac:spMkLst>
        </pc:spChg>
        <pc:spChg chg="mod">
          <ac:chgData name="Holmes, Ellen [NEA]" userId="8df78491-616d-4641-a13e-176bb27a1b7f" providerId="ADAL" clId="{99F31D30-34A9-42AF-B4CD-6C5952E75C32}" dt="2026-01-17T17:17:31.011" v="3381" actId="14100"/>
          <ac:spMkLst>
            <pc:docMk/>
            <pc:sldMk cId="3029819772" sldId="703"/>
            <ac:spMk id="3" creationId="{E90F637A-28BF-4A83-9C2E-79664D85C545}"/>
          </ac:spMkLst>
        </pc:spChg>
        <pc:picChg chg="mod">
          <ac:chgData name="Holmes, Ellen [NEA]" userId="8df78491-616d-4641-a13e-176bb27a1b7f" providerId="ADAL" clId="{99F31D30-34A9-42AF-B4CD-6C5952E75C32}" dt="2026-01-17T17:15:37.944" v="3286" actId="1076"/>
          <ac:picMkLst>
            <pc:docMk/>
            <pc:sldMk cId="3029819772" sldId="703"/>
            <ac:picMk id="6" creationId="{00000000-0000-0000-0000-000000000000}"/>
          </ac:picMkLst>
        </pc:picChg>
      </pc:sldChg>
      <pc:sldChg chg="add del">
        <pc:chgData name="Holmes, Ellen [NEA]" userId="8df78491-616d-4641-a13e-176bb27a1b7f" providerId="ADAL" clId="{99F31D30-34A9-42AF-B4CD-6C5952E75C32}" dt="2026-01-17T01:03:15.966" v="3069" actId="47"/>
        <pc:sldMkLst>
          <pc:docMk/>
          <pc:sldMk cId="3498523849" sldId="716"/>
        </pc:sldMkLst>
      </pc:sldChg>
      <pc:sldChg chg="add del">
        <pc:chgData name="Holmes, Ellen [NEA]" userId="8df78491-616d-4641-a13e-176bb27a1b7f" providerId="ADAL" clId="{99F31D30-34A9-42AF-B4CD-6C5952E75C32}" dt="2026-01-17T01:03:15.966" v="3069" actId="47"/>
        <pc:sldMkLst>
          <pc:docMk/>
          <pc:sldMk cId="1837439520" sldId="717"/>
        </pc:sldMkLst>
      </pc:sldChg>
      <pc:sldChg chg="add del">
        <pc:chgData name="Holmes, Ellen [NEA]" userId="8df78491-616d-4641-a13e-176bb27a1b7f" providerId="ADAL" clId="{99F31D30-34A9-42AF-B4CD-6C5952E75C32}" dt="2026-01-17T01:03:15.966" v="3069" actId="47"/>
        <pc:sldMkLst>
          <pc:docMk/>
          <pc:sldMk cId="3479519303" sldId="718"/>
        </pc:sldMkLst>
      </pc:sldChg>
      <pc:sldChg chg="add del">
        <pc:chgData name="Holmes, Ellen [NEA]" userId="8df78491-616d-4641-a13e-176bb27a1b7f" providerId="ADAL" clId="{99F31D30-34A9-42AF-B4CD-6C5952E75C32}" dt="2026-01-17T01:03:15.966" v="3069" actId="47"/>
        <pc:sldMkLst>
          <pc:docMk/>
          <pc:sldMk cId="1293672685" sldId="719"/>
        </pc:sldMkLst>
      </pc:sldChg>
      <pc:sldChg chg="add del">
        <pc:chgData name="Holmes, Ellen [NEA]" userId="8df78491-616d-4641-a13e-176bb27a1b7f" providerId="ADAL" clId="{99F31D30-34A9-42AF-B4CD-6C5952E75C32}" dt="2026-01-17T01:03:15.966" v="3069" actId="47"/>
        <pc:sldMkLst>
          <pc:docMk/>
          <pc:sldMk cId="1144612363" sldId="720"/>
        </pc:sldMkLst>
      </pc:sldChg>
      <pc:sldChg chg="add del">
        <pc:chgData name="Holmes, Ellen [NEA]" userId="8df78491-616d-4641-a13e-176bb27a1b7f" providerId="ADAL" clId="{99F31D30-34A9-42AF-B4CD-6C5952E75C32}" dt="2026-01-17T01:03:15.966" v="3069" actId="47"/>
        <pc:sldMkLst>
          <pc:docMk/>
          <pc:sldMk cId="3196768204" sldId="721"/>
        </pc:sldMkLst>
      </pc:sldChg>
      <pc:sldChg chg="add del">
        <pc:chgData name="Holmes, Ellen [NEA]" userId="8df78491-616d-4641-a13e-176bb27a1b7f" providerId="ADAL" clId="{99F31D30-34A9-42AF-B4CD-6C5952E75C32}" dt="2026-01-17T01:03:15.966" v="3069" actId="47"/>
        <pc:sldMkLst>
          <pc:docMk/>
          <pc:sldMk cId="3198611049" sldId="722"/>
        </pc:sldMkLst>
      </pc:sldChg>
      <pc:sldChg chg="add del">
        <pc:chgData name="Holmes, Ellen [NEA]" userId="8df78491-616d-4641-a13e-176bb27a1b7f" providerId="ADAL" clId="{99F31D30-34A9-42AF-B4CD-6C5952E75C32}" dt="2026-01-17T01:03:15.966" v="3069" actId="47"/>
        <pc:sldMkLst>
          <pc:docMk/>
          <pc:sldMk cId="2299726359" sldId="723"/>
        </pc:sldMkLst>
      </pc:sldChg>
      <pc:sldChg chg="add del">
        <pc:chgData name="Holmes, Ellen [NEA]" userId="8df78491-616d-4641-a13e-176bb27a1b7f" providerId="ADAL" clId="{99F31D30-34A9-42AF-B4CD-6C5952E75C32}" dt="2026-01-17T01:03:15.966" v="3069" actId="47"/>
        <pc:sldMkLst>
          <pc:docMk/>
          <pc:sldMk cId="2701582778" sldId="726"/>
        </pc:sldMkLst>
      </pc:sldChg>
      <pc:sldChg chg="modSp mod">
        <pc:chgData name="Holmes, Ellen [NEA]" userId="8df78491-616d-4641-a13e-176bb27a1b7f" providerId="ADAL" clId="{99F31D30-34A9-42AF-B4CD-6C5952E75C32}" dt="2026-01-17T17:17:13.419" v="3379" actId="20577"/>
        <pc:sldMkLst>
          <pc:docMk/>
          <pc:sldMk cId="1791476632" sldId="732"/>
        </pc:sldMkLst>
        <pc:spChg chg="mod">
          <ac:chgData name="Holmes, Ellen [NEA]" userId="8df78491-616d-4641-a13e-176bb27a1b7f" providerId="ADAL" clId="{99F31D30-34A9-42AF-B4CD-6C5952E75C32}" dt="2026-01-17T17:17:13.419" v="3379" actId="20577"/>
          <ac:spMkLst>
            <pc:docMk/>
            <pc:sldMk cId="1791476632" sldId="732"/>
            <ac:spMk id="2" creationId="{00000000-0000-0000-0000-000000000000}"/>
          </ac:spMkLst>
        </pc:spChg>
        <pc:spChg chg="mod">
          <ac:chgData name="Holmes, Ellen [NEA]" userId="8df78491-616d-4641-a13e-176bb27a1b7f" providerId="ADAL" clId="{99F31D30-34A9-42AF-B4CD-6C5952E75C32}" dt="2026-01-16T23:28:34.123" v="114" actId="20577"/>
          <ac:spMkLst>
            <pc:docMk/>
            <pc:sldMk cId="1791476632" sldId="732"/>
            <ac:spMk id="3" creationId="{00000000-0000-0000-0000-000000000000}"/>
          </ac:spMkLst>
        </pc:spChg>
      </pc:sldChg>
      <pc:sldChg chg="addSp delSp modSp mod">
        <pc:chgData name="Holmes, Ellen [NEA]" userId="8df78491-616d-4641-a13e-176bb27a1b7f" providerId="ADAL" clId="{99F31D30-34A9-42AF-B4CD-6C5952E75C32}" dt="2026-01-16T23:31:26.189" v="163"/>
        <pc:sldMkLst>
          <pc:docMk/>
          <pc:sldMk cId="3128071745" sldId="735"/>
        </pc:sldMkLst>
        <pc:spChg chg="mod">
          <ac:chgData name="Holmes, Ellen [NEA]" userId="8df78491-616d-4641-a13e-176bb27a1b7f" providerId="ADAL" clId="{99F31D30-34A9-42AF-B4CD-6C5952E75C32}" dt="2026-01-16T23:28:56.134" v="116" actId="20577"/>
          <ac:spMkLst>
            <pc:docMk/>
            <pc:sldMk cId="3128071745" sldId="735"/>
            <ac:spMk id="2" creationId="{2FC91F7E-2BC7-3534-C785-7F7F4D7D5D51}"/>
          </ac:spMkLst>
        </pc:spChg>
        <pc:spChg chg="add del mod">
          <ac:chgData name="Holmes, Ellen [NEA]" userId="8df78491-616d-4641-a13e-176bb27a1b7f" providerId="ADAL" clId="{99F31D30-34A9-42AF-B4CD-6C5952E75C32}" dt="2026-01-16T23:31:26.189" v="163"/>
          <ac:spMkLst>
            <pc:docMk/>
            <pc:sldMk cId="3128071745" sldId="735"/>
            <ac:spMk id="3" creationId="{72C79739-12CC-0724-A44B-824CCA947E10}"/>
          </ac:spMkLst>
        </pc:spChg>
        <pc:picChg chg="del">
          <ac:chgData name="Holmes, Ellen [NEA]" userId="8df78491-616d-4641-a13e-176bb27a1b7f" providerId="ADAL" clId="{99F31D30-34A9-42AF-B4CD-6C5952E75C32}" dt="2026-01-16T23:31:21.646" v="162" actId="478"/>
          <ac:picMkLst>
            <pc:docMk/>
            <pc:sldMk cId="3128071745" sldId="735"/>
            <ac:picMk id="5" creationId="{00000000-0000-0000-0000-000000000000}"/>
          </ac:picMkLst>
        </pc:picChg>
        <pc:picChg chg="add del">
          <ac:chgData name="Holmes, Ellen [NEA]" userId="8df78491-616d-4641-a13e-176bb27a1b7f" providerId="ADAL" clId="{99F31D30-34A9-42AF-B4CD-6C5952E75C32}" dt="2026-01-16T23:31:21.646" v="162" actId="478"/>
          <ac:picMkLst>
            <pc:docMk/>
            <pc:sldMk cId="3128071745" sldId="735"/>
            <ac:picMk id="1026" creationId="{DD63FA10-74B9-3555-D12E-8891EF220C24}"/>
          </ac:picMkLst>
        </pc:picChg>
        <pc:picChg chg="add mod">
          <ac:chgData name="Holmes, Ellen [NEA]" userId="8df78491-616d-4641-a13e-176bb27a1b7f" providerId="ADAL" clId="{99F31D30-34A9-42AF-B4CD-6C5952E75C32}" dt="2026-01-16T23:31:26.189" v="163"/>
          <ac:picMkLst>
            <pc:docMk/>
            <pc:sldMk cId="3128071745" sldId="735"/>
            <ac:picMk id="1028" creationId="{D239A0B7-9913-1AF1-1250-F16917014905}"/>
          </ac:picMkLst>
        </pc:picChg>
      </pc:sldChg>
      <pc:sldChg chg="add del">
        <pc:chgData name="Holmes, Ellen [NEA]" userId="8df78491-616d-4641-a13e-176bb27a1b7f" providerId="ADAL" clId="{99F31D30-34A9-42AF-B4CD-6C5952E75C32}" dt="2026-01-16T23:46:17.566" v="656" actId="47"/>
        <pc:sldMkLst>
          <pc:docMk/>
          <pc:sldMk cId="981277137" sldId="741"/>
        </pc:sldMkLst>
      </pc:sldChg>
      <pc:sldChg chg="add">
        <pc:chgData name="Holmes, Ellen [NEA]" userId="8df78491-616d-4641-a13e-176bb27a1b7f" providerId="ADAL" clId="{99F31D30-34A9-42AF-B4CD-6C5952E75C32}" dt="2026-01-16T23:45:50.880" v="624"/>
        <pc:sldMkLst>
          <pc:docMk/>
          <pc:sldMk cId="3096967572" sldId="742"/>
        </pc:sldMkLst>
      </pc:sldChg>
      <pc:sldChg chg="modSp add mod">
        <pc:chgData name="Holmes, Ellen [NEA]" userId="8df78491-616d-4641-a13e-176bb27a1b7f" providerId="ADAL" clId="{99F31D30-34A9-42AF-B4CD-6C5952E75C32}" dt="2026-01-17T00:29:13.354" v="2054" actId="20577"/>
        <pc:sldMkLst>
          <pc:docMk/>
          <pc:sldMk cId="3466286783" sldId="743"/>
        </pc:sldMkLst>
        <pc:spChg chg="mod">
          <ac:chgData name="Holmes, Ellen [NEA]" userId="8df78491-616d-4641-a13e-176bb27a1b7f" providerId="ADAL" clId="{99F31D30-34A9-42AF-B4CD-6C5952E75C32}" dt="2026-01-17T00:29:13.354" v="2054" actId="20577"/>
          <ac:spMkLst>
            <pc:docMk/>
            <pc:sldMk cId="3466286783" sldId="743"/>
            <ac:spMk id="3" creationId="{00000000-0000-0000-0000-000000000000}"/>
          </ac:spMkLst>
        </pc:spChg>
      </pc:sldChg>
      <pc:sldChg chg="add">
        <pc:chgData name="Holmes, Ellen [NEA]" userId="8df78491-616d-4641-a13e-176bb27a1b7f" providerId="ADAL" clId="{99F31D30-34A9-42AF-B4CD-6C5952E75C32}" dt="2026-01-16T23:45:50.880" v="624"/>
        <pc:sldMkLst>
          <pc:docMk/>
          <pc:sldMk cId="4183856680" sldId="744"/>
        </pc:sldMkLst>
      </pc:sldChg>
      <pc:sldChg chg="add">
        <pc:chgData name="Holmes, Ellen [NEA]" userId="8df78491-616d-4641-a13e-176bb27a1b7f" providerId="ADAL" clId="{99F31D30-34A9-42AF-B4CD-6C5952E75C32}" dt="2026-01-16T23:45:50.880" v="624"/>
        <pc:sldMkLst>
          <pc:docMk/>
          <pc:sldMk cId="2901587764" sldId="745"/>
        </pc:sldMkLst>
      </pc:sldChg>
      <pc:sldChg chg="add">
        <pc:chgData name="Holmes, Ellen [NEA]" userId="8df78491-616d-4641-a13e-176bb27a1b7f" providerId="ADAL" clId="{99F31D30-34A9-42AF-B4CD-6C5952E75C32}" dt="2026-01-16T23:45:50.880" v="624"/>
        <pc:sldMkLst>
          <pc:docMk/>
          <pc:sldMk cId="2902540053" sldId="746"/>
        </pc:sldMkLst>
      </pc:sldChg>
      <pc:sldChg chg="add">
        <pc:chgData name="Holmes, Ellen [NEA]" userId="8df78491-616d-4641-a13e-176bb27a1b7f" providerId="ADAL" clId="{99F31D30-34A9-42AF-B4CD-6C5952E75C32}" dt="2026-01-16T23:45:50.880" v="624"/>
        <pc:sldMkLst>
          <pc:docMk/>
          <pc:sldMk cId="112974367" sldId="747"/>
        </pc:sldMkLst>
      </pc:sldChg>
      <pc:sldChg chg="add">
        <pc:chgData name="Holmes, Ellen [NEA]" userId="8df78491-616d-4641-a13e-176bb27a1b7f" providerId="ADAL" clId="{99F31D30-34A9-42AF-B4CD-6C5952E75C32}" dt="2026-01-16T23:45:50.880" v="624"/>
        <pc:sldMkLst>
          <pc:docMk/>
          <pc:sldMk cId="968193438" sldId="748"/>
        </pc:sldMkLst>
      </pc:sldChg>
      <pc:sldChg chg="delSp modSp add mod">
        <pc:chgData name="Holmes, Ellen [NEA]" userId="8df78491-616d-4641-a13e-176bb27a1b7f" providerId="ADAL" clId="{99F31D30-34A9-42AF-B4CD-6C5952E75C32}" dt="2026-01-17T00:30:12.262" v="2057" actId="1076"/>
        <pc:sldMkLst>
          <pc:docMk/>
          <pc:sldMk cId="400268073" sldId="749"/>
        </pc:sldMkLst>
        <pc:spChg chg="del">
          <ac:chgData name="Holmes, Ellen [NEA]" userId="8df78491-616d-4641-a13e-176bb27a1b7f" providerId="ADAL" clId="{99F31D30-34A9-42AF-B4CD-6C5952E75C32}" dt="2026-01-17T00:30:08.304" v="2056" actId="478"/>
          <ac:spMkLst>
            <pc:docMk/>
            <pc:sldMk cId="400268073" sldId="749"/>
            <ac:spMk id="2" creationId="{4B82C54E-352F-97AD-EFAD-B761EE1A0F07}"/>
          </ac:spMkLst>
        </pc:spChg>
        <pc:spChg chg="mod">
          <ac:chgData name="Holmes, Ellen [NEA]" userId="8df78491-616d-4641-a13e-176bb27a1b7f" providerId="ADAL" clId="{99F31D30-34A9-42AF-B4CD-6C5952E75C32}" dt="2026-01-17T00:30:12.262" v="2057" actId="1076"/>
          <ac:spMkLst>
            <pc:docMk/>
            <pc:sldMk cId="400268073" sldId="749"/>
            <ac:spMk id="196" creationId="{00000000-0000-0000-0000-000000000000}"/>
          </ac:spMkLst>
        </pc:spChg>
      </pc:sldChg>
      <pc:sldChg chg="add">
        <pc:chgData name="Holmes, Ellen [NEA]" userId="8df78491-616d-4641-a13e-176bb27a1b7f" providerId="ADAL" clId="{99F31D30-34A9-42AF-B4CD-6C5952E75C32}" dt="2026-01-16T23:45:50.880" v="624"/>
        <pc:sldMkLst>
          <pc:docMk/>
          <pc:sldMk cId="918035154" sldId="752"/>
        </pc:sldMkLst>
      </pc:sldChg>
      <pc:sldChg chg="add">
        <pc:chgData name="Holmes, Ellen [NEA]" userId="8df78491-616d-4641-a13e-176bb27a1b7f" providerId="ADAL" clId="{99F31D30-34A9-42AF-B4CD-6C5952E75C32}" dt="2026-01-16T23:45:50.880" v="624"/>
        <pc:sldMkLst>
          <pc:docMk/>
          <pc:sldMk cId="583986283" sldId="755"/>
        </pc:sldMkLst>
      </pc:sldChg>
      <pc:sldChg chg="add del">
        <pc:chgData name="Holmes, Ellen [NEA]" userId="8df78491-616d-4641-a13e-176bb27a1b7f" providerId="ADAL" clId="{99F31D30-34A9-42AF-B4CD-6C5952E75C32}" dt="2026-01-17T01:03:15.966" v="3069" actId="47"/>
        <pc:sldMkLst>
          <pc:docMk/>
          <pc:sldMk cId="2458200813" sldId="756"/>
        </pc:sldMkLst>
      </pc:sldChg>
      <pc:sldChg chg="add del">
        <pc:chgData name="Holmes, Ellen [NEA]" userId="8df78491-616d-4641-a13e-176bb27a1b7f" providerId="ADAL" clId="{99F31D30-34A9-42AF-B4CD-6C5952E75C32}" dt="2026-01-17T00:20:25.782" v="1780" actId="47"/>
        <pc:sldMkLst>
          <pc:docMk/>
          <pc:sldMk cId="37420184" sldId="796"/>
        </pc:sldMkLst>
      </pc:sldChg>
      <pc:sldChg chg="add del">
        <pc:chgData name="Holmes, Ellen [NEA]" userId="8df78491-616d-4641-a13e-176bb27a1b7f" providerId="ADAL" clId="{99F31D30-34A9-42AF-B4CD-6C5952E75C32}" dt="2026-01-17T01:03:15.966" v="3069" actId="47"/>
        <pc:sldMkLst>
          <pc:docMk/>
          <pc:sldMk cId="449156" sldId="797"/>
        </pc:sldMkLst>
      </pc:sldChg>
      <pc:sldChg chg="modSp add mod">
        <pc:chgData name="Holmes, Ellen [NEA]" userId="8df78491-616d-4641-a13e-176bb27a1b7f" providerId="ADAL" clId="{99F31D30-34A9-42AF-B4CD-6C5952E75C32}" dt="2026-01-17T00:28:55.237" v="2053" actId="113"/>
        <pc:sldMkLst>
          <pc:docMk/>
          <pc:sldMk cId="373895331" sldId="801"/>
        </pc:sldMkLst>
        <pc:spChg chg="mod">
          <ac:chgData name="Holmes, Ellen [NEA]" userId="8df78491-616d-4641-a13e-176bb27a1b7f" providerId="ADAL" clId="{99F31D30-34A9-42AF-B4CD-6C5952E75C32}" dt="2026-01-17T00:28:55.237" v="2053" actId="113"/>
          <ac:spMkLst>
            <pc:docMk/>
            <pc:sldMk cId="373895331" sldId="801"/>
            <ac:spMk id="2" creationId="{5663E409-9344-DCBD-1C63-9606864DE682}"/>
          </ac:spMkLst>
        </pc:spChg>
      </pc:sldChg>
      <pc:sldChg chg="modSp add del mod">
        <pc:chgData name="Holmes, Ellen [NEA]" userId="8df78491-616d-4641-a13e-176bb27a1b7f" providerId="ADAL" clId="{99F31D30-34A9-42AF-B4CD-6C5952E75C32}" dt="2026-01-16T23:47:44.257" v="702" actId="47"/>
        <pc:sldMkLst>
          <pc:docMk/>
          <pc:sldMk cId="2042786143" sldId="802"/>
        </pc:sldMkLst>
        <pc:spChg chg="mod">
          <ac:chgData name="Holmes, Ellen [NEA]" userId="8df78491-616d-4641-a13e-176bb27a1b7f" providerId="ADAL" clId="{99F31D30-34A9-42AF-B4CD-6C5952E75C32}" dt="2026-01-16T23:47:33.670" v="701" actId="20577"/>
          <ac:spMkLst>
            <pc:docMk/>
            <pc:sldMk cId="2042786143" sldId="802"/>
            <ac:spMk id="3" creationId="{AB0169D1-E5BA-2B9A-69AD-B4DE8260D96C}"/>
          </ac:spMkLst>
        </pc:spChg>
      </pc:sldChg>
      <pc:sldChg chg="add">
        <pc:chgData name="Holmes, Ellen [NEA]" userId="8df78491-616d-4641-a13e-176bb27a1b7f" providerId="ADAL" clId="{99F31D30-34A9-42AF-B4CD-6C5952E75C32}" dt="2026-01-16T23:45:50.880" v="624"/>
        <pc:sldMkLst>
          <pc:docMk/>
          <pc:sldMk cId="3050883355" sldId="803"/>
        </pc:sldMkLst>
      </pc:sldChg>
      <pc:sldChg chg="del">
        <pc:chgData name="Holmes, Ellen [NEA]" userId="8df78491-616d-4641-a13e-176bb27a1b7f" providerId="ADAL" clId="{99F31D30-34A9-42AF-B4CD-6C5952E75C32}" dt="2026-01-16T23:26:34.541" v="73" actId="47"/>
        <pc:sldMkLst>
          <pc:docMk/>
          <pc:sldMk cId="2297483547" sldId="859"/>
        </pc:sldMkLst>
      </pc:sldChg>
      <pc:sldChg chg="modSp add del mod">
        <pc:chgData name="Holmes, Ellen [NEA]" userId="8df78491-616d-4641-a13e-176bb27a1b7f" providerId="ADAL" clId="{99F31D30-34A9-42AF-B4CD-6C5952E75C32}" dt="2026-01-16T23:27:18.480" v="85" actId="20577"/>
        <pc:sldMkLst>
          <pc:docMk/>
          <pc:sldMk cId="680754673" sldId="860"/>
        </pc:sldMkLst>
        <pc:spChg chg="mod">
          <ac:chgData name="Holmes, Ellen [NEA]" userId="8df78491-616d-4641-a13e-176bb27a1b7f" providerId="ADAL" clId="{99F31D30-34A9-42AF-B4CD-6C5952E75C32}" dt="2026-01-16T23:27:18.480" v="85" actId="20577"/>
          <ac:spMkLst>
            <pc:docMk/>
            <pc:sldMk cId="680754673" sldId="860"/>
            <ac:spMk id="2" creationId="{005CF54C-CCE2-47F9-A974-2EF25127E06E}"/>
          </ac:spMkLst>
        </pc:spChg>
      </pc:sldChg>
      <pc:sldChg chg="modSp add del mod">
        <pc:chgData name="Holmes, Ellen [NEA]" userId="8df78491-616d-4641-a13e-176bb27a1b7f" providerId="ADAL" clId="{99F31D30-34A9-42AF-B4CD-6C5952E75C32}" dt="2026-01-17T00:51:31.333" v="2762" actId="14100"/>
        <pc:sldMkLst>
          <pc:docMk/>
          <pc:sldMk cId="1278620575" sldId="861"/>
        </pc:sldMkLst>
        <pc:spChg chg="mod">
          <ac:chgData name="Holmes, Ellen [NEA]" userId="8df78491-616d-4641-a13e-176bb27a1b7f" providerId="ADAL" clId="{99F31D30-34A9-42AF-B4CD-6C5952E75C32}" dt="2026-01-17T00:51:31.333" v="2762" actId="14100"/>
          <ac:spMkLst>
            <pc:docMk/>
            <pc:sldMk cId="1278620575" sldId="861"/>
            <ac:spMk id="3" creationId="{D5A9E3C9-07AA-41F6-A08B-5C66AAB1A24E}"/>
          </ac:spMkLst>
        </pc:spChg>
      </pc:sldChg>
      <pc:sldChg chg="del">
        <pc:chgData name="Holmes, Ellen [NEA]" userId="8df78491-616d-4641-a13e-176bb27a1b7f" providerId="ADAL" clId="{99F31D30-34A9-42AF-B4CD-6C5952E75C32}" dt="2026-01-17T00:57:05.499" v="3021" actId="47"/>
        <pc:sldMkLst>
          <pc:docMk/>
          <pc:sldMk cId="4037877200" sldId="871"/>
        </pc:sldMkLst>
      </pc:sldChg>
      <pc:sldChg chg="del">
        <pc:chgData name="Holmes, Ellen [NEA]" userId="8df78491-616d-4641-a13e-176bb27a1b7f" providerId="ADAL" clId="{99F31D30-34A9-42AF-B4CD-6C5952E75C32}" dt="2026-01-17T00:55:19.490" v="2971" actId="47"/>
        <pc:sldMkLst>
          <pc:docMk/>
          <pc:sldMk cId="3020573161" sldId="881"/>
        </pc:sldMkLst>
      </pc:sldChg>
      <pc:sldChg chg="del">
        <pc:chgData name="Holmes, Ellen [NEA]" userId="8df78491-616d-4641-a13e-176bb27a1b7f" providerId="ADAL" clId="{99F31D30-34A9-42AF-B4CD-6C5952E75C32}" dt="2026-01-16T23:26:32.200" v="71" actId="47"/>
        <pc:sldMkLst>
          <pc:docMk/>
          <pc:sldMk cId="3663595538" sldId="891"/>
        </pc:sldMkLst>
      </pc:sldChg>
      <pc:sldChg chg="del">
        <pc:chgData name="Holmes, Ellen [NEA]" userId="8df78491-616d-4641-a13e-176bb27a1b7f" providerId="ADAL" clId="{99F31D30-34A9-42AF-B4CD-6C5952E75C32}" dt="2026-01-17T00:20:30.422" v="1781" actId="47"/>
        <pc:sldMkLst>
          <pc:docMk/>
          <pc:sldMk cId="676733451" sldId="892"/>
        </pc:sldMkLst>
      </pc:sldChg>
      <pc:sldChg chg="del">
        <pc:chgData name="Holmes, Ellen [NEA]" userId="8df78491-616d-4641-a13e-176bb27a1b7f" providerId="ADAL" clId="{99F31D30-34A9-42AF-B4CD-6C5952E75C32}" dt="2026-01-16T23:26:42.802" v="74" actId="47"/>
        <pc:sldMkLst>
          <pc:docMk/>
          <pc:sldMk cId="3098731252" sldId="893"/>
        </pc:sldMkLst>
      </pc:sldChg>
      <pc:sldChg chg="del">
        <pc:chgData name="Holmes, Ellen [NEA]" userId="8df78491-616d-4641-a13e-176bb27a1b7f" providerId="ADAL" clId="{99F31D30-34A9-42AF-B4CD-6C5952E75C32}" dt="2026-01-16T23:27:05.786" v="82" actId="47"/>
        <pc:sldMkLst>
          <pc:docMk/>
          <pc:sldMk cId="2403110345" sldId="895"/>
        </pc:sldMkLst>
      </pc:sldChg>
      <pc:sldChg chg="del">
        <pc:chgData name="Holmes, Ellen [NEA]" userId="8df78491-616d-4641-a13e-176bb27a1b7f" providerId="ADAL" clId="{99F31D30-34A9-42AF-B4CD-6C5952E75C32}" dt="2026-01-16T23:27:26.970" v="86" actId="47"/>
        <pc:sldMkLst>
          <pc:docMk/>
          <pc:sldMk cId="956743193" sldId="898"/>
        </pc:sldMkLst>
      </pc:sldChg>
      <pc:sldChg chg="add del">
        <pc:chgData name="Holmes, Ellen [NEA]" userId="8df78491-616d-4641-a13e-176bb27a1b7f" providerId="ADAL" clId="{99F31D30-34A9-42AF-B4CD-6C5952E75C32}" dt="2026-01-16T23:27:04.517" v="81" actId="47"/>
        <pc:sldMkLst>
          <pc:docMk/>
          <pc:sldMk cId="3614947494" sldId="911"/>
        </pc:sldMkLst>
      </pc:sldChg>
      <pc:sldChg chg="modSp mod ord">
        <pc:chgData name="Holmes, Ellen [NEA]" userId="8df78491-616d-4641-a13e-176bb27a1b7f" providerId="ADAL" clId="{99F31D30-34A9-42AF-B4CD-6C5952E75C32}" dt="2026-01-16T23:46:11.147" v="655" actId="20577"/>
        <pc:sldMkLst>
          <pc:docMk/>
          <pc:sldMk cId="1205782025" sldId="912"/>
        </pc:sldMkLst>
        <pc:spChg chg="mod">
          <ac:chgData name="Holmes, Ellen [NEA]" userId="8df78491-616d-4641-a13e-176bb27a1b7f" providerId="ADAL" clId="{99F31D30-34A9-42AF-B4CD-6C5952E75C32}" dt="2026-01-16T23:46:11.147" v="655" actId="20577"/>
          <ac:spMkLst>
            <pc:docMk/>
            <pc:sldMk cId="1205782025" sldId="912"/>
            <ac:spMk id="2" creationId="{00000000-0000-0000-0000-000000000000}"/>
          </ac:spMkLst>
        </pc:spChg>
        <pc:spChg chg="mod">
          <ac:chgData name="Holmes, Ellen [NEA]" userId="8df78491-616d-4641-a13e-176bb27a1b7f" providerId="ADAL" clId="{99F31D30-34A9-42AF-B4CD-6C5952E75C32}" dt="2026-01-16T23:43:45.869" v="599" actId="20577"/>
          <ac:spMkLst>
            <pc:docMk/>
            <pc:sldMk cId="1205782025" sldId="912"/>
            <ac:spMk id="3" creationId="{00000000-0000-0000-0000-000000000000}"/>
          </ac:spMkLst>
        </pc:spChg>
      </pc:sldChg>
      <pc:sldChg chg="del">
        <pc:chgData name="Holmes, Ellen [NEA]" userId="8df78491-616d-4641-a13e-176bb27a1b7f" providerId="ADAL" clId="{99F31D30-34A9-42AF-B4CD-6C5952E75C32}" dt="2026-01-16T23:49:03.066" v="718" actId="47"/>
        <pc:sldMkLst>
          <pc:docMk/>
          <pc:sldMk cId="635753866" sldId="913"/>
        </pc:sldMkLst>
      </pc:sldChg>
      <pc:sldChg chg="modSp mod">
        <pc:chgData name="Holmes, Ellen [NEA]" userId="8df78491-616d-4641-a13e-176bb27a1b7f" providerId="ADAL" clId="{99F31D30-34A9-42AF-B4CD-6C5952E75C32}" dt="2026-01-17T00:54:35.329" v="2968" actId="20577"/>
        <pc:sldMkLst>
          <pc:docMk/>
          <pc:sldMk cId="2838729311" sldId="916"/>
        </pc:sldMkLst>
        <pc:spChg chg="mod">
          <ac:chgData name="Holmes, Ellen [NEA]" userId="8df78491-616d-4641-a13e-176bb27a1b7f" providerId="ADAL" clId="{99F31D30-34A9-42AF-B4CD-6C5952E75C32}" dt="2026-01-17T00:53:50.044" v="2825" actId="1076"/>
          <ac:spMkLst>
            <pc:docMk/>
            <pc:sldMk cId="2838729311" sldId="916"/>
            <ac:spMk id="2" creationId="{E97CB303-6C78-7999-2409-02AED2D0C135}"/>
          </ac:spMkLst>
        </pc:spChg>
        <pc:spChg chg="mod">
          <ac:chgData name="Holmes, Ellen [NEA]" userId="8df78491-616d-4641-a13e-176bb27a1b7f" providerId="ADAL" clId="{99F31D30-34A9-42AF-B4CD-6C5952E75C32}" dt="2026-01-17T00:54:35.329" v="2968" actId="20577"/>
          <ac:spMkLst>
            <pc:docMk/>
            <pc:sldMk cId="2838729311" sldId="916"/>
            <ac:spMk id="3" creationId="{888B49D7-EFC6-DC76-1140-4F240FF3A1D0}"/>
          </ac:spMkLst>
        </pc:spChg>
      </pc:sldChg>
      <pc:sldChg chg="del">
        <pc:chgData name="Holmes, Ellen [NEA]" userId="8df78491-616d-4641-a13e-176bb27a1b7f" providerId="ADAL" clId="{99F31D30-34A9-42AF-B4CD-6C5952E75C32}" dt="2026-01-17T00:46:55.606" v="2490" actId="47"/>
        <pc:sldMkLst>
          <pc:docMk/>
          <pc:sldMk cId="2074583170" sldId="917"/>
        </pc:sldMkLst>
      </pc:sldChg>
      <pc:sldChg chg="del">
        <pc:chgData name="Holmes, Ellen [NEA]" userId="8df78491-616d-4641-a13e-176bb27a1b7f" providerId="ADAL" clId="{99F31D30-34A9-42AF-B4CD-6C5952E75C32}" dt="2026-01-17T00:57:07.570" v="3023" actId="47"/>
        <pc:sldMkLst>
          <pc:docMk/>
          <pc:sldMk cId="3912151473" sldId="919"/>
        </pc:sldMkLst>
      </pc:sldChg>
      <pc:sldChg chg="del">
        <pc:chgData name="Holmes, Ellen [NEA]" userId="8df78491-616d-4641-a13e-176bb27a1b7f" providerId="ADAL" clId="{99F31D30-34A9-42AF-B4CD-6C5952E75C32}" dt="2026-01-17T00:57:08.941" v="3024" actId="47"/>
        <pc:sldMkLst>
          <pc:docMk/>
          <pc:sldMk cId="3353719064" sldId="920"/>
        </pc:sldMkLst>
      </pc:sldChg>
      <pc:sldChg chg="del">
        <pc:chgData name="Holmes, Ellen [NEA]" userId="8df78491-616d-4641-a13e-176bb27a1b7f" providerId="ADAL" clId="{99F31D30-34A9-42AF-B4CD-6C5952E75C32}" dt="2026-01-17T00:57:12.667" v="3026" actId="47"/>
        <pc:sldMkLst>
          <pc:docMk/>
          <pc:sldMk cId="1529645244" sldId="921"/>
        </pc:sldMkLst>
      </pc:sldChg>
      <pc:sldChg chg="del">
        <pc:chgData name="Holmes, Ellen [NEA]" userId="8df78491-616d-4641-a13e-176bb27a1b7f" providerId="ADAL" clId="{99F31D30-34A9-42AF-B4CD-6C5952E75C32}" dt="2026-01-17T00:57:13.302" v="3027" actId="47"/>
        <pc:sldMkLst>
          <pc:docMk/>
          <pc:sldMk cId="516641461" sldId="922"/>
        </pc:sldMkLst>
      </pc:sldChg>
      <pc:sldChg chg="del">
        <pc:chgData name="Holmes, Ellen [NEA]" userId="8df78491-616d-4641-a13e-176bb27a1b7f" providerId="ADAL" clId="{99F31D30-34A9-42AF-B4CD-6C5952E75C32}" dt="2026-01-17T00:57:14.504" v="3028" actId="47"/>
        <pc:sldMkLst>
          <pc:docMk/>
          <pc:sldMk cId="3721083814" sldId="923"/>
        </pc:sldMkLst>
      </pc:sldChg>
      <pc:sldChg chg="del">
        <pc:chgData name="Holmes, Ellen [NEA]" userId="8df78491-616d-4641-a13e-176bb27a1b7f" providerId="ADAL" clId="{99F31D30-34A9-42AF-B4CD-6C5952E75C32}" dt="2026-01-17T00:57:15.803" v="3029" actId="47"/>
        <pc:sldMkLst>
          <pc:docMk/>
          <pc:sldMk cId="2279966114" sldId="924"/>
        </pc:sldMkLst>
      </pc:sldChg>
      <pc:sldChg chg="del">
        <pc:chgData name="Holmes, Ellen [NEA]" userId="8df78491-616d-4641-a13e-176bb27a1b7f" providerId="ADAL" clId="{99F31D30-34A9-42AF-B4CD-6C5952E75C32}" dt="2026-01-17T01:03:15.966" v="3069" actId="47"/>
        <pc:sldMkLst>
          <pc:docMk/>
          <pc:sldMk cId="1960863649" sldId="929"/>
        </pc:sldMkLst>
      </pc:sldChg>
      <pc:sldChg chg="del">
        <pc:chgData name="Holmes, Ellen [NEA]" userId="8df78491-616d-4641-a13e-176bb27a1b7f" providerId="ADAL" clId="{99F31D30-34A9-42AF-B4CD-6C5952E75C32}" dt="2026-01-17T01:03:15.966" v="3069" actId="47"/>
        <pc:sldMkLst>
          <pc:docMk/>
          <pc:sldMk cId="691873737" sldId="930"/>
        </pc:sldMkLst>
      </pc:sldChg>
      <pc:sldChg chg="del">
        <pc:chgData name="Holmes, Ellen [NEA]" userId="8df78491-616d-4641-a13e-176bb27a1b7f" providerId="ADAL" clId="{99F31D30-34A9-42AF-B4CD-6C5952E75C32}" dt="2026-01-17T01:03:15.966" v="3069" actId="47"/>
        <pc:sldMkLst>
          <pc:docMk/>
          <pc:sldMk cId="4049079239" sldId="931"/>
        </pc:sldMkLst>
      </pc:sldChg>
      <pc:sldChg chg="del">
        <pc:chgData name="Holmes, Ellen [NEA]" userId="8df78491-616d-4641-a13e-176bb27a1b7f" providerId="ADAL" clId="{99F31D30-34A9-42AF-B4CD-6C5952E75C32}" dt="2026-01-17T01:03:15.966" v="3069" actId="47"/>
        <pc:sldMkLst>
          <pc:docMk/>
          <pc:sldMk cId="2740485189" sldId="932"/>
        </pc:sldMkLst>
      </pc:sldChg>
      <pc:sldChg chg="del">
        <pc:chgData name="Holmes, Ellen [NEA]" userId="8df78491-616d-4641-a13e-176bb27a1b7f" providerId="ADAL" clId="{99F31D30-34A9-42AF-B4CD-6C5952E75C32}" dt="2026-01-17T01:03:15.966" v="3069" actId="47"/>
        <pc:sldMkLst>
          <pc:docMk/>
          <pc:sldMk cId="1355355167" sldId="937"/>
        </pc:sldMkLst>
      </pc:sldChg>
      <pc:sldChg chg="del">
        <pc:chgData name="Holmes, Ellen [NEA]" userId="8df78491-616d-4641-a13e-176bb27a1b7f" providerId="ADAL" clId="{99F31D30-34A9-42AF-B4CD-6C5952E75C32}" dt="2026-01-17T01:03:15.966" v="3069" actId="47"/>
        <pc:sldMkLst>
          <pc:docMk/>
          <pc:sldMk cId="1621722487" sldId="938"/>
        </pc:sldMkLst>
      </pc:sldChg>
      <pc:sldChg chg="del">
        <pc:chgData name="Holmes, Ellen [NEA]" userId="8df78491-616d-4641-a13e-176bb27a1b7f" providerId="ADAL" clId="{99F31D30-34A9-42AF-B4CD-6C5952E75C32}" dt="2026-01-17T01:03:15.966" v="3069" actId="47"/>
        <pc:sldMkLst>
          <pc:docMk/>
          <pc:sldMk cId="3288233312" sldId="948"/>
        </pc:sldMkLst>
      </pc:sldChg>
      <pc:sldChg chg="del">
        <pc:chgData name="Holmes, Ellen [NEA]" userId="8df78491-616d-4641-a13e-176bb27a1b7f" providerId="ADAL" clId="{99F31D30-34A9-42AF-B4CD-6C5952E75C32}" dt="2026-01-17T01:03:15.966" v="3069" actId="47"/>
        <pc:sldMkLst>
          <pc:docMk/>
          <pc:sldMk cId="1983785158" sldId="950"/>
        </pc:sldMkLst>
      </pc:sldChg>
      <pc:sldChg chg="del">
        <pc:chgData name="Holmes, Ellen [NEA]" userId="8df78491-616d-4641-a13e-176bb27a1b7f" providerId="ADAL" clId="{99F31D30-34A9-42AF-B4CD-6C5952E75C32}" dt="2026-01-17T01:03:15.966" v="3069" actId="47"/>
        <pc:sldMkLst>
          <pc:docMk/>
          <pc:sldMk cId="3523360177" sldId="953"/>
        </pc:sldMkLst>
      </pc:sldChg>
      <pc:sldChg chg="add del">
        <pc:chgData name="Holmes, Ellen [NEA]" userId="8df78491-616d-4641-a13e-176bb27a1b7f" providerId="ADAL" clId="{99F31D30-34A9-42AF-B4CD-6C5952E75C32}" dt="2026-01-17T01:02:23.098" v="3067" actId="47"/>
        <pc:sldMkLst>
          <pc:docMk/>
          <pc:sldMk cId="2944806821" sldId="1004"/>
        </pc:sldMkLst>
      </pc:sldChg>
      <pc:sldChg chg="del">
        <pc:chgData name="Holmes, Ellen [NEA]" userId="8df78491-616d-4641-a13e-176bb27a1b7f" providerId="ADAL" clId="{99F31D30-34A9-42AF-B4CD-6C5952E75C32}" dt="2026-01-16T23:48:05.746" v="703" actId="47"/>
        <pc:sldMkLst>
          <pc:docMk/>
          <pc:sldMk cId="3543909837" sldId="1008"/>
        </pc:sldMkLst>
      </pc:sldChg>
      <pc:sldChg chg="del">
        <pc:chgData name="Holmes, Ellen [NEA]" userId="8df78491-616d-4641-a13e-176bb27a1b7f" providerId="ADAL" clId="{99F31D30-34A9-42AF-B4CD-6C5952E75C32}" dt="2026-01-17T01:03:15.966" v="3069" actId="47"/>
        <pc:sldMkLst>
          <pc:docMk/>
          <pc:sldMk cId="3403734913" sldId="1011"/>
        </pc:sldMkLst>
      </pc:sldChg>
      <pc:sldChg chg="del">
        <pc:chgData name="Holmes, Ellen [NEA]" userId="8df78491-616d-4641-a13e-176bb27a1b7f" providerId="ADAL" clId="{99F31D30-34A9-42AF-B4CD-6C5952E75C32}" dt="2026-01-17T00:55:45.252" v="2973" actId="47"/>
        <pc:sldMkLst>
          <pc:docMk/>
          <pc:sldMk cId="1461064680" sldId="1013"/>
        </pc:sldMkLst>
      </pc:sldChg>
      <pc:sldChg chg="del">
        <pc:chgData name="Holmes, Ellen [NEA]" userId="8df78491-616d-4641-a13e-176bb27a1b7f" providerId="ADAL" clId="{99F31D30-34A9-42AF-B4CD-6C5952E75C32}" dt="2026-01-17T00:55:44.129" v="2972" actId="47"/>
        <pc:sldMkLst>
          <pc:docMk/>
          <pc:sldMk cId="3534212439" sldId="1014"/>
        </pc:sldMkLst>
      </pc:sldChg>
      <pc:sldChg chg="add">
        <pc:chgData name="Holmes, Ellen [NEA]" userId="8df78491-616d-4641-a13e-176bb27a1b7f" providerId="ADAL" clId="{99F31D30-34A9-42AF-B4CD-6C5952E75C32}" dt="2026-01-17T00:46:28.191" v="2489"/>
        <pc:sldMkLst>
          <pc:docMk/>
          <pc:sldMk cId="815834847" sldId="1015"/>
        </pc:sldMkLst>
      </pc:sldChg>
      <pc:sldChg chg="del">
        <pc:chgData name="Holmes, Ellen [NEA]" userId="8df78491-616d-4641-a13e-176bb27a1b7f" providerId="ADAL" clId="{99F31D30-34A9-42AF-B4CD-6C5952E75C32}" dt="2026-01-17T00:46:17.444" v="2488" actId="2696"/>
        <pc:sldMkLst>
          <pc:docMk/>
          <pc:sldMk cId="1877650511" sldId="1015"/>
        </pc:sldMkLst>
      </pc:sldChg>
      <pc:sldChg chg="del">
        <pc:chgData name="Holmes, Ellen [NEA]" userId="8df78491-616d-4641-a13e-176bb27a1b7f" providerId="ADAL" clId="{99F31D30-34A9-42AF-B4CD-6C5952E75C32}" dt="2026-01-17T00:55:46.017" v="2974" actId="47"/>
        <pc:sldMkLst>
          <pc:docMk/>
          <pc:sldMk cId="1602825771" sldId="1016"/>
        </pc:sldMkLst>
      </pc:sldChg>
      <pc:sldChg chg="del">
        <pc:chgData name="Holmes, Ellen [NEA]" userId="8df78491-616d-4641-a13e-176bb27a1b7f" providerId="ADAL" clId="{99F31D30-34A9-42AF-B4CD-6C5952E75C32}" dt="2026-01-17T00:55:59.159" v="2978" actId="2696"/>
        <pc:sldMkLst>
          <pc:docMk/>
          <pc:sldMk cId="2225401452" sldId="1017"/>
        </pc:sldMkLst>
      </pc:sldChg>
      <pc:sldChg chg="modSp add mod">
        <pc:chgData name="Holmes, Ellen [NEA]" userId="8df78491-616d-4641-a13e-176bb27a1b7f" providerId="ADAL" clId="{99F31D30-34A9-42AF-B4CD-6C5952E75C32}" dt="2026-01-17T00:56:21.793" v="3014" actId="20577"/>
        <pc:sldMkLst>
          <pc:docMk/>
          <pc:sldMk cId="3873418202" sldId="1017"/>
        </pc:sldMkLst>
        <pc:spChg chg="mod">
          <ac:chgData name="Holmes, Ellen [NEA]" userId="8df78491-616d-4641-a13e-176bb27a1b7f" providerId="ADAL" clId="{99F31D30-34A9-42AF-B4CD-6C5952E75C32}" dt="2026-01-17T00:56:21.793" v="3014" actId="20577"/>
          <ac:spMkLst>
            <pc:docMk/>
            <pc:sldMk cId="3873418202" sldId="1017"/>
            <ac:spMk id="2" creationId="{110A01E7-2C13-3CB4-BFA1-FDABE08F3878}"/>
          </ac:spMkLst>
        </pc:spChg>
      </pc:sldChg>
      <pc:sldChg chg="del">
        <pc:chgData name="Holmes, Ellen [NEA]" userId="8df78491-616d-4641-a13e-176bb27a1b7f" providerId="ADAL" clId="{99F31D30-34A9-42AF-B4CD-6C5952E75C32}" dt="2026-01-17T00:55:48.145" v="2976" actId="47"/>
        <pc:sldMkLst>
          <pc:docMk/>
          <pc:sldMk cId="1080384075" sldId="1018"/>
        </pc:sldMkLst>
      </pc:sldChg>
      <pc:sldChg chg="add">
        <pc:chgData name="Holmes, Ellen [NEA]" userId="8df78491-616d-4641-a13e-176bb27a1b7f" providerId="ADAL" clId="{99F31D30-34A9-42AF-B4CD-6C5952E75C32}" dt="2026-01-17T00:56:58.020" v="3020"/>
        <pc:sldMkLst>
          <pc:docMk/>
          <pc:sldMk cId="2846084580" sldId="1019"/>
        </pc:sldMkLst>
      </pc:sldChg>
      <pc:sldChg chg="del">
        <pc:chgData name="Holmes, Ellen [NEA]" userId="8df78491-616d-4641-a13e-176bb27a1b7f" providerId="ADAL" clId="{99F31D30-34A9-42AF-B4CD-6C5952E75C32}" dt="2026-01-17T00:56:49.680" v="3019" actId="2696"/>
        <pc:sldMkLst>
          <pc:docMk/>
          <pc:sldMk cId="3519951970" sldId="1019"/>
        </pc:sldMkLst>
      </pc:sldChg>
      <pc:sldChg chg="del">
        <pc:chgData name="Holmes, Ellen [NEA]" userId="8df78491-616d-4641-a13e-176bb27a1b7f" providerId="ADAL" clId="{99F31D30-34A9-42AF-B4CD-6C5952E75C32}" dt="2026-01-17T00:57:18.394" v="3031" actId="47"/>
        <pc:sldMkLst>
          <pc:docMk/>
          <pc:sldMk cId="2145023727" sldId="1021"/>
        </pc:sldMkLst>
      </pc:sldChg>
      <pc:sldChg chg="modSp add mod ord">
        <pc:chgData name="Holmes, Ellen [NEA]" userId="8df78491-616d-4641-a13e-176bb27a1b7f" providerId="ADAL" clId="{99F31D30-34A9-42AF-B4CD-6C5952E75C32}" dt="2026-01-17T00:46:00.270" v="2487" actId="20577"/>
        <pc:sldMkLst>
          <pc:docMk/>
          <pc:sldMk cId="380248065" sldId="1120"/>
        </pc:sldMkLst>
        <pc:spChg chg="mod">
          <ac:chgData name="Holmes, Ellen [NEA]" userId="8df78491-616d-4641-a13e-176bb27a1b7f" providerId="ADAL" clId="{99F31D30-34A9-42AF-B4CD-6C5952E75C32}" dt="2026-01-17T00:46:00.270" v="2487" actId="20577"/>
          <ac:spMkLst>
            <pc:docMk/>
            <pc:sldMk cId="380248065" sldId="1120"/>
            <ac:spMk id="2" creationId="{00000000-0000-0000-0000-000000000000}"/>
          </ac:spMkLst>
        </pc:spChg>
        <pc:spChg chg="mod">
          <ac:chgData name="Holmes, Ellen [NEA]" userId="8df78491-616d-4641-a13e-176bb27a1b7f" providerId="ADAL" clId="{99F31D30-34A9-42AF-B4CD-6C5952E75C32}" dt="2026-01-17T00:45:16.894" v="2384" actId="14100"/>
          <ac:spMkLst>
            <pc:docMk/>
            <pc:sldMk cId="380248065" sldId="1120"/>
            <ac:spMk id="5" creationId="{00000000-0000-0000-0000-000000000000}"/>
          </ac:spMkLst>
        </pc:spChg>
        <pc:picChg chg="mod">
          <ac:chgData name="Holmes, Ellen [NEA]" userId="8df78491-616d-4641-a13e-176bb27a1b7f" providerId="ADAL" clId="{99F31D30-34A9-42AF-B4CD-6C5952E75C32}" dt="2026-01-17T00:45:20.133" v="2385" actId="1076"/>
          <ac:picMkLst>
            <pc:docMk/>
            <pc:sldMk cId="380248065" sldId="1120"/>
            <ac:picMk id="4" creationId="{00000000-0000-0000-0000-000000000000}"/>
          </ac:picMkLst>
        </pc:picChg>
      </pc:sldChg>
      <pc:sldChg chg="add del">
        <pc:chgData name="Holmes, Ellen [NEA]" userId="8df78491-616d-4641-a13e-176bb27a1b7f" providerId="ADAL" clId="{99F31D30-34A9-42AF-B4CD-6C5952E75C32}" dt="2026-01-17T00:37:04.215" v="2135" actId="47"/>
        <pc:sldMkLst>
          <pc:docMk/>
          <pc:sldMk cId="3864890718" sldId="1122"/>
        </pc:sldMkLst>
      </pc:sldChg>
      <pc:sldChg chg="del">
        <pc:chgData name="Holmes, Ellen [NEA]" userId="8df78491-616d-4641-a13e-176bb27a1b7f" providerId="ADAL" clId="{99F31D30-34A9-42AF-B4CD-6C5952E75C32}" dt="2026-01-17T00:59:36.775" v="3050" actId="2696"/>
        <pc:sldMkLst>
          <pc:docMk/>
          <pc:sldMk cId="3836105534" sldId="1128"/>
        </pc:sldMkLst>
      </pc:sldChg>
      <pc:sldChg chg="add">
        <pc:chgData name="Holmes, Ellen [NEA]" userId="8df78491-616d-4641-a13e-176bb27a1b7f" providerId="ADAL" clId="{99F31D30-34A9-42AF-B4CD-6C5952E75C32}" dt="2026-01-17T00:59:52.514" v="3051"/>
        <pc:sldMkLst>
          <pc:docMk/>
          <pc:sldMk cId="4115080191" sldId="1128"/>
        </pc:sldMkLst>
      </pc:sldChg>
      <pc:sldChg chg="add">
        <pc:chgData name="Holmes, Ellen [NEA]" userId="8df78491-616d-4641-a13e-176bb27a1b7f" providerId="ADAL" clId="{99F31D30-34A9-42AF-B4CD-6C5952E75C32}" dt="2026-01-17T00:46:28.191" v="2489"/>
        <pc:sldMkLst>
          <pc:docMk/>
          <pc:sldMk cId="155890945" sldId="1262"/>
        </pc:sldMkLst>
      </pc:sldChg>
      <pc:sldChg chg="del">
        <pc:chgData name="Holmes, Ellen [NEA]" userId="8df78491-616d-4641-a13e-176bb27a1b7f" providerId="ADAL" clId="{99F31D30-34A9-42AF-B4CD-6C5952E75C32}" dt="2026-01-17T00:46:17.444" v="2488" actId="2696"/>
        <pc:sldMkLst>
          <pc:docMk/>
          <pc:sldMk cId="809075285" sldId="1262"/>
        </pc:sldMkLst>
      </pc:sldChg>
      <pc:sldChg chg="del">
        <pc:chgData name="Holmes, Ellen [NEA]" userId="8df78491-616d-4641-a13e-176bb27a1b7f" providerId="ADAL" clId="{99F31D30-34A9-42AF-B4CD-6C5952E75C32}" dt="2026-01-17T01:03:15.966" v="3069" actId="47"/>
        <pc:sldMkLst>
          <pc:docMk/>
          <pc:sldMk cId="4037071810" sldId="1279"/>
        </pc:sldMkLst>
      </pc:sldChg>
      <pc:sldChg chg="del">
        <pc:chgData name="Holmes, Ellen [NEA]" userId="8df78491-616d-4641-a13e-176bb27a1b7f" providerId="ADAL" clId="{99F31D30-34A9-42AF-B4CD-6C5952E75C32}" dt="2026-01-17T01:03:15.966" v="3069" actId="47"/>
        <pc:sldMkLst>
          <pc:docMk/>
          <pc:sldMk cId="147920237" sldId="1287"/>
        </pc:sldMkLst>
      </pc:sldChg>
      <pc:sldChg chg="del">
        <pc:chgData name="Holmes, Ellen [NEA]" userId="8df78491-616d-4641-a13e-176bb27a1b7f" providerId="ADAL" clId="{99F31D30-34A9-42AF-B4CD-6C5952E75C32}" dt="2026-01-17T00:59:00.309" v="3041" actId="47"/>
        <pc:sldMkLst>
          <pc:docMk/>
          <pc:sldMk cId="3411232733" sldId="1335"/>
        </pc:sldMkLst>
      </pc:sldChg>
      <pc:sldChg chg="add">
        <pc:chgData name="Holmes, Ellen [NEA]" userId="8df78491-616d-4641-a13e-176bb27a1b7f" providerId="ADAL" clId="{99F31D30-34A9-42AF-B4CD-6C5952E75C32}" dt="2026-01-17T00:58:48.734" v="3039"/>
        <pc:sldMkLst>
          <pc:docMk/>
          <pc:sldMk cId="3032965363" sldId="1344"/>
        </pc:sldMkLst>
      </pc:sldChg>
      <pc:sldChg chg="del">
        <pc:chgData name="Holmes, Ellen [NEA]" userId="8df78491-616d-4641-a13e-176bb27a1b7f" providerId="ADAL" clId="{99F31D30-34A9-42AF-B4CD-6C5952E75C32}" dt="2026-01-17T00:58:34.903" v="3038" actId="2696"/>
        <pc:sldMkLst>
          <pc:docMk/>
          <pc:sldMk cId="3273971419" sldId="1344"/>
        </pc:sldMkLst>
      </pc:sldChg>
      <pc:sldChg chg="del">
        <pc:chgData name="Holmes, Ellen [NEA]" userId="8df78491-616d-4641-a13e-176bb27a1b7f" providerId="ADAL" clId="{99F31D30-34A9-42AF-B4CD-6C5952E75C32}" dt="2026-01-17T01:00:21.839" v="3055" actId="47"/>
        <pc:sldMkLst>
          <pc:docMk/>
          <pc:sldMk cId="1433260302" sldId="1354"/>
        </pc:sldMkLst>
      </pc:sldChg>
      <pc:sldChg chg="del">
        <pc:chgData name="Holmes, Ellen [NEA]" userId="8df78491-616d-4641-a13e-176bb27a1b7f" providerId="ADAL" clId="{99F31D30-34A9-42AF-B4CD-6C5952E75C32}" dt="2026-01-17T00:59:02.198" v="3044" actId="47"/>
        <pc:sldMkLst>
          <pc:docMk/>
          <pc:sldMk cId="2717166907" sldId="1406"/>
        </pc:sldMkLst>
      </pc:sldChg>
      <pc:sldChg chg="del">
        <pc:chgData name="Holmes, Ellen [NEA]" userId="8df78491-616d-4641-a13e-176bb27a1b7f" providerId="ADAL" clId="{99F31D30-34A9-42AF-B4CD-6C5952E75C32}" dt="2026-01-17T00:59:07.933" v="3047" actId="47"/>
        <pc:sldMkLst>
          <pc:docMk/>
          <pc:sldMk cId="1332171380" sldId="1408"/>
        </pc:sldMkLst>
      </pc:sldChg>
      <pc:sldChg chg="addSp delSp modSp add mod modClrScheme chgLayout">
        <pc:chgData name="Holmes, Ellen [NEA]" userId="8df78491-616d-4641-a13e-176bb27a1b7f" providerId="ADAL" clId="{99F31D30-34A9-42AF-B4CD-6C5952E75C32}" dt="2026-01-17T17:13:47.737" v="3240" actId="14100"/>
        <pc:sldMkLst>
          <pc:docMk/>
          <pc:sldMk cId="1224322985" sldId="1666"/>
        </pc:sldMkLst>
        <pc:spChg chg="mod">
          <ac:chgData name="Holmes, Ellen [NEA]" userId="8df78491-616d-4641-a13e-176bb27a1b7f" providerId="ADAL" clId="{99F31D30-34A9-42AF-B4CD-6C5952E75C32}" dt="2026-01-17T17:12:17.967" v="3226" actId="14100"/>
          <ac:spMkLst>
            <pc:docMk/>
            <pc:sldMk cId="1224322985" sldId="1666"/>
            <ac:spMk id="6" creationId="{00000000-0000-0000-0000-000000000000}"/>
          </ac:spMkLst>
        </pc:spChg>
        <pc:spChg chg="mod">
          <ac:chgData name="Holmes, Ellen [NEA]" userId="8df78491-616d-4641-a13e-176bb27a1b7f" providerId="ADAL" clId="{99F31D30-34A9-42AF-B4CD-6C5952E75C32}" dt="2026-01-17T17:07:51.633" v="3201" actId="20577"/>
          <ac:spMkLst>
            <pc:docMk/>
            <pc:sldMk cId="1224322985" sldId="1666"/>
            <ac:spMk id="7" creationId="{00000000-0000-0000-0000-000000000000}"/>
          </ac:spMkLst>
        </pc:spChg>
        <pc:spChg chg="mod">
          <ac:chgData name="Holmes, Ellen [NEA]" userId="8df78491-616d-4641-a13e-176bb27a1b7f" providerId="ADAL" clId="{99F31D30-34A9-42AF-B4CD-6C5952E75C32}" dt="2026-01-17T17:13:47.737" v="3240" actId="14100"/>
          <ac:spMkLst>
            <pc:docMk/>
            <pc:sldMk cId="1224322985" sldId="1666"/>
            <ac:spMk id="11" creationId="{00000000-0000-0000-0000-000000000000}"/>
          </ac:spMkLst>
        </pc:spChg>
        <pc:spChg chg="add del mod ord">
          <ac:chgData name="Holmes, Ellen [NEA]" userId="8df78491-616d-4641-a13e-176bb27a1b7f" providerId="ADAL" clId="{99F31D30-34A9-42AF-B4CD-6C5952E75C32}" dt="2026-01-17T17:09:32.527" v="3208" actId="478"/>
          <ac:spMkLst>
            <pc:docMk/>
            <pc:sldMk cId="1224322985" sldId="1666"/>
            <ac:spMk id="12" creationId="{025EC7F0-9DF9-E0B3-82E1-2933D0F7F0F0}"/>
          </ac:spMkLst>
        </pc:spChg>
        <pc:spChg chg="add del mod ord">
          <ac:chgData name="Holmes, Ellen [NEA]" userId="8df78491-616d-4641-a13e-176bb27a1b7f" providerId="ADAL" clId="{99F31D30-34A9-42AF-B4CD-6C5952E75C32}" dt="2026-01-17T17:09:35.745" v="3209" actId="478"/>
          <ac:spMkLst>
            <pc:docMk/>
            <pc:sldMk cId="1224322985" sldId="1666"/>
            <ac:spMk id="13" creationId="{5B5CA9D2-6F29-ECF2-810B-8DBBDC9AED7D}"/>
          </ac:spMkLst>
        </pc:spChg>
        <pc:graphicFrameChg chg="add del mod modGraphic">
          <ac:chgData name="Holmes, Ellen [NEA]" userId="8df78491-616d-4641-a13e-176bb27a1b7f" providerId="ADAL" clId="{99F31D30-34A9-42AF-B4CD-6C5952E75C32}" dt="2026-01-17T17:13:41.463" v="3239"/>
          <ac:graphicFrameMkLst>
            <pc:docMk/>
            <pc:sldMk cId="1224322985" sldId="1666"/>
            <ac:graphicFrameMk id="4" creationId="{00000000-0000-0000-0000-000000000000}"/>
          </ac:graphicFrameMkLst>
        </pc:graphicFrameChg>
        <pc:picChg chg="mod">
          <ac:chgData name="Holmes, Ellen [NEA]" userId="8df78491-616d-4641-a13e-176bb27a1b7f" providerId="ADAL" clId="{99F31D30-34A9-42AF-B4CD-6C5952E75C32}" dt="2026-01-17T17:13:17.909" v="3236" actId="1076"/>
          <ac:picMkLst>
            <pc:docMk/>
            <pc:sldMk cId="1224322985" sldId="1666"/>
            <ac:picMk id="8" creationId="{00000000-0000-0000-0000-000000000000}"/>
          </ac:picMkLst>
        </pc:picChg>
        <pc:picChg chg="mod">
          <ac:chgData name="Holmes, Ellen [NEA]" userId="8df78491-616d-4641-a13e-176bb27a1b7f" providerId="ADAL" clId="{99F31D30-34A9-42AF-B4CD-6C5952E75C32}" dt="2026-01-17T17:12:05.486" v="3224" actId="1076"/>
          <ac:picMkLst>
            <pc:docMk/>
            <pc:sldMk cId="1224322985" sldId="1666"/>
            <ac:picMk id="9" creationId="{00000000-0000-0000-0000-000000000000}"/>
          </ac:picMkLst>
        </pc:picChg>
        <pc:picChg chg="mod">
          <ac:chgData name="Holmes, Ellen [NEA]" userId="8df78491-616d-4641-a13e-176bb27a1b7f" providerId="ADAL" clId="{99F31D30-34A9-42AF-B4CD-6C5952E75C32}" dt="2026-01-17T17:12:12.768" v="3225" actId="1076"/>
          <ac:picMkLst>
            <pc:docMk/>
            <pc:sldMk cId="1224322985" sldId="1666"/>
            <ac:picMk id="10" creationId="{00000000-0000-0000-0000-000000000000}"/>
          </ac:picMkLst>
        </pc:picChg>
      </pc:sldChg>
      <pc:sldChg chg="del">
        <pc:chgData name="Holmes, Ellen [NEA]" userId="8df78491-616d-4641-a13e-176bb27a1b7f" providerId="ADAL" clId="{99F31D30-34A9-42AF-B4CD-6C5952E75C32}" dt="2026-01-17T00:59:05.351" v="3045" actId="47"/>
        <pc:sldMkLst>
          <pc:docMk/>
          <pc:sldMk cId="3040089679" sldId="1848"/>
        </pc:sldMkLst>
      </pc:sldChg>
      <pc:sldChg chg="del">
        <pc:chgData name="Holmes, Ellen [NEA]" userId="8df78491-616d-4641-a13e-176bb27a1b7f" providerId="ADAL" clId="{99F31D30-34A9-42AF-B4CD-6C5952E75C32}" dt="2026-01-17T00:57:37.485" v="3034" actId="2696"/>
        <pc:sldMkLst>
          <pc:docMk/>
          <pc:sldMk cId="1533316821" sldId="1849"/>
        </pc:sldMkLst>
      </pc:sldChg>
      <pc:sldChg chg="add">
        <pc:chgData name="Holmes, Ellen [NEA]" userId="8df78491-616d-4641-a13e-176bb27a1b7f" providerId="ADAL" clId="{99F31D30-34A9-42AF-B4CD-6C5952E75C32}" dt="2026-01-17T00:57:44.709" v="3035"/>
        <pc:sldMkLst>
          <pc:docMk/>
          <pc:sldMk cId="2603714863" sldId="1849"/>
        </pc:sldMkLst>
      </pc:sldChg>
      <pc:sldChg chg="del">
        <pc:chgData name="Holmes, Ellen [NEA]" userId="8df78491-616d-4641-a13e-176bb27a1b7f" providerId="ADAL" clId="{99F31D30-34A9-42AF-B4CD-6C5952E75C32}" dt="2026-01-17T01:03:15.966" v="3069" actId="47"/>
        <pc:sldMkLst>
          <pc:docMk/>
          <pc:sldMk cId="1292206135" sldId="1850"/>
        </pc:sldMkLst>
      </pc:sldChg>
      <pc:sldChg chg="del">
        <pc:chgData name="Holmes, Ellen [NEA]" userId="8df78491-616d-4641-a13e-176bb27a1b7f" providerId="ADAL" clId="{99F31D30-34A9-42AF-B4CD-6C5952E75C32}" dt="2026-01-17T01:03:15.966" v="3069" actId="47"/>
        <pc:sldMkLst>
          <pc:docMk/>
          <pc:sldMk cId="3617384942" sldId="1852"/>
        </pc:sldMkLst>
      </pc:sldChg>
      <pc:sldChg chg="del">
        <pc:chgData name="Holmes, Ellen [NEA]" userId="8df78491-616d-4641-a13e-176bb27a1b7f" providerId="ADAL" clId="{99F31D30-34A9-42AF-B4CD-6C5952E75C32}" dt="2026-01-17T01:03:15.966" v="3069" actId="47"/>
        <pc:sldMkLst>
          <pc:docMk/>
          <pc:sldMk cId="4041473701" sldId="1853"/>
        </pc:sldMkLst>
      </pc:sldChg>
      <pc:sldChg chg="del">
        <pc:chgData name="Holmes, Ellen [NEA]" userId="8df78491-616d-4641-a13e-176bb27a1b7f" providerId="ADAL" clId="{99F31D30-34A9-42AF-B4CD-6C5952E75C32}" dt="2026-01-17T00:56:34.743" v="3016" actId="47"/>
        <pc:sldMkLst>
          <pc:docMk/>
          <pc:sldMk cId="4119313704" sldId="1856"/>
        </pc:sldMkLst>
      </pc:sldChg>
      <pc:sldChg chg="del">
        <pc:chgData name="Holmes, Ellen [NEA]" userId="8df78491-616d-4641-a13e-176bb27a1b7f" providerId="ADAL" clId="{99F31D30-34A9-42AF-B4CD-6C5952E75C32}" dt="2026-01-17T01:03:15.966" v="3069" actId="47"/>
        <pc:sldMkLst>
          <pc:docMk/>
          <pc:sldMk cId="1589375495" sldId="1857"/>
        </pc:sldMkLst>
      </pc:sldChg>
      <pc:sldChg chg="del">
        <pc:chgData name="Holmes, Ellen [NEA]" userId="8df78491-616d-4641-a13e-176bb27a1b7f" providerId="ADAL" clId="{99F31D30-34A9-42AF-B4CD-6C5952E75C32}" dt="2026-01-17T01:03:15.966" v="3069" actId="47"/>
        <pc:sldMkLst>
          <pc:docMk/>
          <pc:sldMk cId="3212717624" sldId="1858"/>
        </pc:sldMkLst>
      </pc:sldChg>
      <pc:sldChg chg="del">
        <pc:chgData name="Holmes, Ellen [NEA]" userId="8df78491-616d-4641-a13e-176bb27a1b7f" providerId="ADAL" clId="{99F31D30-34A9-42AF-B4CD-6C5952E75C32}" dt="2026-01-17T01:03:15.966" v="3069" actId="47"/>
        <pc:sldMkLst>
          <pc:docMk/>
          <pc:sldMk cId="2835575643" sldId="1859"/>
        </pc:sldMkLst>
      </pc:sldChg>
      <pc:sldChg chg="del">
        <pc:chgData name="Holmes, Ellen [NEA]" userId="8df78491-616d-4641-a13e-176bb27a1b7f" providerId="ADAL" clId="{99F31D30-34A9-42AF-B4CD-6C5952E75C32}" dt="2026-01-17T01:03:15.966" v="3069" actId="47"/>
        <pc:sldMkLst>
          <pc:docMk/>
          <pc:sldMk cId="462000897" sldId="1860"/>
        </pc:sldMkLst>
      </pc:sldChg>
      <pc:sldChg chg="del">
        <pc:chgData name="Holmes, Ellen [NEA]" userId="8df78491-616d-4641-a13e-176bb27a1b7f" providerId="ADAL" clId="{99F31D30-34A9-42AF-B4CD-6C5952E75C32}" dt="2026-01-17T01:03:15.966" v="3069" actId="47"/>
        <pc:sldMkLst>
          <pc:docMk/>
          <pc:sldMk cId="568687844" sldId="1861"/>
        </pc:sldMkLst>
      </pc:sldChg>
      <pc:sldChg chg="del">
        <pc:chgData name="Holmes, Ellen [NEA]" userId="8df78491-616d-4641-a13e-176bb27a1b7f" providerId="ADAL" clId="{99F31D30-34A9-42AF-B4CD-6C5952E75C32}" dt="2026-01-17T01:03:15.966" v="3069" actId="47"/>
        <pc:sldMkLst>
          <pc:docMk/>
          <pc:sldMk cId="2057746213" sldId="1862"/>
        </pc:sldMkLst>
      </pc:sldChg>
      <pc:sldChg chg="del">
        <pc:chgData name="Holmes, Ellen [NEA]" userId="8df78491-616d-4641-a13e-176bb27a1b7f" providerId="ADAL" clId="{99F31D30-34A9-42AF-B4CD-6C5952E75C32}" dt="2026-01-17T01:02:27.662" v="3068" actId="47"/>
        <pc:sldMkLst>
          <pc:docMk/>
          <pc:sldMk cId="4100151071" sldId="1863"/>
        </pc:sldMkLst>
      </pc:sldChg>
      <pc:sldChg chg="del">
        <pc:chgData name="Holmes, Ellen [NEA]" userId="8df78491-616d-4641-a13e-176bb27a1b7f" providerId="ADAL" clId="{99F31D30-34A9-42AF-B4CD-6C5952E75C32}" dt="2026-01-17T01:03:15.966" v="3069" actId="47"/>
        <pc:sldMkLst>
          <pc:docMk/>
          <pc:sldMk cId="2592185273" sldId="1864"/>
        </pc:sldMkLst>
      </pc:sldChg>
      <pc:sldChg chg="del">
        <pc:chgData name="Holmes, Ellen [NEA]" userId="8df78491-616d-4641-a13e-176bb27a1b7f" providerId="ADAL" clId="{99F31D30-34A9-42AF-B4CD-6C5952E75C32}" dt="2026-01-17T01:03:15.966" v="3069" actId="47"/>
        <pc:sldMkLst>
          <pc:docMk/>
          <pc:sldMk cId="1313989681" sldId="1865"/>
        </pc:sldMkLst>
      </pc:sldChg>
      <pc:sldChg chg="del">
        <pc:chgData name="Holmes, Ellen [NEA]" userId="8df78491-616d-4641-a13e-176bb27a1b7f" providerId="ADAL" clId="{99F31D30-34A9-42AF-B4CD-6C5952E75C32}" dt="2026-01-17T00:57:06.976" v="3022" actId="47"/>
        <pc:sldMkLst>
          <pc:docMk/>
          <pc:sldMk cId="2402769479" sldId="1866"/>
        </pc:sldMkLst>
      </pc:sldChg>
      <pc:sldChg chg="del">
        <pc:chgData name="Holmes, Ellen [NEA]" userId="8df78491-616d-4641-a13e-176bb27a1b7f" providerId="ADAL" clId="{99F31D30-34A9-42AF-B4CD-6C5952E75C32}" dt="2026-01-17T00:55:17.158" v="2970" actId="47"/>
        <pc:sldMkLst>
          <pc:docMk/>
          <pc:sldMk cId="379882622" sldId="1867"/>
        </pc:sldMkLst>
      </pc:sldChg>
      <pc:sldChg chg="del">
        <pc:chgData name="Holmes, Ellen [NEA]" userId="8df78491-616d-4641-a13e-176bb27a1b7f" providerId="ADAL" clId="{99F31D30-34A9-42AF-B4CD-6C5952E75C32}" dt="2026-01-17T00:57:17.090" v="3030" actId="47"/>
        <pc:sldMkLst>
          <pc:docMk/>
          <pc:sldMk cId="975352958" sldId="1868"/>
        </pc:sldMkLst>
      </pc:sldChg>
      <pc:sldChg chg="del">
        <pc:chgData name="Holmes, Ellen [NEA]" userId="8df78491-616d-4641-a13e-176bb27a1b7f" providerId="ADAL" clId="{99F31D30-34A9-42AF-B4CD-6C5952E75C32}" dt="2026-01-17T01:00:23.273" v="3056" actId="47"/>
        <pc:sldMkLst>
          <pc:docMk/>
          <pc:sldMk cId="3216799327" sldId="1870"/>
        </pc:sldMkLst>
      </pc:sldChg>
      <pc:sldChg chg="del">
        <pc:chgData name="Holmes, Ellen [NEA]" userId="8df78491-616d-4641-a13e-176bb27a1b7f" providerId="ADAL" clId="{99F31D30-34A9-42AF-B4CD-6C5952E75C32}" dt="2026-01-17T01:03:15.966" v="3069" actId="47"/>
        <pc:sldMkLst>
          <pc:docMk/>
          <pc:sldMk cId="3649979089" sldId="2562"/>
        </pc:sldMkLst>
      </pc:sldChg>
      <pc:sldChg chg="del">
        <pc:chgData name="Holmes, Ellen [NEA]" userId="8df78491-616d-4641-a13e-176bb27a1b7f" providerId="ADAL" clId="{99F31D30-34A9-42AF-B4CD-6C5952E75C32}" dt="2026-01-17T01:03:15.966" v="3069" actId="47"/>
        <pc:sldMkLst>
          <pc:docMk/>
          <pc:sldMk cId="1675956249" sldId="2563"/>
        </pc:sldMkLst>
      </pc:sldChg>
      <pc:sldChg chg="del">
        <pc:chgData name="Holmes, Ellen [NEA]" userId="8df78491-616d-4641-a13e-176bb27a1b7f" providerId="ADAL" clId="{99F31D30-34A9-42AF-B4CD-6C5952E75C32}" dt="2026-01-17T01:03:15.966" v="3069" actId="47"/>
        <pc:sldMkLst>
          <pc:docMk/>
          <pc:sldMk cId="1028969742" sldId="2564"/>
        </pc:sldMkLst>
      </pc:sldChg>
      <pc:sldChg chg="del">
        <pc:chgData name="Holmes, Ellen [NEA]" userId="8df78491-616d-4641-a13e-176bb27a1b7f" providerId="ADAL" clId="{99F31D30-34A9-42AF-B4CD-6C5952E75C32}" dt="2026-01-17T01:03:15.966" v="3069" actId="47"/>
        <pc:sldMkLst>
          <pc:docMk/>
          <pc:sldMk cId="2580607297" sldId="2566"/>
        </pc:sldMkLst>
      </pc:sldChg>
      <pc:sldChg chg="del">
        <pc:chgData name="Holmes, Ellen [NEA]" userId="8df78491-616d-4641-a13e-176bb27a1b7f" providerId="ADAL" clId="{99F31D30-34A9-42AF-B4CD-6C5952E75C32}" dt="2026-01-17T01:03:15.966" v="3069" actId="47"/>
        <pc:sldMkLst>
          <pc:docMk/>
          <pc:sldMk cId="4011994852" sldId="2567"/>
        </pc:sldMkLst>
      </pc:sldChg>
      <pc:sldChg chg="del">
        <pc:chgData name="Holmes, Ellen [NEA]" userId="8df78491-616d-4641-a13e-176bb27a1b7f" providerId="ADAL" clId="{99F31D30-34A9-42AF-B4CD-6C5952E75C32}" dt="2026-01-17T01:03:15.966" v="3069" actId="47"/>
        <pc:sldMkLst>
          <pc:docMk/>
          <pc:sldMk cId="3812695126" sldId="2568"/>
        </pc:sldMkLst>
      </pc:sldChg>
      <pc:sldChg chg="del">
        <pc:chgData name="Holmes, Ellen [NEA]" userId="8df78491-616d-4641-a13e-176bb27a1b7f" providerId="ADAL" clId="{99F31D30-34A9-42AF-B4CD-6C5952E75C32}" dt="2026-01-17T01:03:15.966" v="3069" actId="47"/>
        <pc:sldMkLst>
          <pc:docMk/>
          <pc:sldMk cId="2132117892" sldId="2569"/>
        </pc:sldMkLst>
      </pc:sldChg>
      <pc:sldChg chg="del">
        <pc:chgData name="Holmes, Ellen [NEA]" userId="8df78491-616d-4641-a13e-176bb27a1b7f" providerId="ADAL" clId="{99F31D30-34A9-42AF-B4CD-6C5952E75C32}" dt="2026-01-17T01:03:15.966" v="3069" actId="47"/>
        <pc:sldMkLst>
          <pc:docMk/>
          <pc:sldMk cId="956759396" sldId="2570"/>
        </pc:sldMkLst>
      </pc:sldChg>
      <pc:sldChg chg="del">
        <pc:chgData name="Holmes, Ellen [NEA]" userId="8df78491-616d-4641-a13e-176bb27a1b7f" providerId="ADAL" clId="{99F31D30-34A9-42AF-B4CD-6C5952E75C32}" dt="2026-01-17T01:03:15.966" v="3069" actId="47"/>
        <pc:sldMkLst>
          <pc:docMk/>
          <pc:sldMk cId="4208942291" sldId="2571"/>
        </pc:sldMkLst>
      </pc:sldChg>
      <pc:sldChg chg="del">
        <pc:chgData name="Holmes, Ellen [NEA]" userId="8df78491-616d-4641-a13e-176bb27a1b7f" providerId="ADAL" clId="{99F31D30-34A9-42AF-B4CD-6C5952E75C32}" dt="2026-01-17T01:03:15.966" v="3069" actId="47"/>
        <pc:sldMkLst>
          <pc:docMk/>
          <pc:sldMk cId="3020754486" sldId="2572"/>
        </pc:sldMkLst>
      </pc:sldChg>
      <pc:sldChg chg="del">
        <pc:chgData name="Holmes, Ellen [NEA]" userId="8df78491-616d-4641-a13e-176bb27a1b7f" providerId="ADAL" clId="{99F31D30-34A9-42AF-B4CD-6C5952E75C32}" dt="2026-01-17T00:58:03.816" v="3036" actId="2696"/>
        <pc:sldMkLst>
          <pc:docMk/>
          <pc:sldMk cId="898784641" sldId="2573"/>
        </pc:sldMkLst>
      </pc:sldChg>
      <pc:sldChg chg="add">
        <pc:chgData name="Holmes, Ellen [NEA]" userId="8df78491-616d-4641-a13e-176bb27a1b7f" providerId="ADAL" clId="{99F31D30-34A9-42AF-B4CD-6C5952E75C32}" dt="2026-01-17T00:58:20.572" v="3037"/>
        <pc:sldMkLst>
          <pc:docMk/>
          <pc:sldMk cId="2425608695" sldId="2573"/>
        </pc:sldMkLst>
      </pc:sldChg>
      <pc:sldChg chg="del">
        <pc:chgData name="Holmes, Ellen [NEA]" userId="8df78491-616d-4641-a13e-176bb27a1b7f" providerId="ADAL" clId="{99F31D30-34A9-42AF-B4CD-6C5952E75C32}" dt="2026-01-17T01:00:18.605" v="3053" actId="47"/>
        <pc:sldMkLst>
          <pc:docMk/>
          <pc:sldMk cId="2835090058" sldId="2574"/>
        </pc:sldMkLst>
      </pc:sldChg>
      <pc:sldChg chg="del">
        <pc:chgData name="Holmes, Ellen [NEA]" userId="8df78491-616d-4641-a13e-176bb27a1b7f" providerId="ADAL" clId="{99F31D30-34A9-42AF-B4CD-6C5952E75C32}" dt="2026-01-17T01:00:20.308" v="3054" actId="47"/>
        <pc:sldMkLst>
          <pc:docMk/>
          <pc:sldMk cId="3571158174" sldId="2575"/>
        </pc:sldMkLst>
      </pc:sldChg>
      <pc:sldChg chg="del">
        <pc:chgData name="Holmes, Ellen [NEA]" userId="8df78491-616d-4641-a13e-176bb27a1b7f" providerId="ADAL" clId="{99F31D30-34A9-42AF-B4CD-6C5952E75C32}" dt="2026-01-16T23:26:33.067" v="72" actId="47"/>
        <pc:sldMkLst>
          <pc:docMk/>
          <pc:sldMk cId="3060979580" sldId="2576"/>
        </pc:sldMkLst>
      </pc:sldChg>
      <pc:sldChg chg="add del">
        <pc:chgData name="Holmes, Ellen [NEA]" userId="8df78491-616d-4641-a13e-176bb27a1b7f" providerId="ADAL" clId="{99F31D30-34A9-42AF-B4CD-6C5952E75C32}" dt="2026-01-17T00:32:09.882" v="2061" actId="47"/>
        <pc:sldMkLst>
          <pc:docMk/>
          <pc:sldMk cId="3158416959" sldId="2576"/>
        </pc:sldMkLst>
      </pc:sldChg>
      <pc:sldChg chg="del">
        <pc:chgData name="Holmes, Ellen [NEA]" userId="8df78491-616d-4641-a13e-176bb27a1b7f" providerId="ADAL" clId="{99F31D30-34A9-42AF-B4CD-6C5952E75C32}" dt="2026-01-17T00:55:47.226" v="2975" actId="47"/>
        <pc:sldMkLst>
          <pc:docMk/>
          <pc:sldMk cId="2303963096" sldId="2577"/>
        </pc:sldMkLst>
      </pc:sldChg>
      <pc:sldChg chg="del">
        <pc:chgData name="Holmes, Ellen [NEA]" userId="8df78491-616d-4641-a13e-176bb27a1b7f" providerId="ADAL" clId="{99F31D30-34A9-42AF-B4CD-6C5952E75C32}" dt="2026-01-17T00:55:49.125" v="2977" actId="47"/>
        <pc:sldMkLst>
          <pc:docMk/>
          <pc:sldMk cId="1708589960" sldId="2578"/>
        </pc:sldMkLst>
      </pc:sldChg>
      <pc:sldChg chg="del">
        <pc:chgData name="Holmes, Ellen [NEA]" userId="8df78491-616d-4641-a13e-176bb27a1b7f" providerId="ADAL" clId="{99F31D30-34A9-42AF-B4CD-6C5952E75C32}" dt="2026-01-17T00:56:32.701" v="3015" actId="47"/>
        <pc:sldMkLst>
          <pc:docMk/>
          <pc:sldMk cId="1318279148" sldId="2579"/>
        </pc:sldMkLst>
      </pc:sldChg>
      <pc:sldChg chg="del">
        <pc:chgData name="Holmes, Ellen [NEA]" userId="8df78491-616d-4641-a13e-176bb27a1b7f" providerId="ADAL" clId="{99F31D30-34A9-42AF-B4CD-6C5952E75C32}" dt="2026-01-17T00:56:36.304" v="3017" actId="47"/>
        <pc:sldMkLst>
          <pc:docMk/>
          <pc:sldMk cId="882731790" sldId="2580"/>
        </pc:sldMkLst>
      </pc:sldChg>
      <pc:sldChg chg="del">
        <pc:chgData name="Holmes, Ellen [NEA]" userId="8df78491-616d-4641-a13e-176bb27a1b7f" providerId="ADAL" clId="{99F31D30-34A9-42AF-B4CD-6C5952E75C32}" dt="2026-01-17T00:56:37.961" v="3018" actId="47"/>
        <pc:sldMkLst>
          <pc:docMk/>
          <pc:sldMk cId="1938092611" sldId="2582"/>
        </pc:sldMkLst>
      </pc:sldChg>
      <pc:sldChg chg="del">
        <pc:chgData name="Holmes, Ellen [NEA]" userId="8df78491-616d-4641-a13e-176bb27a1b7f" providerId="ADAL" clId="{99F31D30-34A9-42AF-B4CD-6C5952E75C32}" dt="2026-01-17T00:57:11.618" v="3025" actId="47"/>
        <pc:sldMkLst>
          <pc:docMk/>
          <pc:sldMk cId="3801831150" sldId="2583"/>
        </pc:sldMkLst>
      </pc:sldChg>
      <pc:sldChg chg="del">
        <pc:chgData name="Holmes, Ellen [NEA]" userId="8df78491-616d-4641-a13e-176bb27a1b7f" providerId="ADAL" clId="{99F31D30-34A9-42AF-B4CD-6C5952E75C32}" dt="2026-01-17T01:00:17.491" v="3052" actId="47"/>
        <pc:sldMkLst>
          <pc:docMk/>
          <pc:sldMk cId="3970759834" sldId="2584"/>
        </pc:sldMkLst>
      </pc:sldChg>
      <pc:sldChg chg="del">
        <pc:chgData name="Holmes, Ellen [NEA]" userId="8df78491-616d-4641-a13e-176bb27a1b7f" providerId="ADAL" clId="{99F31D30-34A9-42AF-B4CD-6C5952E75C32}" dt="2026-01-17T00:59:00.933" v="3042" actId="47"/>
        <pc:sldMkLst>
          <pc:docMk/>
          <pc:sldMk cId="2962781198" sldId="2585"/>
        </pc:sldMkLst>
      </pc:sldChg>
      <pc:sldChg chg="del">
        <pc:chgData name="Holmes, Ellen [NEA]" userId="8df78491-616d-4641-a13e-176bb27a1b7f" providerId="ADAL" clId="{99F31D30-34A9-42AF-B4CD-6C5952E75C32}" dt="2026-01-17T01:03:15.966" v="3069" actId="47"/>
        <pc:sldMkLst>
          <pc:docMk/>
          <pc:sldMk cId="1438456562" sldId="2586"/>
        </pc:sldMkLst>
      </pc:sldChg>
      <pc:sldChg chg="del">
        <pc:chgData name="Holmes, Ellen [NEA]" userId="8df78491-616d-4641-a13e-176bb27a1b7f" providerId="ADAL" clId="{99F31D30-34A9-42AF-B4CD-6C5952E75C32}" dt="2026-01-17T01:03:15.966" v="3069" actId="47"/>
        <pc:sldMkLst>
          <pc:docMk/>
          <pc:sldMk cId="1693914762" sldId="2587"/>
        </pc:sldMkLst>
      </pc:sldChg>
      <pc:sldChg chg="del">
        <pc:chgData name="Holmes, Ellen [NEA]" userId="8df78491-616d-4641-a13e-176bb27a1b7f" providerId="ADAL" clId="{99F31D30-34A9-42AF-B4CD-6C5952E75C32}" dt="2026-01-17T01:03:15.966" v="3069" actId="47"/>
        <pc:sldMkLst>
          <pc:docMk/>
          <pc:sldMk cId="4058662974" sldId="2588"/>
        </pc:sldMkLst>
      </pc:sldChg>
      <pc:sldChg chg="del">
        <pc:chgData name="Holmes, Ellen [NEA]" userId="8df78491-616d-4641-a13e-176bb27a1b7f" providerId="ADAL" clId="{99F31D30-34A9-42AF-B4CD-6C5952E75C32}" dt="2026-01-17T01:03:15.966" v="3069" actId="47"/>
        <pc:sldMkLst>
          <pc:docMk/>
          <pc:sldMk cId="3406309037" sldId="2590"/>
        </pc:sldMkLst>
      </pc:sldChg>
      <pc:sldChg chg="del">
        <pc:chgData name="Holmes, Ellen [NEA]" userId="8df78491-616d-4641-a13e-176bb27a1b7f" providerId="ADAL" clId="{99F31D30-34A9-42AF-B4CD-6C5952E75C32}" dt="2026-01-17T01:03:15.966" v="3069" actId="47"/>
        <pc:sldMkLst>
          <pc:docMk/>
          <pc:sldMk cId="3785102537" sldId="2592"/>
        </pc:sldMkLst>
      </pc:sldChg>
      <pc:sldChg chg="del">
        <pc:chgData name="Holmes, Ellen [NEA]" userId="8df78491-616d-4641-a13e-176bb27a1b7f" providerId="ADAL" clId="{99F31D30-34A9-42AF-B4CD-6C5952E75C32}" dt="2026-01-17T01:03:15.966" v="3069" actId="47"/>
        <pc:sldMkLst>
          <pc:docMk/>
          <pc:sldMk cId="165354073" sldId="2593"/>
        </pc:sldMkLst>
      </pc:sldChg>
      <pc:sldChg chg="del">
        <pc:chgData name="Holmes, Ellen [NEA]" userId="8df78491-616d-4641-a13e-176bb27a1b7f" providerId="ADAL" clId="{99F31D30-34A9-42AF-B4CD-6C5952E75C32}" dt="2026-01-17T01:03:15.966" v="3069" actId="47"/>
        <pc:sldMkLst>
          <pc:docMk/>
          <pc:sldMk cId="277313618" sldId="2594"/>
        </pc:sldMkLst>
      </pc:sldChg>
      <pc:sldChg chg="del">
        <pc:chgData name="Holmes, Ellen [NEA]" userId="8df78491-616d-4641-a13e-176bb27a1b7f" providerId="ADAL" clId="{99F31D30-34A9-42AF-B4CD-6C5952E75C32}" dt="2026-01-17T01:03:15.966" v="3069" actId="47"/>
        <pc:sldMkLst>
          <pc:docMk/>
          <pc:sldMk cId="2329921866" sldId="2595"/>
        </pc:sldMkLst>
      </pc:sldChg>
      <pc:sldChg chg="del">
        <pc:chgData name="Holmes, Ellen [NEA]" userId="8df78491-616d-4641-a13e-176bb27a1b7f" providerId="ADAL" clId="{99F31D30-34A9-42AF-B4CD-6C5952E75C32}" dt="2026-01-17T01:03:15.966" v="3069" actId="47"/>
        <pc:sldMkLst>
          <pc:docMk/>
          <pc:sldMk cId="2347359609" sldId="2596"/>
        </pc:sldMkLst>
      </pc:sldChg>
      <pc:sldChg chg="del">
        <pc:chgData name="Holmes, Ellen [NEA]" userId="8df78491-616d-4641-a13e-176bb27a1b7f" providerId="ADAL" clId="{99F31D30-34A9-42AF-B4CD-6C5952E75C32}" dt="2026-01-17T01:03:15.966" v="3069" actId="47"/>
        <pc:sldMkLst>
          <pc:docMk/>
          <pc:sldMk cId="2001858261" sldId="2597"/>
        </pc:sldMkLst>
      </pc:sldChg>
      <pc:sldChg chg="del">
        <pc:chgData name="Holmes, Ellen [NEA]" userId="8df78491-616d-4641-a13e-176bb27a1b7f" providerId="ADAL" clId="{99F31D30-34A9-42AF-B4CD-6C5952E75C32}" dt="2026-01-17T01:03:15.966" v="3069" actId="47"/>
        <pc:sldMkLst>
          <pc:docMk/>
          <pc:sldMk cId="574979728" sldId="2598"/>
        </pc:sldMkLst>
      </pc:sldChg>
      <pc:sldChg chg="add del">
        <pc:chgData name="Holmes, Ellen [NEA]" userId="8df78491-616d-4641-a13e-176bb27a1b7f" providerId="ADAL" clId="{99F31D30-34A9-42AF-B4CD-6C5952E75C32}" dt="2026-01-17T01:02:19.520" v="3065" actId="47"/>
        <pc:sldMkLst>
          <pc:docMk/>
          <pc:sldMk cId="2012679383" sldId="2599"/>
        </pc:sldMkLst>
      </pc:sldChg>
      <pc:sldChg chg="add del">
        <pc:chgData name="Holmes, Ellen [NEA]" userId="8df78491-616d-4641-a13e-176bb27a1b7f" providerId="ADAL" clId="{99F31D30-34A9-42AF-B4CD-6C5952E75C32}" dt="2026-01-17T00:58:59.506" v="3040" actId="47"/>
        <pc:sldMkLst>
          <pc:docMk/>
          <pc:sldMk cId="1564457323" sldId="2600"/>
        </pc:sldMkLst>
      </pc:sldChg>
      <pc:sldChg chg="del">
        <pc:chgData name="Holmes, Ellen [NEA]" userId="8df78491-616d-4641-a13e-176bb27a1b7f" providerId="ADAL" clId="{99F31D30-34A9-42AF-B4CD-6C5952E75C32}" dt="2026-01-17T00:59:06.916" v="3046" actId="47"/>
        <pc:sldMkLst>
          <pc:docMk/>
          <pc:sldMk cId="4051801471" sldId="2601"/>
        </pc:sldMkLst>
      </pc:sldChg>
      <pc:sldChg chg="del">
        <pc:chgData name="Holmes, Ellen [NEA]" userId="8df78491-616d-4641-a13e-176bb27a1b7f" providerId="ADAL" clId="{99F31D30-34A9-42AF-B4CD-6C5952E75C32}" dt="2026-01-17T00:59:01.521" v="3043" actId="47"/>
        <pc:sldMkLst>
          <pc:docMk/>
          <pc:sldMk cId="4089041943" sldId="2602"/>
        </pc:sldMkLst>
      </pc:sldChg>
      <pc:sldChg chg="del">
        <pc:chgData name="Holmes, Ellen [NEA]" userId="8df78491-616d-4641-a13e-176bb27a1b7f" providerId="ADAL" clId="{99F31D30-34A9-42AF-B4CD-6C5952E75C32}" dt="2026-01-17T00:59:10.124" v="3048" actId="47"/>
        <pc:sldMkLst>
          <pc:docMk/>
          <pc:sldMk cId="4278464947" sldId="2603"/>
        </pc:sldMkLst>
      </pc:sldChg>
      <pc:sldChg chg="del">
        <pc:chgData name="Holmes, Ellen [NEA]" userId="8df78491-616d-4641-a13e-176bb27a1b7f" providerId="ADAL" clId="{99F31D30-34A9-42AF-B4CD-6C5952E75C32}" dt="2026-01-17T00:59:11.230" v="3049" actId="47"/>
        <pc:sldMkLst>
          <pc:docMk/>
          <pc:sldMk cId="678567772" sldId="2604"/>
        </pc:sldMkLst>
      </pc:sldChg>
      <pc:sldChg chg="del">
        <pc:chgData name="Holmes, Ellen [NEA]" userId="8df78491-616d-4641-a13e-176bb27a1b7f" providerId="ADAL" clId="{99F31D30-34A9-42AF-B4CD-6C5952E75C32}" dt="2026-01-17T01:03:15.966" v="3069" actId="47"/>
        <pc:sldMkLst>
          <pc:docMk/>
          <pc:sldMk cId="3377759764" sldId="2605"/>
        </pc:sldMkLst>
      </pc:sldChg>
      <pc:sldChg chg="del">
        <pc:chgData name="Holmes, Ellen [NEA]" userId="8df78491-616d-4641-a13e-176bb27a1b7f" providerId="ADAL" clId="{99F31D30-34A9-42AF-B4CD-6C5952E75C32}" dt="2026-01-17T01:03:15.966" v="3069" actId="47"/>
        <pc:sldMkLst>
          <pc:docMk/>
          <pc:sldMk cId="109412088" sldId="2606"/>
        </pc:sldMkLst>
      </pc:sldChg>
      <pc:sldChg chg="modSp add mod">
        <pc:chgData name="Holmes, Ellen [NEA]" userId="8df78491-616d-4641-a13e-176bb27a1b7f" providerId="ADAL" clId="{99F31D30-34A9-42AF-B4CD-6C5952E75C32}" dt="2026-01-17T18:21:23.745" v="3599" actId="20577"/>
        <pc:sldMkLst>
          <pc:docMk/>
          <pc:sldMk cId="4243263963" sldId="2607"/>
        </pc:sldMkLst>
        <pc:spChg chg="mod">
          <ac:chgData name="Holmes, Ellen [NEA]" userId="8df78491-616d-4641-a13e-176bb27a1b7f" providerId="ADAL" clId="{99F31D30-34A9-42AF-B4CD-6C5952E75C32}" dt="2026-01-17T18:21:23.745" v="3599" actId="20577"/>
          <ac:spMkLst>
            <pc:docMk/>
            <pc:sldMk cId="4243263963" sldId="2607"/>
            <ac:spMk id="2" creationId="{BB797544-CD09-D1D5-ED7B-E64E2A0E6822}"/>
          </ac:spMkLst>
        </pc:spChg>
      </pc:sldChg>
      <pc:sldChg chg="addSp delSp modSp new mod">
        <pc:chgData name="Holmes, Ellen [NEA]" userId="8df78491-616d-4641-a13e-176bb27a1b7f" providerId="ADAL" clId="{99F31D30-34A9-42AF-B4CD-6C5952E75C32}" dt="2026-01-16T23:34:20.542" v="273" actId="1076"/>
        <pc:sldMkLst>
          <pc:docMk/>
          <pc:sldMk cId="1625159126" sldId="2608"/>
        </pc:sldMkLst>
        <pc:spChg chg="del">
          <ac:chgData name="Holmes, Ellen [NEA]" userId="8df78491-616d-4641-a13e-176bb27a1b7f" providerId="ADAL" clId="{99F31D30-34A9-42AF-B4CD-6C5952E75C32}" dt="2026-01-16T23:33:30.557" v="166" actId="26606"/>
          <ac:spMkLst>
            <pc:docMk/>
            <pc:sldMk cId="1625159126" sldId="2608"/>
            <ac:spMk id="2" creationId="{B6B774DC-4321-5062-D64E-C5C36E054414}"/>
          </ac:spMkLst>
        </pc:spChg>
        <pc:spChg chg="del">
          <ac:chgData name="Holmes, Ellen [NEA]" userId="8df78491-616d-4641-a13e-176bb27a1b7f" providerId="ADAL" clId="{99F31D30-34A9-42AF-B4CD-6C5952E75C32}" dt="2026-01-16T23:33:25.668" v="165"/>
          <ac:spMkLst>
            <pc:docMk/>
            <pc:sldMk cId="1625159126" sldId="2608"/>
            <ac:spMk id="3" creationId="{17D703A2-BAB4-5420-F446-BB3A54104E91}"/>
          </ac:spMkLst>
        </pc:spChg>
        <pc:spChg chg="add del mod">
          <ac:chgData name="Holmes, Ellen [NEA]" userId="8df78491-616d-4641-a13e-176bb27a1b7f" providerId="ADAL" clId="{99F31D30-34A9-42AF-B4CD-6C5952E75C32}" dt="2026-01-16T23:34:17.899" v="272" actId="478"/>
          <ac:spMkLst>
            <pc:docMk/>
            <pc:sldMk cId="1625159126" sldId="2608"/>
            <ac:spMk id="2055" creationId="{F610A403-84AA-8E98-974D-EDC7246BDB1E}"/>
          </ac:spMkLst>
        </pc:spChg>
        <pc:picChg chg="add mod">
          <ac:chgData name="Holmes, Ellen [NEA]" userId="8df78491-616d-4641-a13e-176bb27a1b7f" providerId="ADAL" clId="{99F31D30-34A9-42AF-B4CD-6C5952E75C32}" dt="2026-01-16T23:34:20.542" v="273" actId="1076"/>
          <ac:picMkLst>
            <pc:docMk/>
            <pc:sldMk cId="1625159126" sldId="2608"/>
            <ac:picMk id="2050" creationId="{7AC37930-C84D-BB80-92CF-9350DBDED28A}"/>
          </ac:picMkLst>
        </pc:picChg>
      </pc:sldChg>
      <pc:sldChg chg="modSp add mod">
        <pc:chgData name="Holmes, Ellen [NEA]" userId="8df78491-616d-4641-a13e-176bb27a1b7f" providerId="ADAL" clId="{99F31D30-34A9-42AF-B4CD-6C5952E75C32}" dt="2026-01-17T00:22:22.938" v="1805" actId="20577"/>
        <pc:sldMkLst>
          <pc:docMk/>
          <pc:sldMk cId="43487834" sldId="2609"/>
        </pc:sldMkLst>
        <pc:spChg chg="mod">
          <ac:chgData name="Holmes, Ellen [NEA]" userId="8df78491-616d-4641-a13e-176bb27a1b7f" providerId="ADAL" clId="{99F31D30-34A9-42AF-B4CD-6C5952E75C32}" dt="2026-01-17T00:22:22.938" v="1805" actId="20577"/>
          <ac:spMkLst>
            <pc:docMk/>
            <pc:sldMk cId="43487834" sldId="2609"/>
            <ac:spMk id="2" creationId="{1B9F115A-7DD1-0046-8D6E-7BA55DEABFDA}"/>
          </ac:spMkLst>
        </pc:spChg>
        <pc:spChg chg="mod">
          <ac:chgData name="Holmes, Ellen [NEA]" userId="8df78491-616d-4641-a13e-176bb27a1b7f" providerId="ADAL" clId="{99F31D30-34A9-42AF-B4CD-6C5952E75C32}" dt="2026-01-16T23:48:45.815" v="704" actId="20577"/>
          <ac:spMkLst>
            <pc:docMk/>
            <pc:sldMk cId="43487834" sldId="2609"/>
            <ac:spMk id="3" creationId="{1BFA1CE9-BADD-B1C3-D061-9F833C26DB9C}"/>
          </ac:spMkLst>
        </pc:spChg>
      </pc:sldChg>
      <pc:sldChg chg="addSp delSp modSp new mod modClrScheme chgLayout">
        <pc:chgData name="Holmes, Ellen [NEA]" userId="8df78491-616d-4641-a13e-176bb27a1b7f" providerId="ADAL" clId="{99F31D30-34A9-42AF-B4CD-6C5952E75C32}" dt="2026-01-16T23:43:33.949" v="598" actId="1076"/>
        <pc:sldMkLst>
          <pc:docMk/>
          <pc:sldMk cId="2876946682" sldId="2610"/>
        </pc:sldMkLst>
        <pc:spChg chg="del mod ord">
          <ac:chgData name="Holmes, Ellen [NEA]" userId="8df78491-616d-4641-a13e-176bb27a1b7f" providerId="ADAL" clId="{99F31D30-34A9-42AF-B4CD-6C5952E75C32}" dt="2026-01-16T23:37:49.667" v="278" actId="700"/>
          <ac:spMkLst>
            <pc:docMk/>
            <pc:sldMk cId="2876946682" sldId="2610"/>
            <ac:spMk id="2" creationId="{70D09DD0-1595-46A5-DF6B-C84357DBC7D2}"/>
          </ac:spMkLst>
        </pc:spChg>
        <pc:spChg chg="del mod ord">
          <ac:chgData name="Holmes, Ellen [NEA]" userId="8df78491-616d-4641-a13e-176bb27a1b7f" providerId="ADAL" clId="{99F31D30-34A9-42AF-B4CD-6C5952E75C32}" dt="2026-01-16T23:37:49.667" v="278" actId="700"/>
          <ac:spMkLst>
            <pc:docMk/>
            <pc:sldMk cId="2876946682" sldId="2610"/>
            <ac:spMk id="3" creationId="{FE2E887B-B8C2-F175-8661-84FB8161E966}"/>
          </ac:spMkLst>
        </pc:spChg>
        <pc:spChg chg="del">
          <ac:chgData name="Holmes, Ellen [NEA]" userId="8df78491-616d-4641-a13e-176bb27a1b7f" providerId="ADAL" clId="{99F31D30-34A9-42AF-B4CD-6C5952E75C32}" dt="2026-01-16T23:37:49.667" v="278" actId="700"/>
          <ac:spMkLst>
            <pc:docMk/>
            <pc:sldMk cId="2876946682" sldId="2610"/>
            <ac:spMk id="4" creationId="{6DD137DC-56E2-D203-5593-1FA8E68E52CB}"/>
          </ac:spMkLst>
        </pc:spChg>
        <pc:spChg chg="add mod ord">
          <ac:chgData name="Holmes, Ellen [NEA]" userId="8df78491-616d-4641-a13e-176bb27a1b7f" providerId="ADAL" clId="{99F31D30-34A9-42AF-B4CD-6C5952E75C32}" dt="2026-01-16T23:43:31.144" v="597" actId="1076"/>
          <ac:spMkLst>
            <pc:docMk/>
            <pc:sldMk cId="2876946682" sldId="2610"/>
            <ac:spMk id="5" creationId="{FC7F36C0-C2CC-4819-215F-9D090A919665}"/>
          </ac:spMkLst>
        </pc:spChg>
        <pc:spChg chg="add del mod ord">
          <ac:chgData name="Holmes, Ellen [NEA]" userId="8df78491-616d-4641-a13e-176bb27a1b7f" providerId="ADAL" clId="{99F31D30-34A9-42AF-B4CD-6C5952E75C32}" dt="2026-01-16T23:43:03.548" v="594"/>
          <ac:spMkLst>
            <pc:docMk/>
            <pc:sldMk cId="2876946682" sldId="2610"/>
            <ac:spMk id="6" creationId="{D3528225-B503-8BEB-C253-20E31A9743EE}"/>
          </ac:spMkLst>
        </pc:spChg>
        <pc:picChg chg="add mod">
          <ac:chgData name="Holmes, Ellen [NEA]" userId="8df78491-616d-4641-a13e-176bb27a1b7f" providerId="ADAL" clId="{99F31D30-34A9-42AF-B4CD-6C5952E75C32}" dt="2026-01-16T23:43:33.949" v="598" actId="1076"/>
          <ac:picMkLst>
            <pc:docMk/>
            <pc:sldMk cId="2876946682" sldId="2610"/>
            <ac:picMk id="3074" creationId="{7FB73F8D-4F61-77B4-E245-FB11697CB7F6}"/>
          </ac:picMkLst>
        </pc:picChg>
      </pc:sldChg>
      <pc:sldChg chg="addSp modSp new mod">
        <pc:chgData name="Holmes, Ellen [NEA]" userId="8df78491-616d-4641-a13e-176bb27a1b7f" providerId="ADAL" clId="{99F31D30-34A9-42AF-B4CD-6C5952E75C32}" dt="2026-01-17T00:05:02.937" v="1067" actId="1076"/>
        <pc:sldMkLst>
          <pc:docMk/>
          <pc:sldMk cId="2026195789" sldId="2611"/>
        </pc:sldMkLst>
        <pc:spChg chg="mod">
          <ac:chgData name="Holmes, Ellen [NEA]" userId="8df78491-616d-4641-a13e-176bb27a1b7f" providerId="ADAL" clId="{99F31D30-34A9-42AF-B4CD-6C5952E75C32}" dt="2026-01-17T00:05:02.937" v="1067" actId="1076"/>
          <ac:spMkLst>
            <pc:docMk/>
            <pc:sldMk cId="2026195789" sldId="2611"/>
            <ac:spMk id="2" creationId="{CB0AD0E6-EA32-CF5F-276E-A9BBDC389650}"/>
          </ac:spMkLst>
        </pc:spChg>
        <pc:spChg chg="mod">
          <ac:chgData name="Holmes, Ellen [NEA]" userId="8df78491-616d-4641-a13e-176bb27a1b7f" providerId="ADAL" clId="{99F31D30-34A9-42AF-B4CD-6C5952E75C32}" dt="2026-01-17T00:00:24.606" v="863" actId="1076"/>
          <ac:spMkLst>
            <pc:docMk/>
            <pc:sldMk cId="2026195789" sldId="2611"/>
            <ac:spMk id="3" creationId="{410AC05A-B994-A81A-7F56-0701664238B7}"/>
          </ac:spMkLst>
        </pc:spChg>
        <pc:spChg chg="add mod">
          <ac:chgData name="Holmes, Ellen [NEA]" userId="8df78491-616d-4641-a13e-176bb27a1b7f" providerId="ADAL" clId="{99F31D30-34A9-42AF-B4CD-6C5952E75C32}" dt="2026-01-17T00:04:31.088" v="1063" actId="20577"/>
          <ac:spMkLst>
            <pc:docMk/>
            <pc:sldMk cId="2026195789" sldId="2611"/>
            <ac:spMk id="5" creationId="{DF289B66-3FF2-1699-49A7-67FC04ED1F96}"/>
          </ac:spMkLst>
        </pc:spChg>
        <pc:graphicFrameChg chg="add mod modGraphic">
          <ac:chgData name="Holmes, Ellen [NEA]" userId="8df78491-616d-4641-a13e-176bb27a1b7f" providerId="ADAL" clId="{99F31D30-34A9-42AF-B4CD-6C5952E75C32}" dt="2026-01-17T00:04:45.376" v="1066" actId="14100"/>
          <ac:graphicFrameMkLst>
            <pc:docMk/>
            <pc:sldMk cId="2026195789" sldId="2611"/>
            <ac:graphicFrameMk id="4" creationId="{B12142F3-D3C4-DF34-0021-BB6430ACC1B9}"/>
          </ac:graphicFrameMkLst>
        </pc:graphicFrameChg>
      </pc:sldChg>
      <pc:sldChg chg="modSp new mod">
        <pc:chgData name="Holmes, Ellen [NEA]" userId="8df78491-616d-4641-a13e-176bb27a1b7f" providerId="ADAL" clId="{99F31D30-34A9-42AF-B4CD-6C5952E75C32}" dt="2026-01-17T00:13:14.893" v="1764" actId="20577"/>
        <pc:sldMkLst>
          <pc:docMk/>
          <pc:sldMk cId="109308862" sldId="2612"/>
        </pc:sldMkLst>
        <pc:spChg chg="mod">
          <ac:chgData name="Holmes, Ellen [NEA]" userId="8df78491-616d-4641-a13e-176bb27a1b7f" providerId="ADAL" clId="{99F31D30-34A9-42AF-B4CD-6C5952E75C32}" dt="2026-01-17T00:05:44.348" v="1093" actId="14100"/>
          <ac:spMkLst>
            <pc:docMk/>
            <pc:sldMk cId="109308862" sldId="2612"/>
            <ac:spMk id="2" creationId="{C14BA509-7410-5FEB-638B-7516C509BA86}"/>
          </ac:spMkLst>
        </pc:spChg>
        <pc:spChg chg="mod">
          <ac:chgData name="Holmes, Ellen [NEA]" userId="8df78491-616d-4641-a13e-176bb27a1b7f" providerId="ADAL" clId="{99F31D30-34A9-42AF-B4CD-6C5952E75C32}" dt="2026-01-17T00:13:14.893" v="1764" actId="20577"/>
          <ac:spMkLst>
            <pc:docMk/>
            <pc:sldMk cId="109308862" sldId="2612"/>
            <ac:spMk id="3" creationId="{BD23601C-F588-BA03-EE54-E171F85B2333}"/>
          </ac:spMkLst>
        </pc:spChg>
      </pc:sldChg>
      <pc:sldChg chg="addSp delSp modSp new mod modClrScheme chgLayout">
        <pc:chgData name="Holmes, Ellen [NEA]" userId="8df78491-616d-4641-a13e-176bb27a1b7f" providerId="ADAL" clId="{99F31D30-34A9-42AF-B4CD-6C5952E75C32}" dt="2026-01-17T00:15:03.886" v="1774" actId="14100"/>
        <pc:sldMkLst>
          <pc:docMk/>
          <pc:sldMk cId="447131956" sldId="2613"/>
        </pc:sldMkLst>
        <pc:spChg chg="del">
          <ac:chgData name="Holmes, Ellen [NEA]" userId="8df78491-616d-4641-a13e-176bb27a1b7f" providerId="ADAL" clId="{99F31D30-34A9-42AF-B4CD-6C5952E75C32}" dt="2026-01-17T00:13:39.641" v="1769" actId="478"/>
          <ac:spMkLst>
            <pc:docMk/>
            <pc:sldMk cId="447131956" sldId="2613"/>
            <ac:spMk id="2" creationId="{FCF862E7-6065-F92B-DE71-B4B5E21D13EB}"/>
          </ac:spMkLst>
        </pc:spChg>
        <pc:spChg chg="mod ord">
          <ac:chgData name="Holmes, Ellen [NEA]" userId="8df78491-616d-4641-a13e-176bb27a1b7f" providerId="ADAL" clId="{99F31D30-34A9-42AF-B4CD-6C5952E75C32}" dt="2026-01-17T00:15:03.886" v="1774" actId="14100"/>
          <ac:spMkLst>
            <pc:docMk/>
            <pc:sldMk cId="447131956" sldId="2613"/>
            <ac:spMk id="3" creationId="{5CBE1AB1-74B3-9ADF-F868-15A95232AFE3}"/>
          </ac:spMkLst>
        </pc:spChg>
        <pc:spChg chg="add del mod">
          <ac:chgData name="Holmes, Ellen [NEA]" userId="8df78491-616d-4641-a13e-176bb27a1b7f" providerId="ADAL" clId="{99F31D30-34A9-42AF-B4CD-6C5952E75C32}" dt="2026-01-17T00:14:59.672" v="1773" actId="478"/>
          <ac:spMkLst>
            <pc:docMk/>
            <pc:sldMk cId="447131956" sldId="2613"/>
            <ac:spMk id="4103" creationId="{638045B8-6512-133D-A698-54572D138C90}"/>
          </ac:spMkLst>
        </pc:spChg>
        <pc:picChg chg="add mod">
          <ac:chgData name="Holmes, Ellen [NEA]" userId="8df78491-616d-4641-a13e-176bb27a1b7f" providerId="ADAL" clId="{99F31D30-34A9-42AF-B4CD-6C5952E75C32}" dt="2026-01-17T00:14:46.236" v="1772" actId="26606"/>
          <ac:picMkLst>
            <pc:docMk/>
            <pc:sldMk cId="447131956" sldId="2613"/>
            <ac:picMk id="4098" creationId="{4441B455-28E6-4EAC-6617-72DCBFEB5EA8}"/>
          </ac:picMkLst>
        </pc:picChg>
      </pc:sldChg>
      <pc:sldChg chg="add">
        <pc:chgData name="Holmes, Ellen [NEA]" userId="8df78491-616d-4641-a13e-176bb27a1b7f" providerId="ADAL" clId="{99F31D30-34A9-42AF-B4CD-6C5952E75C32}" dt="2026-01-17T00:15:49.072" v="1775"/>
        <pc:sldMkLst>
          <pc:docMk/>
          <pc:sldMk cId="2877028891" sldId="2614"/>
        </pc:sldMkLst>
      </pc:sldChg>
      <pc:sldChg chg="add">
        <pc:chgData name="Holmes, Ellen [NEA]" userId="8df78491-616d-4641-a13e-176bb27a1b7f" providerId="ADAL" clId="{99F31D30-34A9-42AF-B4CD-6C5952E75C32}" dt="2026-01-17T00:16:01.700" v="1776"/>
        <pc:sldMkLst>
          <pc:docMk/>
          <pc:sldMk cId="162096566" sldId="2615"/>
        </pc:sldMkLst>
      </pc:sldChg>
      <pc:sldChg chg="modSp add mod">
        <pc:chgData name="Holmes, Ellen [NEA]" userId="8df78491-616d-4641-a13e-176bb27a1b7f" providerId="ADAL" clId="{99F31D30-34A9-42AF-B4CD-6C5952E75C32}" dt="2026-01-17T00:22:07.103" v="1791" actId="27636"/>
        <pc:sldMkLst>
          <pc:docMk/>
          <pc:sldMk cId="2894013973" sldId="2616"/>
        </pc:sldMkLst>
        <pc:spChg chg="mod">
          <ac:chgData name="Holmes, Ellen [NEA]" userId="8df78491-616d-4641-a13e-176bb27a1b7f" providerId="ADAL" clId="{99F31D30-34A9-42AF-B4CD-6C5952E75C32}" dt="2026-01-17T00:22:07.103" v="1791" actId="27636"/>
          <ac:spMkLst>
            <pc:docMk/>
            <pc:sldMk cId="2894013973" sldId="2616"/>
            <ac:spMk id="6151" creationId="{F8C4E4CD-EF92-2DA9-2515-470114E4B5FF}"/>
          </ac:spMkLst>
        </pc:spChg>
      </pc:sldChg>
      <pc:sldChg chg="modSp add mod">
        <pc:chgData name="Holmes, Ellen [NEA]" userId="8df78491-616d-4641-a13e-176bb27a1b7f" providerId="ADAL" clId="{99F31D30-34A9-42AF-B4CD-6C5952E75C32}" dt="2026-01-17T00:36:02.238" v="2132" actId="20577"/>
        <pc:sldMkLst>
          <pc:docMk/>
          <pc:sldMk cId="672214588" sldId="2617"/>
        </pc:sldMkLst>
        <pc:spChg chg="mod">
          <ac:chgData name="Holmes, Ellen [NEA]" userId="8df78491-616d-4641-a13e-176bb27a1b7f" providerId="ADAL" clId="{99F31D30-34A9-42AF-B4CD-6C5952E75C32}" dt="2026-01-17T00:36:02.238" v="2132" actId="20577"/>
          <ac:spMkLst>
            <pc:docMk/>
            <pc:sldMk cId="672214588" sldId="2617"/>
            <ac:spMk id="3" creationId="{00000000-0000-0000-0000-000000000000}"/>
          </ac:spMkLst>
        </pc:spChg>
      </pc:sldChg>
      <pc:sldChg chg="add">
        <pc:chgData name="Holmes, Ellen [NEA]" userId="8df78491-616d-4641-a13e-176bb27a1b7f" providerId="ADAL" clId="{99F31D30-34A9-42AF-B4CD-6C5952E75C32}" dt="2026-01-17T00:22:07.038" v="1790"/>
        <pc:sldMkLst>
          <pc:docMk/>
          <pc:sldMk cId="2991108054" sldId="2618"/>
        </pc:sldMkLst>
      </pc:sldChg>
      <pc:sldChg chg="modSp add del mod">
        <pc:chgData name="Holmes, Ellen [NEA]" userId="8df78491-616d-4641-a13e-176bb27a1b7f" providerId="ADAL" clId="{99F31D30-34A9-42AF-B4CD-6C5952E75C32}" dt="2026-01-17T00:36:23.518" v="2133" actId="47"/>
        <pc:sldMkLst>
          <pc:docMk/>
          <pc:sldMk cId="3945901059" sldId="2619"/>
        </pc:sldMkLst>
        <pc:spChg chg="mod">
          <ac:chgData name="Holmes, Ellen [NEA]" userId="8df78491-616d-4641-a13e-176bb27a1b7f" providerId="ADAL" clId="{99F31D30-34A9-42AF-B4CD-6C5952E75C32}" dt="2026-01-17T00:22:07.122" v="1792" actId="27636"/>
          <ac:spMkLst>
            <pc:docMk/>
            <pc:sldMk cId="3945901059" sldId="2619"/>
            <ac:spMk id="3" creationId="{00000000-0000-0000-0000-000000000000}"/>
          </ac:spMkLst>
        </pc:spChg>
      </pc:sldChg>
      <pc:sldChg chg="add del">
        <pc:chgData name="Holmes, Ellen [NEA]" userId="8df78491-616d-4641-a13e-176bb27a1b7f" providerId="ADAL" clId="{99F31D30-34A9-42AF-B4CD-6C5952E75C32}" dt="2026-01-17T00:36:25.020" v="2134" actId="47"/>
        <pc:sldMkLst>
          <pc:docMk/>
          <pc:sldMk cId="2143875626" sldId="2620"/>
        </pc:sldMkLst>
      </pc:sldChg>
      <pc:sldChg chg="add">
        <pc:chgData name="Holmes, Ellen [NEA]" userId="8df78491-616d-4641-a13e-176bb27a1b7f" providerId="ADAL" clId="{99F31D30-34A9-42AF-B4CD-6C5952E75C32}" dt="2026-01-17T00:22:07.038" v="1790"/>
        <pc:sldMkLst>
          <pc:docMk/>
          <pc:sldMk cId="2382051987" sldId="2621"/>
        </pc:sldMkLst>
      </pc:sldChg>
      <pc:sldChg chg="modSp add mod">
        <pc:chgData name="Holmes, Ellen [NEA]" userId="8df78491-616d-4641-a13e-176bb27a1b7f" providerId="ADAL" clId="{99F31D30-34A9-42AF-B4CD-6C5952E75C32}" dt="2026-01-17T00:52:18.752" v="2763" actId="14100"/>
        <pc:sldMkLst>
          <pc:docMk/>
          <pc:sldMk cId="1709283278" sldId="2622"/>
        </pc:sldMkLst>
        <pc:spChg chg="mod">
          <ac:chgData name="Holmes, Ellen [NEA]" userId="8df78491-616d-4641-a13e-176bb27a1b7f" providerId="ADAL" clId="{99F31D30-34A9-42AF-B4CD-6C5952E75C32}" dt="2026-01-17T00:52:18.752" v="2763" actId="14100"/>
          <ac:spMkLst>
            <pc:docMk/>
            <pc:sldMk cId="1709283278" sldId="2622"/>
            <ac:spMk id="8" creationId="{4D0F3437-7882-255C-8DC2-82E0085465D9}"/>
          </ac:spMkLst>
        </pc:spChg>
      </pc:sldChg>
      <pc:sldChg chg="modSp new mod">
        <pc:chgData name="Holmes, Ellen [NEA]" userId="8df78491-616d-4641-a13e-176bb27a1b7f" providerId="ADAL" clId="{99F31D30-34A9-42AF-B4CD-6C5952E75C32}" dt="2026-01-17T17:06:05.066" v="3161" actId="20577"/>
        <pc:sldMkLst>
          <pc:docMk/>
          <pc:sldMk cId="374167930" sldId="2623"/>
        </pc:sldMkLst>
        <pc:spChg chg="mod">
          <ac:chgData name="Holmes, Ellen [NEA]" userId="8df78491-616d-4641-a13e-176bb27a1b7f" providerId="ADAL" clId="{99F31D30-34A9-42AF-B4CD-6C5952E75C32}" dt="2026-01-17T17:06:05.066" v="3161" actId="20577"/>
          <ac:spMkLst>
            <pc:docMk/>
            <pc:sldMk cId="374167930" sldId="2623"/>
            <ac:spMk id="2" creationId="{6258263E-3A56-A58F-5D01-B6547E5C23CC}"/>
          </ac:spMkLst>
        </pc:spChg>
      </pc:sldChg>
      <pc:sldChg chg="new del">
        <pc:chgData name="Holmes, Ellen [NEA]" userId="8df78491-616d-4641-a13e-176bb27a1b7f" providerId="ADAL" clId="{99F31D30-34A9-42AF-B4CD-6C5952E75C32}" dt="2026-01-17T00:31:58.501" v="2059" actId="680"/>
        <pc:sldMkLst>
          <pc:docMk/>
          <pc:sldMk cId="1269873287" sldId="2623"/>
        </pc:sldMkLst>
      </pc:sldChg>
      <pc:sldChg chg="addSp modSp new mod modClrScheme chgLayout">
        <pc:chgData name="Holmes, Ellen [NEA]" userId="8df78491-616d-4641-a13e-176bb27a1b7f" providerId="ADAL" clId="{99F31D30-34A9-42AF-B4CD-6C5952E75C32}" dt="2026-01-17T00:44:44.300" v="2379" actId="1076"/>
        <pc:sldMkLst>
          <pc:docMk/>
          <pc:sldMk cId="3872079780" sldId="2624"/>
        </pc:sldMkLst>
        <pc:spChg chg="mod">
          <ac:chgData name="Holmes, Ellen [NEA]" userId="8df78491-616d-4641-a13e-176bb27a1b7f" providerId="ADAL" clId="{99F31D30-34A9-42AF-B4CD-6C5952E75C32}" dt="2026-01-17T00:44:35.537" v="2378" actId="26606"/>
          <ac:spMkLst>
            <pc:docMk/>
            <pc:sldMk cId="3872079780" sldId="2624"/>
            <ac:spMk id="2" creationId="{19666F79-A479-0246-AB35-9FE5DF3B0C7D}"/>
          </ac:spMkLst>
        </pc:spChg>
        <pc:spChg chg="mod ord">
          <ac:chgData name="Holmes, Ellen [NEA]" userId="8df78491-616d-4641-a13e-176bb27a1b7f" providerId="ADAL" clId="{99F31D30-34A9-42AF-B4CD-6C5952E75C32}" dt="2026-01-17T00:44:35.537" v="2378" actId="26606"/>
          <ac:spMkLst>
            <pc:docMk/>
            <pc:sldMk cId="3872079780" sldId="2624"/>
            <ac:spMk id="3" creationId="{55DB9C3C-30F7-3782-DED7-39D9E37DD1D4}"/>
          </ac:spMkLst>
        </pc:spChg>
        <pc:picChg chg="add mod">
          <ac:chgData name="Holmes, Ellen [NEA]" userId="8df78491-616d-4641-a13e-176bb27a1b7f" providerId="ADAL" clId="{99F31D30-34A9-42AF-B4CD-6C5952E75C32}" dt="2026-01-17T00:44:44.300" v="2379" actId="1076"/>
          <ac:picMkLst>
            <pc:docMk/>
            <pc:sldMk cId="3872079780" sldId="2624"/>
            <ac:picMk id="4" creationId="{899C35C3-8B7F-AC7D-8D84-56E08197768C}"/>
          </ac:picMkLst>
        </pc:picChg>
      </pc:sldChg>
      <pc:sldChg chg="modSp new mod">
        <pc:chgData name="Holmes, Ellen [NEA]" userId="8df78491-616d-4641-a13e-176bb27a1b7f" providerId="ADAL" clId="{99F31D30-34A9-42AF-B4CD-6C5952E75C32}" dt="2026-01-17T00:53:10.283" v="2774" actId="20577"/>
        <pc:sldMkLst>
          <pc:docMk/>
          <pc:sldMk cId="2408823187" sldId="2625"/>
        </pc:sldMkLst>
        <pc:spChg chg="mod">
          <ac:chgData name="Holmes, Ellen [NEA]" userId="8df78491-616d-4641-a13e-176bb27a1b7f" providerId="ADAL" clId="{99F31D30-34A9-42AF-B4CD-6C5952E75C32}" dt="2026-01-17T00:53:10.283" v="2774" actId="20577"/>
          <ac:spMkLst>
            <pc:docMk/>
            <pc:sldMk cId="2408823187" sldId="2625"/>
            <ac:spMk id="2" creationId="{F62CAE63-81B5-6D11-FE56-C0B746E85DC9}"/>
          </ac:spMkLst>
        </pc:spChg>
      </pc:sldChg>
      <pc:sldChg chg="add">
        <pc:chgData name="Holmes, Ellen [NEA]" userId="8df78491-616d-4641-a13e-176bb27a1b7f" providerId="ADAL" clId="{99F31D30-34A9-42AF-B4CD-6C5952E75C32}" dt="2026-01-17T00:55:02.002" v="2969"/>
        <pc:sldMkLst>
          <pc:docMk/>
          <pc:sldMk cId="2471255107" sldId="2626"/>
        </pc:sldMkLst>
      </pc:sldChg>
      <pc:sldChg chg="modSp new mod">
        <pc:chgData name="Holmes, Ellen [NEA]" userId="8df78491-616d-4641-a13e-176bb27a1b7f" providerId="ADAL" clId="{99F31D30-34A9-42AF-B4CD-6C5952E75C32}" dt="2026-01-17T16:55:50.678" v="3146" actId="20577"/>
        <pc:sldMkLst>
          <pc:docMk/>
          <pc:sldMk cId="2120930767" sldId="2627"/>
        </pc:sldMkLst>
        <pc:spChg chg="mod">
          <ac:chgData name="Holmes, Ellen [NEA]" userId="8df78491-616d-4641-a13e-176bb27a1b7f" providerId="ADAL" clId="{99F31D30-34A9-42AF-B4CD-6C5952E75C32}" dt="2026-01-17T16:55:26.358" v="3143" actId="1076"/>
          <ac:spMkLst>
            <pc:docMk/>
            <pc:sldMk cId="2120930767" sldId="2627"/>
            <ac:spMk id="2" creationId="{44D66C52-4D57-A737-72FF-767ED0564626}"/>
          </ac:spMkLst>
        </pc:spChg>
        <pc:spChg chg="mod">
          <ac:chgData name="Holmes, Ellen [NEA]" userId="8df78491-616d-4641-a13e-176bb27a1b7f" providerId="ADAL" clId="{99F31D30-34A9-42AF-B4CD-6C5952E75C32}" dt="2026-01-17T16:55:50.678" v="3146" actId="20577"/>
          <ac:spMkLst>
            <pc:docMk/>
            <pc:sldMk cId="2120930767" sldId="2627"/>
            <ac:spMk id="3" creationId="{9C0D625F-AC7F-78E0-4D8E-2B45F5627BD8}"/>
          </ac:spMkLst>
        </pc:spChg>
      </pc:sldChg>
      <pc:sldChg chg="new del">
        <pc:chgData name="Holmes, Ellen [NEA]" userId="8df78491-616d-4641-a13e-176bb27a1b7f" providerId="ADAL" clId="{99F31D30-34A9-42AF-B4CD-6C5952E75C32}" dt="2026-01-17T16:56:12.703" v="3148" actId="47"/>
        <pc:sldMkLst>
          <pc:docMk/>
          <pc:sldMk cId="741139576" sldId="2628"/>
        </pc:sldMkLst>
      </pc:sldChg>
      <pc:sldChg chg="modSp add mod">
        <pc:chgData name="Holmes, Ellen [NEA]" userId="8df78491-616d-4641-a13e-176bb27a1b7f" providerId="ADAL" clId="{99F31D30-34A9-42AF-B4CD-6C5952E75C32}" dt="2026-01-17T17:18:58.394" v="3481" actId="20577"/>
        <pc:sldMkLst>
          <pc:docMk/>
          <pc:sldMk cId="2678083182" sldId="2628"/>
        </pc:sldMkLst>
        <pc:spChg chg="mod">
          <ac:chgData name="Holmes, Ellen [NEA]" userId="8df78491-616d-4641-a13e-176bb27a1b7f" providerId="ADAL" clId="{99F31D30-34A9-42AF-B4CD-6C5952E75C32}" dt="2026-01-17T17:18:58.394" v="3481" actId="20577"/>
          <ac:spMkLst>
            <pc:docMk/>
            <pc:sldMk cId="2678083182" sldId="2628"/>
            <ac:spMk id="2" creationId="{7B0BF4A2-85BC-E93D-8982-F5F232D14A64}"/>
          </ac:spMkLst>
        </pc:spChg>
      </pc:sldChg>
      <pc:sldMasterChg chg="del delSldLayout">
        <pc:chgData name="Holmes, Ellen [NEA]" userId="8df78491-616d-4641-a13e-176bb27a1b7f" providerId="ADAL" clId="{99F31D30-34A9-42AF-B4CD-6C5952E75C32}" dt="2026-01-17T01:03:15.966" v="3069" actId="47"/>
        <pc:sldMasterMkLst>
          <pc:docMk/>
          <pc:sldMasterMk cId="752379179" sldId="2147483691"/>
        </pc:sldMasterMkLst>
        <pc:sldLayoutChg chg="del">
          <pc:chgData name="Holmes, Ellen [NEA]" userId="8df78491-616d-4641-a13e-176bb27a1b7f" providerId="ADAL" clId="{99F31D30-34A9-42AF-B4CD-6C5952E75C32}" dt="2026-01-17T01:03:15.966" v="3069" actId="47"/>
          <pc:sldLayoutMkLst>
            <pc:docMk/>
            <pc:sldMasterMk cId="752379179" sldId="2147483691"/>
            <pc:sldLayoutMk cId="1995160072" sldId="2147483673"/>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2623759816" sldId="2147483674"/>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3126017033" sldId="2147483675"/>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2447593084" sldId="2147483676"/>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1711241853" sldId="2147483692"/>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287909237" sldId="2147483693"/>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3909349018" sldId="2147483694"/>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4219187931" sldId="2147483695"/>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1853266162" sldId="2147483696"/>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2630739236" sldId="2147483697"/>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2462709380" sldId="2147483698"/>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779446048" sldId="2147483699"/>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451162937" sldId="2147483700"/>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1701978965" sldId="2147483701"/>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3934470230" sldId="2147483702"/>
          </pc:sldLayoutMkLst>
        </pc:sldLayoutChg>
        <pc:sldLayoutChg chg="del">
          <pc:chgData name="Holmes, Ellen [NEA]" userId="8df78491-616d-4641-a13e-176bb27a1b7f" providerId="ADAL" clId="{99F31D30-34A9-42AF-B4CD-6C5952E75C32}" dt="2026-01-17T01:03:15.966" v="3069" actId="47"/>
          <pc:sldLayoutMkLst>
            <pc:docMk/>
            <pc:sldMasterMk cId="752379179" sldId="2147483691"/>
            <pc:sldLayoutMk cId="341764068" sldId="214748370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dgm:spPr/>
      <dgm:t>
        <a:bodyPr/>
        <a:lstStyle/>
        <a:p>
          <a:r>
            <a:rPr lang="en-US"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dgm:spPr/>
      <dgm:t>
        <a:bodyPr/>
        <a:lstStyle/>
        <a:p>
          <a:r>
            <a:rPr lang="en-US"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dgm:spPr/>
      <dgm:t>
        <a:bodyPr/>
        <a:lstStyle/>
        <a:p>
          <a:r>
            <a:rPr lang="en-US"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dgm:spPr/>
      <dgm:t>
        <a:bodyPr/>
        <a:lstStyle/>
        <a:p>
          <a:r>
            <a:rPr lang="en-US"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7F004A99-50B0-439D-803A-ADD30A7D105D}" type="pres">
      <dgm:prSet presAssocID="{0AA97FDA-C477-4B9E-ABF9-322989DEA61D}" presName="linear" presStyleCnt="0">
        <dgm:presLayoutVars>
          <dgm:animLvl val="lvl"/>
          <dgm:resizeHandles val="exact"/>
        </dgm:presLayoutVars>
      </dgm:prSet>
      <dgm:spPr/>
    </dgm:pt>
    <dgm:pt modelId="{DCF4A134-9719-4DFA-8833-20A68BF59952}" type="pres">
      <dgm:prSet presAssocID="{C2101773-64FF-4C06-87E5-8F130EBF4D97}" presName="parentText" presStyleLbl="node1" presStyleIdx="0" presStyleCnt="4">
        <dgm:presLayoutVars>
          <dgm:chMax val="0"/>
          <dgm:bulletEnabled val="1"/>
        </dgm:presLayoutVars>
      </dgm:prSet>
      <dgm:spPr/>
    </dgm:pt>
    <dgm:pt modelId="{431FCDBD-2C4E-4195-8E74-11BF530E863B}" type="pres">
      <dgm:prSet presAssocID="{FEE930FA-75A9-412C-B6F8-025857752E71}" presName="spacer" presStyleCnt="0"/>
      <dgm:spPr/>
    </dgm:pt>
    <dgm:pt modelId="{B7E52A3B-C7F3-49CD-A574-09E0860A3420}" type="pres">
      <dgm:prSet presAssocID="{3AF237B8-71D0-46C8-AD57-9E1161C4B9E9}" presName="parentText" presStyleLbl="node1" presStyleIdx="1" presStyleCnt="4">
        <dgm:presLayoutVars>
          <dgm:chMax val="0"/>
          <dgm:bulletEnabled val="1"/>
        </dgm:presLayoutVars>
      </dgm:prSet>
      <dgm:spPr/>
    </dgm:pt>
    <dgm:pt modelId="{3B0DC9D2-C68B-439C-BD37-2370B4C5AD8B}" type="pres">
      <dgm:prSet presAssocID="{16D9967A-5AE0-49D5-9B16-EB6EF4AB6577}" presName="spacer" presStyleCnt="0"/>
      <dgm:spPr/>
    </dgm:pt>
    <dgm:pt modelId="{3EFFB8B4-68BF-4E67-A1E9-C95A740CBA47}" type="pres">
      <dgm:prSet presAssocID="{0224E992-A1A6-4D60-A35F-0241B9AF47B2}" presName="parentText" presStyleLbl="node1" presStyleIdx="2" presStyleCnt="4">
        <dgm:presLayoutVars>
          <dgm:chMax val="0"/>
          <dgm:bulletEnabled val="1"/>
        </dgm:presLayoutVars>
      </dgm:prSet>
      <dgm:spPr/>
    </dgm:pt>
    <dgm:pt modelId="{63072552-7307-42A1-83C0-183CA8E34C8C}" type="pres">
      <dgm:prSet presAssocID="{366A70E6-AF21-43CF-B91F-34D677BD0CAC}" presName="spacer" presStyleCnt="0"/>
      <dgm:spPr/>
    </dgm:pt>
    <dgm:pt modelId="{A1272A25-8B14-42FB-AE7C-969CA8F87167}" type="pres">
      <dgm:prSet presAssocID="{30EB78A2-3D5D-4553-AB32-C5F8788739A6}" presName="parentText" presStyleLbl="node1" presStyleIdx="3" presStyleCnt="4">
        <dgm:presLayoutVars>
          <dgm:chMax val="0"/>
          <dgm:bulletEnabled val="1"/>
        </dgm:presLayoutVars>
      </dgm:prSet>
      <dgm:spPr/>
    </dgm:pt>
  </dgm:ptLst>
  <dgm:cxnLst>
    <dgm:cxn modelId="{B739D162-F1B6-44B8-A68B-858634F77BDF}" srcId="{0AA97FDA-C477-4B9E-ABF9-322989DEA61D}" destId="{30EB78A2-3D5D-4553-AB32-C5F8788739A6}" srcOrd="3" destOrd="0" parTransId="{AC9AD307-846B-42D0-9435-7ABCC92E6F8C}" sibTransId="{13A499DE-AF95-4D24-9B9D-5C95B2305F6C}"/>
    <dgm:cxn modelId="{0E8A0169-F668-4A0E-8921-653144C7F4FE}" srcId="{0AA97FDA-C477-4B9E-ABF9-322989DEA61D}" destId="{0224E992-A1A6-4D60-A35F-0241B9AF47B2}" srcOrd="2" destOrd="0" parTransId="{C6A99BF7-2275-4F40-A8DD-6FA453A1A45F}" sibTransId="{366A70E6-AF21-43CF-B91F-34D677BD0CAC}"/>
    <dgm:cxn modelId="{A2312550-2DDE-4013-9C62-5ADE74FA81CB}" type="presOf" srcId="{3AF237B8-71D0-46C8-AD57-9E1161C4B9E9}" destId="{B7E52A3B-C7F3-49CD-A574-09E0860A3420}" srcOrd="0" destOrd="0" presId="urn:microsoft.com/office/officeart/2005/8/layout/vList2"/>
    <dgm:cxn modelId="{20D99C8A-8B05-4E45-864E-57F28DC40F37}" type="presOf" srcId="{0224E992-A1A6-4D60-A35F-0241B9AF47B2}" destId="{3EFFB8B4-68BF-4E67-A1E9-C95A740CBA47}" srcOrd="0" destOrd="0" presId="urn:microsoft.com/office/officeart/2005/8/layout/vList2"/>
    <dgm:cxn modelId="{B94E1191-9F6E-4B2A-B6C8-A5E26AFF513B}" type="presOf" srcId="{C2101773-64FF-4C06-87E5-8F130EBF4D97}" destId="{DCF4A134-9719-4DFA-8833-20A68BF59952}" srcOrd="0" destOrd="0" presId="urn:microsoft.com/office/officeart/2005/8/layout/vList2"/>
    <dgm:cxn modelId="{21AFFF91-220D-4524-8058-737441989467}" srcId="{0AA97FDA-C477-4B9E-ABF9-322989DEA61D}" destId="{3AF237B8-71D0-46C8-AD57-9E1161C4B9E9}" srcOrd="1" destOrd="0" parTransId="{D828EC22-027A-4C6E-8346-F649C53B59A7}" sibTransId="{16D9967A-5AE0-49D5-9B16-EB6EF4AB6577}"/>
    <dgm:cxn modelId="{7BF80697-5F64-40C0-99B3-121B1071B105}" type="presOf" srcId="{30EB78A2-3D5D-4553-AB32-C5F8788739A6}" destId="{A1272A25-8B14-42FB-AE7C-969CA8F87167}" srcOrd="0" destOrd="0" presId="urn:microsoft.com/office/officeart/2005/8/layout/vList2"/>
    <dgm:cxn modelId="{3CE5F8D1-8F72-4DD9-AF13-8560E885E5DC}" srcId="{0AA97FDA-C477-4B9E-ABF9-322989DEA61D}" destId="{C2101773-64FF-4C06-87E5-8F130EBF4D97}" srcOrd="0" destOrd="0" parTransId="{D8DAAE02-6C1C-4D34-9D38-2B98E2F9CD3C}" sibTransId="{FEE930FA-75A9-412C-B6F8-025857752E71}"/>
    <dgm:cxn modelId="{E491AED3-C181-4E94-9837-3A1B96D1846C}" type="presOf" srcId="{0AA97FDA-C477-4B9E-ABF9-322989DEA61D}" destId="{7F004A99-50B0-439D-803A-ADD30A7D105D}" srcOrd="0" destOrd="0" presId="urn:microsoft.com/office/officeart/2005/8/layout/vList2"/>
    <dgm:cxn modelId="{C0344E9F-4DA5-4CA2-8725-12D1B6EA1691}" type="presParOf" srcId="{7F004A99-50B0-439D-803A-ADD30A7D105D}" destId="{DCF4A134-9719-4DFA-8833-20A68BF59952}" srcOrd="0" destOrd="0" presId="urn:microsoft.com/office/officeart/2005/8/layout/vList2"/>
    <dgm:cxn modelId="{98276F1E-493B-4D5D-9A45-FE5C1B0ACEEB}" type="presParOf" srcId="{7F004A99-50B0-439D-803A-ADD30A7D105D}" destId="{431FCDBD-2C4E-4195-8E74-11BF530E863B}" srcOrd="1" destOrd="0" presId="urn:microsoft.com/office/officeart/2005/8/layout/vList2"/>
    <dgm:cxn modelId="{914C1658-0564-4FC0-B4BD-2AC76115D216}" type="presParOf" srcId="{7F004A99-50B0-439D-803A-ADD30A7D105D}" destId="{B7E52A3B-C7F3-49CD-A574-09E0860A3420}" srcOrd="2" destOrd="0" presId="urn:microsoft.com/office/officeart/2005/8/layout/vList2"/>
    <dgm:cxn modelId="{D74059DD-0B21-4ACD-8542-17F54EBE0841}" type="presParOf" srcId="{7F004A99-50B0-439D-803A-ADD30A7D105D}" destId="{3B0DC9D2-C68B-439C-BD37-2370B4C5AD8B}" srcOrd="3" destOrd="0" presId="urn:microsoft.com/office/officeart/2005/8/layout/vList2"/>
    <dgm:cxn modelId="{AF2DA0C9-4812-45AA-B90B-BD6BE7250C9E}" type="presParOf" srcId="{7F004A99-50B0-439D-803A-ADD30A7D105D}" destId="{3EFFB8B4-68BF-4E67-A1E9-C95A740CBA47}" srcOrd="4" destOrd="0" presId="urn:microsoft.com/office/officeart/2005/8/layout/vList2"/>
    <dgm:cxn modelId="{E4C8A495-0848-498A-8C47-AD149F0BB6BE}" type="presParOf" srcId="{7F004A99-50B0-439D-803A-ADD30A7D105D}" destId="{63072552-7307-42A1-83C0-183CA8E34C8C}" srcOrd="5" destOrd="0" presId="urn:microsoft.com/office/officeart/2005/8/layout/vList2"/>
    <dgm:cxn modelId="{1973379A-C374-49ED-A6A3-F92B6971F4F4}" type="presParOf" srcId="{7F004A99-50B0-439D-803A-ADD30A7D105D}" destId="{A1272A25-8B14-42FB-AE7C-969CA8F8716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488E09-AF8D-4B54-873D-96C673773698}" type="doc">
      <dgm:prSet loTypeId="urn:microsoft.com/office/officeart/2005/8/layout/venn1" loCatId="relationship" qsTypeId="urn:microsoft.com/office/officeart/2005/8/quickstyle/simple1" qsCatId="simple" csTypeId="urn:microsoft.com/office/officeart/2005/8/colors/colorful4" csCatId="colorful" phldr="1"/>
      <dgm:spPr/>
      <dgm:t>
        <a:bodyPr/>
        <a:lstStyle/>
        <a:p>
          <a:endParaRPr lang="en-US"/>
        </a:p>
      </dgm:t>
    </dgm:pt>
    <dgm:pt modelId="{2E5947E1-104A-400E-BD4C-B342248852C7}">
      <dgm:prSet phldrT="[Text]" phldr="0"/>
      <dgm:spPr/>
      <dgm:t>
        <a:bodyPr/>
        <a:lstStyle/>
        <a:p>
          <a:r>
            <a:rPr lang="en-US" dirty="0"/>
            <a:t>Legal</a:t>
          </a:r>
        </a:p>
      </dgm:t>
    </dgm:pt>
    <dgm:pt modelId="{DD055486-F2D4-4AE8-981A-FF65855C157A}" type="parTrans" cxnId="{F7269496-DA50-4884-A833-F8D33368A3FA}">
      <dgm:prSet/>
      <dgm:spPr/>
      <dgm:t>
        <a:bodyPr/>
        <a:lstStyle/>
        <a:p>
          <a:endParaRPr lang="en-US"/>
        </a:p>
      </dgm:t>
    </dgm:pt>
    <dgm:pt modelId="{65F09C85-59E5-48F7-9F87-3C26065CAB33}" type="sibTrans" cxnId="{F7269496-DA50-4884-A833-F8D33368A3FA}">
      <dgm:prSet/>
      <dgm:spPr/>
      <dgm:t>
        <a:bodyPr/>
        <a:lstStyle/>
        <a:p>
          <a:endParaRPr lang="en-US"/>
        </a:p>
      </dgm:t>
    </dgm:pt>
    <dgm:pt modelId="{0E6FEC08-2364-4D73-9773-B5D64E317946}">
      <dgm:prSet phldrT="[Text]" phldr="0"/>
      <dgm:spPr/>
      <dgm:t>
        <a:bodyPr/>
        <a:lstStyle/>
        <a:p>
          <a:r>
            <a:rPr lang="en-US" dirty="0"/>
            <a:t>Financial</a:t>
          </a:r>
        </a:p>
      </dgm:t>
    </dgm:pt>
    <dgm:pt modelId="{600707F0-FB4E-4A1E-A7EA-966E85EEEAF7}" type="parTrans" cxnId="{EE97E321-EAA7-44B6-B9B4-C5CCE4B11DAB}">
      <dgm:prSet/>
      <dgm:spPr/>
      <dgm:t>
        <a:bodyPr/>
        <a:lstStyle/>
        <a:p>
          <a:endParaRPr lang="en-US"/>
        </a:p>
      </dgm:t>
    </dgm:pt>
    <dgm:pt modelId="{ADD981D2-8563-4D93-8057-E379E63E4265}" type="sibTrans" cxnId="{EE97E321-EAA7-44B6-B9B4-C5CCE4B11DAB}">
      <dgm:prSet/>
      <dgm:spPr/>
      <dgm:t>
        <a:bodyPr/>
        <a:lstStyle/>
        <a:p>
          <a:endParaRPr lang="en-US"/>
        </a:p>
      </dgm:t>
    </dgm:pt>
    <dgm:pt modelId="{2A56A72A-A9F5-4C0C-BC10-F5A3D093C243}">
      <dgm:prSet phldrT="[Text]" phldr="0"/>
      <dgm:spPr/>
      <dgm:t>
        <a:bodyPr/>
        <a:lstStyle/>
        <a:p>
          <a:r>
            <a:rPr lang="en-US" dirty="0"/>
            <a:t>Direct Action</a:t>
          </a:r>
        </a:p>
      </dgm:t>
    </dgm:pt>
    <dgm:pt modelId="{452A51AD-0A5D-4A4B-82A8-4CB27B199894}" type="parTrans" cxnId="{A40AA859-9988-49A7-A038-9AB49A3649C7}">
      <dgm:prSet/>
      <dgm:spPr/>
      <dgm:t>
        <a:bodyPr/>
        <a:lstStyle/>
        <a:p>
          <a:endParaRPr lang="en-US"/>
        </a:p>
      </dgm:t>
    </dgm:pt>
    <dgm:pt modelId="{6B5872C3-2718-48B0-8685-5FF43F6F3032}" type="sibTrans" cxnId="{A40AA859-9988-49A7-A038-9AB49A3649C7}">
      <dgm:prSet/>
      <dgm:spPr/>
      <dgm:t>
        <a:bodyPr/>
        <a:lstStyle/>
        <a:p>
          <a:endParaRPr lang="en-US"/>
        </a:p>
      </dgm:t>
    </dgm:pt>
    <dgm:pt modelId="{87926FF0-EEB4-4DC9-8C4C-8CE7D00BC7AA}">
      <dgm:prSet/>
      <dgm:spPr/>
      <dgm:t>
        <a:bodyPr/>
        <a:lstStyle/>
        <a:p>
          <a:r>
            <a:rPr lang="en-US" dirty="0"/>
            <a:t>Policy and Politics</a:t>
          </a:r>
        </a:p>
      </dgm:t>
    </dgm:pt>
    <dgm:pt modelId="{4CC6CDB4-EC31-4358-822C-68B9B5F96873}" type="parTrans" cxnId="{5032B5A3-6669-4D92-842D-2B32601A85DB}">
      <dgm:prSet/>
      <dgm:spPr/>
      <dgm:t>
        <a:bodyPr/>
        <a:lstStyle/>
        <a:p>
          <a:endParaRPr lang="en-US"/>
        </a:p>
      </dgm:t>
    </dgm:pt>
    <dgm:pt modelId="{C41CE0DA-C770-4D1C-8A4C-48698AA1AE9E}" type="sibTrans" cxnId="{5032B5A3-6669-4D92-842D-2B32601A85DB}">
      <dgm:prSet/>
      <dgm:spPr/>
      <dgm:t>
        <a:bodyPr/>
        <a:lstStyle/>
        <a:p>
          <a:endParaRPr lang="en-US"/>
        </a:p>
      </dgm:t>
    </dgm:pt>
    <dgm:pt modelId="{2378B26E-91C8-406C-B4F8-94B98D422ECA}" type="pres">
      <dgm:prSet presAssocID="{68488E09-AF8D-4B54-873D-96C673773698}" presName="compositeShape" presStyleCnt="0">
        <dgm:presLayoutVars>
          <dgm:chMax val="7"/>
          <dgm:dir/>
          <dgm:resizeHandles val="exact"/>
        </dgm:presLayoutVars>
      </dgm:prSet>
      <dgm:spPr/>
    </dgm:pt>
    <dgm:pt modelId="{1D7D94E3-7D8F-45B2-8518-E9B48B09B704}" type="pres">
      <dgm:prSet presAssocID="{2E5947E1-104A-400E-BD4C-B342248852C7}" presName="circ1" presStyleLbl="vennNode1" presStyleIdx="0" presStyleCnt="4"/>
      <dgm:spPr/>
    </dgm:pt>
    <dgm:pt modelId="{ED58F76A-8FBC-4C87-B59A-DAEEDB7F7A0D}" type="pres">
      <dgm:prSet presAssocID="{2E5947E1-104A-400E-BD4C-B342248852C7}" presName="circ1Tx" presStyleLbl="revTx" presStyleIdx="0" presStyleCnt="0">
        <dgm:presLayoutVars>
          <dgm:chMax val="0"/>
          <dgm:chPref val="0"/>
          <dgm:bulletEnabled val="1"/>
        </dgm:presLayoutVars>
      </dgm:prSet>
      <dgm:spPr/>
    </dgm:pt>
    <dgm:pt modelId="{AF142AD4-93EE-44B4-9F9D-65028241263D}" type="pres">
      <dgm:prSet presAssocID="{0E6FEC08-2364-4D73-9773-B5D64E317946}" presName="circ2" presStyleLbl="vennNode1" presStyleIdx="1" presStyleCnt="4"/>
      <dgm:spPr/>
    </dgm:pt>
    <dgm:pt modelId="{95FCA50E-D51E-4CE2-A414-E1A279F343C7}" type="pres">
      <dgm:prSet presAssocID="{0E6FEC08-2364-4D73-9773-B5D64E317946}" presName="circ2Tx" presStyleLbl="revTx" presStyleIdx="0" presStyleCnt="0">
        <dgm:presLayoutVars>
          <dgm:chMax val="0"/>
          <dgm:chPref val="0"/>
          <dgm:bulletEnabled val="1"/>
        </dgm:presLayoutVars>
      </dgm:prSet>
      <dgm:spPr/>
    </dgm:pt>
    <dgm:pt modelId="{865AAB59-FD10-40A0-9F03-DD41CFC98226}" type="pres">
      <dgm:prSet presAssocID="{87926FF0-EEB4-4DC9-8C4C-8CE7D00BC7AA}" presName="circ3" presStyleLbl="vennNode1" presStyleIdx="2" presStyleCnt="4"/>
      <dgm:spPr/>
    </dgm:pt>
    <dgm:pt modelId="{C7823FBF-EC62-45D8-B4CA-5D9DC07434C9}" type="pres">
      <dgm:prSet presAssocID="{87926FF0-EEB4-4DC9-8C4C-8CE7D00BC7AA}" presName="circ3Tx" presStyleLbl="revTx" presStyleIdx="0" presStyleCnt="0">
        <dgm:presLayoutVars>
          <dgm:chMax val="0"/>
          <dgm:chPref val="0"/>
          <dgm:bulletEnabled val="1"/>
        </dgm:presLayoutVars>
      </dgm:prSet>
      <dgm:spPr/>
    </dgm:pt>
    <dgm:pt modelId="{3EC99816-080E-409D-A0D4-280E07729A46}" type="pres">
      <dgm:prSet presAssocID="{2A56A72A-A9F5-4C0C-BC10-F5A3D093C243}" presName="circ4" presStyleLbl="vennNode1" presStyleIdx="3" presStyleCnt="4"/>
      <dgm:spPr/>
    </dgm:pt>
    <dgm:pt modelId="{E5FBA913-9070-4DA7-9C0B-743D06009E77}" type="pres">
      <dgm:prSet presAssocID="{2A56A72A-A9F5-4C0C-BC10-F5A3D093C243}" presName="circ4Tx" presStyleLbl="revTx" presStyleIdx="0" presStyleCnt="0">
        <dgm:presLayoutVars>
          <dgm:chMax val="0"/>
          <dgm:chPref val="0"/>
          <dgm:bulletEnabled val="1"/>
        </dgm:presLayoutVars>
      </dgm:prSet>
      <dgm:spPr/>
    </dgm:pt>
  </dgm:ptLst>
  <dgm:cxnLst>
    <dgm:cxn modelId="{EE97E321-EAA7-44B6-B9B4-C5CCE4B11DAB}" srcId="{68488E09-AF8D-4B54-873D-96C673773698}" destId="{0E6FEC08-2364-4D73-9773-B5D64E317946}" srcOrd="1" destOrd="0" parTransId="{600707F0-FB4E-4A1E-A7EA-966E85EEEAF7}" sibTransId="{ADD981D2-8563-4D93-8057-E379E63E4265}"/>
    <dgm:cxn modelId="{456D8F25-6321-4C47-B075-1F4E9FB37C82}" type="presOf" srcId="{2A56A72A-A9F5-4C0C-BC10-F5A3D093C243}" destId="{E5FBA913-9070-4DA7-9C0B-743D06009E77}" srcOrd="1" destOrd="0" presId="urn:microsoft.com/office/officeart/2005/8/layout/venn1"/>
    <dgm:cxn modelId="{E3369635-5AD8-49D3-BA5A-65297AEEB728}" type="presOf" srcId="{0E6FEC08-2364-4D73-9773-B5D64E317946}" destId="{95FCA50E-D51E-4CE2-A414-E1A279F343C7}" srcOrd="1" destOrd="0" presId="urn:microsoft.com/office/officeart/2005/8/layout/venn1"/>
    <dgm:cxn modelId="{0E90A952-4375-4500-9630-217C1C879629}" type="presOf" srcId="{2E5947E1-104A-400E-BD4C-B342248852C7}" destId="{1D7D94E3-7D8F-45B2-8518-E9B48B09B704}" srcOrd="0" destOrd="0" presId="urn:microsoft.com/office/officeart/2005/8/layout/venn1"/>
    <dgm:cxn modelId="{EC442773-E605-4901-9C85-647AFC6BDBEF}" type="presOf" srcId="{0E6FEC08-2364-4D73-9773-B5D64E317946}" destId="{AF142AD4-93EE-44B4-9F9D-65028241263D}" srcOrd="0" destOrd="0" presId="urn:microsoft.com/office/officeart/2005/8/layout/venn1"/>
    <dgm:cxn modelId="{A40AA859-9988-49A7-A038-9AB49A3649C7}" srcId="{68488E09-AF8D-4B54-873D-96C673773698}" destId="{2A56A72A-A9F5-4C0C-BC10-F5A3D093C243}" srcOrd="3" destOrd="0" parTransId="{452A51AD-0A5D-4A4B-82A8-4CB27B199894}" sibTransId="{6B5872C3-2718-48B0-8685-5FF43F6F3032}"/>
    <dgm:cxn modelId="{C8E17385-F524-488B-93C5-B1E84E186E94}" type="presOf" srcId="{87926FF0-EEB4-4DC9-8C4C-8CE7D00BC7AA}" destId="{865AAB59-FD10-40A0-9F03-DD41CFC98226}" srcOrd="0" destOrd="0" presId="urn:microsoft.com/office/officeart/2005/8/layout/venn1"/>
    <dgm:cxn modelId="{F7269496-DA50-4884-A833-F8D33368A3FA}" srcId="{68488E09-AF8D-4B54-873D-96C673773698}" destId="{2E5947E1-104A-400E-BD4C-B342248852C7}" srcOrd="0" destOrd="0" parTransId="{DD055486-F2D4-4AE8-981A-FF65855C157A}" sibTransId="{65F09C85-59E5-48F7-9F87-3C26065CAB33}"/>
    <dgm:cxn modelId="{0B621FA1-9B24-4F1F-84F3-973B7FC2AC5D}" type="presOf" srcId="{87926FF0-EEB4-4DC9-8C4C-8CE7D00BC7AA}" destId="{C7823FBF-EC62-45D8-B4CA-5D9DC07434C9}" srcOrd="1" destOrd="0" presId="urn:microsoft.com/office/officeart/2005/8/layout/venn1"/>
    <dgm:cxn modelId="{5032B5A3-6669-4D92-842D-2B32601A85DB}" srcId="{68488E09-AF8D-4B54-873D-96C673773698}" destId="{87926FF0-EEB4-4DC9-8C4C-8CE7D00BC7AA}" srcOrd="2" destOrd="0" parTransId="{4CC6CDB4-EC31-4358-822C-68B9B5F96873}" sibTransId="{C41CE0DA-C770-4D1C-8A4C-48698AA1AE9E}"/>
    <dgm:cxn modelId="{39A35AAD-9DFC-4F0F-A16A-0E776DC2EE37}" type="presOf" srcId="{2A56A72A-A9F5-4C0C-BC10-F5A3D093C243}" destId="{3EC99816-080E-409D-A0D4-280E07729A46}" srcOrd="0" destOrd="0" presId="urn:microsoft.com/office/officeart/2005/8/layout/venn1"/>
    <dgm:cxn modelId="{CCE85AE3-C55C-4AFC-B735-734882A97161}" type="presOf" srcId="{68488E09-AF8D-4B54-873D-96C673773698}" destId="{2378B26E-91C8-406C-B4F8-94B98D422ECA}" srcOrd="0" destOrd="0" presId="urn:microsoft.com/office/officeart/2005/8/layout/venn1"/>
    <dgm:cxn modelId="{1B75B0F2-1EBD-4C6B-A0DA-4E074D3F40B3}" type="presOf" srcId="{2E5947E1-104A-400E-BD4C-B342248852C7}" destId="{ED58F76A-8FBC-4C87-B59A-DAEEDB7F7A0D}" srcOrd="1" destOrd="0" presId="urn:microsoft.com/office/officeart/2005/8/layout/venn1"/>
    <dgm:cxn modelId="{5449CFFF-52A6-4B85-85BA-D9C6287B3EB6}" type="presParOf" srcId="{2378B26E-91C8-406C-B4F8-94B98D422ECA}" destId="{1D7D94E3-7D8F-45B2-8518-E9B48B09B704}" srcOrd="0" destOrd="0" presId="urn:microsoft.com/office/officeart/2005/8/layout/venn1"/>
    <dgm:cxn modelId="{BFB1F4FC-84E9-4CC5-916B-FF14B0D113D3}" type="presParOf" srcId="{2378B26E-91C8-406C-B4F8-94B98D422ECA}" destId="{ED58F76A-8FBC-4C87-B59A-DAEEDB7F7A0D}" srcOrd="1" destOrd="0" presId="urn:microsoft.com/office/officeart/2005/8/layout/venn1"/>
    <dgm:cxn modelId="{D58AD07F-0054-4227-A31A-EE366EA47B9F}" type="presParOf" srcId="{2378B26E-91C8-406C-B4F8-94B98D422ECA}" destId="{AF142AD4-93EE-44B4-9F9D-65028241263D}" srcOrd="2" destOrd="0" presId="urn:microsoft.com/office/officeart/2005/8/layout/venn1"/>
    <dgm:cxn modelId="{D6F15ACC-33BD-47EA-8FE6-BC0FC1EC09EE}" type="presParOf" srcId="{2378B26E-91C8-406C-B4F8-94B98D422ECA}" destId="{95FCA50E-D51E-4CE2-A414-E1A279F343C7}" srcOrd="3" destOrd="0" presId="urn:microsoft.com/office/officeart/2005/8/layout/venn1"/>
    <dgm:cxn modelId="{123476A8-8141-4AAD-A52C-EF8679A1D278}" type="presParOf" srcId="{2378B26E-91C8-406C-B4F8-94B98D422ECA}" destId="{865AAB59-FD10-40A0-9F03-DD41CFC98226}" srcOrd="4" destOrd="0" presId="urn:microsoft.com/office/officeart/2005/8/layout/venn1"/>
    <dgm:cxn modelId="{2201DF38-58EB-49D6-ACD8-851667567FDB}" type="presParOf" srcId="{2378B26E-91C8-406C-B4F8-94B98D422ECA}" destId="{C7823FBF-EC62-45D8-B4CA-5D9DC07434C9}" srcOrd="5" destOrd="0" presId="urn:microsoft.com/office/officeart/2005/8/layout/venn1"/>
    <dgm:cxn modelId="{01AC870C-988B-4712-A706-85B5C1913122}" type="presParOf" srcId="{2378B26E-91C8-406C-B4F8-94B98D422ECA}" destId="{3EC99816-080E-409D-A0D4-280E07729A46}" srcOrd="6" destOrd="0" presId="urn:microsoft.com/office/officeart/2005/8/layout/venn1"/>
    <dgm:cxn modelId="{1DD6FE4F-D04D-42CC-9F12-D34E7C746795}" type="presParOf" srcId="{2378B26E-91C8-406C-B4F8-94B98D422ECA}" destId="{E5FBA913-9070-4DA7-9C0B-743D06009E77}"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n-US"/>
        </a:p>
      </dgm:t>
    </dgm:pt>
    <dgm:pt modelId="{FBAE2706-C13A-45AB-AED9-D12110534848}">
      <dgm:prSet phldrT="[Text]"/>
      <dgm:spPr>
        <a:solidFill>
          <a:schemeClr val="accent2">
            <a:lumMod val="75000"/>
          </a:schemeClr>
        </a:solidFill>
      </dgm:spPr>
      <dgm:t>
        <a:bodyPr/>
        <a:lstStyle/>
        <a:p>
          <a:r>
            <a:rPr lang="en-US" b="1">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a:solidFill>
          <a:schemeClr val="accent2">
            <a:lumMod val="60000"/>
            <a:lumOff val="40000"/>
            <a:alpha val="90000"/>
          </a:schemeClr>
        </a:solidFill>
      </dgm:spPr>
      <dgm:t>
        <a:bodyPr/>
        <a:lstStyle/>
        <a:p>
          <a:pPr algn="ctr"/>
          <a:endParaRPr lang="en-US" sz="3200" b="1" dirty="0">
            <a:latin typeface="Arial" panose="020B0604020202020204" pitchFamily="34" charset="0"/>
            <a:cs typeface="Arial" panose="020B0604020202020204" pitchFamily="34" charset="0"/>
          </a:endParaRPr>
        </a:p>
        <a:p>
          <a:pPr algn="ctr"/>
          <a:r>
            <a:rPr lang="en-US" sz="3200" b="1" dirty="0">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a:solidFill>
          <a:schemeClr val="accent2">
            <a:lumMod val="60000"/>
            <a:lumOff val="40000"/>
            <a:alpha val="90000"/>
          </a:schemeClr>
        </a:solidFill>
      </dgm:spPr>
      <dgm:t>
        <a:bodyPr/>
        <a:lstStyle/>
        <a:p>
          <a:pPr algn="ctr"/>
          <a:r>
            <a:rPr lang="en-US" sz="3000" b="1" dirty="0">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dirty="0">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dgm:t>
        <a:bodyPr/>
        <a:lstStyle/>
        <a:p>
          <a:pPr algn="ctr"/>
          <a:endParaRPr lang="en-US" sz="3000" b="1" dirty="0">
            <a:latin typeface="Arial" panose="020B0604020202020204" pitchFamily="34" charset="0"/>
            <a:cs typeface="Arial" panose="020B0604020202020204" pitchFamily="34" charset="0"/>
          </a:endParaRP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dgm:t>
        <a:bodyPr/>
        <a:lstStyle/>
        <a:p>
          <a:pPr algn="ctr"/>
          <a:r>
            <a:rPr lang="en-US" sz="3200" b="1">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pt>
    <dgm:pt modelId="{C95700B5-2CA8-44C6-B248-A1696A6655E0}" type="pres">
      <dgm:prSet presAssocID="{FBAE2706-C13A-45AB-AED9-D12110534848}" presName="firstChildTx" presStyleLbl="bgAccFollowNode1" presStyleIdx="0" presStyleCnt="4">
        <dgm:presLayoutVars>
          <dgm:bulletEnabled val="1"/>
        </dgm:presLayoutVars>
      </dgm:prSet>
      <dgm:spPr/>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pt>
    <dgm:pt modelId="{1DAC27E2-8FF8-46EC-BEF2-3F554C042184}" type="pres">
      <dgm:prSet presAssocID="{69B9700D-3ABF-4628-A61A-D4BC2DDE7219}" presName="childTx" presStyleLbl="bgAccFollowNode1" presStyleIdx="1" presStyleCnt="4">
        <dgm:presLayoutVars>
          <dgm:bulletEnabled val="1"/>
        </dgm:presLayoutVars>
      </dgm:prSet>
      <dgm:spPr/>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custLinFactNeighborX="8948" custLinFactNeighborY="-6357"/>
      <dgm:spPr/>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pt>
    <dgm:pt modelId="{A2CC6626-8EDF-4D91-BBC7-C99F39FAB1A8}" type="pres">
      <dgm:prSet presAssocID="{A0574181-486D-4F73-8E05-3AE92C56013E}" presName="firstChildTx" presStyleLbl="bgAccFollowNode1" presStyleIdx="2" presStyleCnt="4">
        <dgm:presLayoutVars>
          <dgm:bulletEnabled val="1"/>
        </dgm:presLayoutVars>
      </dgm:prSet>
      <dgm:spPr/>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pt>
    <dgm:pt modelId="{27C98EF5-F0E0-4D08-8B67-09DC04E398EB}" type="pres">
      <dgm:prSet presAssocID="{AB76D5D4-C8F0-4276-BEE0-F9B02DE53398}" presName="childTx" presStyleLbl="bgAccFollowNode1" presStyleIdx="3" presStyleCnt="4">
        <dgm:presLayoutVars>
          <dgm:bulletEnabled val="1"/>
        </dgm:presLayoutVars>
      </dgm:prSet>
      <dgm:spPr/>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custLinFactNeighborX="85009" custLinFactNeighborY="-6357"/>
      <dgm:spPr/>
    </dgm:pt>
  </dgm:ptLst>
  <dgm:cxnLst>
    <dgm:cxn modelId="{D6E33313-9C0C-954C-987F-4A6504AE3D67}" type="presOf" srcId="{AB76D5D4-C8F0-4276-BEE0-F9B02DE53398}" destId="{2041C6CF-9A80-4EB9-951D-2E068EAFFE4E}" srcOrd="0" destOrd="0" presId="urn:microsoft.com/office/officeart/2005/8/layout/hList9"/>
    <dgm:cxn modelId="{E6EE671A-B68C-B844-A309-30DF96597553}" type="presOf" srcId="{9076C7DB-B6AA-49AC-A5BA-7A906DBE610E}" destId="{C95700B5-2CA8-44C6-B248-A1696A6655E0}" srcOrd="1" destOrd="0" presId="urn:microsoft.com/office/officeart/2005/8/layout/hList9"/>
    <dgm:cxn modelId="{8B0E2D1F-0A48-41B6-9B46-297BD736D71D}" srcId="{FBAE2706-C13A-45AB-AED9-D12110534848}" destId="{69B9700D-3ABF-4628-A61A-D4BC2DDE7219}" srcOrd="1" destOrd="0" parTransId="{F25D31AE-A4F3-4998-AE40-E54A92C33BD9}" sibTransId="{C65CB759-F627-4F18-A9BB-C72ADBE56749}"/>
    <dgm:cxn modelId="{2D033723-60F2-1341-8459-C070A96FE031}" type="presOf" srcId="{17889659-3545-49F4-A10C-975B34646A6A}" destId="{2EDECC86-1171-4D43-8421-10C61F06D3E2}" srcOrd="0" destOrd="0" presId="urn:microsoft.com/office/officeart/2005/8/layout/hList9"/>
    <dgm:cxn modelId="{65A80937-042A-3346-8E42-814CFF3D44F5}" type="presOf" srcId="{FBAE2706-C13A-45AB-AED9-D12110534848}" destId="{1DFFB38E-054E-4052-84F2-CC9171A41B17}"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EC79EC45-2703-694E-889B-4190A4F2BE36}" type="presOf" srcId="{69B9700D-3ABF-4628-A61A-D4BC2DDE7219}" destId="{86A005B6-4656-4169-864A-09D5DB994CD9}"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DDD5DB69-36E0-4A22-8B2B-0756A79BD378}" srcId="{17889659-3545-49F4-A10C-975B34646A6A}" destId="{A0574181-486D-4F73-8E05-3AE92C56013E}" srcOrd="1" destOrd="0" parTransId="{17D88CCB-0F60-4428-972F-6A6D2EF4C27C}" sibTransId="{8944A29E-85CA-4305-ADA5-A091F710D195}"/>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A93CAE59-0C03-234A-A8F5-B8E03078C75A}" type="presOf" srcId="{AB76D5D4-C8F0-4276-BEE0-F9B02DE53398}" destId="{27C98EF5-F0E0-4D08-8B67-09DC04E398EB}"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a:latin typeface="Euphemia"/>
            </a:rPr>
            <a:t>Coach</a:t>
          </a:r>
          <a:endParaRPr lang="en-US"/>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6812E03C-AA2F-4DC6-AC77-21A4EE25CA7A}">
      <dgm:prSet phldrT="[Text]" phldr="0"/>
      <dgm:spPr/>
      <dgm:t>
        <a:bodyPr/>
        <a:lstStyle/>
        <a:p>
          <a:r>
            <a:rPr lang="en-US">
              <a:latin typeface="Euphemia"/>
            </a:rPr>
            <a:t>Coach</a:t>
          </a:r>
          <a:endParaRPr lang="en-US"/>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3A3DA997-AFE7-45B1-BEE2-678EF295A7D6}">
      <dgm:prSet phldrT="[Text]" phldr="0"/>
      <dgm:spPr/>
      <dgm:t>
        <a:bodyPr/>
        <a:lstStyle/>
        <a:p>
          <a:pPr rtl="0"/>
          <a:endParaRPr lang="en-US"/>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a:latin typeface="Euphemia"/>
            </a:rPr>
            <a:t>Coach</a:t>
          </a:r>
          <a:endParaRPr lang="en-US"/>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A456207A-5E9F-4547-8EE6-76B648CFB161}">
      <dgm:prSet phldrT="[Text]" phldr="0"/>
      <dgm:spPr/>
      <dgm:t>
        <a:bodyPr/>
        <a:lstStyle/>
        <a:p>
          <a:pPr rtl="0"/>
          <a:endParaRPr lang="en-US"/>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pt>
    <dgm:pt modelId="{BE5B182E-B37C-4EF0-B7F2-93047A97CD2F}" type="pres">
      <dgm:prSet presAssocID="{9ACF31DB-4FC2-450D-9AED-70387DAE9946}" presName="childNode" presStyleLbl="revTx" presStyleIdx="0" presStyleCnt="2">
        <dgm:presLayoutVars>
          <dgm:bulletEnabled val="1"/>
        </dgm:presLayoutVars>
      </dgm:prSet>
      <dgm:spPr/>
    </dgm:pt>
    <dgm:pt modelId="{B19BDE16-8960-40AE-8F79-A346827719FB}" type="pres">
      <dgm:prSet presAssocID="{620A9028-7B3D-443E-A5B4-EC5793A2838C}" presName="Name25" presStyleLbl="parChTrans1D1" presStyleIdx="1" presStyleCnt="3"/>
      <dgm:spPr/>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pt>
    <dgm:pt modelId="{14C65F1A-2B52-4390-81FF-189A23F0684F}" type="pres">
      <dgm:prSet presAssocID="{6812E03C-AA2F-4DC6-AC77-21A4EE25CA7A}" presName="childNode" presStyleLbl="revTx" presStyleIdx="0" presStyleCnt="2">
        <dgm:presLayoutVars>
          <dgm:bulletEnabled val="1"/>
        </dgm:presLayoutVars>
      </dgm:prSet>
      <dgm:spPr/>
    </dgm:pt>
    <dgm:pt modelId="{B45DE468-28DE-49A4-8969-1ECE1C61F67A}" type="pres">
      <dgm:prSet presAssocID="{75D0FC0D-B0D5-4347-A622-092DBA0C990D}" presName="Name25" presStyleLbl="parChTrans1D1" presStyleIdx="2" presStyleCnt="3"/>
      <dgm:spPr/>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pt>
    <dgm:pt modelId="{F53ECF76-D52F-40CA-82BC-ACDA0F3F6855}" type="pres">
      <dgm:prSet presAssocID="{3A2AD8BC-1813-4F04-8F3A-03B2F4D037FE}" presName="childNode" presStyleLbl="revTx" presStyleIdx="1" presStyleCnt="2">
        <dgm:presLayoutVars>
          <dgm:bulletEnabled val="1"/>
        </dgm:presLayoutVars>
      </dgm:prSet>
      <dgm:spPr/>
    </dgm:pt>
  </dgm:ptLst>
  <dgm:cxnLst>
    <dgm:cxn modelId="{34197F5E-084C-4E2E-B858-5085ADD2BE5C}" srcId="{8679AD0A-C6CF-4161-8CBA-CCB7D38EB385}" destId="{6812E03C-AA2F-4DC6-AC77-21A4EE25CA7A}" srcOrd="1" destOrd="0" parTransId="{620A9028-7B3D-443E-A5B4-EC5793A2838C}" sibTransId="{6D5C0D4F-9409-4421-A672-EE322C6773C0}"/>
    <dgm:cxn modelId="{49A7A645-8D09-46A7-BC82-38629B5C5347}" type="presOf" srcId="{3A2AD8BC-1813-4F04-8F3A-03B2F4D037FE}" destId="{0B987889-A311-4355-A2A9-C10A903D8486}"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71F82058-923A-4FB0-AF78-D79AC4C7B299}" type="presOf" srcId="{75D0FC0D-B0D5-4347-A622-092DBA0C990D}" destId="{B45DE468-28DE-49A4-8969-1ECE1C61F67A}" srcOrd="0" destOrd="0" presId="urn:microsoft.com/office/officeart/2005/8/layout/radial2"/>
    <dgm:cxn modelId="{49809758-CAB2-47FA-A530-8E8A25A77944}" type="presOf" srcId="{A456207A-5E9F-4547-8EE6-76B648CFB161}" destId="{F53ECF76-D52F-40CA-82BC-ACDA0F3F6855}"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77FFF186-2D66-403D-9433-08E0F9567DAE}" type="presOf" srcId="{8679AD0A-C6CF-4161-8CBA-CCB7D38EB385}" destId="{1A7313F0-9A2F-4C3D-87B1-E6AB3A692658}" srcOrd="0" destOrd="0" presId="urn:microsoft.com/office/officeart/2005/8/layout/radial2"/>
    <dgm:cxn modelId="{0E2C508C-9CBD-40F7-8BB9-74BDD38D71A6}" type="presOf" srcId="{0FCA2E01-33D4-4C9F-8A78-0E41A83C644C}" destId="{1E0FF773-67E2-44A4-983B-18BAC1EF611C}" srcOrd="0" destOrd="0" presId="urn:microsoft.com/office/officeart/2005/8/layout/radial2"/>
    <dgm:cxn modelId="{D73EDDA4-CD0C-4295-A1EF-B4AEF2DF36CB}" type="presOf" srcId="{9ACF31DB-4FC2-450D-9AED-70387DAE9946}" destId="{EA9D8A62-2D5A-44BF-8D3B-C33B9A446740}" srcOrd="0" destOrd="0" presId="urn:microsoft.com/office/officeart/2005/8/layout/radial2"/>
    <dgm:cxn modelId="{B901BBB2-1473-4F6F-8053-B3ED83355077}" type="presOf" srcId="{620A9028-7B3D-443E-A5B4-EC5793A2838C}" destId="{B19BDE16-8960-40AE-8F79-A346827719FB}" srcOrd="0" destOrd="0" presId="urn:microsoft.com/office/officeart/2005/8/layout/radial2"/>
    <dgm:cxn modelId="{457387D3-7172-48B1-AC2B-DECE5BC39F44}" srcId="{6812E03C-AA2F-4DC6-AC77-21A4EE25CA7A}" destId="{3A3DA997-AFE7-45B1-BEE2-678EF295A7D6}" srcOrd="0" destOrd="0" parTransId="{AE72FB8B-0E84-40B2-BDD9-91EF38CDD69C}" sibTransId="{1564AE7A-B7FD-42EB-A169-1103AC9C9A1D}"/>
    <dgm:cxn modelId="{E99FB6D5-777F-4774-B3CA-5E5B2EFD2B46}" srcId="{3A2AD8BC-1813-4F04-8F3A-03B2F4D037FE}" destId="{A456207A-5E9F-4547-8EE6-76B648CFB161}" srcOrd="0" destOrd="0" parTransId="{BABB725B-0842-4CED-BC36-CC96DC6098EB}" sibTransId="{C63DAE2F-6A6B-4D20-A4B6-D4B4B8327EB6}"/>
    <dgm:cxn modelId="{30070EDE-F2C8-4BB6-B035-4D9E69ED7517}" type="presOf" srcId="{3A3DA997-AFE7-45B1-BEE2-678EF295A7D6}" destId="{14C65F1A-2B52-4390-81FF-189A23F0684F}" srcOrd="0" destOrd="0" presId="urn:microsoft.com/office/officeart/2005/8/layout/radial2"/>
    <dgm:cxn modelId="{90BF9FDE-93FD-45C0-BCE4-A5DC40101DDD}" type="presOf" srcId="{6812E03C-AA2F-4DC6-AC77-21A4EE25CA7A}" destId="{07503F58-D9D4-4C92-82F0-6670B47365F4}" srcOrd="0" destOrd="0" presId="urn:microsoft.com/office/officeart/2005/8/layout/radial2"/>
    <dgm:cxn modelId="{6E8636C6-D8B9-4EFC-B7A5-CCF4E853D0D0}" type="presParOf" srcId="{1A7313F0-9A2F-4C3D-87B1-E6AB3A692658}" destId="{B3915938-D46B-4587-9AD2-67A9569C232A}" srcOrd="0" destOrd="0" presId="urn:microsoft.com/office/officeart/2005/8/layout/radial2"/>
    <dgm:cxn modelId="{C35E377E-90D8-45C7-A44C-D27DF1C75361}" type="presParOf" srcId="{B3915938-D46B-4587-9AD2-67A9569C232A}" destId="{A3DE7B7C-0159-4AB7-BE01-68B28F86C52F}" srcOrd="0" destOrd="0" presId="urn:microsoft.com/office/officeart/2005/8/layout/radial2"/>
    <dgm:cxn modelId="{733C35FE-8147-414A-AE55-030AC16DE7E9}" type="presParOf" srcId="{A3DE7B7C-0159-4AB7-BE01-68B28F86C52F}" destId="{37FE8965-EEC1-4235-918F-FE5427B0B67C}" srcOrd="0" destOrd="0" presId="urn:microsoft.com/office/officeart/2005/8/layout/radial2"/>
    <dgm:cxn modelId="{CD4AB369-8775-4FA4-854E-CEE201248D80}" type="presParOf" srcId="{A3DE7B7C-0159-4AB7-BE01-68B28F86C52F}" destId="{950BEBD4-7D3B-48F9-85BA-077B0FD0ADE1}" srcOrd="1" destOrd="0" presId="urn:microsoft.com/office/officeart/2005/8/layout/radial2"/>
    <dgm:cxn modelId="{F95A7310-B20B-433D-9D05-033E2FC200FA}" type="presParOf" srcId="{B3915938-D46B-4587-9AD2-67A9569C232A}" destId="{1E0FF773-67E2-44A4-983B-18BAC1EF611C}" srcOrd="1" destOrd="0" presId="urn:microsoft.com/office/officeart/2005/8/layout/radial2"/>
    <dgm:cxn modelId="{C64E4FA9-162E-462E-9403-7C4A68FB58BA}" type="presParOf" srcId="{B3915938-D46B-4587-9AD2-67A9569C232A}" destId="{DA67A6FE-AA26-4A80-A404-FF5FB733928F}" srcOrd="2" destOrd="0" presId="urn:microsoft.com/office/officeart/2005/8/layout/radial2"/>
    <dgm:cxn modelId="{5EBE1DE2-BD9A-471E-BFF7-DF08F76CE7A7}" type="presParOf" srcId="{DA67A6FE-AA26-4A80-A404-FF5FB733928F}" destId="{EA9D8A62-2D5A-44BF-8D3B-C33B9A446740}" srcOrd="0" destOrd="0" presId="urn:microsoft.com/office/officeart/2005/8/layout/radial2"/>
    <dgm:cxn modelId="{B799D6AF-1F51-43DB-A208-30702F2B417E}" type="presParOf" srcId="{DA67A6FE-AA26-4A80-A404-FF5FB733928F}" destId="{BE5B182E-B37C-4EF0-B7F2-93047A97CD2F}" srcOrd="1" destOrd="0" presId="urn:microsoft.com/office/officeart/2005/8/layout/radial2"/>
    <dgm:cxn modelId="{1AB4EB93-144C-4144-B4AB-62C1C1D1475A}" type="presParOf" srcId="{B3915938-D46B-4587-9AD2-67A9569C232A}" destId="{B19BDE16-8960-40AE-8F79-A346827719FB}" srcOrd="3" destOrd="0" presId="urn:microsoft.com/office/officeart/2005/8/layout/radial2"/>
    <dgm:cxn modelId="{8F3A7588-D65E-4966-B972-3B937642C77B}" type="presParOf" srcId="{B3915938-D46B-4587-9AD2-67A9569C232A}" destId="{8CDE4C8A-5C31-46C0-A293-37BB924994DE}" srcOrd="4" destOrd="0" presId="urn:microsoft.com/office/officeart/2005/8/layout/radial2"/>
    <dgm:cxn modelId="{CFE3B23B-1BAC-4DD6-8E5F-F526A8A85BA3}" type="presParOf" srcId="{8CDE4C8A-5C31-46C0-A293-37BB924994DE}" destId="{07503F58-D9D4-4C92-82F0-6670B47365F4}" srcOrd="0" destOrd="0" presId="urn:microsoft.com/office/officeart/2005/8/layout/radial2"/>
    <dgm:cxn modelId="{732C92A5-D619-4E5E-8142-7E90D9974E94}" type="presParOf" srcId="{8CDE4C8A-5C31-46C0-A293-37BB924994DE}" destId="{14C65F1A-2B52-4390-81FF-189A23F0684F}" srcOrd="1" destOrd="0" presId="urn:microsoft.com/office/officeart/2005/8/layout/radial2"/>
    <dgm:cxn modelId="{6046F07F-0629-4BD0-9A82-FEA0F367C6BF}" type="presParOf" srcId="{B3915938-D46B-4587-9AD2-67A9569C232A}" destId="{B45DE468-28DE-49A4-8969-1ECE1C61F67A}" srcOrd="5" destOrd="0" presId="urn:microsoft.com/office/officeart/2005/8/layout/radial2"/>
    <dgm:cxn modelId="{0F4D9302-35A7-42B0-9E23-44A00437F661}" type="presParOf" srcId="{B3915938-D46B-4587-9AD2-67A9569C232A}" destId="{5CC2D2E5-456D-457C-8C27-AD39DBE5DE38}" srcOrd="6" destOrd="0" presId="urn:microsoft.com/office/officeart/2005/8/layout/radial2"/>
    <dgm:cxn modelId="{C6B419E6-94A1-45EF-A8D0-F638DC4E51AA}" type="presParOf" srcId="{5CC2D2E5-456D-457C-8C27-AD39DBE5DE38}" destId="{0B987889-A311-4355-A2A9-C10A903D8486}" srcOrd="0" destOrd="0" presId="urn:microsoft.com/office/officeart/2005/8/layout/radial2"/>
    <dgm:cxn modelId="{5AD2127A-D867-43F2-B50A-BB94511EA222}"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t>
        <a:bodyPr/>
        <a:lstStyle/>
        <a:p>
          <a:endParaRPr lang="en-US"/>
        </a:p>
      </dgm:t>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t>
        <a:bodyPr/>
        <a:lstStyle/>
        <a:p>
          <a:endParaRPr lang="en-US"/>
        </a:p>
      </dgm:t>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t>
        <a:bodyPr/>
        <a:lstStyle/>
        <a:p>
          <a:endParaRPr lang="en-US"/>
        </a:p>
      </dgm:t>
    </dgm:pt>
    <dgm:pt modelId="{D9E31C48-0680-4549-8CBA-58E63C61E44B}" type="sibTrans" cxnId="{7ECEB881-86FF-433A-B175-22D25B6BCA2C}">
      <dgm:prSet/>
      <dgm:spPr/>
      <dgm:t>
        <a:bodyPr/>
        <a:lstStyle/>
        <a:p>
          <a:endParaRPr lang="en-US"/>
        </a:p>
      </dgm:t>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pt>
    <dgm:pt modelId="{9D01E788-A9F1-4B1F-8409-4AD28FC4A4B7}" type="pres">
      <dgm:prSet presAssocID="{78DA84A2-E351-4E29-8AC5-E5D3B7D9E7F8}" presName="sibTrans" presStyleLbl="sibTrans2D1" presStyleIdx="0" presStyleCnt="2"/>
      <dgm:spPr/>
    </dgm:pt>
    <dgm:pt modelId="{5EA35507-2DD8-4A37-AE8D-AD4E13553B9C}" type="pres">
      <dgm:prSet presAssocID="{78DA84A2-E351-4E29-8AC5-E5D3B7D9E7F8}" presName="connectorText" presStyleLbl="sibTrans2D1" presStyleIdx="0" presStyleCnt="2"/>
      <dgm:spPr/>
    </dgm:pt>
    <dgm:pt modelId="{EC3CC8AD-9419-4A82-8C67-631CFBEBE403}" type="pres">
      <dgm:prSet presAssocID="{BDC5E76D-E061-4BA6-806E-689BBB329B6A}" presName="node" presStyleLbl="node1" presStyleIdx="1" presStyleCnt="3">
        <dgm:presLayoutVars>
          <dgm:bulletEnabled val="1"/>
        </dgm:presLayoutVars>
      </dgm:prSet>
      <dgm:spPr/>
    </dgm:pt>
    <dgm:pt modelId="{0C2EECA2-C5F0-4D76-A91D-3F91A51C8C1B}" type="pres">
      <dgm:prSet presAssocID="{A2470B9B-2063-48AE-8484-5522C4D5C64D}" presName="sibTrans" presStyleLbl="sibTrans2D1" presStyleIdx="1" presStyleCnt="2"/>
      <dgm:spPr/>
    </dgm:pt>
    <dgm:pt modelId="{38EA4991-156B-428C-B33B-F8F6E10DD389}" type="pres">
      <dgm:prSet presAssocID="{A2470B9B-2063-48AE-8484-5522C4D5C64D}" presName="connectorText" presStyleLbl="sibTrans2D1" presStyleIdx="1" presStyleCnt="2"/>
      <dgm:spPr/>
    </dgm:pt>
    <dgm:pt modelId="{A44BE4C4-8DDF-4ED2-B6C3-1D3A86952FF2}" type="pres">
      <dgm:prSet presAssocID="{6DB42950-52F2-4BF3-971A-5249D036CD03}" presName="node" presStyleLbl="node1" presStyleIdx="2" presStyleCnt="3">
        <dgm:presLayoutVars>
          <dgm:bulletEnabled val="1"/>
        </dgm:presLayoutVars>
      </dgm:prSet>
      <dgm:spPr/>
    </dgm:pt>
  </dgm:ptLst>
  <dgm:cxnLst>
    <dgm:cxn modelId="{F113E52B-A40C-4720-B105-3DD2E9AC1818}" type="presOf" srcId="{78DA84A2-E351-4E29-8AC5-E5D3B7D9E7F8}" destId="{9D01E788-A9F1-4B1F-8409-4AD28FC4A4B7}"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7ECEB881-86FF-433A-B175-22D25B6BCA2C}" srcId="{0E98CB04-A740-4D89-82EC-EFD3F441E422}" destId="{6DB42950-52F2-4BF3-971A-5249D036CD03}" srcOrd="2" destOrd="0" parTransId="{879C5ACC-C3F0-4E18-A086-9904EDDA1697}" sibTransId="{D9E31C48-0680-4549-8CBA-58E63C61E44B}"/>
    <dgm:cxn modelId="{F3E00782-6942-4124-A8F0-5D41CE3088AD}" type="presOf" srcId="{78DA84A2-E351-4E29-8AC5-E5D3B7D9E7F8}" destId="{5EA35507-2DD8-4A37-AE8D-AD4E13553B9C}" srcOrd="1" destOrd="0" presId="urn:microsoft.com/office/officeart/2005/8/layout/process2"/>
    <dgm:cxn modelId="{2D2E1E9A-12DD-4930-AB50-1C7C319D204A}" type="presOf" srcId="{6DB42950-52F2-4BF3-971A-5249D036CD03}" destId="{A44BE4C4-8DDF-4ED2-B6C3-1D3A86952FF2}"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9BA1A5BA-7AE4-4B0C-AE7E-6C1DC9FDB264}" srcId="{0E98CB04-A740-4D89-82EC-EFD3F441E422}" destId="{7CF12106-1D51-4F65-A4CC-3B2666133E9A}" srcOrd="0" destOrd="0" parTransId="{53D6EB7A-888E-4A5A-9B03-B229A7856241}" sibTransId="{78DA84A2-E351-4E29-8AC5-E5D3B7D9E7F8}"/>
    <dgm:cxn modelId="{5BB228CE-DEDB-47E3-BAC7-F2BE0F77DC00}" type="presOf" srcId="{A2470B9B-2063-48AE-8484-5522C4D5C64D}" destId="{0C2EECA2-C5F0-4D76-A91D-3F91A51C8C1B}" srcOrd="0"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6C4882F7-60C3-4705-BD31-E119209F15AB}" type="presOf" srcId="{A2470B9B-2063-48AE-8484-5522C4D5C64D}" destId="{38EA4991-156B-428C-B33B-F8F6E10DD389}"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4A134-9719-4DFA-8833-20A68BF59952}">
      <dsp:nvSpPr>
        <dsp:cNvPr id="0" name=""/>
        <dsp:cNvSpPr/>
      </dsp:nvSpPr>
      <dsp:spPr>
        <a:xfrm>
          <a:off x="0" y="4039"/>
          <a:ext cx="6195986" cy="13080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Unorganized</a:t>
          </a:r>
        </a:p>
      </dsp:txBody>
      <dsp:txXfrm>
        <a:off x="63854" y="67893"/>
        <a:ext cx="6068278" cy="1180352"/>
      </dsp:txXfrm>
    </dsp:sp>
    <dsp:sp modelId="{B7E52A3B-C7F3-49CD-A574-09E0860A3420}">
      <dsp:nvSpPr>
        <dsp:cNvPr id="0" name=""/>
        <dsp:cNvSpPr/>
      </dsp:nvSpPr>
      <dsp:spPr>
        <a:xfrm>
          <a:off x="0" y="1461860"/>
          <a:ext cx="6195986" cy="1308060"/>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Club</a:t>
          </a:r>
        </a:p>
      </dsp:txBody>
      <dsp:txXfrm>
        <a:off x="63854" y="1525714"/>
        <a:ext cx="6068278" cy="1180352"/>
      </dsp:txXfrm>
    </dsp:sp>
    <dsp:sp modelId="{3EFFB8B4-68BF-4E67-A1E9-C95A740CBA47}">
      <dsp:nvSpPr>
        <dsp:cNvPr id="0" name=""/>
        <dsp:cNvSpPr/>
      </dsp:nvSpPr>
      <dsp:spPr>
        <a:xfrm>
          <a:off x="0" y="2919680"/>
          <a:ext cx="6195986" cy="1308060"/>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Union</a:t>
          </a:r>
        </a:p>
      </dsp:txBody>
      <dsp:txXfrm>
        <a:off x="63854" y="2983534"/>
        <a:ext cx="6068278" cy="1180352"/>
      </dsp:txXfrm>
    </dsp:sp>
    <dsp:sp modelId="{A1272A25-8B14-42FB-AE7C-969CA8F87167}">
      <dsp:nvSpPr>
        <dsp:cNvPr id="0" name=""/>
        <dsp:cNvSpPr/>
      </dsp:nvSpPr>
      <dsp:spPr>
        <a:xfrm>
          <a:off x="0" y="4377500"/>
          <a:ext cx="6195986" cy="1308060"/>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Fighting Union</a:t>
          </a:r>
        </a:p>
      </dsp:txBody>
      <dsp:txXfrm>
        <a:off x="63854" y="4441354"/>
        <a:ext cx="6068278" cy="11803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7D94E3-7D8F-45B2-8518-E9B48B09B704}">
      <dsp:nvSpPr>
        <dsp:cNvPr id="0" name=""/>
        <dsp:cNvSpPr/>
      </dsp:nvSpPr>
      <dsp:spPr>
        <a:xfrm>
          <a:off x="3201468" y="61856"/>
          <a:ext cx="3216536" cy="3216536"/>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Legal</a:t>
          </a:r>
        </a:p>
      </dsp:txBody>
      <dsp:txXfrm>
        <a:off x="3572606" y="494851"/>
        <a:ext cx="2474259" cy="1020631"/>
      </dsp:txXfrm>
    </dsp:sp>
    <dsp:sp modelId="{AF142AD4-93EE-44B4-9F9D-65028241263D}">
      <dsp:nvSpPr>
        <dsp:cNvPr id="0" name=""/>
        <dsp:cNvSpPr/>
      </dsp:nvSpPr>
      <dsp:spPr>
        <a:xfrm>
          <a:off x="4624167" y="1484555"/>
          <a:ext cx="3216536" cy="3216536"/>
        </a:xfrm>
        <a:prstGeom prst="ellipse">
          <a:avLst/>
        </a:prstGeom>
        <a:solidFill>
          <a:schemeClr val="accent4">
            <a:alpha val="50000"/>
            <a:hueOff val="5907854"/>
            <a:satOff val="-17924"/>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Financial</a:t>
          </a:r>
        </a:p>
      </dsp:txBody>
      <dsp:txXfrm>
        <a:off x="6356148" y="1855694"/>
        <a:ext cx="1237129" cy="2474259"/>
      </dsp:txXfrm>
    </dsp:sp>
    <dsp:sp modelId="{865AAB59-FD10-40A0-9F03-DD41CFC98226}">
      <dsp:nvSpPr>
        <dsp:cNvPr id="0" name=""/>
        <dsp:cNvSpPr/>
      </dsp:nvSpPr>
      <dsp:spPr>
        <a:xfrm>
          <a:off x="3201468" y="2907254"/>
          <a:ext cx="3216536" cy="3216536"/>
        </a:xfrm>
        <a:prstGeom prst="ellipse">
          <a:avLst/>
        </a:prstGeom>
        <a:solidFill>
          <a:schemeClr val="accent4">
            <a:alpha val="50000"/>
            <a:hueOff val="11815707"/>
            <a:satOff val="-35848"/>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Policy and Politics</a:t>
          </a:r>
        </a:p>
      </dsp:txBody>
      <dsp:txXfrm>
        <a:off x="3572606" y="4670164"/>
        <a:ext cx="2474259" cy="1020631"/>
      </dsp:txXfrm>
    </dsp:sp>
    <dsp:sp modelId="{3EC99816-080E-409D-A0D4-280E07729A46}">
      <dsp:nvSpPr>
        <dsp:cNvPr id="0" name=""/>
        <dsp:cNvSpPr/>
      </dsp:nvSpPr>
      <dsp:spPr>
        <a:xfrm>
          <a:off x="1778768" y="1484555"/>
          <a:ext cx="3216536" cy="3216536"/>
        </a:xfrm>
        <a:prstGeom prst="ellipse">
          <a:avLst/>
        </a:prstGeom>
        <a:solidFill>
          <a:schemeClr val="accent4">
            <a:alpha val="50000"/>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Direct Action</a:t>
          </a:r>
        </a:p>
      </dsp:txBody>
      <dsp:txXfrm>
        <a:off x="2026194" y="1855694"/>
        <a:ext cx="1237129" cy="24742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625684" y="823645"/>
          <a:ext cx="3228314" cy="2055982"/>
        </a:xfrm>
        <a:prstGeom prst="rect">
          <a:avLst/>
        </a:prstGeom>
        <a:solidFill>
          <a:schemeClr val="accent2">
            <a:lumMod val="60000"/>
            <a:lumOff val="40000"/>
            <a:alpha val="9000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endParaRPr lang="en-US" sz="3200" b="1" kern="1200" dirty="0">
            <a:latin typeface="Arial" panose="020B0604020202020204" pitchFamily="34" charset="0"/>
            <a:cs typeface="Arial" panose="020B0604020202020204" pitchFamily="34" charset="0"/>
          </a:endParaRPr>
        </a:p>
        <a:p>
          <a:pPr marL="0" lvl="0" indent="0" algn="ctr" defTabSz="1422400">
            <a:lnSpc>
              <a:spcPct val="90000"/>
            </a:lnSpc>
            <a:spcBef>
              <a:spcPct val="0"/>
            </a:spcBef>
            <a:spcAft>
              <a:spcPct val="35000"/>
            </a:spcAft>
            <a:buNone/>
          </a:pPr>
          <a:r>
            <a:rPr lang="en-US" sz="3200" b="1" kern="1200" dirty="0">
              <a:latin typeface="Arial" panose="020B0604020202020204" pitchFamily="34" charset="0"/>
              <a:cs typeface="Arial" panose="020B0604020202020204" pitchFamily="34" charset="0"/>
            </a:rPr>
            <a:t>Internalized</a:t>
          </a:r>
        </a:p>
      </dsp:txBody>
      <dsp:txXfrm>
        <a:off x="3142215" y="823645"/>
        <a:ext cx="2711784" cy="2055982"/>
      </dsp:txXfrm>
    </dsp:sp>
    <dsp:sp modelId="{86A005B6-4656-4169-864A-09D5DB994CD9}">
      <dsp:nvSpPr>
        <dsp:cNvPr id="0" name=""/>
        <dsp:cNvSpPr/>
      </dsp:nvSpPr>
      <dsp:spPr>
        <a:xfrm>
          <a:off x="2628145" y="2879627"/>
          <a:ext cx="3223393" cy="2055982"/>
        </a:xfrm>
        <a:prstGeom prst="rect">
          <a:avLst/>
        </a:prstGeom>
        <a:solidFill>
          <a:schemeClr val="accent2">
            <a:lumMod val="60000"/>
            <a:lumOff val="40000"/>
            <a:alpha val="90000"/>
          </a:schemeClr>
        </a:solidFill>
        <a:ln w="12700" cap="flat" cmpd="sng" algn="ctr">
          <a:solidFill>
            <a:schemeClr val="accent3">
              <a:tint val="40000"/>
              <a:alpha val="90000"/>
              <a:hueOff val="-458701"/>
              <a:satOff val="-1796"/>
              <a:lumOff val="-55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Arial" panose="020B0604020202020204" pitchFamily="34" charset="0"/>
              <a:cs typeface="Arial" panose="020B0604020202020204" pitchFamily="34" charset="0"/>
            </a:rPr>
            <a:t>Interpersonal</a:t>
          </a:r>
        </a:p>
      </dsp:txBody>
      <dsp:txXfrm>
        <a:off x="3143888" y="2879627"/>
        <a:ext cx="2707650" cy="2055982"/>
      </dsp:txXfrm>
    </dsp:sp>
    <dsp:sp modelId="{1DFFB38E-054E-4052-84F2-CC9171A41B17}">
      <dsp:nvSpPr>
        <dsp:cNvPr id="0" name=""/>
        <dsp:cNvSpPr/>
      </dsp:nvSpPr>
      <dsp:spPr>
        <a:xfrm>
          <a:off x="1403419" y="0"/>
          <a:ext cx="2054954" cy="2054954"/>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Individual</a:t>
          </a:r>
        </a:p>
      </dsp:txBody>
      <dsp:txXfrm>
        <a:off x="1704360" y="300941"/>
        <a:ext cx="1453072" cy="1453072"/>
      </dsp:txXfrm>
    </dsp:sp>
    <dsp:sp modelId="{FC9CE17E-CCBA-4E81-A9AA-320B17B84076}">
      <dsp:nvSpPr>
        <dsp:cNvPr id="0" name=""/>
        <dsp:cNvSpPr/>
      </dsp:nvSpPr>
      <dsp:spPr>
        <a:xfrm>
          <a:off x="7908953" y="823645"/>
          <a:ext cx="3082431" cy="2055982"/>
        </a:xfrm>
        <a:prstGeom prst="rect">
          <a:avLst/>
        </a:prstGeom>
        <a:solidFill>
          <a:schemeClr val="accent3">
            <a:tint val="40000"/>
            <a:alpha val="90000"/>
            <a:hueOff val="-917402"/>
            <a:satOff val="-3591"/>
            <a:lumOff val="-1114"/>
            <a:alphaOff val="0"/>
          </a:schemeClr>
        </a:solidFill>
        <a:ln w="12700" cap="flat" cmpd="sng" algn="ctr">
          <a:solidFill>
            <a:schemeClr val="accent3">
              <a:tint val="40000"/>
              <a:alpha val="90000"/>
              <a:hueOff val="-917402"/>
              <a:satOff val="-3591"/>
              <a:lumOff val="-11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13360" rIns="213360" bIns="213360" numCol="1" spcCol="1270" anchor="ctr" anchorCtr="0">
          <a:noAutofit/>
        </a:bodyPr>
        <a:lstStyle/>
        <a:p>
          <a:pPr marL="0" lvl="0" indent="0" algn="ctr" defTabSz="1333500">
            <a:lnSpc>
              <a:spcPct val="90000"/>
            </a:lnSpc>
            <a:spcBef>
              <a:spcPct val="0"/>
            </a:spcBef>
            <a:spcAft>
              <a:spcPct val="35000"/>
            </a:spcAft>
            <a:buNone/>
          </a:pPr>
          <a:endParaRPr lang="en-US" sz="3000" b="1" kern="1200" dirty="0">
            <a:latin typeface="Arial" panose="020B0604020202020204" pitchFamily="34" charset="0"/>
            <a:cs typeface="Arial" panose="020B0604020202020204" pitchFamily="34" charset="0"/>
          </a:endParaRPr>
        </a:p>
        <a:p>
          <a:pPr marL="0" lvl="0" indent="0" algn="ctr" defTabSz="1333500">
            <a:lnSpc>
              <a:spcPct val="90000"/>
            </a:lnSpc>
            <a:spcBef>
              <a:spcPct val="0"/>
            </a:spcBef>
            <a:spcAft>
              <a:spcPct val="35000"/>
            </a:spcAft>
            <a:buNone/>
          </a:pPr>
          <a:endParaRPr lang="en-US" sz="3000" b="1" kern="1200" dirty="0">
            <a:latin typeface="Arial" panose="020B0604020202020204" pitchFamily="34" charset="0"/>
            <a:cs typeface="Arial" panose="020B0604020202020204" pitchFamily="34" charset="0"/>
          </a:endParaRPr>
        </a:p>
        <a:p>
          <a:pPr marL="0" lvl="0" indent="0" algn="ctr" defTabSz="1333500">
            <a:lnSpc>
              <a:spcPct val="90000"/>
            </a:lnSpc>
            <a:spcBef>
              <a:spcPct val="0"/>
            </a:spcBef>
            <a:spcAft>
              <a:spcPct val="35000"/>
            </a:spcAft>
            <a:buNone/>
          </a:pPr>
          <a:r>
            <a:rPr lang="en-US" sz="3000" b="1" kern="1200" dirty="0">
              <a:latin typeface="Arial" panose="020B0604020202020204" pitchFamily="34" charset="0"/>
              <a:cs typeface="Arial" panose="020B0604020202020204" pitchFamily="34" charset="0"/>
            </a:rPr>
            <a:t>Institutional</a:t>
          </a:r>
        </a:p>
      </dsp:txBody>
      <dsp:txXfrm>
        <a:off x="8402143" y="823645"/>
        <a:ext cx="2589242" cy="2055982"/>
      </dsp:txXfrm>
    </dsp:sp>
    <dsp:sp modelId="{2041C6CF-9A80-4EB9-951D-2E068EAFFE4E}">
      <dsp:nvSpPr>
        <dsp:cNvPr id="0" name=""/>
        <dsp:cNvSpPr/>
      </dsp:nvSpPr>
      <dsp:spPr>
        <a:xfrm>
          <a:off x="7908953" y="2879627"/>
          <a:ext cx="3082431" cy="2055982"/>
        </a:xfrm>
        <a:prstGeom prst="rect">
          <a:avLst/>
        </a:prstGeom>
        <a:solidFill>
          <a:schemeClr val="accent3">
            <a:tint val="40000"/>
            <a:alpha val="90000"/>
            <a:hueOff val="-1376103"/>
            <a:satOff val="-5387"/>
            <a:lumOff val="-1671"/>
            <a:alphaOff val="0"/>
          </a:schemeClr>
        </a:solidFill>
        <a:ln w="12700" cap="flat" cmpd="sng" algn="ctr">
          <a:solidFill>
            <a:schemeClr val="accent3">
              <a:tint val="40000"/>
              <a:alpha val="90000"/>
              <a:hueOff val="-1376103"/>
              <a:satOff val="-5387"/>
              <a:lumOff val="-167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Structural</a:t>
          </a:r>
        </a:p>
      </dsp:txBody>
      <dsp:txXfrm>
        <a:off x="8402143" y="2879627"/>
        <a:ext cx="2589242" cy="2055982"/>
      </dsp:txXfrm>
    </dsp:sp>
    <dsp:sp modelId="{62B9F204-76F2-4555-AA04-39046E45B33C}">
      <dsp:nvSpPr>
        <dsp:cNvPr id="0" name=""/>
        <dsp:cNvSpPr/>
      </dsp:nvSpPr>
      <dsp:spPr>
        <a:xfrm>
          <a:off x="9918152" y="0"/>
          <a:ext cx="2054954" cy="2054954"/>
        </a:xfrm>
        <a:prstGeom prst="ellipse">
          <a:avLst/>
        </a:prstGeom>
        <a:solidFill>
          <a:schemeClr val="accent3">
            <a:hueOff val="-1162013"/>
            <a:satOff val="-2801"/>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Systemic</a:t>
          </a:r>
        </a:p>
      </dsp:txBody>
      <dsp:txXfrm>
        <a:off x="10219093" y="300941"/>
        <a:ext cx="1453072" cy="14530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2386">
          <a:off x="4398929" y="3554200"/>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00397" y="2509384"/>
          <a:ext cx="851048" cy="37792"/>
        </a:xfrm>
        <a:custGeom>
          <a:avLst/>
          <a:gdLst/>
          <a:ahLst/>
          <a:cxnLst/>
          <a:rect l="0" t="0" r="0" b="0"/>
          <a:pathLst>
            <a:path>
              <a:moveTo>
                <a:pt x="0" y="18896"/>
              </a:moveTo>
              <a:lnTo>
                <a:pt x="851048"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7614">
          <a:off x="4398929" y="1464567"/>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34150" y="1312841"/>
          <a:ext cx="2430878" cy="243087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869413" y="45"/>
          <a:ext cx="1458527" cy="1458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213641"/>
        <a:ext cx="1031335" cy="1031335"/>
      </dsp:txXfrm>
    </dsp:sp>
    <dsp:sp modelId="{07503F58-D9D4-4C92-82F0-6670B47365F4}">
      <dsp:nvSpPr>
        <dsp:cNvPr id="0" name=""/>
        <dsp:cNvSpPr/>
      </dsp:nvSpPr>
      <dsp:spPr>
        <a:xfrm>
          <a:off x="5351446" y="1799016"/>
          <a:ext cx="1458527" cy="1458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565042" y="2012612"/>
        <a:ext cx="1031335" cy="1031335"/>
      </dsp:txXfrm>
    </dsp:sp>
    <dsp:sp modelId="{14C65F1A-2B52-4390-81FF-189A23F0684F}">
      <dsp:nvSpPr>
        <dsp:cNvPr id="0" name=""/>
        <dsp:cNvSpPr/>
      </dsp:nvSpPr>
      <dsp:spPr>
        <a:xfrm>
          <a:off x="6955826" y="1799016"/>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955826" y="1799016"/>
        <a:ext cx="2187790" cy="1458527"/>
      </dsp:txXfrm>
    </dsp:sp>
    <dsp:sp modelId="{0B987889-A311-4355-A2A9-C10A903D8486}">
      <dsp:nvSpPr>
        <dsp:cNvPr id="0" name=""/>
        <dsp:cNvSpPr/>
      </dsp:nvSpPr>
      <dsp:spPr>
        <a:xfrm>
          <a:off x="4869413" y="3597987"/>
          <a:ext cx="1458527" cy="1458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3811583"/>
        <a:ext cx="1031335" cy="1031335"/>
      </dsp:txXfrm>
    </dsp:sp>
    <dsp:sp modelId="{F53ECF76-D52F-40CA-82BC-ACDA0F3F6855}">
      <dsp:nvSpPr>
        <dsp:cNvPr id="0" name=""/>
        <dsp:cNvSpPr/>
      </dsp:nvSpPr>
      <dsp:spPr>
        <a:xfrm>
          <a:off x="6473793" y="3597987"/>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473793" y="3597987"/>
        <a:ext cx="2187790" cy="14585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434694" y="0"/>
          <a:ext cx="1215866"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Tech</a:t>
          </a:r>
          <a:endParaRPr lang="en-US" sz="1600" kern="1200"/>
        </a:p>
      </dsp:txBody>
      <dsp:txXfrm>
        <a:off x="453750" y="19056"/>
        <a:ext cx="1177754"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691294"/>
        <a:ext cx="175669" cy="170790"/>
      </dsp:txXfrm>
    </dsp:sp>
    <dsp:sp modelId="{EC3CC8AD-9419-4A82-8C67-631CFBEBE403}">
      <dsp:nvSpPr>
        <dsp:cNvPr id="0" name=""/>
        <dsp:cNvSpPr/>
      </dsp:nvSpPr>
      <dsp:spPr>
        <a:xfrm>
          <a:off x="434694" y="975946"/>
          <a:ext cx="1215866"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Logistics and Grants</a:t>
          </a:r>
          <a:endParaRPr lang="en-US" sz="1600" kern="1200"/>
        </a:p>
      </dsp:txBody>
      <dsp:txXfrm>
        <a:off x="453750" y="995002"/>
        <a:ext cx="1177754"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1667240"/>
        <a:ext cx="175669" cy="170790"/>
      </dsp:txXfrm>
    </dsp:sp>
    <dsp:sp modelId="{A44BE4C4-8DDF-4ED2-B6C3-1D3A86952FF2}">
      <dsp:nvSpPr>
        <dsp:cNvPr id="0" name=""/>
        <dsp:cNvSpPr/>
      </dsp:nvSpPr>
      <dsp:spPr>
        <a:xfrm>
          <a:off x="434694" y="1951892"/>
          <a:ext cx="1215866"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Euphemia"/>
            </a:rPr>
            <a:t>Payments</a:t>
          </a:r>
          <a:endParaRPr lang="en-US" sz="1600" kern="1200"/>
        </a:p>
      </dsp:txBody>
      <dsp:txXfrm>
        <a:off x="453750" y="1970948"/>
        <a:ext cx="1177754" cy="6125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14067" y="222314"/>
          <a:ext cx="1427118" cy="998983"/>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Mentor Coach</a:t>
          </a:r>
          <a:endParaRPr lang="en-US" sz="1300" b="1" kern="1200"/>
        </a:p>
      </dsp:txBody>
      <dsp:txXfrm rot="-5400000">
        <a:off x="1" y="507739"/>
        <a:ext cx="998983" cy="428135"/>
      </dsp:txXfrm>
    </dsp:sp>
    <dsp:sp modelId="{EECC684F-A587-40BD-AA3D-01B6775F85A5}">
      <dsp:nvSpPr>
        <dsp:cNvPr id="0" name=""/>
        <dsp:cNvSpPr/>
      </dsp:nvSpPr>
      <dsp:spPr>
        <a:xfrm rot="5400000">
          <a:off x="5087395" y="-4080165"/>
          <a:ext cx="927627" cy="9104451"/>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98984" y="53529"/>
        <a:ext cx="9059168" cy="837061"/>
      </dsp:txXfrm>
    </dsp:sp>
    <dsp:sp modelId="{CA4509E2-DB9B-4FB6-8839-1A81E43B4837}">
      <dsp:nvSpPr>
        <dsp:cNvPr id="0" name=""/>
        <dsp:cNvSpPr/>
      </dsp:nvSpPr>
      <dsp:spPr>
        <a:xfrm rot="5400000">
          <a:off x="-214067" y="1519302"/>
          <a:ext cx="1427118" cy="998983"/>
        </a:xfrm>
        <a:prstGeom prst="chevron">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w="6350" cap="flat" cmpd="sng" algn="ctr">
          <a:solidFill>
            <a:schemeClr val="accent5">
              <a:hueOff val="-6494105"/>
              <a:satOff val="-674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Campaign Coach</a:t>
          </a:r>
          <a:endParaRPr lang="en-US" sz="1300" b="1" kern="1200"/>
        </a:p>
      </dsp:txBody>
      <dsp:txXfrm rot="-5400000">
        <a:off x="1" y="1804727"/>
        <a:ext cx="998983" cy="428135"/>
      </dsp:txXfrm>
    </dsp:sp>
    <dsp:sp modelId="{EEA5BD63-6B63-44E9-A0ED-F32C25095090}">
      <dsp:nvSpPr>
        <dsp:cNvPr id="0" name=""/>
        <dsp:cNvSpPr/>
      </dsp:nvSpPr>
      <dsp:spPr>
        <a:xfrm rot="5400000">
          <a:off x="5087395" y="-2799429"/>
          <a:ext cx="927627" cy="9104451"/>
        </a:xfrm>
        <a:prstGeom prst="round2SameRect">
          <a:avLst/>
        </a:prstGeom>
        <a:solidFill>
          <a:schemeClr val="lt1">
            <a:alpha val="90000"/>
            <a:hueOff val="0"/>
            <a:satOff val="0"/>
            <a:lumOff val="0"/>
            <a:alphaOff val="0"/>
          </a:schemeClr>
        </a:solidFill>
        <a:ln w="6350" cap="flat" cmpd="sng" algn="ctr">
          <a:solidFill>
            <a:schemeClr val="accent5">
              <a:hueOff val="-6494105"/>
              <a:satOff val="-674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98984" y="1334265"/>
        <a:ext cx="9059168" cy="837061"/>
      </dsp:txXfrm>
    </dsp:sp>
    <dsp:sp modelId="{E8E35340-065F-4C73-B983-9BCB0D51BC0B}">
      <dsp:nvSpPr>
        <dsp:cNvPr id="0" name=""/>
        <dsp:cNvSpPr/>
      </dsp:nvSpPr>
      <dsp:spPr>
        <a:xfrm rot="5400000">
          <a:off x="-214067" y="3083363"/>
          <a:ext cx="1427118" cy="998983"/>
        </a:xfrm>
        <a:prstGeom prst="chevron">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Team Lead</a:t>
          </a:r>
          <a:endParaRPr lang="en-US" sz="1300" b="1" kern="1200"/>
        </a:p>
      </dsp:txBody>
      <dsp:txXfrm rot="-5400000">
        <a:off x="1" y="3368788"/>
        <a:ext cx="998983" cy="428135"/>
      </dsp:txXfrm>
    </dsp:sp>
    <dsp:sp modelId="{CE7ED297-AE72-4C37-A2CE-90A0E6CA2709}">
      <dsp:nvSpPr>
        <dsp:cNvPr id="0" name=""/>
        <dsp:cNvSpPr/>
      </dsp:nvSpPr>
      <dsp:spPr>
        <a:xfrm rot="5400000">
          <a:off x="4820322" y="-1201909"/>
          <a:ext cx="1461773" cy="9070037"/>
        </a:xfrm>
        <a:prstGeom prst="round2SameRect">
          <a:avLst/>
        </a:prstGeom>
        <a:solidFill>
          <a:schemeClr val="lt1">
            <a:alpha val="90000"/>
            <a:hueOff val="0"/>
            <a:satOff val="0"/>
            <a:lumOff val="0"/>
            <a:alphaOff val="0"/>
          </a:schemeClr>
        </a:soli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1016190" y="2673581"/>
        <a:ext cx="8998679" cy="1319057"/>
      </dsp:txXfrm>
    </dsp:sp>
    <dsp:sp modelId="{FF58DC82-7E60-4388-BE65-F9BBDF5AD736}">
      <dsp:nvSpPr>
        <dsp:cNvPr id="0" name=""/>
        <dsp:cNvSpPr/>
      </dsp:nvSpPr>
      <dsp:spPr>
        <a:xfrm rot="5400000">
          <a:off x="-214067" y="4653393"/>
          <a:ext cx="1427118" cy="998983"/>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Team Members</a:t>
          </a:r>
        </a:p>
      </dsp:txBody>
      <dsp:txXfrm rot="-5400000">
        <a:off x="1" y="4938818"/>
        <a:ext cx="998983" cy="428135"/>
      </dsp:txXfrm>
    </dsp:sp>
    <dsp:sp modelId="{9DA59678-881F-4350-9181-9BB20F4A34D8}">
      <dsp:nvSpPr>
        <dsp:cNvPr id="0" name=""/>
        <dsp:cNvSpPr/>
      </dsp:nvSpPr>
      <dsp:spPr>
        <a:xfrm rot="5400000">
          <a:off x="4814353" y="455659"/>
          <a:ext cx="1473711" cy="8894958"/>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103730" y="4238224"/>
        <a:ext cx="8823017" cy="13298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377430" y="710799"/>
          <a:ext cx="2666129" cy="1866290"/>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Euphemia"/>
            </a:rPr>
            <a:t>Campaign Coach</a:t>
          </a:r>
          <a:endParaRPr lang="en-US" sz="2500" b="1" kern="1200"/>
        </a:p>
      </dsp:txBody>
      <dsp:txXfrm rot="-5400000">
        <a:off x="22490" y="1244024"/>
        <a:ext cx="1866290" cy="799839"/>
      </dsp:txXfrm>
    </dsp:sp>
    <dsp:sp modelId="{EEA5BD63-6B63-44E9-A0ED-F32C25095090}">
      <dsp:nvSpPr>
        <dsp:cNvPr id="0" name=""/>
        <dsp:cNvSpPr/>
      </dsp:nvSpPr>
      <dsp:spPr>
        <a:xfrm rot="5400000">
          <a:off x="2331325" y="-465035"/>
          <a:ext cx="3138641" cy="4068712"/>
        </a:xfrm>
        <a:prstGeom prst="round2SameRect">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1866290" y="153216"/>
        <a:ext cx="3915496" cy="28322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1/17/2026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Participants will line</a:t>
            </a:r>
            <a:r>
              <a:rPr lang="en-US" baseline="0"/>
              <a:t> up in order of nearest to farthest from Baton Rouge – They will then fold the line in half so that those on the nearest end of the line end up talking to the farthest end of the line</a:t>
            </a:r>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5</a:t>
            </a:fld>
            <a:endParaRPr lang="en-US"/>
          </a:p>
        </p:txBody>
      </p:sp>
    </p:spTree>
    <p:extLst>
      <p:ext uri="{BB962C8B-B14F-4D97-AF65-F5344CB8AC3E}">
        <p14:creationId xmlns:p14="http://schemas.microsoft.com/office/powerpoint/2010/main" val="1449941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3156410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12 min. Let's take a moment. How have the attacks impacted our schools and our communities? 6 min. Find someone to pair with to share. 6 min Group discussion</a:t>
            </a:r>
            <a:endParaRPr lang="en-US">
              <a:solidFill>
                <a:srgbClr val="444444"/>
              </a:solidFill>
            </a:endParaRPr>
          </a:p>
          <a:p>
            <a:endParaRPr lang="en-US">
              <a:solidFill>
                <a:srgbClr val="444444"/>
              </a:solidFill>
            </a:endParaRPr>
          </a:p>
          <a:p>
            <a:r>
              <a:rPr lang="en-US"/>
              <a:t>15 min. By small groups: Each table discusses one of these questions. (Facilitators can pop in for guidance as needed.)</a:t>
            </a:r>
            <a:endParaRPr lang="en-US">
              <a:solidFill>
                <a:srgbClr val="444444"/>
              </a:solidFill>
            </a:endParaRPr>
          </a:p>
          <a:p>
            <a:endParaRPr lang="en-US">
              <a:solidFill>
                <a:srgbClr val="444444"/>
              </a:solidFill>
            </a:endParaRPr>
          </a:p>
          <a:p>
            <a:r>
              <a:rPr lang="en-US"/>
              <a:t>Shared analysis - </a:t>
            </a:r>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13</a:t>
            </a:fld>
            <a:endParaRPr lang="en-US"/>
          </a:p>
        </p:txBody>
      </p:sp>
    </p:spTree>
    <p:extLst>
      <p:ext uri="{BB962C8B-B14F-4D97-AF65-F5344CB8AC3E}">
        <p14:creationId xmlns:p14="http://schemas.microsoft.com/office/powerpoint/2010/main" val="4083664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342082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1796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7387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3533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INDIVIDUAL-LEVEL RACISM</a:t>
            </a:r>
            <a:endParaRPr lang="en-US"/>
          </a:p>
          <a:p>
            <a:r>
              <a:rPr lang="en-US" b="1"/>
              <a:t>INTERNALIZED RACISM</a:t>
            </a:r>
            <a:r>
              <a:rPr lang="en-US"/>
              <a:t> lies within individuals. These are our private beliefs and biases about race and racism, influenced by our culture. Forms: </a:t>
            </a:r>
            <a:r>
              <a:rPr lang="en-US" b="1"/>
              <a:t>racial prejudice</a:t>
            </a:r>
            <a:r>
              <a:rPr lang="en-US"/>
              <a:t> toward other people of a different race; </a:t>
            </a:r>
            <a:r>
              <a:rPr lang="en-US" b="1"/>
              <a:t>internalized oppression</a:t>
            </a:r>
            <a:r>
              <a:rPr lang="en-US"/>
              <a:t>, the negative beliefs about oneself by people of color; or </a:t>
            </a:r>
            <a:r>
              <a:rPr lang="en-US" b="1"/>
              <a:t>internalized privilege</a:t>
            </a:r>
            <a:r>
              <a:rPr lang="en-US"/>
              <a:t>, beliefs about superiority or entitlement by white people. </a:t>
            </a:r>
          </a:p>
          <a:p>
            <a:r>
              <a:rPr lang="en-US" b="1"/>
              <a:t>INTERPERSONAL RACISM</a:t>
            </a:r>
            <a:r>
              <a:rPr lang="en-US"/>
              <a:t> occurs between individuals. These are biases that occur when individuals interact with others and their private racial beliefs affect their public interactions. </a:t>
            </a:r>
          </a:p>
          <a:p>
            <a:r>
              <a:rPr lang="en-US" b="1" u="sng"/>
              <a:t>SYSTEMIC-LEVEL RACISM</a:t>
            </a:r>
            <a:endParaRPr lang="en-US" u="sng"/>
          </a:p>
          <a:p>
            <a:r>
              <a:rPr lang="en-US" b="1"/>
              <a:t>INSTITUTIONAL RACISM</a:t>
            </a:r>
            <a:r>
              <a:rPr lang="en-US"/>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a:t>STRUCTURAL RACISM</a:t>
            </a:r>
            <a:r>
              <a:rPr lang="en-US"/>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36</a:t>
            </a:fld>
            <a:endParaRPr lang="en-US"/>
          </a:p>
        </p:txBody>
      </p:sp>
    </p:spTree>
    <p:extLst>
      <p:ext uri="{BB962C8B-B14F-4D97-AF65-F5344CB8AC3E}">
        <p14:creationId xmlns:p14="http://schemas.microsoft.com/office/powerpoint/2010/main" val="3774980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br>
              <a:rPr lang="en-US">
                <a:cs typeface="+mn-lt"/>
              </a:rPr>
            </a:br>
            <a:r>
              <a:rPr lang="en-US"/>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a:t> </a:t>
            </a:r>
          </a:p>
          <a:p>
            <a:r>
              <a:rPr lang="en-US"/>
              <a:t>Mentor coaches are typically staff, who have a record of leading campaigns or growing locals through organizing.  They do not receive a stipend.  They have no more than 5 coaches that they meet with once a month and attend the all call meetings. </a:t>
            </a:r>
          </a:p>
          <a:p>
            <a:endParaRPr lang="en-US">
              <a:latin typeface="Euphemia"/>
              <a:ea typeface="Calibri"/>
              <a:cs typeface="Calibri"/>
            </a:endParaRPr>
          </a:p>
          <a:p>
            <a:r>
              <a:rPr lang="en-US">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err="1">
                <a:latin typeface="Euphemia"/>
                <a:ea typeface="Calibri"/>
                <a:cs typeface="Calibri"/>
              </a:rPr>
              <a:t>Dommie</a:t>
            </a:r>
            <a:r>
              <a:rPr lang="en-US">
                <a:latin typeface="Euphemia"/>
                <a:ea typeface="Calibri"/>
                <a:cs typeface="Calibri"/>
              </a:rPr>
              <a:t>, Shola, and Karla. </a:t>
            </a:r>
            <a:r>
              <a:rPr lang="en-US" err="1">
                <a:latin typeface="Euphemia"/>
                <a:ea typeface="Calibri"/>
                <a:cs typeface="Calibri"/>
              </a:rPr>
              <a:t>Dommie</a:t>
            </a:r>
            <a:r>
              <a:rPr lang="en-US">
                <a:latin typeface="Euphemia"/>
                <a:ea typeface="Calibri"/>
                <a:cs typeface="Calibri"/>
              </a:rPr>
              <a:t> provides technology and data support, Shola coordinates the payment of coaches, Karla pulls team applications from the grant system and provides all travel logistics.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43</a:t>
            </a:fld>
            <a:endParaRPr lang="en-US"/>
          </a:p>
        </p:txBody>
      </p:sp>
    </p:spTree>
    <p:extLst>
      <p:ext uri="{BB962C8B-B14F-4D97-AF65-F5344CB8AC3E}">
        <p14:creationId xmlns:p14="http://schemas.microsoft.com/office/powerpoint/2010/main" val="1912116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46</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54</a:t>
            </a:fld>
            <a:endParaRPr lang="en-US"/>
          </a:p>
        </p:txBody>
      </p:sp>
    </p:spTree>
    <p:extLst>
      <p:ext uri="{BB962C8B-B14F-4D97-AF65-F5344CB8AC3E}">
        <p14:creationId xmlns:p14="http://schemas.microsoft.com/office/powerpoint/2010/main" val="39372515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1/17/2026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1/17/2026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1/17/2026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1/17/2026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1/17/2026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1/17/2026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1/17/2026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1/17/2026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1/17/2026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1/17/2026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1/17/2026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1/17/2026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1/17/2026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1/17/2026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1/17/2026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1/17/2026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29.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28.emf"/><Relationship Id="rId5" Type="http://schemas.openxmlformats.org/officeDocument/2006/relationships/diagramQuickStyle" Target="../diagrams/quickStyle3.xml"/><Relationship Id="rId10" Type="http://schemas.openxmlformats.org/officeDocument/2006/relationships/image" Target="../media/image27.emf"/><Relationship Id="rId4" Type="http://schemas.openxmlformats.org/officeDocument/2006/relationships/diagramLayout" Target="../diagrams/layout3.xml"/><Relationship Id="rId9" Type="http://schemas.openxmlformats.org/officeDocument/2006/relationships/image" Target="../media/image26.emf"/></Relationships>
</file>

<file path=ppt/slides/_rels/slide3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hyperlink" Target="https://forms.office.com/r/7yMBd7FLwM"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dirty="0"/>
              <a:t>LGBTQ Leadership:</a:t>
            </a:r>
            <a:br>
              <a:rPr lang="en-US" altLang="en-US" sz="7200" dirty="0"/>
            </a:br>
            <a:r>
              <a:rPr lang="en-US" altLang="en-US" sz="6000" dirty="0"/>
              <a:t>Caucus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dirty="0"/>
              <a:t>January, 2026</a:t>
            </a:r>
          </a:p>
          <a:p>
            <a:pPr marL="0" indent="0" algn="ctr">
              <a:buNone/>
            </a:pPr>
            <a:endParaRPr lang="en-US" altLang="en-US" sz="9597" dirty="0"/>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787153" y="1362635"/>
            <a:ext cx="7297271" cy="5423647"/>
          </a:xfrm>
        </p:spPr>
        <p:txBody>
          <a:bodyPr vert="horz" lIns="91440" tIns="45720" rIns="91440" bIns="45720" rtlCol="0" anchor="t">
            <a:normAutofit/>
          </a:bodyPr>
          <a:lstStyle/>
          <a:p>
            <a:pPr marL="0" indent="0">
              <a:buNone/>
            </a:pPr>
            <a:r>
              <a:rPr lang="en-US" b="1" dirty="0">
                <a:solidFill>
                  <a:schemeClr val="tx2"/>
                </a:solidFill>
              </a:rPr>
              <a:t>1:00-1:30 Intro for Ellen and Purpose</a:t>
            </a:r>
          </a:p>
          <a:p>
            <a:pPr marL="0" indent="0">
              <a:buNone/>
            </a:pPr>
            <a:r>
              <a:rPr lang="en-US" b="1" dirty="0">
                <a:solidFill>
                  <a:schemeClr val="tx2"/>
                </a:solidFill>
              </a:rPr>
              <a:t>1:30-2:30 Challenges, Hopes, and </a:t>
            </a:r>
            <a:r>
              <a:rPr lang="en-US" b="1" dirty="0" err="1">
                <a:solidFill>
                  <a:schemeClr val="tx2"/>
                </a:solidFill>
              </a:rPr>
              <a:t>Villians</a:t>
            </a:r>
            <a:endParaRPr lang="en-US" b="1" dirty="0">
              <a:solidFill>
                <a:schemeClr val="tx2"/>
              </a:solidFill>
            </a:endParaRPr>
          </a:p>
          <a:p>
            <a:pPr marL="0" indent="0">
              <a:buNone/>
            </a:pPr>
            <a:r>
              <a:rPr lang="en-US" b="1" dirty="0">
                <a:solidFill>
                  <a:schemeClr val="tx2"/>
                </a:solidFill>
              </a:rPr>
              <a:t>2:30-2:45 Break</a:t>
            </a:r>
          </a:p>
          <a:p>
            <a:pPr marL="0" indent="0">
              <a:buNone/>
            </a:pPr>
            <a:r>
              <a:rPr lang="en-US" b="1" dirty="0">
                <a:solidFill>
                  <a:schemeClr val="tx2"/>
                </a:solidFill>
              </a:rPr>
              <a:t>2:45-3:30 Current Situation and Power</a:t>
            </a:r>
          </a:p>
          <a:p>
            <a:pPr marL="0" indent="0">
              <a:buNone/>
            </a:pPr>
            <a:r>
              <a:rPr lang="en-US" b="1" dirty="0">
                <a:solidFill>
                  <a:schemeClr val="tx2"/>
                </a:solidFill>
              </a:rPr>
              <a:t>3:30-4:30 Making Change</a:t>
            </a:r>
          </a:p>
          <a:p>
            <a:pPr marL="0" indent="0">
              <a:buNone/>
            </a:pPr>
            <a:r>
              <a:rPr lang="en-US" b="1" dirty="0">
                <a:solidFill>
                  <a:schemeClr val="tx2"/>
                </a:solidFill>
              </a:rPr>
              <a:t>4:30-5:00 Next Steps</a:t>
            </a:r>
          </a:p>
          <a:p>
            <a:pPr marL="0" indent="0">
              <a:buNone/>
            </a:pPr>
            <a:endParaRPr lang="en-US" b="1" dirty="0">
              <a:solidFill>
                <a:schemeClr val="tx2"/>
              </a:solidFill>
            </a:endParaRPr>
          </a:p>
          <a:p>
            <a:pPr marL="0" indent="0">
              <a:buNone/>
            </a:pPr>
            <a:r>
              <a:rPr lang="en-US" sz="3200" b="1" dirty="0">
                <a:solidFill>
                  <a:schemeClr val="tx2"/>
                </a:solidFill>
              </a:rPr>
              <a:t> </a:t>
            </a: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2</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381000"/>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dirty="0">
                <a:solidFill>
                  <a:schemeClr val="tx1">
                    <a:lumMod val="85000"/>
                    <a:lumOff val="15000"/>
                  </a:schemeClr>
                </a:solidFill>
              </a:rPr>
              <a:t>Shout Out Around the Room</a:t>
            </a:r>
            <a:br>
              <a:rPr lang="en-US" sz="6550" dirty="0"/>
            </a:br>
            <a:br>
              <a:rPr lang="en-US" sz="6550" dirty="0"/>
            </a:br>
            <a:r>
              <a:rPr lang="en-US" sz="5250" dirty="0">
                <a:solidFill>
                  <a:schemeClr val="tx1">
                    <a:lumMod val="85000"/>
                    <a:lumOff val="15000"/>
                  </a:schemeClr>
                </a:solidFill>
              </a:rPr>
              <a:t>Name</a:t>
            </a:r>
            <a:br>
              <a:rPr lang="en-US" sz="5250" dirty="0"/>
            </a:br>
            <a:r>
              <a:rPr lang="en-US" sz="5250" dirty="0">
                <a:solidFill>
                  <a:schemeClr val="tx1">
                    <a:lumMod val="85000"/>
                    <a:lumOff val="15000"/>
                  </a:schemeClr>
                </a:solidFill>
              </a:rPr>
              <a:t>Pronouns</a:t>
            </a:r>
            <a:br>
              <a:rPr lang="en-US" sz="5250" dirty="0"/>
            </a:br>
            <a:r>
              <a:rPr lang="en-US" sz="5250" dirty="0">
                <a:solidFill>
                  <a:schemeClr val="tx1">
                    <a:lumMod val="85000"/>
                    <a:lumOff val="15000"/>
                  </a:schemeClr>
                </a:solidFill>
              </a:rPr>
              <a:t>Work Location</a:t>
            </a:r>
            <a:br>
              <a:rPr lang="en-US" sz="5250" dirty="0"/>
            </a:br>
            <a:endParaRPr lang="en-US" sz="6550" dirty="0"/>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75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658" y="1724593"/>
            <a:ext cx="3869253" cy="3256413"/>
          </a:xfrm>
        </p:spPr>
        <p:txBody>
          <a:bodyPr>
            <a:noAutofit/>
          </a:bodyPr>
          <a:lstStyle/>
          <a:p>
            <a:r>
              <a:rPr lang="en-US" sz="6000" b="1"/>
              <a:t>Why are you here?</a:t>
            </a:r>
          </a:p>
        </p:txBody>
      </p:sp>
      <p:pic>
        <p:nvPicPr>
          <p:cNvPr id="4100" name="Picture 4" descr="Can Dogs Think like Hu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911" y="447675"/>
            <a:ext cx="7424828" cy="581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45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40988" y="20782"/>
            <a:ext cx="11353800" cy="820443"/>
          </a:xfrm>
        </p:spPr>
        <p:txBody>
          <a:bodyPr>
            <a:normAutofit/>
          </a:bodyPr>
          <a:lstStyle/>
          <a:p>
            <a:pPr>
              <a:defRPr/>
            </a:pPr>
            <a:r>
              <a:rPr lang="en-US" altLang="en-US" sz="4400" b="1"/>
              <a:t>Picturing Our Purpose</a:t>
            </a:r>
          </a:p>
        </p:txBody>
      </p:sp>
      <p:sp>
        <p:nvSpPr>
          <p:cNvPr id="29699" name="Content Placeholder 1"/>
          <p:cNvSpPr>
            <a:spLocks noGrp="1"/>
          </p:cNvSpPr>
          <p:nvPr>
            <p:ph idx="1"/>
          </p:nvPr>
        </p:nvSpPr>
        <p:spPr>
          <a:xfrm>
            <a:off x="1194835" y="814102"/>
            <a:ext cx="5356777" cy="5365322"/>
          </a:xfrm>
        </p:spPr>
        <p:txBody>
          <a:bodyPr>
            <a:normAutofit fontScale="92500"/>
          </a:bodyPr>
          <a:lstStyle/>
          <a:p>
            <a:r>
              <a:rPr lang="en-US" altLang="en-US" sz="3600" dirty="0"/>
              <a:t>Open a picture that represents why YOU choose to be part of the LGBTQ Caucus.</a:t>
            </a:r>
          </a:p>
          <a:p>
            <a:r>
              <a:rPr lang="en-US" altLang="en-US" sz="3600" dirty="0"/>
              <a:t>Quads– try to have a person from each region </a:t>
            </a:r>
          </a:p>
          <a:p>
            <a:r>
              <a:rPr lang="en-US" altLang="en-US" sz="3600" dirty="0"/>
              <a:t>1 Minute person</a:t>
            </a:r>
          </a:p>
          <a:p>
            <a:r>
              <a:rPr lang="en-US" altLang="en-US" sz="3600" dirty="0"/>
              <a:t>1 Minute to decide what you will summarize to share</a:t>
            </a:r>
          </a:p>
        </p:txBody>
      </p:sp>
      <p:pic>
        <p:nvPicPr>
          <p:cNvPr id="1026" name="Picture 2" descr="Dog Using Phone Images – Browse 9,855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l="40471"/>
          <a:stretch/>
        </p:blipFill>
        <p:spPr bwMode="auto">
          <a:xfrm>
            <a:off x="6839862" y="444450"/>
            <a:ext cx="4766676" cy="53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34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878175" y="101239"/>
            <a:ext cx="9782801" cy="1239837"/>
          </a:xfrm>
        </p:spPr>
        <p:txBody>
          <a:bodyPr/>
          <a:lstStyle/>
          <a:p>
            <a:r>
              <a:rPr lang="en-US" b="1" dirty="0">
                <a:solidFill>
                  <a:schemeClr val="tx1"/>
                </a:solidFill>
              </a:rPr>
              <a:t>Discussion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678873" y="1863435"/>
            <a:ext cx="5493327" cy="4273407"/>
          </a:xfrm>
        </p:spPr>
        <p:txBody>
          <a:bodyPr vert="horz" lIns="0" tIns="45708" rIns="0" bIns="45708" rtlCol="0" anchor="t">
            <a:normAutofit/>
          </a:bodyPr>
          <a:lstStyle/>
          <a:p>
            <a:pPr marL="246380" indent="-246380"/>
            <a:r>
              <a:rPr lang="en-US" sz="3000" dirty="0"/>
              <a:t>How did you feel when you were presenting or listening ? </a:t>
            </a:r>
            <a:endParaRPr lang="en-US" sz="3000" dirty="0">
              <a:cs typeface="Calibri"/>
            </a:endParaRPr>
          </a:p>
          <a:p>
            <a:pPr marL="246380" indent="-246380"/>
            <a:r>
              <a:rPr lang="en-US" sz="3000" dirty="0"/>
              <a:t>What are some common themes that you heard across the conversations? </a:t>
            </a:r>
          </a:p>
          <a:p>
            <a:pPr marL="246380" indent="-246380"/>
            <a:r>
              <a:rPr lang="en-US" sz="3000" dirty="0"/>
              <a:t>Did you notice any patterns?</a:t>
            </a:r>
          </a:p>
        </p:txBody>
      </p:sp>
      <p:pic>
        <p:nvPicPr>
          <p:cNvPr id="6" name="Picture 5"/>
          <p:cNvPicPr>
            <a:picLocks noChangeAspect="1"/>
          </p:cNvPicPr>
          <p:nvPr/>
        </p:nvPicPr>
        <p:blipFill>
          <a:blip r:embed="rId3"/>
          <a:stretch>
            <a:fillRect/>
          </a:stretch>
        </p:blipFill>
        <p:spPr>
          <a:xfrm>
            <a:off x="6020588" y="1253521"/>
            <a:ext cx="6168237" cy="3654469"/>
          </a:xfrm>
          <a:prstGeom prst="rect">
            <a:avLst/>
          </a:prstGeom>
        </p:spPr>
      </p:pic>
    </p:spTree>
    <p:extLst>
      <p:ext uri="{BB962C8B-B14F-4D97-AF65-F5344CB8AC3E}">
        <p14:creationId xmlns:p14="http://schemas.microsoft.com/office/powerpoint/2010/main" val="302981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10 Principles for Coaching Your Players to Success - Leadership Freak">
            <a:extLst>
              <a:ext uri="{FF2B5EF4-FFF2-40B4-BE49-F238E27FC236}">
                <a16:creationId xmlns:a16="http://schemas.microsoft.com/office/drawing/2014/main" id="{7AC37930-C84D-BB80-92CF-9350DBDED28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36345" b="3545"/>
          <a:stretch>
            <a:fillRect/>
          </a:stretch>
        </p:blipFill>
        <p:spPr bwMode="auto">
          <a:xfrm>
            <a:off x="1376868" y="1143000"/>
            <a:ext cx="9782801" cy="4572000"/>
          </a:xfrm>
          <a:prstGeom prst="rect">
            <a:avLst/>
          </a:prstGeom>
          <a:solidFill>
            <a:srgbClr val="FFFFFF"/>
          </a:solidFill>
        </p:spPr>
      </p:pic>
    </p:spTree>
    <p:extLst>
      <p:ext uri="{BB962C8B-B14F-4D97-AF65-F5344CB8AC3E}">
        <p14:creationId xmlns:p14="http://schemas.microsoft.com/office/powerpoint/2010/main" val="162515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0945F-5A6A-2278-0BFE-15EE5A98EB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BF4A2-85BC-E93D-8982-F5F232D14A64}"/>
              </a:ext>
            </a:extLst>
          </p:cNvPr>
          <p:cNvSpPr>
            <a:spLocks noGrp="1"/>
          </p:cNvSpPr>
          <p:nvPr>
            <p:ph type="title"/>
          </p:nvPr>
        </p:nvSpPr>
        <p:spPr>
          <a:xfrm>
            <a:off x="764761" y="177800"/>
            <a:ext cx="9679402" cy="703859"/>
          </a:xfrm>
        </p:spPr>
        <p:txBody>
          <a:bodyPr/>
          <a:lstStyle/>
          <a:p>
            <a:r>
              <a:rPr lang="en-US" dirty="0"/>
              <a:t>Strategies are Regional – Purpose is NOT</a:t>
            </a:r>
          </a:p>
        </p:txBody>
      </p:sp>
      <p:sp>
        <p:nvSpPr>
          <p:cNvPr id="3" name="Content Placeholder 2">
            <a:extLst>
              <a:ext uri="{FF2B5EF4-FFF2-40B4-BE49-F238E27FC236}">
                <a16:creationId xmlns:a16="http://schemas.microsoft.com/office/drawing/2014/main" id="{43B7AE09-159D-3FA1-2CA6-48047C0CCBE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2D68954-485F-5F6A-945B-17BD208B3393}"/>
              </a:ext>
            </a:extLst>
          </p:cNvPr>
          <p:cNvPicPr>
            <a:picLocks noChangeAspect="1"/>
          </p:cNvPicPr>
          <p:nvPr/>
        </p:nvPicPr>
        <p:blipFill>
          <a:blip r:embed="rId2"/>
          <a:srcRect l="29367" t="33333" r="7716" b="12916"/>
          <a:stretch>
            <a:fillRect/>
          </a:stretch>
        </p:blipFill>
        <p:spPr>
          <a:xfrm>
            <a:off x="1322387" y="881659"/>
            <a:ext cx="9544050" cy="5435687"/>
          </a:xfrm>
          <a:prstGeom prst="rect">
            <a:avLst/>
          </a:prstGeom>
        </p:spPr>
      </p:pic>
    </p:spTree>
    <p:extLst>
      <p:ext uri="{BB962C8B-B14F-4D97-AF65-F5344CB8AC3E}">
        <p14:creationId xmlns:p14="http://schemas.microsoft.com/office/powerpoint/2010/main" val="267808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dirty="0"/>
              <a:t>Challenges, Hope, </a:t>
            </a:r>
            <a:br>
              <a:rPr lang="en-US" dirty="0"/>
            </a:br>
            <a:r>
              <a:rPr lang="en-US" dirty="0"/>
              <a:t>and </a:t>
            </a:r>
            <a:r>
              <a:rPr lang="en-US" dirty="0" err="1"/>
              <a:t>Villians</a:t>
            </a:r>
            <a:endParaRPr lang="en-US" dirty="0"/>
          </a:p>
        </p:txBody>
      </p:sp>
      <p:sp>
        <p:nvSpPr>
          <p:cNvPr id="3" name="Subtitle 2"/>
          <p:cNvSpPr>
            <a:spLocks noGrp="1"/>
          </p:cNvSpPr>
          <p:nvPr>
            <p:ph type="subTitle" idx="1"/>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179147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r>
              <a:rPr lang="en-US" sz="5400" b="1" dirty="0"/>
              <a:t>If you had all the power you could dream of, what is the biggest win you could hope for? </a:t>
            </a:r>
          </a:p>
        </p:txBody>
      </p:sp>
      <p:pic>
        <p:nvPicPr>
          <p:cNvPr id="1028" name="Picture 4" descr="Challenges are meant to make you and not to mar you | by Benjamin Ajewole |  Medium">
            <a:extLst>
              <a:ext uri="{FF2B5EF4-FFF2-40B4-BE49-F238E27FC236}">
                <a16:creationId xmlns:a16="http://schemas.microsoft.com/office/drawing/2014/main" id="{D239A0B7-9913-1AF1-1250-F16917014905}"/>
              </a:ext>
            </a:extLst>
          </p:cNvPr>
          <p:cNvPicPr>
            <a:picLocks noGrp="1" noChangeAspect="1" noChangeArrowheads="1"/>
          </p:cNvPicPr>
          <p:nvPr>
            <p:ph type="pic" idx="2"/>
          </p:nvPr>
        </p:nvPicPr>
        <p:blipFill>
          <a:blip r:embed="rId2">
            <a:extLst>
              <a:ext uri="{28A0092B-C50C-407E-A947-70E740481C1C}">
                <a14:useLocalDpi xmlns:a14="http://schemas.microsoft.com/office/drawing/2010/main" val="0"/>
              </a:ext>
            </a:extLst>
          </a:blip>
          <a:srcRect t="21766" b="21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071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5C0A0-BC8C-7F30-9CD5-161F0F6363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797544-CD09-D1D5-ED7B-E64E2A0E6822}"/>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dirty="0"/>
              <a:t>What are the challenges that diminish your hope? </a:t>
            </a:r>
          </a:p>
        </p:txBody>
      </p:sp>
      <p:pic>
        <p:nvPicPr>
          <p:cNvPr id="5" name="Picture Placeholder 4">
            <a:extLst>
              <a:ext uri="{FF2B5EF4-FFF2-40B4-BE49-F238E27FC236}">
                <a16:creationId xmlns:a16="http://schemas.microsoft.com/office/drawing/2014/main" id="{FAFE68D4-6D3E-5E35-3C9D-55F1B182A874}"/>
              </a:ext>
            </a:extLst>
          </p:cNvPr>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4243263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a:t>Who is the villain preventing you from achieving this win? </a:t>
            </a:r>
          </a:p>
        </p:txBody>
      </p:sp>
    </p:spTree>
    <p:extLst>
      <p:ext uri="{BB962C8B-B14F-4D97-AF65-F5344CB8AC3E}">
        <p14:creationId xmlns:p14="http://schemas.microsoft.com/office/powerpoint/2010/main" val="995542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EA58A-BEF8-93DC-930C-496C61EF1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D6D22-9CD5-3A43-975A-2C5DF7D9718B}"/>
              </a:ext>
            </a:extLst>
          </p:cNvPr>
          <p:cNvSpPr>
            <a:spLocks noGrp="1"/>
          </p:cNvSpPr>
          <p:nvPr>
            <p:ph type="title"/>
          </p:nvPr>
        </p:nvSpPr>
        <p:spPr>
          <a:xfrm>
            <a:off x="1141412" y="0"/>
            <a:ext cx="10234825" cy="1417637"/>
          </a:xfrm>
        </p:spPr>
        <p:txBody>
          <a:bodyPr anchor="b">
            <a:normAutofit/>
          </a:bodyPr>
          <a:lstStyle/>
          <a:p>
            <a:r>
              <a:rPr lang="en-US" sz="6000" b="1"/>
              <a:t>Why?</a:t>
            </a:r>
          </a:p>
        </p:txBody>
      </p:sp>
      <p:pic>
        <p:nvPicPr>
          <p:cNvPr id="7" name="Picture 6" descr="Don’t look behind the curtain! – Harmony Designed">
            <a:extLst>
              <a:ext uri="{FF2B5EF4-FFF2-40B4-BE49-F238E27FC236}">
                <a16:creationId xmlns:a16="http://schemas.microsoft.com/office/drawing/2014/main" id="{ABEFF2B3-95EF-FA78-0108-603680BE0C9B}"/>
              </a:ext>
            </a:extLst>
          </p:cNvPr>
          <p:cNvPicPr>
            <a:picLocks noChangeAspect="1"/>
          </p:cNvPicPr>
          <p:nvPr/>
        </p:nvPicPr>
        <p:blipFill>
          <a:blip r:embed="rId3"/>
          <a:stretch>
            <a:fillRect/>
          </a:stretch>
        </p:blipFill>
        <p:spPr>
          <a:xfrm>
            <a:off x="608012" y="1440049"/>
            <a:ext cx="4814586" cy="4020179"/>
          </a:xfrm>
          <a:prstGeom prst="rect">
            <a:avLst/>
          </a:prstGeom>
          <a:noFill/>
        </p:spPr>
      </p:pic>
      <p:sp>
        <p:nvSpPr>
          <p:cNvPr id="3" name="Content Placeholder 2">
            <a:extLst>
              <a:ext uri="{FF2B5EF4-FFF2-40B4-BE49-F238E27FC236}">
                <a16:creationId xmlns:a16="http://schemas.microsoft.com/office/drawing/2014/main" id="{FD67734E-DD81-36A7-5177-32B63D7FC11F}"/>
              </a:ext>
            </a:extLst>
          </p:cNvPr>
          <p:cNvSpPr>
            <a:spLocks noGrp="1"/>
          </p:cNvSpPr>
          <p:nvPr>
            <p:ph sz="half" idx="2"/>
          </p:nvPr>
        </p:nvSpPr>
        <p:spPr>
          <a:xfrm>
            <a:off x="5651198" y="1417637"/>
            <a:ext cx="5725039" cy="4754563"/>
          </a:xfrm>
        </p:spPr>
        <p:txBody>
          <a:bodyPr vert="horz" lIns="91440" tIns="45720" rIns="91440" bIns="45720" rtlCol="0" anchor="t">
            <a:normAutofit/>
          </a:bodyPr>
          <a:lstStyle/>
          <a:p>
            <a:pPr marL="0" indent="0">
              <a:spcBef>
                <a:spcPts val="1000"/>
              </a:spcBef>
              <a:buNone/>
            </a:pPr>
            <a:endParaRPr lang="en-US" sz="3600"/>
          </a:p>
          <a:p>
            <a:pPr marL="457200" indent="-457200">
              <a:spcBef>
                <a:spcPts val="1000"/>
              </a:spcBef>
            </a:pPr>
            <a:r>
              <a:rPr lang="en-US" sz="3600" b="1"/>
              <a:t>Who</a:t>
            </a:r>
            <a:r>
              <a:rPr lang="en-US" sz="3600"/>
              <a:t> is benefiting from what's happening ? </a:t>
            </a:r>
          </a:p>
          <a:p>
            <a:pPr marL="457200" indent="-457200">
              <a:spcBef>
                <a:spcPts val="1000"/>
              </a:spcBef>
            </a:pPr>
            <a:r>
              <a:rPr lang="en-US" sz="3600" b="1"/>
              <a:t>What </a:t>
            </a:r>
            <a:r>
              <a:rPr lang="en-US" sz="3600"/>
              <a:t>is the villain's vision for our public schools and higher education?</a:t>
            </a:r>
          </a:p>
          <a:p>
            <a:pPr marL="246380" indent="-246380"/>
            <a:endParaRPr lang="en-US"/>
          </a:p>
        </p:txBody>
      </p:sp>
    </p:spTree>
    <p:extLst>
      <p:ext uri="{BB962C8B-B14F-4D97-AF65-F5344CB8AC3E}">
        <p14:creationId xmlns:p14="http://schemas.microsoft.com/office/powerpoint/2010/main" val="236868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7F36C0-C2CC-4819-215F-9D090A919665}"/>
              </a:ext>
            </a:extLst>
          </p:cNvPr>
          <p:cNvSpPr>
            <a:spLocks noGrp="1"/>
          </p:cNvSpPr>
          <p:nvPr>
            <p:ph type="title"/>
          </p:nvPr>
        </p:nvSpPr>
        <p:spPr>
          <a:xfrm>
            <a:off x="1256553" y="1943768"/>
            <a:ext cx="3676396" cy="2806032"/>
          </a:xfrm>
        </p:spPr>
        <p:txBody>
          <a:bodyPr/>
          <a:lstStyle/>
          <a:p>
            <a:r>
              <a:rPr lang="en-US" dirty="0"/>
              <a:t>Will the way that this caucus operates get you the big dreams that you want? </a:t>
            </a:r>
          </a:p>
        </p:txBody>
      </p:sp>
      <p:pic>
        <p:nvPicPr>
          <p:cNvPr id="3074" name="Picture 2" descr="If yo do what you always Did, You'll get what you always Got.  #MondayMotivation #Inspiration #Motivation">
            <a:extLst>
              <a:ext uri="{FF2B5EF4-FFF2-40B4-BE49-F238E27FC236}">
                <a16:creationId xmlns:a16="http://schemas.microsoft.com/office/drawing/2014/main" id="{7FB73F8D-4F61-77B4-E245-FB11697CB7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53531" y="1143000"/>
            <a:ext cx="4643437"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94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Current Situation</a:t>
            </a:r>
          </a:p>
        </p:txBody>
      </p:sp>
      <p:sp>
        <p:nvSpPr>
          <p:cNvPr id="3" name="Subtitle 2"/>
          <p:cNvSpPr>
            <a:spLocks noGrp="1"/>
          </p:cNvSpPr>
          <p:nvPr>
            <p:ph type="subTitle" idx="1"/>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120578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66C52-4D57-A737-72FF-767ED0564626}"/>
              </a:ext>
            </a:extLst>
          </p:cNvPr>
          <p:cNvSpPr>
            <a:spLocks noGrp="1"/>
          </p:cNvSpPr>
          <p:nvPr>
            <p:ph type="title"/>
          </p:nvPr>
        </p:nvSpPr>
        <p:spPr>
          <a:xfrm>
            <a:off x="720600" y="177800"/>
            <a:ext cx="9782801" cy="646545"/>
          </a:xfrm>
        </p:spPr>
        <p:txBody>
          <a:bodyPr/>
          <a:lstStyle/>
          <a:p>
            <a:r>
              <a:rPr lang="en-US" dirty="0"/>
              <a:t>Committee or Caucus</a:t>
            </a:r>
          </a:p>
        </p:txBody>
      </p:sp>
      <p:sp>
        <p:nvSpPr>
          <p:cNvPr id="3" name="Content Placeholder 2">
            <a:extLst>
              <a:ext uri="{FF2B5EF4-FFF2-40B4-BE49-F238E27FC236}">
                <a16:creationId xmlns:a16="http://schemas.microsoft.com/office/drawing/2014/main" id="{9C0D625F-AC7F-78E0-4D8E-2B45F5627BD8}"/>
              </a:ext>
            </a:extLst>
          </p:cNvPr>
          <p:cNvSpPr>
            <a:spLocks noGrp="1"/>
          </p:cNvSpPr>
          <p:nvPr>
            <p:ph idx="1"/>
          </p:nvPr>
        </p:nvSpPr>
        <p:spPr>
          <a:xfrm>
            <a:off x="720600" y="1087582"/>
            <a:ext cx="10655637" cy="5084618"/>
          </a:xfrm>
        </p:spPr>
        <p:txBody>
          <a:bodyPr/>
          <a:lstStyle/>
          <a:p>
            <a:pPr marL="0" indent="0">
              <a:buNone/>
            </a:pPr>
            <a:r>
              <a:rPr lang="en-US" dirty="0"/>
              <a:t>In our unions, a </a:t>
            </a:r>
            <a:r>
              <a:rPr lang="en-US" b="1" dirty="0"/>
              <a:t>committee</a:t>
            </a:r>
            <a:r>
              <a:rPr lang="en-US" dirty="0"/>
              <a:t> is an official, structured body for specific tasks like handling legislation or policy (e.g., Finance Committee), while a </a:t>
            </a:r>
            <a:r>
              <a:rPr lang="en-US" b="1" dirty="0"/>
              <a:t>caucus</a:t>
            </a:r>
            <a:r>
              <a:rPr lang="en-US" dirty="0"/>
              <a:t> is a more informal group of members with shared interests (e.g., Progressive Caucus) that lobbies for policy, builds coalitions, and influences the agenda, often acting as a voting block or research arm, whereas committees are formal arms of the governing body. </a:t>
            </a:r>
          </a:p>
          <a:p>
            <a:pPr marL="0" indent="0">
              <a:buNone/>
            </a:pPr>
            <a:r>
              <a:rPr lang="en-US" dirty="0"/>
              <a:t>Committees focus on assigned duties, while caucuses build power and consensus around common goals. </a:t>
            </a:r>
          </a:p>
        </p:txBody>
      </p:sp>
    </p:spTree>
    <p:extLst>
      <p:ext uri="{BB962C8B-B14F-4D97-AF65-F5344CB8AC3E}">
        <p14:creationId xmlns:p14="http://schemas.microsoft.com/office/powerpoint/2010/main" val="212093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1371600"/>
          </a:xfrm>
        </p:spPr>
        <p:txBody>
          <a:bodyPr vert="horz" lIns="91440" tIns="45720" rIns="91440" bIns="45720" rtlCol="0" anchor="b">
            <a:normAutofit/>
          </a:bodyPr>
          <a:lstStyle/>
          <a:p>
            <a:r>
              <a:rPr lang="en-US" dirty="0"/>
              <a:t>Club or Union?  Table Talk</a:t>
            </a:r>
          </a:p>
        </p:txBody>
      </p:sp>
      <p:sp>
        <p:nvSpPr>
          <p:cNvPr id="5" name="Content Placeholder 2"/>
          <p:cNvSpPr txBox="1">
            <a:spLocks/>
          </p:cNvSpPr>
          <p:nvPr/>
        </p:nvSpPr>
        <p:spPr bwMode="white">
          <a:xfrm>
            <a:off x="1074240" y="1828800"/>
            <a:ext cx="3293422" cy="4343400"/>
          </a:xfrm>
          <a:prstGeom prst="rect">
            <a:avLst/>
          </a:prstGeom>
        </p:spPr>
        <p:txBody>
          <a:bodyPr vert="horz" lIns="91440" tIns="45720" rIns="9144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400"/>
              </a:spcBef>
              <a:buNone/>
            </a:pPr>
            <a:endParaRPr lang="en-US" sz="3200" kern="1200" dirty="0">
              <a:solidFill>
                <a:schemeClr val="bg1"/>
              </a:solidFill>
              <a:latin typeface="+mn-lt"/>
              <a:ea typeface="+mn-ea"/>
              <a:cs typeface="+mn-cs"/>
            </a:endParaRPr>
          </a:p>
          <a:p>
            <a:pPr marL="0" indent="0">
              <a:spcBef>
                <a:spcPts val="1400"/>
              </a:spcBef>
              <a:buClr>
                <a:schemeClr val="accent2">
                  <a:lumMod val="75000"/>
                </a:schemeClr>
              </a:buClr>
              <a:buNone/>
            </a:pPr>
            <a:r>
              <a:rPr lang="en-US" sz="3200" kern="1200" dirty="0">
                <a:solidFill>
                  <a:schemeClr val="bg1"/>
                </a:solidFill>
                <a:latin typeface="+mn-lt"/>
                <a:ea typeface="+mn-ea"/>
                <a:cs typeface="+mn-cs"/>
              </a:rPr>
              <a:t>Which of these columns best describes the work of this Affiliate? </a:t>
            </a:r>
          </a:p>
          <a:p>
            <a:pPr marL="0" indent="0">
              <a:spcBef>
                <a:spcPts val="1400"/>
              </a:spcBef>
              <a:buClr>
                <a:schemeClr val="accent2">
                  <a:lumMod val="75000"/>
                </a:schemeClr>
              </a:buClr>
              <a:buNone/>
            </a:pPr>
            <a:r>
              <a:rPr lang="en-US" sz="3200" kern="1200" dirty="0">
                <a:solidFill>
                  <a:schemeClr val="bg1"/>
                </a:solidFill>
                <a:latin typeface="+mn-lt"/>
                <a:ea typeface="+mn-ea"/>
                <a:cs typeface="+mn-cs"/>
              </a:rPr>
              <a:t>What indicators stand out to you? </a:t>
            </a:r>
          </a:p>
          <a:p>
            <a:pPr marL="0" indent="0">
              <a:spcBef>
                <a:spcPts val="1400"/>
              </a:spcBef>
              <a:buClr>
                <a:schemeClr val="accent2">
                  <a:lumMod val="75000"/>
                </a:schemeClr>
              </a:buClr>
              <a:buNone/>
            </a:pPr>
            <a:endParaRPr lang="en-US" kern="1200" dirty="0">
              <a:solidFill>
                <a:schemeClr val="bg1"/>
              </a:solidFill>
              <a:latin typeface="+mn-lt"/>
              <a:ea typeface="+mn-ea"/>
              <a:cs typeface="+mn-cs"/>
            </a:endParaRPr>
          </a:p>
          <a:p>
            <a:pPr marL="0" indent="0">
              <a:spcBef>
                <a:spcPts val="1400"/>
              </a:spcBef>
              <a:buNone/>
            </a:pPr>
            <a:endParaRPr lang="en-US" kern="1200" dirty="0">
              <a:solidFill>
                <a:schemeClr val="bg1"/>
              </a:solidFill>
              <a:latin typeface="+mn-lt"/>
              <a:ea typeface="+mn-ea"/>
              <a:cs typeface="+mn-cs"/>
            </a:endParaRPr>
          </a:p>
          <a:p>
            <a:pPr marL="0" indent="0">
              <a:spcBef>
                <a:spcPts val="1400"/>
              </a:spcBef>
              <a:buNone/>
            </a:pPr>
            <a:endParaRPr lang="en-US" kern="1200" dirty="0">
              <a:solidFill>
                <a:schemeClr val="bg1"/>
              </a:solidFill>
              <a:latin typeface="+mn-lt"/>
              <a:ea typeface="+mn-ea"/>
              <a:cs typeface="+mn-cs"/>
            </a:endParaRPr>
          </a:p>
        </p:txBody>
      </p:sp>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graphicFrame>
        <p:nvGraphicFramePr>
          <p:cNvPr id="4" name="Content Placeholder 3"/>
          <p:cNvGraphicFramePr>
            <a:graphicFrameLocks noGrp="1"/>
          </p:cNvGraphicFramePr>
          <p:nvPr>
            <p:ph idx="1"/>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696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A179F-7037-2CB7-744B-13C39374641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3D4FDE-39AB-B792-8A46-16B84E5082AF}"/>
              </a:ext>
            </a:extLst>
          </p:cNvPr>
          <p:cNvSpPr>
            <a:spLocks noGrp="1"/>
          </p:cNvSpPr>
          <p:nvPr>
            <p:ph type="title"/>
          </p:nvPr>
        </p:nvSpPr>
        <p:spPr/>
        <p:txBody>
          <a:bodyPr>
            <a:normAutofit/>
          </a:bodyPr>
          <a:lstStyle/>
          <a:p>
            <a:br>
              <a:rPr lang="en-US" dirty="0"/>
            </a:br>
            <a:r>
              <a:rPr lang="en-US" dirty="0"/>
              <a:t> </a:t>
            </a:r>
          </a:p>
        </p:txBody>
      </p:sp>
      <p:sp>
        <p:nvSpPr>
          <p:cNvPr id="2" name="Content Placeholder 1">
            <a:extLst>
              <a:ext uri="{FF2B5EF4-FFF2-40B4-BE49-F238E27FC236}">
                <a16:creationId xmlns:a16="http://schemas.microsoft.com/office/drawing/2014/main" id="{5663E409-9344-DCBD-1C63-9606864DE682}"/>
              </a:ext>
            </a:extLst>
          </p:cNvPr>
          <p:cNvSpPr>
            <a:spLocks noGrp="1"/>
          </p:cNvSpPr>
          <p:nvPr>
            <p:ph idx="1"/>
          </p:nvPr>
        </p:nvSpPr>
        <p:spPr>
          <a:xfrm>
            <a:off x="977154" y="177800"/>
            <a:ext cx="10399084" cy="5461000"/>
          </a:xfrm>
        </p:spPr>
        <p:txBody>
          <a:bodyPr>
            <a:noAutofit/>
          </a:bodyPr>
          <a:lstStyle/>
          <a:p>
            <a:pPr marL="0" indent="0">
              <a:buNone/>
            </a:pPr>
            <a:r>
              <a:rPr lang="en-US" sz="3600" b="1" dirty="0"/>
              <a:t>Clubs </a:t>
            </a:r>
            <a:r>
              <a:rPr lang="en-US" sz="3600" dirty="0"/>
              <a:t>require little risk and are about individuals. Clubs create programs which are events that individuals self-select and require little risk to attend. These are necessary, but not sufficient to build the power we need.</a:t>
            </a:r>
            <a:br>
              <a:rPr lang="en-US" sz="3600" dirty="0"/>
            </a:br>
            <a:br>
              <a:rPr lang="en-US" sz="3600" dirty="0"/>
            </a:br>
            <a:r>
              <a:rPr lang="en-US" sz="3600" b="1" dirty="0"/>
              <a:t>Fighting Unions </a:t>
            </a:r>
            <a:r>
              <a:rPr lang="en-US" sz="3600" dirty="0"/>
              <a:t>build power by creating campaigns that are build with the core practices of organizing:</a:t>
            </a:r>
            <a:br>
              <a:rPr lang="en-US" sz="3600" dirty="0"/>
            </a:br>
            <a:r>
              <a:rPr lang="en-US" sz="3600" dirty="0"/>
              <a:t>	Interdependent Leadership</a:t>
            </a:r>
            <a:br>
              <a:rPr lang="en-US" sz="3600" dirty="0"/>
            </a:br>
            <a:r>
              <a:rPr lang="en-US" sz="3600" dirty="0"/>
              <a:t>	Collective Risk and Accountability</a:t>
            </a:r>
            <a:br>
              <a:rPr lang="en-US" sz="3600" dirty="0"/>
            </a:br>
            <a:r>
              <a:rPr lang="en-US" sz="3600" dirty="0"/>
              <a:t>	Shared Purpose</a:t>
            </a:r>
          </a:p>
        </p:txBody>
      </p:sp>
    </p:spTree>
    <p:extLst>
      <p:ext uri="{BB962C8B-B14F-4D97-AF65-F5344CB8AC3E}">
        <p14:creationId xmlns:p14="http://schemas.microsoft.com/office/powerpoint/2010/main" val="37389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52400"/>
            <a:ext cx="9782801" cy="660400"/>
          </a:xfrm>
        </p:spPr>
        <p:txBody>
          <a:bodyPr>
            <a:normAutofit/>
          </a:bodyPr>
          <a:lstStyle/>
          <a:p>
            <a:r>
              <a:rPr lang="en-US" dirty="0"/>
              <a:t>3 Prevalent Theories of Change  </a:t>
            </a:r>
          </a:p>
        </p:txBody>
      </p:sp>
      <p:sp>
        <p:nvSpPr>
          <p:cNvPr id="3" name="Content Placeholder 2"/>
          <p:cNvSpPr>
            <a:spLocks noGrp="1"/>
          </p:cNvSpPr>
          <p:nvPr>
            <p:ph idx="1"/>
          </p:nvPr>
        </p:nvSpPr>
        <p:spPr>
          <a:xfrm>
            <a:off x="684212" y="914400"/>
            <a:ext cx="11049000" cy="5638800"/>
          </a:xfrm>
        </p:spPr>
        <p:txBody>
          <a:bodyPr>
            <a:normAutofit fontScale="77500" lnSpcReduction="20000"/>
          </a:bodyPr>
          <a:lstStyle/>
          <a:p>
            <a:pPr marL="0" indent="0">
              <a:buNone/>
            </a:pPr>
            <a:r>
              <a:rPr lang="en-US" b="1" dirty="0"/>
              <a:t>Advocacy </a:t>
            </a:r>
          </a:p>
          <a:p>
            <a:pPr marL="0" indent="0">
              <a:buNone/>
            </a:pPr>
            <a:r>
              <a:rPr lang="en-US" b="1" dirty="0"/>
              <a:t>“</a:t>
            </a:r>
            <a:r>
              <a:rPr lang="en-US" dirty="0"/>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pPr marL="0" indent="0">
              <a:buNone/>
            </a:pPr>
            <a:r>
              <a:rPr lang="en-US" b="1" dirty="0"/>
              <a:t>Mobilizing</a:t>
            </a:r>
          </a:p>
          <a:p>
            <a:pPr marL="0" indent="0">
              <a:buNone/>
            </a:pPr>
            <a:r>
              <a:rPr lang="en-US" dirty="0"/>
              <a:t>“Mobilizing, by contrast, activates an already-convinced membership. Mobilizing encourages those who already support a cause or a mission to take action to defend their belief—for example, by attending a protest, wearing a button, or signing a petition.”</a:t>
            </a:r>
          </a:p>
          <a:p>
            <a:pPr marL="0" indent="0">
              <a:buNone/>
            </a:pPr>
            <a:r>
              <a:rPr lang="en-US" b="1" dirty="0"/>
              <a:t>Organizing</a:t>
            </a:r>
          </a:p>
          <a:p>
            <a:pPr marL="0" indent="0">
              <a:buNone/>
            </a:pPr>
            <a:r>
              <a:rPr lang="en-US" dirty="0"/>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19</a:t>
            </a:fld>
            <a:endParaRPr lang="en-US"/>
          </a:p>
        </p:txBody>
      </p:sp>
    </p:spTree>
    <p:extLst>
      <p:ext uri="{BB962C8B-B14F-4D97-AF65-F5344CB8AC3E}">
        <p14:creationId xmlns:p14="http://schemas.microsoft.com/office/powerpoint/2010/main" val="346628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rPr lang="en-US"/>
              <a:t>Time to Talk</a:t>
            </a:r>
          </a:p>
        </p:txBody>
      </p:sp>
      <p:sp>
        <p:nvSpPr>
          <p:cNvPr id="3" name="Content Placeholder 2"/>
          <p:cNvSpPr>
            <a:spLocks noGrp="1"/>
          </p:cNvSpPr>
          <p:nvPr>
            <p:ph sz="half" idx="1"/>
          </p:nvPr>
        </p:nvSpPr>
        <p:spPr>
          <a:xfrm>
            <a:off x="1593436" y="1600200"/>
            <a:ext cx="4814586" cy="4572000"/>
          </a:xfrm>
        </p:spPr>
        <p:txBody>
          <a:bodyPr>
            <a:normAutofit/>
          </a:bodyPr>
          <a:lstStyle/>
          <a:p>
            <a:pPr marL="0" indent="0" fontAlgn="base">
              <a:buNone/>
            </a:pPr>
            <a:r>
              <a:rPr lang="en-US"/>
              <a:t>Which of these theories do we mostly work in? </a:t>
            </a:r>
          </a:p>
          <a:p>
            <a:pPr marL="0" indent="0" fontAlgn="base">
              <a:buNone/>
            </a:pPr>
            <a:endParaRPr lang="en-US"/>
          </a:p>
          <a:p>
            <a:pPr marL="0" indent="0" fontAlgn="base">
              <a:buNone/>
            </a:pPr>
            <a:r>
              <a:rPr lang="en-US"/>
              <a:t>Which of these theories generates the power you need to win the changes you want ?</a:t>
            </a:r>
          </a:p>
        </p:txBody>
      </p:sp>
      <p:pic>
        <p:nvPicPr>
          <p:cNvPr id="3078" name="Picture 6" descr="8,000+ Diverse Group Of People Talking Stock Illustrations, Royalty-Free  Vector Graphics &amp; Clip Art - iStock | Racially diverse group of people  talking"/>
          <p:cNvPicPr>
            <a:picLocks noChangeAspect="1" noChangeArrowheads="1"/>
          </p:cNvPicPr>
          <p:nvPr/>
        </p:nvPicPr>
        <p:blipFill>
          <a:blip r:embed="rId2">
            <a:extLst>
              <a:ext uri="{28A0092B-C50C-407E-A947-70E740481C1C}">
                <a14:useLocalDpi xmlns:a14="http://schemas.microsoft.com/office/drawing/2010/main" val="0"/>
              </a:ext>
            </a:extLst>
          </a:blip>
          <a:srcRect t="5039" r="-4" b="-4"/>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418385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dirty="0"/>
          </a:p>
        </p:txBody>
      </p:sp>
      <p:sp>
        <p:nvSpPr>
          <p:cNvPr id="2" name="Content Placeholder 1">
            <a:extLst>
              <a:ext uri="{FF2B5EF4-FFF2-40B4-BE49-F238E27FC236}">
                <a16:creationId xmlns:a16="http://schemas.microsoft.com/office/drawing/2014/main" id="{BBAEAAE9-0848-EEBC-B54D-BED0E7CF65B4}"/>
              </a:ext>
            </a:extLst>
          </p:cNvPr>
          <p:cNvSpPr>
            <a:spLocks noGrp="1"/>
          </p:cNvSpPr>
          <p:nvPr>
            <p:ph idx="1"/>
          </p:nvPr>
        </p:nvSpPr>
        <p:spPr>
          <a:xfrm>
            <a:off x="1827212" y="1524000"/>
            <a:ext cx="9549025" cy="4648200"/>
          </a:xfrm>
        </p:spPr>
        <p:txBody>
          <a:bodyPr>
            <a:normAutofit lnSpcReduction="10000"/>
          </a:bodyPr>
          <a:lstStyle/>
          <a:p>
            <a:pPr marL="0" indent="0">
              <a:buNone/>
            </a:pPr>
            <a:r>
              <a:rPr lang="en-US" sz="4000" b="1" dirty="0"/>
              <a:t>Advocacy</a:t>
            </a:r>
            <a:r>
              <a:rPr lang="en-US" sz="4000" dirty="0"/>
              <a:t> is about using expertise of a few. </a:t>
            </a:r>
          </a:p>
          <a:p>
            <a:pPr marL="0" indent="0">
              <a:buNone/>
            </a:pPr>
            <a:br>
              <a:rPr lang="en-US" sz="4000" dirty="0"/>
            </a:br>
            <a:r>
              <a:rPr lang="en-US" sz="4000" b="1" dirty="0"/>
              <a:t>Mobilizing</a:t>
            </a:r>
            <a:r>
              <a:rPr lang="en-US" sz="4000" dirty="0"/>
              <a:t> is about engaging the already committed. </a:t>
            </a:r>
            <a:br>
              <a:rPr lang="en-US" sz="4000" dirty="0"/>
            </a:br>
            <a:br>
              <a:rPr lang="en-US" sz="4000" dirty="0"/>
            </a:br>
            <a:r>
              <a:rPr lang="en-US" sz="4000" dirty="0"/>
              <a:t>These are necessary, </a:t>
            </a:r>
            <a:r>
              <a:rPr lang="en-US" sz="4000" b="1" dirty="0"/>
              <a:t>but not sufficient </a:t>
            </a:r>
            <a:r>
              <a:rPr lang="en-US" sz="4000" dirty="0"/>
              <a:t>to build the power we need. </a:t>
            </a:r>
          </a:p>
        </p:txBody>
      </p:sp>
    </p:spTree>
    <p:extLst>
      <p:ext uri="{BB962C8B-B14F-4D97-AF65-F5344CB8AC3E}">
        <p14:creationId xmlns:p14="http://schemas.microsoft.com/office/powerpoint/2010/main" val="290158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4502" y="1139085"/>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53A545B-7294-0999-639B-1743EF6B7D4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CD1B85-020F-AEF4-C936-D59C4427678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0254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687388" y="53477"/>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dirty="0"/>
              <a:t>DEFINING POWER</a:t>
            </a:r>
            <a:endParaRPr sz="4000" b="1" dirty="0"/>
          </a:p>
        </p:txBody>
      </p:sp>
      <p:sp>
        <p:nvSpPr>
          <p:cNvPr id="2" name="Content Placeholder 1">
            <a:extLst>
              <a:ext uri="{FF2B5EF4-FFF2-40B4-BE49-F238E27FC236}">
                <a16:creationId xmlns:a16="http://schemas.microsoft.com/office/drawing/2014/main" id="{132BC311-FBE2-8A68-D579-B9260374932F}"/>
              </a:ext>
            </a:extLst>
          </p:cNvPr>
          <p:cNvSpPr>
            <a:spLocks noGrp="1"/>
          </p:cNvSpPr>
          <p:nvPr>
            <p:ph idx="1"/>
          </p:nvPr>
        </p:nvSpPr>
        <p:spPr/>
        <p:txBody>
          <a:bodyPr/>
          <a:lstStyle/>
          <a:p>
            <a:endParaRPr lang="en-US"/>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112974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074240" y="381000"/>
            <a:ext cx="3293422" cy="1371600"/>
          </a:xfrm>
        </p:spPr>
        <p:txBody>
          <a:bodyPr spcFirstLastPara="1" vert="horz" lIns="91440" tIns="45720" rIns="91440" bIns="45720" rtlCol="0" anchor="b" anchorCtr="0">
            <a:normAutofit/>
          </a:bodyPr>
          <a:lstStyle/>
          <a:p>
            <a:pPr>
              <a:buClr>
                <a:schemeClr val="dk1"/>
              </a:buClr>
              <a:buSzPts val="1400"/>
            </a:pPr>
            <a:r>
              <a:rPr lang="en-US"/>
              <a:t>UNDERSTANDING POWER</a:t>
            </a:r>
          </a:p>
        </p:txBody>
      </p:sp>
      <p:pic>
        <p:nvPicPr>
          <p:cNvPr id="4" name="Picture 3"/>
          <p:cNvPicPr>
            <a:picLocks noChangeAspect="1"/>
          </p:cNvPicPr>
          <p:nvPr/>
        </p:nvPicPr>
        <p:blipFill>
          <a:blip r:embed="rId3"/>
          <a:srcRect t="2043" r="1" b="6131"/>
          <a:stretch>
            <a:fillRect/>
          </a:stretch>
        </p:blipFill>
        <p:spPr>
          <a:xfrm>
            <a:off x="5180251" y="482600"/>
            <a:ext cx="6195986" cy="5689600"/>
          </a:xfrm>
          <a:prstGeom prst="rect">
            <a:avLst/>
          </a:prstGeom>
          <a:noFill/>
          <a:ln w="19050">
            <a:solidFill>
              <a:schemeClr val="bg1"/>
            </a:solidFill>
          </a:ln>
        </p:spPr>
      </p:pic>
      <p:sp>
        <p:nvSpPr>
          <p:cNvPr id="196" name="Google Shape;196;p9"/>
          <p:cNvSpPr txBox="1"/>
          <p:nvPr/>
        </p:nvSpPr>
        <p:spPr>
          <a:xfrm>
            <a:off x="1074240" y="1828800"/>
            <a:ext cx="3293422" cy="4343400"/>
          </a:xfrm>
          <a:prstGeom prst="rect">
            <a:avLst/>
          </a:prstGeom>
        </p:spPr>
        <p:txBody>
          <a:bodyPr spcFirstLastPara="1" vert="horz" lIns="91440" tIns="45720" rIns="91440" bIns="45720" rtlCol="0" anchorCtr="0">
            <a:normAutofit/>
          </a:bodyPr>
          <a:lstStyle/>
          <a:p>
            <a:pPr>
              <a:lnSpc>
                <a:spcPct val="90000"/>
              </a:lnSpc>
              <a:spcBef>
                <a:spcPts val="1400"/>
              </a:spcBef>
            </a:pPr>
            <a:r>
              <a:rPr lang="en-US" sz="3600" kern="1200" dirty="0">
                <a:latin typeface="+mn-lt"/>
                <a:ea typeface="+mn-ea"/>
                <a:cs typeface="+mn-cs"/>
              </a:rPr>
              <a:t>Power is neutral</a:t>
            </a:r>
          </a:p>
          <a:p>
            <a:pPr>
              <a:lnSpc>
                <a:spcPct val="90000"/>
              </a:lnSpc>
              <a:spcBef>
                <a:spcPts val="1400"/>
              </a:spcBef>
            </a:pPr>
            <a:endParaRPr lang="en-US" sz="3600" kern="1200" dirty="0">
              <a:latin typeface="+mn-lt"/>
              <a:ea typeface="+mn-ea"/>
              <a:cs typeface="+mn-cs"/>
            </a:endParaRPr>
          </a:p>
          <a:p>
            <a:pPr>
              <a:lnSpc>
                <a:spcPct val="90000"/>
              </a:lnSpc>
              <a:spcBef>
                <a:spcPts val="1400"/>
              </a:spcBef>
            </a:pPr>
            <a:r>
              <a:rPr lang="en-US" sz="3600" kern="1200" dirty="0">
                <a:latin typeface="+mn-lt"/>
                <a:ea typeface="+mn-ea"/>
                <a:cs typeface="+mn-cs"/>
              </a:rPr>
              <a:t>Our values affect the way we use power</a:t>
            </a:r>
          </a:p>
        </p:txBody>
      </p:sp>
    </p:spTree>
    <p:extLst>
      <p:ext uri="{BB962C8B-B14F-4D97-AF65-F5344CB8AC3E}">
        <p14:creationId xmlns:p14="http://schemas.microsoft.com/office/powerpoint/2010/main" val="968193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781639" y="1314674"/>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dirty="0"/>
              <a:t>Power has to be consistently built or it is waning</a:t>
            </a:r>
          </a:p>
          <a:p>
            <a:pPr marL="457200" indent="-457200">
              <a:buFont typeface="Arial" panose="020B0604020202020204" pitchFamily="34" charset="0"/>
              <a:buChar char="•"/>
            </a:pPr>
            <a:r>
              <a:rPr lang="en-US" sz="2800" dirty="0"/>
              <a:t>Not everyone wants us to have power and actively work to take our power away  </a:t>
            </a:r>
          </a:p>
          <a:p>
            <a:pPr marL="457200" indent="-457200">
              <a:buFont typeface="Arial" panose="020B0604020202020204" pitchFamily="34" charset="0"/>
              <a:buChar char="•"/>
            </a:pPr>
            <a:r>
              <a:rPr lang="en-US" sz="2800" dirty="0"/>
              <a:t>Public actions through shared vision, shared purpose, shared resources, shared risk, and unity is how we build power</a:t>
            </a:r>
          </a:p>
          <a:p>
            <a:pPr marL="457200" indent="-457200">
              <a:buFont typeface="Arial" panose="020B0604020202020204" pitchFamily="34" charset="0"/>
              <a:buChar char="•"/>
            </a:pPr>
            <a:r>
              <a:rPr lang="en-US" sz="2800" dirty="0"/>
              <a:t>The bigger the win you want– the more power you need</a:t>
            </a:r>
          </a:p>
          <a:p>
            <a:pPr marL="457200" indent="-457200">
              <a:buFont typeface="Arial" panose="020B0604020202020204" pitchFamily="34" charset="0"/>
              <a:buChar char="•"/>
            </a:pPr>
            <a:r>
              <a:rPr lang="en-US" sz="2800" dirty="0">
                <a:solidFill>
                  <a:srgbClr val="465562"/>
                </a:solidFill>
                <a:latin typeface="Euphemia"/>
                <a:cs typeface="Calibri"/>
              </a:rPr>
              <a:t>Building power requires leadership</a:t>
            </a:r>
          </a:p>
          <a:p>
            <a:endParaRPr lang="en-US" sz="3200" dirty="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6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81000"/>
            <a:ext cx="9782801" cy="1239837"/>
          </a:xfrm>
        </p:spPr>
        <p:txBody>
          <a:bodyPr/>
          <a:lstStyle/>
          <a:p>
            <a:r>
              <a:rPr lang="en-US" dirty="0"/>
              <a:t>Campaigns are not Programs</a:t>
            </a:r>
          </a:p>
        </p:txBody>
      </p:sp>
      <p:sp>
        <p:nvSpPr>
          <p:cNvPr id="3" name="Content Placeholder 2"/>
          <p:cNvSpPr>
            <a:spLocks noGrp="1"/>
          </p:cNvSpPr>
          <p:nvPr>
            <p:ph idx="1"/>
          </p:nvPr>
        </p:nvSpPr>
        <p:spPr>
          <a:xfrm>
            <a:off x="1065212" y="858837"/>
            <a:ext cx="9782801" cy="4572000"/>
          </a:xfrm>
        </p:spPr>
        <p:txBody>
          <a:bodyPr>
            <a:noAutofit/>
          </a:bodyPr>
          <a:lstStyle/>
          <a:p>
            <a:pPr marL="0" lvl="0" indent="0">
              <a:buNone/>
            </a:pPr>
            <a:r>
              <a:rPr lang="en-US" sz="4400" dirty="0"/>
              <a:t>An issue </a:t>
            </a:r>
            <a:r>
              <a:rPr lang="en-US" sz="4400" i="1" dirty="0"/>
              <a:t>campaign i</a:t>
            </a:r>
            <a:r>
              <a:rPr lang="en-US" sz="4400" dirty="0"/>
              <a:t>s the process through which the people organize around leaders and structures to use their resources in accomplishing goals that achieve the change they need and want. It is public. It involves risk. It results in the story being about the workers.  </a:t>
            </a:r>
          </a:p>
          <a:p>
            <a:pPr marL="0" lvl="0" indent="0">
              <a:buNone/>
            </a:pPr>
            <a:r>
              <a:rPr lang="en-US" dirty="0"/>
              <a:t>From Marshall Ganz</a:t>
            </a:r>
          </a:p>
        </p:txBody>
      </p:sp>
    </p:spTree>
    <p:extLst>
      <p:ext uri="{BB962C8B-B14F-4D97-AF65-F5344CB8AC3E}">
        <p14:creationId xmlns:p14="http://schemas.microsoft.com/office/powerpoint/2010/main" val="91803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9D6C54-E928-BE17-26A3-96FFEFDFE0C0}"/>
              </a:ext>
            </a:extLst>
          </p:cNvPr>
          <p:cNvSpPr>
            <a:spLocks noGrp="1"/>
          </p:cNvSpPr>
          <p:nvPr>
            <p:ph type="title"/>
          </p:nvPr>
        </p:nvSpPr>
        <p:spPr>
          <a:xfrm>
            <a:off x="1593436" y="177800"/>
            <a:ext cx="9782801" cy="1239837"/>
          </a:xfrm>
        </p:spPr>
        <p:txBody>
          <a:bodyPr anchor="b">
            <a:normAutofit/>
          </a:bodyPr>
          <a:lstStyle/>
          <a:p>
            <a:r>
              <a:rPr lang="en-US" sz="4800" b="1" dirty="0"/>
              <a:t>How do we achieve our dreams? </a:t>
            </a:r>
          </a:p>
        </p:txBody>
      </p:sp>
      <p:sp>
        <p:nvSpPr>
          <p:cNvPr id="12" name="Text Placeholder 2">
            <a:extLst>
              <a:ext uri="{FF2B5EF4-FFF2-40B4-BE49-F238E27FC236}">
                <a16:creationId xmlns:a16="http://schemas.microsoft.com/office/drawing/2014/main" id="{D72D8AB1-C8B7-D3D6-21CF-C793837DFD7D}"/>
              </a:ext>
            </a:extLst>
          </p:cNvPr>
          <p:cNvSpPr>
            <a:spLocks noGrp="1"/>
          </p:cNvSpPr>
          <p:nvPr>
            <p:ph type="body" idx="1"/>
          </p:nvPr>
        </p:nvSpPr>
        <p:spPr>
          <a:xfrm>
            <a:off x="1593436" y="1499616"/>
            <a:ext cx="4818888" cy="938784"/>
          </a:xfrm>
        </p:spPr>
        <p:txBody>
          <a:bodyPr/>
          <a:lstStyle/>
          <a:p>
            <a:r>
              <a:rPr lang="en-US" sz="4000" b="1" dirty="0"/>
              <a:t>Programs</a:t>
            </a:r>
            <a:endParaRPr lang="en-US" sz="4000" dirty="0"/>
          </a:p>
        </p:txBody>
      </p:sp>
      <p:sp>
        <p:nvSpPr>
          <p:cNvPr id="5" name="Content Placeholder 4">
            <a:extLst>
              <a:ext uri="{FF2B5EF4-FFF2-40B4-BE49-F238E27FC236}">
                <a16:creationId xmlns:a16="http://schemas.microsoft.com/office/drawing/2014/main" id="{FAD7D6BD-41CC-581A-54B0-AA8BDDEBEDA8}"/>
              </a:ext>
            </a:extLst>
          </p:cNvPr>
          <p:cNvSpPr>
            <a:spLocks noGrp="1"/>
          </p:cNvSpPr>
          <p:nvPr>
            <p:ph sz="half" idx="2"/>
          </p:nvPr>
        </p:nvSpPr>
        <p:spPr>
          <a:xfrm>
            <a:off x="1593436" y="2514706"/>
            <a:ext cx="4814586" cy="3657493"/>
          </a:xfrm>
        </p:spPr>
        <p:txBody>
          <a:bodyPr>
            <a:normAutofit/>
          </a:bodyPr>
          <a:lstStyle/>
          <a:p>
            <a:r>
              <a:rPr lang="en-US" sz="4000" dirty="0"/>
              <a:t>Club</a:t>
            </a:r>
          </a:p>
          <a:p>
            <a:r>
              <a:rPr lang="en-US" sz="4000" dirty="0"/>
              <a:t>Union</a:t>
            </a:r>
          </a:p>
          <a:p>
            <a:r>
              <a:rPr lang="en-US" sz="4000" dirty="0"/>
              <a:t>Advocacy</a:t>
            </a:r>
          </a:p>
          <a:p>
            <a:r>
              <a:rPr lang="en-US" sz="4000" dirty="0"/>
              <a:t>Mobilizing</a:t>
            </a:r>
          </a:p>
          <a:p>
            <a:endParaRPr lang="en-US" dirty="0"/>
          </a:p>
        </p:txBody>
      </p:sp>
      <p:sp>
        <p:nvSpPr>
          <p:cNvPr id="6" name="Content Placeholder 5">
            <a:extLst>
              <a:ext uri="{FF2B5EF4-FFF2-40B4-BE49-F238E27FC236}">
                <a16:creationId xmlns:a16="http://schemas.microsoft.com/office/drawing/2014/main" id="{ECC387E6-5585-9FC3-349B-5BC4CDADE86E}"/>
              </a:ext>
            </a:extLst>
          </p:cNvPr>
          <p:cNvSpPr>
            <a:spLocks noGrp="1"/>
          </p:cNvSpPr>
          <p:nvPr>
            <p:ph type="body" sz="quarter" idx="3"/>
          </p:nvPr>
        </p:nvSpPr>
        <p:spPr>
          <a:xfrm>
            <a:off x="6557349" y="1499616"/>
            <a:ext cx="4818888" cy="938784"/>
          </a:xfrm>
        </p:spPr>
        <p:txBody>
          <a:bodyPr anchor="b">
            <a:normAutofit/>
          </a:bodyPr>
          <a:lstStyle/>
          <a:p>
            <a:pPr>
              <a:spcAft>
                <a:spcPts val="600"/>
              </a:spcAft>
            </a:pPr>
            <a:r>
              <a:rPr lang="en-US" sz="4400" b="1" dirty="0"/>
              <a:t>Campaigns</a:t>
            </a:r>
            <a:endParaRPr lang="en-US" sz="4400" dirty="0"/>
          </a:p>
        </p:txBody>
      </p:sp>
      <p:pic>
        <p:nvPicPr>
          <p:cNvPr id="7" name="Picture 6" descr="A yellow lightning bolt on a black background&#10;&#10;AI-generated content may be incorrect.">
            <a:extLst>
              <a:ext uri="{FF2B5EF4-FFF2-40B4-BE49-F238E27FC236}">
                <a16:creationId xmlns:a16="http://schemas.microsoft.com/office/drawing/2014/main" id="{DA2A7B18-6516-99AE-C9A2-A4A5CB5E7998}"/>
              </a:ext>
            </a:extLst>
          </p:cNvPr>
          <p:cNvPicPr>
            <a:picLocks noChangeAspect="1"/>
          </p:cNvPicPr>
          <p:nvPr/>
        </p:nvPicPr>
        <p:blipFill>
          <a:blip r:embed="rId2"/>
          <a:srcRect t="10027" r="-1" b="14113"/>
          <a:stretch>
            <a:fillRect/>
          </a:stretch>
        </p:blipFill>
        <p:spPr>
          <a:xfrm>
            <a:off x="6856412" y="4038600"/>
            <a:ext cx="2966063" cy="2250031"/>
          </a:xfrm>
          <a:prstGeom prst="rect">
            <a:avLst/>
          </a:prstGeom>
          <a:noFill/>
          <a:ln w="19050">
            <a:solidFill>
              <a:schemeClr val="bg1"/>
            </a:solidFill>
          </a:ln>
        </p:spPr>
      </p:pic>
      <p:sp>
        <p:nvSpPr>
          <p:cNvPr id="8" name="Content Placeholder 4">
            <a:extLst>
              <a:ext uri="{FF2B5EF4-FFF2-40B4-BE49-F238E27FC236}">
                <a16:creationId xmlns:a16="http://schemas.microsoft.com/office/drawing/2014/main" id="{A3568C7A-A3DB-2595-5670-80934ECEFB15}"/>
              </a:ext>
            </a:extLst>
          </p:cNvPr>
          <p:cNvSpPr txBox="1">
            <a:spLocks/>
          </p:cNvSpPr>
          <p:nvPr/>
        </p:nvSpPr>
        <p:spPr>
          <a:xfrm>
            <a:off x="6627812" y="2590854"/>
            <a:ext cx="4814586" cy="3657493"/>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4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6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6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600" kern="1200" baseline="0">
                <a:solidFill>
                  <a:schemeClr val="tx1"/>
                </a:solidFill>
                <a:latin typeface="+mn-lt"/>
                <a:ea typeface="+mn-ea"/>
                <a:cs typeface="+mn-cs"/>
              </a:defRPr>
            </a:lvl9pPr>
          </a:lstStyle>
          <a:p>
            <a:r>
              <a:rPr lang="en-US" sz="4000" dirty="0"/>
              <a:t>Fighting Union</a:t>
            </a:r>
          </a:p>
          <a:p>
            <a:r>
              <a:rPr lang="en-US" sz="4000" dirty="0"/>
              <a:t>Organizing</a:t>
            </a:r>
          </a:p>
          <a:p>
            <a:endParaRPr lang="en-US" dirty="0"/>
          </a:p>
        </p:txBody>
      </p:sp>
    </p:spTree>
    <p:extLst>
      <p:ext uri="{BB962C8B-B14F-4D97-AF65-F5344CB8AC3E}">
        <p14:creationId xmlns:p14="http://schemas.microsoft.com/office/powerpoint/2010/main" val="305088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3046412" y="914400"/>
            <a:ext cx="8939425" cy="4572000"/>
          </a:xfrm>
        </p:spPr>
        <p:txBody>
          <a:bodyPr vert="horz" lIns="91440" tIns="45720" rIns="91440" bIns="45720" rtlCol="0" anchor="t">
            <a:noAutofit/>
          </a:bodyPr>
          <a:lstStyle/>
          <a:p>
            <a:pPr>
              <a:buFont typeface="Wingdings" panose="05000000000000000000" pitchFamily="2" charset="2"/>
              <a:buChar char="q"/>
            </a:pPr>
            <a:r>
              <a:rPr lang="en-US" sz="3200" dirty="0"/>
              <a:t>Intentional campaigns, not programs, not advocacy, build power.</a:t>
            </a:r>
          </a:p>
          <a:p>
            <a:pPr>
              <a:buFont typeface="Wingdings" panose="05000000000000000000" pitchFamily="2" charset="2"/>
              <a:buChar char="q"/>
            </a:pPr>
            <a:r>
              <a:rPr lang="en-US" sz="3200" dirty="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dirty="0">
                <a:ea typeface="+mn-lt"/>
                <a:cs typeface="+mn-lt"/>
              </a:rPr>
              <a:t>The kind of power we need depends on what you do outside of this room and how accountable you are to each other for those actions.</a:t>
            </a:r>
          </a:p>
        </p:txBody>
      </p:sp>
      <p:pic>
        <p:nvPicPr>
          <p:cNvPr id="4" name="Picture 3"/>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58398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2D6A6-283F-9083-66ED-613067B1F69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5D59B9B-41D6-5A3C-8DF3-0317FC340556}"/>
              </a:ext>
            </a:extLst>
          </p:cNvPr>
          <p:cNvSpPr>
            <a:spLocks noGrp="1"/>
          </p:cNvSpPr>
          <p:nvPr>
            <p:ph type="title"/>
          </p:nvPr>
        </p:nvSpPr>
        <p:spPr>
          <a:xfrm>
            <a:off x="1256553" y="1943768"/>
            <a:ext cx="3676396" cy="2806032"/>
          </a:xfrm>
        </p:spPr>
        <p:txBody>
          <a:bodyPr/>
          <a:lstStyle/>
          <a:p>
            <a:r>
              <a:rPr lang="en-US" dirty="0"/>
              <a:t>Will the way that this caucus operates get you the big dreams that you want? </a:t>
            </a:r>
          </a:p>
        </p:txBody>
      </p:sp>
      <p:pic>
        <p:nvPicPr>
          <p:cNvPr id="3074" name="Picture 2" descr="If yo do what you always Did, You'll get what you always Got.  #MondayMotivation #Inspiration #Motivation">
            <a:extLst>
              <a:ext uri="{FF2B5EF4-FFF2-40B4-BE49-F238E27FC236}">
                <a16:creationId xmlns:a16="http://schemas.microsoft.com/office/drawing/2014/main" id="{FC887725-E6A3-8EAE-03A1-EB0750F1457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53531" y="1143000"/>
            <a:ext cx="4643437"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02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11E8D-85F5-78AC-075F-AE21FC7FA8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F115A-7DD1-0046-8D6E-7BA55DEABFDA}"/>
              </a:ext>
            </a:extLst>
          </p:cNvPr>
          <p:cNvSpPr>
            <a:spLocks noGrp="1"/>
          </p:cNvSpPr>
          <p:nvPr>
            <p:ph type="ctrTitle"/>
          </p:nvPr>
        </p:nvSpPr>
        <p:spPr/>
        <p:txBody>
          <a:bodyPr/>
          <a:lstStyle/>
          <a:p>
            <a:r>
              <a:rPr lang="en-US" dirty="0"/>
              <a:t>Making Change</a:t>
            </a:r>
          </a:p>
        </p:txBody>
      </p:sp>
      <p:sp>
        <p:nvSpPr>
          <p:cNvPr id="3" name="Subtitle 2">
            <a:extLst>
              <a:ext uri="{FF2B5EF4-FFF2-40B4-BE49-F238E27FC236}">
                <a16:creationId xmlns:a16="http://schemas.microsoft.com/office/drawing/2014/main" id="{1BFA1CE9-BADD-B1C3-D061-9F833C26DB9C}"/>
              </a:ext>
            </a:extLst>
          </p:cNvPr>
          <p:cNvSpPr>
            <a:spLocks noGrp="1"/>
          </p:cNvSpPr>
          <p:nvPr>
            <p:ph type="subTitle" idx="1"/>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4348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AD0E6-EA32-CF5F-276E-A9BBDC389650}"/>
              </a:ext>
            </a:extLst>
          </p:cNvPr>
          <p:cNvSpPr>
            <a:spLocks noGrp="1"/>
          </p:cNvSpPr>
          <p:nvPr>
            <p:ph type="title"/>
          </p:nvPr>
        </p:nvSpPr>
        <p:spPr>
          <a:xfrm>
            <a:off x="741789" y="213657"/>
            <a:ext cx="9782801" cy="508000"/>
          </a:xfrm>
        </p:spPr>
        <p:txBody>
          <a:bodyPr>
            <a:normAutofit fontScale="90000"/>
          </a:bodyPr>
          <a:lstStyle/>
          <a:p>
            <a:r>
              <a:rPr lang="en-US" dirty="0"/>
              <a:t>Strategies for Making Change</a:t>
            </a:r>
          </a:p>
        </p:txBody>
      </p:sp>
      <p:sp>
        <p:nvSpPr>
          <p:cNvPr id="3" name="Content Placeholder 2">
            <a:extLst>
              <a:ext uri="{FF2B5EF4-FFF2-40B4-BE49-F238E27FC236}">
                <a16:creationId xmlns:a16="http://schemas.microsoft.com/office/drawing/2014/main" id="{410AC05A-B994-A81A-7F56-0701664238B7}"/>
              </a:ext>
            </a:extLst>
          </p:cNvPr>
          <p:cNvSpPr>
            <a:spLocks noGrp="1"/>
          </p:cNvSpPr>
          <p:nvPr>
            <p:ph idx="1"/>
          </p:nvPr>
        </p:nvSpPr>
        <p:spPr>
          <a:xfrm>
            <a:off x="815790" y="1407458"/>
            <a:ext cx="4168586" cy="1734671"/>
          </a:xfrm>
        </p:spPr>
        <p:txBody>
          <a:bodyPr>
            <a:noAutofit/>
          </a:bodyPr>
          <a:lstStyle/>
          <a:p>
            <a:pPr marL="0" indent="0">
              <a:buNone/>
            </a:pPr>
            <a:r>
              <a:rPr lang="en-US" sz="2400" dirty="0"/>
              <a:t>The most effective groups often use a combination of these strategies, such as combining a lawsuit (legal) with a public march (protest), while funding the effort through community donations (financial) and pressuring legislators (political) simultaneously. </a:t>
            </a:r>
          </a:p>
        </p:txBody>
      </p:sp>
      <p:graphicFrame>
        <p:nvGraphicFramePr>
          <p:cNvPr id="4" name="Diagram 3">
            <a:extLst>
              <a:ext uri="{FF2B5EF4-FFF2-40B4-BE49-F238E27FC236}">
                <a16:creationId xmlns:a16="http://schemas.microsoft.com/office/drawing/2014/main" id="{B12142F3-D3C4-DF34-0021-BB6430ACC1B9}"/>
              </a:ext>
            </a:extLst>
          </p:cNvPr>
          <p:cNvGraphicFramePr/>
          <p:nvPr>
            <p:extLst>
              <p:ext uri="{D42A27DB-BD31-4B8C-83A1-F6EECF244321}">
                <p14:modId xmlns:p14="http://schemas.microsoft.com/office/powerpoint/2010/main" val="1148994815"/>
              </p:ext>
            </p:extLst>
          </p:nvPr>
        </p:nvGraphicFramePr>
        <p:xfrm>
          <a:off x="3899647" y="107576"/>
          <a:ext cx="9619473" cy="6185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DF289B66-3FF2-1699-49A7-67FC04ED1F96}"/>
              </a:ext>
            </a:extLst>
          </p:cNvPr>
          <p:cNvSpPr txBox="1">
            <a:spLocks/>
          </p:cNvSpPr>
          <p:nvPr/>
        </p:nvSpPr>
        <p:spPr>
          <a:xfrm>
            <a:off x="815790" y="5574554"/>
            <a:ext cx="9782801" cy="508000"/>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Which does this caucus use?</a:t>
            </a:r>
          </a:p>
        </p:txBody>
      </p:sp>
    </p:spTree>
    <p:extLst>
      <p:ext uri="{BB962C8B-B14F-4D97-AF65-F5344CB8AC3E}">
        <p14:creationId xmlns:p14="http://schemas.microsoft.com/office/powerpoint/2010/main" val="202619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BA509-7410-5FEB-638B-7516C509BA86}"/>
              </a:ext>
            </a:extLst>
          </p:cNvPr>
          <p:cNvSpPr>
            <a:spLocks noGrp="1"/>
          </p:cNvSpPr>
          <p:nvPr>
            <p:ph type="title"/>
          </p:nvPr>
        </p:nvSpPr>
        <p:spPr>
          <a:xfrm>
            <a:off x="591672" y="143435"/>
            <a:ext cx="10784566" cy="726142"/>
          </a:xfrm>
        </p:spPr>
        <p:txBody>
          <a:bodyPr/>
          <a:lstStyle/>
          <a:p>
            <a:r>
              <a:rPr lang="en-US" dirty="0"/>
              <a:t>Let’s Look at History</a:t>
            </a:r>
          </a:p>
        </p:txBody>
      </p:sp>
      <p:sp>
        <p:nvSpPr>
          <p:cNvPr id="3" name="Content Placeholder 2">
            <a:extLst>
              <a:ext uri="{FF2B5EF4-FFF2-40B4-BE49-F238E27FC236}">
                <a16:creationId xmlns:a16="http://schemas.microsoft.com/office/drawing/2014/main" id="{BD23601C-F588-BA03-EE54-E171F85B2333}"/>
              </a:ext>
            </a:extLst>
          </p:cNvPr>
          <p:cNvSpPr>
            <a:spLocks noGrp="1"/>
          </p:cNvSpPr>
          <p:nvPr>
            <p:ph idx="1"/>
          </p:nvPr>
        </p:nvSpPr>
        <p:spPr>
          <a:xfrm>
            <a:off x="753035" y="1138518"/>
            <a:ext cx="11304493" cy="5033682"/>
          </a:xfrm>
        </p:spPr>
        <p:txBody>
          <a:bodyPr/>
          <a:lstStyle/>
          <a:p>
            <a:r>
              <a:rPr lang="en-US" dirty="0"/>
              <a:t>Civil Rights Goal - Equality</a:t>
            </a:r>
          </a:p>
          <a:p>
            <a:r>
              <a:rPr lang="en-US" dirty="0"/>
              <a:t>Civil Rights Movement relies primarily on Legal Strategies</a:t>
            </a:r>
          </a:p>
          <a:p>
            <a:pPr lvl="1"/>
            <a:r>
              <a:rPr lang="en-US" dirty="0"/>
              <a:t>While crucial, legal victories alone didn't end segregation in public life, and many felt a more direct approach was needed to challenge Jim Crow laws. </a:t>
            </a:r>
          </a:p>
          <a:p>
            <a:r>
              <a:rPr lang="en-US" dirty="0"/>
              <a:t>Montgomery Bus Boycott is the turning point where direct public action coupled with the withholding of financial resources</a:t>
            </a:r>
          </a:p>
          <a:p>
            <a:pPr lvl="1"/>
            <a:r>
              <a:rPr lang="en-US" dirty="0"/>
              <a:t>They win legally, new leaders are identified, and mass public mobilization becomes a proven tactic</a:t>
            </a:r>
          </a:p>
          <a:p>
            <a:r>
              <a:rPr lang="en-US" dirty="0"/>
              <a:t>Direct Action Takes Over</a:t>
            </a:r>
          </a:p>
          <a:p>
            <a:pPr lvl="1"/>
            <a:r>
              <a:rPr lang="en-US" dirty="0"/>
              <a:t>Sit ins, boycotts, marches</a:t>
            </a:r>
          </a:p>
          <a:p>
            <a:endParaRPr lang="en-US" dirty="0"/>
          </a:p>
        </p:txBody>
      </p:sp>
    </p:spTree>
    <p:extLst>
      <p:ext uri="{BB962C8B-B14F-4D97-AF65-F5344CB8AC3E}">
        <p14:creationId xmlns:p14="http://schemas.microsoft.com/office/powerpoint/2010/main" val="10930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ommemorating 70 Years of Courage: Rosa Parks Anniversary Poster">
            <a:extLst>
              <a:ext uri="{FF2B5EF4-FFF2-40B4-BE49-F238E27FC236}">
                <a16:creationId xmlns:a16="http://schemas.microsoft.com/office/drawing/2014/main" id="{4441B455-28E6-4EAC-6617-72DCBFEB5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507" r="23257"/>
          <a:stretch>
            <a:fillRect/>
          </a:stretch>
        </p:blipFill>
        <p:spPr bwMode="auto">
          <a:xfrm>
            <a:off x="1" y="10"/>
            <a:ext cx="6490549" cy="6857990"/>
          </a:xfrm>
          <a:prstGeom prst="rect">
            <a:avLst/>
          </a:prstGeom>
          <a:solidFill>
            <a:srgbClr val="FFFFFF"/>
          </a:solidFill>
        </p:spPr>
      </p:pic>
      <p:sp>
        <p:nvSpPr>
          <p:cNvPr id="3" name="Content Placeholder 2">
            <a:extLst>
              <a:ext uri="{FF2B5EF4-FFF2-40B4-BE49-F238E27FC236}">
                <a16:creationId xmlns:a16="http://schemas.microsoft.com/office/drawing/2014/main" id="{5CBE1AB1-74B3-9ADF-F868-15A95232AFE3}"/>
              </a:ext>
            </a:extLst>
          </p:cNvPr>
          <p:cNvSpPr>
            <a:spLocks noGrp="1"/>
          </p:cNvSpPr>
          <p:nvPr>
            <p:ph sz="quarter" idx="14"/>
          </p:nvPr>
        </p:nvSpPr>
        <p:spPr>
          <a:xfrm>
            <a:off x="7103039" y="1093695"/>
            <a:ext cx="4476346" cy="5163984"/>
          </a:xfrm>
        </p:spPr>
        <p:txBody>
          <a:bodyPr>
            <a:normAutofit/>
          </a:bodyPr>
          <a:lstStyle/>
          <a:p>
            <a:pPr marL="0" indent="0">
              <a:buNone/>
            </a:pPr>
            <a:r>
              <a:rPr lang="en-US" dirty="0"/>
              <a:t>In essence, the Montgomery Bus Boycott showed that organized, nonviolent, direct action by ordinary citizens was a powerful tool, shifting the movement's momentum from courtrooms to the streets and transforming public perception. </a:t>
            </a:r>
          </a:p>
        </p:txBody>
      </p:sp>
    </p:spTree>
    <p:extLst>
      <p:ext uri="{BB962C8B-B14F-4D97-AF65-F5344CB8AC3E}">
        <p14:creationId xmlns:p14="http://schemas.microsoft.com/office/powerpoint/2010/main" val="44713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22A51-C00E-1267-9941-9EAC00716FB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5B63AB5-9573-3AA0-1FE5-A0E6ABAA2E7B}"/>
              </a:ext>
            </a:extLst>
          </p:cNvPr>
          <p:cNvSpPr>
            <a:spLocks noGrp="1"/>
          </p:cNvSpPr>
          <p:nvPr>
            <p:ph type="title"/>
          </p:nvPr>
        </p:nvSpPr>
        <p:spPr>
          <a:xfrm>
            <a:off x="1256553" y="1943768"/>
            <a:ext cx="3676396" cy="2806032"/>
          </a:xfrm>
        </p:spPr>
        <p:txBody>
          <a:bodyPr/>
          <a:lstStyle/>
          <a:p>
            <a:r>
              <a:rPr lang="en-US" dirty="0"/>
              <a:t>Will the way that this caucus operates get you the big dreams that you want? </a:t>
            </a:r>
          </a:p>
        </p:txBody>
      </p:sp>
      <p:pic>
        <p:nvPicPr>
          <p:cNvPr id="3074" name="Picture 2" descr="If yo do what you always Did, You'll get what you always Got.  #MondayMotivation #Inspiration #Motivation">
            <a:extLst>
              <a:ext uri="{FF2B5EF4-FFF2-40B4-BE49-F238E27FC236}">
                <a16:creationId xmlns:a16="http://schemas.microsoft.com/office/drawing/2014/main" id="{F0F74BB3-C714-49C5-A9A5-86C79B56AB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53531" y="1143000"/>
            <a:ext cx="4643437"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96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8263E-3A56-A58F-5D01-B6547E5C23CC}"/>
              </a:ext>
            </a:extLst>
          </p:cNvPr>
          <p:cNvSpPr>
            <a:spLocks noGrp="1"/>
          </p:cNvSpPr>
          <p:nvPr>
            <p:ph type="title"/>
          </p:nvPr>
        </p:nvSpPr>
        <p:spPr/>
        <p:txBody>
          <a:bodyPr/>
          <a:lstStyle/>
          <a:p>
            <a:r>
              <a:rPr lang="en-US" dirty="0"/>
              <a:t>Measuring Power</a:t>
            </a:r>
          </a:p>
        </p:txBody>
      </p:sp>
      <p:sp>
        <p:nvSpPr>
          <p:cNvPr id="3" name="Text Placeholder 2">
            <a:extLst>
              <a:ext uri="{FF2B5EF4-FFF2-40B4-BE49-F238E27FC236}">
                <a16:creationId xmlns:a16="http://schemas.microsoft.com/office/drawing/2014/main" id="{35290D6B-A720-C0B5-4129-82326D70C04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4167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687" y="3124279"/>
            <a:ext cx="11388933" cy="2361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graphicFrame>
        <p:nvGraphicFramePr>
          <p:cNvPr id="4" name="Diagram 3"/>
          <p:cNvGraphicFramePr/>
          <p:nvPr>
            <p:extLst>
              <p:ext uri="{D42A27DB-BD31-4B8C-83A1-F6EECF244321}">
                <p14:modId xmlns:p14="http://schemas.microsoft.com/office/powerpoint/2010/main" val="2577042200"/>
              </p:ext>
            </p:extLst>
          </p:nvPr>
        </p:nvGraphicFramePr>
        <p:xfrm>
          <a:off x="-356071" y="1274619"/>
          <a:ext cx="11973107" cy="4937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321778" y="1112430"/>
            <a:ext cx="5659954" cy="5559883"/>
          </a:xfrm>
          <a:prstGeom prst="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Shape 178"/>
          <p:cNvSpPr txBox="1">
            <a:spLocks/>
          </p:cNvSpPr>
          <p:nvPr/>
        </p:nvSpPr>
        <p:spPr>
          <a:xfrm>
            <a:off x="-154592" y="200330"/>
            <a:ext cx="12460935" cy="1021634"/>
          </a:xfrm>
          <a:prstGeom prst="rect">
            <a:avLst/>
          </a:prstGeom>
          <a:noFill/>
          <a:ln>
            <a:noFill/>
          </a:ln>
        </p:spPr>
        <p:txBody>
          <a:bodyPr vert="horz" lIns="121843" tIns="121843" rIns="121843" bIns="121843"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398" b="1" dirty="0">
                <a:solidFill>
                  <a:schemeClr val="tx1">
                    <a:lumMod val="75000"/>
                    <a:lumOff val="25000"/>
                  </a:schemeClr>
                </a:solidFill>
                <a:latin typeface="Calibri"/>
                <a:ea typeface="Calibri"/>
                <a:cs typeface="Arial"/>
                <a:sym typeface="Arial"/>
              </a:rPr>
              <a:t>Expressions of Oppression</a:t>
            </a:r>
            <a:endParaRPr lang="en-US" sz="5398" b="1" dirty="0">
              <a:latin typeface="Calibri"/>
              <a:ea typeface="Calibri"/>
              <a:cs typeface="Arial"/>
            </a:endParaRPr>
          </a:p>
        </p:txBody>
      </p:sp>
      <p:pic>
        <p:nvPicPr>
          <p:cNvPr id="2" name="Picture 1"/>
          <p:cNvPicPr>
            <a:picLocks noChangeAspect="1"/>
          </p:cNvPicPr>
          <p:nvPr/>
        </p:nvPicPr>
        <p:blipFill>
          <a:blip r:embed="rId8"/>
          <a:stretch>
            <a:fillRect/>
          </a:stretch>
        </p:blipFill>
        <p:spPr>
          <a:xfrm>
            <a:off x="3672967" y="1471736"/>
            <a:ext cx="1150095" cy="1187918"/>
          </a:xfrm>
          <a:prstGeom prst="rect">
            <a:avLst/>
          </a:prstGeom>
        </p:spPr>
      </p:pic>
      <p:pic>
        <p:nvPicPr>
          <p:cNvPr id="3" name="Picture 2"/>
          <p:cNvPicPr>
            <a:picLocks noChangeAspect="1"/>
          </p:cNvPicPr>
          <p:nvPr/>
        </p:nvPicPr>
        <p:blipFill>
          <a:blip r:embed="rId9"/>
          <a:stretch>
            <a:fillRect/>
          </a:stretch>
        </p:blipFill>
        <p:spPr>
          <a:xfrm>
            <a:off x="4814270" y="1471736"/>
            <a:ext cx="1080393" cy="1187918"/>
          </a:xfrm>
          <a:prstGeom prst="rect">
            <a:avLst/>
          </a:prstGeom>
        </p:spPr>
      </p:pic>
      <p:pic>
        <p:nvPicPr>
          <p:cNvPr id="8" name="Picture 7"/>
          <p:cNvPicPr>
            <a:picLocks noChangeAspect="1"/>
          </p:cNvPicPr>
          <p:nvPr/>
        </p:nvPicPr>
        <p:blipFill>
          <a:blip r:embed="rId10"/>
          <a:stretch>
            <a:fillRect/>
          </a:stretch>
        </p:blipFill>
        <p:spPr>
          <a:xfrm>
            <a:off x="3686226" y="5465172"/>
            <a:ext cx="2208437" cy="1187918"/>
          </a:xfrm>
          <a:prstGeom prst="rect">
            <a:avLst/>
          </a:prstGeom>
        </p:spPr>
      </p:pic>
      <p:pic>
        <p:nvPicPr>
          <p:cNvPr id="9" name="Picture 8"/>
          <p:cNvPicPr>
            <a:picLocks noChangeAspect="1"/>
          </p:cNvPicPr>
          <p:nvPr/>
        </p:nvPicPr>
        <p:blipFill>
          <a:blip r:embed="rId11"/>
          <a:stretch>
            <a:fillRect/>
          </a:stretch>
        </p:blipFill>
        <p:spPr>
          <a:xfrm>
            <a:off x="6504724" y="1471736"/>
            <a:ext cx="1989078" cy="1187918"/>
          </a:xfrm>
          <a:prstGeom prst="rect">
            <a:avLst/>
          </a:prstGeom>
        </p:spPr>
      </p:pic>
      <p:pic>
        <p:nvPicPr>
          <p:cNvPr id="10" name="Picture 9"/>
          <p:cNvPicPr>
            <a:picLocks noChangeAspect="1"/>
          </p:cNvPicPr>
          <p:nvPr/>
        </p:nvPicPr>
        <p:blipFill>
          <a:blip r:embed="rId12"/>
          <a:stretch>
            <a:fillRect/>
          </a:stretch>
        </p:blipFill>
        <p:spPr>
          <a:xfrm>
            <a:off x="6321793" y="5469752"/>
            <a:ext cx="1978648" cy="1187918"/>
          </a:xfrm>
          <a:prstGeom prst="rect">
            <a:avLst/>
          </a:prstGeom>
        </p:spPr>
      </p:pic>
      <p:sp>
        <p:nvSpPr>
          <p:cNvPr id="11" name="Rectangle 10"/>
          <p:cNvSpPr/>
          <p:nvPr/>
        </p:nvSpPr>
        <p:spPr>
          <a:xfrm>
            <a:off x="872837" y="1101191"/>
            <a:ext cx="5118630" cy="5559883"/>
          </a:xfrm>
          <a:prstGeom prst="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122432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736893" y="178648"/>
            <a:ext cx="11221668" cy="925045"/>
          </a:xfrm>
        </p:spPr>
        <p:txBody>
          <a:bodyPr anchor="b">
            <a:normAutofit/>
          </a:bodyPr>
          <a:lstStyle/>
          <a:p>
            <a:pPr algn="ctr"/>
            <a:r>
              <a:rPr lang="en-US" b="1"/>
              <a:t>Strength and Growth to Win</a:t>
            </a:r>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1461" y="1856104"/>
            <a:ext cx="4686365" cy="4428904"/>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1529" y="2138418"/>
            <a:ext cx="4813332" cy="4033067"/>
          </a:xfrm>
        </p:spPr>
        <p:txBody>
          <a:bodyPr vert="horz" lIns="0" tIns="45708" rIns="0" bIns="45708" rtlCol="0" anchor="t">
            <a:normAutofit lnSpcReduction="10000"/>
          </a:bodyPr>
          <a:lstStyle/>
          <a:p>
            <a:r>
              <a:rPr lang="en-US" sz="3599"/>
              <a:t>Growth is a focus on building the base of members, leaders, structures, and partners. </a:t>
            </a:r>
            <a:endParaRPr lang="en-US" sz="3599">
              <a:ea typeface="Calibri"/>
              <a:cs typeface="Calibri"/>
            </a:endParaRPr>
          </a:p>
          <a:p>
            <a:endParaRPr lang="en-US" sz="3599">
              <a:ea typeface="Calibri"/>
              <a:cs typeface="Calibri"/>
            </a:endParaRPr>
          </a:p>
          <a:p>
            <a:r>
              <a:rPr lang="en-US" sz="3599"/>
              <a:t>Strength is the ability to use power to win. </a:t>
            </a:r>
            <a:endParaRPr lang="en-US" sz="3599">
              <a:ea typeface="Calibri"/>
              <a:cs typeface="Calibri"/>
            </a:endParaRPr>
          </a:p>
          <a:p>
            <a:endParaRPr lang="en-US" sz="3599">
              <a:ea typeface="Calibri"/>
              <a:cs typeface="Calibri"/>
            </a:endParaRPr>
          </a:p>
        </p:txBody>
      </p:sp>
    </p:spTree>
    <p:extLst>
      <p:ext uri="{BB962C8B-B14F-4D97-AF65-F5344CB8AC3E}">
        <p14:creationId xmlns:p14="http://schemas.microsoft.com/office/powerpoint/2010/main" val="2894013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4912" y="3279462"/>
            <a:ext cx="11599257" cy="4353185"/>
          </a:xfrm>
        </p:spPr>
        <p:txBody>
          <a:bodyPr vert="horz" lIns="91392" tIns="45696" rIns="91392" bIns="45696" rtlCol="0" anchor="t">
            <a:noAutofit/>
          </a:bodyPr>
          <a:lstStyle/>
          <a:p>
            <a:pPr marL="245671" indent="-245671"/>
            <a:r>
              <a:rPr lang="en-US" sz="3599" dirty="0"/>
              <a:t>We have to recruit new members to the caucus each a year just to maintain current levels.  (Necessary) </a:t>
            </a:r>
            <a:endParaRPr lang="en-US" dirty="0"/>
          </a:p>
          <a:p>
            <a:pPr marL="245671" indent="-245671"/>
            <a:r>
              <a:rPr lang="en-US" sz="3599" dirty="0"/>
              <a:t>BUT – this maintenance does not build. (Not Sufficient)</a:t>
            </a:r>
            <a:endParaRPr lang="en-US" sz="3599" dirty="0">
              <a:ea typeface="Calibri"/>
              <a:cs typeface="Calibri"/>
            </a:endParaRPr>
          </a:p>
        </p:txBody>
      </p:sp>
      <p:sp>
        <p:nvSpPr>
          <p:cNvPr id="5" name="Title 1"/>
          <p:cNvSpPr txBox="1">
            <a:spLocks/>
          </p:cNvSpPr>
          <p:nvPr/>
        </p:nvSpPr>
        <p:spPr>
          <a:xfrm>
            <a:off x="751132" y="454996"/>
            <a:ext cx="10686561" cy="484028"/>
          </a:xfrm>
          <a:prstGeom prst="rect">
            <a:avLst/>
          </a:prstGeom>
        </p:spPr>
        <p:txBody>
          <a:bodyPr vert="horz" lIns="91392" tIns="45696" rIns="91392" bIns="45696"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6" b="1">
                <a:solidFill>
                  <a:schemeClr val="tx2"/>
                </a:solidFill>
              </a:rPr>
              <a:t>Base Building Matters - Growth</a:t>
            </a:r>
          </a:p>
        </p:txBody>
      </p:sp>
      <p:pic>
        <p:nvPicPr>
          <p:cNvPr id="4" name="Picture 3" descr="A white dominoes falling&#10;&#10;AI-generated content may be incorrect.">
            <a:extLst>
              <a:ext uri="{FF2B5EF4-FFF2-40B4-BE49-F238E27FC236}">
                <a16:creationId xmlns:a16="http://schemas.microsoft.com/office/drawing/2014/main" id="{7A0282D3-6897-9536-ED0E-A760A9F70C9B}"/>
              </a:ext>
            </a:extLst>
          </p:cNvPr>
          <p:cNvPicPr>
            <a:picLocks noChangeAspect="1"/>
          </p:cNvPicPr>
          <p:nvPr/>
        </p:nvPicPr>
        <p:blipFill>
          <a:blip r:embed="rId2"/>
          <a:stretch>
            <a:fillRect/>
          </a:stretch>
        </p:blipFill>
        <p:spPr>
          <a:xfrm>
            <a:off x="3934042" y="1025260"/>
            <a:ext cx="3877667" cy="2167968"/>
          </a:xfrm>
          <a:prstGeom prst="rect">
            <a:avLst/>
          </a:prstGeom>
        </p:spPr>
      </p:pic>
    </p:spTree>
    <p:extLst>
      <p:ext uri="{BB962C8B-B14F-4D97-AF65-F5344CB8AC3E}">
        <p14:creationId xmlns:p14="http://schemas.microsoft.com/office/powerpoint/2010/main" val="67221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8938" y="1064752"/>
            <a:ext cx="10090360" cy="668519"/>
          </a:xfrm>
        </p:spPr>
        <p:txBody>
          <a:bodyPr>
            <a:noAutofit/>
          </a:bodyPr>
          <a:lstStyle/>
          <a:p>
            <a:r>
              <a:rPr lang="en-US" sz="5396" b="1"/>
              <a:t>Exponential Base Building Matters More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8938" y="1643735"/>
            <a:ext cx="5168458" cy="4250569"/>
          </a:xfrm>
        </p:spPr>
        <p:txBody>
          <a:bodyPr vert="horz" lIns="91392" tIns="45696" rIns="91392" bIns="45696" rtlCol="0" anchor="t">
            <a:normAutofit lnSpcReduction="10000"/>
          </a:bodyPr>
          <a:lstStyle/>
          <a:p>
            <a:pPr marL="0" indent="0">
              <a:buNone/>
            </a:pPr>
            <a:endParaRPr lang="en-US" sz="3998">
              <a:ea typeface="Calibri"/>
              <a:cs typeface="Calibri"/>
            </a:endParaRPr>
          </a:p>
          <a:p>
            <a:pPr marL="0" indent="0">
              <a:buNone/>
            </a:pPr>
            <a:r>
              <a:rPr lang="en-US" sz="3998"/>
              <a:t>With high member density, we can claim the wins we dream about AND control the outcomes of those wins across time.  </a:t>
            </a:r>
            <a:r>
              <a:rPr lang="en-US" sz="4398"/>
              <a:t> </a:t>
            </a:r>
          </a:p>
          <a:p>
            <a:pPr marL="0" indent="0">
              <a:buNone/>
            </a:pPr>
            <a:endParaRPr lang="en-US" sz="5396">
              <a:ea typeface="Calibri"/>
              <a:cs typeface="Calibri"/>
            </a:endParaRPr>
          </a:p>
        </p:txBody>
      </p:sp>
      <p:pic>
        <p:nvPicPr>
          <p:cNvPr id="3" name="Picture 2" descr="A person bending over a black and white rectangular object&#10;&#10;AI-generated content may be incorrect.">
            <a:extLst>
              <a:ext uri="{FF2B5EF4-FFF2-40B4-BE49-F238E27FC236}">
                <a16:creationId xmlns:a16="http://schemas.microsoft.com/office/drawing/2014/main" id="{6A6B659A-5F35-0FDC-A16E-28A9706C82C8}"/>
              </a:ext>
            </a:extLst>
          </p:cNvPr>
          <p:cNvPicPr>
            <a:picLocks noChangeAspect="1"/>
          </p:cNvPicPr>
          <p:nvPr/>
        </p:nvPicPr>
        <p:blipFill>
          <a:blip r:embed="rId2"/>
          <a:stretch>
            <a:fillRect/>
          </a:stretch>
        </p:blipFill>
        <p:spPr>
          <a:xfrm>
            <a:off x="6367599" y="2285061"/>
            <a:ext cx="5351984" cy="2967918"/>
          </a:xfrm>
          <a:prstGeom prst="rect">
            <a:avLst/>
          </a:prstGeom>
        </p:spPr>
      </p:pic>
    </p:spTree>
    <p:extLst>
      <p:ext uri="{BB962C8B-B14F-4D97-AF65-F5344CB8AC3E}">
        <p14:creationId xmlns:p14="http://schemas.microsoft.com/office/powerpoint/2010/main" val="299110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6F79-A479-0246-AB35-9FE5DF3B0C7D}"/>
              </a:ext>
            </a:extLst>
          </p:cNvPr>
          <p:cNvSpPr>
            <a:spLocks noGrp="1"/>
          </p:cNvSpPr>
          <p:nvPr>
            <p:ph type="title"/>
          </p:nvPr>
        </p:nvSpPr>
        <p:spPr>
          <a:xfrm>
            <a:off x="7092705" y="423332"/>
            <a:ext cx="4476346" cy="1328932"/>
          </a:xfrm>
        </p:spPr>
        <p:txBody>
          <a:bodyPr anchor="b">
            <a:normAutofit/>
          </a:bodyPr>
          <a:lstStyle/>
          <a:p>
            <a:r>
              <a:rPr lang="en-US" dirty="0"/>
              <a:t>Exponential Base Building Practices</a:t>
            </a:r>
          </a:p>
        </p:txBody>
      </p:sp>
      <p:pic>
        <p:nvPicPr>
          <p:cNvPr id="4" name="Picture 3">
            <a:extLst>
              <a:ext uri="{FF2B5EF4-FFF2-40B4-BE49-F238E27FC236}">
                <a16:creationId xmlns:a16="http://schemas.microsoft.com/office/drawing/2014/main" id="{899C35C3-8B7F-AC7D-8D84-56E081977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919" y="1080362"/>
            <a:ext cx="6490549" cy="4858639"/>
          </a:xfrm>
          <a:prstGeom prst="rect">
            <a:avLst/>
          </a:prstGeom>
          <a:noFill/>
        </p:spPr>
      </p:pic>
      <p:sp>
        <p:nvSpPr>
          <p:cNvPr id="3" name="Content Placeholder 2">
            <a:extLst>
              <a:ext uri="{FF2B5EF4-FFF2-40B4-BE49-F238E27FC236}">
                <a16:creationId xmlns:a16="http://schemas.microsoft.com/office/drawing/2014/main" id="{55DB9C3C-30F7-3782-DED7-39D9E37DD1D4}"/>
              </a:ext>
            </a:extLst>
          </p:cNvPr>
          <p:cNvSpPr>
            <a:spLocks noGrp="1"/>
          </p:cNvSpPr>
          <p:nvPr>
            <p:ph sz="quarter" idx="14"/>
          </p:nvPr>
        </p:nvSpPr>
        <p:spPr>
          <a:xfrm>
            <a:off x="7103039" y="1975105"/>
            <a:ext cx="4476346" cy="4282573"/>
          </a:xfrm>
        </p:spPr>
        <p:txBody>
          <a:bodyPr>
            <a:normAutofit/>
          </a:bodyPr>
          <a:lstStyle/>
          <a:p>
            <a:r>
              <a:rPr lang="en-US"/>
              <a:t>Public, direct-action campaigns</a:t>
            </a:r>
          </a:p>
          <a:p>
            <a:r>
              <a:rPr lang="en-US"/>
              <a:t>Interdependent leadership structures</a:t>
            </a:r>
          </a:p>
          <a:p>
            <a:r>
              <a:rPr lang="en-US"/>
              <a:t>Intentional coalitions along shared visions</a:t>
            </a:r>
          </a:p>
        </p:txBody>
      </p:sp>
    </p:spTree>
    <p:extLst>
      <p:ext uri="{BB962C8B-B14F-4D97-AF65-F5344CB8AC3E}">
        <p14:creationId xmlns:p14="http://schemas.microsoft.com/office/powerpoint/2010/main" val="3872079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118" y="178648"/>
            <a:ext cx="11277516" cy="744717"/>
          </a:xfrm>
        </p:spPr>
        <p:txBody>
          <a:bodyPr>
            <a:normAutofit/>
          </a:bodyPr>
          <a:lstStyle/>
          <a:p>
            <a:r>
              <a:rPr lang="en-US" dirty="0"/>
              <a:t>Campaign Lab is an Different NEA Strategy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5835" y="1288126"/>
            <a:ext cx="4570809" cy="4570809"/>
          </a:xfrm>
          <a:prstGeom prst="rect">
            <a:avLst/>
          </a:prstGeom>
        </p:spPr>
      </p:pic>
      <p:sp>
        <p:nvSpPr>
          <p:cNvPr id="5" name="Content Placeholder 2"/>
          <p:cNvSpPr txBox="1">
            <a:spLocks/>
          </p:cNvSpPr>
          <p:nvPr/>
        </p:nvSpPr>
        <p:spPr>
          <a:xfrm>
            <a:off x="5841573" y="1201272"/>
            <a:ext cx="5884362" cy="4904148"/>
          </a:xfrm>
          <a:prstGeom prst="rect">
            <a:avLst/>
          </a:prstGeom>
        </p:spPr>
        <p:txBody>
          <a:bodyPr vert="horz" lIns="91416" tIns="45708" rIns="91416" bIns="45708"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399" dirty="0"/>
              <a:t>This is an intentionally created and networked leadership structure focused on building and using power within and across issue campaigns.  </a:t>
            </a:r>
            <a:endParaRPr lang="en-US" sz="2799" dirty="0"/>
          </a:p>
        </p:txBody>
      </p:sp>
    </p:spTree>
    <p:extLst>
      <p:ext uri="{BB962C8B-B14F-4D97-AF65-F5344CB8AC3E}">
        <p14:creationId xmlns:p14="http://schemas.microsoft.com/office/powerpoint/2010/main" val="38024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7D3B0-26FC-8F2B-9C1A-879298D721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217369-C5AC-6A21-CEFE-5A26ADA374AB}"/>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What makes Campaign Lab Unique? </a:t>
            </a:r>
          </a:p>
        </p:txBody>
      </p:sp>
      <p:sp>
        <p:nvSpPr>
          <p:cNvPr id="7" name="TextBox 6">
            <a:extLst>
              <a:ext uri="{FF2B5EF4-FFF2-40B4-BE49-F238E27FC236}">
                <a16:creationId xmlns:a16="http://schemas.microsoft.com/office/drawing/2014/main" id="{5903513E-13C2-BE85-F782-22332DD219D1}"/>
              </a:ext>
            </a:extLst>
          </p:cNvPr>
          <p:cNvSpPr txBox="1"/>
          <p:nvPr/>
        </p:nvSpPr>
        <p:spPr>
          <a:xfrm>
            <a:off x="1161535" y="1600200"/>
            <a:ext cx="5246487"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400"/>
              </a:spcBef>
            </a:pPr>
            <a:r>
              <a:rPr lang="en-US" sz="2600"/>
              <a:t>Focus is on connecting: </a:t>
            </a:r>
          </a:p>
          <a:p>
            <a:pPr marL="246888" indent="-246888">
              <a:lnSpc>
                <a:spcPct val="90000"/>
              </a:lnSpc>
              <a:spcBef>
                <a:spcPts val="1400"/>
              </a:spcBef>
              <a:buFont typeface="Euphemia" pitchFamily="34" charset="0"/>
              <a:buChar char="›"/>
            </a:pPr>
            <a:r>
              <a:rPr lang="en-US" sz="2600"/>
              <a:t>Campaigns</a:t>
            </a:r>
          </a:p>
          <a:p>
            <a:pPr marL="246888" indent="-246888">
              <a:lnSpc>
                <a:spcPct val="90000"/>
              </a:lnSpc>
              <a:spcBef>
                <a:spcPts val="1400"/>
              </a:spcBef>
              <a:buFont typeface="Euphemia" pitchFamily="34" charset="0"/>
              <a:buChar char="›"/>
            </a:pPr>
            <a:r>
              <a:rPr lang="en-US" sz="2600"/>
              <a:t>Organizers </a:t>
            </a:r>
          </a:p>
          <a:p>
            <a:pPr marL="246888" indent="-246888">
              <a:lnSpc>
                <a:spcPct val="90000"/>
              </a:lnSpc>
              <a:spcBef>
                <a:spcPts val="1400"/>
              </a:spcBef>
              <a:buFont typeface="Euphemia" pitchFamily="34" charset="0"/>
              <a:buChar char="›"/>
            </a:pPr>
            <a:r>
              <a:rPr lang="en-US" sz="2600"/>
              <a:t>Leaders </a:t>
            </a:r>
          </a:p>
          <a:p>
            <a:pPr marL="246888" indent="-246888">
              <a:lnSpc>
                <a:spcPct val="90000"/>
              </a:lnSpc>
              <a:spcBef>
                <a:spcPts val="1400"/>
              </a:spcBef>
              <a:buFont typeface="Euphemia" pitchFamily="34" charset="0"/>
              <a:buChar char="›"/>
            </a:pPr>
            <a:endParaRPr lang="en-US" sz="2600"/>
          </a:p>
          <a:p>
            <a:pPr>
              <a:lnSpc>
                <a:spcPct val="90000"/>
              </a:lnSpc>
              <a:spcBef>
                <a:spcPts val="1400"/>
              </a:spcBef>
            </a:pPr>
            <a:r>
              <a:rPr lang="en-US" sz="2600"/>
              <a:t>Core Belief:</a:t>
            </a:r>
          </a:p>
          <a:p>
            <a:pPr marL="246888" indent="-246888">
              <a:lnSpc>
                <a:spcPct val="90000"/>
              </a:lnSpc>
              <a:spcBef>
                <a:spcPts val="1400"/>
              </a:spcBef>
              <a:buFont typeface="Euphemia" pitchFamily="34" charset="0"/>
              <a:buChar char="›"/>
            </a:pPr>
            <a:r>
              <a:rPr lang="en-US" sz="2600"/>
              <a:t>Those in the struggle have the best answers to solving the struggle. </a:t>
            </a:r>
          </a:p>
        </p:txBody>
      </p:sp>
      <p:pic>
        <p:nvPicPr>
          <p:cNvPr id="4" name="Picture 3" descr="Conversation Free Stock Photo - Public Domain Pictures">
            <a:extLst>
              <a:ext uri="{FF2B5EF4-FFF2-40B4-BE49-F238E27FC236}">
                <a16:creationId xmlns:a16="http://schemas.microsoft.com/office/drawing/2014/main" id="{56CC352D-4070-2D4D-A1A9-ECEE3B8DBB59}"/>
              </a:ext>
            </a:extLst>
          </p:cNvPr>
          <p:cNvPicPr>
            <a:picLocks noChangeAspect="1"/>
          </p:cNvPicPr>
          <p:nvPr/>
        </p:nvPicPr>
        <p:blipFill>
          <a:blip r:embed="rId2"/>
          <a:stretch>
            <a:fillRect/>
          </a:stretch>
        </p:blipFill>
        <p:spPr>
          <a:xfrm>
            <a:off x="6561651" y="1960366"/>
            <a:ext cx="4814586" cy="3851668"/>
          </a:xfrm>
          <a:prstGeom prst="rect">
            <a:avLst/>
          </a:prstGeom>
          <a:noFill/>
        </p:spPr>
      </p:pic>
    </p:spTree>
    <p:extLst>
      <p:ext uri="{BB962C8B-B14F-4D97-AF65-F5344CB8AC3E}">
        <p14:creationId xmlns:p14="http://schemas.microsoft.com/office/powerpoint/2010/main" val="247125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nvPr>
        </p:nvGraphicFramePr>
        <p:xfrm>
          <a:off x="2321064" y="902574"/>
          <a:ext cx="11577767" cy="5056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37" name="Flowchart: Connector 1936">
            <a:extLst>
              <a:ext uri="{FF2B5EF4-FFF2-40B4-BE49-F238E27FC236}">
                <a16:creationId xmlns:a16="http://schemas.microsoft.com/office/drawing/2014/main" id="{D1C8A7D1-FFCD-905B-F958-A75078A0E751}"/>
              </a:ext>
            </a:extLst>
          </p:cNvPr>
          <p:cNvSpPr/>
          <p:nvPr/>
        </p:nvSpPr>
        <p:spPr>
          <a:xfrm>
            <a:off x="9559150" y="2172341"/>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a:extLst>
              <a:ext uri="{FF2B5EF4-FFF2-40B4-BE49-F238E27FC236}">
                <a16:creationId xmlns:a16="http://schemas.microsoft.com/office/drawing/2014/main" id="{DAC9F408-D718-2658-10A7-102BDD3E022B}"/>
              </a:ext>
            </a:extLst>
          </p:cNvPr>
          <p:cNvSpPr/>
          <p:nvPr/>
        </p:nvSpPr>
        <p:spPr>
          <a:xfrm>
            <a:off x="8739825" y="123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731111" y="456801"/>
            <a:ext cx="5346220" cy="834763"/>
          </a:xfrm>
        </p:spPr>
        <p:txBody>
          <a:bodyPr>
            <a:normAutofit fontScale="90000"/>
          </a:bodyPr>
          <a:lstStyle/>
          <a:p>
            <a:r>
              <a:rPr lang="en-US"/>
              <a:t>Basic Structure of Campaign Lab</a:t>
            </a:r>
          </a:p>
        </p:txBody>
      </p:sp>
      <p:sp>
        <p:nvSpPr>
          <p:cNvPr id="665" name="TextBox 664">
            <a:extLst>
              <a:ext uri="{FF2B5EF4-FFF2-40B4-BE49-F238E27FC236}">
                <a16:creationId xmlns:a16="http://schemas.microsoft.com/office/drawing/2014/main" id="{E1E1C4DB-7D43-1E18-A714-35A7177E1E27}"/>
              </a:ext>
            </a:extLst>
          </p:cNvPr>
          <p:cNvSpPr txBox="1"/>
          <p:nvPr/>
        </p:nvSpPr>
        <p:spPr>
          <a:xfrm>
            <a:off x="5056054" y="3049122"/>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34336" y="2584853"/>
            <a:ext cx="2428880" cy="168424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nvGraphicFramePr>
        <p:xfrm>
          <a:off x="235737" y="2127743"/>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58" name="TextBox 1957">
            <a:extLst>
              <a:ext uri="{FF2B5EF4-FFF2-40B4-BE49-F238E27FC236}">
                <a16:creationId xmlns:a16="http://schemas.microsoft.com/office/drawing/2014/main" id="{3CBB19D8-AB7F-F467-EB70-ACF916B9E5F2}"/>
              </a:ext>
            </a:extLst>
          </p:cNvPr>
          <p:cNvSpPr txBox="1"/>
          <p:nvPr/>
        </p:nvSpPr>
        <p:spPr>
          <a:xfrm>
            <a:off x="2034336"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
        <p:nvSpPr>
          <p:cNvPr id="1938" name="Flowchart: Connector 1937">
            <a:extLst>
              <a:ext uri="{FF2B5EF4-FFF2-40B4-BE49-F238E27FC236}">
                <a16:creationId xmlns:a16="http://schemas.microsoft.com/office/drawing/2014/main" id="{4E03FE46-3604-61C4-CC62-BDBFB80EA695}"/>
              </a:ext>
            </a:extLst>
          </p:cNvPr>
          <p:cNvSpPr/>
          <p:nvPr/>
        </p:nvSpPr>
        <p:spPr>
          <a:xfrm>
            <a:off x="8897208" y="4295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TextBox 723">
            <a:extLst>
              <a:ext uri="{FF2B5EF4-FFF2-40B4-BE49-F238E27FC236}">
                <a16:creationId xmlns:a16="http://schemas.microsoft.com/office/drawing/2014/main" id="{678D8913-2834-3CA8-4BD7-CA5A296E19D9}"/>
              </a:ext>
            </a:extLst>
          </p:cNvPr>
          <p:cNvSpPr txBox="1"/>
          <p:nvPr/>
        </p:nvSpPr>
        <p:spPr>
          <a:xfrm>
            <a:off x="8817834" y="73957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5" name="TextBox 724">
            <a:extLst>
              <a:ext uri="{FF2B5EF4-FFF2-40B4-BE49-F238E27FC236}">
                <a16:creationId xmlns:a16="http://schemas.microsoft.com/office/drawing/2014/main" id="{564ABC84-E93A-9E59-C73E-308EE2DACB7E}"/>
              </a:ext>
            </a:extLst>
          </p:cNvPr>
          <p:cNvSpPr txBox="1"/>
          <p:nvPr/>
        </p:nvSpPr>
        <p:spPr>
          <a:xfrm>
            <a:off x="9556658" y="2788436"/>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6" name="TextBox 725">
            <a:extLst>
              <a:ext uri="{FF2B5EF4-FFF2-40B4-BE49-F238E27FC236}">
                <a16:creationId xmlns:a16="http://schemas.microsoft.com/office/drawing/2014/main" id="{D2B6AC3C-EB9E-8845-7990-98F30864F700}"/>
              </a:ext>
            </a:extLst>
          </p:cNvPr>
          <p:cNvSpPr txBox="1"/>
          <p:nvPr/>
        </p:nvSpPr>
        <p:spPr>
          <a:xfrm>
            <a:off x="8975160" y="491776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Tree>
    <p:extLst>
      <p:ext uri="{BB962C8B-B14F-4D97-AF65-F5344CB8AC3E}">
        <p14:creationId xmlns:p14="http://schemas.microsoft.com/office/powerpoint/2010/main" val="15589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588-7422-E95C-A49B-ED5D8E81864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5E8F908-BF23-D25F-1ACD-4C8DB4C243F2}"/>
              </a:ext>
            </a:extLst>
          </p:cNvPr>
          <p:cNvGraphicFramePr>
            <a:graphicFrameLocks noGrp="1"/>
          </p:cNvGraphicFramePr>
          <p:nvPr>
            <p:ph idx="1"/>
          </p:nvPr>
        </p:nvGraphicFramePr>
        <p:xfrm>
          <a:off x="1299671" y="284062"/>
          <a:ext cx="10103435" cy="5874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583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2572825" y="106408"/>
            <a:ext cx="7955486" cy="713605"/>
          </a:xfrm>
        </p:spPr>
        <p:txBody>
          <a:bodyPr>
            <a:normAutofit/>
          </a:bodyPr>
          <a:lstStyle/>
          <a:p>
            <a:r>
              <a:rPr lang="en-US" b="1"/>
              <a:t>Information and Application</a:t>
            </a:r>
          </a:p>
        </p:txBody>
      </p:sp>
      <p:sp>
        <p:nvSpPr>
          <p:cNvPr id="4" name="TextBox 3">
            <a:extLst>
              <a:ext uri="{FF2B5EF4-FFF2-40B4-BE49-F238E27FC236}">
                <a16:creationId xmlns:a16="http://schemas.microsoft.com/office/drawing/2014/main" id="{375CE86C-93B3-102C-7940-36E7CD1A3808}"/>
              </a:ext>
            </a:extLst>
          </p:cNvPr>
          <p:cNvSpPr txBox="1"/>
          <p:nvPr/>
        </p:nvSpPr>
        <p:spPr>
          <a:xfrm>
            <a:off x="1998581" y="5342684"/>
            <a:ext cx="8205429" cy="159963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1089238" y="112241"/>
            <a:ext cx="9420989" cy="785319"/>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727356" y="1958029"/>
          <a:ext cx="5935003" cy="3394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1598761" y="2029105"/>
            <a:ext cx="2780329" cy="2804296"/>
          </a:xfrm>
          <a:prstGeom prst="rect">
            <a:avLst/>
          </a:prstGeom>
        </p:spPr>
      </p:pic>
      <p:sp>
        <p:nvSpPr>
          <p:cNvPr id="8" name="TextBox 7">
            <a:extLst>
              <a:ext uri="{FF2B5EF4-FFF2-40B4-BE49-F238E27FC236}">
                <a16:creationId xmlns:a16="http://schemas.microsoft.com/office/drawing/2014/main" id="{4D0F3437-7882-255C-8DC2-82E0085465D9}"/>
              </a:ext>
            </a:extLst>
          </p:cNvPr>
          <p:cNvSpPr txBox="1"/>
          <p:nvPr/>
        </p:nvSpPr>
        <p:spPr>
          <a:xfrm>
            <a:off x="1526466" y="5349567"/>
            <a:ext cx="8980430" cy="1077065"/>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599" dirty="0">
                <a:hlinkClick r:id="rId9"/>
              </a:rPr>
              <a:t>https://forms.office.com/r/7yMBd7FLwM</a:t>
            </a:r>
            <a:endParaRPr lang="en-US" sz="1400" dirty="0"/>
          </a:p>
          <a:p>
            <a:endParaRPr lang="en-US" sz="1400" dirty="0"/>
          </a:p>
          <a:p>
            <a:pPr algn="ctr"/>
            <a:endParaRPr lang="en-US" sz="1400" dirty="0"/>
          </a:p>
        </p:txBody>
      </p:sp>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BE77-FF9C-9C5F-7AE9-B4DCEDAC7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2E829-D3F7-8CBD-D69E-BB4F24645F25}"/>
              </a:ext>
            </a:extLst>
          </p:cNvPr>
          <p:cNvSpPr>
            <a:spLocks noGrp="1"/>
          </p:cNvSpPr>
          <p:nvPr>
            <p:ph type="title"/>
          </p:nvPr>
        </p:nvSpPr>
        <p:spPr>
          <a:xfrm>
            <a:off x="662018" y="0"/>
            <a:ext cx="3763473" cy="1134165"/>
          </a:xfrm>
        </p:spPr>
        <p:txBody>
          <a:bodyPr>
            <a:normAutofit/>
          </a:bodyPr>
          <a:lstStyle/>
          <a:p>
            <a:r>
              <a:rPr lang="en-US"/>
              <a:t>Key </a:t>
            </a:r>
            <a:br>
              <a:rPr lang="en-US"/>
            </a:br>
            <a:r>
              <a:rPr lang="en-US"/>
              <a:t>Points</a:t>
            </a:r>
          </a:p>
        </p:txBody>
      </p:sp>
      <p:sp>
        <p:nvSpPr>
          <p:cNvPr id="3" name="Content Placeholder 2">
            <a:extLst>
              <a:ext uri="{FF2B5EF4-FFF2-40B4-BE49-F238E27FC236}">
                <a16:creationId xmlns:a16="http://schemas.microsoft.com/office/drawing/2014/main" id="{837B4DBA-ECCA-6DE8-EE48-DF50BE0D0DA8}"/>
              </a:ext>
            </a:extLst>
          </p:cNvPr>
          <p:cNvSpPr>
            <a:spLocks noGrp="1"/>
          </p:cNvSpPr>
          <p:nvPr>
            <p:ph idx="1"/>
          </p:nvPr>
        </p:nvSpPr>
        <p:spPr>
          <a:xfrm>
            <a:off x="4053016" y="2244129"/>
            <a:ext cx="7834184" cy="3724156"/>
          </a:xfrm>
        </p:spPr>
        <p:txBody>
          <a:bodyPr vert="horz" lIns="91440" tIns="45720" rIns="91440" bIns="45720" rtlCol="0" anchor="t">
            <a:noAutofit/>
          </a:bodyPr>
          <a:lstStyle/>
          <a:p>
            <a:pPr marL="246380" indent="-246380"/>
            <a:endParaRPr lang="en-US" sz="3200">
              <a:ea typeface="+mn-lt"/>
              <a:cs typeface="+mn-lt"/>
            </a:endParaRPr>
          </a:p>
          <a:p>
            <a:pPr marL="0" indent="0">
              <a:buNone/>
            </a:pPr>
            <a:endParaRPr lang="en-US" sz="3200">
              <a:ea typeface="+mn-lt"/>
              <a:cs typeface="+mn-lt"/>
            </a:endParaRPr>
          </a:p>
          <a:p>
            <a:pPr marL="0" indent="0">
              <a:buNone/>
            </a:pPr>
            <a:endParaRPr lang="en-US" sz="3200">
              <a:ea typeface="+mn-lt"/>
              <a:cs typeface="+mn-lt"/>
            </a:endParaRPr>
          </a:p>
        </p:txBody>
      </p:sp>
      <p:pic>
        <p:nvPicPr>
          <p:cNvPr id="4" name="Picture 3">
            <a:extLst>
              <a:ext uri="{FF2B5EF4-FFF2-40B4-BE49-F238E27FC236}">
                <a16:creationId xmlns:a16="http://schemas.microsoft.com/office/drawing/2014/main" id="{E218993B-EFA6-FEB1-FBBF-6A83A42CFCAB}"/>
              </a:ext>
            </a:extLst>
          </p:cNvPr>
          <p:cNvPicPr/>
          <p:nvPr/>
        </p:nvPicPr>
        <p:blipFill rotWithShape="1">
          <a:blip r:embed="rId2"/>
          <a:srcRect l="3839" t="29433" r="75686" b="29787"/>
          <a:stretch/>
        </p:blipFill>
        <p:spPr>
          <a:xfrm>
            <a:off x="1087267" y="1900856"/>
            <a:ext cx="2129440" cy="2469567"/>
          </a:xfrm>
          <a:prstGeom prst="rect">
            <a:avLst/>
          </a:prstGeom>
        </p:spPr>
      </p:pic>
      <p:sp>
        <p:nvSpPr>
          <p:cNvPr id="5" name="TextBox 4">
            <a:extLst>
              <a:ext uri="{FF2B5EF4-FFF2-40B4-BE49-F238E27FC236}">
                <a16:creationId xmlns:a16="http://schemas.microsoft.com/office/drawing/2014/main" id="{641976F6-342C-9D3B-9D4B-5BF3C262307B}"/>
              </a:ext>
            </a:extLst>
          </p:cNvPr>
          <p:cNvSpPr txBox="1"/>
          <p:nvPr/>
        </p:nvSpPr>
        <p:spPr>
          <a:xfrm>
            <a:off x="4648069" y="1808587"/>
            <a:ext cx="694497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The goal of the Campaign Lab is to be an intentional network to support organizing nationwide</a:t>
            </a:r>
          </a:p>
        </p:txBody>
      </p:sp>
    </p:spTree>
    <p:extLst>
      <p:ext uri="{BB962C8B-B14F-4D97-AF65-F5344CB8AC3E}">
        <p14:creationId xmlns:p14="http://schemas.microsoft.com/office/powerpoint/2010/main" val="2846084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AE63-81B5-6D11-FE56-C0B746E85DC9}"/>
              </a:ext>
            </a:extLst>
          </p:cNvPr>
          <p:cNvSpPr>
            <a:spLocks noGrp="1"/>
          </p:cNvSpPr>
          <p:nvPr>
            <p:ph type="title"/>
          </p:nvPr>
        </p:nvSpPr>
        <p:spPr/>
        <p:txBody>
          <a:bodyPr/>
          <a:lstStyle/>
          <a:p>
            <a:r>
              <a:rPr lang="en-US" dirty="0"/>
              <a:t>Next Steps</a:t>
            </a:r>
          </a:p>
        </p:txBody>
      </p:sp>
      <p:sp>
        <p:nvSpPr>
          <p:cNvPr id="3" name="Text Placeholder 2">
            <a:extLst>
              <a:ext uri="{FF2B5EF4-FFF2-40B4-BE49-F238E27FC236}">
                <a16:creationId xmlns:a16="http://schemas.microsoft.com/office/drawing/2014/main" id="{C2096115-770F-0B4D-A4D7-E114493DCD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0882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876259" y="177800"/>
            <a:ext cx="9782801" cy="863435"/>
          </a:xfrm>
        </p:spPr>
        <p:txBody>
          <a:bodyPr/>
          <a:lstStyle/>
          <a:p>
            <a:r>
              <a:rPr lang="en-US"/>
              <a:t>Interdependent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812588" y="1210236"/>
            <a:ext cx="6600266" cy="4873572"/>
          </a:xfrm>
        </p:spPr>
        <p:txBody>
          <a:bodyPr vert="horz" lIns="0" tIns="45708" rIns="0" bIns="45708" rtlCol="0" anchor="t">
            <a:noAutofit/>
          </a:bodyPr>
          <a:lstStyle/>
          <a:p>
            <a:pPr marL="0" indent="0">
              <a:buNone/>
            </a:pPr>
            <a:endParaRPr lang="en-US" sz="2750" b="1" dirty="0"/>
          </a:p>
          <a:p>
            <a:pPr marL="246380" indent="-246380"/>
            <a:r>
              <a:rPr lang="en-US" sz="2750" dirty="0"/>
              <a:t>Allow</a:t>
            </a:r>
            <a:r>
              <a:rPr lang="en-US" sz="2750" b="1" dirty="0"/>
              <a:t> </a:t>
            </a:r>
            <a:r>
              <a:rPr lang="en-US" sz="2750" dirty="0"/>
              <a:t>for the distribution of power</a:t>
            </a:r>
            <a:endParaRPr lang="en-US" dirty="0"/>
          </a:p>
          <a:p>
            <a:pPr marL="246380" indent="-246380"/>
            <a:r>
              <a:rPr lang="en-US" sz="2750" dirty="0"/>
              <a:t>Allow for responsibility</a:t>
            </a:r>
            <a:endParaRPr lang="en-US" dirty="0"/>
          </a:p>
          <a:p>
            <a:pPr marL="246380" indent="-246380"/>
            <a:r>
              <a:rPr lang="en-US" sz="2750" dirty="0"/>
              <a:t>Prioritize leadership development </a:t>
            </a:r>
            <a:endParaRPr lang="en-US" dirty="0"/>
          </a:p>
          <a:p>
            <a:pPr marL="0" indent="0">
              <a:buNone/>
            </a:pPr>
            <a:endParaRPr lang="en-US" sz="2750" dirty="0"/>
          </a:p>
          <a:p>
            <a:pPr marL="0" indent="0">
              <a:buNone/>
            </a:pPr>
            <a:endParaRPr lang="en-US" sz="2750" dirty="0"/>
          </a:p>
          <a:p>
            <a:pPr marL="0" indent="0" algn="ctr">
              <a:buNone/>
            </a:pPr>
            <a:r>
              <a:rPr lang="en-US" sz="2750" b="1" dirty="0"/>
              <a:t>Organizing is a leadership practice that organizes the resources you have to build the power you want</a:t>
            </a:r>
            <a:endParaRPr lang="en-US" b="1" dirty="0"/>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583" y="1041235"/>
            <a:ext cx="4965242" cy="3716838"/>
          </a:xfrm>
          <a:prstGeom prst="rect">
            <a:avLst/>
          </a:prstGeom>
        </p:spPr>
      </p:pic>
    </p:spTree>
    <p:extLst>
      <p:ext uri="{BB962C8B-B14F-4D97-AF65-F5344CB8AC3E}">
        <p14:creationId xmlns:p14="http://schemas.microsoft.com/office/powerpoint/2010/main" val="411508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B303-6C78-7999-2409-02AED2D0C135}"/>
              </a:ext>
            </a:extLst>
          </p:cNvPr>
          <p:cNvSpPr>
            <a:spLocks noGrp="1"/>
          </p:cNvSpPr>
          <p:nvPr>
            <p:ph type="title"/>
          </p:nvPr>
        </p:nvSpPr>
        <p:spPr>
          <a:xfrm>
            <a:off x="580424" y="0"/>
            <a:ext cx="9782801" cy="1239837"/>
          </a:xfrm>
        </p:spPr>
        <p:txBody>
          <a:bodyPr/>
          <a:lstStyle/>
          <a:p>
            <a:r>
              <a:rPr lang="en-US" dirty="0"/>
              <a:t>Reflection at Tables</a:t>
            </a:r>
          </a:p>
        </p:txBody>
      </p:sp>
      <p:sp>
        <p:nvSpPr>
          <p:cNvPr id="3" name="Content Placeholder 2">
            <a:extLst>
              <a:ext uri="{FF2B5EF4-FFF2-40B4-BE49-F238E27FC236}">
                <a16:creationId xmlns:a16="http://schemas.microsoft.com/office/drawing/2014/main" id="{888B49D7-EFC6-DC76-1140-4F240FF3A1D0}"/>
              </a:ext>
            </a:extLst>
          </p:cNvPr>
          <p:cNvSpPr>
            <a:spLocks noGrp="1"/>
          </p:cNvSpPr>
          <p:nvPr>
            <p:ph idx="1"/>
          </p:nvPr>
        </p:nvSpPr>
        <p:spPr/>
        <p:txBody>
          <a:bodyPr vert="horz" lIns="91440" tIns="45720" rIns="91440" bIns="45720" rtlCol="0" anchor="t">
            <a:normAutofit/>
          </a:bodyPr>
          <a:lstStyle/>
          <a:p>
            <a:pPr marL="246380" indent="-246380"/>
            <a:r>
              <a:rPr lang="en-US" sz="2400" dirty="0">
                <a:ea typeface="+mn-lt"/>
                <a:cs typeface="+mn-lt"/>
              </a:rPr>
              <a:t>How do we create interdependent structures?</a:t>
            </a:r>
          </a:p>
          <a:p>
            <a:pPr marL="246380" indent="-246380"/>
            <a:r>
              <a:rPr lang="en-US" sz="2400" dirty="0">
                <a:ea typeface="+mn-lt"/>
                <a:cs typeface="+mn-lt"/>
              </a:rPr>
              <a:t>How do we shift from where we are to where we need to be to achieve the dreams we want? </a:t>
            </a:r>
            <a:endParaRPr lang="en-US" sz="2400" dirty="0"/>
          </a:p>
        </p:txBody>
      </p:sp>
    </p:spTree>
    <p:extLst>
      <p:ext uri="{BB962C8B-B14F-4D97-AF65-F5344CB8AC3E}">
        <p14:creationId xmlns:p14="http://schemas.microsoft.com/office/powerpoint/2010/main" val="283872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F243C-EE00-3ACC-0DA0-61C7A754F0B9}"/>
            </a:ext>
          </a:extLst>
        </p:cNvPr>
        <p:cNvGrpSpPr/>
        <p:nvPr/>
      </p:nvGrpSpPr>
      <p:grpSpPr>
        <a:xfrm>
          <a:off x="0" y="0"/>
          <a:ext cx="0" cy="0"/>
          <a:chOff x="0" y="0"/>
          <a:chExt cx="0" cy="0"/>
        </a:xfrm>
      </p:grpSpPr>
      <p:sp>
        <p:nvSpPr>
          <p:cNvPr id="19457" name="Rectangle 1">
            <a:extLst>
              <a:ext uri="{FF2B5EF4-FFF2-40B4-BE49-F238E27FC236}">
                <a16:creationId xmlns:a16="http://schemas.microsoft.com/office/drawing/2014/main" id="{E43E579C-8A68-5E4E-DFB9-3FB32D06134B}"/>
              </a:ext>
            </a:extLst>
          </p:cNvPr>
          <p:cNvSpPr>
            <a:spLocks/>
          </p:cNvSpPr>
          <p:nvPr/>
        </p:nvSpPr>
        <p:spPr bwMode="auto">
          <a:xfrm>
            <a:off x="1777075" y="176323"/>
            <a:ext cx="6188026" cy="874257"/>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6926">
              <a:defRPr/>
            </a:pPr>
            <a:r>
              <a:rPr lang="en-US" sz="5396"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Who are leaders?</a:t>
            </a:r>
          </a:p>
        </p:txBody>
      </p:sp>
      <p:pic>
        <p:nvPicPr>
          <p:cNvPr id="111619" name="Picture 2">
            <a:extLst>
              <a:ext uri="{FF2B5EF4-FFF2-40B4-BE49-F238E27FC236}">
                <a16:creationId xmlns:a16="http://schemas.microsoft.com/office/drawing/2014/main" id="{FD8C8DD8-83D0-2F88-571D-768EB5304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303" y="797727"/>
            <a:ext cx="10575178" cy="567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a:extLst>
              <a:ext uri="{FF2B5EF4-FFF2-40B4-BE49-F238E27FC236}">
                <a16:creationId xmlns:a16="http://schemas.microsoft.com/office/drawing/2014/main" id="{65766B90-4D9E-2EB4-20A1-27D736910D6F}"/>
              </a:ext>
            </a:extLst>
          </p:cNvPr>
          <p:cNvSpPr txBox="1">
            <a:spLocks noChangeArrowheads="1"/>
          </p:cNvSpPr>
          <p:nvPr/>
        </p:nvSpPr>
        <p:spPr bwMode="auto">
          <a:xfrm>
            <a:off x="1515274" y="3118014"/>
            <a:ext cx="9139238" cy="1753274"/>
          </a:xfrm>
          <a:prstGeom prst="rect">
            <a:avLst/>
          </a:prstGeom>
          <a:solidFill>
            <a:schemeClr val="accent2"/>
          </a:solidFill>
          <a:ln>
            <a:noFill/>
          </a:ln>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8">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2425608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F528-09D3-275C-534A-FB1C806D0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7753E-5A82-2C62-7C5D-EDD96898EA3E}"/>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A0E3F72E-201A-51EC-ED1E-3978820EB7D8}"/>
              </a:ext>
            </a:extLst>
          </p:cNvPr>
          <p:cNvSpPr>
            <a:spLocks noGrp="1"/>
          </p:cNvSpPr>
          <p:nvPr>
            <p:ph idx="1"/>
          </p:nvPr>
        </p:nvSpPr>
        <p:spPr>
          <a:xfrm>
            <a:off x="856119" y="1210236"/>
            <a:ext cx="4260448" cy="4873572"/>
          </a:xfrm>
        </p:spPr>
        <p:txBody>
          <a:bodyPr vert="horz" lIns="0" tIns="45708" rIns="0" bIns="45708" rtlCol="0" anchor="t">
            <a:noAutofit/>
          </a:bodyPr>
          <a:lstStyle/>
          <a:p>
            <a:pPr marL="0" indent="0">
              <a:buNone/>
            </a:pPr>
            <a:r>
              <a:rPr lang="en-US" sz="2750"/>
              <a:t>Structures are groups of people who choose to use their agency to achieve a common goal.</a:t>
            </a:r>
            <a:endParaRPr lang="en-US"/>
          </a:p>
          <a:p>
            <a:pPr marL="0" indent="0">
              <a:buNone/>
            </a:pPr>
            <a:endParaRPr lang="en-US" sz="2750"/>
          </a:p>
          <a:p>
            <a:pPr marL="0" indent="0">
              <a:buNone/>
            </a:pPr>
            <a:r>
              <a:rPr lang="en-US" sz="2750"/>
              <a:t>Organizers identify, recruit, and develop leadership within and across structures.</a:t>
            </a:r>
            <a:endParaRPr lang="en-US"/>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a:extLst>
              <a:ext uri="{FF2B5EF4-FFF2-40B4-BE49-F238E27FC236}">
                <a16:creationId xmlns:a16="http://schemas.microsoft.com/office/drawing/2014/main" id="{3ACDAB9B-1C55-6139-53DA-50D1E97FC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165" y="1041234"/>
            <a:ext cx="6836661" cy="4755883"/>
          </a:xfrm>
          <a:prstGeom prst="rect">
            <a:avLst/>
          </a:prstGeom>
        </p:spPr>
      </p:pic>
    </p:spTree>
    <p:extLst>
      <p:ext uri="{BB962C8B-B14F-4D97-AF65-F5344CB8AC3E}">
        <p14:creationId xmlns:p14="http://schemas.microsoft.com/office/powerpoint/2010/main" val="2603714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01E7-2C13-3CB4-BFA1-FDABE08F3878}"/>
              </a:ext>
            </a:extLst>
          </p:cNvPr>
          <p:cNvSpPr>
            <a:spLocks noGrp="1"/>
          </p:cNvSpPr>
          <p:nvPr>
            <p:ph type="title"/>
          </p:nvPr>
        </p:nvSpPr>
        <p:spPr>
          <a:xfrm>
            <a:off x="764761" y="177800"/>
            <a:ext cx="9679402" cy="703859"/>
          </a:xfrm>
        </p:spPr>
        <p:txBody>
          <a:bodyPr/>
          <a:lstStyle/>
          <a:p>
            <a:r>
              <a:rPr lang="en-US" dirty="0"/>
              <a:t>Mapping by Region</a:t>
            </a:r>
          </a:p>
        </p:txBody>
      </p:sp>
      <p:sp>
        <p:nvSpPr>
          <p:cNvPr id="3" name="Content Placeholder 2">
            <a:extLst>
              <a:ext uri="{FF2B5EF4-FFF2-40B4-BE49-F238E27FC236}">
                <a16:creationId xmlns:a16="http://schemas.microsoft.com/office/drawing/2014/main" id="{0C50844A-9685-C739-35B6-C393218504C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E7DFC39-6E7A-39AD-EB7E-96DEBC4559C7}"/>
              </a:ext>
            </a:extLst>
          </p:cNvPr>
          <p:cNvPicPr>
            <a:picLocks noChangeAspect="1"/>
          </p:cNvPicPr>
          <p:nvPr/>
        </p:nvPicPr>
        <p:blipFill>
          <a:blip r:embed="rId2"/>
          <a:srcRect l="29367" t="33333" r="7716" b="12916"/>
          <a:stretch>
            <a:fillRect/>
          </a:stretch>
        </p:blipFill>
        <p:spPr>
          <a:xfrm>
            <a:off x="1322387" y="881659"/>
            <a:ext cx="9544050" cy="5435687"/>
          </a:xfrm>
          <a:prstGeom prst="rect">
            <a:avLst/>
          </a:prstGeom>
        </p:spPr>
      </p:pic>
    </p:spTree>
    <p:extLst>
      <p:ext uri="{BB962C8B-B14F-4D97-AF65-F5344CB8AC3E}">
        <p14:creationId xmlns:p14="http://schemas.microsoft.com/office/powerpoint/2010/main" val="3873418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99138" y="1600200"/>
            <a:ext cx="7177099" cy="4572000"/>
          </a:xfrm>
        </p:spPr>
        <p:txBody>
          <a:bodyPr vert="horz" lIns="0" tIns="45708" rIns="0" bIns="45708" rtlCol="0" anchor="t">
            <a:normAutofit/>
          </a:bodyPr>
          <a:lstStyle/>
          <a:p>
            <a:pPr lvl="0">
              <a:lnSpc>
                <a:spcPct val="110000"/>
              </a:lnSpc>
            </a:pPr>
            <a:r>
              <a:rPr lang="en-US" sz="3199"/>
              <a:t>Campaigns allow for the identification of leaders who can share power, responsibility and authority.</a:t>
            </a:r>
            <a:endParaRPr lang="en-US" sz="3199">
              <a:cs typeface="Calibri" panose="020F0502020204030204"/>
            </a:endParaRPr>
          </a:p>
          <a:p>
            <a:pPr>
              <a:lnSpc>
                <a:spcPct val="110000"/>
              </a:lnSpc>
            </a:pPr>
            <a:endParaRPr lang="en-US" sz="3199">
              <a:cs typeface="Calibri" panose="020F0502020204030204"/>
            </a:endParaRPr>
          </a:p>
          <a:p>
            <a:pPr>
              <a:lnSpc>
                <a:spcPct val="110000"/>
              </a:lnSpc>
            </a:pPr>
            <a:r>
              <a:rPr lang="en-US" sz="3199"/>
              <a:t>Well planned campaigns intentionally build structures that distribute power, responsibility, and authority.</a:t>
            </a:r>
            <a:endParaRPr lang="en-US" sz="3199">
              <a:cs typeface="Calibri" panose="020F0502020204030204"/>
            </a:endParaRPr>
          </a:p>
          <a:p>
            <a:pPr lvl="0">
              <a:lnSpc>
                <a:spcPct val="110000"/>
              </a:lnSpc>
            </a:pPr>
            <a:endParaRPr lang="en-US" sz="3199">
              <a:cs typeface="Calibri" panose="020F0502020204030204"/>
            </a:endParaRPr>
          </a:p>
        </p:txBody>
      </p:sp>
      <p:pic>
        <p:nvPicPr>
          <p:cNvPr id="4" name="Picture 4" descr="A picture containing text, red, sign&#10;&#10;Description automatically generated">
            <a:extLst>
              <a:ext uri="{FF2B5EF4-FFF2-40B4-BE49-F238E27FC236}">
                <a16:creationId xmlns:a16="http://schemas.microsoft.com/office/drawing/2014/main" id="{76819D04-31AF-590C-1678-5FB217AC4633}"/>
              </a:ext>
            </a:extLst>
          </p:cNvPr>
          <p:cNvPicPr>
            <a:picLocks noChangeAspect="1"/>
          </p:cNvPicPr>
          <p:nvPr/>
        </p:nvPicPr>
        <p:blipFill>
          <a:blip r:embed="rId3"/>
          <a:stretch>
            <a:fillRect/>
          </a:stretch>
        </p:blipFill>
        <p:spPr>
          <a:xfrm>
            <a:off x="843598" y="1941788"/>
            <a:ext cx="3113530" cy="3020830"/>
          </a:xfrm>
          <a:prstGeom prst="rect">
            <a:avLst/>
          </a:prstGeom>
          <a:ln>
            <a:noFill/>
          </a:ln>
        </p:spPr>
      </p:pic>
    </p:spTree>
    <p:extLst>
      <p:ext uri="{BB962C8B-B14F-4D97-AF65-F5344CB8AC3E}">
        <p14:creationId xmlns:p14="http://schemas.microsoft.com/office/powerpoint/2010/main" val="303296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80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SharedWithUsers xmlns="5ed5bd0d-9aa5-480d-8c58-25f9f57090c9">
      <UserInfo>
        <DisplayName/>
        <AccountId xsi:nil="true"/>
        <AccountType/>
      </UserInfo>
    </SharedWithUsers>
  </documentManagement>
</p:properties>
</file>

<file path=customXml/itemProps1.xml><?xml version="1.0" encoding="utf-8"?>
<ds:datastoreItem xmlns:ds="http://schemas.openxmlformats.org/officeDocument/2006/customXml" ds:itemID="{26CF8C1B-A73F-444F-B588-6D10B503FD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409</TotalTime>
  <Words>2421</Words>
  <Application>Microsoft Office PowerPoint</Application>
  <PresentationFormat>Custom</PresentationFormat>
  <Paragraphs>254</Paragraphs>
  <Slides>55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55</vt:i4>
      </vt:variant>
    </vt:vector>
  </HeadingPairs>
  <TitlesOfParts>
    <vt:vector size="62" baseType="lpstr">
      <vt:lpstr>Arial</vt:lpstr>
      <vt:lpstr>Calibri</vt:lpstr>
      <vt:lpstr>Euphemia</vt:lpstr>
      <vt:lpstr>Helvetica</vt:lpstr>
      <vt:lpstr>Twentieth Century</vt:lpstr>
      <vt:lpstr>Wingdings</vt:lpstr>
      <vt:lpstr>Math 16x9</vt:lpstr>
      <vt:lpstr>LGBTQ Leadership: Caucus Campaigns</vt:lpstr>
      <vt:lpstr>Overall  Agenda</vt:lpstr>
      <vt:lpstr>Shout Out Around the Room  Name Pronouns Work Location </vt:lpstr>
      <vt:lpstr>Why are you here?</vt:lpstr>
      <vt:lpstr>Picturing Our Purpose</vt:lpstr>
      <vt:lpstr>Discussion</vt:lpstr>
      <vt:lpstr>PowerPoint Presentation</vt:lpstr>
      <vt:lpstr>Strategies are Regional – Purpose is NOT</vt:lpstr>
      <vt:lpstr>Challenges, Hope,  and Villians</vt:lpstr>
      <vt:lpstr>If you had all the power you could dream of, what is the biggest win you could hope for? </vt:lpstr>
      <vt:lpstr>What are the challenges that diminish your hope? </vt:lpstr>
      <vt:lpstr>Who is the villain preventing you from achieving this win? </vt:lpstr>
      <vt:lpstr>Why?</vt:lpstr>
      <vt:lpstr>Will the way that this caucus operates get you the big dreams that you want? </vt:lpstr>
      <vt:lpstr>Current Situation</vt:lpstr>
      <vt:lpstr>Committee or Caucus</vt:lpstr>
      <vt:lpstr>Club or Union?  Table Talk</vt:lpstr>
      <vt:lpstr>  </vt:lpstr>
      <vt:lpstr>3 Prevalent Theories of Change  </vt:lpstr>
      <vt:lpstr>Time to Talk</vt:lpstr>
      <vt:lpstr>PowerPoint Presentation</vt:lpstr>
      <vt:lpstr>PowerPoint Presentation</vt:lpstr>
      <vt:lpstr>DEFINING POWER</vt:lpstr>
      <vt:lpstr>UNDERSTANDING POWER</vt:lpstr>
      <vt:lpstr>TRUTHS  ABOUT BUILDING  POWER</vt:lpstr>
      <vt:lpstr>Campaigns are not Programs</vt:lpstr>
      <vt:lpstr>How do we achieve our dreams? </vt:lpstr>
      <vt:lpstr>Key  Points</vt:lpstr>
      <vt:lpstr>Will the way that this caucus operates get you the big dreams that you want? </vt:lpstr>
      <vt:lpstr>Making Change</vt:lpstr>
      <vt:lpstr>Strategies for Making Change</vt:lpstr>
      <vt:lpstr>Let’s Look at History</vt:lpstr>
      <vt:lpstr>PowerPoint Presentation</vt:lpstr>
      <vt:lpstr>Will the way that this caucus operates get you the big dreams that you want? </vt:lpstr>
      <vt:lpstr>Measuring Power</vt:lpstr>
      <vt:lpstr>PowerPoint Presentation</vt:lpstr>
      <vt:lpstr>Strength and Growth to Win</vt:lpstr>
      <vt:lpstr>PowerPoint Presentation</vt:lpstr>
      <vt:lpstr>Exponential Base Building Matters More </vt:lpstr>
      <vt:lpstr>Exponential Base Building Practices</vt:lpstr>
      <vt:lpstr>Campaign Lab is an Different NEA Strategy</vt:lpstr>
      <vt:lpstr>What makes Campaign Lab Unique? </vt:lpstr>
      <vt:lpstr>Basic Structure of Campaign Lab</vt:lpstr>
      <vt:lpstr>PowerPoint Presentation</vt:lpstr>
      <vt:lpstr>Information and Application</vt:lpstr>
      <vt:lpstr>Apply to be a Campaign Lab Coach</vt:lpstr>
      <vt:lpstr>Key  Points</vt:lpstr>
      <vt:lpstr>Next Steps</vt:lpstr>
      <vt:lpstr>Interdependent Structures</vt:lpstr>
      <vt:lpstr>Reflection at Tables</vt:lpstr>
      <vt:lpstr>PowerPoint Presentation</vt:lpstr>
      <vt:lpstr>PowerPoint Presentation</vt:lpstr>
      <vt:lpstr>Mapping by Region</vt:lpstr>
      <vt:lpstr>Key Points</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2</cp:revision>
  <dcterms:created xsi:type="dcterms:W3CDTF">2022-09-14T20:21:53Z</dcterms:created>
  <dcterms:modified xsi:type="dcterms:W3CDTF">2026-01-17T21:41:59Z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y fmtid="{D5CDD505-2E9C-101B-9397-08002B2CF9AE}" pid="9" name="ComplianceAssetId">
    <vt:lpwstr/>
  </property>
  <property fmtid="{D5CDD505-2E9C-101B-9397-08002B2CF9AE}" pid="10" name="_ExtendedDescription">
    <vt:lpwstr/>
  </property>
  <property fmtid="{D5CDD505-2E9C-101B-9397-08002B2CF9AE}" pid="11" name="TriggerFlowInfo">
    <vt:lpwstr/>
  </property>
</Properties>
</file>