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5"/>
  </p:notesMasterIdLst>
  <p:handoutMasterIdLst>
    <p:handoutMasterId r:id="rId156"/>
  </p:handoutMasterIdLst>
  <p:sldIdLst>
    <p:sldId id="2640" r:id="rId5"/>
    <p:sldId id="314" r:id="rId6"/>
    <p:sldId id="891" r:id="rId7"/>
    <p:sldId id="2576" r:id="rId8"/>
    <p:sldId id="859" r:id="rId9"/>
    <p:sldId id="893" r:id="rId10"/>
    <p:sldId id="861" r:id="rId11"/>
    <p:sldId id="911" r:id="rId12"/>
    <p:sldId id="895" r:id="rId13"/>
    <p:sldId id="860" r:id="rId14"/>
    <p:sldId id="2626" r:id="rId15"/>
    <p:sldId id="689" r:id="rId16"/>
    <p:sldId id="585" r:id="rId17"/>
    <p:sldId id="703" r:id="rId18"/>
    <p:sldId id="732" r:id="rId19"/>
    <p:sldId id="735" r:id="rId20"/>
    <p:sldId id="736" r:id="rId21"/>
    <p:sldId id="738" r:id="rId22"/>
    <p:sldId id="1008" r:id="rId23"/>
    <p:sldId id="912" r:id="rId24"/>
    <p:sldId id="913" r:id="rId25"/>
    <p:sldId id="1262" r:id="rId26"/>
    <p:sldId id="1015" r:id="rId27"/>
    <p:sldId id="2613" r:id="rId28"/>
    <p:sldId id="2610" r:id="rId29"/>
    <p:sldId id="2611" r:id="rId30"/>
    <p:sldId id="2612" r:id="rId31"/>
    <p:sldId id="917" r:id="rId32"/>
    <p:sldId id="1867" r:id="rId33"/>
    <p:sldId id="2631" r:id="rId34"/>
    <p:sldId id="881" r:id="rId35"/>
    <p:sldId id="1011" r:id="rId36"/>
    <p:sldId id="1014" r:id="rId37"/>
    <p:sldId id="2583" r:id="rId38"/>
    <p:sldId id="2614" r:id="rId39"/>
    <p:sldId id="1866" r:id="rId40"/>
    <p:sldId id="919" r:id="rId41"/>
    <p:sldId id="920" r:id="rId42"/>
    <p:sldId id="2639" r:id="rId43"/>
    <p:sldId id="921" r:id="rId44"/>
    <p:sldId id="922" r:id="rId45"/>
    <p:sldId id="923" r:id="rId46"/>
    <p:sldId id="924" r:id="rId47"/>
    <p:sldId id="1021" r:id="rId48"/>
    <p:sldId id="2600" r:id="rId49"/>
    <p:sldId id="2573" r:id="rId50"/>
    <p:sldId id="2574" r:id="rId51"/>
    <p:sldId id="2575" r:id="rId52"/>
    <p:sldId id="1354" r:id="rId53"/>
    <p:sldId id="1849" r:id="rId54"/>
    <p:sldId id="1335" r:id="rId55"/>
    <p:sldId id="2585" r:id="rId56"/>
    <p:sldId id="2602" r:id="rId57"/>
    <p:sldId id="1406" r:id="rId58"/>
    <p:sldId id="1848" r:id="rId59"/>
    <p:sldId id="2601" r:id="rId60"/>
    <p:sldId id="1408" r:id="rId61"/>
    <p:sldId id="2603" r:id="rId62"/>
    <p:sldId id="2604" r:id="rId63"/>
    <p:sldId id="1128" r:id="rId64"/>
    <p:sldId id="2584" r:id="rId65"/>
    <p:sldId id="2624" r:id="rId66"/>
    <p:sldId id="2616" r:id="rId67"/>
    <p:sldId id="2637" r:id="rId68"/>
    <p:sldId id="2617" r:id="rId69"/>
    <p:sldId id="2618" r:id="rId70"/>
    <p:sldId id="2619" r:id="rId71"/>
    <p:sldId id="2620" r:id="rId72"/>
    <p:sldId id="2621" r:id="rId73"/>
    <p:sldId id="2622" r:id="rId74"/>
    <p:sldId id="2623" r:id="rId75"/>
    <p:sldId id="2625" r:id="rId76"/>
    <p:sldId id="2562" r:id="rId77"/>
    <p:sldId id="2627" r:id="rId78"/>
    <p:sldId id="1279" r:id="rId79"/>
    <p:sldId id="2628" r:id="rId80"/>
    <p:sldId id="2566" r:id="rId81"/>
    <p:sldId id="2590" r:id="rId82"/>
    <p:sldId id="621" r:id="rId83"/>
    <p:sldId id="625" r:id="rId84"/>
    <p:sldId id="819" r:id="rId85"/>
    <p:sldId id="820" r:id="rId86"/>
    <p:sldId id="1287" r:id="rId87"/>
    <p:sldId id="2630" r:id="rId88"/>
    <p:sldId id="2588" r:id="rId89"/>
    <p:sldId id="2638" r:id="rId90"/>
    <p:sldId id="2633" r:id="rId91"/>
    <p:sldId id="2634" r:id="rId92"/>
    <p:sldId id="2572" r:id="rId93"/>
    <p:sldId id="953" r:id="rId94"/>
    <p:sldId id="1864" r:id="rId95"/>
    <p:sldId id="1852" r:id="rId96"/>
    <p:sldId id="948" r:id="rId97"/>
    <p:sldId id="950" r:id="rId98"/>
    <p:sldId id="2598" r:id="rId99"/>
    <p:sldId id="1865" r:id="rId100"/>
    <p:sldId id="2606" r:id="rId101"/>
    <p:sldId id="1853" r:id="rId102"/>
    <p:sldId id="2615" r:id="rId103"/>
    <p:sldId id="2607" r:id="rId104"/>
    <p:sldId id="256" r:id="rId105"/>
    <p:sldId id="257" r:id="rId106"/>
    <p:sldId id="258" r:id="rId107"/>
    <p:sldId id="259" r:id="rId108"/>
    <p:sldId id="260" r:id="rId109"/>
    <p:sldId id="261" r:id="rId110"/>
    <p:sldId id="262" r:id="rId111"/>
    <p:sldId id="263" r:id="rId112"/>
    <p:sldId id="264" r:id="rId113"/>
    <p:sldId id="265" r:id="rId114"/>
    <p:sldId id="266" r:id="rId115"/>
    <p:sldId id="267" r:id="rId116"/>
    <p:sldId id="268" r:id="rId117"/>
    <p:sldId id="269" r:id="rId118"/>
    <p:sldId id="270" r:id="rId119"/>
    <p:sldId id="271" r:id="rId120"/>
    <p:sldId id="272" r:id="rId121"/>
    <p:sldId id="273" r:id="rId122"/>
    <p:sldId id="274" r:id="rId123"/>
    <p:sldId id="275" r:id="rId124"/>
    <p:sldId id="276" r:id="rId125"/>
    <p:sldId id="277" r:id="rId126"/>
    <p:sldId id="278" r:id="rId127"/>
    <p:sldId id="279" r:id="rId128"/>
    <p:sldId id="280" r:id="rId129"/>
    <p:sldId id="281" r:id="rId130"/>
    <p:sldId id="282" r:id="rId131"/>
    <p:sldId id="283" r:id="rId132"/>
    <p:sldId id="284" r:id="rId133"/>
    <p:sldId id="285" r:id="rId134"/>
    <p:sldId id="286" r:id="rId135"/>
    <p:sldId id="287" r:id="rId136"/>
    <p:sldId id="288" r:id="rId137"/>
    <p:sldId id="289" r:id="rId138"/>
    <p:sldId id="290" r:id="rId139"/>
    <p:sldId id="291" r:id="rId140"/>
    <p:sldId id="292" r:id="rId141"/>
    <p:sldId id="293" r:id="rId142"/>
    <p:sldId id="294" r:id="rId143"/>
    <p:sldId id="295" r:id="rId144"/>
    <p:sldId id="296" r:id="rId145"/>
    <p:sldId id="297" r:id="rId146"/>
    <p:sldId id="298" r:id="rId147"/>
    <p:sldId id="299" r:id="rId148"/>
    <p:sldId id="300" r:id="rId149"/>
    <p:sldId id="301" r:id="rId150"/>
    <p:sldId id="302" r:id="rId151"/>
    <p:sldId id="303" r:id="rId152"/>
    <p:sldId id="2599" r:id="rId153"/>
    <p:sldId id="1004" r:id="rId15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32C42E-F486-49D8-0497-1440500DE157}" v="35" dt="2026-02-26T16:39:17.743"/>
    <p1510:client id="{19F30DB9-AE29-B646-5BB0-B429D2B82B82}" v="2" dt="2026-02-26T15:40:09.946"/>
    <p1510:client id="{2208CDB9-7182-BB9B-A67F-E90DE8D4D12E}" v="220" dt="2026-02-26T17:19:27.435"/>
    <p1510:client id="{475AF996-B69A-6C65-E74E-0AB4A6BC1A0D}" v="176" dt="2026-02-26T23:53:58.695"/>
    <p1510:client id="{56978B77-D1D8-815D-A976-7DFEAC781B31}" v="8" dt="2026-02-26T19:40:10.050"/>
    <p1510:client id="{6051933D-1A8F-B451-3641-C02255AD8329}" v="300" dt="2026-02-26T16:42:13.778"/>
    <p1510:client id="{635AD5C2-7E8E-D787-3AF6-EDDF23709718}" v="186" dt="2026-02-26T15:43:08.928"/>
    <p1510:client id="{65C0381C-9EDC-5896-B23D-B145F852E17E}" v="72" dt="2026-02-26T17:59:07.685"/>
    <p1510:client id="{73F65F4E-FB80-FB8F-54C0-44D366A37FEE}" v="417" dt="2026-02-26T17:42:32.470"/>
    <p1510:client id="{79311EE5-7C7C-4B81-728D-13416A60889D}" v="23" dt="2026-02-26T18:02:25.634"/>
    <p1510:client id="{972F641F-8B85-7F09-45C9-A933D8FA0F52}" v="1" dt="2026-02-26T21:29:46.352"/>
    <p1510:client id="{B155D263-4060-B621-22EA-99410885D5C1}" v="2" dt="2026-02-26T14:06:21.570"/>
    <p1510:client id="{D12DC6A6-3DB2-E13C-7F39-EBF06A17AF35}" v="56" dt="2026-02-26T18:10:14.092"/>
    <p1510:client id="{EDBCAA32-F6CD-4D8A-1E8A-126CA3DA1312}" v="134" dt="2026-02-26T16:45:24.107"/>
    <p1510:client id="{F85CD883-4F3C-9772-ED7F-4C8B9940F025}" v="398" dt="2026-02-26T20:36:54.618"/>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theme" Target="theme/theme1.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tableStyles" Target="tableStyles.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handoutMaster" Target="handoutMasters/handoutMaster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microsoft.com/office/2015/10/relationships/revisionInfo" Target="revisionInfo.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son, Zachary [CO]" userId="S::zjohnson_coloradoea.org#ext#@neahq.onmicrosoft.com::94708309-208c-44e1-8046-245a61b2aeb5" providerId="AD" clId="Web-{EDBCAA32-F6CD-4D8A-1E8A-126CA3DA1312}"/>
    <pc:docChg chg="addSld delSld modSld">
      <pc:chgData name="Johnson, Zachary [CO]" userId="S::zjohnson_coloradoea.org#ext#@neahq.onmicrosoft.com::94708309-208c-44e1-8046-245a61b2aeb5" providerId="AD" clId="Web-{EDBCAA32-F6CD-4D8A-1E8A-126CA3DA1312}" dt="2026-02-26T16:45:24.107" v="132"/>
      <pc:docMkLst>
        <pc:docMk/>
      </pc:docMkLst>
      <pc:sldChg chg="add">
        <pc:chgData name="Johnson, Zachary [CO]" userId="S::zjohnson_coloradoea.org#ext#@neahq.onmicrosoft.com::94708309-208c-44e1-8046-245a61b2aeb5" providerId="AD" clId="Web-{EDBCAA32-F6CD-4D8A-1E8A-126CA3DA1312}" dt="2026-02-26T16:39:45.620" v="127"/>
        <pc:sldMkLst>
          <pc:docMk/>
          <pc:sldMk cId="281325100" sldId="819"/>
        </pc:sldMkLst>
      </pc:sldChg>
      <pc:sldChg chg="add">
        <pc:chgData name="Johnson, Zachary [CO]" userId="S::zjohnson_coloradoea.org#ext#@neahq.onmicrosoft.com::94708309-208c-44e1-8046-245a61b2aeb5" providerId="AD" clId="Web-{EDBCAA32-F6CD-4D8A-1E8A-126CA3DA1312}" dt="2026-02-26T16:39:45.683" v="128"/>
        <pc:sldMkLst>
          <pc:docMk/>
          <pc:sldMk cId="3062848921" sldId="820"/>
        </pc:sldMkLst>
      </pc:sldChg>
      <pc:sldChg chg="add">
        <pc:chgData name="Johnson, Zachary [CO]" userId="S::zjohnson_coloradoea.org#ext#@neahq.onmicrosoft.com::94708309-208c-44e1-8046-245a61b2aeb5" providerId="AD" clId="Web-{EDBCAA32-F6CD-4D8A-1E8A-126CA3DA1312}" dt="2026-02-26T16:39:45.855" v="129"/>
        <pc:sldMkLst>
          <pc:docMk/>
          <pc:sldMk cId="801415301" sldId="1041"/>
        </pc:sldMkLst>
      </pc:sldChg>
      <pc:sldChg chg="modSp">
        <pc:chgData name="Johnson, Zachary [CO]" userId="S::zjohnson_coloradoea.org#ext#@neahq.onmicrosoft.com::94708309-208c-44e1-8046-245a61b2aeb5" providerId="AD" clId="Web-{EDBCAA32-F6CD-4D8A-1E8A-126CA3DA1312}" dt="2026-02-26T16:21:17.610" v="55" actId="20577"/>
        <pc:sldMkLst>
          <pc:docMk/>
          <pc:sldMk cId="1028969742" sldId="2564"/>
        </pc:sldMkLst>
        <pc:spChg chg="mod">
          <ac:chgData name="Johnson, Zachary [CO]" userId="S::zjohnson_coloradoea.org#ext#@neahq.onmicrosoft.com::94708309-208c-44e1-8046-245a61b2aeb5" providerId="AD" clId="Web-{EDBCAA32-F6CD-4D8A-1E8A-126CA3DA1312}" dt="2026-02-26T16:21:17.610" v="55" actId="20577"/>
          <ac:spMkLst>
            <pc:docMk/>
            <pc:sldMk cId="1028969742" sldId="2564"/>
            <ac:spMk id="4" creationId="{025BC096-0825-4D0D-FD19-78C9A023E589}"/>
          </ac:spMkLst>
        </pc:spChg>
      </pc:sldChg>
      <pc:sldChg chg="modSp add replId">
        <pc:chgData name="Johnson, Zachary [CO]" userId="S::zjohnson_coloradoea.org#ext#@neahq.onmicrosoft.com::94708309-208c-44e1-8046-245a61b2aeb5" providerId="AD" clId="Web-{EDBCAA32-F6CD-4D8A-1E8A-126CA3DA1312}" dt="2026-02-26T16:21:29.125" v="57" actId="20577"/>
        <pc:sldMkLst>
          <pc:docMk/>
          <pc:sldMk cId="3276665159" sldId="2627"/>
        </pc:sldMkLst>
        <pc:spChg chg="mod">
          <ac:chgData name="Johnson, Zachary [CO]" userId="S::zjohnson_coloradoea.org#ext#@neahq.onmicrosoft.com::94708309-208c-44e1-8046-245a61b2aeb5" providerId="AD" clId="Web-{EDBCAA32-F6CD-4D8A-1E8A-126CA3DA1312}" dt="2026-02-26T16:21:29.125" v="57" actId="20577"/>
          <ac:spMkLst>
            <pc:docMk/>
            <pc:sldMk cId="3276665159" sldId="2627"/>
            <ac:spMk id="4" creationId="{9E0409C3-A309-3DFD-63B6-4DE850720BCA}"/>
          </ac:spMkLst>
        </pc:spChg>
      </pc:sldChg>
      <pc:sldChg chg="modSp add replId">
        <pc:chgData name="Johnson, Zachary [CO]" userId="S::zjohnson_coloradoea.org#ext#@neahq.onmicrosoft.com::94708309-208c-44e1-8046-245a61b2aeb5" providerId="AD" clId="Web-{EDBCAA32-F6CD-4D8A-1E8A-126CA3DA1312}" dt="2026-02-26T16:22:35.548" v="63" actId="20577"/>
        <pc:sldMkLst>
          <pc:docMk/>
          <pc:sldMk cId="1117248617" sldId="2628"/>
        </pc:sldMkLst>
        <pc:spChg chg="mod">
          <ac:chgData name="Johnson, Zachary [CO]" userId="S::zjohnson_coloradoea.org#ext#@neahq.onmicrosoft.com::94708309-208c-44e1-8046-245a61b2aeb5" providerId="AD" clId="Web-{EDBCAA32-F6CD-4D8A-1E8A-126CA3DA1312}" dt="2026-02-26T16:22:35.548" v="63" actId="20577"/>
          <ac:spMkLst>
            <pc:docMk/>
            <pc:sldMk cId="1117248617" sldId="2628"/>
            <ac:spMk id="4" creationId="{0AFC785A-5FB7-A015-6E25-DDF4602952E2}"/>
          </ac:spMkLst>
        </pc:spChg>
      </pc:sldChg>
      <pc:sldChg chg="modSp add replId">
        <pc:chgData name="Johnson, Zachary [CO]" userId="S::zjohnson_coloradoea.org#ext#@neahq.onmicrosoft.com::94708309-208c-44e1-8046-245a61b2aeb5" providerId="AD" clId="Web-{EDBCAA32-F6CD-4D8A-1E8A-126CA3DA1312}" dt="2026-02-26T16:28:00.785" v="66" actId="20577"/>
        <pc:sldMkLst>
          <pc:docMk/>
          <pc:sldMk cId="35351356" sldId="2629"/>
        </pc:sldMkLst>
        <pc:spChg chg="mod">
          <ac:chgData name="Johnson, Zachary [CO]" userId="S::zjohnson_coloradoea.org#ext#@neahq.onmicrosoft.com::94708309-208c-44e1-8046-245a61b2aeb5" providerId="AD" clId="Web-{EDBCAA32-F6CD-4D8A-1E8A-126CA3DA1312}" dt="2026-02-26T16:28:00.785" v="66" actId="20577"/>
          <ac:spMkLst>
            <pc:docMk/>
            <pc:sldMk cId="35351356" sldId="2629"/>
            <ac:spMk id="4" creationId="{E9CB850A-66AE-0236-43B3-88EF8A4B65CB}"/>
          </ac:spMkLst>
        </pc:spChg>
      </pc:sldChg>
      <pc:sldChg chg="modSp add replId">
        <pc:chgData name="Johnson, Zachary [CO]" userId="S::zjohnson_coloradoea.org#ext#@neahq.onmicrosoft.com::94708309-208c-44e1-8046-245a61b2aeb5" providerId="AD" clId="Web-{EDBCAA32-F6CD-4D8A-1E8A-126CA3DA1312}" dt="2026-02-26T16:30:55.333" v="72" actId="20577"/>
        <pc:sldMkLst>
          <pc:docMk/>
          <pc:sldMk cId="653447661" sldId="2630"/>
        </pc:sldMkLst>
        <pc:spChg chg="mod">
          <ac:chgData name="Johnson, Zachary [CO]" userId="S::zjohnson_coloradoea.org#ext#@neahq.onmicrosoft.com::94708309-208c-44e1-8046-245a61b2aeb5" providerId="AD" clId="Web-{EDBCAA32-F6CD-4D8A-1E8A-126CA3DA1312}" dt="2026-02-26T16:30:55.333" v="72" actId="20577"/>
          <ac:spMkLst>
            <pc:docMk/>
            <pc:sldMk cId="653447661" sldId="2630"/>
            <ac:spMk id="2" creationId="{A7B5BC71-BCE4-464B-3F74-C550DA4305F0}"/>
          </ac:spMkLst>
        </pc:spChg>
        <pc:spChg chg="mod">
          <ac:chgData name="Johnson, Zachary [CO]" userId="S::zjohnson_coloradoea.org#ext#@neahq.onmicrosoft.com::94708309-208c-44e1-8046-245a61b2aeb5" providerId="AD" clId="Web-{EDBCAA32-F6CD-4D8A-1E8A-126CA3DA1312}" dt="2026-02-26T16:30:48.864" v="69" actId="20577"/>
          <ac:spMkLst>
            <pc:docMk/>
            <pc:sldMk cId="653447661" sldId="2630"/>
            <ac:spMk id="3" creationId="{99A7C1F9-F853-E6A7-6109-8F2BFC9668C7}"/>
          </ac:spMkLst>
        </pc:spChg>
      </pc:sldChg>
      <pc:sldChg chg="add replId">
        <pc:chgData name="Johnson, Zachary [CO]" userId="S::zjohnson_coloradoea.org#ext#@neahq.onmicrosoft.com::94708309-208c-44e1-8046-245a61b2aeb5" providerId="AD" clId="Web-{EDBCAA32-F6CD-4D8A-1E8A-126CA3DA1312}" dt="2026-02-26T16:31:25.583" v="73"/>
        <pc:sldMkLst>
          <pc:docMk/>
          <pc:sldMk cId="2795519272" sldId="2632"/>
        </pc:sldMkLst>
      </pc:sldChg>
      <pc:sldChg chg="modSp add replId">
        <pc:chgData name="Johnson, Zachary [CO]" userId="S::zjohnson_coloradoea.org#ext#@neahq.onmicrosoft.com::94708309-208c-44e1-8046-245a61b2aeb5" providerId="AD" clId="Web-{EDBCAA32-F6CD-4D8A-1E8A-126CA3DA1312}" dt="2026-02-26T16:33:25.286" v="90" actId="20577"/>
        <pc:sldMkLst>
          <pc:docMk/>
          <pc:sldMk cId="1052490589" sldId="2633"/>
        </pc:sldMkLst>
        <pc:spChg chg="mod">
          <ac:chgData name="Johnson, Zachary [CO]" userId="S::zjohnson_coloradoea.org#ext#@neahq.onmicrosoft.com::94708309-208c-44e1-8046-245a61b2aeb5" providerId="AD" clId="Web-{EDBCAA32-F6CD-4D8A-1E8A-126CA3DA1312}" dt="2026-02-26T16:33:25.286" v="90" actId="20577"/>
          <ac:spMkLst>
            <pc:docMk/>
            <pc:sldMk cId="1052490589" sldId="2633"/>
            <ac:spMk id="3" creationId="{57DB4E28-61F1-2981-57E3-49D8EBC26D4C}"/>
          </ac:spMkLst>
        </pc:spChg>
      </pc:sldChg>
      <pc:sldChg chg="modSp new">
        <pc:chgData name="Johnson, Zachary [CO]" userId="S::zjohnson_coloradoea.org#ext#@neahq.onmicrosoft.com::94708309-208c-44e1-8046-245a61b2aeb5" providerId="AD" clId="Web-{EDBCAA32-F6CD-4D8A-1E8A-126CA3DA1312}" dt="2026-02-26T16:34:55.412" v="126" actId="20577"/>
        <pc:sldMkLst>
          <pc:docMk/>
          <pc:sldMk cId="1963927585" sldId="2634"/>
        </pc:sldMkLst>
        <pc:spChg chg="mod">
          <ac:chgData name="Johnson, Zachary [CO]" userId="S::zjohnson_coloradoea.org#ext#@neahq.onmicrosoft.com::94708309-208c-44e1-8046-245a61b2aeb5" providerId="AD" clId="Web-{EDBCAA32-F6CD-4D8A-1E8A-126CA3DA1312}" dt="2026-02-26T16:34:55.412" v="126" actId="20577"/>
          <ac:spMkLst>
            <pc:docMk/>
            <pc:sldMk cId="1963927585" sldId="2634"/>
            <ac:spMk id="2" creationId="{8BBF02EA-303B-E596-569A-379860B022B0}"/>
          </ac:spMkLst>
        </pc:spChg>
        <pc:spChg chg="mod">
          <ac:chgData name="Johnson, Zachary [CO]" userId="S::zjohnson_coloradoea.org#ext#@neahq.onmicrosoft.com::94708309-208c-44e1-8046-245a61b2aeb5" providerId="AD" clId="Web-{EDBCAA32-F6CD-4D8A-1E8A-126CA3DA1312}" dt="2026-02-26T16:34:46.552" v="119" actId="20577"/>
          <ac:spMkLst>
            <pc:docMk/>
            <pc:sldMk cId="1963927585" sldId="2634"/>
            <ac:spMk id="3" creationId="{F521137F-D8E6-CDCA-7082-97BF8F1471D6}"/>
          </ac:spMkLst>
        </pc:spChg>
      </pc:sldChg>
      <pc:sldChg chg="add del replId">
        <pc:chgData name="Johnson, Zachary [CO]" userId="S::zjohnson_coloradoea.org#ext#@neahq.onmicrosoft.com::94708309-208c-44e1-8046-245a61b2aeb5" providerId="AD" clId="Web-{EDBCAA32-F6CD-4D8A-1E8A-126CA3DA1312}" dt="2026-02-26T16:42:56.106" v="131"/>
        <pc:sldMkLst>
          <pc:docMk/>
          <pc:sldMk cId="1473371590" sldId="2635"/>
        </pc:sldMkLst>
      </pc:sldChg>
      <pc:sldChg chg="add replId">
        <pc:chgData name="Johnson, Zachary [CO]" userId="S::zjohnson_coloradoea.org#ext#@neahq.onmicrosoft.com::94708309-208c-44e1-8046-245a61b2aeb5" providerId="AD" clId="Web-{EDBCAA32-F6CD-4D8A-1E8A-126CA3DA1312}" dt="2026-02-26T16:45:24.107" v="132"/>
        <pc:sldMkLst>
          <pc:docMk/>
          <pc:sldMk cId="3630016364" sldId="2635"/>
        </pc:sldMkLst>
      </pc:sldChg>
    </pc:docChg>
  </pc:docChgLst>
  <pc:docChgLst>
    <pc:chgData name="Holmes, Ellen [NEA]" userId="S::eholmes@nea.org::8df78491-616d-4641-a13e-176bb27a1b7f" providerId="AD" clId="Web-{475AF996-B69A-6C65-E74E-0AB4A6BC1A0D}"/>
    <pc:docChg chg="addSld modSld sldOrd">
      <pc:chgData name="Holmes, Ellen [NEA]" userId="S::eholmes@nea.org::8df78491-616d-4641-a13e-176bb27a1b7f" providerId="AD" clId="Web-{475AF996-B69A-6C65-E74E-0AB4A6BC1A0D}" dt="2026-02-26T23:53:58.695" v="175" actId="20577"/>
      <pc:docMkLst>
        <pc:docMk/>
      </pc:docMkLst>
      <pc:sldChg chg="modSp">
        <pc:chgData name="Holmes, Ellen [NEA]" userId="S::eholmes@nea.org::8df78491-616d-4641-a13e-176bb27a1b7f" providerId="AD" clId="Web-{475AF996-B69A-6C65-E74E-0AB4A6BC1A0D}" dt="2026-02-26T23:53:58.695" v="175" actId="20577"/>
        <pc:sldMkLst>
          <pc:docMk/>
          <pc:sldMk cId="844108636" sldId="2626"/>
        </pc:sldMkLst>
        <pc:spChg chg="mod">
          <ac:chgData name="Holmes, Ellen [NEA]" userId="S::eholmes@nea.org::8df78491-616d-4641-a13e-176bb27a1b7f" providerId="AD" clId="Web-{475AF996-B69A-6C65-E74E-0AB4A6BC1A0D}" dt="2026-02-26T23:53:58.695" v="175" actId="20577"/>
          <ac:spMkLst>
            <pc:docMk/>
            <pc:sldMk cId="844108636" sldId="2626"/>
            <ac:spMk id="6" creationId="{9ABDD6CE-8C4E-4C0D-970C-F4A6B5327C91}"/>
          </ac:spMkLst>
        </pc:spChg>
      </pc:sldChg>
      <pc:sldChg chg="modSp new ord">
        <pc:chgData name="Holmes, Ellen [NEA]" userId="S::eholmes@nea.org::8df78491-616d-4641-a13e-176bb27a1b7f" providerId="AD" clId="Web-{475AF996-B69A-6C65-E74E-0AB4A6BC1A0D}" dt="2026-02-26T23:53:38.786" v="174" actId="20577"/>
        <pc:sldMkLst>
          <pc:docMk/>
          <pc:sldMk cId="2047393261" sldId="2640"/>
        </pc:sldMkLst>
        <pc:spChg chg="mod">
          <ac:chgData name="Holmes, Ellen [NEA]" userId="S::eholmes@nea.org::8df78491-616d-4641-a13e-176bb27a1b7f" providerId="AD" clId="Web-{475AF996-B69A-6C65-E74E-0AB4A6BC1A0D}" dt="2026-02-26T23:51:26.644" v="10" actId="20577"/>
          <ac:spMkLst>
            <pc:docMk/>
            <pc:sldMk cId="2047393261" sldId="2640"/>
            <ac:spMk id="2" creationId="{2FC74C12-ED94-7191-1090-B92A3D85FF4D}"/>
          </ac:spMkLst>
        </pc:spChg>
        <pc:spChg chg="mod">
          <ac:chgData name="Holmes, Ellen [NEA]" userId="S::eholmes@nea.org::8df78491-616d-4641-a13e-176bb27a1b7f" providerId="AD" clId="Web-{475AF996-B69A-6C65-E74E-0AB4A6BC1A0D}" dt="2026-02-26T23:53:38.786" v="174" actId="20577"/>
          <ac:spMkLst>
            <pc:docMk/>
            <pc:sldMk cId="2047393261" sldId="2640"/>
            <ac:spMk id="3" creationId="{06BB491F-F720-B430-FC31-212BCB287D6F}"/>
          </ac:spMkLst>
        </pc:spChg>
      </pc:sldChg>
    </pc:docChg>
  </pc:docChgLst>
  <pc:docChgLst>
    <pc:chgData name="Holmes, Ellen [NEA]" userId="S::eholmes@nea.org::8df78491-616d-4641-a13e-176bb27a1b7f" providerId="AD" clId="Web-{2208CDB9-7182-BB9B-A67F-E90DE8D4D12E}"/>
    <pc:docChg chg="addSld delSld modSld sldOrd">
      <pc:chgData name="Holmes, Ellen [NEA]" userId="S::eholmes@nea.org::8df78491-616d-4641-a13e-176bb27a1b7f" providerId="AD" clId="Web-{2208CDB9-7182-BB9B-A67F-E90DE8D4D12E}" dt="2026-02-26T17:19:27.435" v="219" actId="20577"/>
      <pc:docMkLst>
        <pc:docMk/>
      </pc:docMkLst>
      <pc:sldChg chg="modSp">
        <pc:chgData name="Holmes, Ellen [NEA]" userId="S::eholmes@nea.org::8df78491-616d-4641-a13e-176bb27a1b7f" providerId="AD" clId="Web-{2208CDB9-7182-BB9B-A67F-E90DE8D4D12E}" dt="2026-02-26T16:42:07.089" v="17" actId="20577"/>
        <pc:sldMkLst>
          <pc:docMk/>
          <pc:sldMk cId="2279966114" sldId="924"/>
        </pc:sldMkLst>
        <pc:spChg chg="mod">
          <ac:chgData name="Holmes, Ellen [NEA]" userId="S::eholmes@nea.org::8df78491-616d-4641-a13e-176bb27a1b7f" providerId="AD" clId="Web-{2208CDB9-7182-BB9B-A67F-E90DE8D4D12E}" dt="2026-02-26T16:42:07.089" v="17" actId="20577"/>
          <ac:spMkLst>
            <pc:docMk/>
            <pc:sldMk cId="2279966114" sldId="924"/>
            <ac:spMk id="3" creationId="{00000000-0000-0000-0000-000000000000}"/>
          </ac:spMkLst>
        </pc:spChg>
      </pc:sldChg>
      <pc:sldChg chg="add del">
        <pc:chgData name="Holmes, Ellen [NEA]" userId="S::eholmes@nea.org::8df78491-616d-4641-a13e-176bb27a1b7f" providerId="AD" clId="Web-{2208CDB9-7182-BB9B-A67F-E90DE8D4D12E}" dt="2026-02-26T16:47:52.808" v="25"/>
        <pc:sldMkLst>
          <pc:docMk/>
          <pc:sldMk cId="1433260302" sldId="1354"/>
        </pc:sldMkLst>
      </pc:sldChg>
      <pc:sldChg chg="modSp">
        <pc:chgData name="Holmes, Ellen [NEA]" userId="S::eholmes@nea.org::8df78491-616d-4641-a13e-176bb27a1b7f" providerId="AD" clId="Web-{2208CDB9-7182-BB9B-A67F-E90DE8D4D12E}" dt="2026-02-26T16:50:27.058" v="31" actId="20577"/>
        <pc:sldMkLst>
          <pc:docMk/>
          <pc:sldMk cId="1533316821" sldId="1849"/>
        </pc:sldMkLst>
        <pc:spChg chg="mod">
          <ac:chgData name="Holmes, Ellen [NEA]" userId="S::eholmes@nea.org::8df78491-616d-4641-a13e-176bb27a1b7f" providerId="AD" clId="Web-{2208CDB9-7182-BB9B-A67F-E90DE8D4D12E}" dt="2026-02-26T16:50:27.058" v="31" actId="20577"/>
          <ac:spMkLst>
            <pc:docMk/>
            <pc:sldMk cId="1533316821" sldId="1849"/>
            <ac:spMk id="2" creationId="{F1D7753E-5A82-2C62-7C5D-EDD96898EA3E}"/>
          </ac:spMkLst>
        </pc:spChg>
      </pc:sldChg>
      <pc:sldChg chg="add del">
        <pc:chgData name="Holmes, Ellen [NEA]" userId="S::eholmes@nea.org::8df78491-616d-4641-a13e-176bb27a1b7f" providerId="AD" clId="Web-{2208CDB9-7182-BB9B-A67F-E90DE8D4D12E}" dt="2026-02-26T16:47:52.183" v="22"/>
        <pc:sldMkLst>
          <pc:docMk/>
          <pc:sldMk cId="898784641" sldId="2573"/>
        </pc:sldMkLst>
      </pc:sldChg>
      <pc:sldChg chg="add del">
        <pc:chgData name="Holmes, Ellen [NEA]" userId="S::eholmes@nea.org::8df78491-616d-4641-a13e-176bb27a1b7f" providerId="AD" clId="Web-{2208CDB9-7182-BB9B-A67F-E90DE8D4D12E}" dt="2026-02-26T16:47:52.449" v="23"/>
        <pc:sldMkLst>
          <pc:docMk/>
          <pc:sldMk cId="2835090058" sldId="2574"/>
        </pc:sldMkLst>
      </pc:sldChg>
      <pc:sldChg chg="add del">
        <pc:chgData name="Holmes, Ellen [NEA]" userId="S::eholmes@nea.org::8df78491-616d-4641-a13e-176bb27a1b7f" providerId="AD" clId="Web-{2208CDB9-7182-BB9B-A67F-E90DE8D4D12E}" dt="2026-02-26T16:47:52.699" v="24"/>
        <pc:sldMkLst>
          <pc:docMk/>
          <pc:sldMk cId="3571158174" sldId="2575"/>
        </pc:sldMkLst>
      </pc:sldChg>
      <pc:sldChg chg="modSp">
        <pc:chgData name="Holmes, Ellen [NEA]" userId="S::eholmes@nea.org::8df78491-616d-4641-a13e-176bb27a1b7f" providerId="AD" clId="Web-{2208CDB9-7182-BB9B-A67F-E90DE8D4D12E}" dt="2026-02-26T17:01:47.465" v="213" actId="14100"/>
        <pc:sldMkLst>
          <pc:docMk/>
          <pc:sldMk cId="3970759834" sldId="2584"/>
        </pc:sldMkLst>
        <pc:spChg chg="mod">
          <ac:chgData name="Holmes, Ellen [NEA]" userId="S::eholmes@nea.org::8df78491-616d-4641-a13e-176bb27a1b7f" providerId="AD" clId="Web-{2208CDB9-7182-BB9B-A67F-E90DE8D4D12E}" dt="2026-02-26T17:01:47.465" v="213" actId="14100"/>
          <ac:spMkLst>
            <pc:docMk/>
            <pc:sldMk cId="3970759834" sldId="2584"/>
            <ac:spMk id="3" creationId="{466C4D06-E13D-4021-523B-20823B5F71F9}"/>
          </ac:spMkLst>
        </pc:spChg>
      </pc:sldChg>
      <pc:sldChg chg="add del">
        <pc:chgData name="Holmes, Ellen [NEA]" userId="S::eholmes@nea.org::8df78491-616d-4641-a13e-176bb27a1b7f" providerId="AD" clId="Web-{2208CDB9-7182-BB9B-A67F-E90DE8D4D12E}" dt="2026-02-26T16:48:18.308" v="27"/>
        <pc:sldMkLst>
          <pc:docMk/>
          <pc:sldMk cId="1564457323" sldId="2600"/>
        </pc:sldMkLst>
      </pc:sldChg>
      <pc:sldChg chg="del">
        <pc:chgData name="Holmes, Ellen [NEA]" userId="S::eholmes@nea.org::8df78491-616d-4641-a13e-176bb27a1b7f" providerId="AD" clId="Web-{2208CDB9-7182-BB9B-A67F-E90DE8D4D12E}" dt="2026-02-26T16:50:19.433" v="28"/>
        <pc:sldMkLst>
          <pc:docMk/>
          <pc:sldMk cId="3630016364" sldId="2635"/>
        </pc:sldMkLst>
      </pc:sldChg>
      <pc:sldChg chg="modSp new ord">
        <pc:chgData name="Holmes, Ellen [NEA]" userId="S::eholmes@nea.org::8df78491-616d-4641-a13e-176bb27a1b7f" providerId="AD" clId="Web-{2208CDB9-7182-BB9B-A67F-E90DE8D4D12E}" dt="2026-02-26T17:19:27.435" v="219" actId="20577"/>
        <pc:sldMkLst>
          <pc:docMk/>
          <pc:sldMk cId="3209778439" sldId="2637"/>
        </pc:sldMkLst>
        <pc:spChg chg="mod">
          <ac:chgData name="Holmes, Ellen [NEA]" userId="S::eholmes@nea.org::8df78491-616d-4641-a13e-176bb27a1b7f" providerId="AD" clId="Web-{2208CDB9-7182-BB9B-A67F-E90DE8D4D12E}" dt="2026-02-26T17:19:27.435" v="219" actId="20577"/>
          <ac:spMkLst>
            <pc:docMk/>
            <pc:sldMk cId="3209778439" sldId="2637"/>
            <ac:spMk id="2" creationId="{84537E4C-F00E-AC2C-AF2F-B834BE3908B6}"/>
          </ac:spMkLst>
        </pc:spChg>
      </pc:sldChg>
    </pc:docChg>
  </pc:docChgLst>
  <pc:docChgLst>
    <pc:chgData name="Holmes, Ellen [NEA]" userId="S::eholmes@nea.org::8df78491-616d-4641-a13e-176bb27a1b7f" providerId="AD" clId="Web-{56978B77-D1D8-815D-A976-7DFEAC781B31}"/>
    <pc:docChg chg="modSld">
      <pc:chgData name="Holmes, Ellen [NEA]" userId="S::eholmes@nea.org::8df78491-616d-4641-a13e-176bb27a1b7f" providerId="AD" clId="Web-{56978B77-D1D8-815D-A976-7DFEAC781B31}" dt="2026-02-26T19:40:10.050" v="6" actId="14100"/>
      <pc:docMkLst>
        <pc:docMk/>
      </pc:docMkLst>
      <pc:sldChg chg="addSp delSp modSp">
        <pc:chgData name="Holmes, Ellen [NEA]" userId="S::eholmes@nea.org::8df78491-616d-4641-a13e-176bb27a1b7f" providerId="AD" clId="Web-{56978B77-D1D8-815D-A976-7DFEAC781B31}" dt="2026-02-26T19:40:10.050" v="6" actId="14100"/>
        <pc:sldMkLst>
          <pc:docMk/>
          <pc:sldMk cId="2012679383" sldId="2599"/>
        </pc:sldMkLst>
        <pc:spChg chg="add del mod">
          <ac:chgData name="Holmes, Ellen [NEA]" userId="S::eholmes@nea.org::8df78491-616d-4641-a13e-176bb27a1b7f" providerId="AD" clId="Web-{56978B77-D1D8-815D-A976-7DFEAC781B31}" dt="2026-02-26T19:39:36.612" v="1"/>
          <ac:spMkLst>
            <pc:docMk/>
            <pc:sldMk cId="2012679383" sldId="2599"/>
            <ac:spMk id="3" creationId="{6427F8EB-09A1-8487-24DD-A14623510CEB}"/>
          </ac:spMkLst>
        </pc:spChg>
        <pc:picChg chg="del">
          <ac:chgData name="Holmes, Ellen [NEA]" userId="S::eholmes@nea.org::8df78491-616d-4641-a13e-176bb27a1b7f" providerId="AD" clId="Web-{56978B77-D1D8-815D-A976-7DFEAC781B31}" dt="2026-02-26T19:39:34.831" v="0"/>
          <ac:picMkLst>
            <pc:docMk/>
            <pc:sldMk cId="2012679383" sldId="2599"/>
            <ac:picMk id="4" creationId="{3E79BD87-CC90-9B18-7D8D-9F7258017117}"/>
          </ac:picMkLst>
        </pc:picChg>
        <pc:picChg chg="add mod ord">
          <ac:chgData name="Holmes, Ellen [NEA]" userId="S::eholmes@nea.org::8df78491-616d-4641-a13e-176bb27a1b7f" providerId="AD" clId="Web-{56978B77-D1D8-815D-A976-7DFEAC781B31}" dt="2026-02-26T19:40:10.050" v="6" actId="14100"/>
          <ac:picMkLst>
            <pc:docMk/>
            <pc:sldMk cId="2012679383" sldId="2599"/>
            <ac:picMk id="5" creationId="{2B94F71D-189E-E6BD-4C4B-FA0D1485C379}"/>
          </ac:picMkLst>
        </pc:picChg>
      </pc:sldChg>
    </pc:docChg>
  </pc:docChgLst>
  <pc:docChgLst>
    <pc:chgData name="Holmes, Ellen [NEA]" userId="S::eholmes@nea.org::8df78491-616d-4641-a13e-176bb27a1b7f" providerId="AD" clId="Web-{6BD02FF1-903F-0E7E-D195-0E943D5BDD2F}"/>
    <pc:docChg chg="addSld modSld">
      <pc:chgData name="Holmes, Ellen [NEA]" userId="S::eholmes@nea.org::8df78491-616d-4641-a13e-176bb27a1b7f" providerId="AD" clId="Web-{6BD02FF1-903F-0E7E-D195-0E943D5BDD2F}" dt="2026-02-19T22:11:48.019" v="25" actId="1076"/>
      <pc:docMkLst>
        <pc:docMk/>
      </pc:docMkLst>
      <pc:sldChg chg="addSp delSp modSp new">
        <pc:chgData name="Holmes, Ellen [NEA]" userId="S::eholmes@nea.org::8df78491-616d-4641-a13e-176bb27a1b7f" providerId="AD" clId="Web-{6BD02FF1-903F-0E7E-D195-0E943D5BDD2F}" dt="2026-02-19T22:11:48.019" v="25" actId="1076"/>
        <pc:sldMkLst>
          <pc:docMk/>
          <pc:sldMk cId="4067355336" sldId="2607"/>
        </pc:sldMkLst>
        <pc:picChg chg="add mod ord">
          <ac:chgData name="Holmes, Ellen [NEA]" userId="S::eholmes@nea.org::8df78491-616d-4641-a13e-176bb27a1b7f" providerId="AD" clId="Web-{6BD02FF1-903F-0E7E-D195-0E943D5BDD2F}" dt="2026-02-19T22:11:40.501" v="23" actId="1076"/>
          <ac:picMkLst>
            <pc:docMk/>
            <pc:sldMk cId="4067355336" sldId="2607"/>
            <ac:picMk id="4" creationId="{0E3F1FB9-91E3-A7CD-0A26-B266E2236D96}"/>
          </ac:picMkLst>
        </pc:picChg>
        <pc:picChg chg="add mod">
          <ac:chgData name="Holmes, Ellen [NEA]" userId="S::eholmes@nea.org::8df78491-616d-4641-a13e-176bb27a1b7f" providerId="AD" clId="Web-{6BD02FF1-903F-0E7E-D195-0E943D5BDD2F}" dt="2026-02-19T22:11:48.019" v="25" actId="1076"/>
          <ac:picMkLst>
            <pc:docMk/>
            <pc:sldMk cId="4067355336" sldId="2607"/>
            <ac:picMk id="5" creationId="{48AB37C7-5D68-00EF-A0C7-EDA6013870AC}"/>
          </ac:picMkLst>
        </pc:picChg>
        <pc:picChg chg="add mod">
          <ac:chgData name="Holmes, Ellen [NEA]" userId="S::eholmes@nea.org::8df78491-616d-4641-a13e-176bb27a1b7f" providerId="AD" clId="Web-{6BD02FF1-903F-0E7E-D195-0E943D5BDD2F}" dt="2026-02-19T22:11:35.531" v="21" actId="1076"/>
          <ac:picMkLst>
            <pc:docMk/>
            <pc:sldMk cId="4067355336" sldId="2607"/>
            <ac:picMk id="6" creationId="{8C698651-EC80-A9A5-DE03-B7D3D6DA30C3}"/>
          </ac:picMkLst>
        </pc:picChg>
      </pc:sldChg>
    </pc:docChg>
  </pc:docChgLst>
  <pc:docChgLst>
    <pc:chgData name="West, Benjamin" userId="S::bwest_cta.org#ext#@neahq.onmicrosoft.com::92c2b9a1-bb7c-4090-8a9e-4c8cd5e6d7e7" providerId="AD" clId="Web-{19F30DB9-AE29-B646-5BB0-B429D2B82B82}"/>
    <pc:docChg chg="modSld">
      <pc:chgData name="West, Benjamin" userId="S::bwest_cta.org#ext#@neahq.onmicrosoft.com::92c2b9a1-bb7c-4090-8a9e-4c8cd5e6d7e7" providerId="AD" clId="Web-{19F30DB9-AE29-B646-5BB0-B429D2B82B82}" dt="2026-02-26T15:40:09.946" v="1"/>
      <pc:docMkLst>
        <pc:docMk/>
      </pc:docMkLst>
      <pc:sldChg chg="addSp delSp">
        <pc:chgData name="West, Benjamin" userId="S::bwest_cta.org#ext#@neahq.onmicrosoft.com::92c2b9a1-bb7c-4090-8a9e-4c8cd5e6d7e7" providerId="AD" clId="Web-{19F30DB9-AE29-B646-5BB0-B429D2B82B82}" dt="2026-02-26T15:40:09.946" v="1"/>
        <pc:sldMkLst>
          <pc:docMk/>
          <pc:sldMk cId="4067355336" sldId="2607"/>
        </pc:sldMkLst>
        <pc:spChg chg="add del">
          <ac:chgData name="West, Benjamin" userId="S::bwest_cta.org#ext#@neahq.onmicrosoft.com::92c2b9a1-bb7c-4090-8a9e-4c8cd5e6d7e7" providerId="AD" clId="Web-{19F30DB9-AE29-B646-5BB0-B429D2B82B82}" dt="2026-02-26T15:40:09.946" v="1"/>
          <ac:spMkLst>
            <pc:docMk/>
            <pc:sldMk cId="4067355336" sldId="2607"/>
            <ac:spMk id="2" creationId="{A3F6DB27-6DCB-00E8-6FF1-EC120A229ED3}"/>
          </ac:spMkLst>
        </pc:spChg>
      </pc:sldChg>
    </pc:docChg>
  </pc:docChgLst>
  <pc:docChgLst>
    <pc:chgData clId="Web-{6051933D-1A8F-B451-3641-C02255AD8329}"/>
    <pc:docChg chg="modSld">
      <pc:chgData name="" userId="" providerId="" clId="Web-{6051933D-1A8F-B451-3641-C02255AD8329}" dt="2026-02-26T15:13:54.220" v="0" actId="20577"/>
      <pc:docMkLst>
        <pc:docMk/>
      </pc:docMkLst>
      <pc:sldChg chg="modSp">
        <pc:chgData name="" userId="" providerId="" clId="Web-{6051933D-1A8F-B451-3641-C02255AD8329}" dt="2026-02-26T15:13:54.220" v="0" actId="20577"/>
        <pc:sldMkLst>
          <pc:docMk/>
          <pc:sldMk cId="3403734913" sldId="1011"/>
        </pc:sldMkLst>
        <pc:spChg chg="mod">
          <ac:chgData name="" userId="" providerId="" clId="Web-{6051933D-1A8F-B451-3641-C02255AD8329}" dt="2026-02-26T15:13:54.220" v="0" actId="20577"/>
          <ac:spMkLst>
            <pc:docMk/>
            <pc:sldMk cId="3403734913" sldId="1011"/>
            <ac:spMk id="3" creationId="{ABDC99D2-BEE0-6E10-B1BE-F36D38E2D535}"/>
          </ac:spMkLst>
        </pc:spChg>
      </pc:sldChg>
    </pc:docChg>
  </pc:docChgLst>
  <pc:docChgLst>
    <pc:chgData name="Eric Jones" userId="S::ejones_njea.org#ext#@neahq.onmicrosoft.com::e1b0225e-0cb7-4b7a-88b1-666114d43cb4" providerId="AD" clId="Web-{6051933D-1A8F-B451-3641-C02255AD8329}"/>
    <pc:docChg chg="addSld modSld sldOrd">
      <pc:chgData name="Eric Jones" userId="S::ejones_njea.org#ext#@neahq.onmicrosoft.com::e1b0225e-0cb7-4b7a-88b1-666114d43cb4" providerId="AD" clId="Web-{6051933D-1A8F-B451-3641-C02255AD8329}" dt="2026-02-26T16:42:13.778" v="302" actId="20577"/>
      <pc:docMkLst>
        <pc:docMk/>
      </pc:docMkLst>
      <pc:sldChg chg="modSp ord">
        <pc:chgData name="Eric Jones" userId="S::ejones_njea.org#ext#@neahq.onmicrosoft.com::e1b0225e-0cb7-4b7a-88b1-666114d43cb4" providerId="AD" clId="Web-{6051933D-1A8F-B451-3641-C02255AD8329}" dt="2026-02-26T16:42:13.778" v="302" actId="20577"/>
        <pc:sldMkLst>
          <pc:docMk/>
          <pc:sldMk cId="3020573161" sldId="881"/>
        </pc:sldMkLst>
        <pc:spChg chg="mod">
          <ac:chgData name="Eric Jones" userId="S::ejones_njea.org#ext#@neahq.onmicrosoft.com::e1b0225e-0cb7-4b7a-88b1-666114d43cb4" providerId="AD" clId="Web-{6051933D-1A8F-B451-3641-C02255AD8329}" dt="2026-02-26T16:38:24.684" v="127" actId="14100"/>
          <ac:spMkLst>
            <pc:docMk/>
            <pc:sldMk cId="3020573161" sldId="881"/>
            <ac:spMk id="2" creationId="{B4F81E82-778A-7A22-FCA4-8A7A7A5BADCD}"/>
          </ac:spMkLst>
        </pc:spChg>
        <pc:spChg chg="mod">
          <ac:chgData name="Eric Jones" userId="S::ejones_njea.org#ext#@neahq.onmicrosoft.com::e1b0225e-0cb7-4b7a-88b1-666114d43cb4" providerId="AD" clId="Web-{6051933D-1A8F-B451-3641-C02255AD8329}" dt="2026-02-26T16:42:13.778" v="302" actId="20577"/>
          <ac:spMkLst>
            <pc:docMk/>
            <pc:sldMk cId="3020573161" sldId="881"/>
            <ac:spMk id="7" creationId="{AE692B36-48C2-5741-696D-4AFA7C2A234D}"/>
          </ac:spMkLst>
        </pc:spChg>
        <pc:picChg chg="mod">
          <ac:chgData name="Eric Jones" userId="S::ejones_njea.org#ext#@neahq.onmicrosoft.com::e1b0225e-0cb7-4b7a-88b1-666114d43cb4" providerId="AD" clId="Web-{6051933D-1A8F-B451-3641-C02255AD8329}" dt="2026-02-26T16:41:46.247" v="301" actId="14100"/>
          <ac:picMkLst>
            <pc:docMk/>
            <pc:sldMk cId="3020573161" sldId="881"/>
            <ac:picMk id="4" creationId="{B53F394B-F3E6-EBA8-8DD2-A8A1321C5883}"/>
          </ac:picMkLst>
        </pc:picChg>
      </pc:sldChg>
      <pc:sldChg chg="addSp delSp modSp add ord replId">
        <pc:chgData name="Eric Jones" userId="S::ejones_njea.org#ext#@neahq.onmicrosoft.com::e1b0225e-0cb7-4b7a-88b1-666114d43cb4" providerId="AD" clId="Web-{6051933D-1A8F-B451-3641-C02255AD8329}" dt="2026-02-26T16:37:59.513" v="114"/>
        <pc:sldMkLst>
          <pc:docMk/>
          <pc:sldMk cId="3144613172" sldId="2631"/>
        </pc:sldMkLst>
        <pc:spChg chg="mod">
          <ac:chgData name="Eric Jones" userId="S::ejones_njea.org#ext#@neahq.onmicrosoft.com::e1b0225e-0cb7-4b7a-88b1-666114d43cb4" providerId="AD" clId="Web-{6051933D-1A8F-B451-3641-C02255AD8329}" dt="2026-02-26T16:37:51.372" v="113" actId="20577"/>
          <ac:spMkLst>
            <pc:docMk/>
            <pc:sldMk cId="3144613172" sldId="2631"/>
            <ac:spMk id="2" creationId="{6B10B1C5-53ED-2523-EAF9-9BF7C8EB9F83}"/>
          </ac:spMkLst>
        </pc:spChg>
        <pc:spChg chg="mod">
          <ac:chgData name="Eric Jones" userId="S::ejones_njea.org#ext#@neahq.onmicrosoft.com::e1b0225e-0cb7-4b7a-88b1-666114d43cb4" providerId="AD" clId="Web-{6051933D-1A8F-B451-3641-C02255AD8329}" dt="2026-02-26T16:37:42.106" v="112" actId="1076"/>
          <ac:spMkLst>
            <pc:docMk/>
            <pc:sldMk cId="3144613172" sldId="2631"/>
            <ac:spMk id="3" creationId="{D8D53D21-AF34-C4E8-FC63-3054594733B6}"/>
          </ac:spMkLst>
        </pc:spChg>
        <pc:picChg chg="del">
          <ac:chgData name="Eric Jones" userId="S::ejones_njea.org#ext#@neahq.onmicrosoft.com::e1b0225e-0cb7-4b7a-88b1-666114d43cb4" providerId="AD" clId="Web-{6051933D-1A8F-B451-3641-C02255AD8329}" dt="2026-02-26T16:36:31.044" v="80"/>
          <ac:picMkLst>
            <pc:docMk/>
            <pc:sldMk cId="3144613172" sldId="2631"/>
            <ac:picMk id="4" creationId="{CBC00923-3E93-4B7D-00D6-69C22958F1BA}"/>
          </ac:picMkLst>
        </pc:picChg>
        <pc:picChg chg="add mod">
          <ac:chgData name="Eric Jones" userId="S::ejones_njea.org#ext#@neahq.onmicrosoft.com::e1b0225e-0cb7-4b7a-88b1-666114d43cb4" providerId="AD" clId="Web-{6051933D-1A8F-B451-3641-C02255AD8329}" dt="2026-02-26T16:37:38.622" v="111" actId="1076"/>
          <ac:picMkLst>
            <pc:docMk/>
            <pc:sldMk cId="3144613172" sldId="2631"/>
            <ac:picMk id="5" creationId="{5DEC0487-8367-E3DB-4E7B-7134668A0695}"/>
          </ac:picMkLst>
        </pc:picChg>
      </pc:sldChg>
    </pc:docChg>
  </pc:docChgLst>
  <pc:docChgLst>
    <pc:chgData name="West, Benjamin" userId="S::bwest_cta.org#ext#@neahq.onmicrosoft.com::92c2b9a1-bb7c-4090-8a9e-4c8cd5e6d7e7" providerId="AD" clId="Web-{79311EE5-7C7C-4B81-728D-13416A60889D}"/>
    <pc:docChg chg="addSld modSld">
      <pc:chgData name="West, Benjamin" userId="S::bwest_cta.org#ext#@neahq.onmicrosoft.com::92c2b9a1-bb7c-4090-8a9e-4c8cd5e6d7e7" providerId="AD" clId="Web-{79311EE5-7C7C-4B81-728D-13416A60889D}" dt="2026-02-26T18:02:25.634" v="19"/>
      <pc:docMkLst>
        <pc:docMk/>
      </pc:docMkLst>
      <pc:sldChg chg="addSp modSp">
        <pc:chgData name="West, Benjamin" userId="S::bwest_cta.org#ext#@neahq.onmicrosoft.com::92c2b9a1-bb7c-4090-8a9e-4c8cd5e6d7e7" providerId="AD" clId="Web-{79311EE5-7C7C-4B81-728D-13416A60889D}" dt="2026-02-26T17:35:42.976" v="16"/>
        <pc:sldMkLst>
          <pc:docMk/>
          <pc:sldMk cId="4037071810" sldId="1279"/>
        </pc:sldMkLst>
        <pc:spChg chg="mod">
          <ac:chgData name="West, Benjamin" userId="S::bwest_cta.org#ext#@neahq.onmicrosoft.com::92c2b9a1-bb7c-4090-8a9e-4c8cd5e6d7e7" providerId="AD" clId="Web-{79311EE5-7C7C-4B81-728D-13416A60889D}" dt="2026-02-26T17:35:17.037" v="13" actId="1076"/>
          <ac:spMkLst>
            <pc:docMk/>
            <pc:sldMk cId="4037071810" sldId="1279"/>
            <ac:spMk id="2" creationId="{00000000-0000-0000-0000-000000000000}"/>
          </ac:spMkLst>
        </pc:spChg>
        <pc:picChg chg="add mod">
          <ac:chgData name="West, Benjamin" userId="S::bwest_cta.org#ext#@neahq.onmicrosoft.com::92c2b9a1-bb7c-4090-8a9e-4c8cd5e6d7e7" providerId="AD" clId="Web-{79311EE5-7C7C-4B81-728D-13416A60889D}" dt="2026-02-26T17:35:42.976" v="16"/>
          <ac:picMkLst>
            <pc:docMk/>
            <pc:sldMk cId="4037071810" sldId="1279"/>
            <ac:picMk id="4" creationId="{63763ACD-C156-CE3F-D84E-4E88CD9FAF9E}"/>
          </ac:picMkLst>
        </pc:picChg>
      </pc:sldChg>
      <pc:sldChg chg="addSp delSp modSp addAnim">
        <pc:chgData name="West, Benjamin" userId="S::bwest_cta.org#ext#@neahq.onmicrosoft.com::92c2b9a1-bb7c-4090-8a9e-4c8cd5e6d7e7" providerId="AD" clId="Web-{79311EE5-7C7C-4B81-728D-13416A60889D}" dt="2026-02-26T17:16:42.327" v="6" actId="1076"/>
        <pc:sldMkLst>
          <pc:docMk/>
          <pc:sldMk cId="2717166907" sldId="1406"/>
        </pc:sldMkLst>
        <pc:spChg chg="del">
          <ac:chgData name="West, Benjamin" userId="S::bwest_cta.org#ext#@neahq.onmicrosoft.com::92c2b9a1-bb7c-4090-8a9e-4c8cd5e6d7e7" providerId="AD" clId="Web-{79311EE5-7C7C-4B81-728D-13416A60889D}" dt="2026-02-26T17:08:39.909" v="0"/>
          <ac:spMkLst>
            <pc:docMk/>
            <pc:sldMk cId="2717166907" sldId="1406"/>
            <ac:spMk id="3" creationId="{BF591E2D-6C02-0A3A-994A-59D628334317}"/>
          </ac:spMkLst>
        </pc:spChg>
        <pc:spChg chg="del">
          <ac:chgData name="West, Benjamin" userId="S::bwest_cta.org#ext#@neahq.onmicrosoft.com::92c2b9a1-bb7c-4090-8a9e-4c8cd5e6d7e7" providerId="AD" clId="Web-{79311EE5-7C7C-4B81-728D-13416A60889D}" dt="2026-02-26T17:08:44.112" v="1"/>
          <ac:spMkLst>
            <pc:docMk/>
            <pc:sldMk cId="2717166907" sldId="1406"/>
            <ac:spMk id="6" creationId="{AD15FB82-A081-8104-B863-98853DF21696}"/>
          </ac:spMkLst>
        </pc:spChg>
        <pc:picChg chg="del mod">
          <ac:chgData name="West, Benjamin" userId="S::bwest_cta.org#ext#@neahq.onmicrosoft.com::92c2b9a1-bb7c-4090-8a9e-4c8cd5e6d7e7" providerId="AD" clId="Web-{79311EE5-7C7C-4B81-728D-13416A60889D}" dt="2026-02-26T17:16:40.077" v="5"/>
          <ac:picMkLst>
            <pc:docMk/>
            <pc:sldMk cId="2717166907" sldId="1406"/>
            <ac:picMk id="5" creationId="{33F97A92-3277-E44F-EF5B-CBEA1D1328BC}"/>
          </ac:picMkLst>
        </pc:picChg>
        <pc:picChg chg="add mod">
          <ac:chgData name="West, Benjamin" userId="S::bwest_cta.org#ext#@neahq.onmicrosoft.com::92c2b9a1-bb7c-4090-8a9e-4c8cd5e6d7e7" providerId="AD" clId="Web-{79311EE5-7C7C-4B81-728D-13416A60889D}" dt="2026-02-26T17:16:42.327" v="6" actId="1076"/>
          <ac:picMkLst>
            <pc:docMk/>
            <pc:sldMk cId="2717166907" sldId="1406"/>
            <ac:picMk id="7" creationId="{21E10883-38D1-7839-96F2-16B30341D4E5}"/>
          </ac:picMkLst>
        </pc:picChg>
      </pc:sldChg>
      <pc:sldChg chg="delSp">
        <pc:chgData name="West, Benjamin" userId="S::bwest_cta.org#ext#@neahq.onmicrosoft.com::92c2b9a1-bb7c-4090-8a9e-4c8cd5e6d7e7" providerId="AD" clId="Web-{79311EE5-7C7C-4B81-728D-13416A60889D}" dt="2026-02-26T17:17:53.812" v="8"/>
        <pc:sldMkLst>
          <pc:docMk/>
          <pc:sldMk cId="3040089679" sldId="1848"/>
        </pc:sldMkLst>
        <pc:spChg chg="del">
          <ac:chgData name="West, Benjamin" userId="S::bwest_cta.org#ext#@neahq.onmicrosoft.com::92c2b9a1-bb7c-4090-8a9e-4c8cd5e6d7e7" providerId="AD" clId="Web-{79311EE5-7C7C-4B81-728D-13416A60889D}" dt="2026-02-26T17:17:49.703" v="7"/>
          <ac:spMkLst>
            <pc:docMk/>
            <pc:sldMk cId="3040089679" sldId="1848"/>
            <ac:spMk id="3" creationId="{77931F56-9AE9-A552-0500-6E2D59D61046}"/>
          </ac:spMkLst>
        </pc:spChg>
        <pc:spChg chg="del">
          <ac:chgData name="West, Benjamin" userId="S::bwest_cta.org#ext#@neahq.onmicrosoft.com::92c2b9a1-bb7c-4090-8a9e-4c8cd5e6d7e7" providerId="AD" clId="Web-{79311EE5-7C7C-4B81-728D-13416A60889D}" dt="2026-02-26T17:17:53.812" v="8"/>
          <ac:spMkLst>
            <pc:docMk/>
            <pc:sldMk cId="3040089679" sldId="1848"/>
            <ac:spMk id="6" creationId="{4464CC44-1BB4-CC77-1C7E-84243C45F40B}"/>
          </ac:spMkLst>
        </pc:spChg>
      </pc:sldChg>
      <pc:sldChg chg="modSp">
        <pc:chgData name="West, Benjamin" userId="S::bwest_cta.org#ext#@neahq.onmicrosoft.com::92c2b9a1-bb7c-4090-8a9e-4c8cd5e6d7e7" providerId="AD" clId="Web-{79311EE5-7C7C-4B81-728D-13416A60889D}" dt="2026-02-26T17:39:17.474" v="18" actId="20577"/>
        <pc:sldMkLst>
          <pc:docMk/>
          <pc:sldMk cId="1117248617" sldId="2628"/>
        </pc:sldMkLst>
        <pc:spChg chg="mod">
          <ac:chgData name="West, Benjamin" userId="S::bwest_cta.org#ext#@neahq.onmicrosoft.com::92c2b9a1-bb7c-4090-8a9e-4c8cd5e6d7e7" providerId="AD" clId="Web-{79311EE5-7C7C-4B81-728D-13416A60889D}" dt="2026-02-26T17:39:17.474" v="18" actId="20577"/>
          <ac:spMkLst>
            <pc:docMk/>
            <pc:sldMk cId="1117248617" sldId="2628"/>
            <ac:spMk id="4" creationId="{0AFC785A-5FB7-A015-6E25-DDF4602952E2}"/>
          </ac:spMkLst>
        </pc:spChg>
      </pc:sldChg>
      <pc:sldChg chg="add replId">
        <pc:chgData name="West, Benjamin" userId="S::bwest_cta.org#ext#@neahq.onmicrosoft.com::92c2b9a1-bb7c-4090-8a9e-4c8cd5e6d7e7" providerId="AD" clId="Web-{79311EE5-7C7C-4B81-728D-13416A60889D}" dt="2026-02-26T18:02:25.634" v="19"/>
        <pc:sldMkLst>
          <pc:docMk/>
          <pc:sldMk cId="3174372898" sldId="2638"/>
        </pc:sldMkLst>
      </pc:sldChg>
    </pc:docChg>
  </pc:docChgLst>
  <pc:docChgLst>
    <pc:chgData name="Katie Bishop [WA]" userId="S::kbishop_washingtonea.org#ext#@neahq.onmicrosoft.com::49e01a96-684d-4216-96b4-584a08a22682" providerId="AD" clId="Web-{635AD5C2-7E8E-D787-3AF6-EDDF23709718}"/>
    <pc:docChg chg="addSld delSld modSld">
      <pc:chgData name="Katie Bishop [WA]" userId="S::kbishop_washingtonea.org#ext#@neahq.onmicrosoft.com::49e01a96-684d-4216-96b4-584a08a22682" providerId="AD" clId="Web-{635AD5C2-7E8E-D787-3AF6-EDDF23709718}" dt="2026-02-26T15:43:08.928" v="180" actId="20577"/>
      <pc:docMkLst>
        <pc:docMk/>
      </pc:docMkLst>
      <pc:sldChg chg="modSp">
        <pc:chgData name="Katie Bishop [WA]" userId="S::kbishop_washingtonea.org#ext#@neahq.onmicrosoft.com::49e01a96-684d-4216-96b4-584a08a22682" providerId="AD" clId="Web-{635AD5C2-7E8E-D787-3AF6-EDDF23709718}" dt="2026-02-26T14:50:31.969" v="6" actId="20577"/>
        <pc:sldMkLst>
          <pc:docMk/>
          <pc:sldMk cId="1791476632" sldId="732"/>
        </pc:sldMkLst>
        <pc:spChg chg="mod">
          <ac:chgData name="Katie Bishop [WA]" userId="S::kbishop_washingtonea.org#ext#@neahq.onmicrosoft.com::49e01a96-684d-4216-96b4-584a08a22682" providerId="AD" clId="Web-{635AD5C2-7E8E-D787-3AF6-EDDF23709718}" dt="2026-02-26T14:50:31.969" v="6" actId="20577"/>
          <ac:spMkLst>
            <pc:docMk/>
            <pc:sldMk cId="1791476632" sldId="732"/>
            <ac:spMk id="3" creationId="{00000000-0000-0000-0000-000000000000}"/>
          </ac:spMkLst>
        </pc:spChg>
      </pc:sldChg>
      <pc:sldChg chg="modSp">
        <pc:chgData name="Katie Bishop [WA]" userId="S::kbishop_washingtonea.org#ext#@neahq.onmicrosoft.com::49e01a96-684d-4216-96b4-584a08a22682" providerId="AD" clId="Web-{635AD5C2-7E8E-D787-3AF6-EDDF23709718}" dt="2026-02-26T15:43:08.928" v="180" actId="20577"/>
        <pc:sldMkLst>
          <pc:docMk/>
          <pc:sldMk cId="1278620575" sldId="861"/>
        </pc:sldMkLst>
        <pc:spChg chg="mod">
          <ac:chgData name="Katie Bishop [WA]" userId="S::kbishop_washingtonea.org#ext#@neahq.onmicrosoft.com::49e01a96-684d-4216-96b4-584a08a22682" providerId="AD" clId="Web-{635AD5C2-7E8E-D787-3AF6-EDDF23709718}" dt="2026-02-26T15:43:08.928" v="180" actId="20577"/>
          <ac:spMkLst>
            <pc:docMk/>
            <pc:sldMk cId="1278620575" sldId="861"/>
            <ac:spMk id="3" creationId="{D5A9E3C9-07AA-41F6-A08B-5C66AAB1A24E}"/>
          </ac:spMkLst>
        </pc:spChg>
      </pc:sldChg>
      <pc:sldChg chg="del">
        <pc:chgData name="Katie Bishop [WA]" userId="S::kbishop_washingtonea.org#ext#@neahq.onmicrosoft.com::49e01a96-684d-4216-96b4-584a08a22682" providerId="AD" clId="Web-{635AD5C2-7E8E-D787-3AF6-EDDF23709718}" dt="2026-02-26T14:57:24.875" v="48"/>
        <pc:sldMkLst>
          <pc:docMk/>
          <pc:sldMk cId="4037877200" sldId="871"/>
        </pc:sldMkLst>
      </pc:sldChg>
      <pc:sldChg chg="modSp del">
        <pc:chgData name="Katie Bishop [WA]" userId="S::kbishop_washingtonea.org#ext#@neahq.onmicrosoft.com::49e01a96-684d-4216-96b4-584a08a22682" providerId="AD" clId="Web-{635AD5C2-7E8E-D787-3AF6-EDDF23709718}" dt="2026-02-26T14:55:00.984" v="37"/>
        <pc:sldMkLst>
          <pc:docMk/>
          <pc:sldMk cId="676733451" sldId="892"/>
        </pc:sldMkLst>
        <pc:spChg chg="mod">
          <ac:chgData name="Katie Bishop [WA]" userId="S::kbishop_washingtonea.org#ext#@neahq.onmicrosoft.com::49e01a96-684d-4216-96b4-584a08a22682" providerId="AD" clId="Web-{635AD5C2-7E8E-D787-3AF6-EDDF23709718}" dt="2026-02-26T14:53:06.359" v="15" actId="20577"/>
          <ac:spMkLst>
            <pc:docMk/>
            <pc:sldMk cId="676733451" sldId="892"/>
            <ac:spMk id="2" creationId="{00000000-0000-0000-0000-000000000000}"/>
          </ac:spMkLst>
        </pc:spChg>
      </pc:sldChg>
      <pc:sldChg chg="modSp">
        <pc:chgData name="Katie Bishop [WA]" userId="S::kbishop_washingtonea.org#ext#@neahq.onmicrosoft.com::49e01a96-684d-4216-96b4-584a08a22682" providerId="AD" clId="Web-{635AD5C2-7E8E-D787-3AF6-EDDF23709718}" dt="2026-02-26T15:41:17.475" v="164"/>
        <pc:sldMkLst>
          <pc:docMk/>
          <pc:sldMk cId="3098731252" sldId="893"/>
        </pc:sldMkLst>
        <pc:graphicFrameChg chg="mod modGraphic">
          <ac:chgData name="Katie Bishop [WA]" userId="S::kbishop_washingtonea.org#ext#@neahq.onmicrosoft.com::49e01a96-684d-4216-96b4-584a08a22682" providerId="AD" clId="Web-{635AD5C2-7E8E-D787-3AF6-EDDF23709718}" dt="2026-02-26T15:41:17.475" v="164"/>
          <ac:graphicFrameMkLst>
            <pc:docMk/>
            <pc:sldMk cId="3098731252" sldId="893"/>
            <ac:graphicFrameMk id="4" creationId="{00000000-0000-0000-0000-000000000000}"/>
          </ac:graphicFrameMkLst>
        </pc:graphicFrameChg>
      </pc:sldChg>
      <pc:sldChg chg="modSp">
        <pc:chgData name="Katie Bishop [WA]" userId="S::kbishop_washingtonea.org#ext#@neahq.onmicrosoft.com::49e01a96-684d-4216-96b4-584a08a22682" providerId="AD" clId="Web-{635AD5C2-7E8E-D787-3AF6-EDDF23709718}" dt="2026-02-26T14:52:39.266" v="12" actId="20577"/>
        <pc:sldMkLst>
          <pc:docMk/>
          <pc:sldMk cId="1205782025" sldId="912"/>
        </pc:sldMkLst>
        <pc:spChg chg="mod">
          <ac:chgData name="Katie Bishop [WA]" userId="S::kbishop_washingtonea.org#ext#@neahq.onmicrosoft.com::49e01a96-684d-4216-96b4-584a08a22682" providerId="AD" clId="Web-{635AD5C2-7E8E-D787-3AF6-EDDF23709718}" dt="2026-02-26T14:52:39.266" v="12" actId="20577"/>
          <ac:spMkLst>
            <pc:docMk/>
            <pc:sldMk cId="1205782025" sldId="912"/>
            <ac:spMk id="3" creationId="{00000000-0000-0000-0000-000000000000}"/>
          </ac:spMkLst>
        </pc:spChg>
      </pc:sldChg>
      <pc:sldChg chg="del">
        <pc:chgData name="Katie Bishop [WA]" userId="S::kbishop_washingtonea.org#ext#@neahq.onmicrosoft.com::49e01a96-684d-4216-96b4-584a08a22682" providerId="AD" clId="Web-{635AD5C2-7E8E-D787-3AF6-EDDF23709718}" dt="2026-02-26T15:27:17.916" v="129"/>
        <pc:sldMkLst>
          <pc:docMk/>
          <pc:sldMk cId="1960863649" sldId="929"/>
        </pc:sldMkLst>
      </pc:sldChg>
      <pc:sldChg chg="del">
        <pc:chgData name="Katie Bishop [WA]" userId="S::kbishop_washingtonea.org#ext#@neahq.onmicrosoft.com::49e01a96-684d-4216-96b4-584a08a22682" providerId="AD" clId="Web-{635AD5C2-7E8E-D787-3AF6-EDDF23709718}" dt="2026-02-26T15:27:17.916" v="128"/>
        <pc:sldMkLst>
          <pc:docMk/>
          <pc:sldMk cId="691873737" sldId="930"/>
        </pc:sldMkLst>
      </pc:sldChg>
      <pc:sldChg chg="del">
        <pc:chgData name="Katie Bishop [WA]" userId="S::kbishop_washingtonea.org#ext#@neahq.onmicrosoft.com::49e01a96-684d-4216-96b4-584a08a22682" providerId="AD" clId="Web-{635AD5C2-7E8E-D787-3AF6-EDDF23709718}" dt="2026-02-26T15:27:17.916" v="127"/>
        <pc:sldMkLst>
          <pc:docMk/>
          <pc:sldMk cId="4049079239" sldId="931"/>
        </pc:sldMkLst>
      </pc:sldChg>
      <pc:sldChg chg="del">
        <pc:chgData name="Katie Bishop [WA]" userId="S::kbishop_washingtonea.org#ext#@neahq.onmicrosoft.com::49e01a96-684d-4216-96b4-584a08a22682" providerId="AD" clId="Web-{635AD5C2-7E8E-D787-3AF6-EDDF23709718}" dt="2026-02-26T15:27:17.916" v="126"/>
        <pc:sldMkLst>
          <pc:docMk/>
          <pc:sldMk cId="2740485189" sldId="932"/>
        </pc:sldMkLst>
      </pc:sldChg>
      <pc:sldChg chg="del">
        <pc:chgData name="Katie Bishop [WA]" userId="S::kbishop_washingtonea.org#ext#@neahq.onmicrosoft.com::49e01a96-684d-4216-96b4-584a08a22682" providerId="AD" clId="Web-{635AD5C2-7E8E-D787-3AF6-EDDF23709718}" dt="2026-02-26T15:27:17.916" v="130"/>
        <pc:sldMkLst>
          <pc:docMk/>
          <pc:sldMk cId="1355355167" sldId="937"/>
        </pc:sldMkLst>
      </pc:sldChg>
      <pc:sldChg chg="del">
        <pc:chgData name="Katie Bishop [WA]" userId="S::kbishop_washingtonea.org#ext#@neahq.onmicrosoft.com::49e01a96-684d-4216-96b4-584a08a22682" providerId="AD" clId="Web-{635AD5C2-7E8E-D787-3AF6-EDDF23709718}" dt="2026-02-26T15:27:17.916" v="124"/>
        <pc:sldMkLst>
          <pc:docMk/>
          <pc:sldMk cId="1621722487" sldId="938"/>
        </pc:sldMkLst>
      </pc:sldChg>
      <pc:sldChg chg="modSp">
        <pc:chgData name="Katie Bishop [WA]" userId="S::kbishop_washingtonea.org#ext#@neahq.onmicrosoft.com::49e01a96-684d-4216-96b4-584a08a22682" providerId="AD" clId="Web-{635AD5C2-7E8E-D787-3AF6-EDDF23709718}" dt="2026-02-26T15:00:19.656" v="72" actId="20577"/>
        <pc:sldMkLst>
          <pc:docMk/>
          <pc:sldMk cId="3523360177" sldId="953"/>
        </pc:sldMkLst>
        <pc:spChg chg="mod">
          <ac:chgData name="Katie Bishop [WA]" userId="S::kbishop_washingtonea.org#ext#@neahq.onmicrosoft.com::49e01a96-684d-4216-96b4-584a08a22682" providerId="AD" clId="Web-{635AD5C2-7E8E-D787-3AF6-EDDF23709718}" dt="2026-02-26T15:00:19.656" v="72" actId="20577"/>
          <ac:spMkLst>
            <pc:docMk/>
            <pc:sldMk cId="3523360177" sldId="953"/>
            <ac:spMk id="3" creationId="{00000000-0000-0000-0000-000000000000}"/>
          </ac:spMkLst>
        </pc:spChg>
      </pc:sldChg>
      <pc:sldChg chg="modSp">
        <pc:chgData name="Katie Bishop [WA]" userId="S::kbishop_washingtonea.org#ext#@neahq.onmicrosoft.com::49e01a96-684d-4216-96b4-584a08a22682" providerId="AD" clId="Web-{635AD5C2-7E8E-D787-3AF6-EDDF23709718}" dt="2026-02-26T15:04:22.670" v="123" actId="20577"/>
        <pc:sldMkLst>
          <pc:docMk/>
          <pc:sldMk cId="2944806821" sldId="1004"/>
        </pc:sldMkLst>
        <pc:spChg chg="mod">
          <ac:chgData name="Katie Bishop [WA]" userId="S::kbishop_washingtonea.org#ext#@neahq.onmicrosoft.com::49e01a96-684d-4216-96b4-584a08a22682" providerId="AD" clId="Web-{635AD5C2-7E8E-D787-3AF6-EDDF23709718}" dt="2026-02-26T15:04:22.670" v="123" actId="20577"/>
          <ac:spMkLst>
            <pc:docMk/>
            <pc:sldMk cId="2944806821" sldId="1004"/>
            <ac:spMk id="2" creationId="{00000000-0000-0000-0000-000000000000}"/>
          </ac:spMkLst>
        </pc:spChg>
      </pc:sldChg>
      <pc:sldChg chg="modSp">
        <pc:chgData name="Katie Bishop [WA]" userId="S::kbishop_washingtonea.org#ext#@neahq.onmicrosoft.com::49e01a96-684d-4216-96b4-584a08a22682" providerId="AD" clId="Web-{635AD5C2-7E8E-D787-3AF6-EDDF23709718}" dt="2026-02-26T14:57:42.562" v="56" actId="20577"/>
        <pc:sldMkLst>
          <pc:docMk/>
          <pc:sldMk cId="2145023727" sldId="1021"/>
        </pc:sldMkLst>
        <pc:spChg chg="mod">
          <ac:chgData name="Katie Bishop [WA]" userId="S::kbishop_washingtonea.org#ext#@neahq.onmicrosoft.com::49e01a96-684d-4216-96b4-584a08a22682" providerId="AD" clId="Web-{635AD5C2-7E8E-D787-3AF6-EDDF23709718}" dt="2026-02-26T14:57:42.562" v="56" actId="20577"/>
          <ac:spMkLst>
            <pc:docMk/>
            <pc:sldMk cId="2145023727" sldId="1021"/>
            <ac:spMk id="3" creationId="{60ECFCCA-E6A1-6ECB-5F4B-6FE75797D3BE}"/>
          </ac:spMkLst>
        </pc:spChg>
      </pc:sldChg>
      <pc:sldChg chg="del">
        <pc:chgData name="Katie Bishop [WA]" userId="S::kbishop_washingtonea.org#ext#@neahq.onmicrosoft.com::49e01a96-684d-4216-96b4-584a08a22682" providerId="AD" clId="Web-{635AD5C2-7E8E-D787-3AF6-EDDF23709718}" dt="2026-02-26T15:28:40.103" v="156"/>
        <pc:sldMkLst>
          <pc:docMk/>
          <pc:sldMk cId="3273971419" sldId="1344"/>
        </pc:sldMkLst>
      </pc:sldChg>
      <pc:sldChg chg="del">
        <pc:chgData name="Katie Bishop [WA]" userId="S::kbishop_washingtonea.org#ext#@neahq.onmicrosoft.com::49e01a96-684d-4216-96b4-584a08a22682" providerId="AD" clId="Web-{635AD5C2-7E8E-D787-3AF6-EDDF23709718}" dt="2026-02-26T14:59:34.640" v="60"/>
        <pc:sldMkLst>
          <pc:docMk/>
          <pc:sldMk cId="1292206135" sldId="1850"/>
        </pc:sldMkLst>
      </pc:sldChg>
      <pc:sldChg chg="modSp mod modClrScheme chgLayout">
        <pc:chgData name="Katie Bishop [WA]" userId="S::kbishop_washingtonea.org#ext#@neahq.onmicrosoft.com::49e01a96-684d-4216-96b4-584a08a22682" providerId="AD" clId="Web-{635AD5C2-7E8E-D787-3AF6-EDDF23709718}" dt="2026-02-26T15:01:43.578" v="76"/>
        <pc:sldMkLst>
          <pc:docMk/>
          <pc:sldMk cId="4041473701" sldId="1853"/>
        </pc:sldMkLst>
        <pc:spChg chg="mod ord">
          <ac:chgData name="Katie Bishop [WA]" userId="S::kbishop_washingtonea.org#ext#@neahq.onmicrosoft.com::49e01a96-684d-4216-96b4-584a08a22682" providerId="AD" clId="Web-{635AD5C2-7E8E-D787-3AF6-EDDF23709718}" dt="2026-02-26T15:01:43.578" v="76"/>
          <ac:spMkLst>
            <pc:docMk/>
            <pc:sldMk cId="4041473701" sldId="1853"/>
            <ac:spMk id="2" creationId="{A8EFAA9E-D459-6F46-05F3-5F69AC275A60}"/>
          </ac:spMkLst>
        </pc:spChg>
        <pc:spChg chg="mod ord">
          <ac:chgData name="Katie Bishop [WA]" userId="S::kbishop_washingtonea.org#ext#@neahq.onmicrosoft.com::49e01a96-684d-4216-96b4-584a08a22682" providerId="AD" clId="Web-{635AD5C2-7E8E-D787-3AF6-EDDF23709718}" dt="2026-02-26T15:01:43.578" v="76"/>
          <ac:spMkLst>
            <pc:docMk/>
            <pc:sldMk cId="4041473701" sldId="1853"/>
            <ac:spMk id="3" creationId="{37227EB7-6673-13FE-C908-B6963D3E4000}"/>
          </ac:spMkLst>
        </pc:spChg>
      </pc:sldChg>
      <pc:sldChg chg="modSp">
        <pc:chgData name="Katie Bishop [WA]" userId="S::kbishop_washingtonea.org#ext#@neahq.onmicrosoft.com::49e01a96-684d-4216-96b4-584a08a22682" providerId="AD" clId="Web-{635AD5C2-7E8E-D787-3AF6-EDDF23709718}" dt="2026-02-26T14:57:27.406" v="50" actId="20577"/>
        <pc:sldMkLst>
          <pc:docMk/>
          <pc:sldMk cId="2402769479" sldId="1866"/>
        </pc:sldMkLst>
        <pc:spChg chg="mod">
          <ac:chgData name="Katie Bishop [WA]" userId="S::kbishop_washingtonea.org#ext#@neahq.onmicrosoft.com::49e01a96-684d-4216-96b4-584a08a22682" providerId="AD" clId="Web-{635AD5C2-7E8E-D787-3AF6-EDDF23709718}" dt="2026-02-26T14:57:27.406" v="50" actId="20577"/>
          <ac:spMkLst>
            <pc:docMk/>
            <pc:sldMk cId="2402769479" sldId="1866"/>
            <ac:spMk id="4" creationId="{BEC001FE-B1FC-54AC-B527-FAAF158F7175}"/>
          </ac:spMkLst>
        </pc:spChg>
      </pc:sldChg>
      <pc:sldChg chg="delSp modSp">
        <pc:chgData name="Katie Bishop [WA]" userId="S::kbishop_washingtonea.org#ext#@neahq.onmicrosoft.com::49e01a96-684d-4216-96b4-584a08a22682" providerId="AD" clId="Web-{635AD5C2-7E8E-D787-3AF6-EDDF23709718}" dt="2026-02-26T14:55:16.078" v="42" actId="20577"/>
        <pc:sldMkLst>
          <pc:docMk/>
          <pc:sldMk cId="379882622" sldId="1867"/>
        </pc:sldMkLst>
        <pc:spChg chg="mod">
          <ac:chgData name="Katie Bishop [WA]" userId="S::kbishop_washingtonea.org#ext#@neahq.onmicrosoft.com::49e01a96-684d-4216-96b4-584a08a22682" providerId="AD" clId="Web-{635AD5C2-7E8E-D787-3AF6-EDDF23709718}" dt="2026-02-26T14:55:16.078" v="42" actId="20577"/>
          <ac:spMkLst>
            <pc:docMk/>
            <pc:sldMk cId="379882622" sldId="1867"/>
            <ac:spMk id="2" creationId="{C4593544-CC31-2BCB-4774-A1FEF2ACA9AF}"/>
          </ac:spMkLst>
        </pc:spChg>
        <pc:spChg chg="mod">
          <ac:chgData name="Katie Bishop [WA]" userId="S::kbishop_washingtonea.org#ext#@neahq.onmicrosoft.com::49e01a96-684d-4216-96b4-584a08a22682" providerId="AD" clId="Web-{635AD5C2-7E8E-D787-3AF6-EDDF23709718}" dt="2026-02-26T14:55:10.219" v="40" actId="20577"/>
          <ac:spMkLst>
            <pc:docMk/>
            <pc:sldMk cId="379882622" sldId="1867"/>
            <ac:spMk id="3" creationId="{7EE49F18-56BF-DD73-9B80-9EFFE6ED0D34}"/>
          </ac:spMkLst>
        </pc:spChg>
        <pc:inkChg chg="del">
          <ac:chgData name="Katie Bishop [WA]" userId="S::kbishop_washingtonea.org#ext#@neahq.onmicrosoft.com::49e01a96-684d-4216-96b4-584a08a22682" providerId="AD" clId="Web-{635AD5C2-7E8E-D787-3AF6-EDDF23709718}" dt="2026-02-26T14:54:25.578" v="35"/>
          <ac:inkMkLst>
            <pc:docMk/>
            <pc:sldMk cId="379882622" sldId="1867"/>
            <ac:inkMk id="4" creationId="{D78A34B4-FB35-C636-77BF-257418EF09E6}"/>
          </ac:inkMkLst>
        </pc:inkChg>
        <pc:inkChg chg="del">
          <ac:chgData name="Katie Bishop [WA]" userId="S::kbishop_washingtonea.org#ext#@neahq.onmicrosoft.com::49e01a96-684d-4216-96b4-584a08a22682" providerId="AD" clId="Web-{635AD5C2-7E8E-D787-3AF6-EDDF23709718}" dt="2026-02-26T14:54:20.344" v="34"/>
          <ac:inkMkLst>
            <pc:docMk/>
            <pc:sldMk cId="379882622" sldId="1867"/>
            <ac:inkMk id="5" creationId="{FCFA3203-8A20-4B34-1002-98CD83A96706}"/>
          </ac:inkMkLst>
        </pc:inkChg>
      </pc:sldChg>
      <pc:sldChg chg="del">
        <pc:chgData name="Katie Bishop [WA]" userId="S::kbishop_washingtonea.org#ext#@neahq.onmicrosoft.com::49e01a96-684d-4216-96b4-584a08a22682" providerId="AD" clId="Web-{635AD5C2-7E8E-D787-3AF6-EDDF23709718}" dt="2026-02-26T14:57:38.359" v="51"/>
        <pc:sldMkLst>
          <pc:docMk/>
          <pc:sldMk cId="975352958" sldId="1868"/>
        </pc:sldMkLst>
      </pc:sldChg>
      <pc:sldChg chg="del">
        <pc:chgData name="Katie Bishop [WA]" userId="S::kbishop_washingtonea.org#ext#@neahq.onmicrosoft.com::49e01a96-684d-4216-96b4-584a08a22682" providerId="AD" clId="Web-{635AD5C2-7E8E-D787-3AF6-EDDF23709718}" dt="2026-02-26T14:58:08.156" v="57"/>
        <pc:sldMkLst>
          <pc:docMk/>
          <pc:sldMk cId="3216799327" sldId="1870"/>
        </pc:sldMkLst>
      </pc:sldChg>
      <pc:sldChg chg="modSp">
        <pc:chgData name="Katie Bishop [WA]" userId="S::kbishop_washingtonea.org#ext#@neahq.onmicrosoft.com::49e01a96-684d-4216-96b4-584a08a22682" providerId="AD" clId="Web-{635AD5C2-7E8E-D787-3AF6-EDDF23709718}" dt="2026-02-26T14:58:19.390" v="59" actId="20577"/>
        <pc:sldMkLst>
          <pc:docMk/>
          <pc:sldMk cId="3649979089" sldId="2562"/>
        </pc:sldMkLst>
        <pc:spChg chg="mod">
          <ac:chgData name="Katie Bishop [WA]" userId="S::kbishop_washingtonea.org#ext#@neahq.onmicrosoft.com::49e01a96-684d-4216-96b4-584a08a22682" providerId="AD" clId="Web-{635AD5C2-7E8E-D787-3AF6-EDDF23709718}" dt="2026-02-26T14:58:19.390" v="59" actId="20577"/>
          <ac:spMkLst>
            <pc:docMk/>
            <pc:sldMk cId="3649979089" sldId="2562"/>
            <ac:spMk id="3" creationId="{315762F0-24ED-D958-A5B4-79BC29BAC9A2}"/>
          </ac:spMkLst>
        </pc:spChg>
      </pc:sldChg>
      <pc:sldChg chg="modSp del">
        <pc:chgData name="Katie Bishop [WA]" userId="S::kbishop_washingtonea.org#ext#@neahq.onmicrosoft.com::49e01a96-684d-4216-96b4-584a08a22682" providerId="AD" clId="Web-{635AD5C2-7E8E-D787-3AF6-EDDF23709718}" dt="2026-02-26T15:27:17.916" v="131"/>
        <pc:sldMkLst>
          <pc:docMk/>
          <pc:sldMk cId="2132117892" sldId="2569"/>
        </pc:sldMkLst>
        <pc:spChg chg="mod">
          <ac:chgData name="Katie Bishop [WA]" userId="S::kbishop_washingtonea.org#ext#@neahq.onmicrosoft.com::49e01a96-684d-4216-96b4-584a08a22682" providerId="AD" clId="Web-{635AD5C2-7E8E-D787-3AF6-EDDF23709718}" dt="2026-02-26T14:59:37.015" v="62" actId="20577"/>
          <ac:spMkLst>
            <pc:docMk/>
            <pc:sldMk cId="2132117892" sldId="2569"/>
            <ac:spMk id="3" creationId="{529BFE1A-2A8C-3D0C-7E50-B5ECC96A519B}"/>
          </ac:spMkLst>
        </pc:spChg>
      </pc:sldChg>
      <pc:sldChg chg="del">
        <pc:chgData name="Katie Bishop [WA]" userId="S::kbishop_washingtonea.org#ext#@neahq.onmicrosoft.com::49e01a96-684d-4216-96b4-584a08a22682" providerId="AD" clId="Web-{635AD5C2-7E8E-D787-3AF6-EDDF23709718}" dt="2026-02-26T15:00:06.719" v="63"/>
        <pc:sldMkLst>
          <pc:docMk/>
          <pc:sldMk cId="956759396" sldId="2570"/>
        </pc:sldMkLst>
      </pc:sldChg>
      <pc:sldChg chg="del">
        <pc:chgData name="Katie Bishop [WA]" userId="S::kbishop_washingtonea.org#ext#@neahq.onmicrosoft.com::49e01a96-684d-4216-96b4-584a08a22682" providerId="AD" clId="Web-{635AD5C2-7E8E-D787-3AF6-EDDF23709718}" dt="2026-02-26T15:31:00.524" v="158"/>
        <pc:sldMkLst>
          <pc:docMk/>
          <pc:sldMk cId="1693914762" sldId="2587"/>
        </pc:sldMkLst>
      </pc:sldChg>
      <pc:sldChg chg="del">
        <pc:chgData name="Katie Bishop [WA]" userId="S::kbishop_washingtonea.org#ext#@neahq.onmicrosoft.com::49e01a96-684d-4216-96b4-584a08a22682" providerId="AD" clId="Web-{635AD5C2-7E8E-D787-3AF6-EDDF23709718}" dt="2026-02-26T15:27:17.916" v="125"/>
        <pc:sldMkLst>
          <pc:docMk/>
          <pc:sldMk cId="3377759764" sldId="2605"/>
        </pc:sldMkLst>
      </pc:sldChg>
      <pc:sldChg chg="addSp delSp modSp mod modClrScheme chgLayout">
        <pc:chgData name="Katie Bishop [WA]" userId="S::kbishop_washingtonea.org#ext#@neahq.onmicrosoft.com::49e01a96-684d-4216-96b4-584a08a22682" providerId="AD" clId="Web-{635AD5C2-7E8E-D787-3AF6-EDDF23709718}" dt="2026-02-26T15:01:37.437" v="74"/>
        <pc:sldMkLst>
          <pc:docMk/>
          <pc:sldMk cId="4067355336" sldId="2607"/>
        </pc:sldMkLst>
        <pc:spChg chg="mod ord">
          <ac:chgData name="Katie Bishop [WA]" userId="S::kbishop_washingtonea.org#ext#@neahq.onmicrosoft.com::49e01a96-684d-4216-96b4-584a08a22682" providerId="AD" clId="Web-{635AD5C2-7E8E-D787-3AF6-EDDF23709718}" dt="2026-02-26T15:01:37.437" v="74"/>
          <ac:spMkLst>
            <pc:docMk/>
            <pc:sldMk cId="4067355336" sldId="2607"/>
            <ac:spMk id="2" creationId="{A3F6DB27-6DCB-00E8-6FF1-EC120A229ED3}"/>
          </ac:spMkLst>
        </pc:spChg>
        <pc:spChg chg="add del mod ord">
          <ac:chgData name="Katie Bishop [WA]" userId="S::kbishop_washingtonea.org#ext#@neahq.onmicrosoft.com::49e01a96-684d-4216-96b4-584a08a22682" providerId="AD" clId="Web-{635AD5C2-7E8E-D787-3AF6-EDDF23709718}" dt="2026-02-26T15:01:37.437" v="74"/>
          <ac:spMkLst>
            <pc:docMk/>
            <pc:sldMk cId="4067355336" sldId="2607"/>
            <ac:spMk id="3" creationId="{94E0C65A-5191-7CFD-D59F-DFAEEB1C5FB4}"/>
          </ac:spMkLst>
        </pc:spChg>
        <pc:picChg chg="mod ord">
          <ac:chgData name="Katie Bishop [WA]" userId="S::kbishop_washingtonea.org#ext#@neahq.onmicrosoft.com::49e01a96-684d-4216-96b4-584a08a22682" providerId="AD" clId="Web-{635AD5C2-7E8E-D787-3AF6-EDDF23709718}" dt="2026-02-26T15:01:37.437" v="74"/>
          <ac:picMkLst>
            <pc:docMk/>
            <pc:sldMk cId="4067355336" sldId="2607"/>
            <ac:picMk id="4" creationId="{0E3F1FB9-91E3-A7CD-0A26-B266E2236D96}"/>
          </ac:picMkLst>
        </pc:picChg>
      </pc:sldChg>
      <pc:sldChg chg="delSp del">
        <pc:chgData name="Katie Bishop [WA]" userId="S::kbishop_washingtonea.org#ext#@neahq.onmicrosoft.com::49e01a96-684d-4216-96b4-584a08a22682" providerId="AD" clId="Web-{635AD5C2-7E8E-D787-3AF6-EDDF23709718}" dt="2026-02-26T14:55:02.281" v="38"/>
        <pc:sldMkLst>
          <pc:docMk/>
          <pc:sldMk cId="2492385625" sldId="2608"/>
        </pc:sldMkLst>
        <pc:inkChg chg="del">
          <ac:chgData name="Katie Bishop [WA]" userId="S::kbishop_washingtonea.org#ext#@neahq.onmicrosoft.com::49e01a96-684d-4216-96b4-584a08a22682" providerId="AD" clId="Web-{635AD5C2-7E8E-D787-3AF6-EDDF23709718}" dt="2026-02-26T14:53:32.219" v="16"/>
          <ac:inkMkLst>
            <pc:docMk/>
            <pc:sldMk cId="2492385625" sldId="2608"/>
            <ac:inkMk id="4" creationId="{06EF9EA1-4D64-F6A5-7309-15309CC40F6D}"/>
          </ac:inkMkLst>
        </pc:inkChg>
      </pc:sldChg>
      <pc:sldChg chg="modSp new mod modClrScheme chgLayout">
        <pc:chgData name="Katie Bishop [WA]" userId="S::kbishop_washingtonea.org#ext#@neahq.onmicrosoft.com::49e01a96-684d-4216-96b4-584a08a22682" providerId="AD" clId="Web-{635AD5C2-7E8E-D787-3AF6-EDDF23709718}" dt="2026-02-26T14:57:19.016" v="47" actId="20577"/>
        <pc:sldMkLst>
          <pc:docMk/>
          <pc:sldMk cId="714177132" sldId="2614"/>
        </pc:sldMkLst>
        <pc:spChg chg="mod ord">
          <ac:chgData name="Katie Bishop [WA]" userId="S::kbishop_washingtonea.org#ext#@neahq.onmicrosoft.com::49e01a96-684d-4216-96b4-584a08a22682" providerId="AD" clId="Web-{635AD5C2-7E8E-D787-3AF6-EDDF23709718}" dt="2026-02-26T14:57:19.016" v="47" actId="20577"/>
          <ac:spMkLst>
            <pc:docMk/>
            <pc:sldMk cId="714177132" sldId="2614"/>
            <ac:spMk id="2" creationId="{2BAE96EE-B307-221B-57B0-4BF852E23202}"/>
          </ac:spMkLst>
        </pc:spChg>
        <pc:spChg chg="mod ord">
          <ac:chgData name="Katie Bishop [WA]" userId="S::kbishop_washingtonea.org#ext#@neahq.onmicrosoft.com::49e01a96-684d-4216-96b4-584a08a22682" providerId="AD" clId="Web-{635AD5C2-7E8E-D787-3AF6-EDDF23709718}" dt="2026-02-26T14:57:16.312" v="44"/>
          <ac:spMkLst>
            <pc:docMk/>
            <pc:sldMk cId="714177132" sldId="2614"/>
            <ac:spMk id="3" creationId="{FDF362C0-13FF-A84E-1418-61452490CBE5}"/>
          </ac:spMkLst>
        </pc:spChg>
      </pc:sldChg>
      <pc:sldChg chg="modSp new">
        <pc:chgData name="Katie Bishop [WA]" userId="S::kbishop_washingtonea.org#ext#@neahq.onmicrosoft.com::49e01a96-684d-4216-96b4-584a08a22682" providerId="AD" clId="Web-{635AD5C2-7E8E-D787-3AF6-EDDF23709718}" dt="2026-02-26T15:02:04.906" v="114" actId="20577"/>
        <pc:sldMkLst>
          <pc:docMk/>
          <pc:sldMk cId="2620559792" sldId="2615"/>
        </pc:sldMkLst>
        <pc:spChg chg="mod">
          <ac:chgData name="Katie Bishop [WA]" userId="S::kbishop_washingtonea.org#ext#@neahq.onmicrosoft.com::49e01a96-684d-4216-96b4-584a08a22682" providerId="AD" clId="Web-{635AD5C2-7E8E-D787-3AF6-EDDF23709718}" dt="2026-02-26T15:01:57.156" v="100" actId="20577"/>
          <ac:spMkLst>
            <pc:docMk/>
            <pc:sldMk cId="2620559792" sldId="2615"/>
            <ac:spMk id="2" creationId="{C16C9733-4837-DC50-D461-97F156F32D29}"/>
          </ac:spMkLst>
        </pc:spChg>
        <pc:spChg chg="mod">
          <ac:chgData name="Katie Bishop [WA]" userId="S::kbishop_washingtonea.org#ext#@neahq.onmicrosoft.com::49e01a96-684d-4216-96b4-584a08a22682" providerId="AD" clId="Web-{635AD5C2-7E8E-D787-3AF6-EDDF23709718}" dt="2026-02-26T15:02:04.906" v="114" actId="20577"/>
          <ac:spMkLst>
            <pc:docMk/>
            <pc:sldMk cId="2620559792" sldId="2615"/>
            <ac:spMk id="3" creationId="{43CAB9B5-A717-3A32-84B9-20A1684FDF36}"/>
          </ac:spMkLst>
        </pc:spChg>
      </pc:sldChg>
      <pc:sldChg chg="add del">
        <pc:chgData name="Katie Bishop [WA]" userId="S::kbishop_washingtonea.org#ext#@neahq.onmicrosoft.com::49e01a96-684d-4216-96b4-584a08a22682" providerId="AD" clId="Web-{635AD5C2-7E8E-D787-3AF6-EDDF23709718}" dt="2026-02-26T15:28:26.697" v="148"/>
        <pc:sldMkLst>
          <pc:docMk/>
          <pc:sldMk cId="2132117892" sldId="2616"/>
        </pc:sldMkLst>
      </pc:sldChg>
      <pc:sldChg chg="add del">
        <pc:chgData name="Katie Bishop [WA]" userId="S::kbishop_washingtonea.org#ext#@neahq.onmicrosoft.com::49e01a96-684d-4216-96b4-584a08a22682" providerId="AD" clId="Web-{635AD5C2-7E8E-D787-3AF6-EDDF23709718}" dt="2026-02-26T15:28:26.759" v="149"/>
        <pc:sldMkLst>
          <pc:docMk/>
          <pc:sldMk cId="1355355167" sldId="2617"/>
        </pc:sldMkLst>
      </pc:sldChg>
      <pc:sldChg chg="add del">
        <pc:chgData name="Katie Bishop [WA]" userId="S::kbishop_washingtonea.org#ext#@neahq.onmicrosoft.com::49e01a96-684d-4216-96b4-584a08a22682" providerId="AD" clId="Web-{635AD5C2-7E8E-D787-3AF6-EDDF23709718}" dt="2026-02-26T15:28:26.900" v="150"/>
        <pc:sldMkLst>
          <pc:docMk/>
          <pc:sldMk cId="1960863649" sldId="2618"/>
        </pc:sldMkLst>
      </pc:sldChg>
      <pc:sldChg chg="add del">
        <pc:chgData name="Katie Bishop [WA]" userId="S::kbishop_washingtonea.org#ext#@neahq.onmicrosoft.com::49e01a96-684d-4216-96b4-584a08a22682" providerId="AD" clId="Web-{635AD5C2-7E8E-D787-3AF6-EDDF23709718}" dt="2026-02-26T15:28:27.041" v="151"/>
        <pc:sldMkLst>
          <pc:docMk/>
          <pc:sldMk cId="691873737" sldId="2619"/>
        </pc:sldMkLst>
      </pc:sldChg>
      <pc:sldChg chg="add del">
        <pc:chgData name="Katie Bishop [WA]" userId="S::kbishop_washingtonea.org#ext#@neahq.onmicrosoft.com::49e01a96-684d-4216-96b4-584a08a22682" providerId="AD" clId="Web-{635AD5C2-7E8E-D787-3AF6-EDDF23709718}" dt="2026-02-26T15:28:27.166" v="152"/>
        <pc:sldMkLst>
          <pc:docMk/>
          <pc:sldMk cId="4049079239" sldId="2620"/>
        </pc:sldMkLst>
      </pc:sldChg>
      <pc:sldChg chg="add del">
        <pc:chgData name="Katie Bishop [WA]" userId="S::kbishop_washingtonea.org#ext#@neahq.onmicrosoft.com::49e01a96-684d-4216-96b4-584a08a22682" providerId="AD" clId="Web-{635AD5C2-7E8E-D787-3AF6-EDDF23709718}" dt="2026-02-26T15:28:27.244" v="153"/>
        <pc:sldMkLst>
          <pc:docMk/>
          <pc:sldMk cId="2740485189" sldId="2621"/>
        </pc:sldMkLst>
      </pc:sldChg>
      <pc:sldChg chg="add del">
        <pc:chgData name="Katie Bishop [WA]" userId="S::kbishop_washingtonea.org#ext#@neahq.onmicrosoft.com::49e01a96-684d-4216-96b4-584a08a22682" providerId="AD" clId="Web-{635AD5C2-7E8E-D787-3AF6-EDDF23709718}" dt="2026-02-26T15:28:27.353" v="154"/>
        <pc:sldMkLst>
          <pc:docMk/>
          <pc:sldMk cId="3377759764" sldId="2622"/>
        </pc:sldMkLst>
      </pc:sldChg>
      <pc:sldChg chg="add del">
        <pc:chgData name="Katie Bishop [WA]" userId="S::kbishop_washingtonea.org#ext#@neahq.onmicrosoft.com::49e01a96-684d-4216-96b4-584a08a22682" providerId="AD" clId="Web-{635AD5C2-7E8E-D787-3AF6-EDDF23709718}" dt="2026-02-26T15:28:27.431" v="155"/>
        <pc:sldMkLst>
          <pc:docMk/>
          <pc:sldMk cId="1621722487" sldId="2623"/>
        </pc:sldMkLst>
      </pc:sldChg>
      <pc:sldChg chg="add">
        <pc:chgData name="Katie Bishop [WA]" userId="S::kbishop_washingtonea.org#ext#@neahq.onmicrosoft.com::49e01a96-684d-4216-96b4-584a08a22682" providerId="AD" clId="Web-{635AD5C2-7E8E-D787-3AF6-EDDF23709718}" dt="2026-02-26T15:28:40.962" v="157"/>
        <pc:sldMkLst>
          <pc:docMk/>
          <pc:sldMk cId="3273971419" sldId="2624"/>
        </pc:sldMkLst>
      </pc:sldChg>
      <pc:sldChg chg="add">
        <pc:chgData name="Katie Bishop [WA]" userId="S::kbishop_washingtonea.org#ext#@neahq.onmicrosoft.com::49e01a96-684d-4216-96b4-584a08a22682" providerId="AD" clId="Web-{635AD5C2-7E8E-D787-3AF6-EDDF23709718}" dt="2026-02-26T15:31:06.446" v="159"/>
        <pc:sldMkLst>
          <pc:docMk/>
          <pc:sldMk cId="1693914762" sldId="2625"/>
        </pc:sldMkLst>
      </pc:sldChg>
    </pc:docChg>
  </pc:docChgLst>
  <pc:docChgLst>
    <pc:chgData name="Holmes, Ellen [NEA]" userId="S::eholmes@nea.org::8df78491-616d-4641-a13e-176bb27a1b7f" providerId="AD" clId="Web-{6498C324-5407-8F6C-D67F-80F864A61C7B}"/>
    <pc:docChg chg="modSld">
      <pc:chgData name="Holmes, Ellen [NEA]" userId="S::eholmes@nea.org::8df78491-616d-4641-a13e-176bb27a1b7f" providerId="AD" clId="Web-{6498C324-5407-8F6C-D67F-80F864A61C7B}" dt="2026-02-19T22:27:52.561" v="40" actId="20577"/>
      <pc:docMkLst>
        <pc:docMk/>
      </pc:docMkLst>
      <pc:sldChg chg="modSp">
        <pc:chgData name="Holmes, Ellen [NEA]" userId="S::eholmes@nea.org::8df78491-616d-4641-a13e-176bb27a1b7f" providerId="AD" clId="Web-{6498C324-5407-8F6C-D67F-80F864A61C7B}" dt="2026-02-19T22:25:41.637" v="10" actId="20577"/>
        <pc:sldMkLst>
          <pc:docMk/>
          <pc:sldMk cId="3195401881" sldId="314"/>
        </pc:sldMkLst>
        <pc:spChg chg="mod">
          <ac:chgData name="Holmes, Ellen [NEA]" userId="S::eholmes@nea.org::8df78491-616d-4641-a13e-176bb27a1b7f" providerId="AD" clId="Web-{6498C324-5407-8F6C-D67F-80F864A61C7B}" dt="2026-02-19T22:25:41.637" v="10" actId="20577"/>
          <ac:spMkLst>
            <pc:docMk/>
            <pc:sldMk cId="3195401881" sldId="314"/>
            <ac:spMk id="102402" creationId="{00000000-0000-0000-0000-000000000000}"/>
          </ac:spMkLst>
        </pc:spChg>
      </pc:sldChg>
      <pc:sldChg chg="modSp">
        <pc:chgData name="Holmes, Ellen [NEA]" userId="S::eholmes@nea.org::8df78491-616d-4641-a13e-176bb27a1b7f" providerId="AD" clId="Web-{6498C324-5407-8F6C-D67F-80F864A61C7B}" dt="2026-02-19T22:27:52.561" v="40" actId="20577"/>
        <pc:sldMkLst>
          <pc:docMk/>
          <pc:sldMk cId="1278620575" sldId="861"/>
        </pc:sldMkLst>
        <pc:spChg chg="mod">
          <ac:chgData name="Holmes, Ellen [NEA]" userId="S::eholmes@nea.org::8df78491-616d-4641-a13e-176bb27a1b7f" providerId="AD" clId="Web-{6498C324-5407-8F6C-D67F-80F864A61C7B}" dt="2026-02-19T22:27:52.561" v="40" actId="20577"/>
          <ac:spMkLst>
            <pc:docMk/>
            <pc:sldMk cId="1278620575" sldId="861"/>
            <ac:spMk id="3" creationId="{D5A9E3C9-07AA-41F6-A08B-5C66AAB1A24E}"/>
          </ac:spMkLst>
        </pc:spChg>
      </pc:sldChg>
    </pc:docChg>
  </pc:docChgLst>
  <pc:docChgLst>
    <pc:chgData name="Holmes, Ellen [NEA]" userId="S::eholmes@nea.org::8df78491-616d-4641-a13e-176bb27a1b7f" providerId="AD" clId="Web-{73F65F4E-FB80-FB8F-54C0-44D366A37FEE}"/>
    <pc:docChg chg="addSld delSld modSld">
      <pc:chgData name="Holmes, Ellen [NEA]" userId="S::eholmes@nea.org::8df78491-616d-4641-a13e-176bb27a1b7f" providerId="AD" clId="Web-{73F65F4E-FB80-FB8F-54C0-44D366A37FEE}" dt="2026-02-26T17:42:32.470" v="356"/>
      <pc:docMkLst>
        <pc:docMk/>
      </pc:docMkLst>
      <pc:sldChg chg="del">
        <pc:chgData name="Holmes, Ellen [NEA]" userId="S::eholmes@nea.org::8df78491-616d-4641-a13e-176bb27a1b7f" providerId="AD" clId="Web-{73F65F4E-FB80-FB8F-54C0-44D366A37FEE}" dt="2026-02-26T15:45:30.021" v="16"/>
        <pc:sldMkLst>
          <pc:docMk/>
          <pc:sldMk cId="956743193" sldId="898"/>
        </pc:sldMkLst>
      </pc:sldChg>
      <pc:sldChg chg="modSp">
        <pc:chgData name="Holmes, Ellen [NEA]" userId="S::eholmes@nea.org::8df78491-616d-4641-a13e-176bb27a1b7f" providerId="AD" clId="Web-{73F65F4E-FB80-FB8F-54C0-44D366A37FEE}" dt="2026-02-26T16:04:34.914" v="88" actId="20577"/>
        <pc:sldMkLst>
          <pc:docMk/>
          <pc:sldMk cId="1205782025" sldId="912"/>
        </pc:sldMkLst>
        <pc:spChg chg="mod">
          <ac:chgData name="Holmes, Ellen [NEA]" userId="S::eholmes@nea.org::8df78491-616d-4641-a13e-176bb27a1b7f" providerId="AD" clId="Web-{73F65F4E-FB80-FB8F-54C0-44D366A37FEE}" dt="2026-02-26T16:04:34.914" v="88" actId="20577"/>
          <ac:spMkLst>
            <pc:docMk/>
            <pc:sldMk cId="1205782025" sldId="912"/>
            <ac:spMk id="2" creationId="{00000000-0000-0000-0000-000000000000}"/>
          </ac:spMkLst>
        </pc:spChg>
        <pc:spChg chg="mod">
          <ac:chgData name="Holmes, Ellen [NEA]" userId="S::eholmes@nea.org::8df78491-616d-4641-a13e-176bb27a1b7f" providerId="AD" clId="Web-{73F65F4E-FB80-FB8F-54C0-44D366A37FEE}" dt="2026-02-26T15:51:13.490" v="17" actId="20577"/>
          <ac:spMkLst>
            <pc:docMk/>
            <pc:sldMk cId="1205782025" sldId="912"/>
            <ac:spMk id="3" creationId="{00000000-0000-0000-0000-000000000000}"/>
          </ac:spMkLst>
        </pc:spChg>
      </pc:sldChg>
      <pc:sldChg chg="del">
        <pc:chgData name="Holmes, Ellen [NEA]" userId="S::eholmes@nea.org::8df78491-616d-4641-a13e-176bb27a1b7f" providerId="AD" clId="Web-{73F65F4E-FB80-FB8F-54C0-44D366A37FEE}" dt="2026-02-26T16:03:31.414" v="66"/>
        <pc:sldMkLst>
          <pc:docMk/>
          <pc:sldMk cId="2838729311" sldId="916"/>
        </pc:sldMkLst>
      </pc:sldChg>
      <pc:sldChg chg="modSp">
        <pc:chgData name="Holmes, Ellen [NEA]" userId="S::eholmes@nea.org::8df78491-616d-4641-a13e-176bb27a1b7f" providerId="AD" clId="Web-{73F65F4E-FB80-FB8F-54C0-44D366A37FEE}" dt="2026-02-26T16:07:06.774" v="199" actId="20577"/>
        <pc:sldMkLst>
          <pc:docMk/>
          <pc:sldMk cId="2074583170" sldId="917"/>
        </pc:sldMkLst>
        <pc:spChg chg="mod">
          <ac:chgData name="Holmes, Ellen [NEA]" userId="S::eholmes@nea.org::8df78491-616d-4641-a13e-176bb27a1b7f" providerId="AD" clId="Web-{73F65F4E-FB80-FB8F-54C0-44D366A37FEE}" dt="2026-02-26T16:07:06.774" v="199" actId="20577"/>
          <ac:spMkLst>
            <pc:docMk/>
            <pc:sldMk cId="2074583170" sldId="917"/>
            <ac:spMk id="12" creationId="{00000000-0000-0000-0000-000000000000}"/>
          </ac:spMkLst>
        </pc:spChg>
      </pc:sldChg>
      <pc:sldChg chg="modSp">
        <pc:chgData name="Holmes, Ellen [NEA]" userId="S::eholmes@nea.org::8df78491-616d-4641-a13e-176bb27a1b7f" providerId="AD" clId="Web-{73F65F4E-FB80-FB8F-54C0-44D366A37FEE}" dt="2026-02-26T16:18:00.338" v="205" actId="20577"/>
        <pc:sldMkLst>
          <pc:docMk/>
          <pc:sldMk cId="3912151473" sldId="919"/>
        </pc:sldMkLst>
        <pc:spChg chg="mod">
          <ac:chgData name="Holmes, Ellen [NEA]" userId="S::eholmes@nea.org::8df78491-616d-4641-a13e-176bb27a1b7f" providerId="AD" clId="Web-{73F65F4E-FB80-FB8F-54C0-44D366A37FEE}" dt="2026-02-26T16:18:00.338" v="205" actId="20577"/>
          <ac:spMkLst>
            <pc:docMk/>
            <pc:sldMk cId="3912151473" sldId="919"/>
            <ac:spMk id="4" creationId="{00000000-0000-0000-0000-000000000000}"/>
          </ac:spMkLst>
        </pc:spChg>
      </pc:sldChg>
      <pc:sldChg chg="modSp">
        <pc:chgData name="Holmes, Ellen [NEA]" userId="S::eholmes@nea.org::8df78491-616d-4641-a13e-176bb27a1b7f" providerId="AD" clId="Web-{73F65F4E-FB80-FB8F-54C0-44D366A37FEE}" dt="2026-02-26T16:21:51.229" v="216" actId="20577"/>
        <pc:sldMkLst>
          <pc:docMk/>
          <pc:sldMk cId="3353719064" sldId="920"/>
        </pc:sldMkLst>
        <pc:spChg chg="mod">
          <ac:chgData name="Holmes, Ellen [NEA]" userId="S::eholmes@nea.org::8df78491-616d-4641-a13e-176bb27a1b7f" providerId="AD" clId="Web-{73F65F4E-FB80-FB8F-54C0-44D366A37FEE}" dt="2026-02-26T16:21:51.229" v="216" actId="20577"/>
          <ac:spMkLst>
            <pc:docMk/>
            <pc:sldMk cId="3353719064" sldId="920"/>
            <ac:spMk id="3" creationId="{00000000-0000-0000-0000-000000000000}"/>
          </ac:spMkLst>
        </pc:spChg>
      </pc:sldChg>
      <pc:sldChg chg="modSp">
        <pc:chgData name="Holmes, Ellen [NEA]" userId="S::eholmes@nea.org::8df78491-616d-4641-a13e-176bb27a1b7f" providerId="AD" clId="Web-{73F65F4E-FB80-FB8F-54C0-44D366A37FEE}" dt="2026-02-26T16:35:40.466" v="239" actId="20577"/>
        <pc:sldMkLst>
          <pc:docMk/>
          <pc:sldMk cId="516641461" sldId="922"/>
        </pc:sldMkLst>
        <pc:spChg chg="mod">
          <ac:chgData name="Holmes, Ellen [NEA]" userId="S::eholmes@nea.org::8df78491-616d-4641-a13e-176bb27a1b7f" providerId="AD" clId="Web-{73F65F4E-FB80-FB8F-54C0-44D366A37FEE}" dt="2026-02-26T16:35:40.466" v="239" actId="20577"/>
          <ac:spMkLst>
            <pc:docMk/>
            <pc:sldMk cId="516641461" sldId="922"/>
            <ac:spMk id="2" creationId="{CF011BE6-2DAB-FFAE-BE5B-0CDDA39F0F2C}"/>
          </ac:spMkLst>
        </pc:spChg>
      </pc:sldChg>
      <pc:sldChg chg="modSp">
        <pc:chgData name="Holmes, Ellen [NEA]" userId="S::eholmes@nea.org::8df78491-616d-4641-a13e-176bb27a1b7f" providerId="AD" clId="Web-{73F65F4E-FB80-FB8F-54C0-44D366A37FEE}" dt="2026-02-26T17:16:17.425" v="246" actId="20577"/>
        <pc:sldMkLst>
          <pc:docMk/>
          <pc:sldMk cId="2145023727" sldId="1021"/>
        </pc:sldMkLst>
        <pc:spChg chg="mod">
          <ac:chgData name="Holmes, Ellen [NEA]" userId="S::eholmes@nea.org::8df78491-616d-4641-a13e-176bb27a1b7f" providerId="AD" clId="Web-{73F65F4E-FB80-FB8F-54C0-44D366A37FEE}" dt="2026-02-26T17:16:17.425" v="246" actId="20577"/>
          <ac:spMkLst>
            <pc:docMk/>
            <pc:sldMk cId="2145023727" sldId="1021"/>
            <ac:spMk id="3" creationId="{60ECFCCA-E6A1-6ECB-5F4B-6FE75797D3BE}"/>
          </ac:spMkLst>
        </pc:spChg>
      </pc:sldChg>
      <pc:sldChg chg="modSp">
        <pc:chgData name="Holmes, Ellen [NEA]" userId="S::eholmes@nea.org::8df78491-616d-4641-a13e-176bb27a1b7f" providerId="AD" clId="Web-{73F65F4E-FB80-FB8F-54C0-44D366A37FEE}" dt="2026-02-26T17:29:57.799" v="316" actId="20577"/>
        <pc:sldMkLst>
          <pc:docMk/>
          <pc:sldMk cId="3649979089" sldId="2562"/>
        </pc:sldMkLst>
        <pc:spChg chg="mod">
          <ac:chgData name="Holmes, Ellen [NEA]" userId="S::eholmes@nea.org::8df78491-616d-4641-a13e-176bb27a1b7f" providerId="AD" clId="Web-{73F65F4E-FB80-FB8F-54C0-44D366A37FEE}" dt="2026-02-26T17:29:57.799" v="316" actId="20577"/>
          <ac:spMkLst>
            <pc:docMk/>
            <pc:sldMk cId="3649979089" sldId="2562"/>
            <ac:spMk id="3" creationId="{315762F0-24ED-D958-A5B4-79BC29BAC9A2}"/>
          </ac:spMkLst>
        </pc:spChg>
      </pc:sldChg>
      <pc:sldChg chg="del">
        <pc:chgData name="Holmes, Ellen [NEA]" userId="S::eholmes@nea.org::8df78491-616d-4641-a13e-176bb27a1b7f" providerId="AD" clId="Web-{73F65F4E-FB80-FB8F-54C0-44D366A37FEE}" dt="2026-02-26T17:30:34.940" v="317"/>
        <pc:sldMkLst>
          <pc:docMk/>
          <pc:sldMk cId="1675956249" sldId="2563"/>
        </pc:sldMkLst>
      </pc:sldChg>
      <pc:sldChg chg="addSp delSp modSp delAnim">
        <pc:chgData name="Holmes, Ellen [NEA]" userId="S::eholmes@nea.org::8df78491-616d-4641-a13e-176bb27a1b7f" providerId="AD" clId="Web-{73F65F4E-FB80-FB8F-54C0-44D366A37FEE}" dt="2026-02-26T17:40:16.173" v="353" actId="1076"/>
        <pc:sldMkLst>
          <pc:docMk/>
          <pc:sldMk cId="2580607297" sldId="2566"/>
        </pc:sldMkLst>
        <pc:spChg chg="mod">
          <ac:chgData name="Holmes, Ellen [NEA]" userId="S::eholmes@nea.org::8df78491-616d-4641-a13e-176bb27a1b7f" providerId="AD" clId="Web-{73F65F4E-FB80-FB8F-54C0-44D366A37FEE}" dt="2026-02-26T17:39:53.923" v="348" actId="20577"/>
          <ac:spMkLst>
            <pc:docMk/>
            <pc:sldMk cId="2580607297" sldId="2566"/>
            <ac:spMk id="2" creationId="{7D1509EC-6D05-C49C-A9C2-96FF8E7B17A3}"/>
          </ac:spMkLst>
        </pc:spChg>
        <pc:spChg chg="del">
          <ac:chgData name="Holmes, Ellen [NEA]" userId="S::eholmes@nea.org::8df78491-616d-4641-a13e-176bb27a1b7f" providerId="AD" clId="Web-{73F65F4E-FB80-FB8F-54C0-44D366A37FEE}" dt="2026-02-26T17:39:37.752" v="318"/>
          <ac:spMkLst>
            <pc:docMk/>
            <pc:sldMk cId="2580607297" sldId="2566"/>
            <ac:spMk id="4" creationId="{31315D05-A5AA-5D4A-8523-B713A052CF2A}"/>
          </ac:spMkLst>
        </pc:spChg>
        <pc:spChg chg="add del mod">
          <ac:chgData name="Holmes, Ellen [NEA]" userId="S::eholmes@nea.org::8df78491-616d-4641-a13e-176bb27a1b7f" providerId="AD" clId="Web-{73F65F4E-FB80-FB8F-54C0-44D366A37FEE}" dt="2026-02-26T17:40:00.580" v="349"/>
          <ac:spMkLst>
            <pc:docMk/>
            <pc:sldMk cId="2580607297" sldId="2566"/>
            <ac:spMk id="6" creationId="{E23B44A8-F4C1-E2DC-5B60-A067453D2D2E}"/>
          </ac:spMkLst>
        </pc:spChg>
        <pc:picChg chg="mod">
          <ac:chgData name="Holmes, Ellen [NEA]" userId="S::eholmes@nea.org::8df78491-616d-4641-a13e-176bb27a1b7f" providerId="AD" clId="Web-{73F65F4E-FB80-FB8F-54C0-44D366A37FEE}" dt="2026-02-26T17:40:16.173" v="353" actId="1076"/>
          <ac:picMkLst>
            <pc:docMk/>
            <pc:sldMk cId="2580607297" sldId="2566"/>
            <ac:picMk id="3" creationId="{85F89A28-D524-469C-5EAE-0A45DF776D0E}"/>
          </ac:picMkLst>
        </pc:picChg>
      </pc:sldChg>
      <pc:sldChg chg="modSp">
        <pc:chgData name="Holmes, Ellen [NEA]" userId="S::eholmes@nea.org::8df78491-616d-4641-a13e-176bb27a1b7f" providerId="AD" clId="Web-{73F65F4E-FB80-FB8F-54C0-44D366A37FEE}" dt="2026-02-26T16:29:08.995" v="237" actId="14100"/>
        <pc:sldMkLst>
          <pc:docMk/>
          <pc:sldMk cId="3801831150" sldId="2583"/>
        </pc:sldMkLst>
        <pc:spChg chg="mod">
          <ac:chgData name="Holmes, Ellen [NEA]" userId="S::eholmes@nea.org::8df78491-616d-4641-a13e-176bb27a1b7f" providerId="AD" clId="Web-{73F65F4E-FB80-FB8F-54C0-44D366A37FEE}" dt="2026-02-26T16:28:36.136" v="233" actId="14100"/>
          <ac:spMkLst>
            <pc:docMk/>
            <pc:sldMk cId="3801831150" sldId="2583"/>
            <ac:spMk id="2" creationId="{DA9DB249-6D60-3C1E-D438-6CB459B715B7}"/>
          </ac:spMkLst>
        </pc:spChg>
        <pc:spChg chg="mod">
          <ac:chgData name="Holmes, Ellen [NEA]" userId="S::eholmes@nea.org::8df78491-616d-4641-a13e-176bb27a1b7f" providerId="AD" clId="Web-{73F65F4E-FB80-FB8F-54C0-44D366A37FEE}" dt="2026-02-26T16:29:08.995" v="237" actId="14100"/>
          <ac:spMkLst>
            <pc:docMk/>
            <pc:sldMk cId="3801831150" sldId="2583"/>
            <ac:spMk id="3" creationId="{5749A5CC-20E8-DD8C-947E-205D4DF077D3}"/>
          </ac:spMkLst>
        </pc:spChg>
      </pc:sldChg>
      <pc:sldChg chg="addSp">
        <pc:chgData name="Holmes, Ellen [NEA]" userId="S::eholmes@nea.org::8df78491-616d-4641-a13e-176bb27a1b7f" providerId="AD" clId="Web-{73F65F4E-FB80-FB8F-54C0-44D366A37FEE}" dt="2026-02-26T17:42:32.470" v="356"/>
        <pc:sldMkLst>
          <pc:docMk/>
          <pc:sldMk cId="3406309037" sldId="2590"/>
        </pc:sldMkLst>
        <pc:spChg chg="add">
          <ac:chgData name="Holmes, Ellen [NEA]" userId="S::eholmes@nea.org::8df78491-616d-4641-a13e-176bb27a1b7f" providerId="AD" clId="Web-{73F65F4E-FB80-FB8F-54C0-44D366A37FEE}" dt="2026-02-26T17:42:21.689" v="355"/>
          <ac:spMkLst>
            <pc:docMk/>
            <pc:sldMk cId="3406309037" sldId="2590"/>
            <ac:spMk id="3" creationId="{35D3E5FA-3AEF-7874-F4A7-912773B31186}"/>
          </ac:spMkLst>
        </pc:spChg>
        <pc:spChg chg="add">
          <ac:chgData name="Holmes, Ellen [NEA]" userId="S::eholmes@nea.org::8df78491-616d-4641-a13e-176bb27a1b7f" providerId="AD" clId="Web-{73F65F4E-FB80-FB8F-54C0-44D366A37FEE}" dt="2026-02-26T17:42:32.470" v="356"/>
          <ac:spMkLst>
            <pc:docMk/>
            <pc:sldMk cId="3406309037" sldId="2590"/>
            <ac:spMk id="5" creationId="{9001465A-A3A0-CEE5-AD8A-70FC79B79921}"/>
          </ac:spMkLst>
        </pc:spChg>
      </pc:sldChg>
      <pc:sldChg chg="del">
        <pc:chgData name="Holmes, Ellen [NEA]" userId="S::eholmes@nea.org::8df78491-616d-4641-a13e-176bb27a1b7f" providerId="AD" clId="Web-{73F65F4E-FB80-FB8F-54C0-44D366A37FEE}" dt="2026-02-26T17:42:09.439" v="354"/>
        <pc:sldMkLst>
          <pc:docMk/>
          <pc:sldMk cId="3785102537" sldId="2592"/>
        </pc:sldMkLst>
      </pc:sldChg>
      <pc:sldChg chg="modSp">
        <pc:chgData name="Holmes, Ellen [NEA]" userId="S::eholmes@nea.org::8df78491-616d-4641-a13e-176bb27a1b7f" providerId="AD" clId="Web-{73F65F4E-FB80-FB8F-54C0-44D366A37FEE}" dt="2026-02-26T16:02:44.727" v="65" actId="20577"/>
        <pc:sldMkLst>
          <pc:docMk/>
          <pc:sldMk cId="3096967572" sldId="2611"/>
        </pc:sldMkLst>
        <pc:spChg chg="mod">
          <ac:chgData name="Holmes, Ellen [NEA]" userId="S::eholmes@nea.org::8df78491-616d-4641-a13e-176bb27a1b7f" providerId="AD" clId="Web-{73F65F4E-FB80-FB8F-54C0-44D366A37FEE}" dt="2026-02-26T15:59:00.117" v="18" actId="20577"/>
          <ac:spMkLst>
            <pc:docMk/>
            <pc:sldMk cId="3096967572" sldId="2611"/>
            <ac:spMk id="2" creationId="{00000000-0000-0000-0000-000000000000}"/>
          </ac:spMkLst>
        </pc:spChg>
        <pc:spChg chg="mod">
          <ac:chgData name="Holmes, Ellen [NEA]" userId="S::eholmes@nea.org::8df78491-616d-4641-a13e-176bb27a1b7f" providerId="AD" clId="Web-{73F65F4E-FB80-FB8F-54C0-44D366A37FEE}" dt="2026-02-26T16:02:44.727" v="65" actId="20577"/>
          <ac:spMkLst>
            <pc:docMk/>
            <pc:sldMk cId="3096967572" sldId="2611"/>
            <ac:spMk id="5" creationId="{00000000-0000-0000-0000-000000000000}"/>
          </ac:spMkLst>
        </pc:spChg>
      </pc:sldChg>
      <pc:sldChg chg="modSp">
        <pc:chgData name="Holmes, Ellen [NEA]" userId="S::eholmes@nea.org::8df78491-616d-4641-a13e-176bb27a1b7f" providerId="AD" clId="Web-{73F65F4E-FB80-FB8F-54C0-44D366A37FEE}" dt="2026-02-26T17:26:02.315" v="281" actId="14100"/>
        <pc:sldMkLst>
          <pc:docMk/>
          <pc:sldMk cId="2740485189" sldId="2621"/>
        </pc:sldMkLst>
        <pc:spChg chg="mod">
          <ac:chgData name="Holmes, Ellen [NEA]" userId="S::eholmes@nea.org::8df78491-616d-4641-a13e-176bb27a1b7f" providerId="AD" clId="Web-{73F65F4E-FB80-FB8F-54C0-44D366A37FEE}" dt="2026-02-26T17:26:02.315" v="281" actId="14100"/>
          <ac:spMkLst>
            <pc:docMk/>
            <pc:sldMk cId="2740485189" sldId="2621"/>
            <ac:spMk id="196" creationId="{00000000-0000-0000-0000-000000000000}"/>
          </ac:spMkLst>
        </pc:spChg>
      </pc:sldChg>
      <pc:sldChg chg="modSp">
        <pc:chgData name="Holmes, Ellen [NEA]" userId="S::eholmes@nea.org::8df78491-616d-4641-a13e-176bb27a1b7f" providerId="AD" clId="Web-{73F65F4E-FB80-FB8F-54C0-44D366A37FEE}" dt="2026-02-26T17:27:49.596" v="310" actId="14100"/>
        <pc:sldMkLst>
          <pc:docMk/>
          <pc:sldMk cId="3377759764" sldId="2622"/>
        </pc:sldMkLst>
        <pc:spChg chg="mod">
          <ac:chgData name="Holmes, Ellen [NEA]" userId="S::eholmes@nea.org::8df78491-616d-4641-a13e-176bb27a1b7f" providerId="AD" clId="Web-{73F65F4E-FB80-FB8F-54C0-44D366A37FEE}" dt="2026-02-26T17:27:40.127" v="307" actId="14100"/>
          <ac:spMkLst>
            <pc:docMk/>
            <pc:sldMk cId="3377759764" sldId="2622"/>
            <ac:spMk id="196" creationId="{73912C15-7698-E410-3E92-F1DB16A01D0A}"/>
          </ac:spMkLst>
        </pc:spChg>
        <pc:picChg chg="mod">
          <ac:chgData name="Holmes, Ellen [NEA]" userId="S::eholmes@nea.org::8df78491-616d-4641-a13e-176bb27a1b7f" providerId="AD" clId="Web-{73F65F4E-FB80-FB8F-54C0-44D366A37FEE}" dt="2026-02-26T17:27:49.596" v="310" actId="14100"/>
          <ac:picMkLst>
            <pc:docMk/>
            <pc:sldMk cId="3377759764" sldId="2622"/>
            <ac:picMk id="2" creationId="{4B1A46AD-4470-6A86-5BA5-E61362078EA8}"/>
          </ac:picMkLst>
        </pc:picChg>
      </pc:sldChg>
      <pc:sldChg chg="modSp new">
        <pc:chgData name="Holmes, Ellen [NEA]" userId="S::eholmes@nea.org::8df78491-616d-4641-a13e-176bb27a1b7f" providerId="AD" clId="Web-{73F65F4E-FB80-FB8F-54C0-44D366A37FEE}" dt="2026-02-26T15:45:02.396" v="15" actId="20577"/>
        <pc:sldMkLst>
          <pc:docMk/>
          <pc:sldMk cId="844108636" sldId="2626"/>
        </pc:sldMkLst>
        <pc:spChg chg="mod">
          <ac:chgData name="Holmes, Ellen [NEA]" userId="S::eholmes@nea.org::8df78491-616d-4641-a13e-176bb27a1b7f" providerId="AD" clId="Web-{73F65F4E-FB80-FB8F-54C0-44D366A37FEE}" dt="2026-02-26T15:45:02.396" v="15" actId="20577"/>
          <ac:spMkLst>
            <pc:docMk/>
            <pc:sldMk cId="844108636" sldId="2626"/>
            <ac:spMk id="2" creationId="{B131E82D-4734-F10E-DAB1-CDFAB0F150E8}"/>
          </ac:spMkLst>
        </pc:spChg>
      </pc:sldChg>
      <pc:sldChg chg="addSp delSp modSp">
        <pc:chgData name="Holmes, Ellen [NEA]" userId="S::eholmes@nea.org::8df78491-616d-4641-a13e-176bb27a1b7f" providerId="AD" clId="Web-{73F65F4E-FB80-FB8F-54C0-44D366A37FEE}" dt="2026-02-26T17:22:18.331" v="248"/>
        <pc:sldMkLst>
          <pc:docMk/>
          <pc:sldMk cId="3209778439" sldId="2637"/>
        </pc:sldMkLst>
        <pc:spChg chg="mod">
          <ac:chgData name="Holmes, Ellen [NEA]" userId="S::eholmes@nea.org::8df78491-616d-4641-a13e-176bb27a1b7f" providerId="AD" clId="Web-{73F65F4E-FB80-FB8F-54C0-44D366A37FEE}" dt="2026-02-26T17:22:18.331" v="248"/>
          <ac:spMkLst>
            <pc:docMk/>
            <pc:sldMk cId="3209778439" sldId="2637"/>
            <ac:spMk id="2" creationId="{84537E4C-F00E-AC2C-AF2F-B834BE3908B6}"/>
          </ac:spMkLst>
        </pc:spChg>
        <pc:spChg chg="del">
          <ac:chgData name="Holmes, Ellen [NEA]" userId="S::eholmes@nea.org::8df78491-616d-4641-a13e-176bb27a1b7f" providerId="AD" clId="Web-{73F65F4E-FB80-FB8F-54C0-44D366A37FEE}" dt="2026-02-26T17:22:11.503" v="247"/>
          <ac:spMkLst>
            <pc:docMk/>
            <pc:sldMk cId="3209778439" sldId="2637"/>
            <ac:spMk id="3" creationId="{E6F7804C-E62C-3C94-50F6-8E060FCA9CBB}"/>
          </ac:spMkLst>
        </pc:spChg>
        <pc:picChg chg="add mod ord">
          <ac:chgData name="Holmes, Ellen [NEA]" userId="S::eholmes@nea.org::8df78491-616d-4641-a13e-176bb27a1b7f" providerId="AD" clId="Web-{73F65F4E-FB80-FB8F-54C0-44D366A37FEE}" dt="2026-02-26T17:22:18.331" v="248"/>
          <ac:picMkLst>
            <pc:docMk/>
            <pc:sldMk cId="3209778439" sldId="2637"/>
            <ac:picMk id="4" creationId="{06B6CC5F-D665-42BF-5536-FEFD1BEDB69E}"/>
          </ac:picMkLst>
        </pc:picChg>
      </pc:sldChg>
    </pc:docChg>
  </pc:docChgLst>
  <pc:docChgLst>
    <pc:chgData name="Holmes, Ellen [NEA]" userId="S::eholmes@nea.org::8df78491-616d-4641-a13e-176bb27a1b7f" providerId="AD" clId="Web-{D88E8DC6-1230-1E31-010B-B9083E669330}"/>
    <pc:docChg chg="addSld delSld modSld sldOrd">
      <pc:chgData name="Holmes, Ellen [NEA]" userId="S::eholmes@nea.org::8df78491-616d-4641-a13e-176bb27a1b7f" providerId="AD" clId="Web-{D88E8DC6-1230-1E31-010B-B9083E669330}" dt="2026-02-19T23:12:49.247" v="133"/>
      <pc:docMkLst>
        <pc:docMk/>
      </pc:docMkLst>
      <pc:sldChg chg="modSp">
        <pc:chgData name="Holmes, Ellen [NEA]" userId="S::eholmes@nea.org::8df78491-616d-4641-a13e-176bb27a1b7f" providerId="AD" clId="Web-{D88E8DC6-1230-1E31-010B-B9083E669330}" dt="2026-02-19T22:44:32.332" v="1" actId="20577"/>
        <pc:sldMkLst>
          <pc:docMk/>
          <pc:sldMk cId="1791476632" sldId="732"/>
        </pc:sldMkLst>
        <pc:spChg chg="mod">
          <ac:chgData name="Holmes, Ellen [NEA]" userId="S::eholmes@nea.org::8df78491-616d-4641-a13e-176bb27a1b7f" providerId="AD" clId="Web-{D88E8DC6-1230-1E31-010B-B9083E669330}" dt="2026-02-19T22:44:32.332" v="1" actId="20577"/>
          <ac:spMkLst>
            <pc:docMk/>
            <pc:sldMk cId="1791476632" sldId="732"/>
            <ac:spMk id="3" creationId="{00000000-0000-0000-0000-000000000000}"/>
          </ac:spMkLst>
        </pc:spChg>
      </pc:sldChg>
      <pc:sldChg chg="modSp">
        <pc:chgData name="Holmes, Ellen [NEA]" userId="S::eholmes@nea.org::8df78491-616d-4641-a13e-176bb27a1b7f" providerId="AD" clId="Web-{D88E8DC6-1230-1E31-010B-B9083E669330}" dt="2026-02-19T22:45:00.100" v="2" actId="20577"/>
        <pc:sldMkLst>
          <pc:docMk/>
          <pc:sldMk cId="1205782025" sldId="912"/>
        </pc:sldMkLst>
        <pc:spChg chg="mod">
          <ac:chgData name="Holmes, Ellen [NEA]" userId="S::eholmes@nea.org::8df78491-616d-4641-a13e-176bb27a1b7f" providerId="AD" clId="Web-{D88E8DC6-1230-1E31-010B-B9083E669330}" dt="2026-02-19T22:45:00.100" v="2" actId="20577"/>
          <ac:spMkLst>
            <pc:docMk/>
            <pc:sldMk cId="1205782025" sldId="912"/>
            <ac:spMk id="3" creationId="{00000000-0000-0000-0000-000000000000}"/>
          </ac:spMkLst>
        </pc:spChg>
      </pc:sldChg>
      <pc:sldChg chg="addSp modSp">
        <pc:chgData name="Holmes, Ellen [NEA]" userId="S::eholmes@nea.org::8df78491-616d-4641-a13e-176bb27a1b7f" providerId="AD" clId="Web-{D88E8DC6-1230-1E31-010B-B9083E669330}" dt="2026-02-19T23:09:53.652" v="93"/>
        <pc:sldMkLst>
          <pc:docMk/>
          <pc:sldMk cId="379882622" sldId="1867"/>
        </pc:sldMkLst>
        <pc:spChg chg="mod">
          <ac:chgData name="Holmes, Ellen [NEA]" userId="S::eholmes@nea.org::8df78491-616d-4641-a13e-176bb27a1b7f" providerId="AD" clId="Web-{D88E8DC6-1230-1E31-010B-B9083E669330}" dt="2026-02-19T22:45:49.759" v="12" actId="20577"/>
          <ac:spMkLst>
            <pc:docMk/>
            <pc:sldMk cId="379882622" sldId="1867"/>
            <ac:spMk id="3" creationId="{7EE49F18-56BF-DD73-9B80-9EFFE6ED0D34}"/>
          </ac:spMkLst>
        </pc:spChg>
      </pc:sldChg>
      <pc:sldChg chg="add">
        <pc:chgData name="Holmes, Ellen [NEA]" userId="S::eholmes@nea.org::8df78491-616d-4641-a13e-176bb27a1b7f" providerId="AD" clId="Web-{D88E8DC6-1230-1E31-010B-B9083E669330}" dt="2026-02-19T22:48:40.189" v="28"/>
        <pc:sldMkLst>
          <pc:docMk/>
          <pc:sldMk cId="2120930767" sldId="2610"/>
        </pc:sldMkLst>
      </pc:sldChg>
      <pc:sldChg chg="add">
        <pc:chgData name="Holmes, Ellen [NEA]" userId="S::eholmes@nea.org::8df78491-616d-4641-a13e-176bb27a1b7f" providerId="AD" clId="Web-{D88E8DC6-1230-1E31-010B-B9083E669330}" dt="2026-02-19T22:48:40.314" v="29"/>
        <pc:sldMkLst>
          <pc:docMk/>
          <pc:sldMk cId="3096967572" sldId="2611"/>
        </pc:sldMkLst>
      </pc:sldChg>
      <pc:sldChg chg="add">
        <pc:chgData name="Holmes, Ellen [NEA]" userId="S::eholmes@nea.org::8df78491-616d-4641-a13e-176bb27a1b7f" providerId="AD" clId="Web-{D88E8DC6-1230-1E31-010B-B9083E669330}" dt="2026-02-19T22:48:40.376" v="30"/>
        <pc:sldMkLst>
          <pc:docMk/>
          <pc:sldMk cId="373895331" sldId="2612"/>
        </pc:sldMkLst>
      </pc:sldChg>
      <pc:sldChg chg="add">
        <pc:chgData name="Holmes, Ellen [NEA]" userId="S::eholmes@nea.org::8df78491-616d-4641-a13e-176bb27a1b7f" providerId="AD" clId="Web-{D88E8DC6-1230-1E31-010B-B9083E669330}" dt="2026-02-19T22:49:32.143" v="32"/>
        <pc:sldMkLst>
          <pc:docMk/>
          <pc:sldMk cId="2678083182" sldId="2613"/>
        </pc:sldMkLst>
      </pc:sldChg>
    </pc:docChg>
  </pc:docChgLst>
  <pc:docChgLst>
    <pc:chgData name="Holmes, Ellen [NEA]" userId="S::eholmes@nea.org::8df78491-616d-4641-a13e-176bb27a1b7f" providerId="AD" clId="Web-{D12DC6A6-3DB2-E13C-7F39-EBF06A17AF35}"/>
    <pc:docChg chg="addSld delSld modSld">
      <pc:chgData name="Holmes, Ellen [NEA]" userId="S::eholmes@nea.org::8df78491-616d-4641-a13e-176bb27a1b7f" providerId="AD" clId="Web-{D12DC6A6-3DB2-E13C-7F39-EBF06A17AF35}" dt="2026-02-26T18:10:14.092" v="55" actId="1076"/>
      <pc:docMkLst>
        <pc:docMk/>
      </pc:docMkLst>
      <pc:sldChg chg="modSp">
        <pc:chgData name="Holmes, Ellen [NEA]" userId="S::eholmes@nea.org::8df78491-616d-4641-a13e-176bb27a1b7f" providerId="AD" clId="Web-{D12DC6A6-3DB2-E13C-7F39-EBF06A17AF35}" dt="2026-02-26T17:48:00.559" v="20" actId="20577"/>
        <pc:sldMkLst>
          <pc:docMk/>
          <pc:sldMk cId="281325100" sldId="819"/>
        </pc:sldMkLst>
        <pc:spChg chg="mod">
          <ac:chgData name="Holmes, Ellen [NEA]" userId="S::eholmes@nea.org::8df78491-616d-4641-a13e-176bb27a1b7f" providerId="AD" clId="Web-{D12DC6A6-3DB2-E13C-7F39-EBF06A17AF35}" dt="2026-02-26T17:48:00.559" v="20" actId="20577"/>
          <ac:spMkLst>
            <pc:docMk/>
            <pc:sldMk cId="281325100" sldId="819"/>
            <ac:spMk id="2" creationId="{00000000-0000-0000-0000-000000000000}"/>
          </ac:spMkLst>
        </pc:spChg>
      </pc:sldChg>
      <pc:sldChg chg="modSp">
        <pc:chgData name="Holmes, Ellen [NEA]" userId="S::eholmes@nea.org::8df78491-616d-4641-a13e-176bb27a1b7f" providerId="AD" clId="Web-{D12DC6A6-3DB2-E13C-7F39-EBF06A17AF35}" dt="2026-02-26T18:10:14.092" v="55" actId="1076"/>
        <pc:sldMkLst>
          <pc:docMk/>
          <pc:sldMk cId="3288233312" sldId="948"/>
        </pc:sldMkLst>
        <pc:picChg chg="mod">
          <ac:chgData name="Holmes, Ellen [NEA]" userId="S::eholmes@nea.org::8df78491-616d-4641-a13e-176bb27a1b7f" providerId="AD" clId="Web-{D12DC6A6-3DB2-E13C-7F39-EBF06A17AF35}" dt="2026-02-26T18:10:14.092" v="55" actId="1076"/>
          <ac:picMkLst>
            <pc:docMk/>
            <pc:sldMk cId="3288233312" sldId="948"/>
            <ac:picMk id="9" creationId="{D66B9AEE-D9A9-22AA-F999-02881C9CE9DA}"/>
          </ac:picMkLst>
        </pc:picChg>
      </pc:sldChg>
      <pc:sldChg chg="modSp">
        <pc:chgData name="Holmes, Ellen [NEA]" userId="S::eholmes@nea.org::8df78491-616d-4641-a13e-176bb27a1b7f" providerId="AD" clId="Web-{D12DC6A6-3DB2-E13C-7F39-EBF06A17AF35}" dt="2026-02-26T17:54:29.826" v="21" actId="20577"/>
        <pc:sldMkLst>
          <pc:docMk/>
          <pc:sldMk cId="147920237" sldId="1287"/>
        </pc:sldMkLst>
        <pc:spChg chg="mod">
          <ac:chgData name="Holmes, Ellen [NEA]" userId="S::eholmes@nea.org::8df78491-616d-4641-a13e-176bb27a1b7f" providerId="AD" clId="Web-{D12DC6A6-3DB2-E13C-7F39-EBF06A17AF35}" dt="2026-02-26T17:54:29.826" v="21" actId="20577"/>
          <ac:spMkLst>
            <pc:docMk/>
            <pc:sldMk cId="147920237" sldId="1287"/>
            <ac:spMk id="3" creationId="{1626D2E9-5AF5-4D05-98DA-57F795A8AE70}"/>
          </ac:spMkLst>
        </pc:spChg>
      </pc:sldChg>
      <pc:sldChg chg="add del">
        <pc:chgData name="Holmes, Ellen [NEA]" userId="S::eholmes@nea.org::8df78491-616d-4641-a13e-176bb27a1b7f" providerId="AD" clId="Web-{D12DC6A6-3DB2-E13C-7F39-EBF06A17AF35}" dt="2026-02-26T17:59:10.810" v="27"/>
        <pc:sldMkLst>
          <pc:docMk/>
          <pc:sldMk cId="3812695126" sldId="2568"/>
        </pc:sldMkLst>
      </pc:sldChg>
      <pc:sldChg chg="modSp">
        <pc:chgData name="Holmes, Ellen [NEA]" userId="S::eholmes@nea.org::8df78491-616d-4641-a13e-176bb27a1b7f" providerId="AD" clId="Web-{D12DC6A6-3DB2-E13C-7F39-EBF06A17AF35}" dt="2026-02-26T18:07:53.701" v="53" actId="20577"/>
        <pc:sldMkLst>
          <pc:docMk/>
          <pc:sldMk cId="3020754486" sldId="2572"/>
        </pc:sldMkLst>
        <pc:spChg chg="mod">
          <ac:chgData name="Holmes, Ellen [NEA]" userId="S::eholmes@nea.org::8df78491-616d-4641-a13e-176bb27a1b7f" providerId="AD" clId="Web-{D12DC6A6-3DB2-E13C-7F39-EBF06A17AF35}" dt="2026-02-26T18:07:53.701" v="53" actId="20577"/>
          <ac:spMkLst>
            <pc:docMk/>
            <pc:sldMk cId="3020754486" sldId="2572"/>
            <ac:spMk id="12" creationId="{C76EFBB9-0B33-67FD-1173-44716F8587B5}"/>
          </ac:spMkLst>
        </pc:spChg>
      </pc:sldChg>
      <pc:sldChg chg="delSp modSp">
        <pc:chgData name="Holmes, Ellen [NEA]" userId="S::eholmes@nea.org::8df78491-616d-4641-a13e-176bb27a1b7f" providerId="AD" clId="Web-{D12DC6A6-3DB2-E13C-7F39-EBF06A17AF35}" dt="2026-02-26T17:43:41.074" v="11" actId="1076"/>
        <pc:sldMkLst>
          <pc:docMk/>
          <pc:sldMk cId="3406309037" sldId="2590"/>
        </pc:sldMkLst>
        <pc:spChg chg="mod">
          <ac:chgData name="Holmes, Ellen [NEA]" userId="S::eholmes@nea.org::8df78491-616d-4641-a13e-176bb27a1b7f" providerId="AD" clId="Web-{D12DC6A6-3DB2-E13C-7F39-EBF06A17AF35}" dt="2026-02-26T17:43:41.074" v="11" actId="1076"/>
          <ac:spMkLst>
            <pc:docMk/>
            <pc:sldMk cId="3406309037" sldId="2590"/>
            <ac:spMk id="3" creationId="{35D3E5FA-3AEF-7874-F4A7-912773B31186}"/>
          </ac:spMkLst>
        </pc:spChg>
        <pc:spChg chg="del">
          <ac:chgData name="Holmes, Ellen [NEA]" userId="S::eholmes@nea.org::8df78491-616d-4641-a13e-176bb27a1b7f" providerId="AD" clId="Web-{D12DC6A6-3DB2-E13C-7F39-EBF06A17AF35}" dt="2026-02-26T17:43:21.903" v="0"/>
          <ac:spMkLst>
            <pc:docMk/>
            <pc:sldMk cId="3406309037" sldId="2590"/>
            <ac:spMk id="5" creationId="{9001465A-A3A0-CEE5-AD8A-70FC79B79921}"/>
          </ac:spMkLst>
        </pc:spChg>
      </pc:sldChg>
      <pc:sldChg chg="del">
        <pc:chgData name="Holmes, Ellen [NEA]" userId="S::eholmes@nea.org::8df78491-616d-4641-a13e-176bb27a1b7f" providerId="AD" clId="Web-{D12DC6A6-3DB2-E13C-7F39-EBF06A17AF35}" dt="2026-02-26T17:44:01.996" v="12"/>
        <pc:sldMkLst>
          <pc:docMk/>
          <pc:sldMk cId="35351356" sldId="2629"/>
        </pc:sldMkLst>
      </pc:sldChg>
      <pc:sldChg chg="modSp">
        <pc:chgData name="Holmes, Ellen [NEA]" userId="S::eholmes@nea.org::8df78491-616d-4641-a13e-176bb27a1b7f" providerId="AD" clId="Web-{D12DC6A6-3DB2-E13C-7F39-EBF06A17AF35}" dt="2026-02-26T18:05:23.404" v="30" actId="20577"/>
        <pc:sldMkLst>
          <pc:docMk/>
          <pc:sldMk cId="1963927585" sldId="2634"/>
        </pc:sldMkLst>
        <pc:spChg chg="mod">
          <ac:chgData name="Holmes, Ellen [NEA]" userId="S::eholmes@nea.org::8df78491-616d-4641-a13e-176bb27a1b7f" providerId="AD" clId="Web-{D12DC6A6-3DB2-E13C-7F39-EBF06A17AF35}" dt="2026-02-26T18:05:23.404" v="30" actId="20577"/>
          <ac:spMkLst>
            <pc:docMk/>
            <pc:sldMk cId="1963927585" sldId="2634"/>
            <ac:spMk id="2" creationId="{8BBF02EA-303B-E596-569A-379860B022B0}"/>
          </ac:spMkLst>
        </pc:spChg>
      </pc:sldChg>
      <pc:sldChg chg="add del">
        <pc:chgData name="Holmes, Ellen [NEA]" userId="S::eholmes@nea.org::8df78491-616d-4641-a13e-176bb27a1b7f" providerId="AD" clId="Web-{D12DC6A6-3DB2-E13C-7F39-EBF06A17AF35}" dt="2026-02-26T17:55:35.544" v="24"/>
        <pc:sldMkLst>
          <pc:docMk/>
          <pc:sldMk cId="3390859245" sldId="2636"/>
        </pc:sldMkLst>
      </pc:sldChg>
    </pc:docChg>
  </pc:docChgLst>
  <pc:docChgLst>
    <pc:chgData name="West, Benjamin" userId="S::bwest_cta.org#ext#@neahq.onmicrosoft.com::92c2b9a1-bb7c-4090-8a9e-4c8cd5e6d7e7" providerId="AD" clId="Web-{972F641F-8B85-7F09-45C9-A933D8FA0F52}"/>
    <pc:docChg chg="delSld">
      <pc:chgData name="West, Benjamin" userId="S::bwest_cta.org#ext#@neahq.onmicrosoft.com::92c2b9a1-bb7c-4090-8a9e-4c8cd5e6d7e7" providerId="AD" clId="Web-{972F641F-8B85-7F09-45C9-A933D8FA0F52}" dt="2026-02-26T21:29:46.352" v="0"/>
      <pc:docMkLst>
        <pc:docMk/>
      </pc:docMkLst>
      <pc:sldChg chg="del">
        <pc:chgData name="West, Benjamin" userId="S::bwest_cta.org#ext#@neahq.onmicrosoft.com::92c2b9a1-bb7c-4090-8a9e-4c8cd5e6d7e7" providerId="AD" clId="Web-{972F641F-8B85-7F09-45C9-A933D8FA0F52}" dt="2026-02-26T21:29:46.352" v="0"/>
        <pc:sldMkLst>
          <pc:docMk/>
          <pc:sldMk cId="801415301" sldId="1041"/>
        </pc:sldMkLst>
      </pc:sldChg>
    </pc:docChg>
  </pc:docChgLst>
  <pc:docChgLst>
    <pc:chgData name="Eric Jones" userId="S::ejones_njea.org#ext#@neahq.onmicrosoft.com::e1b0225e-0cb7-4b7a-88b1-666114d43cb4" providerId="AD" clId="Web-{F85CD883-4F3C-9772-ED7F-4C8B9940F025}"/>
    <pc:docChg chg="addSld delSld modSld sldOrd">
      <pc:chgData name="Eric Jones" userId="S::ejones_njea.org#ext#@neahq.onmicrosoft.com::e1b0225e-0cb7-4b7a-88b1-666114d43cb4" providerId="AD" clId="Web-{F85CD883-4F3C-9772-ED7F-4C8B9940F025}" dt="2026-02-26T20:36:54.618" v="398"/>
      <pc:docMkLst>
        <pc:docMk/>
      </pc:docMkLst>
      <pc:sldChg chg="modSp">
        <pc:chgData name="Eric Jones" userId="S::ejones_njea.org#ext#@neahq.onmicrosoft.com::e1b0225e-0cb7-4b7a-88b1-666114d43cb4" providerId="AD" clId="Web-{F85CD883-4F3C-9772-ED7F-4C8B9940F025}" dt="2026-02-26T20:29:59.352" v="224" actId="20577"/>
        <pc:sldMkLst>
          <pc:docMk/>
          <pc:sldMk cId="3020573161" sldId="881"/>
        </pc:sldMkLst>
        <pc:spChg chg="mod">
          <ac:chgData name="Eric Jones" userId="S::ejones_njea.org#ext#@neahq.onmicrosoft.com::e1b0225e-0cb7-4b7a-88b1-666114d43cb4" providerId="AD" clId="Web-{F85CD883-4F3C-9772-ED7F-4C8B9940F025}" dt="2026-02-26T20:29:59.352" v="224" actId="20577"/>
          <ac:spMkLst>
            <pc:docMk/>
            <pc:sldMk cId="3020573161" sldId="881"/>
            <ac:spMk id="7" creationId="{AE692B36-48C2-5741-696D-4AFA7C2A234D}"/>
          </ac:spMkLst>
        </pc:spChg>
      </pc:sldChg>
      <pc:sldChg chg="addSp delSp modSp">
        <pc:chgData name="Eric Jones" userId="S::ejones_njea.org#ext#@neahq.onmicrosoft.com::e1b0225e-0cb7-4b7a-88b1-666114d43cb4" providerId="AD" clId="Web-{F85CD883-4F3C-9772-ED7F-4C8B9940F025}" dt="2026-02-26T20:29:35.367" v="215" actId="14100"/>
        <pc:sldMkLst>
          <pc:docMk/>
          <pc:sldMk cId="3403734913" sldId="1011"/>
        </pc:sldMkLst>
        <pc:spChg chg="mod">
          <ac:chgData name="Eric Jones" userId="S::ejones_njea.org#ext#@neahq.onmicrosoft.com::e1b0225e-0cb7-4b7a-88b1-666114d43cb4" providerId="AD" clId="Web-{F85CD883-4F3C-9772-ED7F-4C8B9940F025}" dt="2026-02-26T20:24:00.146" v="51" actId="20577"/>
          <ac:spMkLst>
            <pc:docMk/>
            <pc:sldMk cId="3403734913" sldId="1011"/>
            <ac:spMk id="2" creationId="{E5394B25-1CBA-EC31-D12B-340CD33A5777}"/>
          </ac:spMkLst>
        </pc:spChg>
        <pc:spChg chg="mod">
          <ac:chgData name="Eric Jones" userId="S::ejones_njea.org#ext#@neahq.onmicrosoft.com::e1b0225e-0cb7-4b7a-88b1-666114d43cb4" providerId="AD" clId="Web-{F85CD883-4F3C-9772-ED7F-4C8B9940F025}" dt="2026-02-26T20:29:35.367" v="215" actId="14100"/>
          <ac:spMkLst>
            <pc:docMk/>
            <pc:sldMk cId="3403734913" sldId="1011"/>
            <ac:spMk id="3" creationId="{ABDC99D2-BEE0-6E10-B1BE-F36D38E2D535}"/>
          </ac:spMkLst>
        </pc:spChg>
        <pc:picChg chg="add mod">
          <ac:chgData name="Eric Jones" userId="S::ejones_njea.org#ext#@neahq.onmicrosoft.com::e1b0225e-0cb7-4b7a-88b1-666114d43cb4" providerId="AD" clId="Web-{F85CD883-4F3C-9772-ED7F-4C8B9940F025}" dt="2026-02-26T20:25:08.085" v="100" actId="1076"/>
          <ac:picMkLst>
            <pc:docMk/>
            <pc:sldMk cId="3403734913" sldId="1011"/>
            <ac:picMk id="5" creationId="{D00A59D8-5372-FF0B-6466-3FA8C1EFDD07}"/>
          </ac:picMkLst>
        </pc:picChg>
        <pc:picChg chg="del">
          <ac:chgData name="Eric Jones" userId="S::ejones_njea.org#ext#@neahq.onmicrosoft.com::e1b0225e-0cb7-4b7a-88b1-666114d43cb4" providerId="AD" clId="Web-{F85CD883-4F3C-9772-ED7F-4C8B9940F025}" dt="2026-02-26T20:24:59.756" v="98"/>
          <ac:picMkLst>
            <pc:docMk/>
            <pc:sldMk cId="3403734913" sldId="1011"/>
            <ac:picMk id="1030" creationId="{E54DC0E4-BE24-74BF-1435-E53E9B18FC12}"/>
          </ac:picMkLst>
        </pc:picChg>
      </pc:sldChg>
      <pc:sldChg chg="del">
        <pc:chgData name="Eric Jones" userId="S::ejones_njea.org#ext#@neahq.onmicrosoft.com::e1b0225e-0cb7-4b7a-88b1-666114d43cb4" providerId="AD" clId="Web-{F85CD883-4F3C-9772-ED7F-4C8B9940F025}" dt="2026-02-26T20:36:54.618" v="398"/>
        <pc:sldMkLst>
          <pc:docMk/>
          <pc:sldMk cId="1461064680" sldId="1013"/>
        </pc:sldMkLst>
      </pc:sldChg>
      <pc:sldChg chg="modSp">
        <pc:chgData name="Eric Jones" userId="S::ejones_njea.org#ext#@neahq.onmicrosoft.com::e1b0225e-0cb7-4b7a-88b1-666114d43cb4" providerId="AD" clId="Web-{F85CD883-4F3C-9772-ED7F-4C8B9940F025}" dt="2026-02-26T20:31:04.977" v="309" actId="20577"/>
        <pc:sldMkLst>
          <pc:docMk/>
          <pc:sldMk cId="3534212439" sldId="1014"/>
        </pc:sldMkLst>
        <pc:spChg chg="mod">
          <ac:chgData name="Eric Jones" userId="S::ejones_njea.org#ext#@neahq.onmicrosoft.com::e1b0225e-0cb7-4b7a-88b1-666114d43cb4" providerId="AD" clId="Web-{F85CD883-4F3C-9772-ED7F-4C8B9940F025}" dt="2026-02-26T20:30:21.789" v="237" actId="20577"/>
          <ac:spMkLst>
            <pc:docMk/>
            <pc:sldMk cId="3534212439" sldId="1014"/>
            <ac:spMk id="2055" creationId="{4F46159E-2745-A87F-8713-D7B80697FE1C}"/>
          </ac:spMkLst>
        </pc:spChg>
        <pc:spChg chg="mod">
          <ac:chgData name="Eric Jones" userId="S::ejones_njea.org#ext#@neahq.onmicrosoft.com::e1b0225e-0cb7-4b7a-88b1-666114d43cb4" providerId="AD" clId="Web-{F85CD883-4F3C-9772-ED7F-4C8B9940F025}" dt="2026-02-26T20:31:04.977" v="309" actId="20577"/>
          <ac:spMkLst>
            <pc:docMk/>
            <pc:sldMk cId="3534212439" sldId="1014"/>
            <ac:spMk id="2057" creationId="{1E86011B-260F-ABA1-A236-575A497D9687}"/>
          </ac:spMkLst>
        </pc:spChg>
      </pc:sldChg>
      <pc:sldChg chg="del">
        <pc:chgData name="Eric Jones" userId="S::ejones_njea.org#ext#@neahq.onmicrosoft.com::e1b0225e-0cb7-4b7a-88b1-666114d43cb4" providerId="AD" clId="Web-{F85CD883-4F3C-9772-ED7F-4C8B9940F025}" dt="2026-02-26T20:33:48.211" v="315"/>
        <pc:sldMkLst>
          <pc:docMk/>
          <pc:sldMk cId="1602825771" sldId="1016"/>
        </pc:sldMkLst>
      </pc:sldChg>
      <pc:sldChg chg="del">
        <pc:chgData name="Eric Jones" userId="S::ejones_njea.org#ext#@neahq.onmicrosoft.com::e1b0225e-0cb7-4b7a-88b1-666114d43cb4" providerId="AD" clId="Web-{F85CD883-4F3C-9772-ED7F-4C8B9940F025}" dt="2026-02-26T20:31:31.071" v="313"/>
        <pc:sldMkLst>
          <pc:docMk/>
          <pc:sldMk cId="2225401452" sldId="1017"/>
        </pc:sldMkLst>
      </pc:sldChg>
      <pc:sldChg chg="del">
        <pc:chgData name="Eric Jones" userId="S::ejones_njea.org#ext#@neahq.onmicrosoft.com::e1b0225e-0cb7-4b7a-88b1-666114d43cb4" providerId="AD" clId="Web-{F85CD883-4F3C-9772-ED7F-4C8B9940F025}" dt="2026-02-26T20:36:54.618" v="396"/>
        <pc:sldMkLst>
          <pc:docMk/>
          <pc:sldMk cId="1080384075" sldId="1018"/>
        </pc:sldMkLst>
      </pc:sldChg>
      <pc:sldChg chg="del">
        <pc:chgData name="Eric Jones" userId="S::ejones_njea.org#ext#@neahq.onmicrosoft.com::e1b0225e-0cb7-4b7a-88b1-666114d43cb4" providerId="AD" clId="Web-{F85CD883-4F3C-9772-ED7F-4C8B9940F025}" dt="2026-02-26T20:36:54.602" v="394"/>
        <pc:sldMkLst>
          <pc:docMk/>
          <pc:sldMk cId="3519951970" sldId="1019"/>
        </pc:sldMkLst>
      </pc:sldChg>
      <pc:sldChg chg="del">
        <pc:chgData name="Eric Jones" userId="S::ejones_njea.org#ext#@neahq.onmicrosoft.com::e1b0225e-0cb7-4b7a-88b1-666114d43cb4" providerId="AD" clId="Web-{F85CD883-4F3C-9772-ED7F-4C8B9940F025}" dt="2026-02-26T20:31:31.055" v="311"/>
        <pc:sldMkLst>
          <pc:docMk/>
          <pc:sldMk cId="4119313704" sldId="1856"/>
        </pc:sldMkLst>
      </pc:sldChg>
      <pc:sldChg chg="del">
        <pc:chgData name="Eric Jones" userId="S::ejones_njea.org#ext#@neahq.onmicrosoft.com::e1b0225e-0cb7-4b7a-88b1-666114d43cb4" providerId="AD" clId="Web-{F85CD883-4F3C-9772-ED7F-4C8B9940F025}" dt="2026-02-26T20:36:54.618" v="397"/>
        <pc:sldMkLst>
          <pc:docMk/>
          <pc:sldMk cId="2303963096" sldId="2577"/>
        </pc:sldMkLst>
      </pc:sldChg>
      <pc:sldChg chg="del">
        <pc:chgData name="Eric Jones" userId="S::ejones_njea.org#ext#@neahq.onmicrosoft.com::e1b0225e-0cb7-4b7a-88b1-666114d43cb4" providerId="AD" clId="Web-{F85CD883-4F3C-9772-ED7F-4C8B9940F025}" dt="2026-02-26T20:31:31.071" v="314"/>
        <pc:sldMkLst>
          <pc:docMk/>
          <pc:sldMk cId="1708589960" sldId="2578"/>
        </pc:sldMkLst>
      </pc:sldChg>
      <pc:sldChg chg="del">
        <pc:chgData name="Eric Jones" userId="S::ejones_njea.org#ext#@neahq.onmicrosoft.com::e1b0225e-0cb7-4b7a-88b1-666114d43cb4" providerId="AD" clId="Web-{F85CD883-4F3C-9772-ED7F-4C8B9940F025}" dt="2026-02-26T20:31:31.055" v="312"/>
        <pc:sldMkLst>
          <pc:docMk/>
          <pc:sldMk cId="1318279148" sldId="2579"/>
        </pc:sldMkLst>
      </pc:sldChg>
      <pc:sldChg chg="del">
        <pc:chgData name="Eric Jones" userId="S::ejones_njea.org#ext#@neahq.onmicrosoft.com::e1b0225e-0cb7-4b7a-88b1-666114d43cb4" providerId="AD" clId="Web-{F85CD883-4F3C-9772-ED7F-4C8B9940F025}" dt="2026-02-26T20:31:31.055" v="310"/>
        <pc:sldMkLst>
          <pc:docMk/>
          <pc:sldMk cId="882731790" sldId="2580"/>
        </pc:sldMkLst>
      </pc:sldChg>
      <pc:sldChg chg="del">
        <pc:chgData name="Eric Jones" userId="S::ejones_njea.org#ext#@neahq.onmicrosoft.com::e1b0225e-0cb7-4b7a-88b1-666114d43cb4" providerId="AD" clId="Web-{F85CD883-4F3C-9772-ED7F-4C8B9940F025}" dt="2026-02-26T20:36:54.602" v="395"/>
        <pc:sldMkLst>
          <pc:docMk/>
          <pc:sldMk cId="1938092611" sldId="2582"/>
        </pc:sldMkLst>
      </pc:sldChg>
      <pc:sldChg chg="addSp delSp modSp ord">
        <pc:chgData name="Eric Jones" userId="S::ejones_njea.org#ext#@neahq.onmicrosoft.com::e1b0225e-0cb7-4b7a-88b1-666114d43cb4" providerId="AD" clId="Web-{F85CD883-4F3C-9772-ED7F-4C8B9940F025}" dt="2026-02-26T20:36:09.555" v="393" actId="20577"/>
        <pc:sldMkLst>
          <pc:docMk/>
          <pc:sldMk cId="3801831150" sldId="2583"/>
        </pc:sldMkLst>
        <pc:spChg chg="del mod">
          <ac:chgData name="Eric Jones" userId="S::ejones_njea.org#ext#@neahq.onmicrosoft.com::e1b0225e-0cb7-4b7a-88b1-666114d43cb4" providerId="AD" clId="Web-{F85CD883-4F3C-9772-ED7F-4C8B9940F025}" dt="2026-02-26T20:34:46.040" v="327"/>
          <ac:spMkLst>
            <pc:docMk/>
            <pc:sldMk cId="3801831150" sldId="2583"/>
            <ac:spMk id="2" creationId="{DA9DB249-6D60-3C1E-D438-6CB459B715B7}"/>
          </ac:spMkLst>
        </pc:spChg>
        <pc:spChg chg="mod">
          <ac:chgData name="Eric Jones" userId="S::ejones_njea.org#ext#@neahq.onmicrosoft.com::e1b0225e-0cb7-4b7a-88b1-666114d43cb4" providerId="AD" clId="Web-{F85CD883-4F3C-9772-ED7F-4C8B9940F025}" dt="2026-02-26T20:36:09.555" v="393" actId="20577"/>
          <ac:spMkLst>
            <pc:docMk/>
            <pc:sldMk cId="3801831150" sldId="2583"/>
            <ac:spMk id="3" creationId="{5749A5CC-20E8-DD8C-947E-205D4DF077D3}"/>
          </ac:spMkLst>
        </pc:spChg>
        <pc:spChg chg="add del mod">
          <ac:chgData name="Eric Jones" userId="S::ejones_njea.org#ext#@neahq.onmicrosoft.com::e1b0225e-0cb7-4b7a-88b1-666114d43cb4" providerId="AD" clId="Web-{F85CD883-4F3C-9772-ED7F-4C8B9940F025}" dt="2026-02-26T20:35:40.024" v="348"/>
          <ac:spMkLst>
            <pc:docMk/>
            <pc:sldMk cId="3801831150" sldId="2583"/>
            <ac:spMk id="7" creationId="{EB19EB3C-395A-D952-132E-E0A2CB370634}"/>
          </ac:spMkLst>
        </pc:spChg>
        <pc:picChg chg="del">
          <ac:chgData name="Eric Jones" userId="S::ejones_njea.org#ext#@neahq.onmicrosoft.com::e1b0225e-0cb7-4b7a-88b1-666114d43cb4" providerId="AD" clId="Web-{F85CD883-4F3C-9772-ED7F-4C8B9940F025}" dt="2026-02-26T20:34:30.243" v="321"/>
          <ac:picMkLst>
            <pc:docMk/>
            <pc:sldMk cId="3801831150" sldId="2583"/>
            <ac:picMk id="4" creationId="{9604C1B0-2A5A-E39B-E5AA-6DB02A5B9A50}"/>
          </ac:picMkLst>
        </pc:picChg>
        <pc:picChg chg="add mod">
          <ac:chgData name="Eric Jones" userId="S::ejones_njea.org#ext#@neahq.onmicrosoft.com::e1b0225e-0cb7-4b7a-88b1-666114d43cb4" providerId="AD" clId="Web-{F85CD883-4F3C-9772-ED7F-4C8B9940F025}" dt="2026-02-26T20:34:53.399" v="329" actId="14100"/>
          <ac:picMkLst>
            <pc:docMk/>
            <pc:sldMk cId="3801831150" sldId="2583"/>
            <ac:picMk id="5" creationId="{4EC4C6B3-DF47-BD0A-7DA2-453F57999423}"/>
          </ac:picMkLst>
        </pc:picChg>
      </pc:sldChg>
      <pc:sldChg chg="add replId">
        <pc:chgData name="Eric Jones" userId="S::ejones_njea.org#ext#@neahq.onmicrosoft.com::e1b0225e-0cb7-4b7a-88b1-666114d43cb4" providerId="AD" clId="Web-{F85CD883-4F3C-9772-ED7F-4C8B9940F025}" dt="2026-02-26T20:34:08.774" v="316"/>
        <pc:sldMkLst>
          <pc:docMk/>
          <pc:sldMk cId="1831637525" sldId="2639"/>
        </pc:sldMkLst>
      </pc:sldChg>
    </pc:docChg>
  </pc:docChgLst>
  <pc:docChgLst>
    <pc:chgData name="Shephard Allen, Taraja [OH]" userId="S::shephardallent_ohea.org#ext#@neahq.onmicrosoft.com::1929c888-a26f-48d0-8446-618e90ef5028" providerId="AD" clId="Web-{B155D263-4060-B621-22EA-99410885D5C1}"/>
    <pc:docChg chg="modSld">
      <pc:chgData name="Shephard Allen, Taraja [OH]" userId="S::shephardallent_ohea.org#ext#@neahq.onmicrosoft.com::1929c888-a26f-48d0-8446-618e90ef5028" providerId="AD" clId="Web-{B155D263-4060-B621-22EA-99410885D5C1}" dt="2026-02-26T14:06:21.570" v="1" actId="20577"/>
      <pc:docMkLst>
        <pc:docMk/>
      </pc:docMkLst>
      <pc:sldChg chg="modSp">
        <pc:chgData name="Shephard Allen, Taraja [OH]" userId="S::shephardallent_ohea.org#ext#@neahq.onmicrosoft.com::1929c888-a26f-48d0-8446-618e90ef5028" providerId="AD" clId="Web-{B155D263-4060-B621-22EA-99410885D5C1}" dt="2026-02-26T14:06:21.570" v="1" actId="20577"/>
        <pc:sldMkLst>
          <pc:docMk/>
          <pc:sldMk cId="379882622" sldId="1867"/>
        </pc:sldMkLst>
        <pc:spChg chg="mod">
          <ac:chgData name="Shephard Allen, Taraja [OH]" userId="S::shephardallent_ohea.org#ext#@neahq.onmicrosoft.com::1929c888-a26f-48d0-8446-618e90ef5028" providerId="AD" clId="Web-{B155D263-4060-B621-22EA-99410885D5C1}" dt="2026-02-26T14:06:21.570" v="1" actId="20577"/>
          <ac:spMkLst>
            <pc:docMk/>
            <pc:sldMk cId="379882622" sldId="1867"/>
            <ac:spMk id="3" creationId="{7EE49F18-56BF-DD73-9B80-9EFFE6ED0D34}"/>
          </ac:spMkLst>
        </pc:spChg>
      </pc:sldChg>
    </pc:docChg>
  </pc:docChgLst>
  <pc:docChgLst>
    <pc:chgData name="Holmes, Ellen [NEA]" userId="8df78491-616d-4641-a13e-176bb27a1b7f" providerId="ADAL" clId="{99F31D30-34A9-42AF-B4CD-6C5952E75C32}"/>
    <pc:docChg chg="custSel addSld modSld">
      <pc:chgData name="Holmes, Ellen [NEA]" userId="8df78491-616d-4641-a13e-176bb27a1b7f" providerId="ADAL" clId="{99F31D30-34A9-42AF-B4CD-6C5952E75C32}" dt="2026-02-26T19:29:57.494" v="5" actId="1076"/>
      <pc:docMkLst>
        <pc:docMk/>
      </pc:docMkLst>
      <pc:sldChg chg="add">
        <pc:chgData name="Holmes, Ellen [NEA]" userId="8df78491-616d-4641-a13e-176bb27a1b7f" providerId="ADAL" clId="{99F31D30-34A9-42AF-B4CD-6C5952E75C32}" dt="2026-02-26T19:29:23.217" v="0"/>
        <pc:sldMkLst>
          <pc:docMk/>
          <pc:sldMk cId="0" sldId="256"/>
        </pc:sldMkLst>
      </pc:sldChg>
      <pc:sldChg chg="add modTransition">
        <pc:chgData name="Holmes, Ellen [NEA]" userId="8df78491-616d-4641-a13e-176bb27a1b7f" providerId="ADAL" clId="{99F31D30-34A9-42AF-B4CD-6C5952E75C32}" dt="2026-02-26T19:29:23.217" v="0"/>
        <pc:sldMkLst>
          <pc:docMk/>
          <pc:sldMk cId="0" sldId="257"/>
        </pc:sldMkLst>
      </pc:sldChg>
      <pc:sldChg chg="add modTransition">
        <pc:chgData name="Holmes, Ellen [NEA]" userId="8df78491-616d-4641-a13e-176bb27a1b7f" providerId="ADAL" clId="{99F31D30-34A9-42AF-B4CD-6C5952E75C32}" dt="2026-02-26T19:29:23.217" v="0"/>
        <pc:sldMkLst>
          <pc:docMk/>
          <pc:sldMk cId="0" sldId="258"/>
        </pc:sldMkLst>
      </pc:sldChg>
      <pc:sldChg chg="add">
        <pc:chgData name="Holmes, Ellen [NEA]" userId="8df78491-616d-4641-a13e-176bb27a1b7f" providerId="ADAL" clId="{99F31D30-34A9-42AF-B4CD-6C5952E75C32}" dt="2026-02-26T19:29:23.217" v="0"/>
        <pc:sldMkLst>
          <pc:docMk/>
          <pc:sldMk cId="0" sldId="259"/>
        </pc:sldMkLst>
      </pc:sldChg>
      <pc:sldChg chg="add">
        <pc:chgData name="Holmes, Ellen [NEA]" userId="8df78491-616d-4641-a13e-176bb27a1b7f" providerId="ADAL" clId="{99F31D30-34A9-42AF-B4CD-6C5952E75C32}" dt="2026-02-26T19:29:23.217" v="0"/>
        <pc:sldMkLst>
          <pc:docMk/>
          <pc:sldMk cId="0" sldId="260"/>
        </pc:sldMkLst>
      </pc:sldChg>
      <pc:sldChg chg="add">
        <pc:chgData name="Holmes, Ellen [NEA]" userId="8df78491-616d-4641-a13e-176bb27a1b7f" providerId="ADAL" clId="{99F31D30-34A9-42AF-B4CD-6C5952E75C32}" dt="2026-02-26T19:29:23.217" v="0"/>
        <pc:sldMkLst>
          <pc:docMk/>
          <pc:sldMk cId="0" sldId="261"/>
        </pc:sldMkLst>
      </pc:sldChg>
      <pc:sldChg chg="add">
        <pc:chgData name="Holmes, Ellen [NEA]" userId="8df78491-616d-4641-a13e-176bb27a1b7f" providerId="ADAL" clId="{99F31D30-34A9-42AF-B4CD-6C5952E75C32}" dt="2026-02-26T19:29:23.217" v="0"/>
        <pc:sldMkLst>
          <pc:docMk/>
          <pc:sldMk cId="0" sldId="262"/>
        </pc:sldMkLst>
      </pc:sldChg>
      <pc:sldChg chg="add">
        <pc:chgData name="Holmes, Ellen [NEA]" userId="8df78491-616d-4641-a13e-176bb27a1b7f" providerId="ADAL" clId="{99F31D30-34A9-42AF-B4CD-6C5952E75C32}" dt="2026-02-26T19:29:23.217" v="0"/>
        <pc:sldMkLst>
          <pc:docMk/>
          <pc:sldMk cId="0" sldId="263"/>
        </pc:sldMkLst>
      </pc:sldChg>
      <pc:sldChg chg="add">
        <pc:chgData name="Holmes, Ellen [NEA]" userId="8df78491-616d-4641-a13e-176bb27a1b7f" providerId="ADAL" clId="{99F31D30-34A9-42AF-B4CD-6C5952E75C32}" dt="2026-02-26T19:29:23.217" v="0"/>
        <pc:sldMkLst>
          <pc:docMk/>
          <pc:sldMk cId="0" sldId="264"/>
        </pc:sldMkLst>
      </pc:sldChg>
      <pc:sldChg chg="add">
        <pc:chgData name="Holmes, Ellen [NEA]" userId="8df78491-616d-4641-a13e-176bb27a1b7f" providerId="ADAL" clId="{99F31D30-34A9-42AF-B4CD-6C5952E75C32}" dt="2026-02-26T19:29:23.217" v="0"/>
        <pc:sldMkLst>
          <pc:docMk/>
          <pc:sldMk cId="0" sldId="265"/>
        </pc:sldMkLst>
      </pc:sldChg>
      <pc:sldChg chg="add">
        <pc:chgData name="Holmes, Ellen [NEA]" userId="8df78491-616d-4641-a13e-176bb27a1b7f" providerId="ADAL" clId="{99F31D30-34A9-42AF-B4CD-6C5952E75C32}" dt="2026-02-26T19:29:23.217" v="0"/>
        <pc:sldMkLst>
          <pc:docMk/>
          <pc:sldMk cId="0" sldId="266"/>
        </pc:sldMkLst>
      </pc:sldChg>
      <pc:sldChg chg="add">
        <pc:chgData name="Holmes, Ellen [NEA]" userId="8df78491-616d-4641-a13e-176bb27a1b7f" providerId="ADAL" clId="{99F31D30-34A9-42AF-B4CD-6C5952E75C32}" dt="2026-02-26T19:29:23.217" v="0"/>
        <pc:sldMkLst>
          <pc:docMk/>
          <pc:sldMk cId="0" sldId="267"/>
        </pc:sldMkLst>
      </pc:sldChg>
      <pc:sldChg chg="add modTransition">
        <pc:chgData name="Holmes, Ellen [NEA]" userId="8df78491-616d-4641-a13e-176bb27a1b7f" providerId="ADAL" clId="{99F31D30-34A9-42AF-B4CD-6C5952E75C32}" dt="2026-02-26T19:29:23.217" v="0"/>
        <pc:sldMkLst>
          <pc:docMk/>
          <pc:sldMk cId="0" sldId="268"/>
        </pc:sldMkLst>
      </pc:sldChg>
      <pc:sldChg chg="add modTransition">
        <pc:chgData name="Holmes, Ellen [NEA]" userId="8df78491-616d-4641-a13e-176bb27a1b7f" providerId="ADAL" clId="{99F31D30-34A9-42AF-B4CD-6C5952E75C32}" dt="2026-02-26T19:29:23.217" v="0"/>
        <pc:sldMkLst>
          <pc:docMk/>
          <pc:sldMk cId="0" sldId="269"/>
        </pc:sldMkLst>
      </pc:sldChg>
      <pc:sldChg chg="add modTransition">
        <pc:chgData name="Holmes, Ellen [NEA]" userId="8df78491-616d-4641-a13e-176bb27a1b7f" providerId="ADAL" clId="{99F31D30-34A9-42AF-B4CD-6C5952E75C32}" dt="2026-02-26T19:29:23.217" v="0"/>
        <pc:sldMkLst>
          <pc:docMk/>
          <pc:sldMk cId="0" sldId="270"/>
        </pc:sldMkLst>
      </pc:sldChg>
      <pc:sldChg chg="add modTransition">
        <pc:chgData name="Holmes, Ellen [NEA]" userId="8df78491-616d-4641-a13e-176bb27a1b7f" providerId="ADAL" clId="{99F31D30-34A9-42AF-B4CD-6C5952E75C32}" dt="2026-02-26T19:29:23.217" v="0"/>
        <pc:sldMkLst>
          <pc:docMk/>
          <pc:sldMk cId="0" sldId="271"/>
        </pc:sldMkLst>
      </pc:sldChg>
      <pc:sldChg chg="add modTransition">
        <pc:chgData name="Holmes, Ellen [NEA]" userId="8df78491-616d-4641-a13e-176bb27a1b7f" providerId="ADAL" clId="{99F31D30-34A9-42AF-B4CD-6C5952E75C32}" dt="2026-02-26T19:29:23.217" v="0"/>
        <pc:sldMkLst>
          <pc:docMk/>
          <pc:sldMk cId="0" sldId="272"/>
        </pc:sldMkLst>
      </pc:sldChg>
      <pc:sldChg chg="add">
        <pc:chgData name="Holmes, Ellen [NEA]" userId="8df78491-616d-4641-a13e-176bb27a1b7f" providerId="ADAL" clId="{99F31D30-34A9-42AF-B4CD-6C5952E75C32}" dt="2026-02-26T19:29:23.217" v="0"/>
        <pc:sldMkLst>
          <pc:docMk/>
          <pc:sldMk cId="0" sldId="273"/>
        </pc:sldMkLst>
      </pc:sldChg>
      <pc:sldChg chg="add modTransition">
        <pc:chgData name="Holmes, Ellen [NEA]" userId="8df78491-616d-4641-a13e-176bb27a1b7f" providerId="ADAL" clId="{99F31D30-34A9-42AF-B4CD-6C5952E75C32}" dt="2026-02-26T19:29:23.217" v="0"/>
        <pc:sldMkLst>
          <pc:docMk/>
          <pc:sldMk cId="0" sldId="274"/>
        </pc:sldMkLst>
      </pc:sldChg>
      <pc:sldChg chg="add">
        <pc:chgData name="Holmes, Ellen [NEA]" userId="8df78491-616d-4641-a13e-176bb27a1b7f" providerId="ADAL" clId="{99F31D30-34A9-42AF-B4CD-6C5952E75C32}" dt="2026-02-26T19:29:23.217" v="0"/>
        <pc:sldMkLst>
          <pc:docMk/>
          <pc:sldMk cId="0" sldId="275"/>
        </pc:sldMkLst>
      </pc:sldChg>
      <pc:sldChg chg="add">
        <pc:chgData name="Holmes, Ellen [NEA]" userId="8df78491-616d-4641-a13e-176bb27a1b7f" providerId="ADAL" clId="{99F31D30-34A9-42AF-B4CD-6C5952E75C32}" dt="2026-02-26T19:29:23.217" v="0"/>
        <pc:sldMkLst>
          <pc:docMk/>
          <pc:sldMk cId="0" sldId="276"/>
        </pc:sldMkLst>
      </pc:sldChg>
      <pc:sldChg chg="add">
        <pc:chgData name="Holmes, Ellen [NEA]" userId="8df78491-616d-4641-a13e-176bb27a1b7f" providerId="ADAL" clId="{99F31D30-34A9-42AF-B4CD-6C5952E75C32}" dt="2026-02-26T19:29:23.217" v="0"/>
        <pc:sldMkLst>
          <pc:docMk/>
          <pc:sldMk cId="0" sldId="277"/>
        </pc:sldMkLst>
      </pc:sldChg>
      <pc:sldChg chg="add">
        <pc:chgData name="Holmes, Ellen [NEA]" userId="8df78491-616d-4641-a13e-176bb27a1b7f" providerId="ADAL" clId="{99F31D30-34A9-42AF-B4CD-6C5952E75C32}" dt="2026-02-26T19:29:23.217" v="0"/>
        <pc:sldMkLst>
          <pc:docMk/>
          <pc:sldMk cId="0" sldId="278"/>
        </pc:sldMkLst>
      </pc:sldChg>
      <pc:sldChg chg="add modTransition">
        <pc:chgData name="Holmes, Ellen [NEA]" userId="8df78491-616d-4641-a13e-176bb27a1b7f" providerId="ADAL" clId="{99F31D30-34A9-42AF-B4CD-6C5952E75C32}" dt="2026-02-26T19:29:23.217" v="0"/>
        <pc:sldMkLst>
          <pc:docMk/>
          <pc:sldMk cId="0" sldId="279"/>
        </pc:sldMkLst>
      </pc:sldChg>
      <pc:sldChg chg="add">
        <pc:chgData name="Holmes, Ellen [NEA]" userId="8df78491-616d-4641-a13e-176bb27a1b7f" providerId="ADAL" clId="{99F31D30-34A9-42AF-B4CD-6C5952E75C32}" dt="2026-02-26T19:29:23.217" v="0"/>
        <pc:sldMkLst>
          <pc:docMk/>
          <pc:sldMk cId="0" sldId="280"/>
        </pc:sldMkLst>
      </pc:sldChg>
      <pc:sldChg chg="add">
        <pc:chgData name="Holmes, Ellen [NEA]" userId="8df78491-616d-4641-a13e-176bb27a1b7f" providerId="ADAL" clId="{99F31D30-34A9-42AF-B4CD-6C5952E75C32}" dt="2026-02-26T19:29:23.217" v="0"/>
        <pc:sldMkLst>
          <pc:docMk/>
          <pc:sldMk cId="0" sldId="281"/>
        </pc:sldMkLst>
      </pc:sldChg>
      <pc:sldChg chg="add">
        <pc:chgData name="Holmes, Ellen [NEA]" userId="8df78491-616d-4641-a13e-176bb27a1b7f" providerId="ADAL" clId="{99F31D30-34A9-42AF-B4CD-6C5952E75C32}" dt="2026-02-26T19:29:23.217" v="0"/>
        <pc:sldMkLst>
          <pc:docMk/>
          <pc:sldMk cId="0" sldId="282"/>
        </pc:sldMkLst>
      </pc:sldChg>
      <pc:sldChg chg="add">
        <pc:chgData name="Holmes, Ellen [NEA]" userId="8df78491-616d-4641-a13e-176bb27a1b7f" providerId="ADAL" clId="{99F31D30-34A9-42AF-B4CD-6C5952E75C32}" dt="2026-02-26T19:29:23.217" v="0"/>
        <pc:sldMkLst>
          <pc:docMk/>
          <pc:sldMk cId="0" sldId="283"/>
        </pc:sldMkLst>
      </pc:sldChg>
      <pc:sldChg chg="add">
        <pc:chgData name="Holmes, Ellen [NEA]" userId="8df78491-616d-4641-a13e-176bb27a1b7f" providerId="ADAL" clId="{99F31D30-34A9-42AF-B4CD-6C5952E75C32}" dt="2026-02-26T19:29:23.217" v="0"/>
        <pc:sldMkLst>
          <pc:docMk/>
          <pc:sldMk cId="0" sldId="284"/>
        </pc:sldMkLst>
      </pc:sldChg>
      <pc:sldChg chg="add modTransition">
        <pc:chgData name="Holmes, Ellen [NEA]" userId="8df78491-616d-4641-a13e-176bb27a1b7f" providerId="ADAL" clId="{99F31D30-34A9-42AF-B4CD-6C5952E75C32}" dt="2026-02-26T19:29:23.217" v="0"/>
        <pc:sldMkLst>
          <pc:docMk/>
          <pc:sldMk cId="0" sldId="285"/>
        </pc:sldMkLst>
      </pc:sldChg>
      <pc:sldChg chg="add modTransition">
        <pc:chgData name="Holmes, Ellen [NEA]" userId="8df78491-616d-4641-a13e-176bb27a1b7f" providerId="ADAL" clId="{99F31D30-34A9-42AF-B4CD-6C5952E75C32}" dt="2026-02-26T19:29:23.217" v="0"/>
        <pc:sldMkLst>
          <pc:docMk/>
          <pc:sldMk cId="0" sldId="286"/>
        </pc:sldMkLst>
      </pc:sldChg>
      <pc:sldChg chg="add modTransition">
        <pc:chgData name="Holmes, Ellen [NEA]" userId="8df78491-616d-4641-a13e-176bb27a1b7f" providerId="ADAL" clId="{99F31D30-34A9-42AF-B4CD-6C5952E75C32}" dt="2026-02-26T19:29:23.217" v="0"/>
        <pc:sldMkLst>
          <pc:docMk/>
          <pc:sldMk cId="0" sldId="287"/>
        </pc:sldMkLst>
      </pc:sldChg>
      <pc:sldChg chg="add modTransition">
        <pc:chgData name="Holmes, Ellen [NEA]" userId="8df78491-616d-4641-a13e-176bb27a1b7f" providerId="ADAL" clId="{99F31D30-34A9-42AF-B4CD-6C5952E75C32}" dt="2026-02-26T19:29:23.217" v="0"/>
        <pc:sldMkLst>
          <pc:docMk/>
          <pc:sldMk cId="0" sldId="288"/>
        </pc:sldMkLst>
      </pc:sldChg>
      <pc:sldChg chg="add modTransition">
        <pc:chgData name="Holmes, Ellen [NEA]" userId="8df78491-616d-4641-a13e-176bb27a1b7f" providerId="ADAL" clId="{99F31D30-34A9-42AF-B4CD-6C5952E75C32}" dt="2026-02-26T19:29:23.217" v="0"/>
        <pc:sldMkLst>
          <pc:docMk/>
          <pc:sldMk cId="0" sldId="289"/>
        </pc:sldMkLst>
      </pc:sldChg>
      <pc:sldChg chg="add modTransition">
        <pc:chgData name="Holmes, Ellen [NEA]" userId="8df78491-616d-4641-a13e-176bb27a1b7f" providerId="ADAL" clId="{99F31D30-34A9-42AF-B4CD-6C5952E75C32}" dt="2026-02-26T19:29:23.217" v="0"/>
        <pc:sldMkLst>
          <pc:docMk/>
          <pc:sldMk cId="0" sldId="290"/>
        </pc:sldMkLst>
      </pc:sldChg>
      <pc:sldChg chg="add">
        <pc:chgData name="Holmes, Ellen [NEA]" userId="8df78491-616d-4641-a13e-176bb27a1b7f" providerId="ADAL" clId="{99F31D30-34A9-42AF-B4CD-6C5952E75C32}" dt="2026-02-26T19:29:23.217" v="0"/>
        <pc:sldMkLst>
          <pc:docMk/>
          <pc:sldMk cId="0" sldId="291"/>
        </pc:sldMkLst>
      </pc:sldChg>
      <pc:sldChg chg="add">
        <pc:chgData name="Holmes, Ellen [NEA]" userId="8df78491-616d-4641-a13e-176bb27a1b7f" providerId="ADAL" clId="{99F31D30-34A9-42AF-B4CD-6C5952E75C32}" dt="2026-02-26T19:29:23.217" v="0"/>
        <pc:sldMkLst>
          <pc:docMk/>
          <pc:sldMk cId="0" sldId="292"/>
        </pc:sldMkLst>
      </pc:sldChg>
      <pc:sldChg chg="add">
        <pc:chgData name="Holmes, Ellen [NEA]" userId="8df78491-616d-4641-a13e-176bb27a1b7f" providerId="ADAL" clId="{99F31D30-34A9-42AF-B4CD-6C5952E75C32}" dt="2026-02-26T19:29:23.217" v="0"/>
        <pc:sldMkLst>
          <pc:docMk/>
          <pc:sldMk cId="0" sldId="293"/>
        </pc:sldMkLst>
      </pc:sldChg>
      <pc:sldChg chg="add modTransition">
        <pc:chgData name="Holmes, Ellen [NEA]" userId="8df78491-616d-4641-a13e-176bb27a1b7f" providerId="ADAL" clId="{99F31D30-34A9-42AF-B4CD-6C5952E75C32}" dt="2026-02-26T19:29:23.217" v="0"/>
        <pc:sldMkLst>
          <pc:docMk/>
          <pc:sldMk cId="0" sldId="294"/>
        </pc:sldMkLst>
      </pc:sldChg>
      <pc:sldChg chg="add">
        <pc:chgData name="Holmes, Ellen [NEA]" userId="8df78491-616d-4641-a13e-176bb27a1b7f" providerId="ADAL" clId="{99F31D30-34A9-42AF-B4CD-6C5952E75C32}" dt="2026-02-26T19:29:23.217" v="0"/>
        <pc:sldMkLst>
          <pc:docMk/>
          <pc:sldMk cId="0" sldId="295"/>
        </pc:sldMkLst>
      </pc:sldChg>
      <pc:sldChg chg="add">
        <pc:chgData name="Holmes, Ellen [NEA]" userId="8df78491-616d-4641-a13e-176bb27a1b7f" providerId="ADAL" clId="{99F31D30-34A9-42AF-B4CD-6C5952E75C32}" dt="2026-02-26T19:29:23.217" v="0"/>
        <pc:sldMkLst>
          <pc:docMk/>
          <pc:sldMk cId="0" sldId="296"/>
        </pc:sldMkLst>
      </pc:sldChg>
      <pc:sldChg chg="add">
        <pc:chgData name="Holmes, Ellen [NEA]" userId="8df78491-616d-4641-a13e-176bb27a1b7f" providerId="ADAL" clId="{99F31D30-34A9-42AF-B4CD-6C5952E75C32}" dt="2026-02-26T19:29:23.217" v="0"/>
        <pc:sldMkLst>
          <pc:docMk/>
          <pc:sldMk cId="0" sldId="297"/>
        </pc:sldMkLst>
      </pc:sldChg>
      <pc:sldChg chg="add">
        <pc:chgData name="Holmes, Ellen [NEA]" userId="8df78491-616d-4641-a13e-176bb27a1b7f" providerId="ADAL" clId="{99F31D30-34A9-42AF-B4CD-6C5952E75C32}" dt="2026-02-26T19:29:23.217" v="0"/>
        <pc:sldMkLst>
          <pc:docMk/>
          <pc:sldMk cId="0" sldId="298"/>
        </pc:sldMkLst>
      </pc:sldChg>
      <pc:sldChg chg="add">
        <pc:chgData name="Holmes, Ellen [NEA]" userId="8df78491-616d-4641-a13e-176bb27a1b7f" providerId="ADAL" clId="{99F31D30-34A9-42AF-B4CD-6C5952E75C32}" dt="2026-02-26T19:29:23.217" v="0"/>
        <pc:sldMkLst>
          <pc:docMk/>
          <pc:sldMk cId="0" sldId="299"/>
        </pc:sldMkLst>
      </pc:sldChg>
      <pc:sldChg chg="add">
        <pc:chgData name="Holmes, Ellen [NEA]" userId="8df78491-616d-4641-a13e-176bb27a1b7f" providerId="ADAL" clId="{99F31D30-34A9-42AF-B4CD-6C5952E75C32}" dt="2026-02-26T19:29:23.217" v="0"/>
        <pc:sldMkLst>
          <pc:docMk/>
          <pc:sldMk cId="0" sldId="300"/>
        </pc:sldMkLst>
      </pc:sldChg>
      <pc:sldChg chg="add">
        <pc:chgData name="Holmes, Ellen [NEA]" userId="8df78491-616d-4641-a13e-176bb27a1b7f" providerId="ADAL" clId="{99F31D30-34A9-42AF-B4CD-6C5952E75C32}" dt="2026-02-26T19:29:23.217" v="0"/>
        <pc:sldMkLst>
          <pc:docMk/>
          <pc:sldMk cId="0" sldId="301"/>
        </pc:sldMkLst>
      </pc:sldChg>
      <pc:sldChg chg="add">
        <pc:chgData name="Holmes, Ellen [NEA]" userId="8df78491-616d-4641-a13e-176bb27a1b7f" providerId="ADAL" clId="{99F31D30-34A9-42AF-B4CD-6C5952E75C32}" dt="2026-02-26T19:29:23.217" v="0"/>
        <pc:sldMkLst>
          <pc:docMk/>
          <pc:sldMk cId="0" sldId="302"/>
        </pc:sldMkLst>
      </pc:sldChg>
      <pc:sldChg chg="add modTransition setBg">
        <pc:chgData name="Holmes, Ellen [NEA]" userId="8df78491-616d-4641-a13e-176bb27a1b7f" providerId="ADAL" clId="{99F31D30-34A9-42AF-B4CD-6C5952E75C32}" dt="2026-02-26T19:29:23.217" v="0"/>
        <pc:sldMkLst>
          <pc:docMk/>
          <pc:sldMk cId="0" sldId="303"/>
        </pc:sldMkLst>
      </pc:sldChg>
      <pc:sldChg chg="delSp modSp mod">
        <pc:chgData name="Holmes, Ellen [NEA]" userId="8df78491-616d-4641-a13e-176bb27a1b7f" providerId="ADAL" clId="{99F31D30-34A9-42AF-B4CD-6C5952E75C32}" dt="2026-02-26T19:29:57.494" v="5" actId="1076"/>
        <pc:sldMkLst>
          <pc:docMk/>
          <pc:sldMk cId="4067355336" sldId="2607"/>
        </pc:sldMkLst>
        <pc:picChg chg="mod">
          <ac:chgData name="Holmes, Ellen [NEA]" userId="8df78491-616d-4641-a13e-176bb27a1b7f" providerId="ADAL" clId="{99F31D30-34A9-42AF-B4CD-6C5952E75C32}" dt="2026-02-26T19:29:51.349" v="4" actId="14100"/>
          <ac:picMkLst>
            <pc:docMk/>
            <pc:sldMk cId="4067355336" sldId="2607"/>
            <ac:picMk id="4" creationId="{0E3F1FB9-91E3-A7CD-0A26-B266E2236D96}"/>
          </ac:picMkLst>
        </pc:picChg>
        <pc:picChg chg="mod">
          <ac:chgData name="Holmes, Ellen [NEA]" userId="8df78491-616d-4641-a13e-176bb27a1b7f" providerId="ADAL" clId="{99F31D30-34A9-42AF-B4CD-6C5952E75C32}" dt="2026-02-26T19:29:57.494" v="5" actId="1076"/>
          <ac:picMkLst>
            <pc:docMk/>
            <pc:sldMk cId="4067355336" sldId="2607"/>
            <ac:picMk id="5" creationId="{48AB37C7-5D68-00EF-A0C7-EDA6013870AC}"/>
          </ac:picMkLst>
        </pc:picChg>
        <pc:picChg chg="mod">
          <ac:chgData name="Holmes, Ellen [NEA]" userId="8df78491-616d-4641-a13e-176bb27a1b7f" providerId="ADAL" clId="{99F31D30-34A9-42AF-B4CD-6C5952E75C32}" dt="2026-02-26T19:29:45.071" v="3" actId="14100"/>
          <ac:picMkLst>
            <pc:docMk/>
            <pc:sldMk cId="4067355336" sldId="2607"/>
            <ac:picMk id="6" creationId="{8C698651-EC80-A9A5-DE03-B7D3D6DA30C3}"/>
          </ac:picMkLst>
        </pc:picChg>
        <pc:picChg chg="del">
          <ac:chgData name="Holmes, Ellen [NEA]" userId="8df78491-616d-4641-a13e-176bb27a1b7f" providerId="ADAL" clId="{99F31D30-34A9-42AF-B4CD-6C5952E75C32}" dt="2026-02-26T19:29:34.598" v="1" actId="478"/>
          <ac:picMkLst>
            <pc:docMk/>
            <pc:sldMk cId="4067355336" sldId="2607"/>
            <ac:picMk id="7" creationId="{1A3D6F08-4E30-70AE-7CE0-1007F4FFB67E}"/>
          </ac:picMkLst>
        </pc:picChg>
      </pc:sldChg>
    </pc:docChg>
  </pc:docChgLst>
  <pc:docChgLst>
    <pc:chgData name="West, Benjamin" userId="S::bwest_cta.org#ext#@neahq.onmicrosoft.com::92c2b9a1-bb7c-4090-8a9e-4c8cd5e6d7e7" providerId="AD" clId="Web-{0732C42E-F486-49D8-0497-1440500DE157}"/>
    <pc:docChg chg="modSld">
      <pc:chgData name="West, Benjamin" userId="S::bwest_cta.org#ext#@neahq.onmicrosoft.com::92c2b9a1-bb7c-4090-8a9e-4c8cd5e6d7e7" providerId="AD" clId="Web-{0732C42E-F486-49D8-0497-1440500DE157}" dt="2026-02-26T16:39:17.743" v="33" actId="20577"/>
      <pc:docMkLst>
        <pc:docMk/>
      </pc:docMkLst>
      <pc:sldChg chg="addSp delSp modSp">
        <pc:chgData name="West, Benjamin" userId="S::bwest_cta.org#ext#@neahq.onmicrosoft.com::92c2b9a1-bb7c-4090-8a9e-4c8cd5e6d7e7" providerId="AD" clId="Web-{0732C42E-F486-49D8-0497-1440500DE157}" dt="2026-02-26T16:32:10.633" v="30" actId="1076"/>
        <pc:sldMkLst>
          <pc:docMk/>
          <pc:sldMk cId="3801831150" sldId="2583"/>
        </pc:sldMkLst>
        <pc:spChg chg="mod">
          <ac:chgData name="West, Benjamin" userId="S::bwest_cta.org#ext#@neahq.onmicrosoft.com::92c2b9a1-bb7c-4090-8a9e-4c8cd5e6d7e7" providerId="AD" clId="Web-{0732C42E-F486-49D8-0497-1440500DE157}" dt="2026-02-26T16:32:10.633" v="30" actId="1076"/>
          <ac:spMkLst>
            <pc:docMk/>
            <pc:sldMk cId="3801831150" sldId="2583"/>
            <ac:spMk id="3" creationId="{5749A5CC-20E8-DD8C-947E-205D4DF077D3}"/>
          </ac:spMkLst>
        </pc:spChg>
        <pc:picChg chg="add del mod">
          <ac:chgData name="West, Benjamin" userId="S::bwest_cta.org#ext#@neahq.onmicrosoft.com::92c2b9a1-bb7c-4090-8a9e-4c8cd5e6d7e7" providerId="AD" clId="Web-{0732C42E-F486-49D8-0497-1440500DE157}" dt="2026-02-26T16:31:57.508" v="29"/>
          <ac:picMkLst>
            <pc:docMk/>
            <pc:sldMk cId="3801831150" sldId="2583"/>
            <ac:picMk id="4" creationId="{9604C1B0-2A5A-E39B-E5AA-6DB02A5B9A50}"/>
          </ac:picMkLst>
        </pc:picChg>
      </pc:sldChg>
      <pc:sldChg chg="addSp delSp modSp">
        <pc:chgData name="West, Benjamin" userId="S::bwest_cta.org#ext#@neahq.onmicrosoft.com::92c2b9a1-bb7c-4090-8a9e-4c8cd5e6d7e7" providerId="AD" clId="Web-{0732C42E-F486-49D8-0497-1440500DE157}" dt="2026-02-26T15:52:42.144" v="20" actId="20577"/>
        <pc:sldMkLst>
          <pc:docMk/>
          <pc:sldMk cId="844108636" sldId="2626"/>
        </pc:sldMkLst>
        <pc:spChg chg="mod">
          <ac:chgData name="West, Benjamin" userId="S::bwest_cta.org#ext#@neahq.onmicrosoft.com::92c2b9a1-bb7c-4090-8a9e-4c8cd5e6d7e7" providerId="AD" clId="Web-{0732C42E-F486-49D8-0497-1440500DE157}" dt="2026-02-26T15:52:42.144" v="20" actId="20577"/>
          <ac:spMkLst>
            <pc:docMk/>
            <pc:sldMk cId="844108636" sldId="2626"/>
            <ac:spMk id="2" creationId="{B131E82D-4734-F10E-DAB1-CDFAB0F150E8}"/>
          </ac:spMkLst>
        </pc:spChg>
        <pc:spChg chg="del">
          <ac:chgData name="West, Benjamin" userId="S::bwest_cta.org#ext#@neahq.onmicrosoft.com::92c2b9a1-bb7c-4090-8a9e-4c8cd5e6d7e7" providerId="AD" clId="Web-{0732C42E-F486-49D8-0497-1440500DE157}" dt="2026-02-26T15:50:45.467" v="0"/>
          <ac:spMkLst>
            <pc:docMk/>
            <pc:sldMk cId="844108636" sldId="2626"/>
            <ac:spMk id="3" creationId="{10BEDB59-E25E-0126-8F66-9F42D4E70D78}"/>
          </ac:spMkLst>
        </pc:spChg>
        <pc:spChg chg="add mod">
          <ac:chgData name="West, Benjamin" userId="S::bwest_cta.org#ext#@neahq.onmicrosoft.com::92c2b9a1-bb7c-4090-8a9e-4c8cd5e6d7e7" providerId="AD" clId="Web-{0732C42E-F486-49D8-0497-1440500DE157}" dt="2026-02-26T15:51:58.548" v="17" actId="20577"/>
          <ac:spMkLst>
            <pc:docMk/>
            <pc:sldMk cId="844108636" sldId="2626"/>
            <ac:spMk id="6" creationId="{9ABDD6CE-8C4E-4C0D-970C-F4A6B5327C91}"/>
          </ac:spMkLst>
        </pc:spChg>
        <pc:picChg chg="add mod ord">
          <ac:chgData name="West, Benjamin" userId="S::bwest_cta.org#ext#@neahq.onmicrosoft.com::92c2b9a1-bb7c-4090-8a9e-4c8cd5e6d7e7" providerId="AD" clId="Web-{0732C42E-F486-49D8-0497-1440500DE157}" dt="2026-02-26T15:50:56.889" v="1" actId="1076"/>
          <ac:picMkLst>
            <pc:docMk/>
            <pc:sldMk cId="844108636" sldId="2626"/>
            <ac:picMk id="4" creationId="{73DE1740-F4EB-57D9-D21F-7B17794B30A8}"/>
          </ac:picMkLst>
        </pc:picChg>
      </pc:sldChg>
      <pc:sldChg chg="modSp">
        <pc:chgData name="West, Benjamin" userId="S::bwest_cta.org#ext#@neahq.onmicrosoft.com::92c2b9a1-bb7c-4090-8a9e-4c8cd5e6d7e7" providerId="AD" clId="Web-{0732C42E-F486-49D8-0497-1440500DE157}" dt="2026-02-26T16:39:17.743" v="33" actId="20577"/>
        <pc:sldMkLst>
          <pc:docMk/>
          <pc:sldMk cId="3144613172" sldId="2631"/>
        </pc:sldMkLst>
        <pc:spChg chg="mod">
          <ac:chgData name="West, Benjamin" userId="S::bwest_cta.org#ext#@neahq.onmicrosoft.com::92c2b9a1-bb7c-4090-8a9e-4c8cd5e6d7e7" providerId="AD" clId="Web-{0732C42E-F486-49D8-0497-1440500DE157}" dt="2026-02-26T16:39:17.743" v="33" actId="20577"/>
          <ac:spMkLst>
            <pc:docMk/>
            <pc:sldMk cId="3144613172" sldId="2631"/>
            <ac:spMk id="3" creationId="{D8D53D21-AF34-C4E8-FC63-3054594733B6}"/>
          </ac:spMkLst>
        </pc:spChg>
      </pc:sldChg>
    </pc:docChg>
  </pc:docChgLst>
  <pc:docChgLst>
    <pc:chgData name="Johnson, Zachary [CO]" userId="S::zjohnson_coloradoea.org#ext#@neahq.onmicrosoft.com::94708309-208c-44e1-8046-245a61b2aeb5" providerId="AD" clId="Web-{65C0381C-9EDC-5896-B23D-B145F852E17E}"/>
    <pc:docChg chg="addSld delSld modSld sldOrd">
      <pc:chgData name="Johnson, Zachary [CO]" userId="S::zjohnson_coloradoea.org#ext#@neahq.onmicrosoft.com::94708309-208c-44e1-8046-245a61b2aeb5" providerId="AD" clId="Web-{65C0381C-9EDC-5896-B23D-B145F852E17E}" dt="2026-02-26T17:59:07.685" v="76" actId="20577"/>
      <pc:docMkLst>
        <pc:docMk/>
      </pc:docMkLst>
      <pc:sldChg chg="del">
        <pc:chgData name="Johnson, Zachary [CO]" userId="S::zjohnson_coloradoea.org#ext#@neahq.onmicrosoft.com::94708309-208c-44e1-8046-245a61b2aeb5" providerId="AD" clId="Web-{65C0381C-9EDC-5896-B23D-B145F852E17E}" dt="2026-02-26T17:30:55.258" v="12"/>
        <pc:sldMkLst>
          <pc:docMk/>
          <pc:sldMk cId="0" sldId="261"/>
        </pc:sldMkLst>
      </pc:sldChg>
      <pc:sldChg chg="add del">
        <pc:chgData name="Johnson, Zachary [CO]" userId="S::zjohnson_coloradoea.org#ext#@neahq.onmicrosoft.com::94708309-208c-44e1-8046-245a61b2aeb5" providerId="AD" clId="Web-{65C0381C-9EDC-5896-B23D-B145F852E17E}" dt="2026-02-26T17:43:25.060" v="41"/>
        <pc:sldMkLst>
          <pc:docMk/>
          <pc:sldMk cId="281325100" sldId="819"/>
        </pc:sldMkLst>
      </pc:sldChg>
      <pc:sldChg chg="add del">
        <pc:chgData name="Johnson, Zachary [CO]" userId="S::zjohnson_coloradoea.org#ext#@neahq.onmicrosoft.com::94708309-208c-44e1-8046-245a61b2aeb5" providerId="AD" clId="Web-{65C0381C-9EDC-5896-B23D-B145F852E17E}" dt="2026-02-26T17:43:25.138" v="42"/>
        <pc:sldMkLst>
          <pc:docMk/>
          <pc:sldMk cId="3062848921" sldId="820"/>
        </pc:sldMkLst>
      </pc:sldChg>
      <pc:sldChg chg="modSp add del">
        <pc:chgData name="Johnson, Zachary [CO]" userId="S::zjohnson_coloradoea.org#ext#@neahq.onmicrosoft.com::94708309-208c-44e1-8046-245a61b2aeb5" providerId="AD" clId="Web-{65C0381C-9EDC-5896-B23D-B145F852E17E}" dt="2026-02-26T17:43:25.310" v="43"/>
        <pc:sldMkLst>
          <pc:docMk/>
          <pc:sldMk cId="801415301" sldId="1041"/>
        </pc:sldMkLst>
        <pc:spChg chg="mod">
          <ac:chgData name="Johnson, Zachary [CO]" userId="S::zjohnson_coloradoea.org#ext#@neahq.onmicrosoft.com::94708309-208c-44e1-8046-245a61b2aeb5" providerId="AD" clId="Web-{65C0381C-9EDC-5896-B23D-B145F852E17E}" dt="2026-02-26T17:23:54.144" v="7" actId="1076"/>
          <ac:spMkLst>
            <pc:docMk/>
            <pc:sldMk cId="801415301" sldId="1041"/>
            <ac:spMk id="2" creationId="{6650B299-8D8C-A7EE-B902-F265594A3B14}"/>
          </ac:spMkLst>
        </pc:spChg>
        <pc:spChg chg="mod">
          <ac:chgData name="Johnson, Zachary [CO]" userId="S::zjohnson_coloradoea.org#ext#@neahq.onmicrosoft.com::94708309-208c-44e1-8046-245a61b2aeb5" providerId="AD" clId="Web-{65C0381C-9EDC-5896-B23D-B145F852E17E}" dt="2026-02-26T17:24:18.754" v="8" actId="1076"/>
          <ac:spMkLst>
            <pc:docMk/>
            <pc:sldMk cId="801415301" sldId="1041"/>
            <ac:spMk id="32" creationId="{E9FD6597-A327-3666-DCAE-2561F9B32A6C}"/>
          </ac:spMkLst>
        </pc:spChg>
      </pc:sldChg>
      <pc:sldChg chg="ord">
        <pc:chgData name="Johnson, Zachary [CO]" userId="S::zjohnson_coloradoea.org#ext#@neahq.onmicrosoft.com::94708309-208c-44e1-8046-245a61b2aeb5" providerId="AD" clId="Web-{65C0381C-9EDC-5896-B23D-B145F852E17E}" dt="2026-02-26T17:54:03.858" v="44"/>
        <pc:sldMkLst>
          <pc:docMk/>
          <pc:sldMk cId="147920237" sldId="1287"/>
        </pc:sldMkLst>
      </pc:sldChg>
      <pc:sldChg chg="del">
        <pc:chgData name="Johnson, Zachary [CO]" userId="S::zjohnson_coloradoea.org#ext#@neahq.onmicrosoft.com::94708309-208c-44e1-8046-245a61b2aeb5" providerId="AD" clId="Web-{65C0381C-9EDC-5896-B23D-B145F852E17E}" dt="2026-02-26T17:30:45.946" v="10"/>
        <pc:sldMkLst>
          <pc:docMk/>
          <pc:sldMk cId="1028969742" sldId="2564"/>
        </pc:sldMkLst>
      </pc:sldChg>
      <pc:sldChg chg="del">
        <pc:chgData name="Johnson, Zachary [CO]" userId="S::zjohnson_coloradoea.org#ext#@neahq.onmicrosoft.com::94708309-208c-44e1-8046-245a61b2aeb5" providerId="AD" clId="Web-{65C0381C-9EDC-5896-B23D-B145F852E17E}" dt="2026-02-26T17:30:52.399" v="11"/>
        <pc:sldMkLst>
          <pc:docMk/>
          <pc:sldMk cId="4011994852" sldId="2567"/>
        </pc:sldMkLst>
      </pc:sldChg>
      <pc:sldChg chg="modSp">
        <pc:chgData name="Johnson, Zachary [CO]" userId="S::zjohnson_coloradoea.org#ext#@neahq.onmicrosoft.com::94708309-208c-44e1-8046-245a61b2aeb5" providerId="AD" clId="Web-{65C0381C-9EDC-5896-B23D-B145F852E17E}" dt="2026-02-26T17:56:21.986" v="59" actId="20577"/>
        <pc:sldMkLst>
          <pc:docMk/>
          <pc:sldMk cId="3812695126" sldId="2568"/>
        </pc:sldMkLst>
        <pc:spChg chg="mod">
          <ac:chgData name="Johnson, Zachary [CO]" userId="S::zjohnson_coloradoea.org#ext#@neahq.onmicrosoft.com::94708309-208c-44e1-8046-245a61b2aeb5" providerId="AD" clId="Web-{65C0381C-9EDC-5896-B23D-B145F852E17E}" dt="2026-02-26T17:56:21.986" v="59" actId="20577"/>
          <ac:spMkLst>
            <pc:docMk/>
            <pc:sldMk cId="3812695126" sldId="2568"/>
            <ac:spMk id="3" creationId="{CCCB127B-5BFF-E92F-0045-61A4A323C18D}"/>
          </ac:spMkLst>
        </pc:spChg>
      </pc:sldChg>
      <pc:sldChg chg="del">
        <pc:chgData name="Johnson, Zachary [CO]" userId="S::zjohnson_coloradoea.org#ext#@neahq.onmicrosoft.com::94708309-208c-44e1-8046-245a61b2aeb5" providerId="AD" clId="Web-{65C0381C-9EDC-5896-B23D-B145F852E17E}" dt="2026-02-26T17:03:52.429" v="2"/>
        <pc:sldMkLst>
          <pc:docMk/>
          <pc:sldMk cId="1438456562" sldId="2586"/>
        </pc:sldMkLst>
      </pc:sldChg>
      <pc:sldChg chg="ord">
        <pc:chgData name="Johnson, Zachary [CO]" userId="S::zjohnson_coloradoea.org#ext#@neahq.onmicrosoft.com::94708309-208c-44e1-8046-245a61b2aeb5" providerId="AD" clId="Web-{65C0381C-9EDC-5896-B23D-B145F852E17E}" dt="2026-02-26T17:03:47.851" v="1"/>
        <pc:sldMkLst>
          <pc:docMk/>
          <pc:sldMk cId="4058662974" sldId="2588"/>
        </pc:sldMkLst>
      </pc:sldChg>
      <pc:sldChg chg="modSp">
        <pc:chgData name="Johnson, Zachary [CO]" userId="S::zjohnson_coloradoea.org#ext#@neahq.onmicrosoft.com::94708309-208c-44e1-8046-245a61b2aeb5" providerId="AD" clId="Web-{65C0381C-9EDC-5896-B23D-B145F852E17E}" dt="2026-02-26T17:34:56.705" v="14" actId="20577"/>
        <pc:sldMkLst>
          <pc:docMk/>
          <pc:sldMk cId="3276665159" sldId="2627"/>
        </pc:sldMkLst>
        <pc:spChg chg="mod">
          <ac:chgData name="Johnson, Zachary [CO]" userId="S::zjohnson_coloradoea.org#ext#@neahq.onmicrosoft.com::94708309-208c-44e1-8046-245a61b2aeb5" providerId="AD" clId="Web-{65C0381C-9EDC-5896-B23D-B145F852E17E}" dt="2026-02-26T17:30:39.945" v="9" actId="20577"/>
          <ac:spMkLst>
            <pc:docMk/>
            <pc:sldMk cId="3276665159" sldId="2627"/>
            <ac:spMk id="2" creationId="{EE7A284D-CD07-4617-E660-8AE3E06A086F}"/>
          </ac:spMkLst>
        </pc:spChg>
        <pc:spChg chg="mod">
          <ac:chgData name="Johnson, Zachary [CO]" userId="S::zjohnson_coloradoea.org#ext#@neahq.onmicrosoft.com::94708309-208c-44e1-8046-245a61b2aeb5" providerId="AD" clId="Web-{65C0381C-9EDC-5896-B23D-B145F852E17E}" dt="2026-02-26T17:34:56.705" v="14" actId="20577"/>
          <ac:spMkLst>
            <pc:docMk/>
            <pc:sldMk cId="3276665159" sldId="2627"/>
            <ac:spMk id="4" creationId="{9E0409C3-A309-3DFD-63B6-4DE850720BCA}"/>
          </ac:spMkLst>
        </pc:spChg>
      </pc:sldChg>
      <pc:sldChg chg="modSp">
        <pc:chgData name="Johnson, Zachary [CO]" userId="S::zjohnson_coloradoea.org#ext#@neahq.onmicrosoft.com::94708309-208c-44e1-8046-245a61b2aeb5" providerId="AD" clId="Web-{65C0381C-9EDC-5896-B23D-B145F852E17E}" dt="2026-02-26T17:37:07.210" v="37" actId="20577"/>
        <pc:sldMkLst>
          <pc:docMk/>
          <pc:sldMk cId="1117248617" sldId="2628"/>
        </pc:sldMkLst>
        <pc:spChg chg="mod">
          <ac:chgData name="Johnson, Zachary [CO]" userId="S::zjohnson_coloradoea.org#ext#@neahq.onmicrosoft.com::94708309-208c-44e1-8046-245a61b2aeb5" providerId="AD" clId="Web-{65C0381C-9EDC-5896-B23D-B145F852E17E}" dt="2026-02-26T17:37:07.210" v="37" actId="20577"/>
          <ac:spMkLst>
            <pc:docMk/>
            <pc:sldMk cId="1117248617" sldId="2628"/>
            <ac:spMk id="4" creationId="{0AFC785A-5FB7-A015-6E25-DDF4602952E2}"/>
          </ac:spMkLst>
        </pc:spChg>
      </pc:sldChg>
      <pc:sldChg chg="del">
        <pc:chgData name="Johnson, Zachary [CO]" userId="S::zjohnson_coloradoea.org#ext#@neahq.onmicrosoft.com::94708309-208c-44e1-8046-245a61b2aeb5" providerId="AD" clId="Web-{65C0381C-9EDC-5896-B23D-B145F852E17E}" dt="2026-02-26T17:04:43.977" v="6"/>
        <pc:sldMkLst>
          <pc:docMk/>
          <pc:sldMk cId="2795519272" sldId="2632"/>
        </pc:sldMkLst>
      </pc:sldChg>
      <pc:sldChg chg="modSp">
        <pc:chgData name="Johnson, Zachary [CO]" userId="S::zjohnson_coloradoea.org#ext#@neahq.onmicrosoft.com::94708309-208c-44e1-8046-245a61b2aeb5" providerId="AD" clId="Web-{65C0381C-9EDC-5896-B23D-B145F852E17E}" dt="2026-02-26T17:59:07.685" v="76" actId="20577"/>
        <pc:sldMkLst>
          <pc:docMk/>
          <pc:sldMk cId="1052490589" sldId="2633"/>
        </pc:sldMkLst>
        <pc:spChg chg="mod">
          <ac:chgData name="Johnson, Zachary [CO]" userId="S::zjohnson_coloradoea.org#ext#@neahq.onmicrosoft.com::94708309-208c-44e1-8046-245a61b2aeb5" providerId="AD" clId="Web-{65C0381C-9EDC-5896-B23D-B145F852E17E}" dt="2026-02-26T17:59:07.685" v="76" actId="20577"/>
          <ac:spMkLst>
            <pc:docMk/>
            <pc:sldMk cId="1052490589" sldId="2633"/>
            <ac:spMk id="3" creationId="{57DB4E28-61F1-2981-57E3-49D8EBC26D4C}"/>
          </ac:spMkLst>
        </pc:spChg>
      </pc:sldChg>
      <pc:sldChg chg="add del replId">
        <pc:chgData name="Johnson, Zachary [CO]" userId="S::zjohnson_coloradoea.org#ext#@neahq.onmicrosoft.com::94708309-208c-44e1-8046-245a61b2aeb5" providerId="AD" clId="Web-{65C0381C-9EDC-5896-B23D-B145F852E17E}" dt="2026-02-26T17:04:21.492" v="5"/>
        <pc:sldMkLst>
          <pc:docMk/>
          <pc:sldMk cId="4159207065" sldId="2635"/>
        </pc:sldMkLst>
      </pc:sldChg>
      <pc:sldChg chg="add ord replId">
        <pc:chgData name="Johnson, Zachary [CO]" userId="S::zjohnson_coloradoea.org#ext#@neahq.onmicrosoft.com::94708309-208c-44e1-8046-245a61b2aeb5" providerId="AD" clId="Web-{65C0381C-9EDC-5896-B23D-B145F852E17E}" dt="2026-02-26T17:04:12.836" v="4"/>
        <pc:sldMkLst>
          <pc:docMk/>
          <pc:sldMk cId="3390859245" sldId="263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79AD0A-C6CF-4161-8CBA-CCB7D38EB385}" type="doc">
      <dgm:prSet loTypeId="urn:microsoft.com/office/officeart/2005/8/layout/radial2" loCatId="relationship" qsTypeId="urn:microsoft.com/office/officeart/2005/8/quickstyle/simple1" qsCatId="simple" csTypeId="urn:microsoft.com/office/officeart/2005/8/colors/colorful5" csCatId="colorful" phldr="1"/>
      <dgm:spPr/>
      <dgm:t>
        <a:bodyPr/>
        <a:lstStyle/>
        <a:p>
          <a:endParaRPr lang="en-US"/>
        </a:p>
      </dgm:t>
    </dgm:pt>
    <dgm:pt modelId="{9ACF31DB-4FC2-450D-9AED-70387DAE9946}">
      <dgm:prSet phldrT="[Text]" phldr="0"/>
      <dgm:spPr/>
      <dgm:t>
        <a:bodyPr/>
        <a:lstStyle/>
        <a:p>
          <a:r>
            <a:rPr lang="en-US">
              <a:latin typeface="Euphemia"/>
            </a:rPr>
            <a:t>Coach</a:t>
          </a:r>
          <a:endParaRPr lang="en-US"/>
        </a:p>
      </dgm:t>
    </dgm:pt>
    <dgm:pt modelId="{0FCA2E01-33D4-4C9F-8A78-0E41A83C644C}" type="parTrans" cxnId="{68CEA775-E68C-4279-AD05-DA882E83D62E}">
      <dgm:prSet/>
      <dgm:spPr/>
      <dgm:t>
        <a:bodyPr/>
        <a:lstStyle/>
        <a:p>
          <a:endParaRPr lang="en-US"/>
        </a:p>
      </dgm:t>
    </dgm:pt>
    <dgm:pt modelId="{D86DF292-3CC1-4BC2-BC8F-FD86D80BE6FB}" type="sibTrans" cxnId="{68CEA775-E68C-4279-AD05-DA882E83D62E}">
      <dgm:prSet/>
      <dgm:spPr/>
      <dgm:t>
        <a:bodyPr/>
        <a:lstStyle/>
        <a:p>
          <a:endParaRPr lang="en-US"/>
        </a:p>
      </dgm:t>
    </dgm:pt>
    <dgm:pt modelId="{6812E03C-AA2F-4DC6-AC77-21A4EE25CA7A}">
      <dgm:prSet phldrT="[Text]" phldr="0"/>
      <dgm:spPr/>
      <dgm:t>
        <a:bodyPr/>
        <a:lstStyle/>
        <a:p>
          <a:r>
            <a:rPr lang="en-US">
              <a:latin typeface="Euphemia"/>
            </a:rPr>
            <a:t>Coach</a:t>
          </a:r>
          <a:endParaRPr lang="en-US"/>
        </a:p>
      </dgm:t>
    </dgm:pt>
    <dgm:pt modelId="{620A9028-7B3D-443E-A5B4-EC5793A2838C}" type="parTrans" cxnId="{34197F5E-084C-4E2E-B858-5085ADD2BE5C}">
      <dgm:prSet/>
      <dgm:spPr/>
      <dgm:t>
        <a:bodyPr/>
        <a:lstStyle/>
        <a:p>
          <a:endParaRPr lang="en-US"/>
        </a:p>
      </dgm:t>
    </dgm:pt>
    <dgm:pt modelId="{6D5C0D4F-9409-4421-A672-EE322C6773C0}" type="sibTrans" cxnId="{34197F5E-084C-4E2E-B858-5085ADD2BE5C}">
      <dgm:prSet/>
      <dgm:spPr/>
      <dgm:t>
        <a:bodyPr/>
        <a:lstStyle/>
        <a:p>
          <a:endParaRPr lang="en-US"/>
        </a:p>
      </dgm:t>
    </dgm:pt>
    <dgm:pt modelId="{3A3DA997-AFE7-45B1-BEE2-678EF295A7D6}">
      <dgm:prSet phldrT="[Text]" phldr="0"/>
      <dgm:spPr/>
      <dgm:t>
        <a:bodyPr/>
        <a:lstStyle/>
        <a:p>
          <a:pPr rtl="0"/>
          <a:endParaRPr lang="en-US"/>
        </a:p>
      </dgm:t>
    </dgm:pt>
    <dgm:pt modelId="{AE72FB8B-0E84-40B2-BDD9-91EF38CDD69C}" type="parTrans" cxnId="{457387D3-7172-48B1-AC2B-DECE5BC39F44}">
      <dgm:prSet/>
      <dgm:spPr/>
      <dgm:t>
        <a:bodyPr/>
        <a:lstStyle/>
        <a:p>
          <a:endParaRPr lang="en-US"/>
        </a:p>
      </dgm:t>
    </dgm:pt>
    <dgm:pt modelId="{1564AE7A-B7FD-42EB-A169-1103AC9C9A1D}" type="sibTrans" cxnId="{457387D3-7172-48B1-AC2B-DECE5BC39F44}">
      <dgm:prSet/>
      <dgm:spPr/>
      <dgm:t>
        <a:bodyPr/>
        <a:lstStyle/>
        <a:p>
          <a:endParaRPr lang="en-US"/>
        </a:p>
      </dgm:t>
    </dgm:pt>
    <dgm:pt modelId="{3A2AD8BC-1813-4F04-8F3A-03B2F4D037FE}">
      <dgm:prSet phldrT="[Text]" phldr="0"/>
      <dgm:spPr/>
      <dgm:t>
        <a:bodyPr/>
        <a:lstStyle/>
        <a:p>
          <a:r>
            <a:rPr lang="en-US">
              <a:latin typeface="Euphemia"/>
            </a:rPr>
            <a:t>Coach</a:t>
          </a:r>
          <a:endParaRPr lang="en-US"/>
        </a:p>
      </dgm:t>
    </dgm:pt>
    <dgm:pt modelId="{75D0FC0D-B0D5-4347-A622-092DBA0C990D}" type="parTrans" cxnId="{DEA99382-B583-4508-A3B3-0A4AE5251894}">
      <dgm:prSet/>
      <dgm:spPr/>
      <dgm:t>
        <a:bodyPr/>
        <a:lstStyle/>
        <a:p>
          <a:endParaRPr lang="en-US"/>
        </a:p>
      </dgm:t>
    </dgm:pt>
    <dgm:pt modelId="{69D5D338-A701-47F5-A437-17B231298FA4}" type="sibTrans" cxnId="{DEA99382-B583-4508-A3B3-0A4AE5251894}">
      <dgm:prSet/>
      <dgm:spPr/>
      <dgm:t>
        <a:bodyPr/>
        <a:lstStyle/>
        <a:p>
          <a:endParaRPr lang="en-US"/>
        </a:p>
      </dgm:t>
    </dgm:pt>
    <dgm:pt modelId="{A456207A-5E9F-4547-8EE6-76B648CFB161}">
      <dgm:prSet phldrT="[Text]" phldr="0"/>
      <dgm:spPr/>
      <dgm:t>
        <a:bodyPr/>
        <a:lstStyle/>
        <a:p>
          <a:pPr rtl="0"/>
          <a:endParaRPr lang="en-US"/>
        </a:p>
      </dgm:t>
    </dgm:pt>
    <dgm:pt modelId="{BABB725B-0842-4CED-BC36-CC96DC6098EB}" type="parTrans" cxnId="{E99FB6D5-777F-4774-B3CA-5E5B2EFD2B46}">
      <dgm:prSet/>
      <dgm:spPr/>
      <dgm:t>
        <a:bodyPr/>
        <a:lstStyle/>
        <a:p>
          <a:endParaRPr lang="en-US"/>
        </a:p>
      </dgm:t>
    </dgm:pt>
    <dgm:pt modelId="{C63DAE2F-6A6B-4D20-A4B6-D4B4B8327EB6}" type="sibTrans" cxnId="{E99FB6D5-777F-4774-B3CA-5E5B2EFD2B46}">
      <dgm:prSet/>
      <dgm:spPr/>
      <dgm:t>
        <a:bodyPr/>
        <a:lstStyle/>
        <a:p>
          <a:endParaRPr lang="en-US"/>
        </a:p>
      </dgm:t>
    </dgm:pt>
    <dgm:pt modelId="{1A7313F0-9A2F-4C3D-87B1-E6AB3A692658}" type="pres">
      <dgm:prSet presAssocID="{8679AD0A-C6CF-4161-8CBA-CCB7D38EB385}" presName="composite" presStyleCnt="0">
        <dgm:presLayoutVars>
          <dgm:chMax val="5"/>
          <dgm:dir/>
          <dgm:animLvl val="ctr"/>
          <dgm:resizeHandles val="exact"/>
        </dgm:presLayoutVars>
      </dgm:prSet>
      <dgm:spPr/>
    </dgm:pt>
    <dgm:pt modelId="{B3915938-D46B-4587-9AD2-67A9569C232A}" type="pres">
      <dgm:prSet presAssocID="{8679AD0A-C6CF-4161-8CBA-CCB7D38EB385}" presName="cycle" presStyleCnt="0"/>
      <dgm:spPr/>
    </dgm:pt>
    <dgm:pt modelId="{A3DE7B7C-0159-4AB7-BE01-68B28F86C52F}" type="pres">
      <dgm:prSet presAssocID="{8679AD0A-C6CF-4161-8CBA-CCB7D38EB385}" presName="centerShape" presStyleCnt="0"/>
      <dgm:spPr/>
    </dgm:pt>
    <dgm:pt modelId="{37FE8965-EEC1-4235-918F-FE5427B0B67C}" type="pres">
      <dgm:prSet presAssocID="{8679AD0A-C6CF-4161-8CBA-CCB7D38EB385}" presName="connSite" presStyleLbl="node1" presStyleIdx="0" presStyleCnt="4"/>
      <dgm:spPr/>
    </dgm:pt>
    <dgm:pt modelId="{950BEBD4-7D3B-48F9-85BA-077B0FD0ADE1}" type="pres">
      <dgm:prSet presAssocID="{8679AD0A-C6CF-4161-8CBA-CCB7D38EB385}" presName="visible" presStyleLbl="node1" presStyleIdx="0" presStyleCnt="4"/>
      <dgm:spPr/>
    </dgm:pt>
    <dgm:pt modelId="{1E0FF773-67E2-44A4-983B-18BAC1EF611C}" type="pres">
      <dgm:prSet presAssocID="{0FCA2E01-33D4-4C9F-8A78-0E41A83C644C}" presName="Name25" presStyleLbl="parChTrans1D1" presStyleIdx="0" presStyleCnt="3"/>
      <dgm:spPr/>
    </dgm:pt>
    <dgm:pt modelId="{DA67A6FE-AA26-4A80-A404-FF5FB733928F}" type="pres">
      <dgm:prSet presAssocID="{9ACF31DB-4FC2-450D-9AED-70387DAE9946}" presName="node" presStyleCnt="0"/>
      <dgm:spPr/>
    </dgm:pt>
    <dgm:pt modelId="{EA9D8A62-2D5A-44BF-8D3B-C33B9A446740}" type="pres">
      <dgm:prSet presAssocID="{9ACF31DB-4FC2-450D-9AED-70387DAE9946}" presName="parentNode" presStyleLbl="node1" presStyleIdx="1" presStyleCnt="4">
        <dgm:presLayoutVars>
          <dgm:chMax val="1"/>
          <dgm:bulletEnabled val="1"/>
        </dgm:presLayoutVars>
      </dgm:prSet>
      <dgm:spPr/>
    </dgm:pt>
    <dgm:pt modelId="{BE5B182E-B37C-4EF0-B7F2-93047A97CD2F}" type="pres">
      <dgm:prSet presAssocID="{9ACF31DB-4FC2-450D-9AED-70387DAE9946}" presName="childNode" presStyleLbl="revTx" presStyleIdx="0" presStyleCnt="2">
        <dgm:presLayoutVars>
          <dgm:bulletEnabled val="1"/>
        </dgm:presLayoutVars>
      </dgm:prSet>
      <dgm:spPr/>
    </dgm:pt>
    <dgm:pt modelId="{B19BDE16-8960-40AE-8F79-A346827719FB}" type="pres">
      <dgm:prSet presAssocID="{620A9028-7B3D-443E-A5B4-EC5793A2838C}" presName="Name25" presStyleLbl="parChTrans1D1" presStyleIdx="1" presStyleCnt="3"/>
      <dgm:spPr/>
    </dgm:pt>
    <dgm:pt modelId="{8CDE4C8A-5C31-46C0-A293-37BB924994DE}" type="pres">
      <dgm:prSet presAssocID="{6812E03C-AA2F-4DC6-AC77-21A4EE25CA7A}" presName="node" presStyleCnt="0"/>
      <dgm:spPr/>
    </dgm:pt>
    <dgm:pt modelId="{07503F58-D9D4-4C92-82F0-6670B47365F4}" type="pres">
      <dgm:prSet presAssocID="{6812E03C-AA2F-4DC6-AC77-21A4EE25CA7A}" presName="parentNode" presStyleLbl="node1" presStyleIdx="2" presStyleCnt="4">
        <dgm:presLayoutVars>
          <dgm:chMax val="1"/>
          <dgm:bulletEnabled val="1"/>
        </dgm:presLayoutVars>
      </dgm:prSet>
      <dgm:spPr/>
    </dgm:pt>
    <dgm:pt modelId="{14C65F1A-2B52-4390-81FF-189A23F0684F}" type="pres">
      <dgm:prSet presAssocID="{6812E03C-AA2F-4DC6-AC77-21A4EE25CA7A}" presName="childNode" presStyleLbl="revTx" presStyleIdx="0" presStyleCnt="2">
        <dgm:presLayoutVars>
          <dgm:bulletEnabled val="1"/>
        </dgm:presLayoutVars>
      </dgm:prSet>
      <dgm:spPr/>
    </dgm:pt>
    <dgm:pt modelId="{B45DE468-28DE-49A4-8969-1ECE1C61F67A}" type="pres">
      <dgm:prSet presAssocID="{75D0FC0D-B0D5-4347-A622-092DBA0C990D}" presName="Name25" presStyleLbl="parChTrans1D1" presStyleIdx="2" presStyleCnt="3"/>
      <dgm:spPr/>
    </dgm:pt>
    <dgm:pt modelId="{5CC2D2E5-456D-457C-8C27-AD39DBE5DE38}" type="pres">
      <dgm:prSet presAssocID="{3A2AD8BC-1813-4F04-8F3A-03B2F4D037FE}" presName="node" presStyleCnt="0"/>
      <dgm:spPr/>
    </dgm:pt>
    <dgm:pt modelId="{0B987889-A311-4355-A2A9-C10A903D8486}" type="pres">
      <dgm:prSet presAssocID="{3A2AD8BC-1813-4F04-8F3A-03B2F4D037FE}" presName="parentNode" presStyleLbl="node1" presStyleIdx="3" presStyleCnt="4">
        <dgm:presLayoutVars>
          <dgm:chMax val="1"/>
          <dgm:bulletEnabled val="1"/>
        </dgm:presLayoutVars>
      </dgm:prSet>
      <dgm:spPr/>
    </dgm:pt>
    <dgm:pt modelId="{F53ECF76-D52F-40CA-82BC-ACDA0F3F6855}" type="pres">
      <dgm:prSet presAssocID="{3A2AD8BC-1813-4F04-8F3A-03B2F4D037FE}" presName="childNode" presStyleLbl="revTx" presStyleIdx="1" presStyleCnt="2">
        <dgm:presLayoutVars>
          <dgm:bulletEnabled val="1"/>
        </dgm:presLayoutVars>
      </dgm:prSet>
      <dgm:spPr/>
    </dgm:pt>
  </dgm:ptLst>
  <dgm:cxnLst>
    <dgm:cxn modelId="{34197F5E-084C-4E2E-B858-5085ADD2BE5C}" srcId="{8679AD0A-C6CF-4161-8CBA-CCB7D38EB385}" destId="{6812E03C-AA2F-4DC6-AC77-21A4EE25CA7A}" srcOrd="1" destOrd="0" parTransId="{620A9028-7B3D-443E-A5B4-EC5793A2838C}" sibTransId="{6D5C0D4F-9409-4421-A672-EE322C6773C0}"/>
    <dgm:cxn modelId="{49A7A645-8D09-46A7-BC82-38629B5C5347}" type="presOf" srcId="{3A2AD8BC-1813-4F04-8F3A-03B2F4D037FE}" destId="{0B987889-A311-4355-A2A9-C10A903D8486}" srcOrd="0" destOrd="0" presId="urn:microsoft.com/office/officeart/2005/8/layout/radial2"/>
    <dgm:cxn modelId="{68CEA775-E68C-4279-AD05-DA882E83D62E}" srcId="{8679AD0A-C6CF-4161-8CBA-CCB7D38EB385}" destId="{9ACF31DB-4FC2-450D-9AED-70387DAE9946}" srcOrd="0" destOrd="0" parTransId="{0FCA2E01-33D4-4C9F-8A78-0E41A83C644C}" sibTransId="{D86DF292-3CC1-4BC2-BC8F-FD86D80BE6FB}"/>
    <dgm:cxn modelId="{71F82058-923A-4FB0-AF78-D79AC4C7B299}" type="presOf" srcId="{75D0FC0D-B0D5-4347-A622-092DBA0C990D}" destId="{B45DE468-28DE-49A4-8969-1ECE1C61F67A}" srcOrd="0" destOrd="0" presId="urn:microsoft.com/office/officeart/2005/8/layout/radial2"/>
    <dgm:cxn modelId="{49809758-CAB2-47FA-A530-8E8A25A77944}" type="presOf" srcId="{A456207A-5E9F-4547-8EE6-76B648CFB161}" destId="{F53ECF76-D52F-40CA-82BC-ACDA0F3F6855}" srcOrd="0" destOrd="0" presId="urn:microsoft.com/office/officeart/2005/8/layout/radial2"/>
    <dgm:cxn modelId="{DEA99382-B583-4508-A3B3-0A4AE5251894}" srcId="{8679AD0A-C6CF-4161-8CBA-CCB7D38EB385}" destId="{3A2AD8BC-1813-4F04-8F3A-03B2F4D037FE}" srcOrd="2" destOrd="0" parTransId="{75D0FC0D-B0D5-4347-A622-092DBA0C990D}" sibTransId="{69D5D338-A701-47F5-A437-17B231298FA4}"/>
    <dgm:cxn modelId="{77FFF186-2D66-403D-9433-08E0F9567DAE}" type="presOf" srcId="{8679AD0A-C6CF-4161-8CBA-CCB7D38EB385}" destId="{1A7313F0-9A2F-4C3D-87B1-E6AB3A692658}" srcOrd="0" destOrd="0" presId="urn:microsoft.com/office/officeart/2005/8/layout/radial2"/>
    <dgm:cxn modelId="{0E2C508C-9CBD-40F7-8BB9-74BDD38D71A6}" type="presOf" srcId="{0FCA2E01-33D4-4C9F-8A78-0E41A83C644C}" destId="{1E0FF773-67E2-44A4-983B-18BAC1EF611C}" srcOrd="0" destOrd="0" presId="urn:microsoft.com/office/officeart/2005/8/layout/radial2"/>
    <dgm:cxn modelId="{D73EDDA4-CD0C-4295-A1EF-B4AEF2DF36CB}" type="presOf" srcId="{9ACF31DB-4FC2-450D-9AED-70387DAE9946}" destId="{EA9D8A62-2D5A-44BF-8D3B-C33B9A446740}" srcOrd="0" destOrd="0" presId="urn:microsoft.com/office/officeart/2005/8/layout/radial2"/>
    <dgm:cxn modelId="{B901BBB2-1473-4F6F-8053-B3ED83355077}" type="presOf" srcId="{620A9028-7B3D-443E-A5B4-EC5793A2838C}" destId="{B19BDE16-8960-40AE-8F79-A346827719FB}" srcOrd="0" destOrd="0" presId="urn:microsoft.com/office/officeart/2005/8/layout/radial2"/>
    <dgm:cxn modelId="{457387D3-7172-48B1-AC2B-DECE5BC39F44}" srcId="{6812E03C-AA2F-4DC6-AC77-21A4EE25CA7A}" destId="{3A3DA997-AFE7-45B1-BEE2-678EF295A7D6}" srcOrd="0" destOrd="0" parTransId="{AE72FB8B-0E84-40B2-BDD9-91EF38CDD69C}" sibTransId="{1564AE7A-B7FD-42EB-A169-1103AC9C9A1D}"/>
    <dgm:cxn modelId="{E99FB6D5-777F-4774-B3CA-5E5B2EFD2B46}" srcId="{3A2AD8BC-1813-4F04-8F3A-03B2F4D037FE}" destId="{A456207A-5E9F-4547-8EE6-76B648CFB161}" srcOrd="0" destOrd="0" parTransId="{BABB725B-0842-4CED-BC36-CC96DC6098EB}" sibTransId="{C63DAE2F-6A6B-4D20-A4B6-D4B4B8327EB6}"/>
    <dgm:cxn modelId="{30070EDE-F2C8-4BB6-B035-4D9E69ED7517}" type="presOf" srcId="{3A3DA997-AFE7-45B1-BEE2-678EF295A7D6}" destId="{14C65F1A-2B52-4390-81FF-189A23F0684F}" srcOrd="0" destOrd="0" presId="urn:microsoft.com/office/officeart/2005/8/layout/radial2"/>
    <dgm:cxn modelId="{90BF9FDE-93FD-45C0-BCE4-A5DC40101DDD}" type="presOf" srcId="{6812E03C-AA2F-4DC6-AC77-21A4EE25CA7A}" destId="{07503F58-D9D4-4C92-82F0-6670B47365F4}" srcOrd="0" destOrd="0" presId="urn:microsoft.com/office/officeart/2005/8/layout/radial2"/>
    <dgm:cxn modelId="{6E8636C6-D8B9-4EFC-B7A5-CCF4E853D0D0}" type="presParOf" srcId="{1A7313F0-9A2F-4C3D-87B1-E6AB3A692658}" destId="{B3915938-D46B-4587-9AD2-67A9569C232A}" srcOrd="0" destOrd="0" presId="urn:microsoft.com/office/officeart/2005/8/layout/radial2"/>
    <dgm:cxn modelId="{C35E377E-90D8-45C7-A44C-D27DF1C75361}" type="presParOf" srcId="{B3915938-D46B-4587-9AD2-67A9569C232A}" destId="{A3DE7B7C-0159-4AB7-BE01-68B28F86C52F}" srcOrd="0" destOrd="0" presId="urn:microsoft.com/office/officeart/2005/8/layout/radial2"/>
    <dgm:cxn modelId="{733C35FE-8147-414A-AE55-030AC16DE7E9}" type="presParOf" srcId="{A3DE7B7C-0159-4AB7-BE01-68B28F86C52F}" destId="{37FE8965-EEC1-4235-918F-FE5427B0B67C}" srcOrd="0" destOrd="0" presId="urn:microsoft.com/office/officeart/2005/8/layout/radial2"/>
    <dgm:cxn modelId="{CD4AB369-8775-4FA4-854E-CEE201248D80}" type="presParOf" srcId="{A3DE7B7C-0159-4AB7-BE01-68B28F86C52F}" destId="{950BEBD4-7D3B-48F9-85BA-077B0FD0ADE1}" srcOrd="1" destOrd="0" presId="urn:microsoft.com/office/officeart/2005/8/layout/radial2"/>
    <dgm:cxn modelId="{F95A7310-B20B-433D-9D05-033E2FC200FA}" type="presParOf" srcId="{B3915938-D46B-4587-9AD2-67A9569C232A}" destId="{1E0FF773-67E2-44A4-983B-18BAC1EF611C}" srcOrd="1" destOrd="0" presId="urn:microsoft.com/office/officeart/2005/8/layout/radial2"/>
    <dgm:cxn modelId="{C64E4FA9-162E-462E-9403-7C4A68FB58BA}" type="presParOf" srcId="{B3915938-D46B-4587-9AD2-67A9569C232A}" destId="{DA67A6FE-AA26-4A80-A404-FF5FB733928F}" srcOrd="2" destOrd="0" presId="urn:microsoft.com/office/officeart/2005/8/layout/radial2"/>
    <dgm:cxn modelId="{5EBE1DE2-BD9A-471E-BFF7-DF08F76CE7A7}" type="presParOf" srcId="{DA67A6FE-AA26-4A80-A404-FF5FB733928F}" destId="{EA9D8A62-2D5A-44BF-8D3B-C33B9A446740}" srcOrd="0" destOrd="0" presId="urn:microsoft.com/office/officeart/2005/8/layout/radial2"/>
    <dgm:cxn modelId="{B799D6AF-1F51-43DB-A208-30702F2B417E}" type="presParOf" srcId="{DA67A6FE-AA26-4A80-A404-FF5FB733928F}" destId="{BE5B182E-B37C-4EF0-B7F2-93047A97CD2F}" srcOrd="1" destOrd="0" presId="urn:microsoft.com/office/officeart/2005/8/layout/radial2"/>
    <dgm:cxn modelId="{1AB4EB93-144C-4144-B4AB-62C1C1D1475A}" type="presParOf" srcId="{B3915938-D46B-4587-9AD2-67A9569C232A}" destId="{B19BDE16-8960-40AE-8F79-A346827719FB}" srcOrd="3" destOrd="0" presId="urn:microsoft.com/office/officeart/2005/8/layout/radial2"/>
    <dgm:cxn modelId="{8F3A7588-D65E-4966-B972-3B937642C77B}" type="presParOf" srcId="{B3915938-D46B-4587-9AD2-67A9569C232A}" destId="{8CDE4C8A-5C31-46C0-A293-37BB924994DE}" srcOrd="4" destOrd="0" presId="urn:microsoft.com/office/officeart/2005/8/layout/radial2"/>
    <dgm:cxn modelId="{CFE3B23B-1BAC-4DD6-8E5F-F526A8A85BA3}" type="presParOf" srcId="{8CDE4C8A-5C31-46C0-A293-37BB924994DE}" destId="{07503F58-D9D4-4C92-82F0-6670B47365F4}" srcOrd="0" destOrd="0" presId="urn:microsoft.com/office/officeart/2005/8/layout/radial2"/>
    <dgm:cxn modelId="{732C92A5-D619-4E5E-8142-7E90D9974E94}" type="presParOf" srcId="{8CDE4C8A-5C31-46C0-A293-37BB924994DE}" destId="{14C65F1A-2B52-4390-81FF-189A23F0684F}" srcOrd="1" destOrd="0" presId="urn:microsoft.com/office/officeart/2005/8/layout/radial2"/>
    <dgm:cxn modelId="{6046F07F-0629-4BD0-9A82-FEA0F367C6BF}" type="presParOf" srcId="{B3915938-D46B-4587-9AD2-67A9569C232A}" destId="{B45DE468-28DE-49A4-8969-1ECE1C61F67A}" srcOrd="5" destOrd="0" presId="urn:microsoft.com/office/officeart/2005/8/layout/radial2"/>
    <dgm:cxn modelId="{0F4D9302-35A7-42B0-9E23-44A00437F661}" type="presParOf" srcId="{B3915938-D46B-4587-9AD2-67A9569C232A}" destId="{5CC2D2E5-456D-457C-8C27-AD39DBE5DE38}" srcOrd="6" destOrd="0" presId="urn:microsoft.com/office/officeart/2005/8/layout/radial2"/>
    <dgm:cxn modelId="{C6B419E6-94A1-45EF-A8D0-F638DC4E51AA}" type="presParOf" srcId="{5CC2D2E5-456D-457C-8C27-AD39DBE5DE38}" destId="{0B987889-A311-4355-A2A9-C10A903D8486}" srcOrd="0" destOrd="0" presId="urn:microsoft.com/office/officeart/2005/8/layout/radial2"/>
    <dgm:cxn modelId="{5AD2127A-D867-43F2-B50A-BB94511EA222}" type="presParOf" srcId="{5CC2D2E5-456D-457C-8C27-AD39DBE5DE38}" destId="{F53ECF76-D52F-40CA-82BC-ACDA0F3F6855}"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98CB04-A740-4D89-82EC-EFD3F441E422}" type="doc">
      <dgm:prSet loTypeId="urn:microsoft.com/office/officeart/2005/8/layout/process2" loCatId="process" qsTypeId="urn:microsoft.com/office/officeart/2005/8/quickstyle/simple1" qsCatId="simple" csTypeId="urn:microsoft.com/office/officeart/2005/8/colors/colorful4" csCatId="colorful" phldr="1"/>
      <dgm:spPr/>
    </dgm:pt>
    <dgm:pt modelId="{7CF12106-1D51-4F65-A4CC-3B2666133E9A}">
      <dgm:prSet phldrT="[Text]" phldr="0"/>
      <dgm:spPr/>
      <dgm:t>
        <a:bodyPr/>
        <a:lstStyle/>
        <a:p>
          <a:pPr rtl="0"/>
          <a:r>
            <a:rPr lang="en-US">
              <a:latin typeface="Euphemia"/>
            </a:rPr>
            <a:t>Tech</a:t>
          </a:r>
          <a:endParaRPr lang="en-US"/>
        </a:p>
      </dgm:t>
    </dgm:pt>
    <dgm:pt modelId="{53D6EB7A-888E-4A5A-9B03-B229A7856241}" type="parTrans" cxnId="{9BA1A5BA-7AE4-4B0C-AE7E-6C1DC9FDB264}">
      <dgm:prSet/>
      <dgm:spPr/>
      <dgm:t>
        <a:bodyPr/>
        <a:lstStyle/>
        <a:p>
          <a:endParaRPr lang="en-US"/>
        </a:p>
      </dgm:t>
    </dgm:pt>
    <dgm:pt modelId="{78DA84A2-E351-4E29-8AC5-E5D3B7D9E7F8}" type="sibTrans" cxnId="{9BA1A5BA-7AE4-4B0C-AE7E-6C1DC9FDB264}">
      <dgm:prSet/>
      <dgm:spPr/>
      <dgm:t>
        <a:bodyPr/>
        <a:lstStyle/>
        <a:p>
          <a:endParaRPr lang="en-US"/>
        </a:p>
      </dgm:t>
    </dgm:pt>
    <dgm:pt modelId="{BDC5E76D-E061-4BA6-806E-689BBB329B6A}">
      <dgm:prSet phldrT="[Text]" phldr="0"/>
      <dgm:spPr/>
      <dgm:t>
        <a:bodyPr/>
        <a:lstStyle/>
        <a:p>
          <a:pPr rtl="0"/>
          <a:r>
            <a:rPr lang="en-US">
              <a:latin typeface="Euphemia"/>
            </a:rPr>
            <a:t>Logistics and Grants</a:t>
          </a:r>
          <a:endParaRPr lang="en-US"/>
        </a:p>
      </dgm:t>
    </dgm:pt>
    <dgm:pt modelId="{B0A229C3-7D51-4073-B0D6-6E3E20FD2FD1}" type="parTrans" cxnId="{B49F9DA4-B796-4807-B4AF-A4711C4FA761}">
      <dgm:prSet/>
      <dgm:spPr/>
      <dgm:t>
        <a:bodyPr/>
        <a:lstStyle/>
        <a:p>
          <a:endParaRPr lang="en-US"/>
        </a:p>
      </dgm:t>
    </dgm:pt>
    <dgm:pt modelId="{A2470B9B-2063-48AE-8484-5522C4D5C64D}" type="sibTrans" cxnId="{B49F9DA4-B796-4807-B4AF-A4711C4FA761}">
      <dgm:prSet/>
      <dgm:spPr/>
      <dgm:t>
        <a:bodyPr/>
        <a:lstStyle/>
        <a:p>
          <a:endParaRPr lang="en-US"/>
        </a:p>
      </dgm:t>
    </dgm:pt>
    <dgm:pt modelId="{6DB42950-52F2-4BF3-971A-5249D036CD03}">
      <dgm:prSet phldrT="[Text]" phldr="0"/>
      <dgm:spPr/>
      <dgm:t>
        <a:bodyPr/>
        <a:lstStyle/>
        <a:p>
          <a:r>
            <a:rPr lang="en-US">
              <a:latin typeface="Euphemia"/>
            </a:rPr>
            <a:t>Payments</a:t>
          </a:r>
          <a:endParaRPr lang="en-US"/>
        </a:p>
      </dgm:t>
    </dgm:pt>
    <dgm:pt modelId="{879C5ACC-C3F0-4E18-A086-9904EDDA1697}" type="parTrans" cxnId="{7ECEB881-86FF-433A-B175-22D25B6BCA2C}">
      <dgm:prSet/>
      <dgm:spPr/>
      <dgm:t>
        <a:bodyPr/>
        <a:lstStyle/>
        <a:p>
          <a:endParaRPr lang="en-US"/>
        </a:p>
      </dgm:t>
    </dgm:pt>
    <dgm:pt modelId="{D9E31C48-0680-4549-8CBA-58E63C61E44B}" type="sibTrans" cxnId="{7ECEB881-86FF-433A-B175-22D25B6BCA2C}">
      <dgm:prSet/>
      <dgm:spPr/>
      <dgm:t>
        <a:bodyPr/>
        <a:lstStyle/>
        <a:p>
          <a:endParaRPr lang="en-US"/>
        </a:p>
      </dgm:t>
    </dgm:pt>
    <dgm:pt modelId="{83C06788-EF7B-4386-A567-E266DD0F0D40}" type="pres">
      <dgm:prSet presAssocID="{0E98CB04-A740-4D89-82EC-EFD3F441E422}" presName="linearFlow" presStyleCnt="0">
        <dgm:presLayoutVars>
          <dgm:resizeHandles val="exact"/>
        </dgm:presLayoutVars>
      </dgm:prSet>
      <dgm:spPr/>
    </dgm:pt>
    <dgm:pt modelId="{90379BFD-A150-4287-B505-A07BE7779923}" type="pres">
      <dgm:prSet presAssocID="{7CF12106-1D51-4F65-A4CC-3B2666133E9A}" presName="node" presStyleLbl="node1" presStyleIdx="0" presStyleCnt="3">
        <dgm:presLayoutVars>
          <dgm:bulletEnabled val="1"/>
        </dgm:presLayoutVars>
      </dgm:prSet>
      <dgm:spPr/>
    </dgm:pt>
    <dgm:pt modelId="{9D01E788-A9F1-4B1F-8409-4AD28FC4A4B7}" type="pres">
      <dgm:prSet presAssocID="{78DA84A2-E351-4E29-8AC5-E5D3B7D9E7F8}" presName="sibTrans" presStyleLbl="sibTrans2D1" presStyleIdx="0" presStyleCnt="2"/>
      <dgm:spPr/>
    </dgm:pt>
    <dgm:pt modelId="{5EA35507-2DD8-4A37-AE8D-AD4E13553B9C}" type="pres">
      <dgm:prSet presAssocID="{78DA84A2-E351-4E29-8AC5-E5D3B7D9E7F8}" presName="connectorText" presStyleLbl="sibTrans2D1" presStyleIdx="0" presStyleCnt="2"/>
      <dgm:spPr/>
    </dgm:pt>
    <dgm:pt modelId="{EC3CC8AD-9419-4A82-8C67-631CFBEBE403}" type="pres">
      <dgm:prSet presAssocID="{BDC5E76D-E061-4BA6-806E-689BBB329B6A}" presName="node" presStyleLbl="node1" presStyleIdx="1" presStyleCnt="3">
        <dgm:presLayoutVars>
          <dgm:bulletEnabled val="1"/>
        </dgm:presLayoutVars>
      </dgm:prSet>
      <dgm:spPr/>
    </dgm:pt>
    <dgm:pt modelId="{0C2EECA2-C5F0-4D76-A91D-3F91A51C8C1B}" type="pres">
      <dgm:prSet presAssocID="{A2470B9B-2063-48AE-8484-5522C4D5C64D}" presName="sibTrans" presStyleLbl="sibTrans2D1" presStyleIdx="1" presStyleCnt="2"/>
      <dgm:spPr/>
    </dgm:pt>
    <dgm:pt modelId="{38EA4991-156B-428C-B33B-F8F6E10DD389}" type="pres">
      <dgm:prSet presAssocID="{A2470B9B-2063-48AE-8484-5522C4D5C64D}" presName="connectorText" presStyleLbl="sibTrans2D1" presStyleIdx="1" presStyleCnt="2"/>
      <dgm:spPr/>
    </dgm:pt>
    <dgm:pt modelId="{A44BE4C4-8DDF-4ED2-B6C3-1D3A86952FF2}" type="pres">
      <dgm:prSet presAssocID="{6DB42950-52F2-4BF3-971A-5249D036CD03}" presName="node" presStyleLbl="node1" presStyleIdx="2" presStyleCnt="3">
        <dgm:presLayoutVars>
          <dgm:bulletEnabled val="1"/>
        </dgm:presLayoutVars>
      </dgm:prSet>
      <dgm:spPr/>
    </dgm:pt>
  </dgm:ptLst>
  <dgm:cxnLst>
    <dgm:cxn modelId="{F113E52B-A40C-4720-B105-3DD2E9AC1818}" type="presOf" srcId="{78DA84A2-E351-4E29-8AC5-E5D3B7D9E7F8}" destId="{9D01E788-A9F1-4B1F-8409-4AD28FC4A4B7}" srcOrd="0" destOrd="0" presId="urn:microsoft.com/office/officeart/2005/8/layout/process2"/>
    <dgm:cxn modelId="{F1F82831-4277-47A7-9AB0-F2A7B3F26CA4}" type="presOf" srcId="{BDC5E76D-E061-4BA6-806E-689BBB329B6A}" destId="{EC3CC8AD-9419-4A82-8C67-631CFBEBE403}" srcOrd="0" destOrd="0" presId="urn:microsoft.com/office/officeart/2005/8/layout/process2"/>
    <dgm:cxn modelId="{7ECEB881-86FF-433A-B175-22D25B6BCA2C}" srcId="{0E98CB04-A740-4D89-82EC-EFD3F441E422}" destId="{6DB42950-52F2-4BF3-971A-5249D036CD03}" srcOrd="2" destOrd="0" parTransId="{879C5ACC-C3F0-4E18-A086-9904EDDA1697}" sibTransId="{D9E31C48-0680-4549-8CBA-58E63C61E44B}"/>
    <dgm:cxn modelId="{F3E00782-6942-4124-A8F0-5D41CE3088AD}" type="presOf" srcId="{78DA84A2-E351-4E29-8AC5-E5D3B7D9E7F8}" destId="{5EA35507-2DD8-4A37-AE8D-AD4E13553B9C}" srcOrd="1" destOrd="0" presId="urn:microsoft.com/office/officeart/2005/8/layout/process2"/>
    <dgm:cxn modelId="{2D2E1E9A-12DD-4930-AB50-1C7C319D204A}" type="presOf" srcId="{6DB42950-52F2-4BF3-971A-5249D036CD03}" destId="{A44BE4C4-8DDF-4ED2-B6C3-1D3A86952FF2}" srcOrd="0" destOrd="0" presId="urn:microsoft.com/office/officeart/2005/8/layout/process2"/>
    <dgm:cxn modelId="{B49F9DA4-B796-4807-B4AF-A4711C4FA761}" srcId="{0E98CB04-A740-4D89-82EC-EFD3F441E422}" destId="{BDC5E76D-E061-4BA6-806E-689BBB329B6A}" srcOrd="1" destOrd="0" parTransId="{B0A229C3-7D51-4073-B0D6-6E3E20FD2FD1}" sibTransId="{A2470B9B-2063-48AE-8484-5522C4D5C64D}"/>
    <dgm:cxn modelId="{9BA1A5BA-7AE4-4B0C-AE7E-6C1DC9FDB264}" srcId="{0E98CB04-A740-4D89-82EC-EFD3F441E422}" destId="{7CF12106-1D51-4F65-A4CC-3B2666133E9A}" srcOrd="0" destOrd="0" parTransId="{53D6EB7A-888E-4A5A-9B03-B229A7856241}" sibTransId="{78DA84A2-E351-4E29-8AC5-E5D3B7D9E7F8}"/>
    <dgm:cxn modelId="{5BB228CE-DEDB-47E3-BAC7-F2BE0F77DC00}" type="presOf" srcId="{A2470B9B-2063-48AE-8484-5522C4D5C64D}" destId="{0C2EECA2-C5F0-4D76-A91D-3F91A51C8C1B}" srcOrd="0" destOrd="0" presId="urn:microsoft.com/office/officeart/2005/8/layout/process2"/>
    <dgm:cxn modelId="{A037FBD1-6BD1-468D-9B86-F1DAEC4FA050}" type="presOf" srcId="{0E98CB04-A740-4D89-82EC-EFD3F441E422}" destId="{83C06788-EF7B-4386-A567-E266DD0F0D40}" srcOrd="0" destOrd="0" presId="urn:microsoft.com/office/officeart/2005/8/layout/process2"/>
    <dgm:cxn modelId="{32CEBAE0-01F9-4A5C-8363-3397820EA68F}" type="presOf" srcId="{7CF12106-1D51-4F65-A4CC-3B2666133E9A}" destId="{90379BFD-A150-4287-B505-A07BE7779923}" srcOrd="0" destOrd="0" presId="urn:microsoft.com/office/officeart/2005/8/layout/process2"/>
    <dgm:cxn modelId="{6C4882F7-60C3-4705-BD31-E119209F15AB}" type="presOf" srcId="{A2470B9B-2063-48AE-8484-5522C4D5C64D}" destId="{38EA4991-156B-428C-B33B-F8F6E10DD389}" srcOrd="1" destOrd="0" presId="urn:microsoft.com/office/officeart/2005/8/layout/process2"/>
    <dgm:cxn modelId="{996FAEF8-D111-41C1-8440-F38F943DB15A}" type="presParOf" srcId="{83C06788-EF7B-4386-A567-E266DD0F0D40}" destId="{90379BFD-A150-4287-B505-A07BE7779923}" srcOrd="0" destOrd="0" presId="urn:microsoft.com/office/officeart/2005/8/layout/process2"/>
    <dgm:cxn modelId="{E78811AB-6A9D-427A-BD67-35F17E06C212}" type="presParOf" srcId="{83C06788-EF7B-4386-A567-E266DD0F0D40}" destId="{9D01E788-A9F1-4B1F-8409-4AD28FC4A4B7}" srcOrd="1" destOrd="0" presId="urn:microsoft.com/office/officeart/2005/8/layout/process2"/>
    <dgm:cxn modelId="{53091807-CADB-4013-BA81-28EB0684FBD8}" type="presParOf" srcId="{9D01E788-A9F1-4B1F-8409-4AD28FC4A4B7}" destId="{5EA35507-2DD8-4A37-AE8D-AD4E13553B9C}" srcOrd="0" destOrd="0" presId="urn:microsoft.com/office/officeart/2005/8/layout/process2"/>
    <dgm:cxn modelId="{83A30340-DEDE-4DC8-A343-3F644F833D9A}" type="presParOf" srcId="{83C06788-EF7B-4386-A567-E266DD0F0D40}" destId="{EC3CC8AD-9419-4A82-8C67-631CFBEBE403}" srcOrd="2" destOrd="0" presId="urn:microsoft.com/office/officeart/2005/8/layout/process2"/>
    <dgm:cxn modelId="{DA11D539-DAE6-41D7-9E59-41D2A455E15C}" type="presParOf" srcId="{83C06788-EF7B-4386-A567-E266DD0F0D40}" destId="{0C2EECA2-C5F0-4D76-A91D-3F91A51C8C1B}" srcOrd="3" destOrd="0" presId="urn:microsoft.com/office/officeart/2005/8/layout/process2"/>
    <dgm:cxn modelId="{6361E695-37CB-4ED1-81E7-F6623B148893}" type="presParOf" srcId="{0C2EECA2-C5F0-4D76-A91D-3F91A51C8C1B}" destId="{38EA4991-156B-428C-B33B-F8F6E10DD389}" srcOrd="0" destOrd="0" presId="urn:microsoft.com/office/officeart/2005/8/layout/process2"/>
    <dgm:cxn modelId="{699003EA-3EF8-48EA-A045-428A54488792}" type="presParOf" srcId="{83C06788-EF7B-4386-A567-E266DD0F0D40}" destId="{A44BE4C4-8DDF-4ED2-B6C3-1D3A86952FF2}" srcOrd="4"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9E9B5C0B-85C6-4B40-9161-D057074FED27}">
      <dgm:prSet phldrT="[Text]" phldr="0"/>
      <dgm:spPr/>
      <dgm:t>
        <a:bodyPr/>
        <a:lstStyle/>
        <a:p>
          <a:pPr rtl="0"/>
          <a:r>
            <a:rPr lang="en-US" b="1">
              <a:latin typeface="Euphemia"/>
            </a:rPr>
            <a:t>Mentor Coach</a:t>
          </a:r>
          <a:endParaRPr lang="en-US" b="1"/>
        </a:p>
      </dgm:t>
    </dgm:pt>
    <dgm:pt modelId="{F27CA284-0535-4CFD-99FE-AD2D6A298CB1}" type="parTrans" cxnId="{45E18526-CEAF-42DD-B844-EA593CCCD095}">
      <dgm:prSet/>
      <dgm:spPr/>
      <dgm:t>
        <a:bodyPr/>
        <a:lstStyle/>
        <a:p>
          <a:endParaRPr lang="en-US"/>
        </a:p>
      </dgm:t>
    </dgm:pt>
    <dgm:pt modelId="{747A6A24-0DA2-4EFD-B225-0320CF060B37}" type="sibTrans" cxnId="{45E18526-CEAF-42DD-B844-EA593CCCD095}">
      <dgm:prSet/>
      <dgm:spPr/>
      <dgm:t>
        <a:bodyPr/>
        <a:lstStyle/>
        <a:p>
          <a:endParaRPr lang="en-US"/>
        </a:p>
      </dgm:t>
    </dgm:pt>
    <dgm:pt modelId="{DAEE22FF-A2C4-4984-97E0-DFC5E85CD60E}">
      <dgm:prSet phldrT="[Text]" phldr="0" custT="1"/>
      <dgm:spPr/>
      <dgm:t>
        <a:bodyPr/>
        <a:lstStyle/>
        <a:p>
          <a:pPr algn="l" rtl="0"/>
          <a:r>
            <a:rPr lang="en-US" sz="2000"/>
            <a:t>Mostly staff-based</a:t>
          </a:r>
        </a:p>
      </dgm:t>
    </dgm:pt>
    <dgm:pt modelId="{8E224978-B6AF-45C8-BC2A-B6420B827E02}" type="parTrans" cxnId="{475AF799-BC60-435F-8279-B0B594C7D16B}">
      <dgm:prSet/>
      <dgm:spPr/>
      <dgm:t>
        <a:bodyPr/>
        <a:lstStyle/>
        <a:p>
          <a:endParaRPr lang="en-US"/>
        </a:p>
      </dgm:t>
    </dgm:pt>
    <dgm:pt modelId="{65A78720-CA38-4CAE-88BC-7A9F34E5CFCB}" type="sibTrans" cxnId="{475AF799-BC60-435F-8279-B0B594C7D16B}">
      <dgm:prSet/>
      <dgm:spPr/>
      <dgm:t>
        <a:bodyPr/>
        <a:lstStyle/>
        <a:p>
          <a:endParaRPr lang="en-US"/>
        </a:p>
      </dgm:t>
    </dgm:pt>
    <dgm:pt modelId="{DCC267A1-771F-4068-AD28-41DA85230844}">
      <dgm:prSet phldrT="[Text]" phldr="0" custT="1"/>
      <dgm:spPr/>
      <dgm:t>
        <a:bodyPr/>
        <a:lstStyle/>
        <a:p>
          <a:pPr rtl="0"/>
          <a:r>
            <a:rPr lang="en-US" sz="2000">
              <a:latin typeface="Euphemia"/>
            </a:rPr>
            <a:t>Monthly meetings with assigned Campaign Coaches and whole network</a:t>
          </a:r>
          <a:endParaRPr lang="en-US" sz="2000"/>
        </a:p>
      </dgm:t>
    </dgm:pt>
    <dgm:pt modelId="{8E78A4AB-28F9-43A0-BCD6-8E9832D80BDB}" type="parTrans" cxnId="{A2204011-C92B-43B8-8A68-32BAC3DF7E46}">
      <dgm:prSet/>
      <dgm:spPr/>
      <dgm:t>
        <a:bodyPr/>
        <a:lstStyle/>
        <a:p>
          <a:endParaRPr lang="en-US"/>
        </a:p>
      </dgm:t>
    </dgm:pt>
    <dgm:pt modelId="{5A28EA1C-1CD2-4ACA-ABB7-25D070992EDF}" type="sibTrans" cxnId="{A2204011-C92B-43B8-8A68-32BAC3DF7E46}">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252B9751-F2DC-40C5-B58D-6EA1345C8825}" type="parTrans" cxnId="{6AB91884-9065-4917-B439-6521F734BA48}">
      <dgm:prSet/>
      <dgm:spPr/>
      <dgm:t>
        <a:bodyPr/>
        <a:lstStyle/>
        <a:p>
          <a:endParaRPr lang="en-US"/>
        </a:p>
      </dgm:t>
    </dgm:pt>
    <dgm:pt modelId="{D523D1FD-230B-4229-8D05-F6D8DD352FF1}" type="sibTrans" cxnId="{6AB91884-9065-4917-B439-6521F734BA48}">
      <dgm:prSet/>
      <dgm:spPr/>
      <dgm:t>
        <a:bodyPr/>
        <a:lstStyle/>
        <a:p>
          <a:endParaRPr lang="en-US"/>
        </a:p>
      </dgm:t>
    </dgm:pt>
    <dgm:pt modelId="{1BE85637-5C25-4F56-965E-D4BE6E995B5B}">
      <dgm:prSet phldrT="[Text]" phldr="0" custT="1"/>
      <dgm:spPr/>
      <dgm:t>
        <a:bodyPr/>
        <a:lstStyle/>
        <a:p>
          <a:pPr rtl="0"/>
          <a:r>
            <a:rPr lang="en-US" sz="2000"/>
            <a:t>Holds coaching calls, documents progress</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EB34113A-B5A8-4258-A806-6DBA6FC861A6}">
      <dgm:prSet phldrT="[Text]" phldr="0"/>
      <dgm:spPr/>
      <dgm:t>
        <a:bodyPr/>
        <a:lstStyle/>
        <a:p>
          <a:pPr rtl="0"/>
          <a:r>
            <a:rPr lang="en-US" b="1">
              <a:latin typeface="Euphemia"/>
            </a:rPr>
            <a:t>Team Lead</a:t>
          </a:r>
          <a:endParaRPr lang="en-US" b="1"/>
        </a:p>
      </dgm:t>
    </dgm:pt>
    <dgm:pt modelId="{DBA2ED68-D536-4428-802E-76B55E4C4E50}" type="parTrans" cxnId="{859FF883-8862-4F25-9FC3-E2A41BAEBC21}">
      <dgm:prSet/>
      <dgm:spPr/>
      <dgm:t>
        <a:bodyPr/>
        <a:lstStyle/>
        <a:p>
          <a:endParaRPr lang="en-US"/>
        </a:p>
      </dgm:t>
    </dgm:pt>
    <dgm:pt modelId="{49F20C9D-FED9-4B90-A570-495EC6204C70}" type="sibTrans" cxnId="{859FF883-8862-4F25-9FC3-E2A41BAEBC21}">
      <dgm:prSet/>
      <dgm:spPr/>
      <dgm:t>
        <a:bodyPr/>
        <a:lstStyle/>
        <a:p>
          <a:endParaRPr lang="en-US"/>
        </a:p>
      </dgm:t>
    </dgm:pt>
    <dgm:pt modelId="{90F16EFF-9087-419C-B411-A63F4A601441}">
      <dgm:prSet phldrT="[Text]" phldr="0" custT="1"/>
      <dgm:spPr/>
      <dgm:t>
        <a:bodyPr/>
        <a:lstStyle/>
        <a:p>
          <a:pPr rtl="0"/>
          <a:r>
            <a:rPr lang="en-US" sz="2000"/>
            <a:t>Coordinates team </a:t>
          </a:r>
          <a:r>
            <a:rPr lang="en-US" sz="2000">
              <a:latin typeface="Euphemia"/>
            </a:rPr>
            <a:t>operations, meetings, and roles</a:t>
          </a:r>
        </a:p>
      </dgm:t>
    </dgm:pt>
    <dgm:pt modelId="{2BABF82D-F47E-4290-9D77-39CD86B8963C}" type="parTrans" cxnId="{321054D7-3971-41D6-86E2-EE51D5E098E2}">
      <dgm:prSet/>
      <dgm:spPr/>
      <dgm:t>
        <a:bodyPr/>
        <a:lstStyle/>
        <a:p>
          <a:endParaRPr lang="en-US"/>
        </a:p>
      </dgm:t>
    </dgm:pt>
    <dgm:pt modelId="{A2F38EA5-D199-4D83-8DB2-5965D22D5826}" type="sibTrans" cxnId="{321054D7-3971-41D6-86E2-EE51D5E098E2}">
      <dgm:prSet/>
      <dgm:spPr/>
      <dgm:t>
        <a:bodyPr/>
        <a:lstStyle/>
        <a:p>
          <a:endParaRPr lang="en-US"/>
        </a:p>
      </dgm:t>
    </dgm:pt>
    <dgm:pt modelId="{5B85C18D-9F74-4A4D-BB89-A3E7E58545A3}">
      <dgm:prSet phldr="0" custT="1"/>
      <dgm:spPr/>
      <dgm:t>
        <a:bodyPr/>
        <a:lstStyle/>
        <a:p>
          <a:pPr rtl="0"/>
          <a:r>
            <a:rPr lang="en-US" sz="2000">
              <a:latin typeface="Euphemia"/>
            </a:rPr>
            <a:t>Support Campaign Coaches problem solving and thought partnership</a:t>
          </a:r>
        </a:p>
      </dgm:t>
    </dgm:pt>
    <dgm:pt modelId="{C5E7430A-7B1F-4E27-A5FE-53F7D9C1FDCD}" type="parTrans" cxnId="{CC1C792F-2B20-456B-ABCD-4F217FE1474C}">
      <dgm:prSet/>
      <dgm:spPr/>
      <dgm:t>
        <a:bodyPr/>
        <a:lstStyle/>
        <a:p>
          <a:endParaRPr lang="en-US"/>
        </a:p>
      </dgm:t>
    </dgm:pt>
    <dgm:pt modelId="{1143A2DA-E57E-4ADE-9CC4-C1FAA351371E}" type="sibTrans" cxnId="{CC1C792F-2B20-456B-ABCD-4F217FE1474C}">
      <dgm:prSet/>
      <dgm:spPr/>
      <dgm:t>
        <a:bodyPr/>
        <a:lstStyle/>
        <a:p>
          <a:endParaRPr lang="en-US"/>
        </a:p>
      </dgm:t>
    </dgm:pt>
    <dgm:pt modelId="{89B3600C-7337-4E1E-B16B-C25ADCDC78F9}">
      <dgm:prSet phldr="0" custT="1"/>
      <dgm:spPr/>
      <dgm:t>
        <a:bodyPr/>
        <a:lstStyle/>
        <a:p>
          <a:pPr rtl="0"/>
          <a:r>
            <a:rPr lang="en-US" sz="2000"/>
            <a:t>Coaches 1–2 local teams</a:t>
          </a:r>
          <a:endParaRPr lang="en-US" sz="2000">
            <a:latin typeface="Euphemia"/>
          </a:endParaRPr>
        </a:p>
      </dgm:t>
    </dgm:pt>
    <dgm:pt modelId="{E078B609-92F9-4CC8-8D61-EA7E3B3F8454}" type="parTrans" cxnId="{8B7B8429-66BD-4C35-B4F9-51441577E397}">
      <dgm:prSet/>
      <dgm:spPr/>
      <dgm:t>
        <a:bodyPr/>
        <a:lstStyle/>
        <a:p>
          <a:endParaRPr lang="en-US"/>
        </a:p>
      </dgm:t>
    </dgm:pt>
    <dgm:pt modelId="{843C7DFF-353C-4A4C-B6BA-D8879AC3D0C8}" type="sibTrans" cxnId="{8B7B8429-66BD-4C35-B4F9-51441577E397}">
      <dgm:prSet/>
      <dgm:spPr/>
      <dgm:t>
        <a:bodyPr/>
        <a:lstStyle/>
        <a:p>
          <a:endParaRPr lang="en-US"/>
        </a:p>
      </dgm:t>
    </dgm:pt>
    <dgm:pt modelId="{1930A87B-B0D8-43BE-B56F-CFD3C7D781FB}">
      <dgm:prSet phldr="0" custT="1"/>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2FF85A9-3625-405D-BA9E-AD6C1CD855BF}">
      <dgm:prSet phldr="0" custT="1"/>
      <dgm:spPr/>
      <dgm:t>
        <a:bodyPr/>
        <a:lstStyle/>
        <a:p>
          <a:pPr algn="l"/>
          <a:r>
            <a:rPr lang="en-US" sz="2000"/>
            <a:t>Upholds team norms and </a:t>
          </a:r>
          <a:r>
            <a:rPr lang="en-US" sz="2000">
              <a:latin typeface="Euphemia"/>
            </a:rPr>
            <a:t>shared</a:t>
          </a:r>
          <a:r>
            <a:rPr lang="en-US" sz="2000"/>
            <a:t> commitments</a:t>
          </a:r>
        </a:p>
      </dgm:t>
    </dgm:pt>
    <dgm:pt modelId="{5C3ED7A8-F7F2-48F0-83D0-B6BE863AB167}" type="parTrans" cxnId="{E824ADC6-B7E9-483D-9C2D-C0EDC5FA1550}">
      <dgm:prSet/>
      <dgm:spPr/>
      <dgm:t>
        <a:bodyPr/>
        <a:lstStyle/>
        <a:p>
          <a:endParaRPr lang="en-US"/>
        </a:p>
      </dgm:t>
    </dgm:pt>
    <dgm:pt modelId="{387D70A5-AA27-4507-963B-A294F32FE617}" type="sibTrans" cxnId="{E824ADC6-B7E9-483D-9C2D-C0EDC5FA1550}">
      <dgm:prSet/>
      <dgm:spPr/>
      <dgm:t>
        <a:bodyPr/>
        <a:lstStyle/>
        <a:p>
          <a:endParaRPr lang="en-US"/>
        </a:p>
      </dgm:t>
    </dgm:pt>
    <dgm:pt modelId="{D27C32DA-53D6-45CF-A975-C684A9103C08}">
      <dgm:prSet phldr="0" custT="1"/>
      <dgm:spPr/>
      <dgm:t>
        <a:bodyPr/>
        <a:lstStyle/>
        <a:p>
          <a:pPr algn="l" rtl="0"/>
          <a:r>
            <a:rPr lang="en-US" sz="2000"/>
            <a:t>Focus on output, </a:t>
          </a:r>
          <a:r>
            <a:rPr lang="en-US" sz="2000">
              <a:latin typeface="Euphemia"/>
            </a:rPr>
            <a:t>capacity building</a:t>
          </a:r>
          <a:r>
            <a:rPr lang="en-US" sz="2000"/>
            <a:t>, and leadership </a:t>
          </a:r>
          <a:r>
            <a:rPr lang="en-US" sz="2000">
              <a:latin typeface="Euphemia"/>
            </a:rPr>
            <a:t>development</a:t>
          </a:r>
          <a:endParaRPr lang="en-US" sz="2000"/>
        </a:p>
      </dgm:t>
    </dgm:pt>
    <dgm:pt modelId="{4EBD565A-9246-41A7-AB3F-537953B673A7}" type="parTrans" cxnId="{A6FC4AF8-A8BB-41F5-BFA8-AAFFD1ACED57}">
      <dgm:prSet/>
      <dgm:spPr/>
      <dgm:t>
        <a:bodyPr/>
        <a:lstStyle/>
        <a:p>
          <a:endParaRPr lang="en-US"/>
        </a:p>
      </dgm:t>
    </dgm:pt>
    <dgm:pt modelId="{A821395D-CD69-4B7D-A89C-C0E5EF4B5050}" type="sibTrans" cxnId="{A6FC4AF8-A8BB-41F5-BFA8-AAFFD1ACED57}">
      <dgm:prSet/>
      <dgm:spPr/>
      <dgm:t>
        <a:bodyPr/>
        <a:lstStyle/>
        <a:p>
          <a:endParaRPr lang="en-US"/>
        </a:p>
      </dgm:t>
    </dgm:pt>
    <dgm:pt modelId="{42BFCA44-F870-473D-BC66-9D61EAEBC462}">
      <dgm:prSet phldr="0" custT="1"/>
      <dgm:spPr/>
      <dgm:t>
        <a:bodyPr/>
        <a:lstStyle/>
        <a:p>
          <a:r>
            <a:rPr lang="en-US" sz="2000">
              <a:latin typeface="Euphemia"/>
            </a:rPr>
            <a:t>Clarifies</a:t>
          </a:r>
          <a:r>
            <a:rPr lang="en-US" sz="2000"/>
            <a:t> team membership and purpose</a:t>
          </a:r>
        </a:p>
      </dgm:t>
    </dgm:pt>
    <dgm:pt modelId="{4F5246BA-04C8-4E73-BB7A-D303FD5371C1}" type="parTrans" cxnId="{B6E789FF-36C8-4DF9-A729-E6FD98A69E93}">
      <dgm:prSet/>
      <dgm:spPr/>
      <dgm:t>
        <a:bodyPr/>
        <a:lstStyle/>
        <a:p>
          <a:endParaRPr lang="en-US"/>
        </a:p>
      </dgm:t>
    </dgm:pt>
    <dgm:pt modelId="{D56F7227-E436-4CBD-8850-2E8D0FE462D3}" type="sibTrans" cxnId="{B6E789FF-36C8-4DF9-A729-E6FD98A69E93}">
      <dgm:prSet/>
      <dgm:spPr/>
      <dgm:t>
        <a:bodyPr/>
        <a:lstStyle/>
        <a:p>
          <a:endParaRPr lang="en-US"/>
        </a:p>
      </dgm:t>
    </dgm:pt>
    <dgm:pt modelId="{5C94E1D2-1C94-42FA-9B79-7C403783C485}">
      <dgm:prSet/>
      <dgm:spPr/>
      <dgm:t>
        <a:bodyPr/>
        <a:lstStyle/>
        <a:p>
          <a:r>
            <a:rPr lang="en-US" b="1"/>
            <a:t>Team Members</a:t>
          </a:r>
        </a:p>
      </dgm:t>
    </dgm:pt>
    <dgm:pt modelId="{C85832DA-59D8-4447-9F5E-281EC03EF862}" type="parTrans" cxnId="{D9B61BF3-F960-4F23-ADA6-164AAFA6C09D}">
      <dgm:prSet/>
      <dgm:spPr/>
      <dgm:t>
        <a:bodyPr/>
        <a:lstStyle/>
        <a:p>
          <a:endParaRPr lang="en-US"/>
        </a:p>
      </dgm:t>
    </dgm:pt>
    <dgm:pt modelId="{9B239CF8-E93D-43A6-8D63-4904F2ADD09C}" type="sibTrans" cxnId="{D9B61BF3-F960-4F23-ADA6-164AAFA6C09D}">
      <dgm:prSet/>
      <dgm:spPr/>
      <dgm:t>
        <a:bodyPr/>
        <a:lstStyle/>
        <a:p>
          <a:endParaRPr lang="en-US"/>
        </a:p>
      </dgm:t>
    </dgm:pt>
    <dgm:pt modelId="{C8FE7965-D94B-4E94-9B5C-3D379731CFA5}">
      <dgm:prSet custT="1"/>
      <dgm:spPr/>
      <dgm:t>
        <a:bodyPr/>
        <a:lstStyle/>
        <a:p>
          <a:r>
            <a:rPr lang="en-US" sz="2000"/>
            <a:t>Implements the plan</a:t>
          </a:r>
        </a:p>
      </dgm:t>
    </dgm:pt>
    <dgm:pt modelId="{E5009DA5-A082-4F81-8939-D4E2AFDBBD6F}" type="parTrans" cxnId="{3298AF23-C54E-4D73-A00D-CD9BF715E7B6}">
      <dgm:prSet/>
      <dgm:spPr/>
      <dgm:t>
        <a:bodyPr/>
        <a:lstStyle/>
        <a:p>
          <a:endParaRPr lang="en-US"/>
        </a:p>
      </dgm:t>
    </dgm:pt>
    <dgm:pt modelId="{64D03FF9-87F6-4B5F-BB16-956C9DADB655}" type="sibTrans" cxnId="{3298AF23-C54E-4D73-A00D-CD9BF715E7B6}">
      <dgm:prSet/>
      <dgm:spPr/>
      <dgm:t>
        <a:bodyPr/>
        <a:lstStyle/>
        <a:p>
          <a:endParaRPr lang="en-US"/>
        </a:p>
      </dgm:t>
    </dgm:pt>
    <dgm:pt modelId="{26C68C1B-4098-4D17-BA8D-81ACC6DF0705}">
      <dgm:prSet custT="1"/>
      <dgm:spPr/>
      <dgm:t>
        <a:bodyPr/>
        <a:lstStyle/>
        <a:p>
          <a:r>
            <a:rPr lang="en-US" sz="2000"/>
            <a:t>Assists in developing added structures</a:t>
          </a:r>
        </a:p>
      </dgm:t>
    </dgm:pt>
    <dgm:pt modelId="{9B49E18B-421B-4C4F-BA14-6D34573337E9}" type="parTrans" cxnId="{C1A58D2A-7DBC-4901-A995-18B32C820B4E}">
      <dgm:prSet/>
      <dgm:spPr/>
      <dgm:t>
        <a:bodyPr/>
        <a:lstStyle/>
        <a:p>
          <a:endParaRPr lang="en-US"/>
        </a:p>
      </dgm:t>
    </dgm:pt>
    <dgm:pt modelId="{2B000331-7706-4C92-9D94-B11B36973409}" type="sibTrans" cxnId="{C1A58D2A-7DBC-4901-A995-18B32C820B4E}">
      <dgm:prSet/>
      <dgm:spPr/>
      <dgm:t>
        <a:bodyPr/>
        <a:lstStyle/>
        <a:p>
          <a:endParaRPr lang="en-US"/>
        </a:p>
      </dgm:t>
    </dgm:pt>
    <dgm:pt modelId="{CD1E0B9D-EAD9-4F63-A279-149172F0EC06}">
      <dgm:prSet custT="1"/>
      <dgm:spPr/>
      <dgm:t>
        <a:bodyPr/>
        <a:lstStyle/>
        <a:p>
          <a:r>
            <a:rPr lang="en-US" sz="2000"/>
            <a:t>Attends regular meetings </a:t>
          </a:r>
        </a:p>
      </dgm:t>
    </dgm:pt>
    <dgm:pt modelId="{3D63D30B-B8C2-450B-987C-54E8651B4291}" type="parTrans" cxnId="{9305EF0B-9A87-4B54-BD9A-3414DFF099E2}">
      <dgm:prSet/>
      <dgm:spPr/>
      <dgm:t>
        <a:bodyPr/>
        <a:lstStyle/>
        <a:p>
          <a:endParaRPr lang="en-US"/>
        </a:p>
      </dgm:t>
    </dgm:pt>
    <dgm:pt modelId="{8FE6E28A-22F9-41FA-9857-C5A62ADA34D7}" type="sibTrans" cxnId="{9305EF0B-9A87-4B54-BD9A-3414DFF099E2}">
      <dgm:prSet/>
      <dgm:spPr/>
      <dgm:t>
        <a:bodyPr/>
        <a:lstStyle/>
        <a:p>
          <a:endParaRPr lang="en-US"/>
        </a:p>
      </dgm:t>
    </dgm:pt>
    <dgm:pt modelId="{D8C4C27A-C953-4431-B882-EE0F84813084}">
      <dgm:prSet custT="1"/>
      <dgm:spPr/>
      <dgm:t>
        <a:bodyPr/>
        <a:lstStyle/>
        <a:p>
          <a:r>
            <a:rPr lang="en-US" sz="2000"/>
            <a:t>Critical in building the base, increasing engagement, and gathering information</a:t>
          </a:r>
        </a:p>
      </dgm:t>
    </dgm:pt>
    <dgm:pt modelId="{4CE99565-69B1-4628-AB95-E6F98EA94844}" type="parTrans" cxnId="{54F39FE2-0A8A-43C7-AC7C-5E7A2B80F077}">
      <dgm:prSet/>
      <dgm:spPr/>
      <dgm:t>
        <a:bodyPr/>
        <a:lstStyle/>
        <a:p>
          <a:endParaRPr lang="en-US"/>
        </a:p>
      </dgm:t>
    </dgm:pt>
    <dgm:pt modelId="{F388F2C2-3232-449F-8315-1D4A8D883FD8}" type="sibTrans" cxnId="{54F39FE2-0A8A-43C7-AC7C-5E7A2B80F077}">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83031C8D-476C-4D39-8D96-D7E1E65EEE4D}" type="pres">
      <dgm:prSet presAssocID="{9E9B5C0B-85C6-4B40-9161-D057074FED27}" presName="composite" presStyleCnt="0"/>
      <dgm:spPr/>
    </dgm:pt>
    <dgm:pt modelId="{17C7177B-5B4B-4FCD-BE60-174C5B340BAF}" type="pres">
      <dgm:prSet presAssocID="{9E9B5C0B-85C6-4B40-9161-D057074FED27}" presName="parentText" presStyleLbl="alignNode1" presStyleIdx="0" presStyleCnt="4">
        <dgm:presLayoutVars>
          <dgm:chMax val="1"/>
          <dgm:bulletEnabled val="1"/>
        </dgm:presLayoutVars>
      </dgm:prSet>
      <dgm:spPr/>
    </dgm:pt>
    <dgm:pt modelId="{EECC684F-A587-40BD-AA3D-01B6775F85A5}" type="pres">
      <dgm:prSet presAssocID="{9E9B5C0B-85C6-4B40-9161-D057074FED27}" presName="descendantText" presStyleLbl="alignAcc1" presStyleIdx="0" presStyleCnt="4">
        <dgm:presLayoutVars>
          <dgm:bulletEnabled val="1"/>
        </dgm:presLayoutVars>
      </dgm:prSet>
      <dgm:spPr/>
    </dgm:pt>
    <dgm:pt modelId="{0B2D30C9-6615-438D-8440-6CAD27766A4A}" type="pres">
      <dgm:prSet presAssocID="{747A6A24-0DA2-4EFD-B225-0320CF060B37}" presName="sp" presStyleCnt="0"/>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1" presStyleCnt="4">
        <dgm:presLayoutVars>
          <dgm:chMax val="1"/>
          <dgm:bulletEnabled val="1"/>
        </dgm:presLayoutVars>
      </dgm:prSet>
      <dgm:spPr/>
    </dgm:pt>
    <dgm:pt modelId="{EEA5BD63-6B63-44E9-A0ED-F32C25095090}" type="pres">
      <dgm:prSet presAssocID="{E6C016A8-F1E0-459F-B2C5-B8935943A953}" presName="descendantText" presStyleLbl="alignAcc1" presStyleIdx="1" presStyleCnt="4" custLinFactNeighborX="0" custLinFactNeighborY="-1752">
        <dgm:presLayoutVars>
          <dgm:bulletEnabled val="1"/>
        </dgm:presLayoutVars>
      </dgm:prSet>
      <dgm:spPr/>
    </dgm:pt>
    <dgm:pt modelId="{8CC0222A-CD2A-4BBF-ACC2-09AAECE340A7}" type="pres">
      <dgm:prSet presAssocID="{D523D1FD-230B-4229-8D05-F6D8DD352FF1}" presName="sp" presStyleCnt="0"/>
      <dgm:spPr/>
    </dgm:pt>
    <dgm:pt modelId="{A34F07C4-2593-4374-88E0-99CE28BEF263}" type="pres">
      <dgm:prSet presAssocID="{EB34113A-B5A8-4258-A806-6DBA6FC861A6}" presName="composite" presStyleCnt="0"/>
      <dgm:spPr/>
    </dgm:pt>
    <dgm:pt modelId="{E8E35340-065F-4C73-B983-9BCB0D51BC0B}" type="pres">
      <dgm:prSet presAssocID="{EB34113A-B5A8-4258-A806-6DBA6FC861A6}" presName="parentText" presStyleLbl="alignNode1" presStyleIdx="2" presStyleCnt="4">
        <dgm:presLayoutVars>
          <dgm:chMax val="1"/>
          <dgm:bulletEnabled val="1"/>
        </dgm:presLayoutVars>
      </dgm:prSet>
      <dgm:spPr/>
    </dgm:pt>
    <dgm:pt modelId="{CE7ED297-AE72-4C37-A2CE-90A0E6CA2709}" type="pres">
      <dgm:prSet presAssocID="{EB34113A-B5A8-4258-A806-6DBA6FC861A6}" presName="descendantText" presStyleLbl="alignAcc1" presStyleIdx="2" presStyleCnt="4" custScaleX="99622" custScaleY="157582">
        <dgm:presLayoutVars>
          <dgm:bulletEnabled val="1"/>
        </dgm:presLayoutVars>
      </dgm:prSet>
      <dgm:spPr/>
    </dgm:pt>
    <dgm:pt modelId="{C62BF2E8-6A73-443C-A2E5-B8C3EA878926}" type="pres">
      <dgm:prSet presAssocID="{49F20C9D-FED9-4B90-A570-495EC6204C70}" presName="sp" presStyleCnt="0"/>
      <dgm:spPr/>
    </dgm:pt>
    <dgm:pt modelId="{70CDD416-6968-4B87-A006-427D93392B42}" type="pres">
      <dgm:prSet presAssocID="{5C94E1D2-1C94-42FA-9B79-7C403783C485}" presName="composite" presStyleCnt="0"/>
      <dgm:spPr/>
    </dgm:pt>
    <dgm:pt modelId="{FF58DC82-7E60-4388-BE65-F9BBDF5AD736}" type="pres">
      <dgm:prSet presAssocID="{5C94E1D2-1C94-42FA-9B79-7C403783C485}" presName="parentText" presStyleLbl="alignNode1" presStyleIdx="3" presStyleCnt="4">
        <dgm:presLayoutVars>
          <dgm:chMax val="1"/>
          <dgm:bulletEnabled val="1"/>
        </dgm:presLayoutVars>
      </dgm:prSet>
      <dgm:spPr/>
    </dgm:pt>
    <dgm:pt modelId="{9DA59678-881F-4350-9181-9BB20F4A34D8}" type="pres">
      <dgm:prSet presAssocID="{5C94E1D2-1C94-42FA-9B79-7C403783C485}" presName="descendantText" presStyleLbl="alignAcc1" presStyleIdx="3" presStyleCnt="4" custScaleX="97699" custScaleY="158869">
        <dgm:presLayoutVars>
          <dgm:bulletEnabled val="1"/>
        </dgm:presLayoutVars>
      </dgm:prSet>
      <dgm:spPr/>
    </dgm:pt>
  </dgm:ptLst>
  <dgm:cxnLst>
    <dgm:cxn modelId="{3AF2BB07-9A1F-490C-8DFB-5A69FB6047CA}" type="presOf" srcId="{42BFCA44-F870-473D-BC66-9D61EAEBC462}" destId="{CE7ED297-AE72-4C37-A2CE-90A0E6CA2709}" srcOrd="0" destOrd="1" presId="urn:microsoft.com/office/officeart/2005/8/layout/chevron2"/>
    <dgm:cxn modelId="{9305EF0B-9A87-4B54-BD9A-3414DFF099E2}" srcId="{5C94E1D2-1C94-42FA-9B79-7C403783C485}" destId="{CD1E0B9D-EAD9-4F63-A279-149172F0EC06}" srcOrd="2" destOrd="0" parTransId="{3D63D30B-B8C2-450B-987C-54E8651B4291}" sibTransId="{8FE6E28A-22F9-41FA-9857-C5A62ADA34D7}"/>
    <dgm:cxn modelId="{A2204011-C92B-43B8-8A68-32BAC3DF7E46}" srcId="{9E9B5C0B-85C6-4B40-9161-D057074FED27}" destId="{DCC267A1-771F-4068-AD28-41DA85230844}" srcOrd="1" destOrd="0" parTransId="{8E78A4AB-28F9-43A0-BCD6-8E9832D80BDB}" sibTransId="{5A28EA1C-1CD2-4ACA-ABB7-25D070992EDF}"/>
    <dgm:cxn modelId="{EC28FB21-FEBE-467E-BEE6-A28D779FE17E}" type="presOf" srcId="{5B85C18D-9F74-4A4D-BB89-A3E7E58545A3}" destId="{EECC684F-A587-40BD-AA3D-01B6775F85A5}" srcOrd="0" destOrd="2" presId="urn:microsoft.com/office/officeart/2005/8/layout/chevron2"/>
    <dgm:cxn modelId="{08873722-F456-42AF-9CF6-DAC44A6F54D3}" type="presOf" srcId="{C8FE7965-D94B-4E94-9B5C-3D379731CFA5}" destId="{9DA59678-881F-4350-9181-9BB20F4A34D8}" srcOrd="0" destOrd="0" presId="urn:microsoft.com/office/officeart/2005/8/layout/chevron2"/>
    <dgm:cxn modelId="{3298AF23-C54E-4D73-A00D-CD9BF715E7B6}" srcId="{5C94E1D2-1C94-42FA-9B79-7C403783C485}" destId="{C8FE7965-D94B-4E94-9B5C-3D379731CFA5}" srcOrd="0" destOrd="0" parTransId="{E5009DA5-A082-4F81-8939-D4E2AFDBBD6F}" sibTransId="{64D03FF9-87F6-4B5F-BB16-956C9DADB655}"/>
    <dgm:cxn modelId="{45E18526-CEAF-42DD-B844-EA593CCCD095}" srcId="{07817367-8EFE-40C9-94EC-27B034004558}" destId="{9E9B5C0B-85C6-4B40-9161-D057074FED27}" srcOrd="0" destOrd="0" parTransId="{F27CA284-0535-4CFD-99FE-AD2D6A298CB1}" sibTransId="{747A6A24-0DA2-4EFD-B225-0320CF060B37}"/>
    <dgm:cxn modelId="{8B7B8429-66BD-4C35-B4F9-51441577E397}" srcId="{E6C016A8-F1E0-459F-B2C5-B8935943A953}" destId="{89B3600C-7337-4E1E-B16B-C25ADCDC78F9}" srcOrd="1" destOrd="0" parTransId="{E078B609-92F9-4CC8-8D61-EA7E3B3F8454}" sibTransId="{843C7DFF-353C-4A4C-B6BA-D8879AC3D0C8}"/>
    <dgm:cxn modelId="{C1A58D2A-7DBC-4901-A995-18B32C820B4E}" srcId="{5C94E1D2-1C94-42FA-9B79-7C403783C485}" destId="{26C68C1B-4098-4D17-BA8D-81ACC6DF0705}" srcOrd="1" destOrd="0" parTransId="{9B49E18B-421B-4C4F-BA14-6D34573337E9}" sibTransId="{2B000331-7706-4C92-9D94-B11B36973409}"/>
    <dgm:cxn modelId="{CC1C792F-2B20-456B-ABCD-4F217FE1474C}" srcId="{9E9B5C0B-85C6-4B40-9161-D057074FED27}" destId="{5B85C18D-9F74-4A4D-BB89-A3E7E58545A3}" srcOrd="2" destOrd="0" parTransId="{C5E7430A-7B1F-4E27-A5FE-53F7D9C1FDCD}" sibTransId="{1143A2DA-E57E-4ADE-9CC4-C1FAA351371E}"/>
    <dgm:cxn modelId="{3D045C35-9516-4D78-8A40-BA64657384DB}" type="presOf" srcId="{26C68C1B-4098-4D17-BA8D-81ACC6DF0705}" destId="{9DA59678-881F-4350-9181-9BB20F4A34D8}" srcOrd="0" destOrd="1" presId="urn:microsoft.com/office/officeart/2005/8/layout/chevron2"/>
    <dgm:cxn modelId="{88604135-2A3A-4D1A-AB5E-D429F8148A58}" type="presOf" srcId="{E6C016A8-F1E0-459F-B2C5-B8935943A953}" destId="{CA4509E2-DB9B-4FB6-8839-1A81E43B4837}" srcOrd="0" destOrd="0" presId="urn:microsoft.com/office/officeart/2005/8/layout/chevron2"/>
    <dgm:cxn modelId="{8EF6BF3A-D2FD-4D9C-8BF5-770D92BD0B26}" type="presOf" srcId="{1930A87B-B0D8-43BE-B56F-CFD3C7D781FB}" destId="{EEA5BD63-6B63-44E9-A0ED-F32C25095090}" srcOrd="0" destOrd="2" presId="urn:microsoft.com/office/officeart/2005/8/layout/chevron2"/>
    <dgm:cxn modelId="{8D9D283F-A250-4B1B-8FFE-E62E317CF662}" type="presOf" srcId="{89B3600C-7337-4E1E-B16B-C25ADCDC78F9}" destId="{EEA5BD63-6B63-44E9-A0ED-F32C25095090}" srcOrd="0" destOrd="1" presId="urn:microsoft.com/office/officeart/2005/8/layout/chevron2"/>
    <dgm:cxn modelId="{8D55824D-BACD-4A35-B15D-3363E0B33493}" type="presOf" srcId="{D27C32DA-53D6-45CF-A975-C684A9103C08}" destId="{CE7ED297-AE72-4C37-A2CE-90A0E6CA2709}" srcOrd="0" destOrd="3" presId="urn:microsoft.com/office/officeart/2005/8/layout/chevron2"/>
    <dgm:cxn modelId="{859FF883-8862-4F25-9FC3-E2A41BAEBC21}" srcId="{07817367-8EFE-40C9-94EC-27B034004558}" destId="{EB34113A-B5A8-4258-A806-6DBA6FC861A6}" srcOrd="2" destOrd="0" parTransId="{DBA2ED68-D536-4428-802E-76B55E4C4E50}" sibTransId="{49F20C9D-FED9-4B90-A570-495EC6204C70}"/>
    <dgm:cxn modelId="{6AB91884-9065-4917-B439-6521F734BA48}" srcId="{07817367-8EFE-40C9-94EC-27B034004558}" destId="{E6C016A8-F1E0-459F-B2C5-B8935943A953}" srcOrd="1" destOrd="0" parTransId="{252B9751-F2DC-40C5-B58D-6EA1345C8825}" sibTransId="{D523D1FD-230B-4229-8D05-F6D8DD352FF1}"/>
    <dgm:cxn modelId="{542A9386-CDB0-46D1-936E-92C40B6CA7E1}" type="presOf" srcId="{DCC267A1-771F-4068-AD28-41DA85230844}" destId="{EECC684F-A587-40BD-AA3D-01B6775F85A5}"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475AF799-BC60-435F-8279-B0B594C7D16B}" srcId="{9E9B5C0B-85C6-4B40-9161-D057074FED27}" destId="{DAEE22FF-A2C4-4984-97E0-DFC5E85CD60E}" srcOrd="0" destOrd="0" parTransId="{8E224978-B6AF-45C8-BC2A-B6420B827E02}" sibTransId="{65A78720-CA38-4CAE-88BC-7A9F34E5CFCB}"/>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2" destOrd="0" parTransId="{3184F330-ECDE-4F6F-89E6-576D7117D8E3}" sibTransId="{67456555-7E62-411C-A87A-19A817267C1B}"/>
    <dgm:cxn modelId="{B114C0A8-7070-42E1-9721-0E3337CFA89B}" type="presOf" srcId="{90F16EFF-9087-419C-B411-A63F4A601441}" destId="{CE7ED297-AE72-4C37-A2CE-90A0E6CA2709}" srcOrd="0" destOrd="0" presId="urn:microsoft.com/office/officeart/2005/8/layout/chevron2"/>
    <dgm:cxn modelId="{0343E9B7-B9A6-4E72-A6BD-F0FE1403438A}" type="presOf" srcId="{DAEE22FF-A2C4-4984-97E0-DFC5E85CD60E}" destId="{EECC684F-A587-40BD-AA3D-01B6775F85A5}" srcOrd="0" destOrd="0" presId="urn:microsoft.com/office/officeart/2005/8/layout/chevron2"/>
    <dgm:cxn modelId="{1E085CB8-E511-4248-A8D6-8F78E68388E0}" type="presOf" srcId="{5C94E1D2-1C94-42FA-9B79-7C403783C485}" destId="{FF58DC82-7E60-4388-BE65-F9BBDF5AD736}" srcOrd="0" destOrd="0" presId="urn:microsoft.com/office/officeart/2005/8/layout/chevron2"/>
    <dgm:cxn modelId="{827A03BA-8A95-41D4-9FCC-647CDB1B79FB}" srcId="{E6C016A8-F1E0-459F-B2C5-B8935943A953}" destId="{1BE85637-5C25-4F56-965E-D4BE6E995B5B}" srcOrd="0" destOrd="0" parTransId="{0722458D-B320-4BC1-8E19-2C49235332AB}" sibTransId="{7CC4F438-7038-46E5-B0D2-F97C098772DC}"/>
    <dgm:cxn modelId="{E9B06FBE-17D2-40AF-B587-404CBA425202}" type="presOf" srcId="{9E9B5C0B-85C6-4B40-9161-D057074FED27}" destId="{17C7177B-5B4B-4FCD-BE60-174C5B340BAF}" srcOrd="0" destOrd="0" presId="urn:microsoft.com/office/officeart/2005/8/layout/chevron2"/>
    <dgm:cxn modelId="{9AA96CC0-FFC6-4AC3-8CEE-280FA165F0EE}" type="presOf" srcId="{E2FF85A9-3625-405D-BA9E-AD6C1CD855BF}" destId="{CE7ED297-AE72-4C37-A2CE-90A0E6CA2709}" srcOrd="0" destOrd="2" presId="urn:microsoft.com/office/officeart/2005/8/layout/chevron2"/>
    <dgm:cxn modelId="{E824ADC6-B7E9-483D-9C2D-C0EDC5FA1550}" srcId="{EB34113A-B5A8-4258-A806-6DBA6FC861A6}" destId="{E2FF85A9-3625-405D-BA9E-AD6C1CD855BF}" srcOrd="2" destOrd="0" parTransId="{5C3ED7A8-F7F2-48F0-83D0-B6BE863AB167}" sibTransId="{387D70A5-AA27-4507-963B-A294F32FE617}"/>
    <dgm:cxn modelId="{35738AC9-BE3E-4AEB-B6C3-F90840CE4C47}" type="presOf" srcId="{EB34113A-B5A8-4258-A806-6DBA6FC861A6}" destId="{E8E35340-065F-4C73-B983-9BCB0D51BC0B}" srcOrd="0" destOrd="0" presId="urn:microsoft.com/office/officeart/2005/8/layout/chevron2"/>
    <dgm:cxn modelId="{435822CD-5022-49CE-B96D-826E26ACE6F5}" type="presOf" srcId="{CD1E0B9D-EAD9-4F63-A279-149172F0EC06}" destId="{9DA59678-881F-4350-9181-9BB20F4A34D8}" srcOrd="0" destOrd="2" presId="urn:microsoft.com/office/officeart/2005/8/layout/chevron2"/>
    <dgm:cxn modelId="{321054D7-3971-41D6-86E2-EE51D5E098E2}" srcId="{EB34113A-B5A8-4258-A806-6DBA6FC861A6}" destId="{90F16EFF-9087-419C-B411-A63F4A601441}" srcOrd="0" destOrd="0" parTransId="{2BABF82D-F47E-4290-9D77-39CD86B8963C}" sibTransId="{A2F38EA5-D199-4D83-8DB2-5965D22D5826}"/>
    <dgm:cxn modelId="{999386E0-AFCE-4541-AE7D-A31A4B4CABD0}" type="presOf" srcId="{D8C4C27A-C953-4431-B882-EE0F84813084}" destId="{9DA59678-881F-4350-9181-9BB20F4A34D8}" srcOrd="0" destOrd="3" presId="urn:microsoft.com/office/officeart/2005/8/layout/chevron2"/>
    <dgm:cxn modelId="{54F39FE2-0A8A-43C7-AC7C-5E7A2B80F077}" srcId="{5C94E1D2-1C94-42FA-9B79-7C403783C485}" destId="{D8C4C27A-C953-4431-B882-EE0F84813084}" srcOrd="3" destOrd="0" parTransId="{4CE99565-69B1-4628-AB95-E6F98EA94844}" sibTransId="{F388F2C2-3232-449F-8315-1D4A8D883FD8}"/>
    <dgm:cxn modelId="{D9B61BF3-F960-4F23-ADA6-164AAFA6C09D}" srcId="{07817367-8EFE-40C9-94EC-27B034004558}" destId="{5C94E1D2-1C94-42FA-9B79-7C403783C485}" srcOrd="3" destOrd="0" parTransId="{C85832DA-59D8-4447-9F5E-281EC03EF862}" sibTransId="{9B239CF8-E93D-43A6-8D63-4904F2ADD09C}"/>
    <dgm:cxn modelId="{A6FC4AF8-A8BB-41F5-BFA8-AAFFD1ACED57}" srcId="{EB34113A-B5A8-4258-A806-6DBA6FC861A6}" destId="{D27C32DA-53D6-45CF-A975-C684A9103C08}" srcOrd="3" destOrd="0" parTransId="{4EBD565A-9246-41A7-AB3F-537953B673A7}" sibTransId="{A821395D-CD69-4B7D-A89C-C0E5EF4B5050}"/>
    <dgm:cxn modelId="{B6E789FF-36C8-4DF9-A729-E6FD98A69E93}" srcId="{EB34113A-B5A8-4258-A806-6DBA6FC861A6}" destId="{42BFCA44-F870-473D-BC66-9D61EAEBC462}" srcOrd="1" destOrd="0" parTransId="{4F5246BA-04C8-4E73-BB7A-D303FD5371C1}" sibTransId="{D56F7227-E436-4CBD-8850-2E8D0FE462D3}"/>
    <dgm:cxn modelId="{ED932ABD-D1A3-41A0-A2DD-7A6553D54471}" type="presParOf" srcId="{26BC1F7F-233C-4449-902C-596F4F7F931C}" destId="{83031C8D-476C-4D39-8D96-D7E1E65EEE4D}" srcOrd="0" destOrd="0" presId="urn:microsoft.com/office/officeart/2005/8/layout/chevron2"/>
    <dgm:cxn modelId="{A1DE882A-69B6-4E31-888F-B8A19EF0DBA1}" type="presParOf" srcId="{83031C8D-476C-4D39-8D96-D7E1E65EEE4D}" destId="{17C7177B-5B4B-4FCD-BE60-174C5B340BAF}" srcOrd="0" destOrd="0" presId="urn:microsoft.com/office/officeart/2005/8/layout/chevron2"/>
    <dgm:cxn modelId="{91E9A0B3-51B2-4D41-B155-57F38661C064}" type="presParOf" srcId="{83031C8D-476C-4D39-8D96-D7E1E65EEE4D}" destId="{EECC684F-A587-40BD-AA3D-01B6775F85A5}" srcOrd="1" destOrd="0" presId="urn:microsoft.com/office/officeart/2005/8/layout/chevron2"/>
    <dgm:cxn modelId="{E919B054-4331-47A3-9511-8B3E6FEFE541}" type="presParOf" srcId="{26BC1F7F-233C-4449-902C-596F4F7F931C}" destId="{0B2D30C9-6615-438D-8440-6CAD27766A4A}" srcOrd="1" destOrd="0" presId="urn:microsoft.com/office/officeart/2005/8/layout/chevron2"/>
    <dgm:cxn modelId="{C4654851-6AD6-4BD1-BA3E-126952591537}" type="presParOf" srcId="{26BC1F7F-233C-4449-902C-596F4F7F931C}" destId="{C68A0D5B-6B57-49F8-8F15-203C18E464F0}" srcOrd="2"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 modelId="{F10B0E44-6397-4477-9F77-AD651EA95053}" type="presParOf" srcId="{26BC1F7F-233C-4449-902C-596F4F7F931C}" destId="{8CC0222A-CD2A-4BBF-ACC2-09AAECE340A7}" srcOrd="3" destOrd="0" presId="urn:microsoft.com/office/officeart/2005/8/layout/chevron2"/>
    <dgm:cxn modelId="{9B5C98A9-4E79-4CF9-9235-6666886B220E}" type="presParOf" srcId="{26BC1F7F-233C-4449-902C-596F4F7F931C}" destId="{A34F07C4-2593-4374-88E0-99CE28BEF263}" srcOrd="4" destOrd="0" presId="urn:microsoft.com/office/officeart/2005/8/layout/chevron2"/>
    <dgm:cxn modelId="{825B1D23-D992-46B5-BFAF-691AFAA9FE2C}" type="presParOf" srcId="{A34F07C4-2593-4374-88E0-99CE28BEF263}" destId="{E8E35340-065F-4C73-B983-9BCB0D51BC0B}" srcOrd="0" destOrd="0" presId="urn:microsoft.com/office/officeart/2005/8/layout/chevron2"/>
    <dgm:cxn modelId="{43CF7D1C-D81B-4A38-8360-762C1B982FEC}" type="presParOf" srcId="{A34F07C4-2593-4374-88E0-99CE28BEF263}" destId="{CE7ED297-AE72-4C37-A2CE-90A0E6CA2709}" srcOrd="1" destOrd="0" presId="urn:microsoft.com/office/officeart/2005/8/layout/chevron2"/>
    <dgm:cxn modelId="{FF019D3B-A8E1-4A69-8B39-3BAD7195A9FB}" type="presParOf" srcId="{26BC1F7F-233C-4449-902C-596F4F7F931C}" destId="{C62BF2E8-6A73-443C-A2E5-B8C3EA878926}" srcOrd="5" destOrd="0" presId="urn:microsoft.com/office/officeart/2005/8/layout/chevron2"/>
    <dgm:cxn modelId="{7A4BE240-1145-46DE-809F-460747467F49}" type="presParOf" srcId="{26BC1F7F-233C-4449-902C-596F4F7F931C}" destId="{70CDD416-6968-4B87-A006-427D93392B42}" srcOrd="6" destOrd="0" presId="urn:microsoft.com/office/officeart/2005/8/layout/chevron2"/>
    <dgm:cxn modelId="{B43DF10B-91FC-420C-98CD-4898BC07BF5D}" type="presParOf" srcId="{70CDD416-6968-4B87-A006-427D93392B42}" destId="{FF58DC82-7E60-4388-BE65-F9BBDF5AD736}" srcOrd="0" destOrd="0" presId="urn:microsoft.com/office/officeart/2005/8/layout/chevron2"/>
    <dgm:cxn modelId="{8FBDFDC9-8DB5-4232-B2A2-8776BD6C686C}" type="presParOf" srcId="{70CDD416-6968-4B87-A006-427D93392B42}" destId="{9DA59678-881F-4350-9181-9BB20F4A34D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A97FDA-C477-4B9E-ABF9-322989DEA61D}"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dgm:spPr/>
      <dgm:t>
        <a:bodyPr/>
        <a:lstStyle/>
        <a:p>
          <a:r>
            <a:rPr lang="en-US"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dgm:spPr/>
      <dgm:t>
        <a:bodyPr/>
        <a:lstStyle/>
        <a:p>
          <a:r>
            <a:rPr lang="en-US"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dgm:spPr/>
      <dgm:t>
        <a:bodyPr/>
        <a:lstStyle/>
        <a:p>
          <a:r>
            <a:rPr lang="en-US"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dgm:spPr/>
      <dgm:t>
        <a:bodyPr/>
        <a:lstStyle/>
        <a:p>
          <a:r>
            <a:rPr lang="en-US"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7F004A99-50B0-439D-803A-ADD30A7D105D}" type="pres">
      <dgm:prSet presAssocID="{0AA97FDA-C477-4B9E-ABF9-322989DEA61D}" presName="linear" presStyleCnt="0">
        <dgm:presLayoutVars>
          <dgm:animLvl val="lvl"/>
          <dgm:resizeHandles val="exact"/>
        </dgm:presLayoutVars>
      </dgm:prSet>
      <dgm:spPr/>
    </dgm:pt>
    <dgm:pt modelId="{DCF4A134-9719-4DFA-8833-20A68BF59952}" type="pres">
      <dgm:prSet presAssocID="{C2101773-64FF-4C06-87E5-8F130EBF4D97}" presName="parentText" presStyleLbl="node1" presStyleIdx="0" presStyleCnt="4">
        <dgm:presLayoutVars>
          <dgm:chMax val="0"/>
          <dgm:bulletEnabled val="1"/>
        </dgm:presLayoutVars>
      </dgm:prSet>
      <dgm:spPr/>
    </dgm:pt>
    <dgm:pt modelId="{431FCDBD-2C4E-4195-8E74-11BF530E863B}" type="pres">
      <dgm:prSet presAssocID="{FEE930FA-75A9-412C-B6F8-025857752E71}" presName="spacer" presStyleCnt="0"/>
      <dgm:spPr/>
    </dgm:pt>
    <dgm:pt modelId="{B7E52A3B-C7F3-49CD-A574-09E0860A3420}" type="pres">
      <dgm:prSet presAssocID="{3AF237B8-71D0-46C8-AD57-9E1161C4B9E9}" presName="parentText" presStyleLbl="node1" presStyleIdx="1" presStyleCnt="4">
        <dgm:presLayoutVars>
          <dgm:chMax val="0"/>
          <dgm:bulletEnabled val="1"/>
        </dgm:presLayoutVars>
      </dgm:prSet>
      <dgm:spPr/>
    </dgm:pt>
    <dgm:pt modelId="{3B0DC9D2-C68B-439C-BD37-2370B4C5AD8B}" type="pres">
      <dgm:prSet presAssocID="{16D9967A-5AE0-49D5-9B16-EB6EF4AB6577}" presName="spacer" presStyleCnt="0"/>
      <dgm:spPr/>
    </dgm:pt>
    <dgm:pt modelId="{3EFFB8B4-68BF-4E67-A1E9-C95A740CBA47}" type="pres">
      <dgm:prSet presAssocID="{0224E992-A1A6-4D60-A35F-0241B9AF47B2}" presName="parentText" presStyleLbl="node1" presStyleIdx="2" presStyleCnt="4">
        <dgm:presLayoutVars>
          <dgm:chMax val="0"/>
          <dgm:bulletEnabled val="1"/>
        </dgm:presLayoutVars>
      </dgm:prSet>
      <dgm:spPr/>
    </dgm:pt>
    <dgm:pt modelId="{63072552-7307-42A1-83C0-183CA8E34C8C}" type="pres">
      <dgm:prSet presAssocID="{366A70E6-AF21-43CF-B91F-34D677BD0CAC}" presName="spacer" presStyleCnt="0"/>
      <dgm:spPr/>
    </dgm:pt>
    <dgm:pt modelId="{A1272A25-8B14-42FB-AE7C-969CA8F87167}" type="pres">
      <dgm:prSet presAssocID="{30EB78A2-3D5D-4553-AB32-C5F8788739A6}" presName="parentText" presStyleLbl="node1" presStyleIdx="3" presStyleCnt="4">
        <dgm:presLayoutVars>
          <dgm:chMax val="0"/>
          <dgm:bulletEnabled val="1"/>
        </dgm:presLayoutVars>
      </dgm:prSet>
      <dgm:spPr/>
    </dgm:pt>
  </dgm:ptLst>
  <dgm:cxnLst>
    <dgm:cxn modelId="{B739D162-F1B6-44B8-A68B-858634F77BDF}" srcId="{0AA97FDA-C477-4B9E-ABF9-322989DEA61D}" destId="{30EB78A2-3D5D-4553-AB32-C5F8788739A6}" srcOrd="3" destOrd="0" parTransId="{AC9AD307-846B-42D0-9435-7ABCC92E6F8C}" sibTransId="{13A499DE-AF95-4D24-9B9D-5C95B2305F6C}"/>
    <dgm:cxn modelId="{0E8A0169-F668-4A0E-8921-653144C7F4FE}" srcId="{0AA97FDA-C477-4B9E-ABF9-322989DEA61D}" destId="{0224E992-A1A6-4D60-A35F-0241B9AF47B2}" srcOrd="2" destOrd="0" parTransId="{C6A99BF7-2275-4F40-A8DD-6FA453A1A45F}" sibTransId="{366A70E6-AF21-43CF-B91F-34D677BD0CAC}"/>
    <dgm:cxn modelId="{A2312550-2DDE-4013-9C62-5ADE74FA81CB}" type="presOf" srcId="{3AF237B8-71D0-46C8-AD57-9E1161C4B9E9}" destId="{B7E52A3B-C7F3-49CD-A574-09E0860A3420}" srcOrd="0" destOrd="0" presId="urn:microsoft.com/office/officeart/2005/8/layout/vList2"/>
    <dgm:cxn modelId="{20D99C8A-8B05-4E45-864E-57F28DC40F37}" type="presOf" srcId="{0224E992-A1A6-4D60-A35F-0241B9AF47B2}" destId="{3EFFB8B4-68BF-4E67-A1E9-C95A740CBA47}" srcOrd="0" destOrd="0" presId="urn:microsoft.com/office/officeart/2005/8/layout/vList2"/>
    <dgm:cxn modelId="{B94E1191-9F6E-4B2A-B6C8-A5E26AFF513B}" type="presOf" srcId="{C2101773-64FF-4C06-87E5-8F130EBF4D97}" destId="{DCF4A134-9719-4DFA-8833-20A68BF59952}" srcOrd="0" destOrd="0" presId="urn:microsoft.com/office/officeart/2005/8/layout/vList2"/>
    <dgm:cxn modelId="{21AFFF91-220D-4524-8058-737441989467}" srcId="{0AA97FDA-C477-4B9E-ABF9-322989DEA61D}" destId="{3AF237B8-71D0-46C8-AD57-9E1161C4B9E9}" srcOrd="1" destOrd="0" parTransId="{D828EC22-027A-4C6E-8346-F649C53B59A7}" sibTransId="{16D9967A-5AE0-49D5-9B16-EB6EF4AB6577}"/>
    <dgm:cxn modelId="{7BF80697-5F64-40C0-99B3-121B1071B105}" type="presOf" srcId="{30EB78A2-3D5D-4553-AB32-C5F8788739A6}" destId="{A1272A25-8B14-42FB-AE7C-969CA8F87167}" srcOrd="0" destOrd="0" presId="urn:microsoft.com/office/officeart/2005/8/layout/vList2"/>
    <dgm:cxn modelId="{3CE5F8D1-8F72-4DD9-AF13-8560E885E5DC}" srcId="{0AA97FDA-C477-4B9E-ABF9-322989DEA61D}" destId="{C2101773-64FF-4C06-87E5-8F130EBF4D97}" srcOrd="0" destOrd="0" parTransId="{D8DAAE02-6C1C-4D34-9D38-2B98E2F9CD3C}" sibTransId="{FEE930FA-75A9-412C-B6F8-025857752E71}"/>
    <dgm:cxn modelId="{E491AED3-C181-4E94-9837-3A1B96D1846C}" type="presOf" srcId="{0AA97FDA-C477-4B9E-ABF9-322989DEA61D}" destId="{7F004A99-50B0-439D-803A-ADD30A7D105D}" srcOrd="0" destOrd="0" presId="urn:microsoft.com/office/officeart/2005/8/layout/vList2"/>
    <dgm:cxn modelId="{C0344E9F-4DA5-4CA2-8725-12D1B6EA1691}" type="presParOf" srcId="{7F004A99-50B0-439D-803A-ADD30A7D105D}" destId="{DCF4A134-9719-4DFA-8833-20A68BF59952}" srcOrd="0" destOrd="0" presId="urn:microsoft.com/office/officeart/2005/8/layout/vList2"/>
    <dgm:cxn modelId="{98276F1E-493B-4D5D-9A45-FE5C1B0ACEEB}" type="presParOf" srcId="{7F004A99-50B0-439D-803A-ADD30A7D105D}" destId="{431FCDBD-2C4E-4195-8E74-11BF530E863B}" srcOrd="1" destOrd="0" presId="urn:microsoft.com/office/officeart/2005/8/layout/vList2"/>
    <dgm:cxn modelId="{914C1658-0564-4FC0-B4BD-2AC76115D216}" type="presParOf" srcId="{7F004A99-50B0-439D-803A-ADD30A7D105D}" destId="{B7E52A3B-C7F3-49CD-A574-09E0860A3420}" srcOrd="2" destOrd="0" presId="urn:microsoft.com/office/officeart/2005/8/layout/vList2"/>
    <dgm:cxn modelId="{D74059DD-0B21-4ACD-8542-17F54EBE0841}" type="presParOf" srcId="{7F004A99-50B0-439D-803A-ADD30A7D105D}" destId="{3B0DC9D2-C68B-439C-BD37-2370B4C5AD8B}" srcOrd="3" destOrd="0" presId="urn:microsoft.com/office/officeart/2005/8/layout/vList2"/>
    <dgm:cxn modelId="{AF2DA0C9-4812-45AA-B90B-BD6BE7250C9E}" type="presParOf" srcId="{7F004A99-50B0-439D-803A-ADD30A7D105D}" destId="{3EFFB8B4-68BF-4E67-A1E9-C95A740CBA47}" srcOrd="4" destOrd="0" presId="urn:microsoft.com/office/officeart/2005/8/layout/vList2"/>
    <dgm:cxn modelId="{E4C8A495-0848-498A-8C47-AD149F0BB6BE}" type="presParOf" srcId="{7F004A99-50B0-439D-803A-ADD30A7D105D}" destId="{63072552-7307-42A1-83C0-183CA8E34C8C}" srcOrd="5" destOrd="0" presId="urn:microsoft.com/office/officeart/2005/8/layout/vList2"/>
    <dgm:cxn modelId="{1973379A-C374-49ED-A6A3-F92B6971F4F4}" type="presParOf" srcId="{7F004A99-50B0-439D-803A-ADD30A7D105D}" destId="{A1272A25-8B14-42FB-AE7C-969CA8F8716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D2D0C2F-BA69-4CC3-A69B-03FA7BAB6B68}"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42334CB1-DE63-4706-A6B5-CE6D1C50D6AF}">
      <dgm:prSet phldrT="[Text]"/>
      <dgm:spPr/>
      <dgm:t>
        <a:bodyPr/>
        <a:lstStyle/>
        <a:p>
          <a:pPr rtl="0"/>
          <a:r>
            <a:rPr lang="en-US" b="1" u="sng"/>
            <a:t>Causes</a:t>
          </a:r>
          <a:r>
            <a:rPr lang="en-US"/>
            <a:t>: What institutions, policies, or practices are causing or contributing to the inequities? What social norms, popular myths, or cultural biases may be contributing?</a:t>
          </a:r>
        </a:p>
      </dgm:t>
    </dgm:pt>
    <dgm:pt modelId="{A02874D8-FED6-49E8-B360-73D25A2BFB99}" type="parTrans" cxnId="{4B0525AA-F3B3-4368-A766-8D8FAEE9494F}">
      <dgm:prSet/>
      <dgm:spPr/>
      <dgm:t>
        <a:bodyPr/>
        <a:lstStyle/>
        <a:p>
          <a:endParaRPr lang="en-US"/>
        </a:p>
      </dgm:t>
    </dgm:pt>
    <dgm:pt modelId="{A2066858-EE98-42A8-BDD2-0DDF07ACFA05}" type="sibTrans" cxnId="{4B0525AA-F3B3-4368-A766-8D8FAEE9494F}">
      <dgm:prSet/>
      <dgm:spPr/>
      <dgm:t>
        <a:bodyPr/>
        <a:lstStyle/>
        <a:p>
          <a:endParaRPr lang="en-US"/>
        </a:p>
      </dgm:t>
    </dgm:pt>
    <dgm:pt modelId="{0528A951-1342-437E-8D90-9528619A3722}">
      <dgm:prSet phldrT="[Text]"/>
      <dgm:spPr/>
      <dgm:t>
        <a:bodyPr/>
        <a:lstStyle/>
        <a:p>
          <a:pPr rtl="0"/>
          <a:r>
            <a:rPr lang="en-US" b="1" u="sng"/>
            <a:t>History</a:t>
          </a:r>
          <a:r>
            <a:rPr lang="en-US"/>
            <a:t>: How did things get this way and are things worsening or improving?</a:t>
          </a:r>
        </a:p>
      </dgm:t>
    </dgm:pt>
    <dgm:pt modelId="{EEFDFA15-286E-476A-AB54-66591EE04866}" type="parTrans" cxnId="{19DC9688-C4DB-4B8C-BF7E-FBFBF11A582F}">
      <dgm:prSet/>
      <dgm:spPr/>
      <dgm:t>
        <a:bodyPr/>
        <a:lstStyle/>
        <a:p>
          <a:endParaRPr lang="en-US"/>
        </a:p>
      </dgm:t>
    </dgm:pt>
    <dgm:pt modelId="{F31C44A2-60B7-4D5C-AA74-36263D19A0E8}" type="sibTrans" cxnId="{19DC9688-C4DB-4B8C-BF7E-FBFBF11A582F}">
      <dgm:prSet/>
      <dgm:spPr/>
      <dgm:t>
        <a:bodyPr/>
        <a:lstStyle/>
        <a:p>
          <a:endParaRPr lang="en-US"/>
        </a:p>
      </dgm:t>
    </dgm:pt>
    <dgm:pt modelId="{16C64180-B41D-445E-BCBA-32917FA0BD6C}">
      <dgm:prSet phldrT="[Text]" phldr="0"/>
      <dgm:spPr/>
      <dgm:t>
        <a:bodyPr/>
        <a:lstStyle/>
        <a:p>
          <a:pPr rtl="0"/>
          <a:r>
            <a:rPr lang="en-US" b="1" u="sng"/>
            <a:t>Strategies</a:t>
          </a:r>
          <a:r>
            <a:rPr lang="en-US"/>
            <a:t>: What strategies and actions could be used to advance the solutions?</a:t>
          </a:r>
        </a:p>
      </dgm:t>
    </dgm:pt>
    <dgm:pt modelId="{0394DE65-08C9-4E11-90D2-93C1B498A631}" type="parTrans" cxnId="{2A53974B-2BF6-4FC1-9F3C-6D534FE8F1EE}">
      <dgm:prSet/>
      <dgm:spPr/>
      <dgm:t>
        <a:bodyPr/>
        <a:lstStyle/>
        <a:p>
          <a:endParaRPr lang="en-US"/>
        </a:p>
      </dgm:t>
    </dgm:pt>
    <dgm:pt modelId="{8E782674-5F09-4B14-BEE8-295B4B4D4937}" type="sibTrans" cxnId="{2A53974B-2BF6-4FC1-9F3C-6D534FE8F1EE}">
      <dgm:prSet/>
      <dgm:spPr/>
      <dgm:t>
        <a:bodyPr/>
        <a:lstStyle/>
        <a:p>
          <a:endParaRPr lang="en-US"/>
        </a:p>
      </dgm:t>
    </dgm:pt>
    <dgm:pt modelId="{DDEE14CD-C2B4-47E1-BB21-078CF6952E96}">
      <dgm:prSet phldr="0"/>
      <dgm:spPr/>
      <dgm:t>
        <a:bodyPr/>
        <a:lstStyle/>
        <a:p>
          <a:pPr algn="l" rtl="0"/>
          <a:r>
            <a:rPr lang="en-US" b="0" u="sng"/>
            <a:t>Problems</a:t>
          </a:r>
          <a:r>
            <a:rPr lang="en-US"/>
            <a:t>: What inequities are you noticing or experiencing? What are the impacts on different racial groups? Who benefits most and who is hurt most? </a:t>
          </a:r>
          <a:endParaRPr lang="en-US">
            <a:latin typeface="Euphemia"/>
          </a:endParaRPr>
        </a:p>
      </dgm:t>
    </dgm:pt>
    <dgm:pt modelId="{EC26B925-CA87-4DE5-A076-196F62C9EB6F}" type="parTrans" cxnId="{45F6125A-DD48-43DE-9219-2BDD1685C312}">
      <dgm:prSet/>
      <dgm:spPr/>
    </dgm:pt>
    <dgm:pt modelId="{8AE2A4D6-9675-4B3C-94D4-35AB0210A243}" type="sibTrans" cxnId="{45F6125A-DD48-43DE-9219-2BDD1685C312}">
      <dgm:prSet/>
      <dgm:spPr/>
      <dgm:t>
        <a:bodyPr/>
        <a:lstStyle/>
        <a:p>
          <a:endParaRPr lang="en-US"/>
        </a:p>
      </dgm:t>
    </dgm:pt>
    <dgm:pt modelId="{F2B0349C-8761-472E-A417-E7EAD95AD551}">
      <dgm:prSet phldr="0"/>
      <dgm:spPr/>
      <dgm:t>
        <a:bodyPr/>
        <a:lstStyle/>
        <a:p>
          <a:pPr algn="l" rtl="0"/>
          <a:r>
            <a:rPr lang="en-US" b="1" u="sng"/>
            <a:t>Solutions</a:t>
          </a:r>
          <a:r>
            <a:rPr lang="en-US"/>
            <a:t>: What solutions could address the root causes and eliminate the inequities? How would different racial groups be impacted by </a:t>
          </a:r>
          <a:r>
            <a:rPr lang="en-US">
              <a:latin typeface="Euphemia"/>
            </a:rPr>
            <a:t>the proposed</a:t>
          </a:r>
          <a:r>
            <a:rPr lang="en-US"/>
            <a:t> solutions? </a:t>
          </a:r>
          <a:endParaRPr lang="en-US">
            <a:latin typeface="Euphemia"/>
          </a:endParaRPr>
        </a:p>
      </dgm:t>
    </dgm:pt>
    <dgm:pt modelId="{DB73D254-4735-4F07-A283-6E19AA37C139}" type="parTrans" cxnId="{1E3AAF6B-A8E5-43DE-87F5-4819396951A4}">
      <dgm:prSet/>
      <dgm:spPr/>
    </dgm:pt>
    <dgm:pt modelId="{99C9B457-0188-4B13-B48D-9E22D0540F68}" type="sibTrans" cxnId="{1E3AAF6B-A8E5-43DE-87F5-4819396951A4}">
      <dgm:prSet/>
      <dgm:spPr/>
      <dgm:t>
        <a:bodyPr/>
        <a:lstStyle/>
        <a:p>
          <a:endParaRPr lang="en-US"/>
        </a:p>
      </dgm:t>
    </dgm:pt>
    <dgm:pt modelId="{D6494949-1AA2-44D4-9F4F-924F9152D8C0}">
      <dgm:prSet phldr="0"/>
      <dgm:spPr/>
      <dgm:t>
        <a:bodyPr/>
        <a:lstStyle/>
        <a:p>
          <a:pPr rtl="0"/>
          <a:r>
            <a:rPr lang="en-US" b="1" u="sng"/>
            <a:t>Leadership</a:t>
          </a:r>
          <a:r>
            <a:rPr lang="en-US"/>
            <a:t>: Who are the stakeholders most affected by the inequities? Are they involved in naming the issues and solutions? What kinds of active leadership roles could they take to advance the proposed solution?</a:t>
          </a:r>
          <a:endParaRPr lang="en-US">
            <a:latin typeface="Euphemia"/>
          </a:endParaRPr>
        </a:p>
      </dgm:t>
    </dgm:pt>
    <dgm:pt modelId="{7C70C51E-C10A-4D5B-AED4-49F98B14CD0F}" type="parTrans" cxnId="{016DE898-41D6-4B74-9350-53837762D468}">
      <dgm:prSet/>
      <dgm:spPr/>
    </dgm:pt>
    <dgm:pt modelId="{817BE6B9-EADF-4F94-8828-70AD165D9B76}" type="sibTrans" cxnId="{016DE898-41D6-4B74-9350-53837762D468}">
      <dgm:prSet/>
      <dgm:spPr/>
    </dgm:pt>
    <dgm:pt modelId="{B0E5CA9D-E0BA-4140-AAA8-BA8B762D2851}">
      <dgm:prSet phldr="0"/>
      <dgm:spPr/>
      <dgm:t>
        <a:bodyPr/>
        <a:lstStyle/>
        <a:p>
          <a:pPr rtl="0"/>
          <a:r>
            <a:rPr lang="en-US" b="1" u="sng"/>
            <a:t>Additional Equity Tools</a:t>
          </a:r>
          <a:r>
            <a:rPr lang="en-US"/>
            <a:t>: Who is most directly impacted? Who has been left out? How can they be directly engaged? How do our demands center race, class, and gender justice?</a:t>
          </a:r>
          <a:endParaRPr lang="en-US">
            <a:latin typeface="Euphemia"/>
          </a:endParaRPr>
        </a:p>
      </dgm:t>
    </dgm:pt>
    <dgm:pt modelId="{6A2FEFEC-4B5A-4785-8313-F6F195122C92}" type="parTrans" cxnId="{96931294-DD33-47FB-AB55-11338CCB2A6F}">
      <dgm:prSet/>
      <dgm:spPr/>
    </dgm:pt>
    <dgm:pt modelId="{0AE19F55-F278-48FC-A4C5-163B66EA8465}" type="sibTrans" cxnId="{96931294-DD33-47FB-AB55-11338CCB2A6F}">
      <dgm:prSet/>
      <dgm:spPr/>
    </dgm:pt>
    <dgm:pt modelId="{B95E34BF-B738-465F-B1FB-9D2833F0E6C8}" type="pres">
      <dgm:prSet presAssocID="{7D2D0C2F-BA69-4CC3-A69B-03FA7BAB6B68}" presName="linear" presStyleCnt="0">
        <dgm:presLayoutVars>
          <dgm:animLvl val="lvl"/>
          <dgm:resizeHandles val="exact"/>
        </dgm:presLayoutVars>
      </dgm:prSet>
      <dgm:spPr/>
    </dgm:pt>
    <dgm:pt modelId="{5F05B704-55A7-4726-970B-29BBB162023C}" type="pres">
      <dgm:prSet presAssocID="{DDEE14CD-C2B4-47E1-BB21-078CF6952E96}" presName="parentText" presStyleLbl="node1" presStyleIdx="0" presStyleCnt="7">
        <dgm:presLayoutVars>
          <dgm:chMax val="0"/>
          <dgm:bulletEnabled val="1"/>
        </dgm:presLayoutVars>
      </dgm:prSet>
      <dgm:spPr/>
    </dgm:pt>
    <dgm:pt modelId="{FE90EF1B-F162-467F-B019-6DA6AF2BDF3D}" type="pres">
      <dgm:prSet presAssocID="{8AE2A4D6-9675-4B3C-94D4-35AB0210A243}" presName="spacer" presStyleCnt="0"/>
      <dgm:spPr/>
    </dgm:pt>
    <dgm:pt modelId="{26409D8F-C9B1-4D23-8C29-F0D507E9E69C}" type="pres">
      <dgm:prSet presAssocID="{42334CB1-DE63-4706-A6B5-CE6D1C50D6AF}" presName="parentText" presStyleLbl="node1" presStyleIdx="1" presStyleCnt="7">
        <dgm:presLayoutVars>
          <dgm:chMax val="0"/>
          <dgm:bulletEnabled val="1"/>
        </dgm:presLayoutVars>
      </dgm:prSet>
      <dgm:spPr/>
    </dgm:pt>
    <dgm:pt modelId="{E9698229-15CD-4A1C-ACE0-03D40DCD7C9E}" type="pres">
      <dgm:prSet presAssocID="{A2066858-EE98-42A8-BDD2-0DDF07ACFA05}" presName="spacer" presStyleCnt="0"/>
      <dgm:spPr/>
    </dgm:pt>
    <dgm:pt modelId="{98EF764C-412F-45AC-B1D7-727A9423A87A}" type="pres">
      <dgm:prSet presAssocID="{0528A951-1342-437E-8D90-9528619A3722}" presName="parentText" presStyleLbl="node1" presStyleIdx="2" presStyleCnt="7">
        <dgm:presLayoutVars>
          <dgm:chMax val="0"/>
          <dgm:bulletEnabled val="1"/>
        </dgm:presLayoutVars>
      </dgm:prSet>
      <dgm:spPr/>
    </dgm:pt>
    <dgm:pt modelId="{6E575859-B1A5-4D21-BFAF-7334F8857BCF}" type="pres">
      <dgm:prSet presAssocID="{F31C44A2-60B7-4D5C-AA74-36263D19A0E8}" presName="spacer" presStyleCnt="0"/>
      <dgm:spPr/>
    </dgm:pt>
    <dgm:pt modelId="{71BC054B-89F5-4BE2-85B8-8431E3B4892E}" type="pres">
      <dgm:prSet presAssocID="{F2B0349C-8761-472E-A417-E7EAD95AD551}" presName="parentText" presStyleLbl="node1" presStyleIdx="3" presStyleCnt="7">
        <dgm:presLayoutVars>
          <dgm:chMax val="0"/>
          <dgm:bulletEnabled val="1"/>
        </dgm:presLayoutVars>
      </dgm:prSet>
      <dgm:spPr/>
    </dgm:pt>
    <dgm:pt modelId="{77AC17B1-4EB8-45EA-9753-AC4BA6925E2D}" type="pres">
      <dgm:prSet presAssocID="{99C9B457-0188-4B13-B48D-9E22D0540F68}" presName="spacer" presStyleCnt="0"/>
      <dgm:spPr/>
    </dgm:pt>
    <dgm:pt modelId="{7F228A7F-7BF7-46D6-BC69-843C635B7457}" type="pres">
      <dgm:prSet presAssocID="{16C64180-B41D-445E-BCBA-32917FA0BD6C}" presName="parentText" presStyleLbl="node1" presStyleIdx="4" presStyleCnt="7">
        <dgm:presLayoutVars>
          <dgm:chMax val="0"/>
          <dgm:bulletEnabled val="1"/>
        </dgm:presLayoutVars>
      </dgm:prSet>
      <dgm:spPr/>
    </dgm:pt>
    <dgm:pt modelId="{BBAEDE2D-14EF-43B2-A323-F568A68CB790}" type="pres">
      <dgm:prSet presAssocID="{8E782674-5F09-4B14-BEE8-295B4B4D4937}" presName="spacer" presStyleCnt="0"/>
      <dgm:spPr/>
    </dgm:pt>
    <dgm:pt modelId="{3858DDC1-1B44-40F2-9186-E60622640EE2}" type="pres">
      <dgm:prSet presAssocID="{D6494949-1AA2-44D4-9F4F-924F9152D8C0}" presName="parentText" presStyleLbl="node1" presStyleIdx="5" presStyleCnt="7">
        <dgm:presLayoutVars>
          <dgm:chMax val="0"/>
          <dgm:bulletEnabled val="1"/>
        </dgm:presLayoutVars>
      </dgm:prSet>
      <dgm:spPr/>
    </dgm:pt>
    <dgm:pt modelId="{AB009A64-DC62-477E-9B7A-5103E64426D3}" type="pres">
      <dgm:prSet presAssocID="{817BE6B9-EADF-4F94-8828-70AD165D9B76}" presName="spacer" presStyleCnt="0"/>
      <dgm:spPr/>
    </dgm:pt>
    <dgm:pt modelId="{BA30B7F5-0A98-425A-9D71-8576902CB1F5}" type="pres">
      <dgm:prSet presAssocID="{B0E5CA9D-E0BA-4140-AAA8-BA8B762D2851}" presName="parentText" presStyleLbl="node1" presStyleIdx="6" presStyleCnt="7">
        <dgm:presLayoutVars>
          <dgm:chMax val="0"/>
          <dgm:bulletEnabled val="1"/>
        </dgm:presLayoutVars>
      </dgm:prSet>
      <dgm:spPr/>
    </dgm:pt>
  </dgm:ptLst>
  <dgm:cxnLst>
    <dgm:cxn modelId="{EF01EA37-3EEC-43F3-8782-F575E2DE0ED9}" type="presOf" srcId="{7D2D0C2F-BA69-4CC3-A69B-03FA7BAB6B68}" destId="{B95E34BF-B738-465F-B1FB-9D2833F0E6C8}" srcOrd="0" destOrd="0" presId="urn:microsoft.com/office/officeart/2005/8/layout/vList2"/>
    <dgm:cxn modelId="{2A53974B-2BF6-4FC1-9F3C-6D534FE8F1EE}" srcId="{7D2D0C2F-BA69-4CC3-A69B-03FA7BAB6B68}" destId="{16C64180-B41D-445E-BCBA-32917FA0BD6C}" srcOrd="4" destOrd="0" parTransId="{0394DE65-08C9-4E11-90D2-93C1B498A631}" sibTransId="{8E782674-5F09-4B14-BEE8-295B4B4D4937}"/>
    <dgm:cxn modelId="{1E3AAF6B-A8E5-43DE-87F5-4819396951A4}" srcId="{7D2D0C2F-BA69-4CC3-A69B-03FA7BAB6B68}" destId="{F2B0349C-8761-472E-A417-E7EAD95AD551}" srcOrd="3" destOrd="0" parTransId="{DB73D254-4735-4F07-A283-6E19AA37C139}" sibTransId="{99C9B457-0188-4B13-B48D-9E22D0540F68}"/>
    <dgm:cxn modelId="{295C866D-3913-418C-AA4E-D815DD331494}" type="presOf" srcId="{16C64180-B41D-445E-BCBA-32917FA0BD6C}" destId="{7F228A7F-7BF7-46D6-BC69-843C635B7457}" srcOrd="0" destOrd="0" presId="urn:microsoft.com/office/officeart/2005/8/layout/vList2"/>
    <dgm:cxn modelId="{45F6125A-DD48-43DE-9219-2BDD1685C312}" srcId="{7D2D0C2F-BA69-4CC3-A69B-03FA7BAB6B68}" destId="{DDEE14CD-C2B4-47E1-BB21-078CF6952E96}" srcOrd="0" destOrd="0" parTransId="{EC26B925-CA87-4DE5-A076-196F62C9EB6F}" sibTransId="{8AE2A4D6-9675-4B3C-94D4-35AB0210A243}"/>
    <dgm:cxn modelId="{19DC9688-C4DB-4B8C-BF7E-FBFBF11A582F}" srcId="{7D2D0C2F-BA69-4CC3-A69B-03FA7BAB6B68}" destId="{0528A951-1342-437E-8D90-9528619A3722}" srcOrd="2" destOrd="0" parTransId="{EEFDFA15-286E-476A-AB54-66591EE04866}" sibTransId="{F31C44A2-60B7-4D5C-AA74-36263D19A0E8}"/>
    <dgm:cxn modelId="{96931294-DD33-47FB-AB55-11338CCB2A6F}" srcId="{7D2D0C2F-BA69-4CC3-A69B-03FA7BAB6B68}" destId="{B0E5CA9D-E0BA-4140-AAA8-BA8B762D2851}" srcOrd="6" destOrd="0" parTransId="{6A2FEFEC-4B5A-4785-8313-F6F195122C92}" sibTransId="{0AE19F55-F278-48FC-A4C5-163B66EA8465}"/>
    <dgm:cxn modelId="{10368495-3995-4CAA-8F76-62BA38288E59}" type="presOf" srcId="{DDEE14CD-C2B4-47E1-BB21-078CF6952E96}" destId="{5F05B704-55A7-4726-970B-29BBB162023C}" srcOrd="0" destOrd="0" presId="urn:microsoft.com/office/officeart/2005/8/layout/vList2"/>
    <dgm:cxn modelId="{6A31BA98-8000-4953-BABE-402A33DC0C65}" type="presOf" srcId="{F2B0349C-8761-472E-A417-E7EAD95AD551}" destId="{71BC054B-89F5-4BE2-85B8-8431E3B4892E}" srcOrd="0" destOrd="0" presId="urn:microsoft.com/office/officeart/2005/8/layout/vList2"/>
    <dgm:cxn modelId="{016DE898-41D6-4B74-9350-53837762D468}" srcId="{7D2D0C2F-BA69-4CC3-A69B-03FA7BAB6B68}" destId="{D6494949-1AA2-44D4-9F4F-924F9152D8C0}" srcOrd="5" destOrd="0" parTransId="{7C70C51E-C10A-4D5B-AED4-49F98B14CD0F}" sibTransId="{817BE6B9-EADF-4F94-8828-70AD165D9B76}"/>
    <dgm:cxn modelId="{4B0525AA-F3B3-4368-A766-8D8FAEE9494F}" srcId="{7D2D0C2F-BA69-4CC3-A69B-03FA7BAB6B68}" destId="{42334CB1-DE63-4706-A6B5-CE6D1C50D6AF}" srcOrd="1" destOrd="0" parTransId="{A02874D8-FED6-49E8-B360-73D25A2BFB99}" sibTransId="{A2066858-EE98-42A8-BDD2-0DDF07ACFA05}"/>
    <dgm:cxn modelId="{A50598AF-83F8-4657-90CE-88188BD03369}" type="presOf" srcId="{0528A951-1342-437E-8D90-9528619A3722}" destId="{98EF764C-412F-45AC-B1D7-727A9423A87A}" srcOrd="0" destOrd="0" presId="urn:microsoft.com/office/officeart/2005/8/layout/vList2"/>
    <dgm:cxn modelId="{282211BD-6028-46E9-9A9E-3C2182AC457C}" type="presOf" srcId="{B0E5CA9D-E0BA-4140-AAA8-BA8B762D2851}" destId="{BA30B7F5-0A98-425A-9D71-8576902CB1F5}" srcOrd="0" destOrd="0" presId="urn:microsoft.com/office/officeart/2005/8/layout/vList2"/>
    <dgm:cxn modelId="{4447CDC2-DDED-4384-81AC-180AFB285BFF}" type="presOf" srcId="{D6494949-1AA2-44D4-9F4F-924F9152D8C0}" destId="{3858DDC1-1B44-40F2-9186-E60622640EE2}" srcOrd="0" destOrd="0" presId="urn:microsoft.com/office/officeart/2005/8/layout/vList2"/>
    <dgm:cxn modelId="{3126ABD0-AA4F-4045-8004-55BD2C3BABA3}" type="presOf" srcId="{42334CB1-DE63-4706-A6B5-CE6D1C50D6AF}" destId="{26409D8F-C9B1-4D23-8C29-F0D507E9E69C}" srcOrd="0" destOrd="0" presId="urn:microsoft.com/office/officeart/2005/8/layout/vList2"/>
    <dgm:cxn modelId="{0F0566FD-6B4F-4E4E-80BA-F9095AA23B63}" type="presParOf" srcId="{B95E34BF-B738-465F-B1FB-9D2833F0E6C8}" destId="{5F05B704-55A7-4726-970B-29BBB162023C}" srcOrd="0" destOrd="0" presId="urn:microsoft.com/office/officeart/2005/8/layout/vList2"/>
    <dgm:cxn modelId="{DC31407B-3B42-4BBA-96AF-C2AFA0593D13}" type="presParOf" srcId="{B95E34BF-B738-465F-B1FB-9D2833F0E6C8}" destId="{FE90EF1B-F162-467F-B019-6DA6AF2BDF3D}" srcOrd="1" destOrd="0" presId="urn:microsoft.com/office/officeart/2005/8/layout/vList2"/>
    <dgm:cxn modelId="{C4D1CD2D-252A-42B4-8BED-5B8609ACC7B6}" type="presParOf" srcId="{B95E34BF-B738-465F-B1FB-9D2833F0E6C8}" destId="{26409D8F-C9B1-4D23-8C29-F0D507E9E69C}" srcOrd="2" destOrd="0" presId="urn:microsoft.com/office/officeart/2005/8/layout/vList2"/>
    <dgm:cxn modelId="{F4270C48-6EE4-4157-AEC0-C8BE0B6D8A45}" type="presParOf" srcId="{B95E34BF-B738-465F-B1FB-9D2833F0E6C8}" destId="{E9698229-15CD-4A1C-ACE0-03D40DCD7C9E}" srcOrd="3" destOrd="0" presId="urn:microsoft.com/office/officeart/2005/8/layout/vList2"/>
    <dgm:cxn modelId="{CF73E39D-AE13-4B23-B2C2-2BB385E6CE66}" type="presParOf" srcId="{B95E34BF-B738-465F-B1FB-9D2833F0E6C8}" destId="{98EF764C-412F-45AC-B1D7-727A9423A87A}" srcOrd="4" destOrd="0" presId="urn:microsoft.com/office/officeart/2005/8/layout/vList2"/>
    <dgm:cxn modelId="{298E9E36-4D59-4AEF-AEFF-B08F87244FFD}" type="presParOf" srcId="{B95E34BF-B738-465F-B1FB-9D2833F0E6C8}" destId="{6E575859-B1A5-4D21-BFAF-7334F8857BCF}" srcOrd="5" destOrd="0" presId="urn:microsoft.com/office/officeart/2005/8/layout/vList2"/>
    <dgm:cxn modelId="{2D634F14-0580-4951-A30A-0F18BC35CC92}" type="presParOf" srcId="{B95E34BF-B738-465F-B1FB-9D2833F0E6C8}" destId="{71BC054B-89F5-4BE2-85B8-8431E3B4892E}" srcOrd="6" destOrd="0" presId="urn:microsoft.com/office/officeart/2005/8/layout/vList2"/>
    <dgm:cxn modelId="{C4C05561-026E-4CDD-87D5-9F7914DC3C5C}" type="presParOf" srcId="{B95E34BF-B738-465F-B1FB-9D2833F0E6C8}" destId="{77AC17B1-4EB8-45EA-9753-AC4BA6925E2D}" srcOrd="7" destOrd="0" presId="urn:microsoft.com/office/officeart/2005/8/layout/vList2"/>
    <dgm:cxn modelId="{4B8C4537-88C8-4A1F-B5D4-79F16F2F499E}" type="presParOf" srcId="{B95E34BF-B738-465F-B1FB-9D2833F0E6C8}" destId="{7F228A7F-7BF7-46D6-BC69-843C635B7457}" srcOrd="8" destOrd="0" presId="urn:microsoft.com/office/officeart/2005/8/layout/vList2"/>
    <dgm:cxn modelId="{393C4FA7-726B-4B41-8393-01945C6A5000}" type="presParOf" srcId="{B95E34BF-B738-465F-B1FB-9D2833F0E6C8}" destId="{BBAEDE2D-14EF-43B2-A323-F568A68CB790}" srcOrd="9" destOrd="0" presId="urn:microsoft.com/office/officeart/2005/8/layout/vList2"/>
    <dgm:cxn modelId="{B191D507-05C6-4AFD-9CFC-77E0EEB88856}" type="presParOf" srcId="{B95E34BF-B738-465F-B1FB-9D2833F0E6C8}" destId="{3858DDC1-1B44-40F2-9186-E60622640EE2}" srcOrd="10" destOrd="0" presId="urn:microsoft.com/office/officeart/2005/8/layout/vList2"/>
    <dgm:cxn modelId="{AC4E1652-F8C8-4F17-A244-4F79E96B5D99}" type="presParOf" srcId="{B95E34BF-B738-465F-B1FB-9D2833F0E6C8}" destId="{AB009A64-DC62-477E-9B7A-5103E64426D3}" srcOrd="11" destOrd="0" presId="urn:microsoft.com/office/officeart/2005/8/layout/vList2"/>
    <dgm:cxn modelId="{764EDC6C-5BAE-4FF6-B133-8AC9720AD1E5}" type="presParOf" srcId="{B95E34BF-B738-465F-B1FB-9D2833F0E6C8}" destId="{BA30B7F5-0A98-425A-9D71-8576902CB1F5}"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B017F4-5069-4D2E-9258-11D95B61F276}" type="doc">
      <dgm:prSet loTypeId="urn:microsoft.com/office/officeart/2005/8/layout/cycle4" loCatId="cycle" qsTypeId="urn:microsoft.com/office/officeart/2005/8/quickstyle/simple1" qsCatId="simple" csTypeId="urn:microsoft.com/office/officeart/2005/8/colors/colorful5" csCatId="colorful" phldr="1"/>
      <dgm:spPr/>
      <dgm:t>
        <a:bodyPr/>
        <a:lstStyle/>
        <a:p>
          <a:endParaRPr lang="en-US"/>
        </a:p>
      </dgm:t>
    </dgm:pt>
    <dgm:pt modelId="{CBF7EB48-05D4-4ED5-A3E1-1FE34B25DA8C}">
      <dgm:prSet phldrT="[Text]" phldr="0" custT="1"/>
      <dgm:spPr/>
      <dgm:t>
        <a:bodyPr/>
        <a:lstStyle/>
        <a:p>
          <a:r>
            <a:rPr lang="en-US" sz="2400" b="1"/>
            <a:t>Assess</a:t>
          </a:r>
        </a:p>
      </dgm:t>
    </dgm:pt>
    <dgm:pt modelId="{3B1129C6-D6D7-4BE2-ADB9-068182690436}" type="parTrans" cxnId="{6BEAAEF0-34F0-4AC9-982D-1C819F0EC395}">
      <dgm:prSet/>
      <dgm:spPr/>
      <dgm:t>
        <a:bodyPr/>
        <a:lstStyle/>
        <a:p>
          <a:endParaRPr lang="en-US"/>
        </a:p>
      </dgm:t>
    </dgm:pt>
    <dgm:pt modelId="{885EF382-9FAC-434E-9161-DDE171D47E0F}" type="sibTrans" cxnId="{6BEAAEF0-34F0-4AC9-982D-1C819F0EC395}">
      <dgm:prSet/>
      <dgm:spPr/>
      <dgm:t>
        <a:bodyPr/>
        <a:lstStyle/>
        <a:p>
          <a:endParaRPr lang="en-US"/>
        </a:p>
      </dgm:t>
    </dgm:pt>
    <dgm:pt modelId="{936D2653-CB2B-4A1D-A404-2F0454080536}">
      <dgm:prSet phldrT="[Text]" phldr="0"/>
      <dgm:spPr/>
      <dgm:t>
        <a:bodyPr/>
        <a:lstStyle/>
        <a:p>
          <a:pPr>
            <a:lnSpc>
              <a:spcPct val="100000"/>
            </a:lnSpc>
          </a:pPr>
          <a:r>
            <a:rPr lang="en-US"/>
            <a:t>Self assessment Tool</a:t>
          </a:r>
        </a:p>
      </dgm:t>
    </dgm:pt>
    <dgm:pt modelId="{CD9CC607-B9E5-4039-A5D6-E7DB198C4254}" type="parTrans" cxnId="{D196C790-0B52-4D72-BB75-D0A17FC1D45E}">
      <dgm:prSet/>
      <dgm:spPr/>
      <dgm:t>
        <a:bodyPr/>
        <a:lstStyle/>
        <a:p>
          <a:endParaRPr lang="en-US"/>
        </a:p>
      </dgm:t>
    </dgm:pt>
    <dgm:pt modelId="{11474AA6-2243-4253-A925-35E2CF837420}" type="sibTrans" cxnId="{D196C790-0B52-4D72-BB75-D0A17FC1D45E}">
      <dgm:prSet/>
      <dgm:spPr/>
      <dgm:t>
        <a:bodyPr/>
        <a:lstStyle/>
        <a:p>
          <a:endParaRPr lang="en-US"/>
        </a:p>
      </dgm:t>
    </dgm:pt>
    <dgm:pt modelId="{AD1A5490-B145-4A4E-B18E-F43659163101}">
      <dgm:prSet phldrT="[Text]" phldr="0"/>
      <dgm:spPr/>
      <dgm:t>
        <a:bodyPr/>
        <a:lstStyle/>
        <a:p>
          <a:pPr>
            <a:lnSpc>
              <a:spcPct val="100000"/>
            </a:lnSpc>
          </a:pPr>
          <a:r>
            <a:rPr lang="en-US" b="1"/>
            <a:t>Prioritize</a:t>
          </a:r>
        </a:p>
      </dgm:t>
    </dgm:pt>
    <dgm:pt modelId="{1EB47FA9-9E67-4F6F-8059-DBCEB0AEF673}" type="parTrans" cxnId="{38F01A3B-54C7-41CF-9FC0-6A3B5DD59A81}">
      <dgm:prSet/>
      <dgm:spPr/>
      <dgm:t>
        <a:bodyPr/>
        <a:lstStyle/>
        <a:p>
          <a:endParaRPr lang="en-US"/>
        </a:p>
      </dgm:t>
    </dgm:pt>
    <dgm:pt modelId="{F0120748-E3A8-405C-A115-C5A35CE8FD9A}" type="sibTrans" cxnId="{38F01A3B-54C7-41CF-9FC0-6A3B5DD59A81}">
      <dgm:prSet/>
      <dgm:spPr/>
      <dgm:t>
        <a:bodyPr/>
        <a:lstStyle/>
        <a:p>
          <a:endParaRPr lang="en-US"/>
        </a:p>
      </dgm:t>
    </dgm:pt>
    <dgm:pt modelId="{A7C10E46-2B50-42BD-B8AD-3ADE1EA74323}">
      <dgm:prSet phldrT="[Text]" phldr="0"/>
      <dgm:spPr/>
      <dgm:t>
        <a:bodyPr/>
        <a:lstStyle/>
        <a:p>
          <a:pPr>
            <a:lnSpc>
              <a:spcPct val="100000"/>
            </a:lnSpc>
          </a:pPr>
          <a:r>
            <a:rPr lang="en-US"/>
            <a:t>Which can we take on?</a:t>
          </a:r>
        </a:p>
      </dgm:t>
    </dgm:pt>
    <dgm:pt modelId="{34C11722-7525-4B78-81F5-06A3119623D3}" type="parTrans" cxnId="{F0CA4ECE-6611-4B9A-AF36-1C6B67FD2EF2}">
      <dgm:prSet/>
      <dgm:spPr/>
      <dgm:t>
        <a:bodyPr/>
        <a:lstStyle/>
        <a:p>
          <a:endParaRPr lang="en-US"/>
        </a:p>
      </dgm:t>
    </dgm:pt>
    <dgm:pt modelId="{F2DC177A-904A-4857-8BE5-FA8AEB808BA5}" type="sibTrans" cxnId="{F0CA4ECE-6611-4B9A-AF36-1C6B67FD2EF2}">
      <dgm:prSet/>
      <dgm:spPr/>
      <dgm:t>
        <a:bodyPr/>
        <a:lstStyle/>
        <a:p>
          <a:endParaRPr lang="en-US"/>
        </a:p>
      </dgm:t>
    </dgm:pt>
    <dgm:pt modelId="{A78BA142-D599-4475-A426-02F146889777}">
      <dgm:prSet phldrT="[Text]" phldr="0" custT="1"/>
      <dgm:spPr/>
      <dgm:t>
        <a:bodyPr/>
        <a:lstStyle/>
        <a:p>
          <a:r>
            <a:rPr lang="en-US" sz="2400" b="1"/>
            <a:t>Plan</a:t>
          </a:r>
        </a:p>
      </dgm:t>
    </dgm:pt>
    <dgm:pt modelId="{5B0B7B05-53C3-401E-850B-91382A43F78E}" type="parTrans" cxnId="{C904A58D-97FD-4463-8656-E9FE9847EAF4}">
      <dgm:prSet/>
      <dgm:spPr/>
      <dgm:t>
        <a:bodyPr/>
        <a:lstStyle/>
        <a:p>
          <a:endParaRPr lang="en-US"/>
        </a:p>
      </dgm:t>
    </dgm:pt>
    <dgm:pt modelId="{161CA25D-CEEC-4124-AB37-B4F051DE006C}" type="sibTrans" cxnId="{C904A58D-97FD-4463-8656-E9FE9847EAF4}">
      <dgm:prSet/>
      <dgm:spPr/>
      <dgm:t>
        <a:bodyPr/>
        <a:lstStyle/>
        <a:p>
          <a:endParaRPr lang="en-US"/>
        </a:p>
      </dgm:t>
    </dgm:pt>
    <dgm:pt modelId="{F3A3C929-C9F2-48AC-AC63-C662B831E05F}">
      <dgm:prSet phldrT="[Text]" phldr="0"/>
      <dgm:spPr/>
      <dgm:t>
        <a:bodyPr/>
        <a:lstStyle/>
        <a:p>
          <a:pPr>
            <a:lnSpc>
              <a:spcPct val="100000"/>
            </a:lnSpc>
          </a:pPr>
          <a:r>
            <a:rPr lang="en-US"/>
            <a:t>What ACTION can we put in place, by when</a:t>
          </a:r>
        </a:p>
      </dgm:t>
    </dgm:pt>
    <dgm:pt modelId="{1263816A-46BD-4A6E-BE6C-A27F5F90A705}" type="parTrans" cxnId="{6088E01E-643D-4DAA-8485-3A862F2508D8}">
      <dgm:prSet/>
      <dgm:spPr/>
      <dgm:t>
        <a:bodyPr/>
        <a:lstStyle/>
        <a:p>
          <a:endParaRPr lang="en-US"/>
        </a:p>
      </dgm:t>
    </dgm:pt>
    <dgm:pt modelId="{A4019398-BC1E-487A-B24D-DB563A7C4048}" type="sibTrans" cxnId="{6088E01E-643D-4DAA-8485-3A862F2508D8}">
      <dgm:prSet/>
      <dgm:spPr/>
      <dgm:t>
        <a:bodyPr/>
        <a:lstStyle/>
        <a:p>
          <a:endParaRPr lang="en-US"/>
        </a:p>
      </dgm:t>
    </dgm:pt>
    <dgm:pt modelId="{48B42D70-E13F-4E55-BCBF-5ADA8D02A752}">
      <dgm:prSet phldrT="[Text]" phldr="0" custT="1"/>
      <dgm:spPr/>
      <dgm:t>
        <a:bodyPr/>
        <a:lstStyle/>
        <a:p>
          <a:r>
            <a:rPr lang="en-US" sz="2400" b="1"/>
            <a:t>Review</a:t>
          </a:r>
        </a:p>
      </dgm:t>
    </dgm:pt>
    <dgm:pt modelId="{9C993796-5CFA-4FB1-8EAD-79E26AA2A3ED}" type="parTrans" cxnId="{86C4AFC8-068F-4B16-AB49-B98069C398B3}">
      <dgm:prSet/>
      <dgm:spPr/>
      <dgm:t>
        <a:bodyPr/>
        <a:lstStyle/>
        <a:p>
          <a:endParaRPr lang="en-US"/>
        </a:p>
      </dgm:t>
    </dgm:pt>
    <dgm:pt modelId="{995A3E1A-1EE3-4C06-9B80-074539C98FA7}" type="sibTrans" cxnId="{86C4AFC8-068F-4B16-AB49-B98069C398B3}">
      <dgm:prSet/>
      <dgm:spPr/>
      <dgm:t>
        <a:bodyPr/>
        <a:lstStyle/>
        <a:p>
          <a:endParaRPr lang="en-US"/>
        </a:p>
      </dgm:t>
    </dgm:pt>
    <dgm:pt modelId="{ECDE5B0F-565C-4821-A2DD-92E0F6FBD037}">
      <dgm:prSet phldrT="[Text]" phldr="0"/>
      <dgm:spPr/>
      <dgm:t>
        <a:bodyPr/>
        <a:lstStyle/>
        <a:p>
          <a:pPr>
            <a:lnSpc>
              <a:spcPct val="100000"/>
            </a:lnSpc>
          </a:pPr>
          <a:r>
            <a:rPr lang="en-US"/>
            <a:t>What are the outcomes</a:t>
          </a:r>
        </a:p>
      </dgm:t>
    </dgm:pt>
    <dgm:pt modelId="{88AA5D1C-2046-4BC6-B841-EEE020574ABE}" type="parTrans" cxnId="{503753B5-072D-4795-83F8-0568F47245D2}">
      <dgm:prSet/>
      <dgm:spPr/>
      <dgm:t>
        <a:bodyPr/>
        <a:lstStyle/>
        <a:p>
          <a:endParaRPr lang="en-US"/>
        </a:p>
      </dgm:t>
    </dgm:pt>
    <dgm:pt modelId="{2EDA2031-8081-42C5-8715-8EC49C6BA5E1}" type="sibTrans" cxnId="{503753B5-072D-4795-83F8-0568F47245D2}">
      <dgm:prSet/>
      <dgm:spPr/>
      <dgm:t>
        <a:bodyPr/>
        <a:lstStyle/>
        <a:p>
          <a:endParaRPr lang="en-US"/>
        </a:p>
      </dgm:t>
    </dgm:pt>
    <dgm:pt modelId="{FA358853-08E4-493F-BDF1-ACC9818E3FBB}">
      <dgm:prSet phldrT="[Text]" phldr="0"/>
      <dgm:spPr/>
      <dgm:t>
        <a:bodyPr/>
        <a:lstStyle/>
        <a:p>
          <a:pPr>
            <a:lnSpc>
              <a:spcPct val="100000"/>
            </a:lnSpc>
          </a:pPr>
          <a:r>
            <a:rPr lang="en-US"/>
            <a:t>Current Status</a:t>
          </a:r>
        </a:p>
      </dgm:t>
    </dgm:pt>
    <dgm:pt modelId="{94902F27-CF32-4029-B099-863E0E2C5B7C}" type="parTrans" cxnId="{49D4BA94-3D4D-4A3F-B6FD-A642C49E03A0}">
      <dgm:prSet/>
      <dgm:spPr/>
      <dgm:t>
        <a:bodyPr/>
        <a:lstStyle/>
        <a:p>
          <a:endParaRPr lang="en-US"/>
        </a:p>
      </dgm:t>
    </dgm:pt>
    <dgm:pt modelId="{AFFA678E-61B2-447F-8CD4-A91A4BA7FA49}" type="sibTrans" cxnId="{49D4BA94-3D4D-4A3F-B6FD-A642C49E03A0}">
      <dgm:prSet/>
      <dgm:spPr/>
      <dgm:t>
        <a:bodyPr/>
        <a:lstStyle/>
        <a:p>
          <a:endParaRPr lang="en-US"/>
        </a:p>
      </dgm:t>
    </dgm:pt>
    <dgm:pt modelId="{AD85D20E-D4A5-46D8-9536-0E6ED4D6AFED}">
      <dgm:prSet phldrT="[Text]" phldr="0"/>
      <dgm:spPr/>
      <dgm:t>
        <a:bodyPr/>
        <a:lstStyle/>
        <a:p>
          <a:pPr>
            <a:lnSpc>
              <a:spcPct val="100000"/>
            </a:lnSpc>
          </a:pPr>
          <a:r>
            <a:rPr lang="en-US"/>
            <a:t>Which might build into other categories?</a:t>
          </a:r>
        </a:p>
      </dgm:t>
    </dgm:pt>
    <dgm:pt modelId="{44C05291-D60D-4E8B-A450-E315C2E2C68F}" type="parTrans" cxnId="{33D26E11-6EF4-4A06-8F4C-E13AEEA3E05B}">
      <dgm:prSet/>
      <dgm:spPr/>
      <dgm:t>
        <a:bodyPr/>
        <a:lstStyle/>
        <a:p>
          <a:endParaRPr lang="en-US"/>
        </a:p>
      </dgm:t>
    </dgm:pt>
    <dgm:pt modelId="{57AA045F-D8C9-4AB7-8190-8DEEDC6815F0}" type="sibTrans" cxnId="{33D26E11-6EF4-4A06-8F4C-E13AEEA3E05B}">
      <dgm:prSet/>
      <dgm:spPr/>
      <dgm:t>
        <a:bodyPr/>
        <a:lstStyle/>
        <a:p>
          <a:endParaRPr lang="en-US"/>
        </a:p>
      </dgm:t>
    </dgm:pt>
    <dgm:pt modelId="{B51E0763-1545-4913-93C2-BD6DE3B78542}">
      <dgm:prSet phldrT="[Text]" phldr="0"/>
      <dgm:spPr/>
      <dgm:t>
        <a:bodyPr/>
        <a:lstStyle/>
        <a:p>
          <a:pPr>
            <a:lnSpc>
              <a:spcPct val="100000"/>
            </a:lnSpc>
          </a:pPr>
          <a:r>
            <a:rPr lang="en-US"/>
            <a:t>Who is responsible</a:t>
          </a:r>
        </a:p>
      </dgm:t>
    </dgm:pt>
    <dgm:pt modelId="{7FE29CA8-9C14-4944-85B3-987CA7B76E0E}" type="parTrans" cxnId="{0FA0928F-A72B-403B-9E8D-F363C31E8A2D}">
      <dgm:prSet/>
      <dgm:spPr/>
      <dgm:t>
        <a:bodyPr/>
        <a:lstStyle/>
        <a:p>
          <a:endParaRPr lang="en-US"/>
        </a:p>
      </dgm:t>
    </dgm:pt>
    <dgm:pt modelId="{BA503B09-FF5D-4618-ABC2-FEFAF0465CD6}" type="sibTrans" cxnId="{0FA0928F-A72B-403B-9E8D-F363C31E8A2D}">
      <dgm:prSet/>
      <dgm:spPr/>
      <dgm:t>
        <a:bodyPr/>
        <a:lstStyle/>
        <a:p>
          <a:endParaRPr lang="en-US"/>
        </a:p>
      </dgm:t>
    </dgm:pt>
    <dgm:pt modelId="{92866C35-F253-4486-93A9-D85092545872}">
      <dgm:prSet phldrT="[Text]" phldr="0"/>
      <dgm:spPr/>
      <dgm:t>
        <a:bodyPr/>
        <a:lstStyle/>
        <a:p>
          <a:pPr>
            <a:lnSpc>
              <a:spcPct val="100000"/>
            </a:lnSpc>
          </a:pPr>
          <a:r>
            <a:rPr lang="en-US"/>
            <a:t>What is our schedule for revisiting</a:t>
          </a:r>
        </a:p>
      </dgm:t>
    </dgm:pt>
    <dgm:pt modelId="{A37CBD05-FE2D-4852-95A0-B09160309E57}" type="parTrans" cxnId="{83933F77-6F53-49AC-BAF6-47199203711A}">
      <dgm:prSet/>
      <dgm:spPr/>
      <dgm:t>
        <a:bodyPr/>
        <a:lstStyle/>
        <a:p>
          <a:endParaRPr lang="en-US"/>
        </a:p>
      </dgm:t>
    </dgm:pt>
    <dgm:pt modelId="{4EE123D3-A12B-4BDC-8FE0-088FA3B2B730}" type="sibTrans" cxnId="{83933F77-6F53-49AC-BAF6-47199203711A}">
      <dgm:prSet/>
      <dgm:spPr/>
      <dgm:t>
        <a:bodyPr/>
        <a:lstStyle/>
        <a:p>
          <a:endParaRPr lang="en-US"/>
        </a:p>
      </dgm:t>
    </dgm:pt>
    <dgm:pt modelId="{E208FADC-8EE4-4F97-8A52-090C56D5F80A}" type="pres">
      <dgm:prSet presAssocID="{D7B017F4-5069-4D2E-9258-11D95B61F276}" presName="cycleMatrixDiagram" presStyleCnt="0">
        <dgm:presLayoutVars>
          <dgm:chMax val="1"/>
          <dgm:dir/>
          <dgm:animLvl val="lvl"/>
          <dgm:resizeHandles val="exact"/>
        </dgm:presLayoutVars>
      </dgm:prSet>
      <dgm:spPr/>
    </dgm:pt>
    <dgm:pt modelId="{C53916AA-CC43-4830-9991-E932F2515016}" type="pres">
      <dgm:prSet presAssocID="{D7B017F4-5069-4D2E-9258-11D95B61F276}" presName="children" presStyleCnt="0"/>
      <dgm:spPr/>
    </dgm:pt>
    <dgm:pt modelId="{42ADD51F-4C48-43AF-A71B-72230490ED2D}" type="pres">
      <dgm:prSet presAssocID="{D7B017F4-5069-4D2E-9258-11D95B61F276}" presName="child1group" presStyleCnt="0"/>
      <dgm:spPr/>
    </dgm:pt>
    <dgm:pt modelId="{F7143B41-9C02-4C40-B48A-13F00651A2F4}" type="pres">
      <dgm:prSet presAssocID="{D7B017F4-5069-4D2E-9258-11D95B61F276}" presName="child1" presStyleLbl="bgAcc1" presStyleIdx="0" presStyleCnt="4" custScaleX="208436" custLinFactNeighborX="-55966" custLinFactNeighborY="4289"/>
      <dgm:spPr/>
    </dgm:pt>
    <dgm:pt modelId="{374D3F58-95C7-48F0-A8DF-5C08E050C7FC}" type="pres">
      <dgm:prSet presAssocID="{D7B017F4-5069-4D2E-9258-11D95B61F276}" presName="child1Text" presStyleLbl="bgAcc1" presStyleIdx="0" presStyleCnt="4">
        <dgm:presLayoutVars>
          <dgm:bulletEnabled val="1"/>
        </dgm:presLayoutVars>
      </dgm:prSet>
      <dgm:spPr/>
    </dgm:pt>
    <dgm:pt modelId="{3BD45B01-76A0-409B-9F45-A63BB8CC2C9D}" type="pres">
      <dgm:prSet presAssocID="{D7B017F4-5069-4D2E-9258-11D95B61F276}" presName="child2group" presStyleCnt="0"/>
      <dgm:spPr/>
    </dgm:pt>
    <dgm:pt modelId="{54DDFB86-16BA-4D1B-A127-14D413A5C354}" type="pres">
      <dgm:prSet presAssocID="{D7B017F4-5069-4D2E-9258-11D95B61F276}" presName="child2" presStyleLbl="bgAcc1" presStyleIdx="1" presStyleCnt="4" custScaleX="193527" custLinFactNeighborX="30563" custLinFactNeighborY="2451"/>
      <dgm:spPr/>
    </dgm:pt>
    <dgm:pt modelId="{8D8FA8C0-AD34-47A6-B787-C9135AB05389}" type="pres">
      <dgm:prSet presAssocID="{D7B017F4-5069-4D2E-9258-11D95B61F276}" presName="child2Text" presStyleLbl="bgAcc1" presStyleIdx="1" presStyleCnt="4">
        <dgm:presLayoutVars>
          <dgm:bulletEnabled val="1"/>
        </dgm:presLayoutVars>
      </dgm:prSet>
      <dgm:spPr/>
    </dgm:pt>
    <dgm:pt modelId="{C2EA3CC9-4F7B-499F-A4CF-DC5AF08A901A}" type="pres">
      <dgm:prSet presAssocID="{D7B017F4-5069-4D2E-9258-11D95B61F276}" presName="child3group" presStyleCnt="0"/>
      <dgm:spPr/>
    </dgm:pt>
    <dgm:pt modelId="{DFFB920D-5808-4DAD-BF6C-B5F2395AF6A0}" type="pres">
      <dgm:prSet presAssocID="{D7B017F4-5069-4D2E-9258-11D95B61F276}" presName="child3" presStyleLbl="bgAcc1" presStyleIdx="2" presStyleCnt="4" custScaleX="193819" custScaleY="111511" custLinFactNeighborX="47563" custLinFactNeighborY="-1153"/>
      <dgm:spPr/>
    </dgm:pt>
    <dgm:pt modelId="{65C12171-CCC7-4355-83DB-6F5DE0BCCF6E}" type="pres">
      <dgm:prSet presAssocID="{D7B017F4-5069-4D2E-9258-11D95B61F276}" presName="child3Text" presStyleLbl="bgAcc1" presStyleIdx="2" presStyleCnt="4">
        <dgm:presLayoutVars>
          <dgm:bulletEnabled val="1"/>
        </dgm:presLayoutVars>
      </dgm:prSet>
      <dgm:spPr/>
    </dgm:pt>
    <dgm:pt modelId="{97B9885F-BE48-4438-BA28-A94B7CFF784F}" type="pres">
      <dgm:prSet presAssocID="{D7B017F4-5069-4D2E-9258-11D95B61F276}" presName="child4group" presStyleCnt="0"/>
      <dgm:spPr/>
    </dgm:pt>
    <dgm:pt modelId="{1891E9A6-901A-4E53-AE63-8BE53361978A}" type="pres">
      <dgm:prSet presAssocID="{D7B017F4-5069-4D2E-9258-11D95B61F276}" presName="child4" presStyleLbl="bgAcc1" presStyleIdx="3" presStyleCnt="4" custScaleX="205708" custLinFactNeighborX="-44377" custLinFactNeighborY="1028"/>
      <dgm:spPr/>
    </dgm:pt>
    <dgm:pt modelId="{ECAC64EA-F89C-4869-80A2-1134180CC7CE}" type="pres">
      <dgm:prSet presAssocID="{D7B017F4-5069-4D2E-9258-11D95B61F276}" presName="child4Text" presStyleLbl="bgAcc1" presStyleIdx="3" presStyleCnt="4">
        <dgm:presLayoutVars>
          <dgm:bulletEnabled val="1"/>
        </dgm:presLayoutVars>
      </dgm:prSet>
      <dgm:spPr/>
    </dgm:pt>
    <dgm:pt modelId="{3BE9370C-A165-4057-9560-1DAEF4F72D01}" type="pres">
      <dgm:prSet presAssocID="{D7B017F4-5069-4D2E-9258-11D95B61F276}" presName="childPlaceholder" presStyleCnt="0"/>
      <dgm:spPr/>
    </dgm:pt>
    <dgm:pt modelId="{31E594F1-1309-422F-B6DF-E6C16C825BC7}" type="pres">
      <dgm:prSet presAssocID="{D7B017F4-5069-4D2E-9258-11D95B61F276}" presName="circle" presStyleCnt="0"/>
      <dgm:spPr/>
    </dgm:pt>
    <dgm:pt modelId="{54B579EE-8DF4-4D31-BF6E-086DF943AB77}" type="pres">
      <dgm:prSet presAssocID="{D7B017F4-5069-4D2E-9258-11D95B61F276}" presName="quadrant1" presStyleLbl="node1" presStyleIdx="0" presStyleCnt="4" custScaleX="102224">
        <dgm:presLayoutVars>
          <dgm:chMax val="1"/>
          <dgm:bulletEnabled val="1"/>
        </dgm:presLayoutVars>
      </dgm:prSet>
      <dgm:spPr/>
    </dgm:pt>
    <dgm:pt modelId="{AF56F80A-7CC4-484E-B2AB-AA78D6BAB93C}" type="pres">
      <dgm:prSet presAssocID="{D7B017F4-5069-4D2E-9258-11D95B61F276}" presName="quadrant2" presStyleLbl="node1" presStyleIdx="1" presStyleCnt="4">
        <dgm:presLayoutVars>
          <dgm:chMax val="1"/>
          <dgm:bulletEnabled val="1"/>
        </dgm:presLayoutVars>
      </dgm:prSet>
      <dgm:spPr/>
    </dgm:pt>
    <dgm:pt modelId="{8FAA55F8-C866-40B8-A62E-ECAA8920B5AD}" type="pres">
      <dgm:prSet presAssocID="{D7B017F4-5069-4D2E-9258-11D95B61F276}" presName="quadrant3" presStyleLbl="node1" presStyleIdx="2" presStyleCnt="4">
        <dgm:presLayoutVars>
          <dgm:chMax val="1"/>
          <dgm:bulletEnabled val="1"/>
        </dgm:presLayoutVars>
      </dgm:prSet>
      <dgm:spPr/>
    </dgm:pt>
    <dgm:pt modelId="{C1C044C1-3EA7-42B5-99B0-36DA996B5896}" type="pres">
      <dgm:prSet presAssocID="{D7B017F4-5069-4D2E-9258-11D95B61F276}" presName="quadrant4" presStyleLbl="node1" presStyleIdx="3" presStyleCnt="4">
        <dgm:presLayoutVars>
          <dgm:chMax val="1"/>
          <dgm:bulletEnabled val="1"/>
        </dgm:presLayoutVars>
      </dgm:prSet>
      <dgm:spPr/>
    </dgm:pt>
    <dgm:pt modelId="{7248DED6-290F-4279-9D08-F98B5BFC5BC2}" type="pres">
      <dgm:prSet presAssocID="{D7B017F4-5069-4D2E-9258-11D95B61F276}" presName="quadrantPlaceholder" presStyleCnt="0"/>
      <dgm:spPr/>
    </dgm:pt>
    <dgm:pt modelId="{DF56EEF2-61EF-49BA-AB50-49B2C9B16F38}" type="pres">
      <dgm:prSet presAssocID="{D7B017F4-5069-4D2E-9258-11D95B61F276}" presName="center1" presStyleLbl="fgShp" presStyleIdx="0" presStyleCnt="2"/>
      <dgm:spPr/>
    </dgm:pt>
    <dgm:pt modelId="{511D6D15-0E52-4AEA-81AE-4F176BE3782A}" type="pres">
      <dgm:prSet presAssocID="{D7B017F4-5069-4D2E-9258-11D95B61F276}" presName="center2" presStyleLbl="fgShp" presStyleIdx="1" presStyleCnt="2"/>
      <dgm:spPr/>
    </dgm:pt>
  </dgm:ptLst>
  <dgm:cxnLst>
    <dgm:cxn modelId="{865B3405-A0C1-43EA-BEAA-80F9C568D4FB}" type="presOf" srcId="{ECDE5B0F-565C-4821-A2DD-92E0F6FBD037}" destId="{ECAC64EA-F89C-4869-80A2-1134180CC7CE}" srcOrd="1" destOrd="0" presId="urn:microsoft.com/office/officeart/2005/8/layout/cycle4"/>
    <dgm:cxn modelId="{33D26E11-6EF4-4A06-8F4C-E13AEEA3E05B}" srcId="{AD1A5490-B145-4A4E-B18E-F43659163101}" destId="{AD85D20E-D4A5-46D8-9536-0E6ED4D6AFED}" srcOrd="1" destOrd="0" parTransId="{44C05291-D60D-4E8B-A450-E315C2E2C68F}" sibTransId="{57AA045F-D8C9-4AB7-8190-8DEEDC6815F0}"/>
    <dgm:cxn modelId="{6ED30614-C4D0-4508-8390-19216DB382E6}" type="presOf" srcId="{D7B017F4-5069-4D2E-9258-11D95B61F276}" destId="{E208FADC-8EE4-4F97-8A52-090C56D5F80A}" srcOrd="0" destOrd="0" presId="urn:microsoft.com/office/officeart/2005/8/layout/cycle4"/>
    <dgm:cxn modelId="{8683EE14-77FF-4D80-8A12-62CEC781C4A8}" type="presOf" srcId="{F3A3C929-C9F2-48AC-AC63-C662B831E05F}" destId="{65C12171-CCC7-4355-83DB-6F5DE0BCCF6E}" srcOrd="1" destOrd="0" presId="urn:microsoft.com/office/officeart/2005/8/layout/cycle4"/>
    <dgm:cxn modelId="{72D23719-0A9B-4CF2-9ECD-84EB199E2FCF}" type="presOf" srcId="{ECDE5B0F-565C-4821-A2DD-92E0F6FBD037}" destId="{1891E9A6-901A-4E53-AE63-8BE53361978A}" srcOrd="0" destOrd="0" presId="urn:microsoft.com/office/officeart/2005/8/layout/cycle4"/>
    <dgm:cxn modelId="{9A4C2E1B-1A0D-4A20-A74F-EB9A1E79548F}" type="presOf" srcId="{A7C10E46-2B50-42BD-B8AD-3ADE1EA74323}" destId="{8D8FA8C0-AD34-47A6-B787-C9135AB05389}" srcOrd="1" destOrd="0" presId="urn:microsoft.com/office/officeart/2005/8/layout/cycle4"/>
    <dgm:cxn modelId="{6088E01E-643D-4DAA-8485-3A862F2508D8}" srcId="{A78BA142-D599-4475-A426-02F146889777}" destId="{F3A3C929-C9F2-48AC-AC63-C662B831E05F}" srcOrd="0" destOrd="0" parTransId="{1263816A-46BD-4A6E-BE6C-A27F5F90A705}" sibTransId="{A4019398-BC1E-487A-B24D-DB563A7C4048}"/>
    <dgm:cxn modelId="{84558025-66AB-414A-9EED-067A3EE8FC4A}" type="presOf" srcId="{F3A3C929-C9F2-48AC-AC63-C662B831E05F}" destId="{DFFB920D-5808-4DAD-BF6C-B5F2395AF6A0}" srcOrd="0" destOrd="0" presId="urn:microsoft.com/office/officeart/2005/8/layout/cycle4"/>
    <dgm:cxn modelId="{6385302C-6AB4-44B5-BBC1-BE715AD998DE}" type="presOf" srcId="{92866C35-F253-4486-93A9-D85092545872}" destId="{ECAC64EA-F89C-4869-80A2-1134180CC7CE}" srcOrd="1" destOrd="1" presId="urn:microsoft.com/office/officeart/2005/8/layout/cycle4"/>
    <dgm:cxn modelId="{8B493732-7F52-4474-A59E-3C74B4EA989D}" type="presOf" srcId="{936D2653-CB2B-4A1D-A404-2F0454080536}" destId="{374D3F58-95C7-48F0-A8DF-5C08E050C7FC}" srcOrd="1" destOrd="0" presId="urn:microsoft.com/office/officeart/2005/8/layout/cycle4"/>
    <dgm:cxn modelId="{38F01A3B-54C7-41CF-9FC0-6A3B5DD59A81}" srcId="{D7B017F4-5069-4D2E-9258-11D95B61F276}" destId="{AD1A5490-B145-4A4E-B18E-F43659163101}" srcOrd="1" destOrd="0" parTransId="{1EB47FA9-9E67-4F6F-8059-DBCEB0AEF673}" sibTransId="{F0120748-E3A8-405C-A115-C5A35CE8FD9A}"/>
    <dgm:cxn modelId="{1E8FA53B-B053-4E80-B790-F33CF6BB5DD1}" type="presOf" srcId="{48B42D70-E13F-4E55-BCBF-5ADA8D02A752}" destId="{C1C044C1-3EA7-42B5-99B0-36DA996B5896}" srcOrd="0" destOrd="0" presId="urn:microsoft.com/office/officeart/2005/8/layout/cycle4"/>
    <dgm:cxn modelId="{BE63C63C-21E7-4C22-9D4A-7EA59D68437F}" type="presOf" srcId="{B51E0763-1545-4913-93C2-BD6DE3B78542}" destId="{65C12171-CCC7-4355-83DB-6F5DE0BCCF6E}" srcOrd="1" destOrd="1" presId="urn:microsoft.com/office/officeart/2005/8/layout/cycle4"/>
    <dgm:cxn modelId="{7C35875F-2919-4532-9091-3F802C9F361D}" type="presOf" srcId="{B51E0763-1545-4913-93C2-BD6DE3B78542}" destId="{DFFB920D-5808-4DAD-BF6C-B5F2395AF6A0}" srcOrd="0" destOrd="1" presId="urn:microsoft.com/office/officeart/2005/8/layout/cycle4"/>
    <dgm:cxn modelId="{09E26D47-B45E-4FC0-AC93-8AEADD53664A}" type="presOf" srcId="{FA358853-08E4-493F-BDF1-ACC9818E3FBB}" destId="{374D3F58-95C7-48F0-A8DF-5C08E050C7FC}" srcOrd="1" destOrd="1" presId="urn:microsoft.com/office/officeart/2005/8/layout/cycle4"/>
    <dgm:cxn modelId="{78E66B48-870C-4ADC-8067-9E3E92C433DC}" type="presOf" srcId="{CBF7EB48-05D4-4ED5-A3E1-1FE34B25DA8C}" destId="{54B579EE-8DF4-4D31-BF6E-086DF943AB77}" srcOrd="0" destOrd="0" presId="urn:microsoft.com/office/officeart/2005/8/layout/cycle4"/>
    <dgm:cxn modelId="{8A3DEF4E-9D8E-49DB-81D7-60E45E2E8142}" type="presOf" srcId="{A7C10E46-2B50-42BD-B8AD-3ADE1EA74323}" destId="{54DDFB86-16BA-4D1B-A127-14D413A5C354}" srcOrd="0" destOrd="0" presId="urn:microsoft.com/office/officeart/2005/8/layout/cycle4"/>
    <dgm:cxn modelId="{EB766552-1071-4827-B626-D8C5ACCAE36C}" type="presOf" srcId="{AD1A5490-B145-4A4E-B18E-F43659163101}" destId="{AF56F80A-7CC4-484E-B2AB-AA78D6BAB93C}" srcOrd="0" destOrd="0" presId="urn:microsoft.com/office/officeart/2005/8/layout/cycle4"/>
    <dgm:cxn modelId="{83933F77-6F53-49AC-BAF6-47199203711A}" srcId="{48B42D70-E13F-4E55-BCBF-5ADA8D02A752}" destId="{92866C35-F253-4486-93A9-D85092545872}" srcOrd="1" destOrd="0" parTransId="{A37CBD05-FE2D-4852-95A0-B09160309E57}" sibTransId="{4EE123D3-A12B-4BDC-8FE0-088FA3B2B730}"/>
    <dgm:cxn modelId="{83FE7189-0151-4269-AB4B-475170571649}" type="presOf" srcId="{92866C35-F253-4486-93A9-D85092545872}" destId="{1891E9A6-901A-4E53-AE63-8BE53361978A}" srcOrd="0" destOrd="1" presId="urn:microsoft.com/office/officeart/2005/8/layout/cycle4"/>
    <dgm:cxn modelId="{C904A58D-97FD-4463-8656-E9FE9847EAF4}" srcId="{D7B017F4-5069-4D2E-9258-11D95B61F276}" destId="{A78BA142-D599-4475-A426-02F146889777}" srcOrd="2" destOrd="0" parTransId="{5B0B7B05-53C3-401E-850B-91382A43F78E}" sibTransId="{161CA25D-CEEC-4124-AB37-B4F051DE006C}"/>
    <dgm:cxn modelId="{688C918E-580B-4606-9D34-530BCD009017}" type="presOf" srcId="{AD85D20E-D4A5-46D8-9536-0E6ED4D6AFED}" destId="{8D8FA8C0-AD34-47A6-B787-C9135AB05389}" srcOrd="1" destOrd="1" presId="urn:microsoft.com/office/officeart/2005/8/layout/cycle4"/>
    <dgm:cxn modelId="{0FA0928F-A72B-403B-9E8D-F363C31E8A2D}" srcId="{A78BA142-D599-4475-A426-02F146889777}" destId="{B51E0763-1545-4913-93C2-BD6DE3B78542}" srcOrd="1" destOrd="0" parTransId="{7FE29CA8-9C14-4944-85B3-987CA7B76E0E}" sibTransId="{BA503B09-FF5D-4618-ABC2-FEFAF0465CD6}"/>
    <dgm:cxn modelId="{D196C790-0B52-4D72-BB75-D0A17FC1D45E}" srcId="{CBF7EB48-05D4-4ED5-A3E1-1FE34B25DA8C}" destId="{936D2653-CB2B-4A1D-A404-2F0454080536}" srcOrd="0" destOrd="0" parTransId="{CD9CC607-B9E5-4039-A5D6-E7DB198C4254}" sibTransId="{11474AA6-2243-4253-A925-35E2CF837420}"/>
    <dgm:cxn modelId="{49D4BA94-3D4D-4A3F-B6FD-A642C49E03A0}" srcId="{CBF7EB48-05D4-4ED5-A3E1-1FE34B25DA8C}" destId="{FA358853-08E4-493F-BDF1-ACC9818E3FBB}" srcOrd="1" destOrd="0" parTransId="{94902F27-CF32-4029-B099-863E0E2C5B7C}" sibTransId="{AFFA678E-61B2-447F-8CD4-A91A4BA7FA49}"/>
    <dgm:cxn modelId="{503753B5-072D-4795-83F8-0568F47245D2}" srcId="{48B42D70-E13F-4E55-BCBF-5ADA8D02A752}" destId="{ECDE5B0F-565C-4821-A2DD-92E0F6FBD037}" srcOrd="0" destOrd="0" parTransId="{88AA5D1C-2046-4BC6-B841-EEE020574ABE}" sibTransId="{2EDA2031-8081-42C5-8715-8EC49C6BA5E1}"/>
    <dgm:cxn modelId="{D7213EC1-FBFC-4409-A271-D4E74DC6A69E}" type="presOf" srcId="{936D2653-CB2B-4A1D-A404-2F0454080536}" destId="{F7143B41-9C02-4C40-B48A-13F00651A2F4}" srcOrd="0" destOrd="0" presId="urn:microsoft.com/office/officeart/2005/8/layout/cycle4"/>
    <dgm:cxn modelId="{86C4AFC8-068F-4B16-AB49-B98069C398B3}" srcId="{D7B017F4-5069-4D2E-9258-11D95B61F276}" destId="{48B42D70-E13F-4E55-BCBF-5ADA8D02A752}" srcOrd="3" destOrd="0" parTransId="{9C993796-5CFA-4FB1-8EAD-79E26AA2A3ED}" sibTransId="{995A3E1A-1EE3-4C06-9B80-074539C98FA7}"/>
    <dgm:cxn modelId="{F0CA4ECE-6611-4B9A-AF36-1C6B67FD2EF2}" srcId="{AD1A5490-B145-4A4E-B18E-F43659163101}" destId="{A7C10E46-2B50-42BD-B8AD-3ADE1EA74323}" srcOrd="0" destOrd="0" parTransId="{34C11722-7525-4B78-81F5-06A3119623D3}" sibTransId="{F2DC177A-904A-4857-8BE5-FA8AEB808BA5}"/>
    <dgm:cxn modelId="{5166D5E2-74FB-43A6-89FA-3FBD80459868}" type="presOf" srcId="{AD85D20E-D4A5-46D8-9536-0E6ED4D6AFED}" destId="{54DDFB86-16BA-4D1B-A127-14D413A5C354}" srcOrd="0" destOrd="1" presId="urn:microsoft.com/office/officeart/2005/8/layout/cycle4"/>
    <dgm:cxn modelId="{88A6F9E3-D146-47BC-A557-1F916737360B}" type="presOf" srcId="{FA358853-08E4-493F-BDF1-ACC9818E3FBB}" destId="{F7143B41-9C02-4C40-B48A-13F00651A2F4}" srcOrd="0" destOrd="1" presId="urn:microsoft.com/office/officeart/2005/8/layout/cycle4"/>
    <dgm:cxn modelId="{6BEAAEF0-34F0-4AC9-982D-1C819F0EC395}" srcId="{D7B017F4-5069-4D2E-9258-11D95B61F276}" destId="{CBF7EB48-05D4-4ED5-A3E1-1FE34B25DA8C}" srcOrd="0" destOrd="0" parTransId="{3B1129C6-D6D7-4BE2-ADB9-068182690436}" sibTransId="{885EF382-9FAC-434E-9161-DDE171D47E0F}"/>
    <dgm:cxn modelId="{899A35F5-AD76-4BB6-A15C-DDDD170102E6}" type="presOf" srcId="{A78BA142-D599-4475-A426-02F146889777}" destId="{8FAA55F8-C866-40B8-A62E-ECAA8920B5AD}" srcOrd="0" destOrd="0" presId="urn:microsoft.com/office/officeart/2005/8/layout/cycle4"/>
    <dgm:cxn modelId="{80FB8836-3532-45D7-B913-CC63E1E9B374}" type="presParOf" srcId="{E208FADC-8EE4-4F97-8A52-090C56D5F80A}" destId="{C53916AA-CC43-4830-9991-E932F2515016}" srcOrd="0" destOrd="0" presId="urn:microsoft.com/office/officeart/2005/8/layout/cycle4"/>
    <dgm:cxn modelId="{CA2B88D2-4ED0-446D-BCCE-9A4EFF809E36}" type="presParOf" srcId="{C53916AA-CC43-4830-9991-E932F2515016}" destId="{42ADD51F-4C48-43AF-A71B-72230490ED2D}" srcOrd="0" destOrd="0" presId="urn:microsoft.com/office/officeart/2005/8/layout/cycle4"/>
    <dgm:cxn modelId="{86FA0A91-D129-4669-BC76-128E7236CC81}" type="presParOf" srcId="{42ADD51F-4C48-43AF-A71B-72230490ED2D}" destId="{F7143B41-9C02-4C40-B48A-13F00651A2F4}" srcOrd="0" destOrd="0" presId="urn:microsoft.com/office/officeart/2005/8/layout/cycle4"/>
    <dgm:cxn modelId="{D09C5272-58E0-410A-9F9D-AA2CF0DB538A}" type="presParOf" srcId="{42ADD51F-4C48-43AF-A71B-72230490ED2D}" destId="{374D3F58-95C7-48F0-A8DF-5C08E050C7FC}" srcOrd="1" destOrd="0" presId="urn:microsoft.com/office/officeart/2005/8/layout/cycle4"/>
    <dgm:cxn modelId="{D4013AF7-3A4B-41E3-B492-10234F28BC4E}" type="presParOf" srcId="{C53916AA-CC43-4830-9991-E932F2515016}" destId="{3BD45B01-76A0-409B-9F45-A63BB8CC2C9D}" srcOrd="1" destOrd="0" presId="urn:microsoft.com/office/officeart/2005/8/layout/cycle4"/>
    <dgm:cxn modelId="{3B2B0DB7-E484-491F-A241-5CD57E88852A}" type="presParOf" srcId="{3BD45B01-76A0-409B-9F45-A63BB8CC2C9D}" destId="{54DDFB86-16BA-4D1B-A127-14D413A5C354}" srcOrd="0" destOrd="0" presId="urn:microsoft.com/office/officeart/2005/8/layout/cycle4"/>
    <dgm:cxn modelId="{BB741FDA-4EB5-4CA2-A5D3-C4E784608EDF}" type="presParOf" srcId="{3BD45B01-76A0-409B-9F45-A63BB8CC2C9D}" destId="{8D8FA8C0-AD34-47A6-B787-C9135AB05389}" srcOrd="1" destOrd="0" presId="urn:microsoft.com/office/officeart/2005/8/layout/cycle4"/>
    <dgm:cxn modelId="{8282F2F8-033F-4A0E-BCDC-672649B07574}" type="presParOf" srcId="{C53916AA-CC43-4830-9991-E932F2515016}" destId="{C2EA3CC9-4F7B-499F-A4CF-DC5AF08A901A}" srcOrd="2" destOrd="0" presId="urn:microsoft.com/office/officeart/2005/8/layout/cycle4"/>
    <dgm:cxn modelId="{B7F5B8E8-3F3A-4787-B200-F0D4F8FA24A2}" type="presParOf" srcId="{C2EA3CC9-4F7B-499F-A4CF-DC5AF08A901A}" destId="{DFFB920D-5808-4DAD-BF6C-B5F2395AF6A0}" srcOrd="0" destOrd="0" presId="urn:microsoft.com/office/officeart/2005/8/layout/cycle4"/>
    <dgm:cxn modelId="{0F02541E-D355-4611-96F5-A5E4E2ED7E88}" type="presParOf" srcId="{C2EA3CC9-4F7B-499F-A4CF-DC5AF08A901A}" destId="{65C12171-CCC7-4355-83DB-6F5DE0BCCF6E}" srcOrd="1" destOrd="0" presId="urn:microsoft.com/office/officeart/2005/8/layout/cycle4"/>
    <dgm:cxn modelId="{82174C31-DD19-4287-BC9C-B10FD663FF1B}" type="presParOf" srcId="{C53916AA-CC43-4830-9991-E932F2515016}" destId="{97B9885F-BE48-4438-BA28-A94B7CFF784F}" srcOrd="3" destOrd="0" presId="urn:microsoft.com/office/officeart/2005/8/layout/cycle4"/>
    <dgm:cxn modelId="{0224C80F-0F37-4EA0-B3F8-39D0A085772D}" type="presParOf" srcId="{97B9885F-BE48-4438-BA28-A94B7CFF784F}" destId="{1891E9A6-901A-4E53-AE63-8BE53361978A}" srcOrd="0" destOrd="0" presId="urn:microsoft.com/office/officeart/2005/8/layout/cycle4"/>
    <dgm:cxn modelId="{F99EF8D4-C88D-449C-8EED-6849158D9CBB}" type="presParOf" srcId="{97B9885F-BE48-4438-BA28-A94B7CFF784F}" destId="{ECAC64EA-F89C-4869-80A2-1134180CC7CE}" srcOrd="1" destOrd="0" presId="urn:microsoft.com/office/officeart/2005/8/layout/cycle4"/>
    <dgm:cxn modelId="{8D70A25D-8C7C-4C27-BADD-75C4CFDFB34C}" type="presParOf" srcId="{C53916AA-CC43-4830-9991-E932F2515016}" destId="{3BE9370C-A165-4057-9560-1DAEF4F72D01}" srcOrd="4" destOrd="0" presId="urn:microsoft.com/office/officeart/2005/8/layout/cycle4"/>
    <dgm:cxn modelId="{DB846B08-6E09-4F99-92CA-3C56564CF81D}" type="presParOf" srcId="{E208FADC-8EE4-4F97-8A52-090C56D5F80A}" destId="{31E594F1-1309-422F-B6DF-E6C16C825BC7}" srcOrd="1" destOrd="0" presId="urn:microsoft.com/office/officeart/2005/8/layout/cycle4"/>
    <dgm:cxn modelId="{165F9FC9-BC22-46C8-B1DB-D5B639B11019}" type="presParOf" srcId="{31E594F1-1309-422F-B6DF-E6C16C825BC7}" destId="{54B579EE-8DF4-4D31-BF6E-086DF943AB77}" srcOrd="0" destOrd="0" presId="urn:microsoft.com/office/officeart/2005/8/layout/cycle4"/>
    <dgm:cxn modelId="{4107A202-A145-4763-982C-812DFACDE52F}" type="presParOf" srcId="{31E594F1-1309-422F-B6DF-E6C16C825BC7}" destId="{AF56F80A-7CC4-484E-B2AB-AA78D6BAB93C}" srcOrd="1" destOrd="0" presId="urn:microsoft.com/office/officeart/2005/8/layout/cycle4"/>
    <dgm:cxn modelId="{ED6B17AE-5B85-401D-9D16-5C94B7B59813}" type="presParOf" srcId="{31E594F1-1309-422F-B6DF-E6C16C825BC7}" destId="{8FAA55F8-C866-40B8-A62E-ECAA8920B5AD}" srcOrd="2" destOrd="0" presId="urn:microsoft.com/office/officeart/2005/8/layout/cycle4"/>
    <dgm:cxn modelId="{1D767CA2-934B-4AA4-A954-42ECB7195792}" type="presParOf" srcId="{31E594F1-1309-422F-B6DF-E6C16C825BC7}" destId="{C1C044C1-3EA7-42B5-99B0-36DA996B5896}" srcOrd="3" destOrd="0" presId="urn:microsoft.com/office/officeart/2005/8/layout/cycle4"/>
    <dgm:cxn modelId="{10034429-7AD8-432D-91E7-5772E99082E6}" type="presParOf" srcId="{31E594F1-1309-422F-B6DF-E6C16C825BC7}" destId="{7248DED6-290F-4279-9D08-F98B5BFC5BC2}" srcOrd="4" destOrd="0" presId="urn:microsoft.com/office/officeart/2005/8/layout/cycle4"/>
    <dgm:cxn modelId="{554719A8-5FE0-4E50-AD81-D7E9ABA4BDAC}" type="presParOf" srcId="{E208FADC-8EE4-4F97-8A52-090C56D5F80A}" destId="{DF56EEF2-61EF-49BA-AB50-49B2C9B16F38}" srcOrd="2" destOrd="0" presId="urn:microsoft.com/office/officeart/2005/8/layout/cycle4"/>
    <dgm:cxn modelId="{162DB2AB-AB3D-4677-A272-B87296E631A2}" type="presParOf" srcId="{E208FADC-8EE4-4F97-8A52-090C56D5F80A}" destId="{511D6D15-0E52-4AEA-81AE-4F176BE3782A}"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7B017F4-5069-4D2E-9258-11D95B61F276}" type="doc">
      <dgm:prSet loTypeId="urn:microsoft.com/office/officeart/2005/8/layout/cycle4" loCatId="cycle" qsTypeId="urn:microsoft.com/office/officeart/2005/8/quickstyle/simple1" qsCatId="simple" csTypeId="urn:microsoft.com/office/officeart/2005/8/colors/colorful5" csCatId="colorful" phldr="1"/>
      <dgm:spPr/>
      <dgm:t>
        <a:bodyPr/>
        <a:lstStyle/>
        <a:p>
          <a:endParaRPr lang="en-US"/>
        </a:p>
      </dgm:t>
    </dgm:pt>
    <dgm:pt modelId="{CBF7EB48-05D4-4ED5-A3E1-1FE34B25DA8C}">
      <dgm:prSet phldrT="[Text]" phldr="0" custT="1"/>
      <dgm:spPr/>
      <dgm:t>
        <a:bodyPr/>
        <a:lstStyle/>
        <a:p>
          <a:r>
            <a:rPr lang="en-US" sz="2400" b="1"/>
            <a:t>Assess</a:t>
          </a:r>
        </a:p>
      </dgm:t>
    </dgm:pt>
    <dgm:pt modelId="{3B1129C6-D6D7-4BE2-ADB9-068182690436}" type="parTrans" cxnId="{6BEAAEF0-34F0-4AC9-982D-1C819F0EC395}">
      <dgm:prSet/>
      <dgm:spPr/>
      <dgm:t>
        <a:bodyPr/>
        <a:lstStyle/>
        <a:p>
          <a:endParaRPr lang="en-US"/>
        </a:p>
      </dgm:t>
    </dgm:pt>
    <dgm:pt modelId="{885EF382-9FAC-434E-9161-DDE171D47E0F}" type="sibTrans" cxnId="{6BEAAEF0-34F0-4AC9-982D-1C819F0EC395}">
      <dgm:prSet/>
      <dgm:spPr/>
      <dgm:t>
        <a:bodyPr/>
        <a:lstStyle/>
        <a:p>
          <a:endParaRPr lang="en-US"/>
        </a:p>
      </dgm:t>
    </dgm:pt>
    <dgm:pt modelId="{936D2653-CB2B-4A1D-A404-2F0454080536}">
      <dgm:prSet phldrT="[Text]" phldr="0"/>
      <dgm:spPr/>
      <dgm:t>
        <a:bodyPr/>
        <a:lstStyle/>
        <a:p>
          <a:pPr>
            <a:lnSpc>
              <a:spcPct val="100000"/>
            </a:lnSpc>
          </a:pPr>
          <a:r>
            <a:rPr lang="en-US"/>
            <a:t>Self assessment Tool</a:t>
          </a:r>
        </a:p>
      </dgm:t>
    </dgm:pt>
    <dgm:pt modelId="{CD9CC607-B9E5-4039-A5D6-E7DB198C4254}" type="parTrans" cxnId="{D196C790-0B52-4D72-BB75-D0A17FC1D45E}">
      <dgm:prSet/>
      <dgm:spPr/>
      <dgm:t>
        <a:bodyPr/>
        <a:lstStyle/>
        <a:p>
          <a:endParaRPr lang="en-US"/>
        </a:p>
      </dgm:t>
    </dgm:pt>
    <dgm:pt modelId="{11474AA6-2243-4253-A925-35E2CF837420}" type="sibTrans" cxnId="{D196C790-0B52-4D72-BB75-D0A17FC1D45E}">
      <dgm:prSet/>
      <dgm:spPr/>
      <dgm:t>
        <a:bodyPr/>
        <a:lstStyle/>
        <a:p>
          <a:endParaRPr lang="en-US"/>
        </a:p>
      </dgm:t>
    </dgm:pt>
    <dgm:pt modelId="{AD1A5490-B145-4A4E-B18E-F43659163101}">
      <dgm:prSet phldrT="[Text]" phldr="0"/>
      <dgm:spPr/>
      <dgm:t>
        <a:bodyPr/>
        <a:lstStyle/>
        <a:p>
          <a:pPr>
            <a:lnSpc>
              <a:spcPct val="100000"/>
            </a:lnSpc>
          </a:pPr>
          <a:r>
            <a:rPr lang="en-US" b="1"/>
            <a:t>Prioritize</a:t>
          </a:r>
        </a:p>
      </dgm:t>
    </dgm:pt>
    <dgm:pt modelId="{1EB47FA9-9E67-4F6F-8059-DBCEB0AEF673}" type="parTrans" cxnId="{38F01A3B-54C7-41CF-9FC0-6A3B5DD59A81}">
      <dgm:prSet/>
      <dgm:spPr/>
      <dgm:t>
        <a:bodyPr/>
        <a:lstStyle/>
        <a:p>
          <a:endParaRPr lang="en-US"/>
        </a:p>
      </dgm:t>
    </dgm:pt>
    <dgm:pt modelId="{F0120748-E3A8-405C-A115-C5A35CE8FD9A}" type="sibTrans" cxnId="{38F01A3B-54C7-41CF-9FC0-6A3B5DD59A81}">
      <dgm:prSet/>
      <dgm:spPr/>
      <dgm:t>
        <a:bodyPr/>
        <a:lstStyle/>
        <a:p>
          <a:endParaRPr lang="en-US"/>
        </a:p>
      </dgm:t>
    </dgm:pt>
    <dgm:pt modelId="{A7C10E46-2B50-42BD-B8AD-3ADE1EA74323}">
      <dgm:prSet phldrT="[Text]" phldr="0"/>
      <dgm:spPr/>
      <dgm:t>
        <a:bodyPr/>
        <a:lstStyle/>
        <a:p>
          <a:pPr>
            <a:lnSpc>
              <a:spcPct val="100000"/>
            </a:lnSpc>
          </a:pPr>
          <a:r>
            <a:rPr lang="en-US"/>
            <a:t>Which can we take on?</a:t>
          </a:r>
        </a:p>
      </dgm:t>
    </dgm:pt>
    <dgm:pt modelId="{34C11722-7525-4B78-81F5-06A3119623D3}" type="parTrans" cxnId="{F0CA4ECE-6611-4B9A-AF36-1C6B67FD2EF2}">
      <dgm:prSet/>
      <dgm:spPr/>
      <dgm:t>
        <a:bodyPr/>
        <a:lstStyle/>
        <a:p>
          <a:endParaRPr lang="en-US"/>
        </a:p>
      </dgm:t>
    </dgm:pt>
    <dgm:pt modelId="{F2DC177A-904A-4857-8BE5-FA8AEB808BA5}" type="sibTrans" cxnId="{F0CA4ECE-6611-4B9A-AF36-1C6B67FD2EF2}">
      <dgm:prSet/>
      <dgm:spPr/>
      <dgm:t>
        <a:bodyPr/>
        <a:lstStyle/>
        <a:p>
          <a:endParaRPr lang="en-US"/>
        </a:p>
      </dgm:t>
    </dgm:pt>
    <dgm:pt modelId="{A78BA142-D599-4475-A426-02F146889777}">
      <dgm:prSet phldrT="[Text]" phldr="0" custT="1"/>
      <dgm:spPr/>
      <dgm:t>
        <a:bodyPr/>
        <a:lstStyle/>
        <a:p>
          <a:r>
            <a:rPr lang="en-US" sz="2400" b="1"/>
            <a:t>Plan</a:t>
          </a:r>
        </a:p>
      </dgm:t>
    </dgm:pt>
    <dgm:pt modelId="{5B0B7B05-53C3-401E-850B-91382A43F78E}" type="parTrans" cxnId="{C904A58D-97FD-4463-8656-E9FE9847EAF4}">
      <dgm:prSet/>
      <dgm:spPr/>
      <dgm:t>
        <a:bodyPr/>
        <a:lstStyle/>
        <a:p>
          <a:endParaRPr lang="en-US"/>
        </a:p>
      </dgm:t>
    </dgm:pt>
    <dgm:pt modelId="{161CA25D-CEEC-4124-AB37-B4F051DE006C}" type="sibTrans" cxnId="{C904A58D-97FD-4463-8656-E9FE9847EAF4}">
      <dgm:prSet/>
      <dgm:spPr/>
      <dgm:t>
        <a:bodyPr/>
        <a:lstStyle/>
        <a:p>
          <a:endParaRPr lang="en-US"/>
        </a:p>
      </dgm:t>
    </dgm:pt>
    <dgm:pt modelId="{F3A3C929-C9F2-48AC-AC63-C662B831E05F}">
      <dgm:prSet phldrT="[Text]" phldr="0"/>
      <dgm:spPr/>
      <dgm:t>
        <a:bodyPr/>
        <a:lstStyle/>
        <a:p>
          <a:pPr>
            <a:lnSpc>
              <a:spcPct val="100000"/>
            </a:lnSpc>
          </a:pPr>
          <a:r>
            <a:rPr lang="en-US"/>
            <a:t>What ACTION can we put in place, by when</a:t>
          </a:r>
        </a:p>
      </dgm:t>
    </dgm:pt>
    <dgm:pt modelId="{1263816A-46BD-4A6E-BE6C-A27F5F90A705}" type="parTrans" cxnId="{6088E01E-643D-4DAA-8485-3A862F2508D8}">
      <dgm:prSet/>
      <dgm:spPr/>
      <dgm:t>
        <a:bodyPr/>
        <a:lstStyle/>
        <a:p>
          <a:endParaRPr lang="en-US"/>
        </a:p>
      </dgm:t>
    </dgm:pt>
    <dgm:pt modelId="{A4019398-BC1E-487A-B24D-DB563A7C4048}" type="sibTrans" cxnId="{6088E01E-643D-4DAA-8485-3A862F2508D8}">
      <dgm:prSet/>
      <dgm:spPr/>
      <dgm:t>
        <a:bodyPr/>
        <a:lstStyle/>
        <a:p>
          <a:endParaRPr lang="en-US"/>
        </a:p>
      </dgm:t>
    </dgm:pt>
    <dgm:pt modelId="{48B42D70-E13F-4E55-BCBF-5ADA8D02A752}">
      <dgm:prSet phldrT="[Text]" phldr="0" custT="1"/>
      <dgm:spPr/>
      <dgm:t>
        <a:bodyPr/>
        <a:lstStyle/>
        <a:p>
          <a:r>
            <a:rPr lang="en-US" sz="2400" b="1"/>
            <a:t>Review</a:t>
          </a:r>
        </a:p>
      </dgm:t>
    </dgm:pt>
    <dgm:pt modelId="{9C993796-5CFA-4FB1-8EAD-79E26AA2A3ED}" type="parTrans" cxnId="{86C4AFC8-068F-4B16-AB49-B98069C398B3}">
      <dgm:prSet/>
      <dgm:spPr/>
      <dgm:t>
        <a:bodyPr/>
        <a:lstStyle/>
        <a:p>
          <a:endParaRPr lang="en-US"/>
        </a:p>
      </dgm:t>
    </dgm:pt>
    <dgm:pt modelId="{995A3E1A-1EE3-4C06-9B80-074539C98FA7}" type="sibTrans" cxnId="{86C4AFC8-068F-4B16-AB49-B98069C398B3}">
      <dgm:prSet/>
      <dgm:spPr/>
      <dgm:t>
        <a:bodyPr/>
        <a:lstStyle/>
        <a:p>
          <a:endParaRPr lang="en-US"/>
        </a:p>
      </dgm:t>
    </dgm:pt>
    <dgm:pt modelId="{ECDE5B0F-565C-4821-A2DD-92E0F6FBD037}">
      <dgm:prSet phldrT="[Text]" phldr="0"/>
      <dgm:spPr/>
      <dgm:t>
        <a:bodyPr/>
        <a:lstStyle/>
        <a:p>
          <a:pPr>
            <a:lnSpc>
              <a:spcPct val="100000"/>
            </a:lnSpc>
          </a:pPr>
          <a:r>
            <a:rPr lang="en-US"/>
            <a:t>What are the outcomes</a:t>
          </a:r>
        </a:p>
      </dgm:t>
    </dgm:pt>
    <dgm:pt modelId="{88AA5D1C-2046-4BC6-B841-EEE020574ABE}" type="parTrans" cxnId="{503753B5-072D-4795-83F8-0568F47245D2}">
      <dgm:prSet/>
      <dgm:spPr/>
      <dgm:t>
        <a:bodyPr/>
        <a:lstStyle/>
        <a:p>
          <a:endParaRPr lang="en-US"/>
        </a:p>
      </dgm:t>
    </dgm:pt>
    <dgm:pt modelId="{2EDA2031-8081-42C5-8715-8EC49C6BA5E1}" type="sibTrans" cxnId="{503753B5-072D-4795-83F8-0568F47245D2}">
      <dgm:prSet/>
      <dgm:spPr/>
      <dgm:t>
        <a:bodyPr/>
        <a:lstStyle/>
        <a:p>
          <a:endParaRPr lang="en-US"/>
        </a:p>
      </dgm:t>
    </dgm:pt>
    <dgm:pt modelId="{FA358853-08E4-493F-BDF1-ACC9818E3FBB}">
      <dgm:prSet phldrT="[Text]" phldr="0"/>
      <dgm:spPr/>
      <dgm:t>
        <a:bodyPr/>
        <a:lstStyle/>
        <a:p>
          <a:pPr>
            <a:lnSpc>
              <a:spcPct val="100000"/>
            </a:lnSpc>
          </a:pPr>
          <a:r>
            <a:rPr lang="en-US"/>
            <a:t>Current Status</a:t>
          </a:r>
        </a:p>
      </dgm:t>
    </dgm:pt>
    <dgm:pt modelId="{94902F27-CF32-4029-B099-863E0E2C5B7C}" type="parTrans" cxnId="{49D4BA94-3D4D-4A3F-B6FD-A642C49E03A0}">
      <dgm:prSet/>
      <dgm:spPr/>
      <dgm:t>
        <a:bodyPr/>
        <a:lstStyle/>
        <a:p>
          <a:endParaRPr lang="en-US"/>
        </a:p>
      </dgm:t>
    </dgm:pt>
    <dgm:pt modelId="{AFFA678E-61B2-447F-8CD4-A91A4BA7FA49}" type="sibTrans" cxnId="{49D4BA94-3D4D-4A3F-B6FD-A642C49E03A0}">
      <dgm:prSet/>
      <dgm:spPr/>
      <dgm:t>
        <a:bodyPr/>
        <a:lstStyle/>
        <a:p>
          <a:endParaRPr lang="en-US"/>
        </a:p>
      </dgm:t>
    </dgm:pt>
    <dgm:pt modelId="{AD85D20E-D4A5-46D8-9536-0E6ED4D6AFED}">
      <dgm:prSet phldrT="[Text]" phldr="0"/>
      <dgm:spPr/>
      <dgm:t>
        <a:bodyPr/>
        <a:lstStyle/>
        <a:p>
          <a:pPr>
            <a:lnSpc>
              <a:spcPct val="100000"/>
            </a:lnSpc>
          </a:pPr>
          <a:r>
            <a:rPr lang="en-US"/>
            <a:t>Which might build into other categories?</a:t>
          </a:r>
        </a:p>
      </dgm:t>
    </dgm:pt>
    <dgm:pt modelId="{44C05291-D60D-4E8B-A450-E315C2E2C68F}" type="parTrans" cxnId="{33D26E11-6EF4-4A06-8F4C-E13AEEA3E05B}">
      <dgm:prSet/>
      <dgm:spPr/>
      <dgm:t>
        <a:bodyPr/>
        <a:lstStyle/>
        <a:p>
          <a:endParaRPr lang="en-US"/>
        </a:p>
      </dgm:t>
    </dgm:pt>
    <dgm:pt modelId="{57AA045F-D8C9-4AB7-8190-8DEEDC6815F0}" type="sibTrans" cxnId="{33D26E11-6EF4-4A06-8F4C-E13AEEA3E05B}">
      <dgm:prSet/>
      <dgm:spPr/>
      <dgm:t>
        <a:bodyPr/>
        <a:lstStyle/>
        <a:p>
          <a:endParaRPr lang="en-US"/>
        </a:p>
      </dgm:t>
    </dgm:pt>
    <dgm:pt modelId="{B51E0763-1545-4913-93C2-BD6DE3B78542}">
      <dgm:prSet phldrT="[Text]" phldr="0"/>
      <dgm:spPr/>
      <dgm:t>
        <a:bodyPr/>
        <a:lstStyle/>
        <a:p>
          <a:pPr>
            <a:lnSpc>
              <a:spcPct val="100000"/>
            </a:lnSpc>
          </a:pPr>
          <a:r>
            <a:rPr lang="en-US"/>
            <a:t>Who is responsible</a:t>
          </a:r>
        </a:p>
      </dgm:t>
    </dgm:pt>
    <dgm:pt modelId="{7FE29CA8-9C14-4944-85B3-987CA7B76E0E}" type="parTrans" cxnId="{0FA0928F-A72B-403B-9E8D-F363C31E8A2D}">
      <dgm:prSet/>
      <dgm:spPr/>
      <dgm:t>
        <a:bodyPr/>
        <a:lstStyle/>
        <a:p>
          <a:endParaRPr lang="en-US"/>
        </a:p>
      </dgm:t>
    </dgm:pt>
    <dgm:pt modelId="{BA503B09-FF5D-4618-ABC2-FEFAF0465CD6}" type="sibTrans" cxnId="{0FA0928F-A72B-403B-9E8D-F363C31E8A2D}">
      <dgm:prSet/>
      <dgm:spPr/>
      <dgm:t>
        <a:bodyPr/>
        <a:lstStyle/>
        <a:p>
          <a:endParaRPr lang="en-US"/>
        </a:p>
      </dgm:t>
    </dgm:pt>
    <dgm:pt modelId="{92866C35-F253-4486-93A9-D85092545872}">
      <dgm:prSet phldrT="[Text]" phldr="0"/>
      <dgm:spPr/>
      <dgm:t>
        <a:bodyPr/>
        <a:lstStyle/>
        <a:p>
          <a:pPr>
            <a:lnSpc>
              <a:spcPct val="100000"/>
            </a:lnSpc>
          </a:pPr>
          <a:r>
            <a:rPr lang="en-US"/>
            <a:t>What is our schedule for revisiting</a:t>
          </a:r>
        </a:p>
      </dgm:t>
    </dgm:pt>
    <dgm:pt modelId="{A37CBD05-FE2D-4852-95A0-B09160309E57}" type="parTrans" cxnId="{83933F77-6F53-49AC-BAF6-47199203711A}">
      <dgm:prSet/>
      <dgm:spPr/>
      <dgm:t>
        <a:bodyPr/>
        <a:lstStyle/>
        <a:p>
          <a:endParaRPr lang="en-US"/>
        </a:p>
      </dgm:t>
    </dgm:pt>
    <dgm:pt modelId="{4EE123D3-A12B-4BDC-8FE0-088FA3B2B730}" type="sibTrans" cxnId="{83933F77-6F53-49AC-BAF6-47199203711A}">
      <dgm:prSet/>
      <dgm:spPr/>
      <dgm:t>
        <a:bodyPr/>
        <a:lstStyle/>
        <a:p>
          <a:endParaRPr lang="en-US"/>
        </a:p>
      </dgm:t>
    </dgm:pt>
    <dgm:pt modelId="{E208FADC-8EE4-4F97-8A52-090C56D5F80A}" type="pres">
      <dgm:prSet presAssocID="{D7B017F4-5069-4D2E-9258-11D95B61F276}" presName="cycleMatrixDiagram" presStyleCnt="0">
        <dgm:presLayoutVars>
          <dgm:chMax val="1"/>
          <dgm:dir/>
          <dgm:animLvl val="lvl"/>
          <dgm:resizeHandles val="exact"/>
        </dgm:presLayoutVars>
      </dgm:prSet>
      <dgm:spPr/>
    </dgm:pt>
    <dgm:pt modelId="{C53916AA-CC43-4830-9991-E932F2515016}" type="pres">
      <dgm:prSet presAssocID="{D7B017F4-5069-4D2E-9258-11D95B61F276}" presName="children" presStyleCnt="0"/>
      <dgm:spPr/>
    </dgm:pt>
    <dgm:pt modelId="{42ADD51F-4C48-43AF-A71B-72230490ED2D}" type="pres">
      <dgm:prSet presAssocID="{D7B017F4-5069-4D2E-9258-11D95B61F276}" presName="child1group" presStyleCnt="0"/>
      <dgm:spPr/>
    </dgm:pt>
    <dgm:pt modelId="{F7143B41-9C02-4C40-B48A-13F00651A2F4}" type="pres">
      <dgm:prSet presAssocID="{D7B017F4-5069-4D2E-9258-11D95B61F276}" presName="child1" presStyleLbl="bgAcc1" presStyleIdx="0" presStyleCnt="4" custScaleX="208436" custLinFactNeighborX="-55966" custLinFactNeighborY="4289"/>
      <dgm:spPr/>
    </dgm:pt>
    <dgm:pt modelId="{374D3F58-95C7-48F0-A8DF-5C08E050C7FC}" type="pres">
      <dgm:prSet presAssocID="{D7B017F4-5069-4D2E-9258-11D95B61F276}" presName="child1Text" presStyleLbl="bgAcc1" presStyleIdx="0" presStyleCnt="4">
        <dgm:presLayoutVars>
          <dgm:bulletEnabled val="1"/>
        </dgm:presLayoutVars>
      </dgm:prSet>
      <dgm:spPr/>
    </dgm:pt>
    <dgm:pt modelId="{3BD45B01-76A0-409B-9F45-A63BB8CC2C9D}" type="pres">
      <dgm:prSet presAssocID="{D7B017F4-5069-4D2E-9258-11D95B61F276}" presName="child2group" presStyleCnt="0"/>
      <dgm:spPr/>
    </dgm:pt>
    <dgm:pt modelId="{54DDFB86-16BA-4D1B-A127-14D413A5C354}" type="pres">
      <dgm:prSet presAssocID="{D7B017F4-5069-4D2E-9258-11D95B61F276}" presName="child2" presStyleLbl="bgAcc1" presStyleIdx="1" presStyleCnt="4" custScaleX="193527" custLinFactNeighborX="30563" custLinFactNeighborY="2451"/>
      <dgm:spPr/>
    </dgm:pt>
    <dgm:pt modelId="{8D8FA8C0-AD34-47A6-B787-C9135AB05389}" type="pres">
      <dgm:prSet presAssocID="{D7B017F4-5069-4D2E-9258-11D95B61F276}" presName="child2Text" presStyleLbl="bgAcc1" presStyleIdx="1" presStyleCnt="4">
        <dgm:presLayoutVars>
          <dgm:bulletEnabled val="1"/>
        </dgm:presLayoutVars>
      </dgm:prSet>
      <dgm:spPr/>
    </dgm:pt>
    <dgm:pt modelId="{C2EA3CC9-4F7B-499F-A4CF-DC5AF08A901A}" type="pres">
      <dgm:prSet presAssocID="{D7B017F4-5069-4D2E-9258-11D95B61F276}" presName="child3group" presStyleCnt="0"/>
      <dgm:spPr/>
    </dgm:pt>
    <dgm:pt modelId="{DFFB920D-5808-4DAD-BF6C-B5F2395AF6A0}" type="pres">
      <dgm:prSet presAssocID="{D7B017F4-5069-4D2E-9258-11D95B61F276}" presName="child3" presStyleLbl="bgAcc1" presStyleIdx="2" presStyleCnt="4" custScaleX="193819" custScaleY="111511" custLinFactNeighborX="47563" custLinFactNeighborY="-1153"/>
      <dgm:spPr/>
    </dgm:pt>
    <dgm:pt modelId="{65C12171-CCC7-4355-83DB-6F5DE0BCCF6E}" type="pres">
      <dgm:prSet presAssocID="{D7B017F4-5069-4D2E-9258-11D95B61F276}" presName="child3Text" presStyleLbl="bgAcc1" presStyleIdx="2" presStyleCnt="4">
        <dgm:presLayoutVars>
          <dgm:bulletEnabled val="1"/>
        </dgm:presLayoutVars>
      </dgm:prSet>
      <dgm:spPr/>
    </dgm:pt>
    <dgm:pt modelId="{97B9885F-BE48-4438-BA28-A94B7CFF784F}" type="pres">
      <dgm:prSet presAssocID="{D7B017F4-5069-4D2E-9258-11D95B61F276}" presName="child4group" presStyleCnt="0"/>
      <dgm:spPr/>
    </dgm:pt>
    <dgm:pt modelId="{1891E9A6-901A-4E53-AE63-8BE53361978A}" type="pres">
      <dgm:prSet presAssocID="{D7B017F4-5069-4D2E-9258-11D95B61F276}" presName="child4" presStyleLbl="bgAcc1" presStyleIdx="3" presStyleCnt="4" custScaleX="205708" custLinFactNeighborX="-44377" custLinFactNeighborY="1028"/>
      <dgm:spPr/>
    </dgm:pt>
    <dgm:pt modelId="{ECAC64EA-F89C-4869-80A2-1134180CC7CE}" type="pres">
      <dgm:prSet presAssocID="{D7B017F4-5069-4D2E-9258-11D95B61F276}" presName="child4Text" presStyleLbl="bgAcc1" presStyleIdx="3" presStyleCnt="4">
        <dgm:presLayoutVars>
          <dgm:bulletEnabled val="1"/>
        </dgm:presLayoutVars>
      </dgm:prSet>
      <dgm:spPr/>
    </dgm:pt>
    <dgm:pt modelId="{3BE9370C-A165-4057-9560-1DAEF4F72D01}" type="pres">
      <dgm:prSet presAssocID="{D7B017F4-5069-4D2E-9258-11D95B61F276}" presName="childPlaceholder" presStyleCnt="0"/>
      <dgm:spPr/>
    </dgm:pt>
    <dgm:pt modelId="{31E594F1-1309-422F-B6DF-E6C16C825BC7}" type="pres">
      <dgm:prSet presAssocID="{D7B017F4-5069-4D2E-9258-11D95B61F276}" presName="circle" presStyleCnt="0"/>
      <dgm:spPr/>
    </dgm:pt>
    <dgm:pt modelId="{54B579EE-8DF4-4D31-BF6E-086DF943AB77}" type="pres">
      <dgm:prSet presAssocID="{D7B017F4-5069-4D2E-9258-11D95B61F276}" presName="quadrant1" presStyleLbl="node1" presStyleIdx="0" presStyleCnt="4" custScaleX="102224">
        <dgm:presLayoutVars>
          <dgm:chMax val="1"/>
          <dgm:bulletEnabled val="1"/>
        </dgm:presLayoutVars>
      </dgm:prSet>
      <dgm:spPr/>
    </dgm:pt>
    <dgm:pt modelId="{AF56F80A-7CC4-484E-B2AB-AA78D6BAB93C}" type="pres">
      <dgm:prSet presAssocID="{D7B017F4-5069-4D2E-9258-11D95B61F276}" presName="quadrant2" presStyleLbl="node1" presStyleIdx="1" presStyleCnt="4">
        <dgm:presLayoutVars>
          <dgm:chMax val="1"/>
          <dgm:bulletEnabled val="1"/>
        </dgm:presLayoutVars>
      </dgm:prSet>
      <dgm:spPr/>
    </dgm:pt>
    <dgm:pt modelId="{8FAA55F8-C866-40B8-A62E-ECAA8920B5AD}" type="pres">
      <dgm:prSet presAssocID="{D7B017F4-5069-4D2E-9258-11D95B61F276}" presName="quadrant3" presStyleLbl="node1" presStyleIdx="2" presStyleCnt="4">
        <dgm:presLayoutVars>
          <dgm:chMax val="1"/>
          <dgm:bulletEnabled val="1"/>
        </dgm:presLayoutVars>
      </dgm:prSet>
      <dgm:spPr/>
    </dgm:pt>
    <dgm:pt modelId="{C1C044C1-3EA7-42B5-99B0-36DA996B5896}" type="pres">
      <dgm:prSet presAssocID="{D7B017F4-5069-4D2E-9258-11D95B61F276}" presName="quadrant4" presStyleLbl="node1" presStyleIdx="3" presStyleCnt="4">
        <dgm:presLayoutVars>
          <dgm:chMax val="1"/>
          <dgm:bulletEnabled val="1"/>
        </dgm:presLayoutVars>
      </dgm:prSet>
      <dgm:spPr/>
    </dgm:pt>
    <dgm:pt modelId="{7248DED6-290F-4279-9D08-F98B5BFC5BC2}" type="pres">
      <dgm:prSet presAssocID="{D7B017F4-5069-4D2E-9258-11D95B61F276}" presName="quadrantPlaceholder" presStyleCnt="0"/>
      <dgm:spPr/>
    </dgm:pt>
    <dgm:pt modelId="{DF56EEF2-61EF-49BA-AB50-49B2C9B16F38}" type="pres">
      <dgm:prSet presAssocID="{D7B017F4-5069-4D2E-9258-11D95B61F276}" presName="center1" presStyleLbl="fgShp" presStyleIdx="0" presStyleCnt="2"/>
      <dgm:spPr/>
    </dgm:pt>
    <dgm:pt modelId="{511D6D15-0E52-4AEA-81AE-4F176BE3782A}" type="pres">
      <dgm:prSet presAssocID="{D7B017F4-5069-4D2E-9258-11D95B61F276}" presName="center2" presStyleLbl="fgShp" presStyleIdx="1" presStyleCnt="2"/>
      <dgm:spPr/>
    </dgm:pt>
  </dgm:ptLst>
  <dgm:cxnLst>
    <dgm:cxn modelId="{865B3405-A0C1-43EA-BEAA-80F9C568D4FB}" type="presOf" srcId="{ECDE5B0F-565C-4821-A2DD-92E0F6FBD037}" destId="{ECAC64EA-F89C-4869-80A2-1134180CC7CE}" srcOrd="1" destOrd="0" presId="urn:microsoft.com/office/officeart/2005/8/layout/cycle4"/>
    <dgm:cxn modelId="{33D26E11-6EF4-4A06-8F4C-E13AEEA3E05B}" srcId="{AD1A5490-B145-4A4E-B18E-F43659163101}" destId="{AD85D20E-D4A5-46D8-9536-0E6ED4D6AFED}" srcOrd="1" destOrd="0" parTransId="{44C05291-D60D-4E8B-A450-E315C2E2C68F}" sibTransId="{57AA045F-D8C9-4AB7-8190-8DEEDC6815F0}"/>
    <dgm:cxn modelId="{6ED30614-C4D0-4508-8390-19216DB382E6}" type="presOf" srcId="{D7B017F4-5069-4D2E-9258-11D95B61F276}" destId="{E208FADC-8EE4-4F97-8A52-090C56D5F80A}" srcOrd="0" destOrd="0" presId="urn:microsoft.com/office/officeart/2005/8/layout/cycle4"/>
    <dgm:cxn modelId="{8683EE14-77FF-4D80-8A12-62CEC781C4A8}" type="presOf" srcId="{F3A3C929-C9F2-48AC-AC63-C662B831E05F}" destId="{65C12171-CCC7-4355-83DB-6F5DE0BCCF6E}" srcOrd="1" destOrd="0" presId="urn:microsoft.com/office/officeart/2005/8/layout/cycle4"/>
    <dgm:cxn modelId="{72D23719-0A9B-4CF2-9ECD-84EB199E2FCF}" type="presOf" srcId="{ECDE5B0F-565C-4821-A2DD-92E0F6FBD037}" destId="{1891E9A6-901A-4E53-AE63-8BE53361978A}" srcOrd="0" destOrd="0" presId="urn:microsoft.com/office/officeart/2005/8/layout/cycle4"/>
    <dgm:cxn modelId="{9A4C2E1B-1A0D-4A20-A74F-EB9A1E79548F}" type="presOf" srcId="{A7C10E46-2B50-42BD-B8AD-3ADE1EA74323}" destId="{8D8FA8C0-AD34-47A6-B787-C9135AB05389}" srcOrd="1" destOrd="0" presId="urn:microsoft.com/office/officeart/2005/8/layout/cycle4"/>
    <dgm:cxn modelId="{6088E01E-643D-4DAA-8485-3A862F2508D8}" srcId="{A78BA142-D599-4475-A426-02F146889777}" destId="{F3A3C929-C9F2-48AC-AC63-C662B831E05F}" srcOrd="0" destOrd="0" parTransId="{1263816A-46BD-4A6E-BE6C-A27F5F90A705}" sibTransId="{A4019398-BC1E-487A-B24D-DB563A7C4048}"/>
    <dgm:cxn modelId="{84558025-66AB-414A-9EED-067A3EE8FC4A}" type="presOf" srcId="{F3A3C929-C9F2-48AC-AC63-C662B831E05F}" destId="{DFFB920D-5808-4DAD-BF6C-B5F2395AF6A0}" srcOrd="0" destOrd="0" presId="urn:microsoft.com/office/officeart/2005/8/layout/cycle4"/>
    <dgm:cxn modelId="{6385302C-6AB4-44B5-BBC1-BE715AD998DE}" type="presOf" srcId="{92866C35-F253-4486-93A9-D85092545872}" destId="{ECAC64EA-F89C-4869-80A2-1134180CC7CE}" srcOrd="1" destOrd="1" presId="urn:microsoft.com/office/officeart/2005/8/layout/cycle4"/>
    <dgm:cxn modelId="{8B493732-7F52-4474-A59E-3C74B4EA989D}" type="presOf" srcId="{936D2653-CB2B-4A1D-A404-2F0454080536}" destId="{374D3F58-95C7-48F0-A8DF-5C08E050C7FC}" srcOrd="1" destOrd="0" presId="urn:microsoft.com/office/officeart/2005/8/layout/cycle4"/>
    <dgm:cxn modelId="{38F01A3B-54C7-41CF-9FC0-6A3B5DD59A81}" srcId="{D7B017F4-5069-4D2E-9258-11D95B61F276}" destId="{AD1A5490-B145-4A4E-B18E-F43659163101}" srcOrd="1" destOrd="0" parTransId="{1EB47FA9-9E67-4F6F-8059-DBCEB0AEF673}" sibTransId="{F0120748-E3A8-405C-A115-C5A35CE8FD9A}"/>
    <dgm:cxn modelId="{1E8FA53B-B053-4E80-B790-F33CF6BB5DD1}" type="presOf" srcId="{48B42D70-E13F-4E55-BCBF-5ADA8D02A752}" destId="{C1C044C1-3EA7-42B5-99B0-36DA996B5896}" srcOrd="0" destOrd="0" presId="urn:microsoft.com/office/officeart/2005/8/layout/cycle4"/>
    <dgm:cxn modelId="{BE63C63C-21E7-4C22-9D4A-7EA59D68437F}" type="presOf" srcId="{B51E0763-1545-4913-93C2-BD6DE3B78542}" destId="{65C12171-CCC7-4355-83DB-6F5DE0BCCF6E}" srcOrd="1" destOrd="1" presId="urn:microsoft.com/office/officeart/2005/8/layout/cycle4"/>
    <dgm:cxn modelId="{7C35875F-2919-4532-9091-3F802C9F361D}" type="presOf" srcId="{B51E0763-1545-4913-93C2-BD6DE3B78542}" destId="{DFFB920D-5808-4DAD-BF6C-B5F2395AF6A0}" srcOrd="0" destOrd="1" presId="urn:microsoft.com/office/officeart/2005/8/layout/cycle4"/>
    <dgm:cxn modelId="{09E26D47-B45E-4FC0-AC93-8AEADD53664A}" type="presOf" srcId="{FA358853-08E4-493F-BDF1-ACC9818E3FBB}" destId="{374D3F58-95C7-48F0-A8DF-5C08E050C7FC}" srcOrd="1" destOrd="1" presId="urn:microsoft.com/office/officeart/2005/8/layout/cycle4"/>
    <dgm:cxn modelId="{78E66B48-870C-4ADC-8067-9E3E92C433DC}" type="presOf" srcId="{CBF7EB48-05D4-4ED5-A3E1-1FE34B25DA8C}" destId="{54B579EE-8DF4-4D31-BF6E-086DF943AB77}" srcOrd="0" destOrd="0" presId="urn:microsoft.com/office/officeart/2005/8/layout/cycle4"/>
    <dgm:cxn modelId="{8A3DEF4E-9D8E-49DB-81D7-60E45E2E8142}" type="presOf" srcId="{A7C10E46-2B50-42BD-B8AD-3ADE1EA74323}" destId="{54DDFB86-16BA-4D1B-A127-14D413A5C354}" srcOrd="0" destOrd="0" presId="urn:microsoft.com/office/officeart/2005/8/layout/cycle4"/>
    <dgm:cxn modelId="{EB766552-1071-4827-B626-D8C5ACCAE36C}" type="presOf" srcId="{AD1A5490-B145-4A4E-B18E-F43659163101}" destId="{AF56F80A-7CC4-484E-B2AB-AA78D6BAB93C}" srcOrd="0" destOrd="0" presId="urn:microsoft.com/office/officeart/2005/8/layout/cycle4"/>
    <dgm:cxn modelId="{83933F77-6F53-49AC-BAF6-47199203711A}" srcId="{48B42D70-E13F-4E55-BCBF-5ADA8D02A752}" destId="{92866C35-F253-4486-93A9-D85092545872}" srcOrd="1" destOrd="0" parTransId="{A37CBD05-FE2D-4852-95A0-B09160309E57}" sibTransId="{4EE123D3-A12B-4BDC-8FE0-088FA3B2B730}"/>
    <dgm:cxn modelId="{83FE7189-0151-4269-AB4B-475170571649}" type="presOf" srcId="{92866C35-F253-4486-93A9-D85092545872}" destId="{1891E9A6-901A-4E53-AE63-8BE53361978A}" srcOrd="0" destOrd="1" presId="urn:microsoft.com/office/officeart/2005/8/layout/cycle4"/>
    <dgm:cxn modelId="{C904A58D-97FD-4463-8656-E9FE9847EAF4}" srcId="{D7B017F4-5069-4D2E-9258-11D95B61F276}" destId="{A78BA142-D599-4475-A426-02F146889777}" srcOrd="2" destOrd="0" parTransId="{5B0B7B05-53C3-401E-850B-91382A43F78E}" sibTransId="{161CA25D-CEEC-4124-AB37-B4F051DE006C}"/>
    <dgm:cxn modelId="{688C918E-580B-4606-9D34-530BCD009017}" type="presOf" srcId="{AD85D20E-D4A5-46D8-9536-0E6ED4D6AFED}" destId="{8D8FA8C0-AD34-47A6-B787-C9135AB05389}" srcOrd="1" destOrd="1" presId="urn:microsoft.com/office/officeart/2005/8/layout/cycle4"/>
    <dgm:cxn modelId="{0FA0928F-A72B-403B-9E8D-F363C31E8A2D}" srcId="{A78BA142-D599-4475-A426-02F146889777}" destId="{B51E0763-1545-4913-93C2-BD6DE3B78542}" srcOrd="1" destOrd="0" parTransId="{7FE29CA8-9C14-4944-85B3-987CA7B76E0E}" sibTransId="{BA503B09-FF5D-4618-ABC2-FEFAF0465CD6}"/>
    <dgm:cxn modelId="{D196C790-0B52-4D72-BB75-D0A17FC1D45E}" srcId="{CBF7EB48-05D4-4ED5-A3E1-1FE34B25DA8C}" destId="{936D2653-CB2B-4A1D-A404-2F0454080536}" srcOrd="0" destOrd="0" parTransId="{CD9CC607-B9E5-4039-A5D6-E7DB198C4254}" sibTransId="{11474AA6-2243-4253-A925-35E2CF837420}"/>
    <dgm:cxn modelId="{49D4BA94-3D4D-4A3F-B6FD-A642C49E03A0}" srcId="{CBF7EB48-05D4-4ED5-A3E1-1FE34B25DA8C}" destId="{FA358853-08E4-493F-BDF1-ACC9818E3FBB}" srcOrd="1" destOrd="0" parTransId="{94902F27-CF32-4029-B099-863E0E2C5B7C}" sibTransId="{AFFA678E-61B2-447F-8CD4-A91A4BA7FA49}"/>
    <dgm:cxn modelId="{503753B5-072D-4795-83F8-0568F47245D2}" srcId="{48B42D70-E13F-4E55-BCBF-5ADA8D02A752}" destId="{ECDE5B0F-565C-4821-A2DD-92E0F6FBD037}" srcOrd="0" destOrd="0" parTransId="{88AA5D1C-2046-4BC6-B841-EEE020574ABE}" sibTransId="{2EDA2031-8081-42C5-8715-8EC49C6BA5E1}"/>
    <dgm:cxn modelId="{D7213EC1-FBFC-4409-A271-D4E74DC6A69E}" type="presOf" srcId="{936D2653-CB2B-4A1D-A404-2F0454080536}" destId="{F7143B41-9C02-4C40-B48A-13F00651A2F4}" srcOrd="0" destOrd="0" presId="urn:microsoft.com/office/officeart/2005/8/layout/cycle4"/>
    <dgm:cxn modelId="{86C4AFC8-068F-4B16-AB49-B98069C398B3}" srcId="{D7B017F4-5069-4D2E-9258-11D95B61F276}" destId="{48B42D70-E13F-4E55-BCBF-5ADA8D02A752}" srcOrd="3" destOrd="0" parTransId="{9C993796-5CFA-4FB1-8EAD-79E26AA2A3ED}" sibTransId="{995A3E1A-1EE3-4C06-9B80-074539C98FA7}"/>
    <dgm:cxn modelId="{F0CA4ECE-6611-4B9A-AF36-1C6B67FD2EF2}" srcId="{AD1A5490-B145-4A4E-B18E-F43659163101}" destId="{A7C10E46-2B50-42BD-B8AD-3ADE1EA74323}" srcOrd="0" destOrd="0" parTransId="{34C11722-7525-4B78-81F5-06A3119623D3}" sibTransId="{F2DC177A-904A-4857-8BE5-FA8AEB808BA5}"/>
    <dgm:cxn modelId="{5166D5E2-74FB-43A6-89FA-3FBD80459868}" type="presOf" srcId="{AD85D20E-D4A5-46D8-9536-0E6ED4D6AFED}" destId="{54DDFB86-16BA-4D1B-A127-14D413A5C354}" srcOrd="0" destOrd="1" presId="urn:microsoft.com/office/officeart/2005/8/layout/cycle4"/>
    <dgm:cxn modelId="{88A6F9E3-D146-47BC-A557-1F916737360B}" type="presOf" srcId="{FA358853-08E4-493F-BDF1-ACC9818E3FBB}" destId="{F7143B41-9C02-4C40-B48A-13F00651A2F4}" srcOrd="0" destOrd="1" presId="urn:microsoft.com/office/officeart/2005/8/layout/cycle4"/>
    <dgm:cxn modelId="{6BEAAEF0-34F0-4AC9-982D-1C819F0EC395}" srcId="{D7B017F4-5069-4D2E-9258-11D95B61F276}" destId="{CBF7EB48-05D4-4ED5-A3E1-1FE34B25DA8C}" srcOrd="0" destOrd="0" parTransId="{3B1129C6-D6D7-4BE2-ADB9-068182690436}" sibTransId="{885EF382-9FAC-434E-9161-DDE171D47E0F}"/>
    <dgm:cxn modelId="{899A35F5-AD76-4BB6-A15C-DDDD170102E6}" type="presOf" srcId="{A78BA142-D599-4475-A426-02F146889777}" destId="{8FAA55F8-C866-40B8-A62E-ECAA8920B5AD}" srcOrd="0" destOrd="0" presId="urn:microsoft.com/office/officeart/2005/8/layout/cycle4"/>
    <dgm:cxn modelId="{80FB8836-3532-45D7-B913-CC63E1E9B374}" type="presParOf" srcId="{E208FADC-8EE4-4F97-8A52-090C56D5F80A}" destId="{C53916AA-CC43-4830-9991-E932F2515016}" srcOrd="0" destOrd="0" presId="urn:microsoft.com/office/officeart/2005/8/layout/cycle4"/>
    <dgm:cxn modelId="{CA2B88D2-4ED0-446D-BCCE-9A4EFF809E36}" type="presParOf" srcId="{C53916AA-CC43-4830-9991-E932F2515016}" destId="{42ADD51F-4C48-43AF-A71B-72230490ED2D}" srcOrd="0" destOrd="0" presId="urn:microsoft.com/office/officeart/2005/8/layout/cycle4"/>
    <dgm:cxn modelId="{86FA0A91-D129-4669-BC76-128E7236CC81}" type="presParOf" srcId="{42ADD51F-4C48-43AF-A71B-72230490ED2D}" destId="{F7143B41-9C02-4C40-B48A-13F00651A2F4}" srcOrd="0" destOrd="0" presId="urn:microsoft.com/office/officeart/2005/8/layout/cycle4"/>
    <dgm:cxn modelId="{D09C5272-58E0-410A-9F9D-AA2CF0DB538A}" type="presParOf" srcId="{42ADD51F-4C48-43AF-A71B-72230490ED2D}" destId="{374D3F58-95C7-48F0-A8DF-5C08E050C7FC}" srcOrd="1" destOrd="0" presId="urn:microsoft.com/office/officeart/2005/8/layout/cycle4"/>
    <dgm:cxn modelId="{D4013AF7-3A4B-41E3-B492-10234F28BC4E}" type="presParOf" srcId="{C53916AA-CC43-4830-9991-E932F2515016}" destId="{3BD45B01-76A0-409B-9F45-A63BB8CC2C9D}" srcOrd="1" destOrd="0" presId="urn:microsoft.com/office/officeart/2005/8/layout/cycle4"/>
    <dgm:cxn modelId="{3B2B0DB7-E484-491F-A241-5CD57E88852A}" type="presParOf" srcId="{3BD45B01-76A0-409B-9F45-A63BB8CC2C9D}" destId="{54DDFB86-16BA-4D1B-A127-14D413A5C354}" srcOrd="0" destOrd="0" presId="urn:microsoft.com/office/officeart/2005/8/layout/cycle4"/>
    <dgm:cxn modelId="{BB741FDA-4EB5-4CA2-A5D3-C4E784608EDF}" type="presParOf" srcId="{3BD45B01-76A0-409B-9F45-A63BB8CC2C9D}" destId="{8D8FA8C0-AD34-47A6-B787-C9135AB05389}" srcOrd="1" destOrd="0" presId="urn:microsoft.com/office/officeart/2005/8/layout/cycle4"/>
    <dgm:cxn modelId="{8282F2F8-033F-4A0E-BCDC-672649B07574}" type="presParOf" srcId="{C53916AA-CC43-4830-9991-E932F2515016}" destId="{C2EA3CC9-4F7B-499F-A4CF-DC5AF08A901A}" srcOrd="2" destOrd="0" presId="urn:microsoft.com/office/officeart/2005/8/layout/cycle4"/>
    <dgm:cxn modelId="{B7F5B8E8-3F3A-4787-B200-F0D4F8FA24A2}" type="presParOf" srcId="{C2EA3CC9-4F7B-499F-A4CF-DC5AF08A901A}" destId="{DFFB920D-5808-4DAD-BF6C-B5F2395AF6A0}" srcOrd="0" destOrd="0" presId="urn:microsoft.com/office/officeart/2005/8/layout/cycle4"/>
    <dgm:cxn modelId="{0F02541E-D355-4611-96F5-A5E4E2ED7E88}" type="presParOf" srcId="{C2EA3CC9-4F7B-499F-A4CF-DC5AF08A901A}" destId="{65C12171-CCC7-4355-83DB-6F5DE0BCCF6E}" srcOrd="1" destOrd="0" presId="urn:microsoft.com/office/officeart/2005/8/layout/cycle4"/>
    <dgm:cxn modelId="{82174C31-DD19-4287-BC9C-B10FD663FF1B}" type="presParOf" srcId="{C53916AA-CC43-4830-9991-E932F2515016}" destId="{97B9885F-BE48-4438-BA28-A94B7CFF784F}" srcOrd="3" destOrd="0" presId="urn:microsoft.com/office/officeart/2005/8/layout/cycle4"/>
    <dgm:cxn modelId="{0224C80F-0F37-4EA0-B3F8-39D0A085772D}" type="presParOf" srcId="{97B9885F-BE48-4438-BA28-A94B7CFF784F}" destId="{1891E9A6-901A-4E53-AE63-8BE53361978A}" srcOrd="0" destOrd="0" presId="urn:microsoft.com/office/officeart/2005/8/layout/cycle4"/>
    <dgm:cxn modelId="{F99EF8D4-C88D-449C-8EED-6849158D9CBB}" type="presParOf" srcId="{97B9885F-BE48-4438-BA28-A94B7CFF784F}" destId="{ECAC64EA-F89C-4869-80A2-1134180CC7CE}" srcOrd="1" destOrd="0" presId="urn:microsoft.com/office/officeart/2005/8/layout/cycle4"/>
    <dgm:cxn modelId="{8D70A25D-8C7C-4C27-BADD-75C4CFDFB34C}" type="presParOf" srcId="{C53916AA-CC43-4830-9991-E932F2515016}" destId="{3BE9370C-A165-4057-9560-1DAEF4F72D01}" srcOrd="4" destOrd="0" presId="urn:microsoft.com/office/officeart/2005/8/layout/cycle4"/>
    <dgm:cxn modelId="{DB846B08-6E09-4F99-92CA-3C56564CF81D}" type="presParOf" srcId="{E208FADC-8EE4-4F97-8A52-090C56D5F80A}" destId="{31E594F1-1309-422F-B6DF-E6C16C825BC7}" srcOrd="1" destOrd="0" presId="urn:microsoft.com/office/officeart/2005/8/layout/cycle4"/>
    <dgm:cxn modelId="{165F9FC9-BC22-46C8-B1DB-D5B639B11019}" type="presParOf" srcId="{31E594F1-1309-422F-B6DF-E6C16C825BC7}" destId="{54B579EE-8DF4-4D31-BF6E-086DF943AB77}" srcOrd="0" destOrd="0" presId="urn:microsoft.com/office/officeart/2005/8/layout/cycle4"/>
    <dgm:cxn modelId="{4107A202-A145-4763-982C-812DFACDE52F}" type="presParOf" srcId="{31E594F1-1309-422F-B6DF-E6C16C825BC7}" destId="{AF56F80A-7CC4-484E-B2AB-AA78D6BAB93C}" srcOrd="1" destOrd="0" presId="urn:microsoft.com/office/officeart/2005/8/layout/cycle4"/>
    <dgm:cxn modelId="{ED6B17AE-5B85-401D-9D16-5C94B7B59813}" type="presParOf" srcId="{31E594F1-1309-422F-B6DF-E6C16C825BC7}" destId="{8FAA55F8-C866-40B8-A62E-ECAA8920B5AD}" srcOrd="2" destOrd="0" presId="urn:microsoft.com/office/officeart/2005/8/layout/cycle4"/>
    <dgm:cxn modelId="{1D767CA2-934B-4AA4-A954-42ECB7195792}" type="presParOf" srcId="{31E594F1-1309-422F-B6DF-E6C16C825BC7}" destId="{C1C044C1-3EA7-42B5-99B0-36DA996B5896}" srcOrd="3" destOrd="0" presId="urn:microsoft.com/office/officeart/2005/8/layout/cycle4"/>
    <dgm:cxn modelId="{10034429-7AD8-432D-91E7-5772E99082E6}" type="presParOf" srcId="{31E594F1-1309-422F-B6DF-E6C16C825BC7}" destId="{7248DED6-290F-4279-9D08-F98B5BFC5BC2}" srcOrd="4" destOrd="0" presId="urn:microsoft.com/office/officeart/2005/8/layout/cycle4"/>
    <dgm:cxn modelId="{554719A8-5FE0-4E50-AD81-D7E9ABA4BDAC}" type="presParOf" srcId="{E208FADC-8EE4-4F97-8A52-090C56D5F80A}" destId="{DF56EEF2-61EF-49BA-AB50-49B2C9B16F38}" srcOrd="2" destOrd="0" presId="urn:microsoft.com/office/officeart/2005/8/layout/cycle4"/>
    <dgm:cxn modelId="{162DB2AB-AB3D-4677-A272-B87296E631A2}" type="presParOf" srcId="{E208FADC-8EE4-4F97-8A52-090C56D5F80A}" destId="{511D6D15-0E52-4AEA-81AE-4F176BE3782A}"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5DE468-28DE-49A4-8969-1ECE1C61F67A}">
      <dsp:nvSpPr>
        <dsp:cNvPr id="0" name=""/>
        <dsp:cNvSpPr/>
      </dsp:nvSpPr>
      <dsp:spPr>
        <a:xfrm rot="2562386">
          <a:off x="4398929" y="3554200"/>
          <a:ext cx="765322" cy="37792"/>
        </a:xfrm>
        <a:custGeom>
          <a:avLst/>
          <a:gdLst/>
          <a:ahLst/>
          <a:cxnLst/>
          <a:rect l="0" t="0" r="0" b="0"/>
          <a:pathLst>
            <a:path>
              <a:moveTo>
                <a:pt x="0" y="18896"/>
              </a:moveTo>
              <a:lnTo>
                <a:pt x="765322" y="1889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9BDE16-8960-40AE-8F79-A346827719FB}">
      <dsp:nvSpPr>
        <dsp:cNvPr id="0" name=""/>
        <dsp:cNvSpPr/>
      </dsp:nvSpPr>
      <dsp:spPr>
        <a:xfrm>
          <a:off x="4500397" y="2509384"/>
          <a:ext cx="851048" cy="37792"/>
        </a:xfrm>
        <a:custGeom>
          <a:avLst/>
          <a:gdLst/>
          <a:ahLst/>
          <a:cxnLst/>
          <a:rect l="0" t="0" r="0" b="0"/>
          <a:pathLst>
            <a:path>
              <a:moveTo>
                <a:pt x="0" y="18896"/>
              </a:moveTo>
              <a:lnTo>
                <a:pt x="851048" y="1889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0FF773-67E2-44A4-983B-18BAC1EF611C}">
      <dsp:nvSpPr>
        <dsp:cNvPr id="0" name=""/>
        <dsp:cNvSpPr/>
      </dsp:nvSpPr>
      <dsp:spPr>
        <a:xfrm rot="19037614">
          <a:off x="4398929" y="1464567"/>
          <a:ext cx="765322" cy="37792"/>
        </a:xfrm>
        <a:custGeom>
          <a:avLst/>
          <a:gdLst/>
          <a:ahLst/>
          <a:cxnLst/>
          <a:rect l="0" t="0" r="0" b="0"/>
          <a:pathLst>
            <a:path>
              <a:moveTo>
                <a:pt x="0" y="18896"/>
              </a:moveTo>
              <a:lnTo>
                <a:pt x="765322" y="18896"/>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0BEBD4-7D3B-48F9-85BA-077B0FD0ADE1}">
      <dsp:nvSpPr>
        <dsp:cNvPr id="0" name=""/>
        <dsp:cNvSpPr/>
      </dsp:nvSpPr>
      <dsp:spPr>
        <a:xfrm>
          <a:off x="2434150" y="1312841"/>
          <a:ext cx="2430878" cy="2430878"/>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9D8A62-2D5A-44BF-8D3B-C33B9A446740}">
      <dsp:nvSpPr>
        <dsp:cNvPr id="0" name=""/>
        <dsp:cNvSpPr/>
      </dsp:nvSpPr>
      <dsp:spPr>
        <a:xfrm>
          <a:off x="4869413" y="45"/>
          <a:ext cx="1458527" cy="1458527"/>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a:latin typeface="Euphemia"/>
            </a:rPr>
            <a:t>Coach</a:t>
          </a:r>
          <a:endParaRPr lang="en-US" sz="2600" kern="1200"/>
        </a:p>
      </dsp:txBody>
      <dsp:txXfrm>
        <a:off x="5083009" y="213641"/>
        <a:ext cx="1031335" cy="1031335"/>
      </dsp:txXfrm>
    </dsp:sp>
    <dsp:sp modelId="{07503F58-D9D4-4C92-82F0-6670B47365F4}">
      <dsp:nvSpPr>
        <dsp:cNvPr id="0" name=""/>
        <dsp:cNvSpPr/>
      </dsp:nvSpPr>
      <dsp:spPr>
        <a:xfrm>
          <a:off x="5351446" y="1799016"/>
          <a:ext cx="1458527" cy="1458527"/>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a:latin typeface="Euphemia"/>
            </a:rPr>
            <a:t>Coach</a:t>
          </a:r>
          <a:endParaRPr lang="en-US" sz="2600" kern="1200"/>
        </a:p>
      </dsp:txBody>
      <dsp:txXfrm>
        <a:off x="5565042" y="2012612"/>
        <a:ext cx="1031335" cy="1031335"/>
      </dsp:txXfrm>
    </dsp:sp>
    <dsp:sp modelId="{14C65F1A-2B52-4390-81FF-189A23F0684F}">
      <dsp:nvSpPr>
        <dsp:cNvPr id="0" name=""/>
        <dsp:cNvSpPr/>
      </dsp:nvSpPr>
      <dsp:spPr>
        <a:xfrm>
          <a:off x="6955826" y="1799016"/>
          <a:ext cx="2187790" cy="1458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889250" rtl="0">
            <a:lnSpc>
              <a:spcPct val="90000"/>
            </a:lnSpc>
            <a:spcBef>
              <a:spcPct val="0"/>
            </a:spcBef>
            <a:spcAft>
              <a:spcPct val="15000"/>
            </a:spcAft>
            <a:buChar char="•"/>
          </a:pPr>
          <a:endParaRPr lang="en-US" sz="6500" kern="1200"/>
        </a:p>
      </dsp:txBody>
      <dsp:txXfrm>
        <a:off x="6955826" y="1799016"/>
        <a:ext cx="2187790" cy="1458527"/>
      </dsp:txXfrm>
    </dsp:sp>
    <dsp:sp modelId="{0B987889-A311-4355-A2A9-C10A903D8486}">
      <dsp:nvSpPr>
        <dsp:cNvPr id="0" name=""/>
        <dsp:cNvSpPr/>
      </dsp:nvSpPr>
      <dsp:spPr>
        <a:xfrm>
          <a:off x="4869413" y="3597987"/>
          <a:ext cx="1458527" cy="1458527"/>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a:latin typeface="Euphemia"/>
            </a:rPr>
            <a:t>Coach</a:t>
          </a:r>
          <a:endParaRPr lang="en-US" sz="2600" kern="1200"/>
        </a:p>
      </dsp:txBody>
      <dsp:txXfrm>
        <a:off x="5083009" y="3811583"/>
        <a:ext cx="1031335" cy="1031335"/>
      </dsp:txXfrm>
    </dsp:sp>
    <dsp:sp modelId="{F53ECF76-D52F-40CA-82BC-ACDA0F3F6855}">
      <dsp:nvSpPr>
        <dsp:cNvPr id="0" name=""/>
        <dsp:cNvSpPr/>
      </dsp:nvSpPr>
      <dsp:spPr>
        <a:xfrm>
          <a:off x="6473793" y="3597987"/>
          <a:ext cx="2187790" cy="1458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889250" rtl="0">
            <a:lnSpc>
              <a:spcPct val="90000"/>
            </a:lnSpc>
            <a:spcBef>
              <a:spcPct val="0"/>
            </a:spcBef>
            <a:spcAft>
              <a:spcPct val="15000"/>
            </a:spcAft>
            <a:buChar char="•"/>
          </a:pPr>
          <a:endParaRPr lang="en-US" sz="6500" kern="1200"/>
        </a:p>
      </dsp:txBody>
      <dsp:txXfrm>
        <a:off x="6473793" y="3597987"/>
        <a:ext cx="2187790" cy="14585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379BFD-A150-4287-B505-A07BE7779923}">
      <dsp:nvSpPr>
        <dsp:cNvPr id="0" name=""/>
        <dsp:cNvSpPr/>
      </dsp:nvSpPr>
      <dsp:spPr>
        <a:xfrm>
          <a:off x="434694" y="0"/>
          <a:ext cx="1215866" cy="65063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Euphemia"/>
            </a:rPr>
            <a:t>Tech</a:t>
          </a:r>
          <a:endParaRPr lang="en-US" sz="1600" kern="1200"/>
        </a:p>
      </dsp:txBody>
      <dsp:txXfrm>
        <a:off x="453750" y="19056"/>
        <a:ext cx="1177754" cy="612518"/>
      </dsp:txXfrm>
    </dsp:sp>
    <dsp:sp modelId="{9D01E788-A9F1-4B1F-8409-4AD28FC4A4B7}">
      <dsp:nvSpPr>
        <dsp:cNvPr id="0" name=""/>
        <dsp:cNvSpPr/>
      </dsp:nvSpPr>
      <dsp:spPr>
        <a:xfrm rot="5400000">
          <a:off x="920634" y="666896"/>
          <a:ext cx="243986" cy="29278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954793" y="691294"/>
        <a:ext cx="175669" cy="170790"/>
      </dsp:txXfrm>
    </dsp:sp>
    <dsp:sp modelId="{EC3CC8AD-9419-4A82-8C67-631CFBEBE403}">
      <dsp:nvSpPr>
        <dsp:cNvPr id="0" name=""/>
        <dsp:cNvSpPr/>
      </dsp:nvSpPr>
      <dsp:spPr>
        <a:xfrm>
          <a:off x="434694" y="975946"/>
          <a:ext cx="1215866" cy="650630"/>
        </a:xfrm>
        <a:prstGeom prst="roundRect">
          <a:avLst>
            <a:gd name="adj" fmla="val 10000"/>
          </a:avLst>
        </a:prstGeom>
        <a:solidFill>
          <a:schemeClr val="accent4">
            <a:hueOff val="8861780"/>
            <a:satOff val="-26886"/>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Euphemia"/>
            </a:rPr>
            <a:t>Logistics and Grants</a:t>
          </a:r>
          <a:endParaRPr lang="en-US" sz="1600" kern="1200"/>
        </a:p>
      </dsp:txBody>
      <dsp:txXfrm>
        <a:off x="453750" y="995002"/>
        <a:ext cx="1177754" cy="612518"/>
      </dsp:txXfrm>
    </dsp:sp>
    <dsp:sp modelId="{0C2EECA2-C5F0-4D76-A91D-3F91A51C8C1B}">
      <dsp:nvSpPr>
        <dsp:cNvPr id="0" name=""/>
        <dsp:cNvSpPr/>
      </dsp:nvSpPr>
      <dsp:spPr>
        <a:xfrm rot="5400000">
          <a:off x="920634" y="1642842"/>
          <a:ext cx="243986" cy="292783"/>
        </a:xfrm>
        <a:prstGeom prst="rightArrow">
          <a:avLst>
            <a:gd name="adj1" fmla="val 60000"/>
            <a:gd name="adj2" fmla="val 50000"/>
          </a:avLst>
        </a:prstGeom>
        <a:solidFill>
          <a:schemeClr val="accent4">
            <a:hueOff val="17723560"/>
            <a:satOff val="-53772"/>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954793" y="1667240"/>
        <a:ext cx="175669" cy="170790"/>
      </dsp:txXfrm>
    </dsp:sp>
    <dsp:sp modelId="{A44BE4C4-8DDF-4ED2-B6C3-1D3A86952FF2}">
      <dsp:nvSpPr>
        <dsp:cNvPr id="0" name=""/>
        <dsp:cNvSpPr/>
      </dsp:nvSpPr>
      <dsp:spPr>
        <a:xfrm>
          <a:off x="434694" y="1951892"/>
          <a:ext cx="1215866" cy="650630"/>
        </a:xfrm>
        <a:prstGeom prst="roundRect">
          <a:avLst>
            <a:gd name="adj" fmla="val 10000"/>
          </a:avLst>
        </a:prstGeom>
        <a:solidFill>
          <a:schemeClr val="accent4">
            <a:hueOff val="17723560"/>
            <a:satOff val="-53772"/>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latin typeface="Euphemia"/>
            </a:rPr>
            <a:t>Payments</a:t>
          </a:r>
          <a:endParaRPr lang="en-US" sz="1600" kern="1200"/>
        </a:p>
      </dsp:txBody>
      <dsp:txXfrm>
        <a:off x="453750" y="1970948"/>
        <a:ext cx="1177754" cy="6125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C7177B-5B4B-4FCD-BE60-174C5B340BAF}">
      <dsp:nvSpPr>
        <dsp:cNvPr id="0" name=""/>
        <dsp:cNvSpPr/>
      </dsp:nvSpPr>
      <dsp:spPr>
        <a:xfrm rot="5400000">
          <a:off x="-214067" y="222314"/>
          <a:ext cx="1427118" cy="998983"/>
        </a:xfrm>
        <a:prstGeom prst="chevr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Euphemia"/>
            </a:rPr>
            <a:t>Mentor Coach</a:t>
          </a:r>
          <a:endParaRPr lang="en-US" sz="1300" b="1" kern="1200"/>
        </a:p>
      </dsp:txBody>
      <dsp:txXfrm rot="-5400000">
        <a:off x="1" y="507739"/>
        <a:ext cx="998983" cy="428135"/>
      </dsp:txXfrm>
    </dsp:sp>
    <dsp:sp modelId="{EECC684F-A587-40BD-AA3D-01B6775F85A5}">
      <dsp:nvSpPr>
        <dsp:cNvPr id="0" name=""/>
        <dsp:cNvSpPr/>
      </dsp:nvSpPr>
      <dsp:spPr>
        <a:xfrm rot="5400000">
          <a:off x="5087395" y="-4080165"/>
          <a:ext cx="927627" cy="9104451"/>
        </a:xfrm>
        <a:prstGeom prst="round2Same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Mostly staff-based</a:t>
          </a:r>
        </a:p>
        <a:p>
          <a:pPr marL="228600" lvl="1" indent="-228600" algn="l" defTabSz="889000" rtl="0">
            <a:lnSpc>
              <a:spcPct val="90000"/>
            </a:lnSpc>
            <a:spcBef>
              <a:spcPct val="0"/>
            </a:spcBef>
            <a:spcAft>
              <a:spcPct val="15000"/>
            </a:spcAft>
            <a:buChar char="•"/>
          </a:pPr>
          <a:r>
            <a:rPr lang="en-US" sz="2000" kern="1200">
              <a:latin typeface="Euphemia"/>
            </a:rPr>
            <a:t>Monthly meetings with assigned Campaign Coaches and whole network</a:t>
          </a:r>
          <a:endParaRPr lang="en-US" sz="2000" kern="1200"/>
        </a:p>
        <a:p>
          <a:pPr marL="228600" lvl="1" indent="-228600" algn="l" defTabSz="889000" rtl="0">
            <a:lnSpc>
              <a:spcPct val="90000"/>
            </a:lnSpc>
            <a:spcBef>
              <a:spcPct val="0"/>
            </a:spcBef>
            <a:spcAft>
              <a:spcPct val="15000"/>
            </a:spcAft>
            <a:buChar char="•"/>
          </a:pPr>
          <a:r>
            <a:rPr lang="en-US" sz="2000" kern="1200">
              <a:latin typeface="Euphemia"/>
            </a:rPr>
            <a:t>Support Campaign Coaches problem solving and thought partnership</a:t>
          </a:r>
        </a:p>
      </dsp:txBody>
      <dsp:txXfrm rot="-5400000">
        <a:off x="998984" y="53529"/>
        <a:ext cx="9059168" cy="837061"/>
      </dsp:txXfrm>
    </dsp:sp>
    <dsp:sp modelId="{CA4509E2-DB9B-4FB6-8839-1A81E43B4837}">
      <dsp:nvSpPr>
        <dsp:cNvPr id="0" name=""/>
        <dsp:cNvSpPr/>
      </dsp:nvSpPr>
      <dsp:spPr>
        <a:xfrm rot="5400000">
          <a:off x="-214067" y="1519302"/>
          <a:ext cx="1427118" cy="998983"/>
        </a:xfrm>
        <a:prstGeom prst="chevron">
          <a:avLst/>
        </a:prstGeom>
        <a:gradFill rotWithShape="0">
          <a:gsLst>
            <a:gs pos="0">
              <a:schemeClr val="accent5">
                <a:hueOff val="-6494105"/>
                <a:satOff val="-6746"/>
                <a:lumOff val="1961"/>
                <a:alphaOff val="0"/>
                <a:satMod val="103000"/>
                <a:lumMod val="102000"/>
                <a:tint val="94000"/>
              </a:schemeClr>
            </a:gs>
            <a:gs pos="50000">
              <a:schemeClr val="accent5">
                <a:hueOff val="-6494105"/>
                <a:satOff val="-6746"/>
                <a:lumOff val="1961"/>
                <a:alphaOff val="0"/>
                <a:satMod val="110000"/>
                <a:lumMod val="100000"/>
                <a:shade val="100000"/>
              </a:schemeClr>
            </a:gs>
            <a:gs pos="100000">
              <a:schemeClr val="accent5">
                <a:hueOff val="-6494105"/>
                <a:satOff val="-6746"/>
                <a:lumOff val="1961"/>
                <a:alphaOff val="0"/>
                <a:lumMod val="99000"/>
                <a:satMod val="120000"/>
                <a:shade val="78000"/>
              </a:schemeClr>
            </a:gs>
          </a:gsLst>
          <a:lin ang="5400000" scaled="0"/>
        </a:gradFill>
        <a:ln w="6350" cap="flat" cmpd="sng" algn="ctr">
          <a:solidFill>
            <a:schemeClr val="accent5">
              <a:hueOff val="-6494105"/>
              <a:satOff val="-6746"/>
              <a:lumOff val="196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Euphemia"/>
            </a:rPr>
            <a:t>Campaign Coach</a:t>
          </a:r>
          <a:endParaRPr lang="en-US" sz="1300" b="1" kern="1200"/>
        </a:p>
      </dsp:txBody>
      <dsp:txXfrm rot="-5400000">
        <a:off x="1" y="1804727"/>
        <a:ext cx="998983" cy="428135"/>
      </dsp:txXfrm>
    </dsp:sp>
    <dsp:sp modelId="{EEA5BD63-6B63-44E9-A0ED-F32C25095090}">
      <dsp:nvSpPr>
        <dsp:cNvPr id="0" name=""/>
        <dsp:cNvSpPr/>
      </dsp:nvSpPr>
      <dsp:spPr>
        <a:xfrm rot="5400000">
          <a:off x="5087395" y="-2799429"/>
          <a:ext cx="927627" cy="9104451"/>
        </a:xfrm>
        <a:prstGeom prst="round2SameRect">
          <a:avLst/>
        </a:prstGeom>
        <a:solidFill>
          <a:schemeClr val="lt1">
            <a:alpha val="90000"/>
            <a:hueOff val="0"/>
            <a:satOff val="0"/>
            <a:lumOff val="0"/>
            <a:alphaOff val="0"/>
          </a:schemeClr>
        </a:solidFill>
        <a:ln w="6350" cap="flat" cmpd="sng" algn="ctr">
          <a:solidFill>
            <a:schemeClr val="accent5">
              <a:hueOff val="-6494105"/>
              <a:satOff val="-6746"/>
              <a:lumOff val="196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Holds coaching calls, documents progress</a:t>
          </a:r>
        </a:p>
        <a:p>
          <a:pPr marL="228600" lvl="1" indent="-228600" algn="l" defTabSz="889000" rtl="0">
            <a:lnSpc>
              <a:spcPct val="90000"/>
            </a:lnSpc>
            <a:spcBef>
              <a:spcPct val="0"/>
            </a:spcBef>
            <a:spcAft>
              <a:spcPct val="15000"/>
            </a:spcAft>
            <a:buChar char="•"/>
          </a:pPr>
          <a:r>
            <a:rPr lang="en-US" sz="2000" kern="1200"/>
            <a:t>Coaches 1–2 local teams</a:t>
          </a:r>
          <a:endParaRPr lang="en-US" sz="2000" kern="1200">
            <a:latin typeface="Euphemia"/>
          </a:endParaRP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dsp:txBody>
      <dsp:txXfrm rot="-5400000">
        <a:off x="998984" y="1334265"/>
        <a:ext cx="9059168" cy="837061"/>
      </dsp:txXfrm>
    </dsp:sp>
    <dsp:sp modelId="{E8E35340-065F-4C73-B983-9BCB0D51BC0B}">
      <dsp:nvSpPr>
        <dsp:cNvPr id="0" name=""/>
        <dsp:cNvSpPr/>
      </dsp:nvSpPr>
      <dsp:spPr>
        <a:xfrm rot="5400000">
          <a:off x="-214067" y="3083363"/>
          <a:ext cx="1427118" cy="998983"/>
        </a:xfrm>
        <a:prstGeom prst="chevron">
          <a:avLst/>
        </a:prstGeom>
        <a:gradFill rotWithShape="0">
          <a:gsLst>
            <a:gs pos="0">
              <a:schemeClr val="accent5">
                <a:hueOff val="-12988209"/>
                <a:satOff val="-13493"/>
                <a:lumOff val="3921"/>
                <a:alphaOff val="0"/>
                <a:satMod val="103000"/>
                <a:lumMod val="102000"/>
                <a:tint val="94000"/>
              </a:schemeClr>
            </a:gs>
            <a:gs pos="50000">
              <a:schemeClr val="accent5">
                <a:hueOff val="-12988209"/>
                <a:satOff val="-13493"/>
                <a:lumOff val="3921"/>
                <a:alphaOff val="0"/>
                <a:satMod val="110000"/>
                <a:lumMod val="100000"/>
                <a:shade val="100000"/>
              </a:schemeClr>
            </a:gs>
            <a:gs pos="100000">
              <a:schemeClr val="accent5">
                <a:hueOff val="-12988209"/>
                <a:satOff val="-13493"/>
                <a:lumOff val="3921"/>
                <a:alphaOff val="0"/>
                <a:lumMod val="99000"/>
                <a:satMod val="120000"/>
                <a:shade val="78000"/>
              </a:schemeClr>
            </a:gs>
          </a:gsLst>
          <a:lin ang="5400000" scaled="0"/>
        </a:gradFill>
        <a:ln w="6350" cap="flat" cmpd="sng" algn="ctr">
          <a:solidFill>
            <a:schemeClr val="accent5">
              <a:hueOff val="-12988209"/>
              <a:satOff val="-13493"/>
              <a:lumOff val="392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rtl="0">
            <a:lnSpc>
              <a:spcPct val="90000"/>
            </a:lnSpc>
            <a:spcBef>
              <a:spcPct val="0"/>
            </a:spcBef>
            <a:spcAft>
              <a:spcPct val="35000"/>
            </a:spcAft>
            <a:buNone/>
          </a:pPr>
          <a:r>
            <a:rPr lang="en-US" sz="1300" b="1" kern="1200">
              <a:latin typeface="Euphemia"/>
            </a:rPr>
            <a:t>Team Lead</a:t>
          </a:r>
          <a:endParaRPr lang="en-US" sz="1300" b="1" kern="1200"/>
        </a:p>
      </dsp:txBody>
      <dsp:txXfrm rot="-5400000">
        <a:off x="1" y="3368788"/>
        <a:ext cx="998983" cy="428135"/>
      </dsp:txXfrm>
    </dsp:sp>
    <dsp:sp modelId="{CE7ED297-AE72-4C37-A2CE-90A0E6CA2709}">
      <dsp:nvSpPr>
        <dsp:cNvPr id="0" name=""/>
        <dsp:cNvSpPr/>
      </dsp:nvSpPr>
      <dsp:spPr>
        <a:xfrm rot="5400000">
          <a:off x="4820322" y="-1201909"/>
          <a:ext cx="1461773" cy="9070037"/>
        </a:xfrm>
        <a:prstGeom prst="round2SameRect">
          <a:avLst/>
        </a:prstGeom>
        <a:solidFill>
          <a:schemeClr val="lt1">
            <a:alpha val="90000"/>
            <a:hueOff val="0"/>
            <a:satOff val="0"/>
            <a:lumOff val="0"/>
            <a:alphaOff val="0"/>
          </a:schemeClr>
        </a:solidFill>
        <a:ln w="6350" cap="flat" cmpd="sng" algn="ctr">
          <a:solidFill>
            <a:schemeClr val="accent5">
              <a:hueOff val="-12988209"/>
              <a:satOff val="-13493"/>
              <a:lumOff val="3921"/>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Coordinates team </a:t>
          </a:r>
          <a:r>
            <a:rPr lang="en-US" sz="2000" kern="1200">
              <a:latin typeface="Euphemia"/>
            </a:rPr>
            <a:t>operations, meetings, and roles</a:t>
          </a:r>
        </a:p>
        <a:p>
          <a:pPr marL="228600" lvl="1" indent="-228600" algn="l" defTabSz="889000">
            <a:lnSpc>
              <a:spcPct val="90000"/>
            </a:lnSpc>
            <a:spcBef>
              <a:spcPct val="0"/>
            </a:spcBef>
            <a:spcAft>
              <a:spcPct val="15000"/>
            </a:spcAft>
            <a:buChar char="•"/>
          </a:pPr>
          <a:r>
            <a:rPr lang="en-US" sz="2000" kern="1200">
              <a:latin typeface="Euphemia"/>
            </a:rPr>
            <a:t>Clarifies</a:t>
          </a:r>
          <a:r>
            <a:rPr lang="en-US" sz="2000" kern="1200"/>
            <a:t> team membership and purpose</a:t>
          </a:r>
        </a:p>
        <a:p>
          <a:pPr marL="228600" lvl="1" indent="-228600" algn="l" defTabSz="889000">
            <a:lnSpc>
              <a:spcPct val="90000"/>
            </a:lnSpc>
            <a:spcBef>
              <a:spcPct val="0"/>
            </a:spcBef>
            <a:spcAft>
              <a:spcPct val="15000"/>
            </a:spcAft>
            <a:buChar char="•"/>
          </a:pPr>
          <a:r>
            <a:rPr lang="en-US" sz="2000" kern="1200"/>
            <a:t>Upholds team norms and </a:t>
          </a:r>
          <a:r>
            <a:rPr lang="en-US" sz="2000" kern="1200">
              <a:latin typeface="Euphemia"/>
            </a:rPr>
            <a:t>shared</a:t>
          </a:r>
          <a:r>
            <a:rPr lang="en-US" sz="2000" kern="1200"/>
            <a:t> commitments</a:t>
          </a:r>
        </a:p>
        <a:p>
          <a:pPr marL="228600" lvl="1" indent="-228600" algn="l" defTabSz="889000" rtl="0">
            <a:lnSpc>
              <a:spcPct val="90000"/>
            </a:lnSpc>
            <a:spcBef>
              <a:spcPct val="0"/>
            </a:spcBef>
            <a:spcAft>
              <a:spcPct val="15000"/>
            </a:spcAft>
            <a:buChar char="•"/>
          </a:pPr>
          <a:r>
            <a:rPr lang="en-US" sz="2000" kern="1200"/>
            <a:t>Focus on output, </a:t>
          </a:r>
          <a:r>
            <a:rPr lang="en-US" sz="2000" kern="1200">
              <a:latin typeface="Euphemia"/>
            </a:rPr>
            <a:t>capacity building</a:t>
          </a:r>
          <a:r>
            <a:rPr lang="en-US" sz="2000" kern="1200"/>
            <a:t>, and leadership </a:t>
          </a:r>
          <a:r>
            <a:rPr lang="en-US" sz="2000" kern="1200">
              <a:latin typeface="Euphemia"/>
            </a:rPr>
            <a:t>development</a:t>
          </a:r>
          <a:endParaRPr lang="en-US" sz="2000" kern="1200"/>
        </a:p>
      </dsp:txBody>
      <dsp:txXfrm rot="-5400000">
        <a:off x="1016190" y="2673581"/>
        <a:ext cx="8998679" cy="1319057"/>
      </dsp:txXfrm>
    </dsp:sp>
    <dsp:sp modelId="{FF58DC82-7E60-4388-BE65-F9BBDF5AD736}">
      <dsp:nvSpPr>
        <dsp:cNvPr id="0" name=""/>
        <dsp:cNvSpPr/>
      </dsp:nvSpPr>
      <dsp:spPr>
        <a:xfrm rot="5400000">
          <a:off x="-214067" y="4653393"/>
          <a:ext cx="1427118" cy="998983"/>
        </a:xfrm>
        <a:prstGeom prst="chevron">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US" sz="1300" b="1" kern="1200"/>
            <a:t>Team Members</a:t>
          </a:r>
        </a:p>
      </dsp:txBody>
      <dsp:txXfrm rot="-5400000">
        <a:off x="1" y="4938818"/>
        <a:ext cx="998983" cy="428135"/>
      </dsp:txXfrm>
    </dsp:sp>
    <dsp:sp modelId="{9DA59678-881F-4350-9181-9BB20F4A34D8}">
      <dsp:nvSpPr>
        <dsp:cNvPr id="0" name=""/>
        <dsp:cNvSpPr/>
      </dsp:nvSpPr>
      <dsp:spPr>
        <a:xfrm rot="5400000">
          <a:off x="4814353" y="455659"/>
          <a:ext cx="1473711" cy="8894958"/>
        </a:xfrm>
        <a:prstGeom prst="round2SameRect">
          <a:avLst/>
        </a:prstGeom>
        <a:solidFill>
          <a:schemeClr val="lt1">
            <a:alpha val="90000"/>
            <a:hueOff val="0"/>
            <a:satOff val="0"/>
            <a:lumOff val="0"/>
            <a:alphaOff val="0"/>
          </a:schemeClr>
        </a:solidFill>
        <a:ln w="6350" cap="flat" cmpd="sng" algn="ctr">
          <a:solidFill>
            <a:schemeClr val="accent5">
              <a:hueOff val="-19482314"/>
              <a:satOff val="-20239"/>
              <a:lumOff val="5882"/>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a:t>Implements the plan</a:t>
          </a:r>
        </a:p>
        <a:p>
          <a:pPr marL="228600" lvl="1" indent="-228600" algn="l" defTabSz="889000">
            <a:lnSpc>
              <a:spcPct val="90000"/>
            </a:lnSpc>
            <a:spcBef>
              <a:spcPct val="0"/>
            </a:spcBef>
            <a:spcAft>
              <a:spcPct val="15000"/>
            </a:spcAft>
            <a:buChar char="•"/>
          </a:pPr>
          <a:r>
            <a:rPr lang="en-US" sz="2000" kern="1200"/>
            <a:t>Assists in developing added structures</a:t>
          </a:r>
        </a:p>
        <a:p>
          <a:pPr marL="228600" lvl="1" indent="-228600" algn="l" defTabSz="889000">
            <a:lnSpc>
              <a:spcPct val="90000"/>
            </a:lnSpc>
            <a:spcBef>
              <a:spcPct val="0"/>
            </a:spcBef>
            <a:spcAft>
              <a:spcPct val="15000"/>
            </a:spcAft>
            <a:buChar char="•"/>
          </a:pPr>
          <a:r>
            <a:rPr lang="en-US" sz="2000" kern="1200"/>
            <a:t>Attends regular meetings </a:t>
          </a:r>
        </a:p>
        <a:p>
          <a:pPr marL="228600" lvl="1" indent="-228600" algn="l" defTabSz="889000">
            <a:lnSpc>
              <a:spcPct val="90000"/>
            </a:lnSpc>
            <a:spcBef>
              <a:spcPct val="0"/>
            </a:spcBef>
            <a:spcAft>
              <a:spcPct val="15000"/>
            </a:spcAft>
            <a:buChar char="•"/>
          </a:pPr>
          <a:r>
            <a:rPr lang="en-US" sz="2000" kern="1200"/>
            <a:t>Critical in building the base, increasing engagement, and gathering information</a:t>
          </a:r>
        </a:p>
      </dsp:txBody>
      <dsp:txXfrm rot="-5400000">
        <a:off x="1103730" y="4238224"/>
        <a:ext cx="8823017" cy="13298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F4A134-9719-4DFA-8833-20A68BF59952}">
      <dsp:nvSpPr>
        <dsp:cNvPr id="0" name=""/>
        <dsp:cNvSpPr/>
      </dsp:nvSpPr>
      <dsp:spPr>
        <a:xfrm>
          <a:off x="0" y="4039"/>
          <a:ext cx="6195986" cy="13080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b="1" kern="1200"/>
            <a:t>Unorganized</a:t>
          </a:r>
        </a:p>
      </dsp:txBody>
      <dsp:txXfrm>
        <a:off x="63854" y="67893"/>
        <a:ext cx="6068278" cy="1180352"/>
      </dsp:txXfrm>
    </dsp:sp>
    <dsp:sp modelId="{B7E52A3B-C7F3-49CD-A574-09E0860A3420}">
      <dsp:nvSpPr>
        <dsp:cNvPr id="0" name=""/>
        <dsp:cNvSpPr/>
      </dsp:nvSpPr>
      <dsp:spPr>
        <a:xfrm>
          <a:off x="0" y="1461860"/>
          <a:ext cx="6195986" cy="1308060"/>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b="1" kern="1200"/>
            <a:t>Club</a:t>
          </a:r>
        </a:p>
      </dsp:txBody>
      <dsp:txXfrm>
        <a:off x="63854" y="1525714"/>
        <a:ext cx="6068278" cy="1180352"/>
      </dsp:txXfrm>
    </dsp:sp>
    <dsp:sp modelId="{3EFFB8B4-68BF-4E67-A1E9-C95A740CBA47}">
      <dsp:nvSpPr>
        <dsp:cNvPr id="0" name=""/>
        <dsp:cNvSpPr/>
      </dsp:nvSpPr>
      <dsp:spPr>
        <a:xfrm>
          <a:off x="0" y="2919680"/>
          <a:ext cx="6195986" cy="1308060"/>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b="1" kern="1200"/>
            <a:t>Union</a:t>
          </a:r>
        </a:p>
      </dsp:txBody>
      <dsp:txXfrm>
        <a:off x="63854" y="2983534"/>
        <a:ext cx="6068278" cy="1180352"/>
      </dsp:txXfrm>
    </dsp:sp>
    <dsp:sp modelId="{A1272A25-8B14-42FB-AE7C-969CA8F87167}">
      <dsp:nvSpPr>
        <dsp:cNvPr id="0" name=""/>
        <dsp:cNvSpPr/>
      </dsp:nvSpPr>
      <dsp:spPr>
        <a:xfrm>
          <a:off x="0" y="4377500"/>
          <a:ext cx="6195986" cy="1308060"/>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l" defTabSz="2311400">
            <a:lnSpc>
              <a:spcPct val="90000"/>
            </a:lnSpc>
            <a:spcBef>
              <a:spcPct val="0"/>
            </a:spcBef>
            <a:spcAft>
              <a:spcPct val="35000"/>
            </a:spcAft>
            <a:buNone/>
          </a:pPr>
          <a:r>
            <a:rPr lang="en-US" sz="5200" b="1" kern="1200"/>
            <a:t>Fighting Union</a:t>
          </a:r>
        </a:p>
      </dsp:txBody>
      <dsp:txXfrm>
        <a:off x="63854" y="4441354"/>
        <a:ext cx="6068278" cy="11803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05B704-55A7-4726-970B-29BBB162023C}">
      <dsp:nvSpPr>
        <dsp:cNvPr id="0" name=""/>
        <dsp:cNvSpPr/>
      </dsp:nvSpPr>
      <dsp:spPr>
        <a:xfrm>
          <a:off x="0" y="341090"/>
          <a:ext cx="11320711" cy="71604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0" u="sng" kern="1200"/>
            <a:t>Problems</a:t>
          </a:r>
          <a:r>
            <a:rPr lang="en-US" sz="1700" kern="1200"/>
            <a:t>: What inequities are you noticing or experiencing? What are the impacts on different racial groups? Who benefits most and who is hurt most? </a:t>
          </a:r>
          <a:endParaRPr lang="en-US" sz="1700" kern="1200">
            <a:latin typeface="Euphemia"/>
          </a:endParaRPr>
        </a:p>
      </dsp:txBody>
      <dsp:txXfrm>
        <a:off x="34954" y="376044"/>
        <a:ext cx="11250803" cy="646132"/>
      </dsp:txXfrm>
    </dsp:sp>
    <dsp:sp modelId="{26409D8F-C9B1-4D23-8C29-F0D507E9E69C}">
      <dsp:nvSpPr>
        <dsp:cNvPr id="0" name=""/>
        <dsp:cNvSpPr/>
      </dsp:nvSpPr>
      <dsp:spPr>
        <a:xfrm>
          <a:off x="0" y="1106090"/>
          <a:ext cx="11320711" cy="716040"/>
        </a:xfrm>
        <a:prstGeom prst="roundRect">
          <a:avLst/>
        </a:prstGeom>
        <a:gradFill rotWithShape="0">
          <a:gsLst>
            <a:gs pos="0">
              <a:schemeClr val="accent5">
                <a:hueOff val="-3247052"/>
                <a:satOff val="-3373"/>
                <a:lumOff val="980"/>
                <a:alphaOff val="0"/>
                <a:satMod val="103000"/>
                <a:lumMod val="102000"/>
                <a:tint val="94000"/>
              </a:schemeClr>
            </a:gs>
            <a:gs pos="50000">
              <a:schemeClr val="accent5">
                <a:hueOff val="-3247052"/>
                <a:satOff val="-3373"/>
                <a:lumOff val="980"/>
                <a:alphaOff val="0"/>
                <a:satMod val="110000"/>
                <a:lumMod val="100000"/>
                <a:shade val="100000"/>
              </a:schemeClr>
            </a:gs>
            <a:gs pos="100000">
              <a:schemeClr val="accent5">
                <a:hueOff val="-3247052"/>
                <a:satOff val="-3373"/>
                <a:lumOff val="98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Causes</a:t>
          </a:r>
          <a:r>
            <a:rPr lang="en-US" sz="1700" kern="1200"/>
            <a:t>: What institutions, policies, or practices are causing or contributing to the inequities? What social norms, popular myths, or cultural biases may be contributing?</a:t>
          </a:r>
        </a:p>
      </dsp:txBody>
      <dsp:txXfrm>
        <a:off x="34954" y="1141044"/>
        <a:ext cx="11250803" cy="646132"/>
      </dsp:txXfrm>
    </dsp:sp>
    <dsp:sp modelId="{98EF764C-412F-45AC-B1D7-727A9423A87A}">
      <dsp:nvSpPr>
        <dsp:cNvPr id="0" name=""/>
        <dsp:cNvSpPr/>
      </dsp:nvSpPr>
      <dsp:spPr>
        <a:xfrm>
          <a:off x="0" y="1871090"/>
          <a:ext cx="11320711" cy="716040"/>
        </a:xfrm>
        <a:prstGeom prst="roundRect">
          <a:avLst/>
        </a:prstGeom>
        <a:gradFill rotWithShape="0">
          <a:gsLst>
            <a:gs pos="0">
              <a:schemeClr val="accent5">
                <a:hueOff val="-6494105"/>
                <a:satOff val="-6746"/>
                <a:lumOff val="1961"/>
                <a:alphaOff val="0"/>
                <a:satMod val="103000"/>
                <a:lumMod val="102000"/>
                <a:tint val="94000"/>
              </a:schemeClr>
            </a:gs>
            <a:gs pos="50000">
              <a:schemeClr val="accent5">
                <a:hueOff val="-6494105"/>
                <a:satOff val="-6746"/>
                <a:lumOff val="1961"/>
                <a:alphaOff val="0"/>
                <a:satMod val="110000"/>
                <a:lumMod val="100000"/>
                <a:shade val="100000"/>
              </a:schemeClr>
            </a:gs>
            <a:gs pos="100000">
              <a:schemeClr val="accent5">
                <a:hueOff val="-6494105"/>
                <a:satOff val="-674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History</a:t>
          </a:r>
          <a:r>
            <a:rPr lang="en-US" sz="1700" kern="1200"/>
            <a:t>: How did things get this way and are things worsening or improving?</a:t>
          </a:r>
        </a:p>
      </dsp:txBody>
      <dsp:txXfrm>
        <a:off x="34954" y="1906044"/>
        <a:ext cx="11250803" cy="646132"/>
      </dsp:txXfrm>
    </dsp:sp>
    <dsp:sp modelId="{71BC054B-89F5-4BE2-85B8-8431E3B4892E}">
      <dsp:nvSpPr>
        <dsp:cNvPr id="0" name=""/>
        <dsp:cNvSpPr/>
      </dsp:nvSpPr>
      <dsp:spPr>
        <a:xfrm>
          <a:off x="0" y="2636090"/>
          <a:ext cx="11320711" cy="716040"/>
        </a:xfrm>
        <a:prstGeom prst="roundRect">
          <a:avLst/>
        </a:prstGeom>
        <a:gradFill rotWithShape="0">
          <a:gsLst>
            <a:gs pos="0">
              <a:schemeClr val="accent5">
                <a:hueOff val="-9741157"/>
                <a:satOff val="-10120"/>
                <a:lumOff val="2941"/>
                <a:alphaOff val="0"/>
                <a:satMod val="103000"/>
                <a:lumMod val="102000"/>
                <a:tint val="94000"/>
              </a:schemeClr>
            </a:gs>
            <a:gs pos="50000">
              <a:schemeClr val="accent5">
                <a:hueOff val="-9741157"/>
                <a:satOff val="-10120"/>
                <a:lumOff val="2941"/>
                <a:alphaOff val="0"/>
                <a:satMod val="110000"/>
                <a:lumMod val="100000"/>
                <a:shade val="100000"/>
              </a:schemeClr>
            </a:gs>
            <a:gs pos="100000">
              <a:schemeClr val="accent5">
                <a:hueOff val="-9741157"/>
                <a:satOff val="-10120"/>
                <a:lumOff val="294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Solutions</a:t>
          </a:r>
          <a:r>
            <a:rPr lang="en-US" sz="1700" kern="1200"/>
            <a:t>: What solutions could address the root causes and eliminate the inequities? How would different racial groups be impacted by </a:t>
          </a:r>
          <a:r>
            <a:rPr lang="en-US" sz="1700" kern="1200">
              <a:latin typeface="Euphemia"/>
            </a:rPr>
            <a:t>the proposed</a:t>
          </a:r>
          <a:r>
            <a:rPr lang="en-US" sz="1700" kern="1200"/>
            <a:t> solutions? </a:t>
          </a:r>
          <a:endParaRPr lang="en-US" sz="1700" kern="1200">
            <a:latin typeface="Euphemia"/>
          </a:endParaRPr>
        </a:p>
      </dsp:txBody>
      <dsp:txXfrm>
        <a:off x="34954" y="2671044"/>
        <a:ext cx="11250803" cy="646132"/>
      </dsp:txXfrm>
    </dsp:sp>
    <dsp:sp modelId="{7F228A7F-7BF7-46D6-BC69-843C635B7457}">
      <dsp:nvSpPr>
        <dsp:cNvPr id="0" name=""/>
        <dsp:cNvSpPr/>
      </dsp:nvSpPr>
      <dsp:spPr>
        <a:xfrm>
          <a:off x="0" y="3401090"/>
          <a:ext cx="11320711" cy="716040"/>
        </a:xfrm>
        <a:prstGeom prst="roundRect">
          <a:avLst/>
        </a:prstGeom>
        <a:gradFill rotWithShape="0">
          <a:gsLst>
            <a:gs pos="0">
              <a:schemeClr val="accent5">
                <a:hueOff val="-12988209"/>
                <a:satOff val="-13493"/>
                <a:lumOff val="3921"/>
                <a:alphaOff val="0"/>
                <a:satMod val="103000"/>
                <a:lumMod val="102000"/>
                <a:tint val="94000"/>
              </a:schemeClr>
            </a:gs>
            <a:gs pos="50000">
              <a:schemeClr val="accent5">
                <a:hueOff val="-12988209"/>
                <a:satOff val="-13493"/>
                <a:lumOff val="3921"/>
                <a:alphaOff val="0"/>
                <a:satMod val="110000"/>
                <a:lumMod val="100000"/>
                <a:shade val="100000"/>
              </a:schemeClr>
            </a:gs>
            <a:gs pos="100000">
              <a:schemeClr val="accent5">
                <a:hueOff val="-12988209"/>
                <a:satOff val="-13493"/>
                <a:lumOff val="392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Strategies</a:t>
          </a:r>
          <a:r>
            <a:rPr lang="en-US" sz="1700" kern="1200"/>
            <a:t>: What strategies and actions could be used to advance the solutions?</a:t>
          </a:r>
        </a:p>
      </dsp:txBody>
      <dsp:txXfrm>
        <a:off x="34954" y="3436044"/>
        <a:ext cx="11250803" cy="646132"/>
      </dsp:txXfrm>
    </dsp:sp>
    <dsp:sp modelId="{3858DDC1-1B44-40F2-9186-E60622640EE2}">
      <dsp:nvSpPr>
        <dsp:cNvPr id="0" name=""/>
        <dsp:cNvSpPr/>
      </dsp:nvSpPr>
      <dsp:spPr>
        <a:xfrm>
          <a:off x="0" y="4166090"/>
          <a:ext cx="11320711" cy="716040"/>
        </a:xfrm>
        <a:prstGeom prst="roundRect">
          <a:avLst/>
        </a:prstGeom>
        <a:gradFill rotWithShape="0">
          <a:gsLst>
            <a:gs pos="0">
              <a:schemeClr val="accent5">
                <a:hueOff val="-16235261"/>
                <a:satOff val="-16866"/>
                <a:lumOff val="4902"/>
                <a:alphaOff val="0"/>
                <a:satMod val="103000"/>
                <a:lumMod val="102000"/>
                <a:tint val="94000"/>
              </a:schemeClr>
            </a:gs>
            <a:gs pos="50000">
              <a:schemeClr val="accent5">
                <a:hueOff val="-16235261"/>
                <a:satOff val="-16866"/>
                <a:lumOff val="4902"/>
                <a:alphaOff val="0"/>
                <a:satMod val="110000"/>
                <a:lumMod val="100000"/>
                <a:shade val="100000"/>
              </a:schemeClr>
            </a:gs>
            <a:gs pos="100000">
              <a:schemeClr val="accent5">
                <a:hueOff val="-16235261"/>
                <a:satOff val="-16866"/>
                <a:lumOff val="490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Leadership</a:t>
          </a:r>
          <a:r>
            <a:rPr lang="en-US" sz="1700" kern="1200"/>
            <a:t>: Who are the stakeholders most affected by the inequities? Are they involved in naming the issues and solutions? What kinds of active leadership roles could they take to advance the proposed solution?</a:t>
          </a:r>
          <a:endParaRPr lang="en-US" sz="1700" kern="1200">
            <a:latin typeface="Euphemia"/>
          </a:endParaRPr>
        </a:p>
      </dsp:txBody>
      <dsp:txXfrm>
        <a:off x="34954" y="4201044"/>
        <a:ext cx="11250803" cy="646132"/>
      </dsp:txXfrm>
    </dsp:sp>
    <dsp:sp modelId="{BA30B7F5-0A98-425A-9D71-8576902CB1F5}">
      <dsp:nvSpPr>
        <dsp:cNvPr id="0" name=""/>
        <dsp:cNvSpPr/>
      </dsp:nvSpPr>
      <dsp:spPr>
        <a:xfrm>
          <a:off x="0" y="4931090"/>
          <a:ext cx="11320711" cy="716040"/>
        </a:xfrm>
        <a:prstGeom prst="roundRect">
          <a:avLst/>
        </a:prstGeom>
        <a:gradFill rotWithShape="0">
          <a:gsLst>
            <a:gs pos="0">
              <a:schemeClr val="accent5">
                <a:hueOff val="-19482314"/>
                <a:satOff val="-20239"/>
                <a:lumOff val="5882"/>
                <a:alphaOff val="0"/>
                <a:satMod val="103000"/>
                <a:lumMod val="102000"/>
                <a:tint val="94000"/>
              </a:schemeClr>
            </a:gs>
            <a:gs pos="50000">
              <a:schemeClr val="accent5">
                <a:hueOff val="-19482314"/>
                <a:satOff val="-20239"/>
                <a:lumOff val="5882"/>
                <a:alphaOff val="0"/>
                <a:satMod val="110000"/>
                <a:lumMod val="100000"/>
                <a:shade val="100000"/>
              </a:schemeClr>
            </a:gs>
            <a:gs pos="100000">
              <a:schemeClr val="accent5">
                <a:hueOff val="-19482314"/>
                <a:satOff val="-20239"/>
                <a:lumOff val="588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rtl="0">
            <a:lnSpc>
              <a:spcPct val="90000"/>
            </a:lnSpc>
            <a:spcBef>
              <a:spcPct val="0"/>
            </a:spcBef>
            <a:spcAft>
              <a:spcPct val="35000"/>
            </a:spcAft>
            <a:buNone/>
          </a:pPr>
          <a:r>
            <a:rPr lang="en-US" sz="1700" b="1" u="sng" kern="1200"/>
            <a:t>Additional Equity Tools</a:t>
          </a:r>
          <a:r>
            <a:rPr lang="en-US" sz="1700" kern="1200"/>
            <a:t>: Who is most directly impacted? Who has been left out? How can they be directly engaged? How do our demands center race, class, and gender justice?</a:t>
          </a:r>
          <a:endParaRPr lang="en-US" sz="1700" kern="1200">
            <a:latin typeface="Euphemia"/>
          </a:endParaRPr>
        </a:p>
      </dsp:txBody>
      <dsp:txXfrm>
        <a:off x="34954" y="4966044"/>
        <a:ext cx="11250803" cy="6461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FB920D-5808-4DAD-BF6C-B5F2395AF6A0}">
      <dsp:nvSpPr>
        <dsp:cNvPr id="0" name=""/>
        <dsp:cNvSpPr/>
      </dsp:nvSpPr>
      <dsp:spPr>
        <a:xfrm>
          <a:off x="6137238" y="3153628"/>
          <a:ext cx="4620221" cy="172189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2988209"/>
              <a:satOff val="-13493"/>
              <a:lumOff val="392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100000"/>
            </a:lnSpc>
            <a:spcBef>
              <a:spcPct val="0"/>
            </a:spcBef>
            <a:spcAft>
              <a:spcPct val="15000"/>
            </a:spcAft>
            <a:buChar char="•"/>
          </a:pPr>
          <a:r>
            <a:rPr lang="en-US" sz="1500" kern="1200"/>
            <a:t>What ACTION can we put in place, by when</a:t>
          </a:r>
        </a:p>
        <a:p>
          <a:pPr marL="114300" lvl="1" indent="-114300" algn="l" defTabSz="666750">
            <a:lnSpc>
              <a:spcPct val="100000"/>
            </a:lnSpc>
            <a:spcBef>
              <a:spcPct val="0"/>
            </a:spcBef>
            <a:spcAft>
              <a:spcPct val="15000"/>
            </a:spcAft>
            <a:buChar char="•"/>
          </a:pPr>
          <a:r>
            <a:rPr lang="en-US" sz="1500" kern="1200"/>
            <a:t>Who is responsible</a:t>
          </a:r>
        </a:p>
      </dsp:txBody>
      <dsp:txXfrm>
        <a:off x="7561129" y="3621927"/>
        <a:ext cx="3158506" cy="1215774"/>
      </dsp:txXfrm>
    </dsp:sp>
    <dsp:sp modelId="{1891E9A6-901A-4E53-AE63-8BE53361978A}">
      <dsp:nvSpPr>
        <dsp:cNvPr id="0" name=""/>
        <dsp:cNvSpPr/>
      </dsp:nvSpPr>
      <dsp:spPr>
        <a:xfrm>
          <a:off x="11510" y="3276180"/>
          <a:ext cx="4903629" cy="1544149"/>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9482314"/>
              <a:satOff val="-20239"/>
              <a:lumOff val="588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100000"/>
            </a:lnSpc>
            <a:spcBef>
              <a:spcPct val="0"/>
            </a:spcBef>
            <a:spcAft>
              <a:spcPct val="15000"/>
            </a:spcAft>
            <a:buChar char="•"/>
          </a:pPr>
          <a:r>
            <a:rPr lang="en-US" sz="1400" kern="1200"/>
            <a:t>What are the outcomes</a:t>
          </a:r>
        </a:p>
        <a:p>
          <a:pPr marL="114300" lvl="1" indent="-114300" algn="l" defTabSz="622300">
            <a:lnSpc>
              <a:spcPct val="100000"/>
            </a:lnSpc>
            <a:spcBef>
              <a:spcPct val="0"/>
            </a:spcBef>
            <a:spcAft>
              <a:spcPct val="15000"/>
            </a:spcAft>
            <a:buChar char="•"/>
          </a:pPr>
          <a:r>
            <a:rPr lang="en-US" sz="1400" kern="1200"/>
            <a:t>What is our schedule for revisiting</a:t>
          </a:r>
        </a:p>
      </dsp:txBody>
      <dsp:txXfrm>
        <a:off x="45430" y="3696137"/>
        <a:ext cx="3364700" cy="1090272"/>
      </dsp:txXfrm>
    </dsp:sp>
    <dsp:sp modelId="{54DDFB86-16BA-4D1B-A127-14D413A5C354}">
      <dsp:nvSpPr>
        <dsp:cNvPr id="0" name=""/>
        <dsp:cNvSpPr/>
      </dsp:nvSpPr>
      <dsp:spPr>
        <a:xfrm>
          <a:off x="5832427" y="16835"/>
          <a:ext cx="4613260" cy="1544149"/>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6494105"/>
              <a:satOff val="-6746"/>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171450" lvl="1" indent="-171450" algn="l" defTabSz="711200">
            <a:lnSpc>
              <a:spcPct val="100000"/>
            </a:lnSpc>
            <a:spcBef>
              <a:spcPct val="0"/>
            </a:spcBef>
            <a:spcAft>
              <a:spcPct val="15000"/>
            </a:spcAft>
            <a:buChar char="•"/>
          </a:pPr>
          <a:r>
            <a:rPr lang="en-US" sz="1600" kern="1200"/>
            <a:t>Which can we take on?</a:t>
          </a:r>
        </a:p>
        <a:p>
          <a:pPr marL="171450" lvl="1" indent="-171450" algn="l" defTabSz="711200">
            <a:lnSpc>
              <a:spcPct val="100000"/>
            </a:lnSpc>
            <a:spcBef>
              <a:spcPct val="0"/>
            </a:spcBef>
            <a:spcAft>
              <a:spcPct val="15000"/>
            </a:spcAft>
            <a:buChar char="•"/>
          </a:pPr>
          <a:r>
            <a:rPr lang="en-US" sz="1600" kern="1200"/>
            <a:t>Which might build into other categories?</a:t>
          </a:r>
        </a:p>
      </dsp:txBody>
      <dsp:txXfrm>
        <a:off x="7250326" y="50755"/>
        <a:ext cx="3161442" cy="1090272"/>
      </dsp:txXfrm>
    </dsp:sp>
    <dsp:sp modelId="{F7143B41-9C02-4C40-B48A-13F00651A2F4}">
      <dsp:nvSpPr>
        <dsp:cNvPr id="0" name=""/>
        <dsp:cNvSpPr/>
      </dsp:nvSpPr>
      <dsp:spPr>
        <a:xfrm>
          <a:off x="0" y="45216"/>
          <a:ext cx="4968658" cy="1544149"/>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t" anchorCtr="0">
          <a:noAutofit/>
        </a:bodyPr>
        <a:lstStyle/>
        <a:p>
          <a:pPr marL="171450" lvl="1" indent="-171450" algn="l" defTabSz="711200">
            <a:lnSpc>
              <a:spcPct val="100000"/>
            </a:lnSpc>
            <a:spcBef>
              <a:spcPct val="0"/>
            </a:spcBef>
            <a:spcAft>
              <a:spcPct val="15000"/>
            </a:spcAft>
            <a:buChar char="•"/>
          </a:pPr>
          <a:r>
            <a:rPr lang="en-US" sz="1600" kern="1200"/>
            <a:t>Self assessment Tool</a:t>
          </a:r>
        </a:p>
        <a:p>
          <a:pPr marL="171450" lvl="1" indent="-171450" algn="l" defTabSz="711200">
            <a:lnSpc>
              <a:spcPct val="100000"/>
            </a:lnSpc>
            <a:spcBef>
              <a:spcPct val="0"/>
            </a:spcBef>
            <a:spcAft>
              <a:spcPct val="15000"/>
            </a:spcAft>
            <a:buChar char="•"/>
          </a:pPr>
          <a:r>
            <a:rPr lang="en-US" sz="1600" kern="1200"/>
            <a:t>Current Status</a:t>
          </a:r>
        </a:p>
      </dsp:txBody>
      <dsp:txXfrm>
        <a:off x="33920" y="79136"/>
        <a:ext cx="3410221" cy="1090272"/>
      </dsp:txXfrm>
    </dsp:sp>
    <dsp:sp modelId="{54B579EE-8DF4-4D31-BF6E-086DF943AB77}">
      <dsp:nvSpPr>
        <dsp:cNvPr id="0" name=""/>
        <dsp:cNvSpPr/>
      </dsp:nvSpPr>
      <dsp:spPr>
        <a:xfrm>
          <a:off x="3217813" y="298476"/>
          <a:ext cx="2135896" cy="2089427"/>
        </a:xfrm>
        <a:prstGeom prst="pieWedg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t>Assess</a:t>
          </a:r>
        </a:p>
      </dsp:txBody>
      <dsp:txXfrm>
        <a:off x="3843402" y="910455"/>
        <a:ext cx="1510307" cy="1477448"/>
      </dsp:txXfrm>
    </dsp:sp>
    <dsp:sp modelId="{AF56F80A-7CC4-484E-B2AB-AA78D6BAB93C}">
      <dsp:nvSpPr>
        <dsp:cNvPr id="0" name=""/>
        <dsp:cNvSpPr/>
      </dsp:nvSpPr>
      <dsp:spPr>
        <a:xfrm rot="5400000">
          <a:off x="5426984" y="298476"/>
          <a:ext cx="2089427" cy="2089427"/>
        </a:xfrm>
        <a:prstGeom prst="pieWedg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100000"/>
            </a:lnSpc>
            <a:spcBef>
              <a:spcPct val="0"/>
            </a:spcBef>
            <a:spcAft>
              <a:spcPct val="35000"/>
            </a:spcAft>
            <a:buNone/>
          </a:pPr>
          <a:r>
            <a:rPr lang="en-US" sz="2200" b="1" kern="1200"/>
            <a:t>Prioritize</a:t>
          </a:r>
        </a:p>
      </dsp:txBody>
      <dsp:txXfrm rot="-5400000">
        <a:off x="5426984" y="910455"/>
        <a:ext cx="1477448" cy="1477448"/>
      </dsp:txXfrm>
    </dsp:sp>
    <dsp:sp modelId="{8FAA55F8-C866-40B8-A62E-ECAA8920B5AD}">
      <dsp:nvSpPr>
        <dsp:cNvPr id="0" name=""/>
        <dsp:cNvSpPr/>
      </dsp:nvSpPr>
      <dsp:spPr>
        <a:xfrm rot="10800000">
          <a:off x="5426984" y="2484413"/>
          <a:ext cx="2089427" cy="2089427"/>
        </a:xfrm>
        <a:prstGeom prst="pieWedg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t>Plan</a:t>
          </a:r>
        </a:p>
      </dsp:txBody>
      <dsp:txXfrm rot="10800000">
        <a:off x="5426984" y="2484413"/>
        <a:ext cx="1477448" cy="1477448"/>
      </dsp:txXfrm>
    </dsp:sp>
    <dsp:sp modelId="{C1C044C1-3EA7-42B5-99B0-36DA996B5896}">
      <dsp:nvSpPr>
        <dsp:cNvPr id="0" name=""/>
        <dsp:cNvSpPr/>
      </dsp:nvSpPr>
      <dsp:spPr>
        <a:xfrm rot="16200000">
          <a:off x="3241047" y="2484413"/>
          <a:ext cx="2089427" cy="2089427"/>
        </a:xfrm>
        <a:prstGeom prst="pieWedg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t>Review</a:t>
          </a:r>
        </a:p>
      </dsp:txBody>
      <dsp:txXfrm rot="5400000">
        <a:off x="3853026" y="2484413"/>
        <a:ext cx="1477448" cy="1477448"/>
      </dsp:txXfrm>
    </dsp:sp>
    <dsp:sp modelId="{DF56EEF2-61EF-49BA-AB50-49B2C9B16F38}">
      <dsp:nvSpPr>
        <dsp:cNvPr id="0" name=""/>
        <dsp:cNvSpPr/>
      </dsp:nvSpPr>
      <dsp:spPr>
        <a:xfrm>
          <a:off x="5018026" y="2001866"/>
          <a:ext cx="721407" cy="627310"/>
        </a:xfrm>
        <a:prstGeom prst="circular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1D6D15-0E52-4AEA-81AE-4F176BE3782A}">
      <dsp:nvSpPr>
        <dsp:cNvPr id="0" name=""/>
        <dsp:cNvSpPr/>
      </dsp:nvSpPr>
      <dsp:spPr>
        <a:xfrm rot="10800000">
          <a:off x="5018026" y="2243140"/>
          <a:ext cx="721407" cy="627310"/>
        </a:xfrm>
        <a:prstGeom prst="circular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FB920D-5808-4DAD-BF6C-B5F2395AF6A0}">
      <dsp:nvSpPr>
        <dsp:cNvPr id="0" name=""/>
        <dsp:cNvSpPr/>
      </dsp:nvSpPr>
      <dsp:spPr>
        <a:xfrm>
          <a:off x="6137238" y="3153628"/>
          <a:ext cx="4620221" cy="1721897"/>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2988209"/>
              <a:satOff val="-13493"/>
              <a:lumOff val="392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100000"/>
            </a:lnSpc>
            <a:spcBef>
              <a:spcPct val="0"/>
            </a:spcBef>
            <a:spcAft>
              <a:spcPct val="15000"/>
            </a:spcAft>
            <a:buChar char="•"/>
          </a:pPr>
          <a:r>
            <a:rPr lang="en-US" sz="1500" kern="1200"/>
            <a:t>What ACTION can we put in place, by when</a:t>
          </a:r>
        </a:p>
        <a:p>
          <a:pPr marL="114300" lvl="1" indent="-114300" algn="l" defTabSz="666750">
            <a:lnSpc>
              <a:spcPct val="100000"/>
            </a:lnSpc>
            <a:spcBef>
              <a:spcPct val="0"/>
            </a:spcBef>
            <a:spcAft>
              <a:spcPct val="15000"/>
            </a:spcAft>
            <a:buChar char="•"/>
          </a:pPr>
          <a:r>
            <a:rPr lang="en-US" sz="1500" kern="1200"/>
            <a:t>Who is responsible</a:t>
          </a:r>
        </a:p>
      </dsp:txBody>
      <dsp:txXfrm>
        <a:off x="7561129" y="3621927"/>
        <a:ext cx="3158506" cy="1215774"/>
      </dsp:txXfrm>
    </dsp:sp>
    <dsp:sp modelId="{1891E9A6-901A-4E53-AE63-8BE53361978A}">
      <dsp:nvSpPr>
        <dsp:cNvPr id="0" name=""/>
        <dsp:cNvSpPr/>
      </dsp:nvSpPr>
      <dsp:spPr>
        <a:xfrm>
          <a:off x="11510" y="3276180"/>
          <a:ext cx="4903629" cy="1544149"/>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19482314"/>
              <a:satOff val="-20239"/>
              <a:lumOff val="588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t" anchorCtr="0">
          <a:noAutofit/>
        </a:bodyPr>
        <a:lstStyle/>
        <a:p>
          <a:pPr marL="114300" lvl="1" indent="-114300" algn="l" defTabSz="622300">
            <a:lnSpc>
              <a:spcPct val="100000"/>
            </a:lnSpc>
            <a:spcBef>
              <a:spcPct val="0"/>
            </a:spcBef>
            <a:spcAft>
              <a:spcPct val="15000"/>
            </a:spcAft>
            <a:buChar char="•"/>
          </a:pPr>
          <a:r>
            <a:rPr lang="en-US" sz="1400" kern="1200"/>
            <a:t>What are the outcomes</a:t>
          </a:r>
        </a:p>
        <a:p>
          <a:pPr marL="114300" lvl="1" indent="-114300" algn="l" defTabSz="622300">
            <a:lnSpc>
              <a:spcPct val="100000"/>
            </a:lnSpc>
            <a:spcBef>
              <a:spcPct val="0"/>
            </a:spcBef>
            <a:spcAft>
              <a:spcPct val="15000"/>
            </a:spcAft>
            <a:buChar char="•"/>
          </a:pPr>
          <a:r>
            <a:rPr lang="en-US" sz="1400" kern="1200"/>
            <a:t>What is our schedule for revisiting</a:t>
          </a:r>
        </a:p>
      </dsp:txBody>
      <dsp:txXfrm>
        <a:off x="45430" y="3696137"/>
        <a:ext cx="3364700" cy="1090272"/>
      </dsp:txXfrm>
    </dsp:sp>
    <dsp:sp modelId="{54DDFB86-16BA-4D1B-A127-14D413A5C354}">
      <dsp:nvSpPr>
        <dsp:cNvPr id="0" name=""/>
        <dsp:cNvSpPr/>
      </dsp:nvSpPr>
      <dsp:spPr>
        <a:xfrm>
          <a:off x="5832427" y="16835"/>
          <a:ext cx="4613260" cy="1544149"/>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6494105"/>
              <a:satOff val="-6746"/>
              <a:lumOff val="19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171450" lvl="1" indent="-171450" algn="l" defTabSz="711200">
            <a:lnSpc>
              <a:spcPct val="100000"/>
            </a:lnSpc>
            <a:spcBef>
              <a:spcPct val="0"/>
            </a:spcBef>
            <a:spcAft>
              <a:spcPct val="15000"/>
            </a:spcAft>
            <a:buChar char="•"/>
          </a:pPr>
          <a:r>
            <a:rPr lang="en-US" sz="1600" kern="1200"/>
            <a:t>Which can we take on?</a:t>
          </a:r>
        </a:p>
        <a:p>
          <a:pPr marL="171450" lvl="1" indent="-171450" algn="l" defTabSz="711200">
            <a:lnSpc>
              <a:spcPct val="100000"/>
            </a:lnSpc>
            <a:spcBef>
              <a:spcPct val="0"/>
            </a:spcBef>
            <a:spcAft>
              <a:spcPct val="15000"/>
            </a:spcAft>
            <a:buChar char="•"/>
          </a:pPr>
          <a:r>
            <a:rPr lang="en-US" sz="1600" kern="1200"/>
            <a:t>Which might build into other categories?</a:t>
          </a:r>
        </a:p>
      </dsp:txBody>
      <dsp:txXfrm>
        <a:off x="7250326" y="50755"/>
        <a:ext cx="3161442" cy="1090272"/>
      </dsp:txXfrm>
    </dsp:sp>
    <dsp:sp modelId="{F7143B41-9C02-4C40-B48A-13F00651A2F4}">
      <dsp:nvSpPr>
        <dsp:cNvPr id="0" name=""/>
        <dsp:cNvSpPr/>
      </dsp:nvSpPr>
      <dsp:spPr>
        <a:xfrm>
          <a:off x="0" y="45216"/>
          <a:ext cx="4968658" cy="1544149"/>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t" anchorCtr="0">
          <a:noAutofit/>
        </a:bodyPr>
        <a:lstStyle/>
        <a:p>
          <a:pPr marL="171450" lvl="1" indent="-171450" algn="l" defTabSz="711200">
            <a:lnSpc>
              <a:spcPct val="100000"/>
            </a:lnSpc>
            <a:spcBef>
              <a:spcPct val="0"/>
            </a:spcBef>
            <a:spcAft>
              <a:spcPct val="15000"/>
            </a:spcAft>
            <a:buChar char="•"/>
          </a:pPr>
          <a:r>
            <a:rPr lang="en-US" sz="1600" kern="1200"/>
            <a:t>Self assessment Tool</a:t>
          </a:r>
        </a:p>
        <a:p>
          <a:pPr marL="171450" lvl="1" indent="-171450" algn="l" defTabSz="711200">
            <a:lnSpc>
              <a:spcPct val="100000"/>
            </a:lnSpc>
            <a:spcBef>
              <a:spcPct val="0"/>
            </a:spcBef>
            <a:spcAft>
              <a:spcPct val="15000"/>
            </a:spcAft>
            <a:buChar char="•"/>
          </a:pPr>
          <a:r>
            <a:rPr lang="en-US" sz="1600" kern="1200"/>
            <a:t>Current Status</a:t>
          </a:r>
        </a:p>
      </dsp:txBody>
      <dsp:txXfrm>
        <a:off x="33920" y="79136"/>
        <a:ext cx="3410221" cy="1090272"/>
      </dsp:txXfrm>
    </dsp:sp>
    <dsp:sp modelId="{54B579EE-8DF4-4D31-BF6E-086DF943AB77}">
      <dsp:nvSpPr>
        <dsp:cNvPr id="0" name=""/>
        <dsp:cNvSpPr/>
      </dsp:nvSpPr>
      <dsp:spPr>
        <a:xfrm>
          <a:off x="3217813" y="298476"/>
          <a:ext cx="2135896" cy="2089427"/>
        </a:xfrm>
        <a:prstGeom prst="pieWedg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t>Assess</a:t>
          </a:r>
        </a:p>
      </dsp:txBody>
      <dsp:txXfrm>
        <a:off x="3843402" y="910455"/>
        <a:ext cx="1510307" cy="1477448"/>
      </dsp:txXfrm>
    </dsp:sp>
    <dsp:sp modelId="{AF56F80A-7CC4-484E-B2AB-AA78D6BAB93C}">
      <dsp:nvSpPr>
        <dsp:cNvPr id="0" name=""/>
        <dsp:cNvSpPr/>
      </dsp:nvSpPr>
      <dsp:spPr>
        <a:xfrm rot="5400000">
          <a:off x="5426984" y="298476"/>
          <a:ext cx="2089427" cy="2089427"/>
        </a:xfrm>
        <a:prstGeom prst="pieWedg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marL="0" lvl="0" indent="0" algn="ctr" defTabSz="977900">
            <a:lnSpc>
              <a:spcPct val="100000"/>
            </a:lnSpc>
            <a:spcBef>
              <a:spcPct val="0"/>
            </a:spcBef>
            <a:spcAft>
              <a:spcPct val="35000"/>
            </a:spcAft>
            <a:buNone/>
          </a:pPr>
          <a:r>
            <a:rPr lang="en-US" sz="2200" b="1" kern="1200"/>
            <a:t>Prioritize</a:t>
          </a:r>
        </a:p>
      </dsp:txBody>
      <dsp:txXfrm rot="-5400000">
        <a:off x="5426984" y="910455"/>
        <a:ext cx="1477448" cy="1477448"/>
      </dsp:txXfrm>
    </dsp:sp>
    <dsp:sp modelId="{8FAA55F8-C866-40B8-A62E-ECAA8920B5AD}">
      <dsp:nvSpPr>
        <dsp:cNvPr id="0" name=""/>
        <dsp:cNvSpPr/>
      </dsp:nvSpPr>
      <dsp:spPr>
        <a:xfrm rot="10800000">
          <a:off x="5426984" y="2484413"/>
          <a:ext cx="2089427" cy="2089427"/>
        </a:xfrm>
        <a:prstGeom prst="pieWedg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t>Plan</a:t>
          </a:r>
        </a:p>
      </dsp:txBody>
      <dsp:txXfrm rot="10800000">
        <a:off x="5426984" y="2484413"/>
        <a:ext cx="1477448" cy="1477448"/>
      </dsp:txXfrm>
    </dsp:sp>
    <dsp:sp modelId="{C1C044C1-3EA7-42B5-99B0-36DA996B5896}">
      <dsp:nvSpPr>
        <dsp:cNvPr id="0" name=""/>
        <dsp:cNvSpPr/>
      </dsp:nvSpPr>
      <dsp:spPr>
        <a:xfrm rot="16200000">
          <a:off x="3241047" y="2484413"/>
          <a:ext cx="2089427" cy="2089427"/>
        </a:xfrm>
        <a:prstGeom prst="pieWedg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a:t>Review</a:t>
          </a:r>
        </a:p>
      </dsp:txBody>
      <dsp:txXfrm rot="5400000">
        <a:off x="3853026" y="2484413"/>
        <a:ext cx="1477448" cy="1477448"/>
      </dsp:txXfrm>
    </dsp:sp>
    <dsp:sp modelId="{DF56EEF2-61EF-49BA-AB50-49B2C9B16F38}">
      <dsp:nvSpPr>
        <dsp:cNvPr id="0" name=""/>
        <dsp:cNvSpPr/>
      </dsp:nvSpPr>
      <dsp:spPr>
        <a:xfrm>
          <a:off x="5018026" y="2001866"/>
          <a:ext cx="721407" cy="627310"/>
        </a:xfrm>
        <a:prstGeom prst="circular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1D6D15-0E52-4AEA-81AE-4F176BE3782A}">
      <dsp:nvSpPr>
        <dsp:cNvPr id="0" name=""/>
        <dsp:cNvSpPr/>
      </dsp:nvSpPr>
      <dsp:spPr>
        <a:xfrm rot="10800000">
          <a:off x="5018026" y="2243140"/>
          <a:ext cx="721407" cy="627310"/>
        </a:xfrm>
        <a:prstGeom prst="circular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7.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2/26/2026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2/26/2026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2506198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1867402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3712735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Participants will line</a:t>
            </a:r>
            <a:r>
              <a:rPr lang="en-US" baseline="0"/>
              <a:t> up in order of nearest to farthest from Baton Rouge – They will then fold the line in half so that those on the nearest end of the line end up talking to the farthest end of the line</a:t>
            </a:r>
            <a:endParaRPr lang="en-US"/>
          </a:p>
        </p:txBody>
      </p:sp>
      <p:sp>
        <p:nvSpPr>
          <p:cNvPr id="4" name="Slide Number Placeholder 3"/>
          <p:cNvSpPr>
            <a:spLocks noGrp="1"/>
          </p:cNvSpPr>
          <p:nvPr>
            <p:ph type="sldNum" sz="quarter" idx="10"/>
          </p:nvPr>
        </p:nvSpPr>
        <p:spPr/>
        <p:txBody>
          <a:bodyPr/>
          <a:lstStyle/>
          <a:p>
            <a:fld id="{5445BC7F-458E-45F7-A6B4-7C108DDEA11B}" type="slidenum">
              <a:rPr lang="en-US" smtClean="0"/>
              <a:t>12</a:t>
            </a:fld>
            <a:endParaRPr lang="en-US"/>
          </a:p>
        </p:txBody>
      </p:sp>
    </p:spTree>
    <p:extLst>
      <p:ext uri="{BB962C8B-B14F-4D97-AF65-F5344CB8AC3E}">
        <p14:creationId xmlns:p14="http://schemas.microsoft.com/office/powerpoint/2010/main" val="1449941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13</a:t>
            </a:fld>
            <a:endParaRPr lang="en-US"/>
          </a:p>
        </p:txBody>
      </p:sp>
    </p:spTree>
    <p:extLst>
      <p:ext uri="{BB962C8B-B14F-4D97-AF65-F5344CB8AC3E}">
        <p14:creationId xmlns:p14="http://schemas.microsoft.com/office/powerpoint/2010/main" val="3156410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Advocates, Mobilizers, Organizers Scenario</a:t>
            </a:r>
          </a:p>
        </p:txBody>
      </p:sp>
    </p:spTree>
    <p:extLst>
      <p:ext uri="{BB962C8B-B14F-4D97-AF65-F5344CB8AC3E}">
        <p14:creationId xmlns:p14="http://schemas.microsoft.com/office/powerpoint/2010/main" val="2557330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12 min. Let's take a moment. How have the attacks impacted our schools and our communities? 6 min. Find someone to pair with to share. 6 min Group discussion</a:t>
            </a:r>
            <a:endParaRPr lang="en-US">
              <a:solidFill>
                <a:srgbClr val="444444"/>
              </a:solidFill>
            </a:endParaRPr>
          </a:p>
          <a:p>
            <a:endParaRPr lang="en-US">
              <a:solidFill>
                <a:srgbClr val="444444"/>
              </a:solidFill>
            </a:endParaRPr>
          </a:p>
          <a:p>
            <a:r>
              <a:rPr lang="en-US"/>
              <a:t>15 min. By small groups: Each table discusses one of these questions. (Facilitators can pop in for guidance as needed.)</a:t>
            </a:r>
            <a:endParaRPr lang="en-US">
              <a:solidFill>
                <a:srgbClr val="444444"/>
              </a:solidFill>
            </a:endParaRPr>
          </a:p>
          <a:p>
            <a:endParaRPr lang="en-US">
              <a:solidFill>
                <a:srgbClr val="444444"/>
              </a:solidFill>
            </a:endParaRPr>
          </a:p>
          <a:p>
            <a:r>
              <a:rPr lang="en-US"/>
              <a:t>Shared analysis - </a:t>
            </a:r>
            <a:endParaRPr lang="en-US">
              <a:solidFill>
                <a:srgbClr val="444444"/>
              </a:solidFill>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18</a:t>
            </a:fld>
            <a:endParaRPr lang="en-US"/>
          </a:p>
        </p:txBody>
      </p:sp>
    </p:spTree>
    <p:extLst>
      <p:ext uri="{BB962C8B-B14F-4D97-AF65-F5344CB8AC3E}">
        <p14:creationId xmlns:p14="http://schemas.microsoft.com/office/powerpoint/2010/main" val="4083664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commitment for the local team lead is that they meet twice a month with a campaign coach to discuss their progress and receive just in time problem solving, advice, and coaching towards next steps. They also agree to attend an all call meeting once  month to hear from others across the country that are also doing this work.   Once a coach and a mentor coach agree that the  Team Lead and local have a plan, have a team, and are ready to begin taking actions according to an actual escalating plan,  they receive a seed grant of $2500.  </a:t>
            </a:r>
          </a:p>
          <a:p>
            <a:br>
              <a:rPr lang="en-US">
                <a:cs typeface="+mn-lt"/>
              </a:rPr>
            </a:br>
            <a:r>
              <a:rPr lang="en-US"/>
              <a:t>Coaches, high capacity,  campaign minded, leaders can serve as coaches  and will receive training and support to do this.  They agree to coach locals, up to two — and receive an annual stipend of up to $1800.   They commit to meet with one to two teams, twice a month and attend the monthly all call meeting. </a:t>
            </a:r>
          </a:p>
          <a:p>
            <a:r>
              <a:rPr lang="en-US"/>
              <a:t> </a:t>
            </a:r>
          </a:p>
          <a:p>
            <a:r>
              <a:rPr lang="en-US"/>
              <a:t>Mentor coaches are typically staff, who have a record of leading campaigns or growing locals through organizing.  They do not receive a stipend.  They have no more than 5 coaches that they meet with once a month and attend the all call meetings. </a:t>
            </a:r>
          </a:p>
          <a:p>
            <a:endParaRPr lang="en-US">
              <a:latin typeface="Euphemia"/>
              <a:ea typeface="Calibri"/>
              <a:cs typeface="Calibri"/>
            </a:endParaRPr>
          </a:p>
          <a:p>
            <a:r>
              <a:rPr lang="en-US">
                <a:latin typeface="Euphemia"/>
                <a:ea typeface="Calibri"/>
                <a:cs typeface="Calibri"/>
              </a:rPr>
              <a:t>The Campaign Lab Coordinators, Amanda, Carrie, and Ellen, are managed by Kyle. Kyle is primarily focused on building the alignments with our outside partners and moves the Campaign Lab strategically into other aspects of the NEA enterprise.  Amanda, Carrie, and Ellen work together they keep the system connected, convene the people in the system, build capacity across the system, manage and monitor applications of teams and coaches, and develop a strategic intent for the work across the campaign lab.  They are supported by </a:t>
            </a:r>
            <a:r>
              <a:rPr lang="en-US" err="1">
                <a:latin typeface="Euphemia"/>
                <a:ea typeface="Calibri"/>
                <a:cs typeface="Calibri"/>
              </a:rPr>
              <a:t>Dommie</a:t>
            </a:r>
            <a:r>
              <a:rPr lang="en-US">
                <a:latin typeface="Euphemia"/>
                <a:ea typeface="Calibri"/>
                <a:cs typeface="Calibri"/>
              </a:rPr>
              <a:t>, Shola, and Karla. </a:t>
            </a:r>
            <a:r>
              <a:rPr lang="en-US" err="1">
                <a:latin typeface="Euphemia"/>
                <a:ea typeface="Calibri"/>
                <a:cs typeface="Calibri"/>
              </a:rPr>
              <a:t>Dommie</a:t>
            </a:r>
            <a:r>
              <a:rPr lang="en-US">
                <a:latin typeface="Euphemia"/>
                <a:ea typeface="Calibri"/>
                <a:cs typeface="Calibri"/>
              </a:rPr>
              <a:t> provides technology and data support, Shola coordinates the payment of coaches, Karla pulls team applications from the grant system and provides all travel logistics.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22</a:t>
            </a:fld>
            <a:endParaRPr lang="en-US"/>
          </a:p>
        </p:txBody>
      </p:sp>
    </p:spTree>
    <p:extLst>
      <p:ext uri="{BB962C8B-B14F-4D97-AF65-F5344CB8AC3E}">
        <p14:creationId xmlns:p14="http://schemas.microsoft.com/office/powerpoint/2010/main" val="2511077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B1360-3582-239B-78DF-9DD3C22BCBE5}"/>
            </a:ext>
          </a:extLst>
        </p:cNvPr>
        <p:cNvGrpSpPr/>
        <p:nvPr/>
      </p:nvGrpSpPr>
      <p:grpSpPr>
        <a:xfrm>
          <a:off x="0" y="0"/>
          <a:ext cx="0" cy="0"/>
          <a:chOff x="0" y="0"/>
          <a:chExt cx="0" cy="0"/>
        </a:xfrm>
      </p:grpSpPr>
      <p:sp>
        <p:nvSpPr>
          <p:cNvPr id="150530" name="Slide Image Placeholder 1">
            <a:extLst>
              <a:ext uri="{FF2B5EF4-FFF2-40B4-BE49-F238E27FC236}">
                <a16:creationId xmlns:a16="http://schemas.microsoft.com/office/drawing/2014/main" id="{2D31FFA1-6E7C-D131-90A5-4B52FD3A4E7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a:extLst>
              <a:ext uri="{FF2B5EF4-FFF2-40B4-BE49-F238E27FC236}">
                <a16:creationId xmlns:a16="http://schemas.microsoft.com/office/drawing/2014/main" id="{C35D919B-E6EC-10F4-6051-F96B2148FB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For the purpose of our working together today, let’s use this definition, “Leadership is taking responsibility for enabling others to achieve purpose, in the face of uncertainty”</a:t>
            </a:r>
          </a:p>
        </p:txBody>
      </p:sp>
      <p:sp>
        <p:nvSpPr>
          <p:cNvPr id="150532" name="Slide Number Placeholder 3">
            <a:extLst>
              <a:ext uri="{FF2B5EF4-FFF2-40B4-BE49-F238E27FC236}">
                <a16:creationId xmlns:a16="http://schemas.microsoft.com/office/drawing/2014/main" id="{ED2241A5-BBCA-5B56-D67F-7F943F63003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5EDD512-0CE3-4DBE-9247-022360D95756}" type="slidenum">
              <a:rPr lang="en-US" altLang="en-US" smtClean="0">
                <a:solidFill>
                  <a:srgbClr val="000000"/>
                </a:solidFill>
              </a:rPr>
              <a:pPr/>
              <a:t>47</a:t>
            </a:fld>
            <a:endParaRPr lang="en-US" altLang="en-US">
              <a:solidFill>
                <a:srgbClr val="000000"/>
              </a:solidFill>
            </a:endParaRPr>
          </a:p>
        </p:txBody>
      </p:sp>
    </p:spTree>
    <p:extLst>
      <p:ext uri="{BB962C8B-B14F-4D97-AF65-F5344CB8AC3E}">
        <p14:creationId xmlns:p14="http://schemas.microsoft.com/office/powerpoint/2010/main" val="3844561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0E4AA-A6C7-C513-249A-F48D6E291543}"/>
            </a:ext>
          </a:extLst>
        </p:cNvPr>
        <p:cNvGrpSpPr/>
        <p:nvPr/>
      </p:nvGrpSpPr>
      <p:grpSpPr>
        <a:xfrm>
          <a:off x="0" y="0"/>
          <a:ext cx="0" cy="0"/>
          <a:chOff x="0" y="0"/>
          <a:chExt cx="0" cy="0"/>
        </a:xfrm>
      </p:grpSpPr>
      <p:sp>
        <p:nvSpPr>
          <p:cNvPr id="152578" name="Slide Image Placeholder 1">
            <a:extLst>
              <a:ext uri="{FF2B5EF4-FFF2-40B4-BE49-F238E27FC236}">
                <a16:creationId xmlns:a16="http://schemas.microsoft.com/office/drawing/2014/main" id="{85BA6870-8F4E-3E84-9E01-80161474697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a:extLst>
              <a:ext uri="{FF2B5EF4-FFF2-40B4-BE49-F238E27FC236}">
                <a16:creationId xmlns:a16="http://schemas.microsoft.com/office/drawing/2014/main" id="{5C6966DB-FCB4-6D2D-0933-A29916E9927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i="1"/>
          </a:p>
        </p:txBody>
      </p:sp>
      <p:sp>
        <p:nvSpPr>
          <p:cNvPr id="152580" name="Slide Number Placeholder 3">
            <a:extLst>
              <a:ext uri="{FF2B5EF4-FFF2-40B4-BE49-F238E27FC236}">
                <a16:creationId xmlns:a16="http://schemas.microsoft.com/office/drawing/2014/main" id="{C6534CC4-33DF-FBC8-EC54-7C0694EE27A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2A5A36B-CA83-4788-93B7-D744159EEFD1}" type="slidenum">
              <a:rPr lang="en-US" altLang="en-US" smtClean="0">
                <a:solidFill>
                  <a:srgbClr val="000000"/>
                </a:solidFill>
              </a:rPr>
              <a:pPr/>
              <a:t>48</a:t>
            </a:fld>
            <a:endParaRPr lang="en-US" altLang="en-US">
              <a:solidFill>
                <a:srgbClr val="000000"/>
              </a:solidFill>
            </a:endParaRPr>
          </a:p>
        </p:txBody>
      </p:sp>
    </p:spTree>
    <p:extLst>
      <p:ext uri="{BB962C8B-B14F-4D97-AF65-F5344CB8AC3E}">
        <p14:creationId xmlns:p14="http://schemas.microsoft.com/office/powerpoint/2010/main" val="3220358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cs typeface="Calibri"/>
            </a:endParaRPr>
          </a:p>
        </p:txBody>
      </p:sp>
    </p:spTree>
    <p:extLst>
      <p:ext uri="{BB962C8B-B14F-4D97-AF65-F5344CB8AC3E}">
        <p14:creationId xmlns:p14="http://schemas.microsoft.com/office/powerpoint/2010/main" val="1134050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41352662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7BC93-4759-E238-C327-E6C6BC2F9E7E}"/>
            </a:ext>
          </a:extLst>
        </p:cNvPr>
        <p:cNvGrpSpPr/>
        <p:nvPr/>
      </p:nvGrpSpPr>
      <p:grpSpPr>
        <a:xfrm>
          <a:off x="0" y="0"/>
          <a:ext cx="0" cy="0"/>
          <a:chOff x="0" y="0"/>
          <a:chExt cx="0" cy="0"/>
        </a:xfrm>
      </p:grpSpPr>
      <p:sp>
        <p:nvSpPr>
          <p:cNvPr id="113666" name="Placeholder 2">
            <a:extLst>
              <a:ext uri="{FF2B5EF4-FFF2-40B4-BE49-F238E27FC236}">
                <a16:creationId xmlns:a16="http://schemas.microsoft.com/office/drawing/2014/main" id="{6E2E4F86-3498-2DA3-3427-326682859A7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a:extLst>
              <a:ext uri="{FF2B5EF4-FFF2-40B4-BE49-F238E27FC236}">
                <a16:creationId xmlns:a16="http://schemas.microsoft.com/office/drawing/2014/main" id="{30367AB1-490F-96F5-CBC7-6A6B959D4DB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28694865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8F544-9556-66EF-000B-01B5CFD28901}"/>
            </a:ext>
          </a:extLst>
        </p:cNvPr>
        <p:cNvGrpSpPr/>
        <p:nvPr/>
      </p:nvGrpSpPr>
      <p:grpSpPr>
        <a:xfrm>
          <a:off x="0" y="0"/>
          <a:ext cx="0" cy="0"/>
          <a:chOff x="0" y="0"/>
          <a:chExt cx="0" cy="0"/>
        </a:xfrm>
      </p:grpSpPr>
      <p:sp>
        <p:nvSpPr>
          <p:cNvPr id="113666" name="Placeholder 2">
            <a:extLst>
              <a:ext uri="{FF2B5EF4-FFF2-40B4-BE49-F238E27FC236}">
                <a16:creationId xmlns:a16="http://schemas.microsoft.com/office/drawing/2014/main" id="{CB9EEA12-637A-55CC-7C8D-017674380F8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a:extLst>
              <a:ext uri="{FF2B5EF4-FFF2-40B4-BE49-F238E27FC236}">
                <a16:creationId xmlns:a16="http://schemas.microsoft.com/office/drawing/2014/main" id="{0E201613-E0AC-7F6C-19C4-364904BC761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1559741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936EB-A013-1546-6A57-6B3A000CD6F1}"/>
            </a:ext>
          </a:extLst>
        </p:cNvPr>
        <p:cNvGrpSpPr/>
        <p:nvPr/>
      </p:nvGrpSpPr>
      <p:grpSpPr>
        <a:xfrm>
          <a:off x="0" y="0"/>
          <a:ext cx="0" cy="0"/>
          <a:chOff x="0" y="0"/>
          <a:chExt cx="0" cy="0"/>
        </a:xfrm>
      </p:grpSpPr>
      <p:sp>
        <p:nvSpPr>
          <p:cNvPr id="113666" name="Placeholder 2">
            <a:extLst>
              <a:ext uri="{FF2B5EF4-FFF2-40B4-BE49-F238E27FC236}">
                <a16:creationId xmlns:a16="http://schemas.microsoft.com/office/drawing/2014/main" id="{044D306A-6A3F-B1ED-9488-784B5AAD104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ceholder 3">
            <a:extLst>
              <a:ext uri="{FF2B5EF4-FFF2-40B4-BE49-F238E27FC236}">
                <a16:creationId xmlns:a16="http://schemas.microsoft.com/office/drawing/2014/main" id="{E0B4F71B-1E20-174D-C04E-F141FD5F477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Tree>
    <p:extLst>
      <p:ext uri="{BB962C8B-B14F-4D97-AF65-F5344CB8AC3E}">
        <p14:creationId xmlns:p14="http://schemas.microsoft.com/office/powerpoint/2010/main" val="16710458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62</a:t>
            </a:fld>
            <a:endParaRPr lang="en-US"/>
          </a:p>
        </p:txBody>
      </p:sp>
    </p:spTree>
    <p:extLst>
      <p:ext uri="{BB962C8B-B14F-4D97-AF65-F5344CB8AC3E}">
        <p14:creationId xmlns:p14="http://schemas.microsoft.com/office/powerpoint/2010/main" val="24067830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1786116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05168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352903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28650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a:extLst>
            <a:ext uri="{FF2B5EF4-FFF2-40B4-BE49-F238E27FC236}">
              <a16:creationId xmlns:a16="http://schemas.microsoft.com/office/drawing/2014/main" id="{F1327DA8-7974-F8D0-E4E9-0A801A5943F4}"/>
            </a:ext>
          </a:extLst>
        </p:cNvPr>
        <p:cNvGrpSpPr/>
        <p:nvPr/>
      </p:nvGrpSpPr>
      <p:grpSpPr>
        <a:xfrm>
          <a:off x="0" y="0"/>
          <a:ext cx="0" cy="0"/>
          <a:chOff x="0" y="0"/>
          <a:chExt cx="0" cy="0"/>
        </a:xfrm>
      </p:grpSpPr>
      <p:sp>
        <p:nvSpPr>
          <p:cNvPr id="192" name="Google Shape;192;p9:notes">
            <a:extLst>
              <a:ext uri="{FF2B5EF4-FFF2-40B4-BE49-F238E27FC236}">
                <a16:creationId xmlns:a16="http://schemas.microsoft.com/office/drawing/2014/main" id="{DF4A33B3-1B86-E151-7792-27402520D71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a:extLst>
              <a:ext uri="{FF2B5EF4-FFF2-40B4-BE49-F238E27FC236}">
                <a16:creationId xmlns:a16="http://schemas.microsoft.com/office/drawing/2014/main" id="{4A093787-16AC-B39D-9BDE-3478BB6AA37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99185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Worksite Mapping Matters, Building Leader Capacity Through Mapping</a:t>
            </a:r>
          </a:p>
        </p:txBody>
      </p:sp>
      <p:sp>
        <p:nvSpPr>
          <p:cNvPr id="4" name="Slide Number Placeholder 3"/>
          <p:cNvSpPr>
            <a:spLocks noGrp="1"/>
          </p:cNvSpPr>
          <p:nvPr>
            <p:ph type="sldNum" sz="quarter" idx="5"/>
          </p:nvPr>
        </p:nvSpPr>
        <p:spPr/>
        <p:txBody>
          <a:bodyPr/>
          <a:lstStyle/>
          <a:p>
            <a:fld id="{4FCB54F3-4569-4314-B092-172762EDC7EE}" type="slidenum">
              <a:t>73</a:t>
            </a:fld>
            <a:endParaRPr lang="en-US"/>
          </a:p>
        </p:txBody>
      </p:sp>
    </p:spTree>
    <p:extLst>
      <p:ext uri="{BB962C8B-B14F-4D97-AF65-F5344CB8AC3E}">
        <p14:creationId xmlns:p14="http://schemas.microsoft.com/office/powerpoint/2010/main" val="35469974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14AF9-5993-FA8B-B72B-E7BED726C9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20F181-FABF-AB50-3886-4AAFDD72EA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993A82-5928-AA0C-CDB4-E38708404F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FE97EB-515E-1778-22D6-ABF365876C87}"/>
              </a:ext>
            </a:extLst>
          </p:cNvPr>
          <p:cNvSpPr>
            <a:spLocks noGrp="1"/>
          </p:cNvSpPr>
          <p:nvPr>
            <p:ph type="sldNum" sz="quarter" idx="5"/>
          </p:nvPr>
        </p:nvSpPr>
        <p:spPr/>
        <p:txBody>
          <a:bodyPr/>
          <a:lstStyle/>
          <a:p>
            <a:fld id="{4FCB54F3-4569-4314-B092-172762EDC7EE}" type="slidenum">
              <a:t>74</a:t>
            </a:fld>
            <a:endParaRPr lang="en-US"/>
          </a:p>
        </p:txBody>
      </p:sp>
    </p:spTree>
    <p:extLst>
      <p:ext uri="{BB962C8B-B14F-4D97-AF65-F5344CB8AC3E}">
        <p14:creationId xmlns:p14="http://schemas.microsoft.com/office/powerpoint/2010/main" val="14165673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75</a:t>
            </a:fld>
            <a:endParaRPr lang="en-US"/>
          </a:p>
        </p:txBody>
      </p:sp>
    </p:spTree>
    <p:extLst>
      <p:ext uri="{BB962C8B-B14F-4D97-AF65-F5344CB8AC3E}">
        <p14:creationId xmlns:p14="http://schemas.microsoft.com/office/powerpoint/2010/main" val="4996140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0D2F4-0CB1-F699-A5E9-140B723F6B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634407-8431-D107-B497-1839A0439F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6E818E-2F82-EA87-5F9C-65F5CC7F049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804866-7CDB-F149-82A4-62705C79A023}"/>
              </a:ext>
            </a:extLst>
          </p:cNvPr>
          <p:cNvSpPr>
            <a:spLocks noGrp="1"/>
          </p:cNvSpPr>
          <p:nvPr>
            <p:ph type="sldNum" sz="quarter" idx="5"/>
          </p:nvPr>
        </p:nvSpPr>
        <p:spPr/>
        <p:txBody>
          <a:bodyPr/>
          <a:lstStyle/>
          <a:p>
            <a:fld id="{4FCB54F3-4569-4314-B092-172762EDC7EE}" type="slidenum">
              <a:t>76</a:t>
            </a:fld>
            <a:endParaRPr lang="en-US"/>
          </a:p>
        </p:txBody>
      </p:sp>
    </p:spTree>
    <p:extLst>
      <p:ext uri="{BB962C8B-B14F-4D97-AF65-F5344CB8AC3E}">
        <p14:creationId xmlns:p14="http://schemas.microsoft.com/office/powerpoint/2010/main" val="12850622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FCB54F3-4569-4314-B092-172762EDC7EE}" type="slidenum">
              <a:t>77</a:t>
            </a:fld>
            <a:endParaRPr lang="en-US"/>
          </a:p>
        </p:txBody>
      </p:sp>
    </p:spTree>
    <p:extLst>
      <p:ext uri="{BB962C8B-B14F-4D97-AF65-F5344CB8AC3E}">
        <p14:creationId xmlns:p14="http://schemas.microsoft.com/office/powerpoint/2010/main" val="36677444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F4B4A85-8391-3943-B598-142B99919EF0}" type="slidenum">
              <a:rPr lang="en-US" smtClean="0"/>
              <a:t>78</a:t>
            </a:fld>
            <a:endParaRPr lang="en-US"/>
          </a:p>
        </p:txBody>
      </p:sp>
    </p:spTree>
    <p:extLst>
      <p:ext uri="{BB962C8B-B14F-4D97-AF65-F5344CB8AC3E}">
        <p14:creationId xmlns:p14="http://schemas.microsoft.com/office/powerpoint/2010/main" val="31685155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80</a:t>
            </a:fld>
            <a:endParaRPr lang="en-US"/>
          </a:p>
        </p:txBody>
      </p:sp>
    </p:spTree>
    <p:extLst>
      <p:ext uri="{BB962C8B-B14F-4D97-AF65-F5344CB8AC3E}">
        <p14:creationId xmlns:p14="http://schemas.microsoft.com/office/powerpoint/2010/main" val="10328025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81</a:t>
            </a:fld>
            <a:endParaRPr lang="en-US"/>
          </a:p>
        </p:txBody>
      </p:sp>
    </p:spTree>
    <p:extLst>
      <p:ext uri="{BB962C8B-B14F-4D97-AF65-F5344CB8AC3E}">
        <p14:creationId xmlns:p14="http://schemas.microsoft.com/office/powerpoint/2010/main" val="39268614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83</a:t>
            </a:fld>
            <a:endParaRPr lang="en-US"/>
          </a:p>
        </p:txBody>
      </p:sp>
    </p:spTree>
    <p:extLst>
      <p:ext uri="{BB962C8B-B14F-4D97-AF65-F5344CB8AC3E}">
        <p14:creationId xmlns:p14="http://schemas.microsoft.com/office/powerpoint/2010/main" val="35726305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FF3ED-2067-916E-E764-0FF5BDBD8F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33CB74-00E2-D9ED-B7E4-383EC47AFA6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0138EAA7-A4A4-E55F-EA24-7F515074F479}"/>
              </a:ext>
            </a:extLst>
          </p:cNvPr>
          <p:cNvSpPr>
            <a:spLocks noGrp="1"/>
          </p:cNvSpPr>
          <p:nvPr>
            <p:ph type="body" sz="quarter" idx="3"/>
          </p:nvPr>
        </p:nvSpPr>
        <p:spPr/>
        <p:txBody>
          <a:bodyPr/>
          <a:lstStyle/>
          <a:p>
            <a:endParaRPr/>
          </a:p>
        </p:txBody>
      </p:sp>
      <p:sp>
        <p:nvSpPr>
          <p:cNvPr id="4" name="Slide Number Placeholder 3">
            <a:extLst>
              <a:ext uri="{FF2B5EF4-FFF2-40B4-BE49-F238E27FC236}">
                <a16:creationId xmlns:a16="http://schemas.microsoft.com/office/drawing/2014/main" id="{654991BD-0953-32B2-41DD-7D9829922153}"/>
              </a:ext>
            </a:extLst>
          </p:cNvPr>
          <p:cNvSpPr>
            <a:spLocks noGrp="1"/>
          </p:cNvSpPr>
          <p:nvPr>
            <p:ph type="sldNum" sz="quarter" idx="5"/>
          </p:nvPr>
        </p:nvSpPr>
        <p:spPr/>
      </p:sp>
    </p:spTree>
    <p:extLst>
      <p:ext uri="{BB962C8B-B14F-4D97-AF65-F5344CB8AC3E}">
        <p14:creationId xmlns:p14="http://schemas.microsoft.com/office/powerpoint/2010/main" val="19618181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E23B6-A385-F9E3-1C2B-5786CF77E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F9F7CE-925D-417A-7CC2-7550EC37E7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4A6A8C-43EA-3D3F-7C94-C88B6B17C67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AF88A1-4DF0-0DC8-6A9E-4F13FECE3C20}"/>
              </a:ext>
            </a:extLst>
          </p:cNvPr>
          <p:cNvSpPr>
            <a:spLocks noGrp="1"/>
          </p:cNvSpPr>
          <p:nvPr>
            <p:ph type="sldNum" sz="quarter" idx="5"/>
          </p:nvPr>
        </p:nvSpPr>
        <p:spPr/>
        <p:txBody>
          <a:bodyPr/>
          <a:lstStyle/>
          <a:p>
            <a:fld id="{841221E5-7225-48EB-A4EE-420E7BFCF705}" type="slidenum">
              <a:rPr lang="en-US" smtClean="0"/>
              <a:pPr/>
              <a:t>87</a:t>
            </a:fld>
            <a:endParaRPr lang="en-US"/>
          </a:p>
        </p:txBody>
      </p:sp>
    </p:spTree>
    <p:extLst>
      <p:ext uri="{BB962C8B-B14F-4D97-AF65-F5344CB8AC3E}">
        <p14:creationId xmlns:p14="http://schemas.microsoft.com/office/powerpoint/2010/main" val="28454169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9b3728a199_0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9b3728a199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ca7119edb8_1_543: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 name="Google Shape;76;g3ca7119edb8_1_5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ca7119edb8_1_1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 name="Google Shape;81;g3ca7119edb8_1_1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 name="Google Shape;82;g3ca7119edb8_1_19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103</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1350a32df7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1350a32df7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9b3728a199_0_4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9b3728a199_0_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9b3728a199_0_4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9b3728a199_0_4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9b3728a199_0_4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9b3728a199_0_4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ca7119edb8_1_4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ca7119edb8_1_4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e8a96bae47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2e8a96bae47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ca7119edb8_1_4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ca7119edb8_1_4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ca7119edb8_1_9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ca7119edb8_1_9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ca7119edb8_1_4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ca7119edb8_1_4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ca7119edb8_1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g3ca7119edb8_1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 name="Google Shape;141;g3ca7119edb8_1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113</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ca7119edb8_1_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3ca7119edb8_1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ca7119edb8_1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g3ca7119edb8_1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5" name="Google Shape;155;g3ca7119edb8_1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115</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ca7119edb8_1_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4" name="Google Shape;164;g3ca7119edb8_1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ca7119edb8_1_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0" name="Google Shape;170;g3ca7119edb8_1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ca7119edb8_1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g3ca7119edb8_1_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ca7119edb8_1_2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2" name="Google Shape;182;g3ca7119edb8_1_2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ca7119edb8_1_2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3ca7119edb8_1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ca7119edb8_1_2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ca7119edb8_1_2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ca7119edb8_1_2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3ca7119edb8_1_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a9535cdd8a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a9535cdd8a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ca7119edb8_1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g3ca7119edb8_1_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I want you to think back to those three women and think about how you might monumentalize them, would you make a statue? A mural? Put a portrait in a museum?</a:t>
            </a:r>
            <a:endParaRPr/>
          </a:p>
          <a:p>
            <a:pPr marL="0" lvl="0" indent="0" algn="l" rtl="0">
              <a:lnSpc>
                <a:spcPct val="100000"/>
              </a:lnSpc>
              <a:spcBef>
                <a:spcPts val="0"/>
              </a:spcBef>
              <a:spcAft>
                <a:spcPts val="0"/>
              </a:spcAft>
              <a:buSzPts val="1400"/>
              <a:buNone/>
            </a:pPr>
            <a:endParaRPr/>
          </a:p>
        </p:txBody>
      </p:sp>
      <p:sp>
        <p:nvSpPr>
          <p:cNvPr id="214" name="Google Shape;214;g3ca7119edb8_1_4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124</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ca7119edb8_1_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3ca7119edb8_1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ca7119edb8_1_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5" name="Google Shape;225;g3ca7119edb8_1_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1350a32df7b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1350a32df7b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ca7119edb8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g3ca7119edb8_1_5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ca7119edb8_1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g3ca7119edb8_1_6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ca7119edb8_1_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9" name="Google Shape;249;g3ca7119edb8_1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ca7119edb8_1_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4" name="Google Shape;254;g3ca7119edb8_1_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3ca7119edb8_1_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2" name="Google Shape;262;g3ca7119edb8_1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ca7119edb8_1_9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0" name="Google Shape;270;g3ca7119edb8_1_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3ca7119edb8_1_6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8" name="Google Shape;278;g3ca7119edb8_1_6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3ca7119edb8_1_9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4" name="Google Shape;284;g3ca7119edb8_1_9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ca7119edb8_1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g3ca7119edb8_1_10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ca7119edb8_1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g3ca7119edb8_1_1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3ca7119edb8_1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1" name="Google Shape;301;g3ca7119edb8_1_1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ca7119edb8_1_9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6" name="Google Shape;306;g3ca7119edb8_1_9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ca7119edb8_1_9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g3ca7119edb8_1_9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3ca7119edb8_1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g3ca7119edb8_1_1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3ca7119edb8_1_1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g3ca7119edb8_1_1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a9535cdd8a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a9535cdd8a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ca7119edb8_1_3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3ca7119edb8_1_3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2e8a96bae47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2e8a96bae47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e008643701_0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e008643701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e008643701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e008643701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3ca7119edb8_1_28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0" name="Google Shape;360;g3ca7119edb8_1_2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2/26/2026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2/26/2026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2/26/2026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2/26/2026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2/26/2026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2/26/2026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2/26/2026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2/26/2026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2/26/2026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2/26/2026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2/26/2026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081" y="4960138"/>
            <a:ext cx="7770376"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5778"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08357" y="4960138"/>
            <a:ext cx="3199567"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3863" y="6470704"/>
            <a:ext cx="215358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1671" y="6470704"/>
            <a:ext cx="5899922"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4511" y="6470704"/>
            <a:ext cx="973413"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4659"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57720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29" y="1869104"/>
            <a:ext cx="9334610"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488" y="137389"/>
            <a:ext cx="2804674"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1613" y="137389"/>
            <a:ext cx="2202070" cy="365125"/>
          </a:xfrm>
        </p:spPr>
        <p:txBody>
          <a:bodyPr/>
          <a:lstStyle/>
          <a:p>
            <a:fld id="{710AE426-CBD1-49BA-A1DA-945CCEE2ED80}" type="datetimeFigureOut">
              <a:rPr lang="en-US" smtClean="0"/>
              <a:t>2/26/2026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4194" y="137389"/>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16117340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489" y="706802"/>
            <a:ext cx="4671367" cy="1269482"/>
          </a:xfrm>
        </p:spPr>
        <p:txBody>
          <a:bodyPr vert="horz" lIns="91440" tIns="45720" rIns="91440" bIns="45720" rtlCol="0" anchor="t">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20281" y="2173850"/>
            <a:ext cx="4563574" cy="3963682"/>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4025" y="732156"/>
            <a:ext cx="5675360" cy="5405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10AE426-CBD1-49BA-A1DA-945CCEE2ED80}" type="datetimeFigureOut">
              <a:rPr lang="en-US" smtClean="0"/>
              <a:t>2/26/2026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870831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Section Header">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C53C90-8C33-0C80-CBD4-B3BEE604E231}"/>
              </a:ext>
            </a:extLst>
          </p:cNvPr>
          <p:cNvSpPr>
            <a:spLocks noGrp="1"/>
          </p:cNvSpPr>
          <p:nvPr>
            <p:ph type="title"/>
          </p:nvPr>
        </p:nvSpPr>
        <p:spPr>
          <a:xfrm>
            <a:off x="111729" y="1869104"/>
            <a:ext cx="9334610" cy="4906929"/>
          </a:xfrm>
        </p:spPr>
        <p:txBody>
          <a:bodyPr>
            <a:normAutofit/>
          </a:bodyPr>
          <a:lstStyle>
            <a:lvl1pPr>
              <a:defRPr sz="7398"/>
            </a:lvl1pPr>
          </a:lstStyle>
          <a:p>
            <a:r>
              <a:rPr lang="en-US"/>
              <a:t>Click to edit Master 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488" y="137389"/>
            <a:ext cx="2804674" cy="365125"/>
          </a:xfrm>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1613" y="137389"/>
            <a:ext cx="2202070" cy="365125"/>
          </a:xfrm>
        </p:spPr>
        <p:txBody>
          <a:bodyPr/>
          <a:lstStyle/>
          <a:p>
            <a:fld id="{710AE426-CBD1-49BA-A1DA-945CCEE2ED80}" type="datetimeFigureOut">
              <a:rPr lang="en-US" smtClean="0"/>
              <a:t>2/26/2026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4194" y="137389"/>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22619254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92705" y="423332"/>
            <a:ext cx="4476346" cy="1328932"/>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6490549" cy="6858000"/>
          </a:xfrm>
          <a:blipFill dpi="0" rotWithShape="1">
            <a:blip r:embed="rId2">
              <a:alphaModFix amt="6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03039" y="1975105"/>
            <a:ext cx="4476346" cy="42825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103039" y="6343956"/>
            <a:ext cx="2104551" cy="365125"/>
          </a:xfrm>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2626" y="6343956"/>
            <a:ext cx="1771568" cy="365125"/>
          </a:xfrm>
        </p:spPr>
        <p:txBody>
          <a:bodyPr/>
          <a:lstStyle>
            <a:lvl1pPr>
              <a:defRPr>
                <a:solidFill>
                  <a:schemeClr val="tx1"/>
                </a:solidFill>
                <a:effectLst/>
              </a:defRPr>
            </a:lvl1pPr>
          </a:lstStyle>
          <a:p>
            <a:fld id="{710AE426-CBD1-49BA-A1DA-945CCEE2ED80}" type="datetimeFigureOut">
              <a:rPr lang="en-US" smtClean="0"/>
              <a:t>2/26/2026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4194" y="6343956"/>
            <a:ext cx="429095" cy="365125"/>
          </a:xfrm>
        </p:spPr>
        <p:txBody>
          <a:bodyPr/>
          <a:lstStyle/>
          <a:p>
            <a:fld id="{0B3A8078-5A32-4B09-ABA5-7ABEFD22E08A}" type="slidenum">
              <a:rPr lang="en-US" smtClean="0"/>
              <a:t>‹#›</a:t>
            </a:fld>
            <a:endParaRPr lang="en-US"/>
          </a:p>
        </p:txBody>
      </p:sp>
    </p:spTree>
    <p:extLst>
      <p:ext uri="{BB962C8B-B14F-4D97-AF65-F5344CB8AC3E}">
        <p14:creationId xmlns:p14="http://schemas.microsoft.com/office/powerpoint/2010/main" val="4273750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5"/>
        <p:cNvGrpSpPr/>
        <p:nvPr/>
      </p:nvGrpSpPr>
      <p:grpSpPr>
        <a:xfrm>
          <a:off x="0" y="0"/>
          <a:ext cx="0" cy="0"/>
          <a:chOff x="0" y="0"/>
          <a:chExt cx="0" cy="0"/>
        </a:xfrm>
      </p:grpSpPr>
      <p:sp>
        <p:nvSpPr>
          <p:cNvPr id="26" name="Google Shape;26;p4"/>
          <p:cNvSpPr/>
          <p:nvPr/>
        </p:nvSpPr>
        <p:spPr>
          <a:xfrm>
            <a:off x="-100" y="6727600"/>
            <a:ext cx="12188825" cy="130400"/>
          </a:xfrm>
          <a:prstGeom prst="rect">
            <a:avLst/>
          </a:prstGeom>
          <a:solidFill>
            <a:schemeClr val="accent3"/>
          </a:solidFill>
          <a:ln>
            <a:noFill/>
          </a:ln>
        </p:spPr>
        <p:txBody>
          <a:bodyPr spcFirstLastPara="1" wrap="square" lIns="121868" tIns="121868" rIns="121868" bIns="121868" anchor="ctr" anchorCtr="0">
            <a:noAutofit/>
          </a:bodyPr>
          <a:lstStyle/>
          <a:p>
            <a:pPr marL="0" lvl="0" indent="0" algn="l" rtl="0">
              <a:spcBef>
                <a:spcPts val="0"/>
              </a:spcBef>
              <a:spcAft>
                <a:spcPts val="0"/>
              </a:spcAft>
              <a:buNone/>
            </a:pPr>
            <a:endParaRPr sz="2399"/>
          </a:p>
        </p:txBody>
      </p:sp>
      <p:sp>
        <p:nvSpPr>
          <p:cNvPr id="27" name="Google Shape;27;p4"/>
          <p:cNvSpPr txBox="1">
            <a:spLocks noGrp="1"/>
          </p:cNvSpPr>
          <p:nvPr>
            <p:ph type="title"/>
          </p:nvPr>
        </p:nvSpPr>
        <p:spPr>
          <a:xfrm>
            <a:off x="415492" y="593367"/>
            <a:ext cx="11357841" cy="9432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415492" y="1688433"/>
            <a:ext cx="11357841" cy="4403600"/>
          </a:xfrm>
          <a:prstGeom prst="rect">
            <a:avLst/>
          </a:prstGeom>
        </p:spPr>
        <p:txBody>
          <a:bodyPr spcFirstLastPara="1" wrap="square" lIns="91425" tIns="91425" rIns="91425" bIns="91425" anchor="t" anchorCtr="0">
            <a:normAutofit/>
          </a:bodyPr>
          <a:lstStyle>
            <a:lvl1pPr marL="609448" lvl="0" indent="-457086">
              <a:spcBef>
                <a:spcPts val="0"/>
              </a:spcBef>
              <a:spcAft>
                <a:spcPts val="0"/>
              </a:spcAft>
              <a:buSzPts val="1800"/>
              <a:buChar char="●"/>
              <a:defRPr/>
            </a:lvl1pPr>
            <a:lvl2pPr marL="1218895" lvl="1" indent="-423228">
              <a:spcBef>
                <a:spcPts val="0"/>
              </a:spcBef>
              <a:spcAft>
                <a:spcPts val="0"/>
              </a:spcAft>
              <a:buSzPts val="1400"/>
              <a:buChar char="○"/>
              <a:defRPr/>
            </a:lvl2pPr>
            <a:lvl3pPr marL="1828343" lvl="2" indent="-423228">
              <a:spcBef>
                <a:spcPts val="0"/>
              </a:spcBef>
              <a:spcAft>
                <a:spcPts val="0"/>
              </a:spcAft>
              <a:buSzPts val="1400"/>
              <a:buChar char="■"/>
              <a:defRPr/>
            </a:lvl3pPr>
            <a:lvl4pPr marL="2437790" lvl="3" indent="-423228">
              <a:spcBef>
                <a:spcPts val="0"/>
              </a:spcBef>
              <a:spcAft>
                <a:spcPts val="0"/>
              </a:spcAft>
              <a:buSzPts val="1400"/>
              <a:buChar char="●"/>
              <a:defRPr/>
            </a:lvl4pPr>
            <a:lvl5pPr marL="3047238" lvl="4" indent="-423228">
              <a:spcBef>
                <a:spcPts val="0"/>
              </a:spcBef>
              <a:spcAft>
                <a:spcPts val="0"/>
              </a:spcAft>
              <a:buSzPts val="1400"/>
              <a:buChar char="○"/>
              <a:defRPr/>
            </a:lvl5pPr>
            <a:lvl6pPr marL="3656686" lvl="5" indent="-423228">
              <a:spcBef>
                <a:spcPts val="0"/>
              </a:spcBef>
              <a:spcAft>
                <a:spcPts val="0"/>
              </a:spcAft>
              <a:buSzPts val="1400"/>
              <a:buChar char="■"/>
              <a:defRPr/>
            </a:lvl6pPr>
            <a:lvl7pPr marL="4266133" lvl="6" indent="-423228">
              <a:spcBef>
                <a:spcPts val="0"/>
              </a:spcBef>
              <a:spcAft>
                <a:spcPts val="0"/>
              </a:spcAft>
              <a:buSzPts val="1400"/>
              <a:buChar char="●"/>
              <a:defRPr/>
            </a:lvl7pPr>
            <a:lvl8pPr marL="4875581" lvl="7" indent="-423228">
              <a:spcBef>
                <a:spcPts val="0"/>
              </a:spcBef>
              <a:spcAft>
                <a:spcPts val="0"/>
              </a:spcAft>
              <a:buSzPts val="1400"/>
              <a:buChar char="○"/>
              <a:defRPr/>
            </a:lvl8pPr>
            <a:lvl9pPr marL="5485028" lvl="8" indent="-423228">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11293669" y="6217623"/>
            <a:ext cx="731409"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57076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2/26/2026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9">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goodreads.com/work/quotes/73423999" TargetMode="External"/><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3.gif"/><Relationship Id="rId4" Type="http://schemas.openxmlformats.org/officeDocument/2006/relationships/image" Target="../media/image32.png"/></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notesSlide" Target="../notesSlides/notesSlide14.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5.gif"/><Relationship Id="rId4" Type="http://schemas.openxmlformats.org/officeDocument/2006/relationships/image" Target="../media/image32.png"/></Relationships>
</file>

<file path=ppt/slides/_rels/slide5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6.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notesSlide" Target="../notesSlides/notesSlide16.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6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png"/></Relationships>
</file>

<file path=ppt/slides/_rels/slide8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9.gif"/><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10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10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10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8.xml"/><Relationship Id="rId1" Type="http://schemas.openxmlformats.org/officeDocument/2006/relationships/slideLayout" Target="../slideLayouts/slideLayout17.xml"/><Relationship Id="rId4" Type="http://schemas.openxmlformats.org/officeDocument/2006/relationships/image" Target="../media/image68.png"/></Relationships>
</file>

<file path=ppt/slides/_rels/slide10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9.xml"/><Relationship Id="rId1" Type="http://schemas.openxmlformats.org/officeDocument/2006/relationships/slideLayout" Target="../slideLayouts/slideLayout17.xml"/><Relationship Id="rId4" Type="http://schemas.openxmlformats.org/officeDocument/2006/relationships/image" Target="../media/image68.png"/></Relationships>
</file>

<file path=ppt/slides/_rels/slide10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_rels/slide10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1.xml"/><Relationship Id="rId1" Type="http://schemas.openxmlformats.org/officeDocument/2006/relationships/slideLayout" Target="../slideLayouts/slideLayout17.xml"/><Relationship Id="rId5" Type="http://schemas.openxmlformats.org/officeDocument/2006/relationships/image" Target="../media/image68.png"/><Relationship Id="rId4" Type="http://schemas.openxmlformats.org/officeDocument/2006/relationships/image" Target="../media/image72.jpeg"/></Relationships>
</file>

<file path=ppt/slides/_rels/slide10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2.xml"/><Relationship Id="rId1" Type="http://schemas.openxmlformats.org/officeDocument/2006/relationships/slideLayout" Target="../slideLayouts/slideLayout17.xml"/></Relationships>
</file>

<file path=ppt/slides/_rels/slide11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3.xml"/><Relationship Id="rId1" Type="http://schemas.openxmlformats.org/officeDocument/2006/relationships/slideLayout" Target="../slideLayouts/slideLayout17.xml"/><Relationship Id="rId4" Type="http://schemas.openxmlformats.org/officeDocument/2006/relationships/image" Target="../media/image68.png"/></Relationships>
</file>

<file path=ppt/slides/_rels/slide11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4.xml"/><Relationship Id="rId1" Type="http://schemas.openxmlformats.org/officeDocument/2006/relationships/slideLayout" Target="../slideLayouts/slideLayout17.xml"/><Relationship Id="rId4" Type="http://schemas.openxmlformats.org/officeDocument/2006/relationships/image" Target="../media/image74.png"/></Relationships>
</file>

<file path=ppt/slides/_rels/slide11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5.xml"/><Relationship Id="rId1" Type="http://schemas.openxmlformats.org/officeDocument/2006/relationships/slideLayout" Target="../slideLayouts/slideLayout17.xml"/></Relationships>
</file>

<file path=ppt/slides/_rels/slide11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76.png"/></Relationships>
</file>

<file path=ppt/slides/_rels/slide11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68.png"/></Relationships>
</file>

<file path=ppt/slides/_rels/slide11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76.png"/><Relationship Id="rId5" Type="http://schemas.openxmlformats.org/officeDocument/2006/relationships/image" Target="../media/image68.png"/><Relationship Id="rId4" Type="http://schemas.openxmlformats.org/officeDocument/2006/relationships/image" Target="../media/image80.jpeg"/></Relationships>
</file>

<file path=ppt/slides/_rels/slide116.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11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11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1.xml"/><Relationship Id="rId1" Type="http://schemas.openxmlformats.org/officeDocument/2006/relationships/slideLayout" Target="../slideLayouts/slideLayout17.xml"/><Relationship Id="rId4" Type="http://schemas.openxmlformats.org/officeDocument/2006/relationships/image" Target="../media/image68.png"/></Relationships>
</file>

<file path=ppt/slides/_rels/slide11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12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3.xml"/><Relationship Id="rId1" Type="http://schemas.openxmlformats.org/officeDocument/2006/relationships/slideLayout" Target="../slideLayouts/slideLayout17.xml"/><Relationship Id="rId4" Type="http://schemas.openxmlformats.org/officeDocument/2006/relationships/image" Target="../media/image68.png"/></Relationships>
</file>

<file path=ppt/slides/_rels/slide12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4.xml"/><Relationship Id="rId1" Type="http://schemas.openxmlformats.org/officeDocument/2006/relationships/slideLayout" Target="../slideLayouts/slideLayout17.xml"/><Relationship Id="rId4" Type="http://schemas.openxmlformats.org/officeDocument/2006/relationships/image" Target="../media/image68.png"/></Relationships>
</file>

<file path=ppt/slides/_rels/slide12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5.xml"/><Relationship Id="rId1" Type="http://schemas.openxmlformats.org/officeDocument/2006/relationships/slideLayout" Target="../slideLayouts/slideLayout17.xml"/><Relationship Id="rId4" Type="http://schemas.openxmlformats.org/officeDocument/2006/relationships/image" Target="../media/image68.png"/></Relationships>
</file>

<file path=ppt/slides/_rels/slide12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6.xml"/><Relationship Id="rId1" Type="http://schemas.openxmlformats.org/officeDocument/2006/relationships/slideLayout" Target="../slideLayouts/slideLayout17.xml"/><Relationship Id="rId4" Type="http://schemas.openxmlformats.org/officeDocument/2006/relationships/image" Target="../media/image87.png"/></Relationships>
</file>

<file path=ppt/slides/_rels/slide12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58.xml"/><Relationship Id="rId1" Type="http://schemas.openxmlformats.org/officeDocument/2006/relationships/slideLayout" Target="../slideLayouts/slideLayout17.xml"/><Relationship Id="rId4" Type="http://schemas.openxmlformats.org/officeDocument/2006/relationships/image" Target="../media/image68.png"/></Relationships>
</file>

<file path=ppt/slides/_rels/slide12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59.xml"/><Relationship Id="rId1" Type="http://schemas.openxmlformats.org/officeDocument/2006/relationships/slideLayout" Target="../slideLayouts/slideLayout17.xml"/><Relationship Id="rId4" Type="http://schemas.openxmlformats.org/officeDocument/2006/relationships/image" Target="../media/image68.png"/></Relationships>
</file>

<file path=ppt/slides/_rels/slide12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0.xml"/><Relationship Id="rId1" Type="http://schemas.openxmlformats.org/officeDocument/2006/relationships/slideLayout" Target="../slideLayouts/slideLayout17.xml"/></Relationships>
</file>

<file path=ppt/slides/_rels/slide12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61.xml"/><Relationship Id="rId1" Type="http://schemas.openxmlformats.org/officeDocument/2006/relationships/slideLayout" Target="../slideLayouts/slideLayout17.xml"/><Relationship Id="rId4" Type="http://schemas.openxmlformats.org/officeDocument/2006/relationships/image" Target="../media/image68.png"/></Relationships>
</file>

<file path=ppt/slides/_rels/slide12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2.xml"/><Relationship Id="rId1" Type="http://schemas.openxmlformats.org/officeDocument/2006/relationships/slideLayout" Target="../slideLayouts/slideLayout17.xml"/><Relationship Id="rId5" Type="http://schemas.openxmlformats.org/officeDocument/2006/relationships/image" Target="../media/image68.png"/><Relationship Id="rId4" Type="http://schemas.openxmlformats.org/officeDocument/2006/relationships/image" Target="../media/image94.png"/></Relationships>
</file>

<file path=ppt/slides/_rels/slide13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97.png"/></Relationships>
</file>

<file path=ppt/slides/_rels/slide13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99.png"/></Relationships>
</file>

<file path=ppt/slides/_rels/slide13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101.png"/></Relationships>
</file>

<file path=ppt/slides/_rels/slide13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9.xml"/><Relationship Id="rId1" Type="http://schemas.openxmlformats.org/officeDocument/2006/relationships/slideLayout" Target="../slideLayouts/slideLayout17.xml"/><Relationship Id="rId4" Type="http://schemas.openxmlformats.org/officeDocument/2006/relationships/image" Target="../media/image103.png"/></Relationships>
</file>

<file path=ppt/slides/_rels/slide137.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70.xml"/><Relationship Id="rId1" Type="http://schemas.openxmlformats.org/officeDocument/2006/relationships/slideLayout" Target="../slideLayouts/slideLayout17.xml"/><Relationship Id="rId4" Type="http://schemas.openxmlformats.org/officeDocument/2006/relationships/image" Target="../media/image68.png"/></Relationships>
</file>

<file path=ppt/slides/_rels/slide13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71.xml"/><Relationship Id="rId1" Type="http://schemas.openxmlformats.org/officeDocument/2006/relationships/slideLayout" Target="../slideLayouts/slideLayout17.xml"/></Relationships>
</file>

<file path=ppt/slides/_rels/slide13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14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73.xml"/><Relationship Id="rId1" Type="http://schemas.openxmlformats.org/officeDocument/2006/relationships/slideLayout" Target="../slideLayouts/slideLayout17.xml"/><Relationship Id="rId4" Type="http://schemas.openxmlformats.org/officeDocument/2006/relationships/image" Target="../media/image109.png"/></Relationships>
</file>

<file path=ppt/slides/_rels/slide14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74.xml"/><Relationship Id="rId1" Type="http://schemas.openxmlformats.org/officeDocument/2006/relationships/slideLayout" Target="../slideLayouts/slideLayout17.xml"/><Relationship Id="rId5" Type="http://schemas.openxmlformats.org/officeDocument/2006/relationships/image" Target="../media/image68.png"/><Relationship Id="rId4" Type="http://schemas.openxmlformats.org/officeDocument/2006/relationships/image" Target="../media/image111.png"/></Relationships>
</file>

<file path=ppt/slides/_rels/slide14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75.xml"/><Relationship Id="rId1" Type="http://schemas.openxmlformats.org/officeDocument/2006/relationships/slideLayout" Target="../slideLayouts/slideLayout17.xml"/></Relationships>
</file>

<file path=ppt/slides/_rels/slide14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76.xml"/><Relationship Id="rId1" Type="http://schemas.openxmlformats.org/officeDocument/2006/relationships/slideLayout" Target="../slideLayouts/slideLayout17.xml"/><Relationship Id="rId4" Type="http://schemas.openxmlformats.org/officeDocument/2006/relationships/image" Target="../media/image114.jpeg"/></Relationships>
</file>

<file path=ppt/slides/_rels/slide144.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77.xml"/><Relationship Id="rId1" Type="http://schemas.openxmlformats.org/officeDocument/2006/relationships/slideLayout" Target="../slideLayouts/slideLayout17.xml"/><Relationship Id="rId5" Type="http://schemas.openxmlformats.org/officeDocument/2006/relationships/image" Target="../media/image113.jpeg"/><Relationship Id="rId4" Type="http://schemas.openxmlformats.org/officeDocument/2006/relationships/image" Target="../media/image116.jpeg"/></Relationships>
</file>

<file path=ppt/slides/_rels/slide14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78.xml"/><Relationship Id="rId1" Type="http://schemas.openxmlformats.org/officeDocument/2006/relationships/slideLayout" Target="../slideLayouts/slideLayout17.xml"/></Relationships>
</file>

<file path=ppt/slides/_rels/slide14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79.xml"/><Relationship Id="rId1" Type="http://schemas.openxmlformats.org/officeDocument/2006/relationships/slideLayout" Target="../slideLayouts/slideLayout17.xml"/></Relationships>
</file>

<file path=ppt/slides/_rels/slide14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80.xml"/><Relationship Id="rId1" Type="http://schemas.openxmlformats.org/officeDocument/2006/relationships/slideLayout" Target="../slideLayouts/slideLayout17.xml"/><Relationship Id="rId4" Type="http://schemas.openxmlformats.org/officeDocument/2006/relationships/image" Target="../media/image68.png"/></Relationships>
</file>

<file path=ppt/slides/_rels/slide148.xml.rels><?xml version="1.0" encoding="UTF-8" standalone="yes"?>
<Relationships xmlns="http://schemas.openxmlformats.org/package/2006/relationships"><Relationship Id="rId3" Type="http://schemas.openxmlformats.org/officeDocument/2006/relationships/hyperlink" Target="http://www.beyondthebelltours.com/" TargetMode="External"/><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120.png"/><Relationship Id="rId4" Type="http://schemas.openxmlformats.org/officeDocument/2006/relationships/hyperlink" Target="https://www.google.com/search?q=beyond+the+bell+tours&amp;rlz=1C5CHFA_enUS766US766&amp;oq=beyond+the+bell+tours&amp;aqs=chrome..69i57j35i39j0j69i60l3.2497j0j4&amp;sourceid=chrome&amp;ie=UTF-8" TargetMode="External"/></Relationships>
</file>

<file path=ppt/slides/_rels/slide1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1.png"/><Relationship Id="rId1" Type="http://schemas.openxmlformats.org/officeDocument/2006/relationships/slideLayout" Target="../slideLayouts/slideLayout16.xml"/></Relationships>
</file>

<file path=ppt/slides/_rels/slide150.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74C12-ED94-7191-1090-B92A3D85FF4D}"/>
              </a:ext>
            </a:extLst>
          </p:cNvPr>
          <p:cNvSpPr>
            <a:spLocks noGrp="1"/>
          </p:cNvSpPr>
          <p:nvPr>
            <p:ph type="title"/>
          </p:nvPr>
        </p:nvSpPr>
        <p:spPr/>
        <p:txBody>
          <a:bodyPr/>
          <a:lstStyle/>
          <a:p>
            <a:r>
              <a:rPr lang="en-US"/>
              <a:t>PLEASE -</a:t>
            </a:r>
            <a:endParaRPr lang="en-US" dirty="0"/>
          </a:p>
        </p:txBody>
      </p:sp>
      <p:sp>
        <p:nvSpPr>
          <p:cNvPr id="3" name="Content Placeholder 2">
            <a:extLst>
              <a:ext uri="{FF2B5EF4-FFF2-40B4-BE49-F238E27FC236}">
                <a16:creationId xmlns:a16="http://schemas.microsoft.com/office/drawing/2014/main" id="{06BB491F-F720-B430-FC31-212BCB287D6F}"/>
              </a:ext>
            </a:extLst>
          </p:cNvPr>
          <p:cNvSpPr>
            <a:spLocks noGrp="1"/>
          </p:cNvSpPr>
          <p:nvPr>
            <p:ph idx="1"/>
          </p:nvPr>
        </p:nvSpPr>
        <p:spPr/>
        <p:txBody>
          <a:bodyPr vert="horz" lIns="91440" tIns="45720" rIns="91440" bIns="45720" rtlCol="0" anchor="t">
            <a:normAutofit/>
          </a:bodyPr>
          <a:lstStyle/>
          <a:p>
            <a:pPr marL="246380" indent="-246380"/>
            <a:r>
              <a:rPr lang="en-US" dirty="0"/>
              <a:t>Sit in at tables by regions – if your region needs more than one table, just </a:t>
            </a:r>
            <a:r>
              <a:rPr lang="en-US" err="1"/>
              <a:t>mak</a:t>
            </a:r>
            <a:r>
              <a:rPr lang="en-US"/>
              <a:t>e sure that your tables are in the same area.  </a:t>
            </a:r>
          </a:p>
          <a:p>
            <a:pPr marL="246380" indent="-246380"/>
            <a:r>
              <a:rPr lang="en-US"/>
              <a:t>Get your devices on and Log in to the Course</a:t>
            </a:r>
          </a:p>
          <a:p>
            <a:pPr marL="246380" indent="-246380"/>
            <a:r>
              <a:rPr lang="en-US"/>
              <a:t> Use this </a:t>
            </a:r>
            <a:r>
              <a:rPr lang="en-US" dirty="0" err="1"/>
              <a:t>wifi</a:t>
            </a:r>
            <a:r>
              <a:rPr lang="en-US" dirty="0"/>
              <a:t> </a:t>
            </a:r>
            <a:endParaRPr lang="en-US"/>
          </a:p>
          <a:p>
            <a:pPr marL="612140" lvl="1" indent="-246380">
              <a:buFont typeface="Courier New" pitchFamily="34" charset="0"/>
              <a:buChar char="o"/>
            </a:pPr>
            <a:r>
              <a:rPr lang="en-US"/>
              <a:t>Hyatt Meeting</a:t>
            </a:r>
            <a:endParaRPr lang="en-US" dirty="0"/>
          </a:p>
          <a:p>
            <a:pPr marL="612140" lvl="1" indent="-246380">
              <a:buFont typeface="Courier New" pitchFamily="34" charset="0"/>
              <a:buChar char="o"/>
            </a:pPr>
            <a:r>
              <a:rPr lang="en-US"/>
              <a:t>PW:  nea2025uniserv</a:t>
            </a:r>
          </a:p>
        </p:txBody>
      </p:sp>
    </p:spTree>
    <p:extLst>
      <p:ext uri="{BB962C8B-B14F-4D97-AF65-F5344CB8AC3E}">
        <p14:creationId xmlns:p14="http://schemas.microsoft.com/office/powerpoint/2010/main" val="2047393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Leaders and Structures for Winning Campaigns</a:t>
            </a:r>
          </a:p>
        </p:txBody>
      </p:sp>
      <p:sp>
        <p:nvSpPr>
          <p:cNvPr id="102402" name="Content Placeholder 2"/>
          <p:cNvSpPr>
            <a:spLocks noGrp="1"/>
          </p:cNvSpPr>
          <p:nvPr>
            <p:ph type="subTitle" idx="1"/>
          </p:nvPr>
        </p:nvSpPr>
        <p:spPr/>
        <p:txBody>
          <a:bodyPr vert="horz" lIns="91440" tIns="45720" rIns="91440" bIns="45720" rtlCol="0" anchor="t">
            <a:normAutofit/>
          </a:bodyPr>
          <a:lstStyle/>
          <a:p>
            <a:pPr marL="0" indent="0">
              <a:buNone/>
            </a:pPr>
            <a:r>
              <a:rPr lang="en-US" altLang="en-US" sz="4700"/>
              <a:t>February, 2026</a:t>
            </a:r>
          </a:p>
          <a:p>
            <a:pPr marL="0" indent="0" algn="ctr">
              <a:buNone/>
            </a:pPr>
            <a:endParaRPr lang="en-US" altLang="en-US" sz="9597"/>
          </a:p>
        </p:txBody>
      </p:sp>
    </p:spTree>
    <p:extLst>
      <p:ext uri="{BB962C8B-B14F-4D97-AF65-F5344CB8AC3E}">
        <p14:creationId xmlns:p14="http://schemas.microsoft.com/office/powerpoint/2010/main" val="3195401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66359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11" y="259783"/>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 NEA Standards of Conduct</a:t>
            </a:r>
            <a:endParaRPr lang="en-US" sz="4799"/>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97176" y="1592759"/>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3841" y="1388750"/>
            <a:ext cx="8961562" cy="4894724"/>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400">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400">
                <a:solidFill>
                  <a:schemeClr val="tx1"/>
                </a:solidFill>
                <a:ea typeface="+mj-lt"/>
                <a:cs typeface="+mj-lt"/>
              </a:rPr>
              <a:t>) and Gladys Marquez (</a:t>
            </a:r>
            <a:r>
              <a:rPr lang="en-US" sz="2400">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400">
                <a:solidFill>
                  <a:schemeClr val="tx1"/>
                </a:solidFill>
                <a:ea typeface="+mj-lt"/>
                <a:cs typeface="+mj-lt"/>
              </a:rPr>
              <a:t>). Thank you for your commitment to ensuring a positive event for all. </a:t>
            </a:r>
            <a:endParaRPr lang="en-US" sz="2400">
              <a:solidFill>
                <a:schemeClr val="tx1"/>
              </a:solidFill>
              <a:ea typeface="Calibri Light"/>
              <a:cs typeface="Calibri Light"/>
            </a:endParaRPr>
          </a:p>
          <a:p>
            <a:pPr>
              <a:lnSpc>
                <a:spcPct val="100000"/>
              </a:lnSpc>
            </a:pPr>
            <a:endParaRPr lang="en-US" sz="27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99"/>
              <a:t>We begin by acknowledging that through a history of colonization and brutality, we are currently on the traditional lands stewarded by generations of indigenous people.</a:t>
            </a:r>
            <a:endParaRPr lang="en-US" sz="3599">
              <a:cs typeface="Calibri"/>
            </a:endParaRPr>
          </a:p>
          <a:p>
            <a:pPr marL="0" indent="0">
              <a:buNone/>
            </a:pPr>
            <a:r>
              <a:rPr lang="en-US" sz="3599">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2297483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p:txBody>
          <a:bodyPr>
            <a:normAutofit/>
          </a:bodyPr>
          <a:lstStyle/>
          <a:p>
            <a:r>
              <a:rPr lang="en-US" sz="3600"/>
              <a:t>Key  </a:t>
            </a:r>
            <a:r>
              <a:rPr lang="en-US" sz="3600" err="1"/>
              <a:t>OUtcomes</a:t>
            </a:r>
            <a:endParaRPr lang="en-US" sz="3600"/>
          </a:p>
        </p:txBody>
      </p:sp>
      <p:sp>
        <p:nvSpPr>
          <p:cNvPr id="3" name="Content Placeholder 2">
            <a:extLst>
              <a:ext uri="{FF2B5EF4-FFF2-40B4-BE49-F238E27FC236}">
                <a16:creationId xmlns:a16="http://schemas.microsoft.com/office/drawing/2014/main" id="{CDC167B7-E972-3A81-93EC-EC730AEC593A}"/>
              </a:ext>
            </a:extLst>
          </p:cNvPr>
          <p:cNvSpPr>
            <a:spLocks noGrp="1"/>
          </p:cNvSpPr>
          <p:nvPr>
            <p:ph idx="1"/>
          </p:nvPr>
        </p:nvSpPr>
        <p:spPr/>
        <p:txBody>
          <a:bodyPr vert="horz" lIns="91440" tIns="45720" rIns="91440" bIns="45720" rtlCol="0" anchor="t">
            <a:normAutofit/>
          </a:bodyPr>
          <a:lstStyle/>
          <a:p>
            <a:pPr marL="246380" indent="-246380"/>
            <a:endParaRPr lang="en-US"/>
          </a:p>
          <a:p>
            <a:pPr marL="246380" indent="-246380"/>
            <a:endParaRPr lang="en-US"/>
          </a:p>
          <a:p>
            <a:pPr marL="0" indent="0">
              <a:buNone/>
            </a:pPr>
            <a:endParaRPr lang="en-US"/>
          </a:p>
        </p:txBody>
      </p:sp>
      <p:graphicFrame>
        <p:nvGraphicFramePr>
          <p:cNvPr id="4" name="Table 3"/>
          <p:cNvGraphicFramePr>
            <a:graphicFrameLocks noGrp="1"/>
          </p:cNvGraphicFramePr>
          <p:nvPr>
            <p:extLst>
              <p:ext uri="{D42A27DB-BD31-4B8C-83A1-F6EECF244321}">
                <p14:modId xmlns:p14="http://schemas.microsoft.com/office/powerpoint/2010/main" val="623669378"/>
              </p:ext>
            </p:extLst>
          </p:nvPr>
        </p:nvGraphicFramePr>
        <p:xfrm>
          <a:off x="4849244" y="192506"/>
          <a:ext cx="6858000" cy="6124510"/>
        </p:xfrm>
        <a:graphic>
          <a:graphicData uri="http://schemas.openxmlformats.org/drawingml/2006/table">
            <a:tbl>
              <a:tblPr firstRow="1" firstCol="1" bandRow="1">
                <a:tableStyleId>{073A0DAA-6AF3-43AB-8588-CEC1D06C72B9}</a:tableStyleId>
              </a:tblPr>
              <a:tblGrid>
                <a:gridCol w="6858000">
                  <a:extLst>
                    <a:ext uri="{9D8B030D-6E8A-4147-A177-3AD203B41FA5}">
                      <a16:colId xmlns:a16="http://schemas.microsoft.com/office/drawing/2014/main" val="4234582280"/>
                    </a:ext>
                  </a:extLst>
                </a:gridCol>
              </a:tblGrid>
              <a:tr h="6124510">
                <a:tc>
                  <a:txBody>
                    <a:bodyPr/>
                    <a:lstStyle/>
                    <a:p>
                      <a:pPr marL="0" marR="0">
                        <a:lnSpc>
                          <a:spcPct val="107000"/>
                        </a:lnSpc>
                        <a:spcBef>
                          <a:spcPts val="0"/>
                        </a:spcBef>
                        <a:spcAft>
                          <a:spcPts val="0"/>
                        </a:spcAft>
                      </a:pPr>
                      <a:r>
                        <a:rPr lang="en-US" sz="3600">
                          <a:solidFill>
                            <a:schemeClr val="tx2"/>
                          </a:solidFill>
                          <a:effectLst/>
                          <a:latin typeface="+mn-lt"/>
                        </a:rPr>
                        <a:t>Participants</a:t>
                      </a:r>
                      <a:r>
                        <a:rPr lang="en-US" sz="3600" baseline="0">
                          <a:solidFill>
                            <a:schemeClr val="tx2"/>
                          </a:solidFill>
                          <a:effectLst/>
                          <a:latin typeface="+mn-lt"/>
                        </a:rPr>
                        <a:t> will:</a:t>
                      </a:r>
                    </a:p>
                    <a:p>
                      <a:pPr marL="0" marR="0" lvl="0">
                        <a:lnSpc>
                          <a:spcPct val="107000"/>
                        </a:lnSpc>
                        <a:spcBef>
                          <a:spcPts val="0"/>
                        </a:spcBef>
                        <a:spcAft>
                          <a:spcPts val="0"/>
                        </a:spcAft>
                        <a:buNone/>
                      </a:pPr>
                      <a:endParaRPr lang="en-US" sz="3600" baseline="0">
                        <a:solidFill>
                          <a:schemeClr val="tx2"/>
                        </a:solidFill>
                        <a:effectLst/>
                        <a:latin typeface="+mn-lt"/>
                      </a:endParaRP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Understand a high-level overview of the purpose of the Campaign Lab </a:t>
                      </a: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Learn key concepts of power building through the development of Leaders and Structures</a:t>
                      </a: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Use lists of members and partners to begin mapping possible leaders</a:t>
                      </a: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Use an assessment tool to help understand the internal structure of their local</a:t>
                      </a:r>
                    </a:p>
                    <a:p>
                      <a:pPr marL="285750" lvl="0" indent="-285750" algn="l">
                        <a:lnSpc>
                          <a:spcPct val="100000"/>
                        </a:lnSpc>
                        <a:spcBef>
                          <a:spcPts val="0"/>
                        </a:spcBef>
                        <a:spcAft>
                          <a:spcPts val="0"/>
                        </a:spcAft>
                        <a:buFont typeface="Arial"/>
                        <a:buChar char="•"/>
                      </a:pPr>
                      <a:r>
                        <a:rPr lang="en-US" sz="2400" b="0" i="0" u="none" strike="noStrike" baseline="0" noProof="0">
                          <a:solidFill>
                            <a:srgbClr val="000000"/>
                          </a:solidFill>
                          <a:effectLst/>
                          <a:latin typeface="Calibri"/>
                        </a:rPr>
                        <a:t>Identify the internal and external parts of their campaign</a:t>
                      </a:r>
                    </a:p>
                    <a:p>
                      <a:pPr marL="0" marR="0" lvl="0">
                        <a:lnSpc>
                          <a:spcPct val="107000"/>
                        </a:lnSpc>
                        <a:spcBef>
                          <a:spcPts val="0"/>
                        </a:spcBef>
                        <a:spcAft>
                          <a:spcPts val="0"/>
                        </a:spcAft>
                        <a:buNone/>
                      </a:pPr>
                      <a:endParaRPr lang="en-US" sz="1800" b="0" baseline="0">
                        <a:solidFill>
                          <a:schemeClr val="tx2"/>
                        </a:solidFill>
                        <a:effectLst/>
                        <a:latin typeface="+mn-lt"/>
                      </a:endParaRPr>
                    </a:p>
                  </a:txBody>
                  <a:tcPr marL="68580" marR="68580" marT="0" marB="0">
                    <a:noFill/>
                  </a:tcPr>
                </a:tc>
                <a:extLst>
                  <a:ext uri="{0D108BD9-81ED-4DB2-BD59-A6C34878D82A}">
                    <a16:rowId xmlns:a16="http://schemas.microsoft.com/office/drawing/2014/main" val="2168718353"/>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3098731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876800" y="161365"/>
            <a:ext cx="6970643" cy="6624917"/>
          </a:xfrm>
        </p:spPr>
        <p:txBody>
          <a:bodyPr vert="horz" lIns="91440" tIns="45720" rIns="91440" bIns="45720" rtlCol="0" anchor="t">
            <a:normAutofit fontScale="55000" lnSpcReduction="20000"/>
          </a:bodyPr>
          <a:lstStyle/>
          <a:p>
            <a:pPr marL="0" indent="0">
              <a:buNone/>
            </a:pPr>
            <a:r>
              <a:rPr lang="en-US" sz="4000" b="1">
                <a:solidFill>
                  <a:schemeClr val="tx2"/>
                </a:solidFill>
              </a:rPr>
              <a:t>Friday </a:t>
            </a:r>
          </a:p>
          <a:p>
            <a:pPr marL="612140" lvl="1" indent="-246380">
              <a:buFont typeface="Courier New" panose="02070309020205020404" pitchFamily="49" charset="0"/>
              <a:buChar char="o"/>
            </a:pPr>
            <a:r>
              <a:rPr lang="en-US" sz="3600">
                <a:solidFill>
                  <a:schemeClr val="tx2"/>
                </a:solidFill>
              </a:rPr>
              <a:t>7:30-8:30 Breakfast</a:t>
            </a:r>
          </a:p>
          <a:p>
            <a:pPr marL="612140" lvl="1" indent="-246380">
              <a:buFont typeface="Courier New" panose="02070309020205020404" pitchFamily="49" charset="0"/>
              <a:buChar char="o"/>
            </a:pPr>
            <a:r>
              <a:rPr lang="en-US" sz="3600">
                <a:solidFill>
                  <a:schemeClr val="tx2"/>
                </a:solidFill>
              </a:rPr>
              <a:t>10:15-10:30 Coffee and Tea</a:t>
            </a:r>
          </a:p>
          <a:p>
            <a:pPr marL="612140" lvl="1" indent="-246380">
              <a:buFont typeface="Courier New" panose="02070309020205020404" pitchFamily="49" charset="0"/>
              <a:buChar char="o"/>
            </a:pPr>
            <a:r>
              <a:rPr lang="en-US" sz="3600">
                <a:solidFill>
                  <a:schemeClr val="tx2"/>
                </a:solidFill>
              </a:rPr>
              <a:t>8:30-Noon Meeting</a:t>
            </a:r>
          </a:p>
          <a:p>
            <a:pPr marL="612140" lvl="1" indent="-246380">
              <a:buFont typeface="Courier New" panose="02070309020205020404" pitchFamily="49" charset="0"/>
              <a:buChar char="o"/>
            </a:pPr>
            <a:r>
              <a:rPr lang="en-US" sz="3600">
                <a:solidFill>
                  <a:schemeClr val="tx2"/>
                </a:solidFill>
              </a:rPr>
              <a:t>12:00-1:00 Lunch</a:t>
            </a:r>
          </a:p>
          <a:p>
            <a:pPr marL="612140" lvl="1" indent="-246380">
              <a:buFont typeface="Courier New" panose="02070309020205020404" pitchFamily="49" charset="0"/>
              <a:buChar char="o"/>
            </a:pPr>
            <a:r>
              <a:rPr lang="en-US" sz="3600">
                <a:solidFill>
                  <a:schemeClr val="tx2"/>
                </a:solidFill>
              </a:rPr>
              <a:t>1:00-4:30 Meeting</a:t>
            </a:r>
          </a:p>
          <a:p>
            <a:pPr marL="612140" lvl="1" indent="-246380">
              <a:buFont typeface="Courier New" panose="02070309020205020404" pitchFamily="49" charset="0"/>
              <a:buChar char="o"/>
            </a:pPr>
            <a:r>
              <a:rPr lang="en-US" sz="3600">
                <a:solidFill>
                  <a:schemeClr val="tx2"/>
                </a:solidFill>
              </a:rPr>
              <a:t>2:30-2:45 Break </a:t>
            </a:r>
          </a:p>
          <a:p>
            <a:pPr marL="612140" lvl="1" indent="-246380">
              <a:buFont typeface="Courier New" panose="02070309020205020404" pitchFamily="49" charset="0"/>
              <a:buChar char="o"/>
            </a:pPr>
            <a:r>
              <a:rPr lang="en-US" sz="3600">
                <a:solidFill>
                  <a:schemeClr val="tx2"/>
                </a:solidFill>
              </a:rPr>
              <a:t>3:00-5:00 Beyond the Bell</a:t>
            </a:r>
          </a:p>
          <a:p>
            <a:pPr marL="0" indent="0">
              <a:buNone/>
            </a:pPr>
            <a:r>
              <a:rPr lang="en-US" sz="4000" b="1">
                <a:solidFill>
                  <a:schemeClr val="tx2"/>
                </a:solidFill>
              </a:rPr>
              <a:t>Saturday </a:t>
            </a:r>
          </a:p>
          <a:p>
            <a:pPr marL="612140" lvl="1" indent="-246380">
              <a:buFont typeface="Courier New" panose="02070309020205020404" pitchFamily="49" charset="0"/>
              <a:buChar char="o"/>
            </a:pPr>
            <a:r>
              <a:rPr lang="en-US" sz="3600">
                <a:solidFill>
                  <a:schemeClr val="tx2"/>
                </a:solidFill>
              </a:rPr>
              <a:t>7:30-8:30 Breakfast</a:t>
            </a:r>
          </a:p>
          <a:p>
            <a:pPr marL="612140" lvl="1" indent="-246380">
              <a:buFont typeface="Courier New" panose="02070309020205020404" pitchFamily="49" charset="0"/>
              <a:buChar char="o"/>
            </a:pPr>
            <a:r>
              <a:rPr lang="en-US" sz="3600">
                <a:solidFill>
                  <a:schemeClr val="tx2"/>
                </a:solidFill>
              </a:rPr>
              <a:t>8:30-Noon Meeting</a:t>
            </a:r>
          </a:p>
          <a:p>
            <a:pPr marL="612140" lvl="1" indent="-246380">
              <a:buFont typeface="Courier New" panose="02070309020205020404" pitchFamily="49" charset="0"/>
              <a:buChar char="o"/>
            </a:pPr>
            <a:r>
              <a:rPr lang="en-US" sz="4000">
                <a:solidFill>
                  <a:schemeClr val="tx2"/>
                </a:solidFill>
              </a:rPr>
              <a:t>10:15-10:30 Coffee and Tea</a:t>
            </a:r>
            <a:endParaRPr lang="en-US" sz="3600">
              <a:solidFill>
                <a:schemeClr val="tx2"/>
              </a:solidFill>
            </a:endParaRPr>
          </a:p>
          <a:p>
            <a:pPr marL="612140" lvl="1" indent="-246380">
              <a:buFont typeface="Courier New" panose="02070309020205020404" pitchFamily="49" charset="0"/>
              <a:buChar char="o"/>
            </a:pPr>
            <a:r>
              <a:rPr lang="en-US" sz="3600">
                <a:solidFill>
                  <a:schemeClr val="tx2"/>
                </a:solidFill>
              </a:rPr>
              <a:t>12:00-1:00 Lunch</a:t>
            </a:r>
          </a:p>
          <a:p>
            <a:pPr marL="612140" lvl="1" indent="-246380">
              <a:buFont typeface="Courier New" panose="02070309020205020404" pitchFamily="49" charset="0"/>
              <a:buChar char="o"/>
            </a:pPr>
            <a:r>
              <a:rPr lang="en-US" sz="3600">
                <a:solidFill>
                  <a:schemeClr val="tx2"/>
                </a:solidFill>
              </a:rPr>
              <a:t>1:00-4:30 Meeting</a:t>
            </a:r>
          </a:p>
          <a:p>
            <a:pPr marL="612140" lvl="1" indent="-246380">
              <a:buFont typeface="Courier New" panose="02070309020205020404" pitchFamily="49" charset="0"/>
              <a:buChar char="o"/>
            </a:pPr>
            <a:r>
              <a:rPr lang="en-US" sz="4200">
                <a:solidFill>
                  <a:schemeClr val="tx2"/>
                </a:solidFill>
              </a:rPr>
              <a:t>2:30-2:45 Break </a:t>
            </a:r>
            <a:endParaRPr lang="en-US" sz="3600">
              <a:solidFill>
                <a:schemeClr val="tx2"/>
              </a:solidFill>
            </a:endParaRPr>
          </a:p>
          <a:p>
            <a:pPr marL="612140" lvl="1" indent="-246380">
              <a:buFont typeface="Courier New" panose="02070309020205020404" pitchFamily="49" charset="0"/>
              <a:buChar char="o"/>
            </a:pPr>
            <a:r>
              <a:rPr lang="en-US" sz="3600">
                <a:solidFill>
                  <a:schemeClr val="tx2"/>
                </a:solidFill>
              </a:rPr>
              <a:t>4:30-5:00 Networking and Adjourn</a:t>
            </a:r>
          </a:p>
          <a:p>
            <a:pPr marL="0" indent="0">
              <a:buNone/>
            </a:pPr>
            <a:r>
              <a:rPr lang="en-US" sz="4000" b="1">
                <a:solidFill>
                  <a:schemeClr val="tx2"/>
                </a:solidFill>
              </a:rPr>
              <a:t>Sunday</a:t>
            </a:r>
          </a:p>
          <a:p>
            <a:pPr marL="612140" lvl="1" indent="-246380">
              <a:buFont typeface="Courier New" panose="02070309020205020404" pitchFamily="49" charset="0"/>
              <a:buChar char="o"/>
            </a:pPr>
            <a:r>
              <a:rPr lang="en-US" sz="3600">
                <a:solidFill>
                  <a:schemeClr val="tx2"/>
                </a:solidFill>
              </a:rPr>
              <a:t>7:30-8:30 Breakfast</a:t>
            </a:r>
          </a:p>
          <a:p>
            <a:pPr marL="612140" lvl="1" indent="-246380">
              <a:buFont typeface="Courier New" panose="02070309020205020404" pitchFamily="49" charset="0"/>
              <a:buChar char="o"/>
            </a:pPr>
            <a:r>
              <a:rPr lang="en-US" sz="3600">
                <a:solidFill>
                  <a:schemeClr val="tx2"/>
                </a:solidFill>
              </a:rPr>
              <a:t>8:30-1:00 Meeting</a:t>
            </a:r>
          </a:p>
          <a:p>
            <a:pPr marL="612140" lvl="1" indent="-246380">
              <a:buFont typeface="Courier New" panose="02070309020205020404" pitchFamily="49" charset="0"/>
              <a:buChar char="o"/>
            </a:pPr>
            <a:r>
              <a:rPr lang="en-US" sz="3600">
                <a:solidFill>
                  <a:schemeClr val="tx2"/>
                </a:solidFill>
              </a:rPr>
              <a:t>1:00 Adjourn, Lunch on your own </a:t>
            </a:r>
          </a:p>
          <a:p>
            <a:pPr marL="0" indent="0">
              <a:buNone/>
            </a:pPr>
            <a:endParaRPr lang="en-US" sz="4000" b="1">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7</a:t>
            </a:fld>
            <a:endParaRPr lang="en-US"/>
          </a:p>
        </p:txBody>
      </p:sp>
      <p:sp>
        <p:nvSpPr>
          <p:cNvPr id="7" name="Title 1">
            <a:extLst>
              <a:ext uri="{FF2B5EF4-FFF2-40B4-BE49-F238E27FC236}">
                <a16:creationId xmlns:a16="http://schemas.microsoft.com/office/drawing/2014/main" id="{8AA0D949-D237-924F-0752-B7CFE5093D91}"/>
              </a:ext>
            </a:extLst>
          </p:cNvPr>
          <p:cNvSpPr>
            <a:spLocks noGrp="1"/>
          </p:cNvSpPr>
          <p:nvPr>
            <p:ph type="title"/>
          </p:nvPr>
        </p:nvSpPr>
        <p:spPr>
          <a:xfrm>
            <a:off x="1074240" y="381000"/>
            <a:ext cx="3293422" cy="1371600"/>
          </a:xfrm>
        </p:spPr>
        <p:txBody>
          <a:bodyPr>
            <a:normAutofit/>
          </a:bodyPr>
          <a:lstStyle/>
          <a:p>
            <a:r>
              <a:rPr lang="en-US" sz="3600"/>
              <a:t>Overall  Agenda</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1278620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7E417-3BA1-593C-40C5-9FD19C604720}"/>
              </a:ext>
            </a:extLst>
          </p:cNvPr>
          <p:cNvSpPr>
            <a:spLocks noGrp="1"/>
          </p:cNvSpPr>
          <p:nvPr>
            <p:ph type="title"/>
          </p:nvPr>
        </p:nvSpPr>
        <p:spPr>
          <a:xfrm>
            <a:off x="534604" y="-175585"/>
            <a:ext cx="10583457" cy="778241"/>
          </a:xfrm>
        </p:spPr>
        <p:txBody>
          <a:bodyPr/>
          <a:lstStyle/>
          <a:p>
            <a:r>
              <a:rPr lang="en-US"/>
              <a:t>Documents you Will Need Today</a:t>
            </a:r>
          </a:p>
        </p:txBody>
      </p:sp>
      <p:sp>
        <p:nvSpPr>
          <p:cNvPr id="3" name="Content Placeholder 2">
            <a:extLst>
              <a:ext uri="{FF2B5EF4-FFF2-40B4-BE49-F238E27FC236}">
                <a16:creationId xmlns:a16="http://schemas.microsoft.com/office/drawing/2014/main" id="{E919E080-62EC-17EF-7847-3F6644C5D58D}"/>
              </a:ext>
            </a:extLst>
          </p:cNvPr>
          <p:cNvSpPr>
            <a:spLocks noGrp="1"/>
          </p:cNvSpPr>
          <p:nvPr>
            <p:ph idx="1"/>
          </p:nvPr>
        </p:nvSpPr>
        <p:spPr>
          <a:xfrm>
            <a:off x="679746" y="941176"/>
            <a:ext cx="5709982" cy="5231024"/>
          </a:xfrm>
        </p:spPr>
        <p:txBody>
          <a:bodyPr vert="horz" lIns="91440" tIns="45720" rIns="91440" bIns="45720" rtlCol="0" anchor="t">
            <a:normAutofit lnSpcReduction="10000"/>
          </a:bodyPr>
          <a:lstStyle/>
          <a:p>
            <a:pPr marL="246380" indent="-246380"/>
            <a:r>
              <a:rPr lang="en-US"/>
              <a:t>Make sure you can access the Course</a:t>
            </a:r>
          </a:p>
          <a:p>
            <a:pPr marL="246380" indent="-246380"/>
            <a:r>
              <a:rPr lang="en-US"/>
              <a:t>Make sure you have downloaded all files. </a:t>
            </a:r>
          </a:p>
          <a:p>
            <a:pPr marL="246380" indent="-246380"/>
            <a:r>
              <a:rPr lang="en-US"/>
              <a:t>Pre Academy Assignments and the Participant Handout Module</a:t>
            </a:r>
          </a:p>
          <a:p>
            <a:pPr marL="246380" indent="-246380"/>
            <a:r>
              <a:rPr lang="en-US"/>
              <a:t>Community Agreements</a:t>
            </a:r>
          </a:p>
          <a:p>
            <a:pPr marL="246380" indent="-246380"/>
            <a:r>
              <a:rPr lang="en-US"/>
              <a:t>Make sure you can access the data about members you were asked to bring</a:t>
            </a:r>
          </a:p>
          <a:p>
            <a:pPr marL="246380" indent="-246380"/>
            <a:r>
              <a:rPr lang="en-US"/>
              <a:t>Be able to access your personal self-assessment. </a:t>
            </a:r>
          </a:p>
        </p:txBody>
      </p:sp>
      <p:pic>
        <p:nvPicPr>
          <p:cNvPr id="8" name="Picture 7" descr="A group of people holding megaphones&#10;&#10;AI-generated content may be incorrect.">
            <a:extLst>
              <a:ext uri="{FF2B5EF4-FFF2-40B4-BE49-F238E27FC236}">
                <a16:creationId xmlns:a16="http://schemas.microsoft.com/office/drawing/2014/main" id="{3401067E-C176-7D91-1248-A1E29C8F485B}"/>
              </a:ext>
            </a:extLst>
          </p:cNvPr>
          <p:cNvPicPr>
            <a:picLocks noChangeAspect="1"/>
          </p:cNvPicPr>
          <p:nvPr/>
        </p:nvPicPr>
        <p:blipFill>
          <a:blip r:embed="rId2"/>
          <a:stretch>
            <a:fillRect/>
          </a:stretch>
        </p:blipFill>
        <p:spPr>
          <a:xfrm>
            <a:off x="7152567" y="1408298"/>
            <a:ext cx="4702079" cy="4555867"/>
          </a:xfrm>
          <a:prstGeom prst="rect">
            <a:avLst/>
          </a:prstGeom>
        </p:spPr>
      </p:pic>
    </p:spTree>
    <p:extLst>
      <p:ext uri="{BB962C8B-B14F-4D97-AF65-F5344CB8AC3E}">
        <p14:creationId xmlns:p14="http://schemas.microsoft.com/office/powerpoint/2010/main" val="3614947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prstGeom prst="rect">
            <a:avLst/>
          </a:prstGeom>
        </p:spPr>
        <p:txBody>
          <a:bodyPr spcFirstLastPara="1" vert="horz" wrap="square" lIns="91425" tIns="45700" rIns="91425" bIns="45700" rtlCol="0" anchor="ctr" anchorCtr="0">
            <a:normAutofit/>
          </a:bodyPr>
          <a:lstStyle/>
          <a:p>
            <a:pPr>
              <a:spcBef>
                <a:spcPts val="0"/>
              </a:spcBef>
            </a:pPr>
            <a:r>
              <a:rPr lang="en-US"/>
              <a:t>Logistics to Remember</a:t>
            </a:r>
            <a:endParaRPr/>
          </a:p>
        </p:txBody>
      </p:sp>
      <p:sp>
        <p:nvSpPr>
          <p:cNvPr id="199" name="Google Shape;199;g135435d5bc1_0_38"/>
          <p:cNvSpPr txBox="1">
            <a:spLocks noGrp="1"/>
          </p:cNvSpPr>
          <p:nvPr>
            <p:ph idx="1"/>
          </p:nvPr>
        </p:nvSpPr>
        <p:spPr>
          <a:prstGeom prst="rect">
            <a:avLst/>
          </a:prstGeom>
        </p:spPr>
        <p:txBody>
          <a:bodyPr spcFirstLastPara="1" vert="horz" wrap="square" lIns="91425" tIns="45700" rIns="91425" bIns="45700" rtlCol="0" anchor="t" anchorCtr="0">
            <a:noAutofit/>
          </a:bodyPr>
          <a:lstStyle/>
          <a:p>
            <a:pPr marL="0" indent="0">
              <a:spcBef>
                <a:spcPts val="640"/>
              </a:spcBef>
              <a:buNone/>
            </a:pPr>
            <a:r>
              <a:rPr lang="en-US" sz="4800">
                <a:solidFill>
                  <a:schemeClr val="dk1"/>
                </a:solidFill>
              </a:rPr>
              <a:t>Questions to Ask</a:t>
            </a:r>
            <a:endParaRPr sz="4800">
              <a:solidFill>
                <a:schemeClr val="dk1"/>
              </a:solidFill>
            </a:endParaRPr>
          </a:p>
          <a:p>
            <a:pPr marL="0" indent="0">
              <a:spcBef>
                <a:spcPts val="640"/>
              </a:spcBef>
              <a:buNone/>
            </a:pPr>
            <a:r>
              <a:rPr lang="en-US" sz="4800">
                <a:solidFill>
                  <a:schemeClr val="dk1"/>
                </a:solidFill>
              </a:rPr>
              <a:t>Bathroom</a:t>
            </a:r>
            <a:endParaRPr sz="4800">
              <a:solidFill>
                <a:schemeClr val="dk1"/>
              </a:solidFill>
            </a:endParaRPr>
          </a:p>
          <a:p>
            <a:pPr marL="0" indent="0">
              <a:spcBef>
                <a:spcPts val="640"/>
              </a:spcBef>
              <a:buNone/>
            </a:pPr>
            <a:r>
              <a:rPr lang="en-US" sz="4800">
                <a:solidFill>
                  <a:schemeClr val="dk1"/>
                </a:solidFill>
              </a:rPr>
              <a:t>Materials </a:t>
            </a:r>
          </a:p>
          <a:p>
            <a:pPr marL="0" indent="0">
              <a:spcBef>
                <a:spcPts val="640"/>
              </a:spcBef>
              <a:buNone/>
            </a:pPr>
            <a:r>
              <a:rPr lang="en-US" sz="4800">
                <a:solidFill>
                  <a:schemeClr val="dk1"/>
                </a:solidFill>
              </a:rPr>
              <a:t>PEPs Portal</a:t>
            </a:r>
            <a:endParaRPr sz="4800">
              <a:solidFill>
                <a:schemeClr val="dk1"/>
              </a:solidFill>
            </a:endParaRPr>
          </a:p>
          <a:p>
            <a:pPr marL="0" indent="0">
              <a:spcBef>
                <a:spcPts val="640"/>
              </a:spcBef>
              <a:buNone/>
            </a:pPr>
            <a:r>
              <a:rPr lang="en-US" sz="4800">
                <a:solidFill>
                  <a:schemeClr val="dk1"/>
                </a:solidFill>
              </a:rPr>
              <a:t>Food</a:t>
            </a:r>
            <a:endParaRPr sz="4800">
              <a:solidFill>
                <a:schemeClr val="dk1"/>
              </a:solidFill>
            </a:endParaRPr>
          </a:p>
          <a:p>
            <a:pPr marL="0" indent="0">
              <a:spcBef>
                <a:spcPts val="640"/>
              </a:spcBef>
              <a:buNone/>
            </a:pPr>
            <a:r>
              <a:rPr lang="en-US" sz="4800">
                <a:solidFill>
                  <a:schemeClr val="dk1"/>
                </a:solidFill>
              </a:rPr>
              <a:t>Room Temperature</a:t>
            </a:r>
          </a:p>
          <a:p>
            <a:pPr marL="0" indent="0">
              <a:spcBef>
                <a:spcPts val="640"/>
              </a:spcBef>
              <a:buNone/>
            </a:pPr>
            <a:endParaRPr lang="en-US" sz="4800">
              <a:solidFill>
                <a:schemeClr val="dk1"/>
              </a:solidFill>
            </a:endParaRPr>
          </a:p>
        </p:txBody>
      </p:sp>
      <p:sp>
        <p:nvSpPr>
          <p:cNvPr id="3" name="Text Placeholder 2"/>
          <p:cNvSpPr>
            <a:spLocks noGrp="1"/>
          </p:cNvSpPr>
          <p:nvPr>
            <p:ph type="body" sz="half" idx="2"/>
          </p:nvPr>
        </p:nvSpPr>
        <p:spPr/>
        <p:txBody>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2403110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915055"/>
            <a:ext cx="6094413" cy="5942052"/>
          </a:xfrm>
        </p:spPr>
        <p:txBody>
          <a:bodyPr vert="horz" lIns="91416" tIns="45708" rIns="91416" bIns="45708" rtlCol="0" anchor="b">
            <a:normAutofit fontScale="90000"/>
          </a:bodyPr>
          <a:lstStyle/>
          <a:p>
            <a:r>
              <a:rPr lang="en-US" sz="6550">
                <a:solidFill>
                  <a:schemeClr val="tx1">
                    <a:lumMod val="85000"/>
                    <a:lumOff val="15000"/>
                  </a:schemeClr>
                </a:solidFill>
              </a:rPr>
              <a:t>Shout Out from Your Team and Around the Room</a:t>
            </a:r>
            <a:br>
              <a:rPr lang="en-US" sz="6550"/>
            </a:br>
            <a:br>
              <a:rPr lang="en-US" sz="6550"/>
            </a:br>
            <a:r>
              <a:rPr lang="en-US" sz="5250">
                <a:solidFill>
                  <a:schemeClr val="tx1">
                    <a:lumMod val="85000"/>
                    <a:lumOff val="15000"/>
                  </a:schemeClr>
                </a:solidFill>
              </a:rPr>
              <a:t>Name</a:t>
            </a:r>
            <a:br>
              <a:rPr lang="en-US" sz="5250"/>
            </a:br>
            <a:r>
              <a:rPr lang="en-US" sz="5250">
                <a:solidFill>
                  <a:schemeClr val="tx1">
                    <a:lumMod val="85000"/>
                    <a:lumOff val="15000"/>
                  </a:schemeClr>
                </a:solidFill>
              </a:rPr>
              <a:t>Pronouns</a:t>
            </a:r>
            <a:br>
              <a:rPr lang="en-US" sz="5250"/>
            </a:br>
            <a:r>
              <a:rPr lang="en-US" sz="5250">
                <a:solidFill>
                  <a:schemeClr val="tx1">
                    <a:lumMod val="85000"/>
                    <a:lumOff val="15000"/>
                  </a:schemeClr>
                </a:solidFill>
              </a:rPr>
              <a:t>Work Location</a:t>
            </a:r>
            <a:br>
              <a:rPr lang="en-US" sz="5250"/>
            </a:br>
            <a:endParaRPr lang="en-US" sz="6550"/>
          </a:p>
        </p:txBody>
      </p:sp>
      <p:sp>
        <p:nvSpPr>
          <p:cNvPr id="4" name="Slide Number Placeholder 3"/>
          <p:cNvSpPr>
            <a:spLocks noGrp="1"/>
          </p:cNvSpPr>
          <p:nvPr>
            <p:ph type="sldNum" sz="quarter" idx="12"/>
          </p:nvPr>
        </p:nvSpPr>
        <p:spPr/>
        <p:txBody>
          <a:bodyPr/>
          <a:lstStyle/>
          <a:p>
            <a:fld id="{5414DF46-E7D2-4146-95BA-57A23C39CF98}" type="slidenum">
              <a:rPr lang="en-US" smtClean="0"/>
              <a:t>10</a:t>
            </a:fld>
            <a:endParaRPr lang="en-US"/>
          </a:p>
        </p:txBody>
      </p:sp>
      <p:pic>
        <p:nvPicPr>
          <p:cNvPr id="5" name="Picture 2" descr="830+ Diverse People Thinking Stock Illustrations, Royalty-Free Vector  Graphics &amp; Clip Art - iStock"/>
          <p:cNvPicPr>
            <a:picLocks noChangeAspect="1" noChangeArrowheads="1"/>
          </p:cNvPicPr>
          <p:nvPr/>
        </p:nvPicPr>
        <p:blipFill rotWithShape="1">
          <a:blip r:embed="rId2">
            <a:extLst>
              <a:ext uri="{28A0092B-C50C-407E-A947-70E740481C1C}">
                <a14:useLocalDpi xmlns:a14="http://schemas.microsoft.com/office/drawing/2010/main" val="0"/>
              </a:ext>
            </a:extLst>
          </a:blip>
          <a:srcRect l="11144" b="1865"/>
          <a:stretch/>
        </p:blipFill>
        <p:spPr bwMode="auto">
          <a:xfrm>
            <a:off x="636104" y="704114"/>
            <a:ext cx="4648460" cy="4841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754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1E82D-4734-F10E-DAB1-CDFAB0F150E8}"/>
              </a:ext>
            </a:extLst>
          </p:cNvPr>
          <p:cNvSpPr>
            <a:spLocks noGrp="1"/>
          </p:cNvSpPr>
          <p:nvPr>
            <p:ph type="title"/>
          </p:nvPr>
        </p:nvSpPr>
        <p:spPr/>
        <p:txBody>
          <a:bodyPr>
            <a:normAutofit/>
          </a:bodyPr>
          <a:lstStyle/>
          <a:p>
            <a:r>
              <a:rPr lang="en-US" sz="4800"/>
              <a:t>Caucus Social Contract</a:t>
            </a:r>
          </a:p>
        </p:txBody>
      </p:sp>
      <p:pic>
        <p:nvPicPr>
          <p:cNvPr id="4" name="Content Placeholder 3" descr="A group of people raising their hands&#10;&#10;AI-generated content may be incorrect.">
            <a:extLst>
              <a:ext uri="{FF2B5EF4-FFF2-40B4-BE49-F238E27FC236}">
                <a16:creationId xmlns:a16="http://schemas.microsoft.com/office/drawing/2014/main" id="{73DE1740-F4EB-57D9-D21F-7B17794B30A8}"/>
              </a:ext>
            </a:extLst>
          </p:cNvPr>
          <p:cNvPicPr>
            <a:picLocks noGrp="1" noChangeAspect="1"/>
          </p:cNvPicPr>
          <p:nvPr>
            <p:ph idx="1"/>
          </p:nvPr>
        </p:nvPicPr>
        <p:blipFill>
          <a:blip r:embed="rId2"/>
          <a:stretch>
            <a:fillRect/>
          </a:stretch>
        </p:blipFill>
        <p:spPr>
          <a:xfrm>
            <a:off x="5672700" y="1843384"/>
            <a:ext cx="6091855" cy="4065782"/>
          </a:xfrm>
          <a:prstGeom prst="rect">
            <a:avLst/>
          </a:prstGeom>
        </p:spPr>
      </p:pic>
      <p:sp>
        <p:nvSpPr>
          <p:cNvPr id="6" name="Title 1">
            <a:extLst>
              <a:ext uri="{FF2B5EF4-FFF2-40B4-BE49-F238E27FC236}">
                <a16:creationId xmlns:a16="http://schemas.microsoft.com/office/drawing/2014/main" id="{9ABDD6CE-8C4E-4C0D-970C-F4A6B5327C91}"/>
              </a:ext>
            </a:extLst>
          </p:cNvPr>
          <p:cNvSpPr txBox="1">
            <a:spLocks/>
          </p:cNvSpPr>
          <p:nvPr/>
        </p:nvSpPr>
        <p:spPr>
          <a:xfrm>
            <a:off x="2083312" y="2523569"/>
            <a:ext cx="2576705" cy="1239837"/>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C. Scott </a:t>
            </a:r>
          </a:p>
        </p:txBody>
      </p:sp>
    </p:spTree>
    <p:extLst>
      <p:ext uri="{BB962C8B-B14F-4D97-AF65-F5344CB8AC3E}">
        <p14:creationId xmlns:p14="http://schemas.microsoft.com/office/powerpoint/2010/main" val="844108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7658" y="1724593"/>
            <a:ext cx="3869253" cy="3256413"/>
          </a:xfrm>
        </p:spPr>
        <p:txBody>
          <a:bodyPr>
            <a:noAutofit/>
          </a:bodyPr>
          <a:lstStyle/>
          <a:p>
            <a:r>
              <a:rPr lang="en-US" sz="6000" b="1"/>
              <a:t>Why are you here?</a:t>
            </a:r>
          </a:p>
        </p:txBody>
      </p:sp>
      <p:pic>
        <p:nvPicPr>
          <p:cNvPr id="4100" name="Picture 4" descr="Can Dogs Think like Huma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6911" y="447675"/>
            <a:ext cx="7424828" cy="581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455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540988" y="20782"/>
            <a:ext cx="11353800" cy="820443"/>
          </a:xfrm>
        </p:spPr>
        <p:txBody>
          <a:bodyPr>
            <a:normAutofit/>
          </a:bodyPr>
          <a:lstStyle/>
          <a:p>
            <a:pPr>
              <a:defRPr/>
            </a:pPr>
            <a:r>
              <a:rPr lang="en-US" altLang="en-US" sz="4400" b="1"/>
              <a:t>Picturing Our Purpose</a:t>
            </a:r>
          </a:p>
        </p:txBody>
      </p:sp>
      <p:sp>
        <p:nvSpPr>
          <p:cNvPr id="29699" name="Content Placeholder 1"/>
          <p:cNvSpPr>
            <a:spLocks noGrp="1"/>
          </p:cNvSpPr>
          <p:nvPr>
            <p:ph idx="1"/>
          </p:nvPr>
        </p:nvSpPr>
        <p:spPr>
          <a:xfrm>
            <a:off x="1194835" y="814102"/>
            <a:ext cx="5356777" cy="5365322"/>
          </a:xfrm>
        </p:spPr>
        <p:txBody>
          <a:bodyPr>
            <a:normAutofit fontScale="92500" lnSpcReduction="10000"/>
          </a:bodyPr>
          <a:lstStyle/>
          <a:p>
            <a:r>
              <a:rPr lang="en-US" altLang="en-US" sz="3600"/>
              <a:t>Open a picture that represents why you choose to be part of Campaign Lab.</a:t>
            </a:r>
          </a:p>
          <a:p>
            <a:r>
              <a:rPr lang="en-US" altLang="en-US" sz="3600"/>
              <a:t>Three 3 Minute Rounds</a:t>
            </a:r>
          </a:p>
          <a:p>
            <a:r>
              <a:rPr lang="en-US" altLang="en-US" sz="3600"/>
              <a:t>Triads – People you don’t typically talk to or are new to you. </a:t>
            </a:r>
          </a:p>
          <a:p>
            <a:r>
              <a:rPr lang="en-US" altLang="en-US" sz="3600"/>
              <a:t>Share your name, your picture, and your purpose. </a:t>
            </a:r>
            <a:endParaRPr lang="en-US" altLang="en-US" sz="3200"/>
          </a:p>
        </p:txBody>
      </p:sp>
      <p:pic>
        <p:nvPicPr>
          <p:cNvPr id="1026" name="Picture 2" descr="Dog Using Phone Images – Browse 9,855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l="40471"/>
          <a:stretch/>
        </p:blipFill>
        <p:spPr bwMode="auto">
          <a:xfrm>
            <a:off x="6839862" y="444450"/>
            <a:ext cx="4766676" cy="5338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0340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31812" y="-381000"/>
            <a:ext cx="9782801" cy="1239837"/>
          </a:xfrm>
        </p:spPr>
        <p:txBody>
          <a:bodyPr/>
          <a:lstStyle/>
          <a:p>
            <a:r>
              <a:rPr lang="en-US">
                <a:solidFill>
                  <a:schemeClr val="tx1"/>
                </a:solidFill>
              </a:rPr>
              <a:t>Discussion</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32234" y="1713123"/>
            <a:ext cx="5855044" cy="4423719"/>
          </a:xfrm>
        </p:spPr>
        <p:txBody>
          <a:bodyPr vert="horz" lIns="0" tIns="45708" rIns="0" bIns="45708" rtlCol="0" anchor="t">
            <a:normAutofit/>
          </a:bodyPr>
          <a:lstStyle/>
          <a:p>
            <a:pPr marL="246380" indent="-246380"/>
            <a:r>
              <a:rPr lang="en-US" sz="3000"/>
              <a:t>How did you feel when you were presenting or listening ? </a:t>
            </a:r>
            <a:endParaRPr lang="en-US" sz="3000">
              <a:cs typeface="Calibri"/>
            </a:endParaRPr>
          </a:p>
          <a:p>
            <a:pPr marL="246380" indent="-246380"/>
            <a:r>
              <a:rPr lang="en-US" sz="3000"/>
              <a:t>What are some common themes that you heard across the introductions? </a:t>
            </a:r>
          </a:p>
          <a:p>
            <a:pPr marL="246380" indent="-246380"/>
            <a:r>
              <a:rPr lang="en-US" sz="3000"/>
              <a:t>Did you notice any patterns?</a:t>
            </a:r>
          </a:p>
        </p:txBody>
      </p:sp>
      <p:pic>
        <p:nvPicPr>
          <p:cNvPr id="6" name="Picture 5"/>
          <p:cNvPicPr>
            <a:picLocks noChangeAspect="1"/>
          </p:cNvPicPr>
          <p:nvPr/>
        </p:nvPicPr>
        <p:blipFill>
          <a:blip r:embed="rId3"/>
          <a:stretch>
            <a:fillRect/>
          </a:stretch>
        </p:blipFill>
        <p:spPr>
          <a:xfrm>
            <a:off x="6006981" y="2306467"/>
            <a:ext cx="6168237" cy="3654469"/>
          </a:xfrm>
          <a:prstGeom prst="rect">
            <a:avLst/>
          </a:prstGeom>
        </p:spPr>
      </p:pic>
    </p:spTree>
    <p:extLst>
      <p:ext uri="{BB962C8B-B14F-4D97-AF65-F5344CB8AC3E}">
        <p14:creationId xmlns:p14="http://schemas.microsoft.com/office/powerpoint/2010/main" val="3029819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Dreams and Challenges</a:t>
            </a:r>
          </a:p>
        </p:txBody>
      </p:sp>
      <p:sp>
        <p:nvSpPr>
          <p:cNvPr id="3" name="Subtitle 2"/>
          <p:cNvSpPr>
            <a:spLocks noGrp="1"/>
          </p:cNvSpPr>
          <p:nvPr>
            <p:ph type="subTitle" idx="1"/>
          </p:nvPr>
        </p:nvSpPr>
        <p:spPr/>
        <p:txBody>
          <a:bodyPr vert="horz" lIns="91440" tIns="45720" rIns="91440" bIns="45720" rtlCol="0" anchor="t">
            <a:normAutofit/>
          </a:bodyPr>
          <a:lstStyle/>
          <a:p>
            <a:r>
              <a:rPr lang="en-US"/>
              <a:t>Ben </a:t>
            </a:r>
          </a:p>
        </p:txBody>
      </p:sp>
    </p:spTree>
    <p:extLst>
      <p:ext uri="{BB962C8B-B14F-4D97-AF65-F5344CB8AC3E}">
        <p14:creationId xmlns:p14="http://schemas.microsoft.com/office/powerpoint/2010/main" val="1791476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8410A-2962-11BE-AB62-329CE8FAA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91F7E-2BC7-3534-C785-7F7F4D7D5D51}"/>
              </a:ext>
            </a:extLst>
          </p:cNvPr>
          <p:cNvSpPr>
            <a:spLocks noGrp="1"/>
          </p:cNvSpPr>
          <p:nvPr>
            <p:ph type="title"/>
          </p:nvPr>
        </p:nvSpPr>
        <p:spPr>
          <a:xfrm>
            <a:off x="146919" y="4959739"/>
            <a:ext cx="11586293" cy="1462659"/>
          </a:xfrm>
          <a:solidFill>
            <a:schemeClr val="bg1"/>
          </a:solidFill>
        </p:spPr>
        <p:txBody>
          <a:bodyPr>
            <a:normAutofit fontScale="90000"/>
          </a:bodyPr>
          <a:lstStyle/>
          <a:p>
            <a:pPr algn="ctr"/>
            <a:r>
              <a:rPr lang="en-US" sz="5400" b="1"/>
              <a:t>If you had all the power you could dream of, what is the biggest win your team could hope for? </a:t>
            </a:r>
          </a:p>
        </p:txBody>
      </p:sp>
      <p:pic>
        <p:nvPicPr>
          <p:cNvPr id="5" name="Picture Placeholder 4"/>
          <p:cNvPicPr>
            <a:picLocks noGrp="1" noChangeAspect="1"/>
          </p:cNvPicPr>
          <p:nvPr>
            <p:ph type="pic" idx="2"/>
          </p:nvPr>
        </p:nvPicPr>
        <p:blipFill>
          <a:blip r:embed="rId2">
            <a:extLst>
              <a:ext uri="{28A0092B-C50C-407E-A947-70E740481C1C}">
                <a14:useLocalDpi xmlns:a14="http://schemas.microsoft.com/office/drawing/2010/main" val="0"/>
              </a:ext>
            </a:extLst>
          </a:blip>
          <a:srcRect t="21850" b="21850"/>
          <a:stretch>
            <a:fillRect/>
          </a:stretch>
        </p:blipFill>
        <p:spPr/>
      </p:pic>
    </p:spTree>
    <p:extLst>
      <p:ext uri="{BB962C8B-B14F-4D97-AF65-F5344CB8AC3E}">
        <p14:creationId xmlns:p14="http://schemas.microsoft.com/office/powerpoint/2010/main" val="3128071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idx="2"/>
          </p:nvPr>
        </p:nvPicPr>
        <p:blipFill>
          <a:blip r:embed="rId3">
            <a:extLst>
              <a:ext uri="{28A0092B-C50C-407E-A947-70E740481C1C}">
                <a14:useLocalDpi xmlns:a14="http://schemas.microsoft.com/office/drawing/2010/main" val="0"/>
              </a:ext>
            </a:extLst>
          </a:blip>
          <a:srcRect t="26550" b="26550"/>
          <a:stretch>
            <a:fillRect/>
          </a:stretch>
        </p:blipFill>
        <p:spPr/>
      </p:pic>
      <p:sp>
        <p:nvSpPr>
          <p:cNvPr id="8" name="Title 1">
            <a:extLst>
              <a:ext uri="{FF2B5EF4-FFF2-40B4-BE49-F238E27FC236}">
                <a16:creationId xmlns:a16="http://schemas.microsoft.com/office/drawing/2014/main" id="{2FC91F7E-2BC7-3534-C785-7F7F4D7D5D51}"/>
              </a:ext>
            </a:extLst>
          </p:cNvPr>
          <p:cNvSpPr>
            <a:spLocks noGrp="1"/>
          </p:cNvSpPr>
          <p:nvPr>
            <p:ph type="title"/>
          </p:nvPr>
        </p:nvSpPr>
        <p:spPr>
          <a:xfrm>
            <a:off x="146919" y="4959739"/>
            <a:ext cx="11586293" cy="1462659"/>
          </a:xfrm>
          <a:solidFill>
            <a:schemeClr val="bg1"/>
          </a:solidFill>
        </p:spPr>
        <p:txBody>
          <a:bodyPr>
            <a:normAutofit/>
          </a:bodyPr>
          <a:lstStyle/>
          <a:p>
            <a:pPr algn="ctr"/>
            <a:r>
              <a:rPr lang="en-US" sz="5400" b="1"/>
              <a:t>Who is the villain preventing you from achieving this win? </a:t>
            </a:r>
          </a:p>
        </p:txBody>
      </p:sp>
    </p:spTree>
    <p:extLst>
      <p:ext uri="{BB962C8B-B14F-4D97-AF65-F5344CB8AC3E}">
        <p14:creationId xmlns:p14="http://schemas.microsoft.com/office/powerpoint/2010/main" val="995542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EA58A-BEF8-93DC-930C-496C61EF1D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DD6D22-9CD5-3A43-975A-2C5DF7D9718B}"/>
              </a:ext>
            </a:extLst>
          </p:cNvPr>
          <p:cNvSpPr>
            <a:spLocks noGrp="1"/>
          </p:cNvSpPr>
          <p:nvPr>
            <p:ph type="title"/>
          </p:nvPr>
        </p:nvSpPr>
        <p:spPr>
          <a:xfrm>
            <a:off x="1141412" y="0"/>
            <a:ext cx="10234825" cy="1417637"/>
          </a:xfrm>
        </p:spPr>
        <p:txBody>
          <a:bodyPr anchor="b">
            <a:normAutofit/>
          </a:bodyPr>
          <a:lstStyle/>
          <a:p>
            <a:r>
              <a:rPr lang="en-US" sz="6000" b="1"/>
              <a:t>Why?</a:t>
            </a:r>
          </a:p>
        </p:txBody>
      </p:sp>
      <p:pic>
        <p:nvPicPr>
          <p:cNvPr id="7" name="Picture 6" descr="Don’t look behind the curtain! – Harmony Designed">
            <a:extLst>
              <a:ext uri="{FF2B5EF4-FFF2-40B4-BE49-F238E27FC236}">
                <a16:creationId xmlns:a16="http://schemas.microsoft.com/office/drawing/2014/main" id="{ABEFF2B3-95EF-FA78-0108-603680BE0C9B}"/>
              </a:ext>
            </a:extLst>
          </p:cNvPr>
          <p:cNvPicPr>
            <a:picLocks noChangeAspect="1"/>
          </p:cNvPicPr>
          <p:nvPr/>
        </p:nvPicPr>
        <p:blipFill>
          <a:blip r:embed="rId3"/>
          <a:stretch>
            <a:fillRect/>
          </a:stretch>
        </p:blipFill>
        <p:spPr>
          <a:xfrm>
            <a:off x="608012" y="1440049"/>
            <a:ext cx="4814586" cy="4020179"/>
          </a:xfrm>
          <a:prstGeom prst="rect">
            <a:avLst/>
          </a:prstGeom>
          <a:noFill/>
        </p:spPr>
      </p:pic>
      <p:sp>
        <p:nvSpPr>
          <p:cNvPr id="3" name="Content Placeholder 2">
            <a:extLst>
              <a:ext uri="{FF2B5EF4-FFF2-40B4-BE49-F238E27FC236}">
                <a16:creationId xmlns:a16="http://schemas.microsoft.com/office/drawing/2014/main" id="{FD67734E-DD81-36A7-5177-32B63D7FC11F}"/>
              </a:ext>
            </a:extLst>
          </p:cNvPr>
          <p:cNvSpPr>
            <a:spLocks noGrp="1"/>
          </p:cNvSpPr>
          <p:nvPr>
            <p:ph sz="half" idx="2"/>
          </p:nvPr>
        </p:nvSpPr>
        <p:spPr>
          <a:xfrm>
            <a:off x="5651198" y="1417637"/>
            <a:ext cx="5725039" cy="4754563"/>
          </a:xfrm>
        </p:spPr>
        <p:txBody>
          <a:bodyPr vert="horz" lIns="91440" tIns="45720" rIns="91440" bIns="45720" rtlCol="0" anchor="t">
            <a:normAutofit/>
          </a:bodyPr>
          <a:lstStyle/>
          <a:p>
            <a:pPr marL="0" indent="0">
              <a:spcBef>
                <a:spcPts val="1000"/>
              </a:spcBef>
              <a:buNone/>
            </a:pPr>
            <a:endParaRPr lang="en-US" sz="3600"/>
          </a:p>
          <a:p>
            <a:pPr marL="457200" indent="-457200">
              <a:spcBef>
                <a:spcPts val="1000"/>
              </a:spcBef>
            </a:pPr>
            <a:r>
              <a:rPr lang="en-US" sz="3600" b="1"/>
              <a:t>Who</a:t>
            </a:r>
            <a:r>
              <a:rPr lang="en-US" sz="3600"/>
              <a:t> is benefiting from what's happening ? </a:t>
            </a:r>
          </a:p>
          <a:p>
            <a:pPr marL="457200" indent="-457200">
              <a:spcBef>
                <a:spcPts val="1000"/>
              </a:spcBef>
            </a:pPr>
            <a:r>
              <a:rPr lang="en-US" sz="3600" b="1"/>
              <a:t>What </a:t>
            </a:r>
            <a:r>
              <a:rPr lang="en-US" sz="3600"/>
              <a:t>is the villain's vision for our public schools and higher education?</a:t>
            </a:r>
          </a:p>
          <a:p>
            <a:pPr marL="246380" indent="-246380"/>
            <a:endParaRPr lang="en-US"/>
          </a:p>
        </p:txBody>
      </p:sp>
    </p:spTree>
    <p:extLst>
      <p:ext uri="{BB962C8B-B14F-4D97-AF65-F5344CB8AC3E}">
        <p14:creationId xmlns:p14="http://schemas.microsoft.com/office/powerpoint/2010/main" val="2368683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0"/>
            <a:ext cx="9782801" cy="1239837"/>
          </a:xfrm>
        </p:spPr>
        <p:txBody>
          <a:bodyPr anchor="b">
            <a:normAutofit/>
          </a:bodyPr>
          <a:lstStyle/>
          <a:p>
            <a:r>
              <a:rPr lang="en-US"/>
              <a:t>6 Core Concepts We will Propose Here in Designing Winning Campaigns</a:t>
            </a:r>
          </a:p>
        </p:txBody>
      </p:sp>
      <p:pic>
        <p:nvPicPr>
          <p:cNvPr id="4" name="Picture 2" descr="A picture containing text, red&#10;&#10;Description automatically generated">
            <a:extLst>
              <a:ext uri="{FF2B5EF4-FFF2-40B4-BE49-F238E27FC236}">
                <a16:creationId xmlns:a16="http://schemas.microsoft.com/office/drawing/2014/main" id="{3D07780A-4C2E-7920-18C9-BD85CAB76C38}"/>
              </a:ext>
            </a:extLst>
          </p:cNvPr>
          <p:cNvPicPr>
            <a:picLocks noChangeAspect="1" noChangeArrowheads="1"/>
          </p:cNvPicPr>
          <p:nvPr/>
        </p:nvPicPr>
        <p:blipFill rotWithShape="1">
          <a:blip r:embed="rId2"/>
          <a:srcRect l="15931" t="-287" r="14971" b="-287"/>
          <a:stretch/>
        </p:blipFill>
        <p:spPr bwMode="auto">
          <a:xfrm>
            <a:off x="931611" y="1712137"/>
            <a:ext cx="4705818" cy="4572000"/>
          </a:xfrm>
          <a:prstGeom prst="rect">
            <a:avLst/>
          </a:prstGeom>
          <a:solidFill>
            <a:srgbClr val="FFFFFF"/>
          </a:solidFill>
        </p:spPr>
      </p:pic>
      <p:sp>
        <p:nvSpPr>
          <p:cNvPr id="3" name="Content Placeholder 2"/>
          <p:cNvSpPr>
            <a:spLocks noGrp="1"/>
          </p:cNvSpPr>
          <p:nvPr>
            <p:ph sz="half" idx="2"/>
          </p:nvPr>
        </p:nvSpPr>
        <p:spPr>
          <a:xfrm>
            <a:off x="5852130" y="2108200"/>
            <a:ext cx="6188816" cy="4064000"/>
          </a:xfrm>
        </p:spPr>
        <p:txBody>
          <a:bodyPr vert="horz" lIns="91440" tIns="45720" rIns="91440" bIns="45720" rtlCol="0" anchor="t">
            <a:normAutofit/>
          </a:bodyPr>
          <a:lstStyle/>
          <a:p>
            <a:pPr marL="0" indent="0">
              <a:buNone/>
            </a:pPr>
            <a:r>
              <a:rPr lang="en-US" sz="2600"/>
              <a:t>1. Pick a Fight NOT Plan a win</a:t>
            </a:r>
          </a:p>
          <a:p>
            <a:pPr marL="0" indent="0">
              <a:buNone/>
            </a:pPr>
            <a:r>
              <a:rPr lang="en-US" sz="2600"/>
              <a:t>2. Begin with Equity NOT Add Equity</a:t>
            </a:r>
          </a:p>
          <a:p>
            <a:pPr marL="0" indent="0">
              <a:buNone/>
            </a:pPr>
            <a:r>
              <a:rPr lang="en-US" sz="2600"/>
              <a:t>3. Structure NOT Self-Selecting</a:t>
            </a:r>
          </a:p>
          <a:p>
            <a:pPr marL="0" indent="0">
              <a:buNone/>
            </a:pPr>
            <a:r>
              <a:rPr lang="en-US" sz="2600"/>
              <a:t>4. Leaders vs. Activists</a:t>
            </a:r>
          </a:p>
          <a:p>
            <a:pPr marL="0" indent="0">
              <a:buNone/>
            </a:pPr>
            <a:r>
              <a:rPr lang="en-US" sz="2600"/>
              <a:t>5. Majorities NOT Minorities</a:t>
            </a:r>
          </a:p>
          <a:p>
            <a:pPr marL="0" indent="0">
              <a:buNone/>
            </a:pPr>
            <a:r>
              <a:rPr lang="en-US" sz="2600"/>
              <a:t>6. Organizing vs. Mobilizing/Activism</a:t>
            </a:r>
          </a:p>
        </p:txBody>
      </p:sp>
    </p:spTree>
    <p:extLst>
      <p:ext uri="{BB962C8B-B14F-4D97-AF65-F5344CB8AC3E}">
        <p14:creationId xmlns:p14="http://schemas.microsoft.com/office/powerpoint/2010/main" val="3543909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Shared Language</a:t>
            </a:r>
          </a:p>
        </p:txBody>
      </p:sp>
      <p:sp>
        <p:nvSpPr>
          <p:cNvPr id="3" name="Subtitle 2"/>
          <p:cNvSpPr>
            <a:spLocks noGrp="1"/>
          </p:cNvSpPr>
          <p:nvPr>
            <p:ph type="subTitle" idx="1"/>
          </p:nvPr>
        </p:nvSpPr>
        <p:spPr/>
        <p:txBody>
          <a:bodyPr vert="horz" lIns="91440" tIns="45720" rIns="91440" bIns="45720" rtlCol="0" anchor="t">
            <a:normAutofit/>
          </a:bodyPr>
          <a:lstStyle/>
          <a:p>
            <a:r>
              <a:rPr lang="en-US"/>
              <a:t>Ellen </a:t>
            </a:r>
          </a:p>
        </p:txBody>
      </p:sp>
    </p:spTree>
    <p:extLst>
      <p:ext uri="{BB962C8B-B14F-4D97-AF65-F5344CB8AC3E}">
        <p14:creationId xmlns:p14="http://schemas.microsoft.com/office/powerpoint/2010/main" val="1205782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CD83C-D11B-5A8E-49E6-68552B0B0B8D}"/>
              </a:ext>
            </a:extLst>
          </p:cNvPr>
          <p:cNvSpPr>
            <a:spLocks noGrp="1"/>
          </p:cNvSpPr>
          <p:nvPr>
            <p:ph type="title"/>
          </p:nvPr>
        </p:nvSpPr>
        <p:spPr/>
        <p:txBody>
          <a:bodyPr/>
          <a:lstStyle/>
          <a:p>
            <a:r>
              <a:rPr lang="en-US"/>
              <a:t>Role Clarity</a:t>
            </a:r>
          </a:p>
        </p:txBody>
      </p:sp>
      <p:sp>
        <p:nvSpPr>
          <p:cNvPr id="3" name="Content Placeholder 2">
            <a:extLst>
              <a:ext uri="{FF2B5EF4-FFF2-40B4-BE49-F238E27FC236}">
                <a16:creationId xmlns:a16="http://schemas.microsoft.com/office/drawing/2014/main" id="{F147EB21-ED43-A612-4B66-836DE9C1D7B2}"/>
              </a:ext>
            </a:extLst>
          </p:cNvPr>
          <p:cNvSpPr>
            <a:spLocks noGrp="1"/>
          </p:cNvSpPr>
          <p:nvPr>
            <p:ph idx="1"/>
          </p:nvPr>
        </p:nvSpPr>
        <p:spPr/>
        <p:txBody>
          <a:bodyPr vert="horz" lIns="91440" tIns="45720" rIns="91440" bIns="45720" rtlCol="0" anchor="t">
            <a:normAutofit/>
          </a:bodyPr>
          <a:lstStyle/>
          <a:p>
            <a:pPr marL="246380" indent="-246380"/>
            <a:r>
              <a:rPr lang="en-US" sz="4000">
                <a:ea typeface="+mn-lt"/>
                <a:cs typeface="+mn-lt"/>
              </a:rPr>
              <a:t>For this work to be equitable, we must have intentional structure, not guesswork</a:t>
            </a:r>
            <a:endParaRPr lang="en-US" sz="4000"/>
          </a:p>
          <a:p>
            <a:pPr marL="246380" indent="-246380"/>
            <a:r>
              <a:rPr lang="en-US" sz="4000">
                <a:ea typeface="+mn-lt"/>
                <a:cs typeface="+mn-lt"/>
              </a:rPr>
              <a:t>Misalignment leads to burnout, duplication, or dropped tasks</a:t>
            </a:r>
            <a:endParaRPr lang="en-US" sz="4000"/>
          </a:p>
          <a:p>
            <a:pPr marL="246380" indent="-246380"/>
            <a:r>
              <a:rPr lang="en-US" sz="4000">
                <a:ea typeface="+mn-lt"/>
                <a:cs typeface="+mn-lt"/>
              </a:rPr>
              <a:t>Clear roles help teams build power and leadership at every level</a:t>
            </a:r>
            <a:endParaRPr lang="en-US" sz="4000"/>
          </a:p>
        </p:txBody>
      </p:sp>
    </p:spTree>
    <p:extLst>
      <p:ext uri="{BB962C8B-B14F-4D97-AF65-F5344CB8AC3E}">
        <p14:creationId xmlns:p14="http://schemas.microsoft.com/office/powerpoint/2010/main" val="635753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5F363DD-F083-5CF8-6947-6F68426605DC}"/>
              </a:ext>
            </a:extLst>
          </p:cNvPr>
          <p:cNvGraphicFramePr>
            <a:graphicFrameLocks noGrp="1"/>
          </p:cNvGraphicFramePr>
          <p:nvPr>
            <p:ph idx="1"/>
          </p:nvPr>
        </p:nvGraphicFramePr>
        <p:xfrm>
          <a:off x="2321064" y="902574"/>
          <a:ext cx="11577767" cy="50565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37" name="Flowchart: Connector 1936">
            <a:extLst>
              <a:ext uri="{FF2B5EF4-FFF2-40B4-BE49-F238E27FC236}">
                <a16:creationId xmlns:a16="http://schemas.microsoft.com/office/drawing/2014/main" id="{D1C8A7D1-FFCD-905B-F958-A75078A0E751}"/>
              </a:ext>
            </a:extLst>
          </p:cNvPr>
          <p:cNvSpPr/>
          <p:nvPr/>
        </p:nvSpPr>
        <p:spPr>
          <a:xfrm>
            <a:off x="9559150" y="2172341"/>
            <a:ext cx="2231580" cy="2074110"/>
          </a:xfrm>
          <a:prstGeom prst="flowChartConnector">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Connector 37">
            <a:extLst>
              <a:ext uri="{FF2B5EF4-FFF2-40B4-BE49-F238E27FC236}">
                <a16:creationId xmlns:a16="http://schemas.microsoft.com/office/drawing/2014/main" id="{DAC9F408-D718-2658-10A7-102BDD3E022B}"/>
              </a:ext>
            </a:extLst>
          </p:cNvPr>
          <p:cNvSpPr/>
          <p:nvPr/>
        </p:nvSpPr>
        <p:spPr>
          <a:xfrm>
            <a:off x="8739825" y="123479"/>
            <a:ext cx="2231580" cy="2074110"/>
          </a:xfrm>
          <a:prstGeom prst="flowChartConnector">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AE6289-F7B5-584B-90B8-703FB0B63453}"/>
              </a:ext>
            </a:extLst>
          </p:cNvPr>
          <p:cNvSpPr>
            <a:spLocks noGrp="1"/>
          </p:cNvSpPr>
          <p:nvPr>
            <p:ph type="title"/>
          </p:nvPr>
        </p:nvSpPr>
        <p:spPr>
          <a:xfrm>
            <a:off x="731111" y="456801"/>
            <a:ext cx="5346220" cy="834763"/>
          </a:xfrm>
        </p:spPr>
        <p:txBody>
          <a:bodyPr>
            <a:normAutofit fontScale="90000"/>
          </a:bodyPr>
          <a:lstStyle/>
          <a:p>
            <a:r>
              <a:rPr lang="en-US"/>
              <a:t>Basic Structure of Campaign Lab</a:t>
            </a:r>
          </a:p>
        </p:txBody>
      </p:sp>
      <p:sp>
        <p:nvSpPr>
          <p:cNvPr id="665" name="TextBox 664">
            <a:extLst>
              <a:ext uri="{FF2B5EF4-FFF2-40B4-BE49-F238E27FC236}">
                <a16:creationId xmlns:a16="http://schemas.microsoft.com/office/drawing/2014/main" id="{E1E1C4DB-7D43-1E18-A714-35A7177E1E27}"/>
              </a:ext>
            </a:extLst>
          </p:cNvPr>
          <p:cNvSpPr txBox="1"/>
          <p:nvPr/>
        </p:nvSpPr>
        <p:spPr>
          <a:xfrm>
            <a:off x="5056054" y="3049122"/>
            <a:ext cx="176312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chemeClr val="bg1"/>
                </a:solidFill>
              </a:rPr>
              <a:t>Mentor Coach</a:t>
            </a:r>
            <a:endParaRPr lang="en-US"/>
          </a:p>
        </p:txBody>
      </p:sp>
      <p:sp>
        <p:nvSpPr>
          <p:cNvPr id="721" name="Oval 720">
            <a:extLst>
              <a:ext uri="{FF2B5EF4-FFF2-40B4-BE49-F238E27FC236}">
                <a16:creationId xmlns:a16="http://schemas.microsoft.com/office/drawing/2014/main" id="{418970E3-30CD-443B-C58F-A4ACC9315F64}"/>
              </a:ext>
            </a:extLst>
          </p:cNvPr>
          <p:cNvSpPr/>
          <p:nvPr/>
        </p:nvSpPr>
        <p:spPr>
          <a:xfrm>
            <a:off x="2034336" y="2584853"/>
            <a:ext cx="2428880" cy="1684240"/>
          </a:xfrm>
          <a:prstGeom prst="ellipse">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t>Campaign Lab Coordinators</a:t>
            </a:r>
          </a:p>
        </p:txBody>
      </p:sp>
      <p:graphicFrame>
        <p:nvGraphicFramePr>
          <p:cNvPr id="1481" name="Diagram 1480">
            <a:extLst>
              <a:ext uri="{FF2B5EF4-FFF2-40B4-BE49-F238E27FC236}">
                <a16:creationId xmlns:a16="http://schemas.microsoft.com/office/drawing/2014/main" id="{0AA55E08-F7AC-7929-847E-CA45AEC61770}"/>
              </a:ext>
            </a:extLst>
          </p:cNvPr>
          <p:cNvGraphicFramePr/>
          <p:nvPr/>
        </p:nvGraphicFramePr>
        <p:xfrm>
          <a:off x="235737" y="2127743"/>
          <a:ext cx="2085255" cy="26025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958" name="TextBox 1957">
            <a:extLst>
              <a:ext uri="{FF2B5EF4-FFF2-40B4-BE49-F238E27FC236}">
                <a16:creationId xmlns:a16="http://schemas.microsoft.com/office/drawing/2014/main" id="{3CBB19D8-AB7F-F467-EB70-ACF916B9E5F2}"/>
              </a:ext>
            </a:extLst>
          </p:cNvPr>
          <p:cNvSpPr txBox="1"/>
          <p:nvPr/>
        </p:nvSpPr>
        <p:spPr>
          <a:xfrm>
            <a:off x="2034336" y="5552042"/>
            <a:ext cx="28254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a:solidFill>
                  <a:schemeClr val="bg1"/>
                </a:solidFill>
              </a:rPr>
              <a:t>7</a:t>
            </a:r>
          </a:p>
        </p:txBody>
      </p:sp>
      <p:sp>
        <p:nvSpPr>
          <p:cNvPr id="1938" name="Flowchart: Connector 1937">
            <a:extLst>
              <a:ext uri="{FF2B5EF4-FFF2-40B4-BE49-F238E27FC236}">
                <a16:creationId xmlns:a16="http://schemas.microsoft.com/office/drawing/2014/main" id="{4E03FE46-3604-61C4-CC62-BDBFB80EA695}"/>
              </a:ext>
            </a:extLst>
          </p:cNvPr>
          <p:cNvSpPr/>
          <p:nvPr/>
        </p:nvSpPr>
        <p:spPr>
          <a:xfrm>
            <a:off x="8897208" y="4295479"/>
            <a:ext cx="2231580" cy="2074110"/>
          </a:xfrm>
          <a:prstGeom prst="flowChartConnector">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4" name="TextBox 723">
            <a:extLst>
              <a:ext uri="{FF2B5EF4-FFF2-40B4-BE49-F238E27FC236}">
                <a16:creationId xmlns:a16="http://schemas.microsoft.com/office/drawing/2014/main" id="{678D8913-2834-3CA8-4BD7-CA5A296E19D9}"/>
              </a:ext>
            </a:extLst>
          </p:cNvPr>
          <p:cNvSpPr txBox="1"/>
          <p:nvPr/>
        </p:nvSpPr>
        <p:spPr>
          <a:xfrm>
            <a:off x="8817834" y="739574"/>
            <a:ext cx="20732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Team Lead</a:t>
            </a:r>
          </a:p>
          <a:p>
            <a:pPr marL="285750" indent="-285750">
              <a:buFont typeface="Arial"/>
              <a:buChar char="•"/>
            </a:pPr>
            <a:r>
              <a:rPr lang="en-US" sz="2400"/>
              <a:t>Team Lead</a:t>
            </a:r>
          </a:p>
        </p:txBody>
      </p:sp>
      <p:sp>
        <p:nvSpPr>
          <p:cNvPr id="725" name="TextBox 724">
            <a:extLst>
              <a:ext uri="{FF2B5EF4-FFF2-40B4-BE49-F238E27FC236}">
                <a16:creationId xmlns:a16="http://schemas.microsoft.com/office/drawing/2014/main" id="{564ABC84-E93A-9E59-C73E-308EE2DACB7E}"/>
              </a:ext>
            </a:extLst>
          </p:cNvPr>
          <p:cNvSpPr txBox="1"/>
          <p:nvPr/>
        </p:nvSpPr>
        <p:spPr>
          <a:xfrm>
            <a:off x="9556658" y="2788436"/>
            <a:ext cx="20732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Team Lead</a:t>
            </a:r>
          </a:p>
          <a:p>
            <a:pPr marL="285750" indent="-285750">
              <a:buFont typeface="Arial"/>
              <a:buChar char="•"/>
            </a:pPr>
            <a:r>
              <a:rPr lang="en-US" sz="2400"/>
              <a:t>Team Lead</a:t>
            </a:r>
          </a:p>
        </p:txBody>
      </p:sp>
      <p:sp>
        <p:nvSpPr>
          <p:cNvPr id="726" name="TextBox 725">
            <a:extLst>
              <a:ext uri="{FF2B5EF4-FFF2-40B4-BE49-F238E27FC236}">
                <a16:creationId xmlns:a16="http://schemas.microsoft.com/office/drawing/2014/main" id="{D2B6AC3C-EB9E-8845-7990-98F30864F700}"/>
              </a:ext>
            </a:extLst>
          </p:cNvPr>
          <p:cNvSpPr txBox="1"/>
          <p:nvPr/>
        </p:nvSpPr>
        <p:spPr>
          <a:xfrm>
            <a:off x="8975160" y="4917764"/>
            <a:ext cx="207329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t>Team Lead</a:t>
            </a:r>
          </a:p>
          <a:p>
            <a:pPr marL="285750" indent="-285750">
              <a:buFont typeface="Arial"/>
              <a:buChar char="•"/>
            </a:pPr>
            <a:r>
              <a:rPr lang="en-US" sz="2400"/>
              <a:t>Team Lead</a:t>
            </a:r>
          </a:p>
        </p:txBody>
      </p:sp>
    </p:spTree>
    <p:extLst>
      <p:ext uri="{BB962C8B-B14F-4D97-AF65-F5344CB8AC3E}">
        <p14:creationId xmlns:p14="http://schemas.microsoft.com/office/powerpoint/2010/main" val="809075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1F588-7422-E95C-A49B-ED5D8E818642}"/>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5E8F908-BF23-D25F-1ACD-4C8DB4C243F2}"/>
              </a:ext>
            </a:extLst>
          </p:cNvPr>
          <p:cNvGraphicFramePr>
            <a:graphicFrameLocks noGrp="1"/>
          </p:cNvGraphicFramePr>
          <p:nvPr>
            <p:ph idx="1"/>
          </p:nvPr>
        </p:nvGraphicFramePr>
        <p:xfrm>
          <a:off x="1299671" y="284062"/>
          <a:ext cx="10103435" cy="58746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7650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0945F-5A6A-2278-0BFE-15EE5A98EB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0BF4A2-85BC-E93D-8982-F5F232D14A64}"/>
              </a:ext>
            </a:extLst>
          </p:cNvPr>
          <p:cNvSpPr>
            <a:spLocks noGrp="1"/>
          </p:cNvSpPr>
          <p:nvPr>
            <p:ph type="title"/>
          </p:nvPr>
        </p:nvSpPr>
        <p:spPr>
          <a:xfrm>
            <a:off x="764761" y="177800"/>
            <a:ext cx="9679402" cy="703859"/>
          </a:xfrm>
        </p:spPr>
        <p:txBody>
          <a:bodyPr/>
          <a:lstStyle/>
          <a:p>
            <a:r>
              <a:rPr lang="en-US"/>
              <a:t>Strategies are Regional – Purpose is NOT</a:t>
            </a:r>
          </a:p>
        </p:txBody>
      </p:sp>
      <p:sp>
        <p:nvSpPr>
          <p:cNvPr id="3" name="Content Placeholder 2">
            <a:extLst>
              <a:ext uri="{FF2B5EF4-FFF2-40B4-BE49-F238E27FC236}">
                <a16:creationId xmlns:a16="http://schemas.microsoft.com/office/drawing/2014/main" id="{43B7AE09-159D-3FA1-2CA6-48047C0CCBE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2D68954-485F-5F6A-945B-17BD208B3393}"/>
              </a:ext>
            </a:extLst>
          </p:cNvPr>
          <p:cNvPicPr>
            <a:picLocks noChangeAspect="1"/>
          </p:cNvPicPr>
          <p:nvPr/>
        </p:nvPicPr>
        <p:blipFill>
          <a:blip r:embed="rId2"/>
          <a:srcRect l="29367" t="33333" r="7716" b="12916"/>
          <a:stretch>
            <a:fillRect/>
          </a:stretch>
        </p:blipFill>
        <p:spPr>
          <a:xfrm>
            <a:off x="1322387" y="881659"/>
            <a:ext cx="9544050" cy="5435687"/>
          </a:xfrm>
          <a:prstGeom prst="rect">
            <a:avLst/>
          </a:prstGeom>
        </p:spPr>
      </p:pic>
    </p:spTree>
    <p:extLst>
      <p:ext uri="{BB962C8B-B14F-4D97-AF65-F5344CB8AC3E}">
        <p14:creationId xmlns:p14="http://schemas.microsoft.com/office/powerpoint/2010/main" val="267808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66C52-4D57-A737-72FF-767ED0564626}"/>
              </a:ext>
            </a:extLst>
          </p:cNvPr>
          <p:cNvSpPr>
            <a:spLocks noGrp="1"/>
          </p:cNvSpPr>
          <p:nvPr>
            <p:ph type="title"/>
          </p:nvPr>
        </p:nvSpPr>
        <p:spPr>
          <a:xfrm>
            <a:off x="720600" y="177800"/>
            <a:ext cx="9782801" cy="646545"/>
          </a:xfrm>
        </p:spPr>
        <p:txBody>
          <a:bodyPr/>
          <a:lstStyle/>
          <a:p>
            <a:r>
              <a:rPr lang="en-US"/>
              <a:t>Committee or Caucus</a:t>
            </a:r>
          </a:p>
        </p:txBody>
      </p:sp>
      <p:sp>
        <p:nvSpPr>
          <p:cNvPr id="3" name="Content Placeholder 2">
            <a:extLst>
              <a:ext uri="{FF2B5EF4-FFF2-40B4-BE49-F238E27FC236}">
                <a16:creationId xmlns:a16="http://schemas.microsoft.com/office/drawing/2014/main" id="{9C0D625F-AC7F-78E0-4D8E-2B45F5627BD8}"/>
              </a:ext>
            </a:extLst>
          </p:cNvPr>
          <p:cNvSpPr>
            <a:spLocks noGrp="1"/>
          </p:cNvSpPr>
          <p:nvPr>
            <p:ph idx="1"/>
          </p:nvPr>
        </p:nvSpPr>
        <p:spPr>
          <a:xfrm>
            <a:off x="720600" y="1087582"/>
            <a:ext cx="10655637" cy="5084618"/>
          </a:xfrm>
        </p:spPr>
        <p:txBody>
          <a:bodyPr/>
          <a:lstStyle/>
          <a:p>
            <a:pPr marL="0" indent="0">
              <a:buNone/>
            </a:pPr>
            <a:r>
              <a:rPr lang="en-US"/>
              <a:t>In our unions, a </a:t>
            </a:r>
            <a:r>
              <a:rPr lang="en-US" b="1"/>
              <a:t>committee</a:t>
            </a:r>
            <a:r>
              <a:rPr lang="en-US"/>
              <a:t> is an official, structured body for specific tasks like handling legislation or policy (e.g., Finance Committee), while a </a:t>
            </a:r>
            <a:r>
              <a:rPr lang="en-US" b="1"/>
              <a:t>caucus</a:t>
            </a:r>
            <a:r>
              <a:rPr lang="en-US"/>
              <a:t> is a more informal group of members with shared interests (e.g., Progressive Caucus) that lobbies for policy, builds coalitions, and influences the agenda, often acting as a voting block or research arm, whereas committees are formal arms of the governing body. </a:t>
            </a:r>
          </a:p>
          <a:p>
            <a:pPr marL="0" indent="0">
              <a:buNone/>
            </a:pPr>
            <a:r>
              <a:rPr lang="en-US"/>
              <a:t>Committees focus on assigned duties, while caucuses build power and consensus around common goals. </a:t>
            </a:r>
          </a:p>
        </p:txBody>
      </p:sp>
    </p:spTree>
    <p:extLst>
      <p:ext uri="{BB962C8B-B14F-4D97-AF65-F5344CB8AC3E}">
        <p14:creationId xmlns:p14="http://schemas.microsoft.com/office/powerpoint/2010/main" val="2120930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293422" cy="1371600"/>
          </a:xfrm>
        </p:spPr>
        <p:txBody>
          <a:bodyPr vert="horz" lIns="91440" tIns="45720" rIns="91440" bIns="45720" rtlCol="0" anchor="b">
            <a:normAutofit/>
          </a:bodyPr>
          <a:lstStyle/>
          <a:p>
            <a:r>
              <a:rPr lang="en-US"/>
              <a:t>Club or Union</a:t>
            </a:r>
          </a:p>
        </p:txBody>
      </p:sp>
      <p:sp>
        <p:nvSpPr>
          <p:cNvPr id="5" name="Content Placeholder 2"/>
          <p:cNvSpPr txBox="1">
            <a:spLocks/>
          </p:cNvSpPr>
          <p:nvPr/>
        </p:nvSpPr>
        <p:spPr bwMode="white">
          <a:xfrm>
            <a:off x="1074240" y="1828800"/>
            <a:ext cx="3293422" cy="4343400"/>
          </a:xfrm>
          <a:prstGeom prst="rect">
            <a:avLst/>
          </a:prstGeom>
        </p:spPr>
        <p:txBody>
          <a:bodyPr vert="horz" lIns="91440" tIns="45720" rIns="9144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spcBef>
                <a:spcPts val="1400"/>
              </a:spcBef>
              <a:buNone/>
            </a:pPr>
            <a:endParaRPr lang="en-US" sz="3200" kern="1200">
              <a:solidFill>
                <a:schemeClr val="bg1"/>
              </a:solidFill>
              <a:latin typeface="+mn-lt"/>
              <a:ea typeface="+mn-ea"/>
              <a:cs typeface="+mn-cs"/>
            </a:endParaRPr>
          </a:p>
          <a:p>
            <a:pPr marL="0" indent="0">
              <a:spcBef>
                <a:spcPts val="1400"/>
              </a:spcBef>
              <a:buClr>
                <a:schemeClr val="accent2">
                  <a:lumMod val="75000"/>
                </a:schemeClr>
              </a:buClr>
              <a:buNone/>
            </a:pPr>
            <a:endParaRPr lang="en-US" sz="3200" kern="1200">
              <a:solidFill>
                <a:schemeClr val="bg1"/>
              </a:solidFill>
              <a:latin typeface="+mn-lt"/>
            </a:endParaRPr>
          </a:p>
          <a:p>
            <a:pPr marL="0" indent="0">
              <a:spcBef>
                <a:spcPts val="1400"/>
              </a:spcBef>
              <a:buClr>
                <a:schemeClr val="accent2">
                  <a:lumMod val="75000"/>
                </a:schemeClr>
              </a:buClr>
              <a:buNone/>
            </a:pPr>
            <a:r>
              <a:rPr lang="en-US" sz="3200">
                <a:solidFill>
                  <a:schemeClr val="bg1"/>
                </a:solidFill>
              </a:rPr>
              <a:t>Turn and Talk:</a:t>
            </a:r>
          </a:p>
          <a:p>
            <a:pPr marL="0" indent="0">
              <a:spcBef>
                <a:spcPts val="1400"/>
              </a:spcBef>
              <a:buNone/>
            </a:pPr>
            <a:r>
              <a:rPr lang="en-US" sz="3200">
                <a:solidFill>
                  <a:schemeClr val="bg1"/>
                </a:solidFill>
              </a:rPr>
              <a:t>Which of these sounds like how you do your work</a:t>
            </a:r>
            <a:r>
              <a:rPr lang="en-US" sz="3200" kern="1200">
                <a:solidFill>
                  <a:schemeClr val="bg1"/>
                </a:solidFill>
                <a:latin typeface="+mn-lt"/>
                <a:ea typeface="+mn-ea"/>
                <a:cs typeface="+mn-cs"/>
              </a:rPr>
              <a:t>? </a:t>
            </a:r>
            <a:endParaRPr lang="en-US">
              <a:solidFill>
                <a:schemeClr val="bg1"/>
              </a:solidFill>
            </a:endParaRPr>
          </a:p>
          <a:p>
            <a:pPr marL="0" indent="0">
              <a:spcBef>
                <a:spcPts val="1400"/>
              </a:spcBef>
              <a:buClr>
                <a:schemeClr val="accent2">
                  <a:lumMod val="75000"/>
                </a:schemeClr>
              </a:buClr>
              <a:buNone/>
            </a:pPr>
            <a:endParaRPr lang="en-US" kern="1200">
              <a:solidFill>
                <a:schemeClr val="bg1"/>
              </a:solidFill>
              <a:latin typeface="+mn-lt"/>
              <a:ea typeface="+mn-ea"/>
              <a:cs typeface="+mn-cs"/>
            </a:endParaRPr>
          </a:p>
          <a:p>
            <a:pPr marL="0" indent="0">
              <a:spcBef>
                <a:spcPts val="1400"/>
              </a:spcBef>
              <a:buNone/>
            </a:pPr>
            <a:endParaRPr lang="en-US" kern="1200">
              <a:solidFill>
                <a:schemeClr val="bg1"/>
              </a:solidFill>
              <a:latin typeface="+mn-lt"/>
              <a:ea typeface="+mn-ea"/>
              <a:cs typeface="+mn-cs"/>
            </a:endParaRPr>
          </a:p>
          <a:p>
            <a:pPr marL="0" indent="0">
              <a:spcBef>
                <a:spcPts val="1400"/>
              </a:spcBef>
              <a:buNone/>
            </a:pPr>
            <a:endParaRPr lang="en-US" kern="1200">
              <a:solidFill>
                <a:schemeClr val="bg1"/>
              </a:solidFill>
              <a:latin typeface="+mn-lt"/>
              <a:ea typeface="+mn-ea"/>
              <a:cs typeface="+mn-cs"/>
            </a:endParaRPr>
          </a:p>
        </p:txBody>
      </p:sp>
      <p:sp>
        <p:nvSpPr>
          <p:cNvPr id="6" name="Title 1"/>
          <p:cNvSpPr txBox="1">
            <a:spLocks/>
          </p:cNvSpPr>
          <p:nvPr/>
        </p:nvSpPr>
        <p:spPr>
          <a:xfrm>
            <a:off x="1053273" y="1609349"/>
            <a:ext cx="10099501" cy="822455"/>
          </a:xfrm>
          <a:prstGeom prst="rect">
            <a:avLst/>
          </a:prstGeom>
        </p:spPr>
        <p:txBody>
          <a:bodyPr vert="horz" lIns="91416" tIns="45708" rIns="91416" bIns="45708"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endParaRPr lang="en-US" sz="4799"/>
          </a:p>
        </p:txBody>
      </p:sp>
      <p:graphicFrame>
        <p:nvGraphicFramePr>
          <p:cNvPr id="4" name="Content Placeholder 3"/>
          <p:cNvGraphicFramePr>
            <a:graphicFrameLocks noGrp="1"/>
          </p:cNvGraphicFramePr>
          <p:nvPr>
            <p:ph idx="1"/>
          </p:nvPr>
        </p:nvGraphicFramePr>
        <p:xfrm>
          <a:off x="5180251" y="482600"/>
          <a:ext cx="6195986" cy="568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6967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A179F-7037-2CB7-744B-13C39374641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C3D4FDE-39AB-B792-8A46-16B84E5082AF}"/>
              </a:ext>
            </a:extLst>
          </p:cNvPr>
          <p:cNvSpPr>
            <a:spLocks noGrp="1"/>
          </p:cNvSpPr>
          <p:nvPr>
            <p:ph type="title"/>
          </p:nvPr>
        </p:nvSpPr>
        <p:spPr/>
        <p:txBody>
          <a:bodyPr>
            <a:normAutofit/>
          </a:bodyPr>
          <a:lstStyle/>
          <a:p>
            <a:br>
              <a:rPr lang="en-US"/>
            </a:br>
            <a:r>
              <a:rPr lang="en-US"/>
              <a:t> </a:t>
            </a:r>
          </a:p>
        </p:txBody>
      </p:sp>
      <p:sp>
        <p:nvSpPr>
          <p:cNvPr id="2" name="Content Placeholder 1">
            <a:extLst>
              <a:ext uri="{FF2B5EF4-FFF2-40B4-BE49-F238E27FC236}">
                <a16:creationId xmlns:a16="http://schemas.microsoft.com/office/drawing/2014/main" id="{5663E409-9344-DCBD-1C63-9606864DE682}"/>
              </a:ext>
            </a:extLst>
          </p:cNvPr>
          <p:cNvSpPr>
            <a:spLocks noGrp="1"/>
          </p:cNvSpPr>
          <p:nvPr>
            <p:ph idx="1"/>
          </p:nvPr>
        </p:nvSpPr>
        <p:spPr>
          <a:xfrm>
            <a:off x="977154" y="177800"/>
            <a:ext cx="10399084" cy="5461000"/>
          </a:xfrm>
        </p:spPr>
        <p:txBody>
          <a:bodyPr>
            <a:noAutofit/>
          </a:bodyPr>
          <a:lstStyle/>
          <a:p>
            <a:pPr marL="0" indent="0">
              <a:buNone/>
            </a:pPr>
            <a:r>
              <a:rPr lang="en-US" sz="3600" b="1"/>
              <a:t>Clubs </a:t>
            </a:r>
            <a:r>
              <a:rPr lang="en-US" sz="3600"/>
              <a:t>require little risk and are about individuals. Clubs create programs which are events that individuals self-select and require little risk to attend. These are necessary, but not sufficient to build the power we need.</a:t>
            </a:r>
            <a:br>
              <a:rPr lang="en-US" sz="3600"/>
            </a:br>
            <a:br>
              <a:rPr lang="en-US" sz="3600"/>
            </a:br>
            <a:r>
              <a:rPr lang="en-US" sz="3600" b="1"/>
              <a:t>Fighting Unions </a:t>
            </a:r>
            <a:r>
              <a:rPr lang="en-US" sz="3600"/>
              <a:t>build power by creating campaigns that are build with the core practices of organizing:</a:t>
            </a:r>
            <a:br>
              <a:rPr lang="en-US" sz="3600"/>
            </a:br>
            <a:r>
              <a:rPr lang="en-US" sz="3600"/>
              <a:t>	Interdependent Leadership</a:t>
            </a:r>
            <a:br>
              <a:rPr lang="en-US" sz="3600"/>
            </a:br>
            <a:r>
              <a:rPr lang="en-US" sz="3600"/>
              <a:t>	Collective Risk and Accountability</a:t>
            </a:r>
            <a:br>
              <a:rPr lang="en-US" sz="3600"/>
            </a:br>
            <a:r>
              <a:rPr lang="en-US" sz="3600"/>
              <a:t>	Shared Purpose</a:t>
            </a:r>
          </a:p>
        </p:txBody>
      </p:sp>
    </p:spTree>
    <p:extLst>
      <p:ext uri="{BB962C8B-B14F-4D97-AF65-F5344CB8AC3E}">
        <p14:creationId xmlns:p14="http://schemas.microsoft.com/office/powerpoint/2010/main" val="373895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3599411" y="356839"/>
            <a:ext cx="8153974" cy="5815361"/>
          </a:xfrm>
        </p:spPr>
        <p:txBody>
          <a:bodyPr vert="horz" lIns="91440" tIns="45720" rIns="91440" bIns="45720" rtlCol="0" anchor="t">
            <a:normAutofit/>
          </a:bodyPr>
          <a:lstStyle/>
          <a:p>
            <a:pPr marL="246380" indent="-246380"/>
            <a:r>
              <a:rPr lang="en-US" sz="4400">
                <a:ea typeface="+mn-lt"/>
                <a:cs typeface="+mn-lt"/>
              </a:rPr>
              <a:t>The change you are able to make is driven by how you collectively decide to act.  </a:t>
            </a:r>
            <a:endParaRPr lang="en-US" sz="4400" b="1">
              <a:ea typeface="+mn-lt"/>
              <a:cs typeface="+mn-lt"/>
            </a:endParaRPr>
          </a:p>
          <a:p>
            <a:pPr marL="246380" indent="-246380"/>
            <a:r>
              <a:rPr lang="en-US" sz="4400">
                <a:ea typeface="+mn-lt"/>
                <a:cs typeface="+mn-lt"/>
              </a:rPr>
              <a:t>You  need to make intentional decisions about roles and structures so that you can act in </a:t>
            </a:r>
            <a:r>
              <a:rPr lang="en-US" sz="4400" err="1">
                <a:ea typeface="+mn-lt"/>
                <a:cs typeface="+mn-lt"/>
              </a:rPr>
              <a:t>wa</a:t>
            </a:r>
            <a:r>
              <a:rPr lang="en-US" sz="4400">
                <a:ea typeface="+mn-lt"/>
                <a:cs typeface="+mn-lt"/>
              </a:rPr>
              <a:t>ys that will allow you to win. </a:t>
            </a:r>
            <a:endParaRPr lang="en-US" sz="4400" b="1"/>
          </a:p>
        </p:txBody>
      </p:sp>
      <p:sp>
        <p:nvSpPr>
          <p:cNvPr id="6" name="Title 2"/>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2074583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CA4A1-76DF-F442-0C55-19179BCA65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593544-CC31-2BCB-4774-A1FEF2ACA9AF}"/>
              </a:ext>
            </a:extLst>
          </p:cNvPr>
          <p:cNvSpPr>
            <a:spLocks noGrp="1"/>
          </p:cNvSpPr>
          <p:nvPr>
            <p:ph type="title"/>
          </p:nvPr>
        </p:nvSpPr>
        <p:spPr/>
        <p:txBody>
          <a:bodyPr>
            <a:normAutofit/>
          </a:bodyPr>
          <a:lstStyle/>
          <a:p>
            <a:r>
              <a:rPr lang="en-US" sz="7200"/>
              <a:t>Network Building</a:t>
            </a:r>
          </a:p>
        </p:txBody>
      </p:sp>
      <p:sp>
        <p:nvSpPr>
          <p:cNvPr id="3" name="Text Placeholder 2">
            <a:extLst>
              <a:ext uri="{FF2B5EF4-FFF2-40B4-BE49-F238E27FC236}">
                <a16:creationId xmlns:a16="http://schemas.microsoft.com/office/drawing/2014/main" id="{7EE49F18-56BF-DD73-9B80-9EFFE6ED0D34}"/>
              </a:ext>
            </a:extLst>
          </p:cNvPr>
          <p:cNvSpPr>
            <a:spLocks noGrp="1"/>
          </p:cNvSpPr>
          <p:nvPr>
            <p:ph type="body" idx="1"/>
          </p:nvPr>
        </p:nvSpPr>
        <p:spPr/>
        <p:txBody>
          <a:bodyPr/>
          <a:lstStyle/>
          <a:p>
            <a:r>
              <a:rPr lang="en-US" sz="4000"/>
              <a:t>Eric, C. Scott </a:t>
            </a:r>
          </a:p>
        </p:txBody>
      </p:sp>
    </p:spTree>
    <p:extLst>
      <p:ext uri="{BB962C8B-B14F-4D97-AF65-F5344CB8AC3E}">
        <p14:creationId xmlns:p14="http://schemas.microsoft.com/office/powerpoint/2010/main" val="37988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FDBC5-348C-2701-42D3-311408CA71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10B1C5-53ED-2523-EAF9-9BF7C8EB9F83}"/>
              </a:ext>
            </a:extLst>
          </p:cNvPr>
          <p:cNvSpPr>
            <a:spLocks noGrp="1"/>
          </p:cNvSpPr>
          <p:nvPr>
            <p:ph type="title"/>
          </p:nvPr>
        </p:nvSpPr>
        <p:spPr>
          <a:xfrm>
            <a:off x="892147" y="-1299"/>
            <a:ext cx="9782801" cy="817785"/>
          </a:xfrm>
        </p:spPr>
        <p:txBody>
          <a:bodyPr anchor="b">
            <a:normAutofit/>
          </a:bodyPr>
          <a:lstStyle/>
          <a:p>
            <a:pPr algn="ctr"/>
            <a:endParaRPr lang="en-US" b="1"/>
          </a:p>
        </p:txBody>
      </p:sp>
      <p:sp>
        <p:nvSpPr>
          <p:cNvPr id="3" name="Content Placeholder 2">
            <a:extLst>
              <a:ext uri="{FF2B5EF4-FFF2-40B4-BE49-F238E27FC236}">
                <a16:creationId xmlns:a16="http://schemas.microsoft.com/office/drawing/2014/main" id="{D8D53D21-AF34-C4E8-FC63-3054594733B6}"/>
              </a:ext>
            </a:extLst>
          </p:cNvPr>
          <p:cNvSpPr>
            <a:spLocks noGrp="1"/>
          </p:cNvSpPr>
          <p:nvPr>
            <p:ph sz="half" idx="2"/>
          </p:nvPr>
        </p:nvSpPr>
        <p:spPr>
          <a:xfrm>
            <a:off x="6757697" y="1246880"/>
            <a:ext cx="5188018" cy="4361070"/>
          </a:xfrm>
        </p:spPr>
        <p:txBody>
          <a:bodyPr vert="horz" lIns="91440" tIns="45720" rIns="91440" bIns="45720" rtlCol="0" anchor="t">
            <a:noAutofit/>
          </a:bodyPr>
          <a:lstStyle/>
          <a:p>
            <a:pPr marL="0" indent="0">
              <a:buNone/>
            </a:pPr>
            <a:r>
              <a:rPr lang="en-US" sz="3600">
                <a:solidFill>
                  <a:srgbClr val="181818"/>
                </a:solidFill>
                <a:highlight>
                  <a:srgbClr val="FFFFFF"/>
                </a:highlight>
                <a:latin typeface="Merriweather"/>
              </a:rPr>
              <a:t>“Movements are born of </a:t>
            </a:r>
            <a:r>
              <a:rPr lang="en-US" sz="3600" b="1">
                <a:solidFill>
                  <a:srgbClr val="181818"/>
                </a:solidFill>
                <a:highlight>
                  <a:srgbClr val="FFFFFF"/>
                </a:highlight>
                <a:latin typeface="Merriweather"/>
              </a:rPr>
              <a:t>critical conversations</a:t>
            </a:r>
            <a:r>
              <a:rPr lang="en-US" sz="3600">
                <a:solidFill>
                  <a:srgbClr val="181818"/>
                </a:solidFill>
                <a:highlight>
                  <a:srgbClr val="FFFFFF"/>
                </a:highlight>
                <a:latin typeface="Merriweather"/>
              </a:rPr>
              <a:t> rather than critical mass.”</a:t>
            </a:r>
            <a:endParaRPr lang="en-US" sz="3600" b="1">
              <a:solidFill>
                <a:srgbClr val="333333"/>
              </a:solidFill>
              <a:highlight>
                <a:srgbClr val="FFFFFF"/>
              </a:highlight>
              <a:latin typeface="Lato"/>
              <a:ea typeface="Lato"/>
              <a:cs typeface="Lato"/>
            </a:endParaRPr>
          </a:p>
          <a:p>
            <a:pPr marL="0" indent="0">
              <a:buNone/>
            </a:pPr>
            <a:br>
              <a:rPr lang="en-US" sz="3600">
                <a:highlight>
                  <a:srgbClr val="FFFFFF"/>
                </a:highlight>
                <a:latin typeface="Merriweather"/>
              </a:rPr>
            </a:br>
            <a:r>
              <a:rPr lang="en-US" sz="3600">
                <a:solidFill>
                  <a:srgbClr val="181818"/>
                </a:solidFill>
                <a:highlight>
                  <a:srgbClr val="FFFFFF"/>
                </a:highlight>
                <a:latin typeface="Merriweather"/>
              </a:rPr>
              <a:t>― </a:t>
            </a:r>
            <a:r>
              <a:rPr lang="en-US" sz="3600">
                <a:solidFill>
                  <a:srgbClr val="181818"/>
                </a:solidFill>
                <a:highlight>
                  <a:srgbClr val="FFFFFF"/>
                </a:highlight>
                <a:latin typeface="Merriweather"/>
                <a:ea typeface="Lato"/>
                <a:cs typeface="Lato"/>
              </a:rPr>
              <a:t>Grace Lee Boggs</a:t>
            </a:r>
            <a:endParaRPr lang="en-US" sz="3600" b="1">
              <a:solidFill>
                <a:srgbClr val="333333"/>
              </a:solidFill>
              <a:highlight>
                <a:srgbClr val="FFFFFF"/>
              </a:highlight>
              <a:latin typeface="Lato"/>
              <a:ea typeface="Lato"/>
              <a:cs typeface="Lato"/>
            </a:endParaRPr>
          </a:p>
        </p:txBody>
      </p:sp>
      <p:pic>
        <p:nvPicPr>
          <p:cNvPr id="5" name="Picture 4" descr="Grace Lee Boggs - Wikipedia">
            <a:extLst>
              <a:ext uri="{FF2B5EF4-FFF2-40B4-BE49-F238E27FC236}">
                <a16:creationId xmlns:a16="http://schemas.microsoft.com/office/drawing/2014/main" id="{5DEC0487-8367-E3DB-4E7B-7134668A0695}"/>
              </a:ext>
            </a:extLst>
          </p:cNvPr>
          <p:cNvPicPr>
            <a:picLocks noChangeAspect="1"/>
          </p:cNvPicPr>
          <p:nvPr/>
        </p:nvPicPr>
        <p:blipFill>
          <a:blip r:embed="rId2"/>
          <a:stretch>
            <a:fillRect/>
          </a:stretch>
        </p:blipFill>
        <p:spPr>
          <a:xfrm>
            <a:off x="891646" y="1253731"/>
            <a:ext cx="5529969" cy="4343203"/>
          </a:xfrm>
          <a:prstGeom prst="rect">
            <a:avLst/>
          </a:prstGeom>
        </p:spPr>
      </p:pic>
    </p:spTree>
    <p:extLst>
      <p:ext uri="{BB962C8B-B14F-4D97-AF65-F5344CB8AC3E}">
        <p14:creationId xmlns:p14="http://schemas.microsoft.com/office/powerpoint/2010/main" val="3144613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45B3B-039C-D8AA-B937-7BE8E164C0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F81E82-778A-7A22-FCA4-8A7A7A5BADCD}"/>
              </a:ext>
            </a:extLst>
          </p:cNvPr>
          <p:cNvSpPr>
            <a:spLocks noGrp="1"/>
          </p:cNvSpPr>
          <p:nvPr>
            <p:ph type="title"/>
          </p:nvPr>
        </p:nvSpPr>
        <p:spPr>
          <a:xfrm>
            <a:off x="1593436" y="177800"/>
            <a:ext cx="9782801" cy="784215"/>
          </a:xfrm>
        </p:spPr>
        <p:txBody>
          <a:bodyPr vert="horz" lIns="91440" tIns="45720" rIns="91440" bIns="45720" rtlCol="0" anchor="b">
            <a:normAutofit/>
          </a:bodyPr>
          <a:lstStyle/>
          <a:p>
            <a:pPr algn="ctr"/>
            <a:r>
              <a:rPr lang="en-US" b="1"/>
              <a:t>Who is in the Room?  </a:t>
            </a:r>
            <a:endParaRPr lang="en-US"/>
          </a:p>
        </p:txBody>
      </p:sp>
      <p:sp>
        <p:nvSpPr>
          <p:cNvPr id="7" name="TextBox 6">
            <a:extLst>
              <a:ext uri="{FF2B5EF4-FFF2-40B4-BE49-F238E27FC236}">
                <a16:creationId xmlns:a16="http://schemas.microsoft.com/office/drawing/2014/main" id="{AE692B36-48C2-5741-696D-4AFA7C2A234D}"/>
              </a:ext>
            </a:extLst>
          </p:cNvPr>
          <p:cNvSpPr txBox="1"/>
          <p:nvPr/>
        </p:nvSpPr>
        <p:spPr>
          <a:xfrm>
            <a:off x="1161535" y="1345762"/>
            <a:ext cx="5270154" cy="482643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lnSpcReduction="10000"/>
          </a:bodyPr>
          <a:lstStyle/>
          <a:p>
            <a:pPr>
              <a:lnSpc>
                <a:spcPct val="90000"/>
              </a:lnSpc>
              <a:spcBef>
                <a:spcPts val="1400"/>
              </a:spcBef>
            </a:pPr>
            <a:endParaRPr lang="en-US" sz="2600"/>
          </a:p>
          <a:p>
            <a:pPr marL="246380" indent="-246380">
              <a:lnSpc>
                <a:spcPct val="90000"/>
              </a:lnSpc>
              <a:spcBef>
                <a:spcPts val="1400"/>
              </a:spcBef>
              <a:buFont typeface="Euphemia" pitchFamily="34" charset="0"/>
              <a:buChar char="›"/>
            </a:pPr>
            <a:r>
              <a:rPr lang="en-US" sz="2600"/>
              <a:t>My </a:t>
            </a:r>
            <a:r>
              <a:rPr lang="en-US" sz="2600" b="1">
                <a:solidFill>
                  <a:srgbClr val="FF0000"/>
                </a:solidFill>
              </a:rPr>
              <a:t>name</a:t>
            </a:r>
            <a:r>
              <a:rPr lang="en-US" sz="2600" b="1"/>
              <a:t> </a:t>
            </a:r>
            <a:r>
              <a:rPr lang="en-US" sz="2600"/>
              <a:t>is … </a:t>
            </a:r>
          </a:p>
          <a:p>
            <a:pPr marL="246380" indent="-246380">
              <a:lnSpc>
                <a:spcPct val="90000"/>
              </a:lnSpc>
              <a:spcBef>
                <a:spcPts val="1400"/>
              </a:spcBef>
              <a:buFont typeface="Euphemia" pitchFamily="34" charset="0"/>
              <a:buChar char="›"/>
            </a:pPr>
            <a:r>
              <a:rPr lang="en-US" sz="2600"/>
              <a:t>My </a:t>
            </a:r>
            <a:r>
              <a:rPr lang="en-US" sz="2600" b="1">
                <a:solidFill>
                  <a:srgbClr val="FF0000"/>
                </a:solidFill>
              </a:rPr>
              <a:t>region</a:t>
            </a:r>
            <a:r>
              <a:rPr lang="en-US" sz="2600"/>
              <a:t> is … </a:t>
            </a:r>
          </a:p>
          <a:p>
            <a:pPr marL="246380" indent="-246380">
              <a:lnSpc>
                <a:spcPct val="90000"/>
              </a:lnSpc>
              <a:spcBef>
                <a:spcPts val="1400"/>
              </a:spcBef>
              <a:buFont typeface="Euphemia" pitchFamily="34" charset="0"/>
              <a:buChar char="›"/>
            </a:pPr>
            <a:r>
              <a:rPr lang="en-US" sz="2600"/>
              <a:t>I am here because … </a:t>
            </a:r>
          </a:p>
          <a:p>
            <a:pPr marL="246380" indent="-246380">
              <a:lnSpc>
                <a:spcPct val="90000"/>
              </a:lnSpc>
              <a:spcBef>
                <a:spcPts val="1400"/>
              </a:spcBef>
              <a:buFont typeface="Euphemia" pitchFamily="34" charset="0"/>
              <a:buChar char="›"/>
            </a:pPr>
            <a:r>
              <a:rPr lang="en-US" sz="2600"/>
              <a:t>I am concerned about … </a:t>
            </a:r>
          </a:p>
          <a:p>
            <a:pPr>
              <a:lnSpc>
                <a:spcPct val="90000"/>
              </a:lnSpc>
              <a:spcBef>
                <a:spcPts val="1400"/>
              </a:spcBef>
            </a:pPr>
            <a:endParaRPr lang="en-US" sz="2600"/>
          </a:p>
          <a:p>
            <a:pPr marL="246380" indent="-246380">
              <a:lnSpc>
                <a:spcPct val="90000"/>
              </a:lnSpc>
              <a:spcBef>
                <a:spcPts val="1400"/>
              </a:spcBef>
              <a:buFont typeface="Euphemia" pitchFamily="34" charset="0"/>
              <a:buChar char="›"/>
            </a:pPr>
            <a:r>
              <a:rPr lang="en-US" sz="2600"/>
              <a:t>As a member of the LGBTQIA+ Community, </a:t>
            </a:r>
            <a:r>
              <a:rPr lang="en-US" sz="2600" b="1"/>
              <a:t>my connection to my union is stronger </a:t>
            </a:r>
            <a:r>
              <a:rPr lang="en-US" sz="2600"/>
              <a:t>at ….  </a:t>
            </a:r>
          </a:p>
          <a:p>
            <a:pPr>
              <a:lnSpc>
                <a:spcPct val="90000"/>
              </a:lnSpc>
              <a:spcBef>
                <a:spcPts val="1400"/>
              </a:spcBef>
            </a:pPr>
            <a:r>
              <a:rPr lang="en-US" sz="2600"/>
              <a:t>  [local, state, or national level] </a:t>
            </a:r>
            <a:endParaRPr lang="en-US"/>
          </a:p>
        </p:txBody>
      </p:sp>
      <p:pic>
        <p:nvPicPr>
          <p:cNvPr id="4" name="Picture 3" descr="Conversation Free Stock Photo - Public Domain Pictures">
            <a:extLst>
              <a:ext uri="{FF2B5EF4-FFF2-40B4-BE49-F238E27FC236}">
                <a16:creationId xmlns:a16="http://schemas.microsoft.com/office/drawing/2014/main" id="{B53F394B-F3E6-EBA8-8DD2-A8A1321C5883}"/>
              </a:ext>
            </a:extLst>
          </p:cNvPr>
          <p:cNvPicPr>
            <a:picLocks noChangeAspect="1"/>
          </p:cNvPicPr>
          <p:nvPr/>
        </p:nvPicPr>
        <p:blipFill>
          <a:blip r:embed="rId2"/>
          <a:stretch>
            <a:fillRect/>
          </a:stretch>
        </p:blipFill>
        <p:spPr>
          <a:xfrm>
            <a:off x="6466676" y="1345329"/>
            <a:ext cx="5447694" cy="4579479"/>
          </a:xfrm>
          <a:prstGeom prst="rect">
            <a:avLst/>
          </a:prstGeom>
          <a:noFill/>
        </p:spPr>
      </p:pic>
    </p:spTree>
    <p:extLst>
      <p:ext uri="{BB962C8B-B14F-4D97-AF65-F5344CB8AC3E}">
        <p14:creationId xmlns:p14="http://schemas.microsoft.com/office/powerpoint/2010/main" val="302057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FFC3F-04C7-26A4-EED4-E0C1E15294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394B25-1CBA-EC31-D12B-340CD33A5777}"/>
              </a:ext>
            </a:extLst>
          </p:cNvPr>
          <p:cNvSpPr>
            <a:spLocks noGrp="1"/>
          </p:cNvSpPr>
          <p:nvPr>
            <p:ph type="title"/>
          </p:nvPr>
        </p:nvSpPr>
        <p:spPr>
          <a:xfrm>
            <a:off x="914400" y="177801"/>
            <a:ext cx="10461837" cy="959022"/>
          </a:xfrm>
        </p:spPr>
        <p:txBody>
          <a:bodyPr anchor="b">
            <a:normAutofit/>
          </a:bodyPr>
          <a:lstStyle/>
          <a:p>
            <a:r>
              <a:rPr lang="en-US" b="1"/>
              <a:t>Critical Conversations Amongst the Caucus </a:t>
            </a:r>
          </a:p>
        </p:txBody>
      </p:sp>
      <p:sp>
        <p:nvSpPr>
          <p:cNvPr id="3" name="Content Placeholder 2">
            <a:extLst>
              <a:ext uri="{FF2B5EF4-FFF2-40B4-BE49-F238E27FC236}">
                <a16:creationId xmlns:a16="http://schemas.microsoft.com/office/drawing/2014/main" id="{ABDC99D2-BEE0-6E10-B1BE-F36D38E2D535}"/>
              </a:ext>
            </a:extLst>
          </p:cNvPr>
          <p:cNvSpPr>
            <a:spLocks noGrp="1"/>
          </p:cNvSpPr>
          <p:nvPr>
            <p:ph sz="half" idx="2"/>
          </p:nvPr>
        </p:nvSpPr>
        <p:spPr>
          <a:xfrm>
            <a:off x="6575285" y="1352478"/>
            <a:ext cx="5281825" cy="4996871"/>
          </a:xfrm>
        </p:spPr>
        <p:txBody>
          <a:bodyPr vert="horz" lIns="91440" tIns="45720" rIns="91440" bIns="45720" rtlCol="0" anchor="t">
            <a:normAutofit/>
          </a:bodyPr>
          <a:lstStyle/>
          <a:p>
            <a:pPr marL="246380" indent="-246380"/>
            <a:r>
              <a:rPr lang="en-US"/>
              <a:t>Count off by 10's </a:t>
            </a:r>
          </a:p>
          <a:p>
            <a:pPr marL="246380" indent="-246380"/>
            <a:r>
              <a:rPr lang="en-US"/>
              <a:t>Each Number Group will assemble together to share reflections.</a:t>
            </a:r>
          </a:p>
          <a:p>
            <a:pPr marL="246380" indent="-246380"/>
            <a:r>
              <a:rPr lang="en-US"/>
              <a:t>The Person closest to the floor should lead the debrief. </a:t>
            </a:r>
            <a:r>
              <a:rPr lang="en-US" b="1"/>
              <a:t> </a:t>
            </a:r>
          </a:p>
          <a:p>
            <a:pPr marL="246380" indent="-246380"/>
            <a:r>
              <a:rPr lang="en-US"/>
              <a:t>Prior to returning to your seat, place your name on the association you feel the most connected to. </a:t>
            </a:r>
          </a:p>
        </p:txBody>
      </p:sp>
      <p:pic>
        <p:nvPicPr>
          <p:cNvPr id="5" name="Picture 2" descr="Friends Talk Vector Art, Icons, and Graphics for Free Download">
            <a:extLst>
              <a:ext uri="{FF2B5EF4-FFF2-40B4-BE49-F238E27FC236}">
                <a16:creationId xmlns:a16="http://schemas.microsoft.com/office/drawing/2014/main" id="{D00A59D8-5372-FF0B-6466-3FA8C1EFDD0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0454" y="1956191"/>
            <a:ext cx="5270173" cy="3386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734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43323-8CCB-2F6E-157E-D0BA0BE38CA3}"/>
            </a:ext>
          </a:extLst>
        </p:cNvPr>
        <p:cNvGrpSpPr/>
        <p:nvPr/>
      </p:nvGrpSpPr>
      <p:grpSpPr>
        <a:xfrm>
          <a:off x="0" y="0"/>
          <a:ext cx="0" cy="0"/>
          <a:chOff x="0" y="0"/>
          <a:chExt cx="0" cy="0"/>
        </a:xfrm>
      </p:grpSpPr>
      <p:sp>
        <p:nvSpPr>
          <p:cNvPr id="2055" name="Title 1">
            <a:extLst>
              <a:ext uri="{FF2B5EF4-FFF2-40B4-BE49-F238E27FC236}">
                <a16:creationId xmlns:a16="http://schemas.microsoft.com/office/drawing/2014/main" id="{4F46159E-2745-A87F-8713-D7B80697FE1C}"/>
              </a:ext>
            </a:extLst>
          </p:cNvPr>
          <p:cNvSpPr>
            <a:spLocks noGrp="1"/>
          </p:cNvSpPr>
          <p:nvPr>
            <p:ph type="title"/>
          </p:nvPr>
        </p:nvSpPr>
        <p:spPr>
          <a:xfrm>
            <a:off x="1593436" y="177801"/>
            <a:ext cx="9782801" cy="860168"/>
          </a:xfrm>
        </p:spPr>
        <p:txBody>
          <a:bodyPr anchor="b">
            <a:normAutofit/>
          </a:bodyPr>
          <a:lstStyle/>
          <a:p>
            <a:r>
              <a:rPr lang="en-US"/>
              <a:t>Whole Group Networking Reflections </a:t>
            </a:r>
          </a:p>
        </p:txBody>
      </p:sp>
      <p:sp>
        <p:nvSpPr>
          <p:cNvPr id="2057" name="Content Placeholder 3">
            <a:extLst>
              <a:ext uri="{FF2B5EF4-FFF2-40B4-BE49-F238E27FC236}">
                <a16:creationId xmlns:a16="http://schemas.microsoft.com/office/drawing/2014/main" id="{1E86011B-260F-ABA1-A236-575A497D9687}"/>
              </a:ext>
            </a:extLst>
          </p:cNvPr>
          <p:cNvSpPr>
            <a:spLocks noGrp="1"/>
          </p:cNvSpPr>
          <p:nvPr>
            <p:ph sz="half" idx="1"/>
          </p:nvPr>
        </p:nvSpPr>
        <p:spPr>
          <a:xfrm>
            <a:off x="735477" y="1600200"/>
            <a:ext cx="6330720" cy="4572000"/>
          </a:xfrm>
        </p:spPr>
        <p:txBody>
          <a:bodyPr vert="horz" lIns="91440" tIns="45720" rIns="91440" bIns="45720" rtlCol="0" anchor="t">
            <a:normAutofit/>
          </a:bodyPr>
          <a:lstStyle/>
          <a:p>
            <a:pPr marL="0" indent="0">
              <a:buNone/>
            </a:pPr>
            <a:r>
              <a:rPr lang="en-US" sz="2600"/>
              <a:t>What did you hear?  </a:t>
            </a:r>
          </a:p>
          <a:p>
            <a:pPr marL="0" indent="0">
              <a:buNone/>
            </a:pPr>
            <a:r>
              <a:rPr lang="en-US" sz="2600"/>
              <a:t>What did you see?  </a:t>
            </a:r>
          </a:p>
          <a:p>
            <a:pPr marL="0" indent="0">
              <a:buNone/>
            </a:pPr>
            <a:r>
              <a:rPr lang="en-US" sz="2600"/>
              <a:t>What did you feel?</a:t>
            </a:r>
          </a:p>
          <a:p>
            <a:pPr marL="0" indent="0">
              <a:buNone/>
            </a:pPr>
            <a:endParaRPr lang="en-US" sz="2600"/>
          </a:p>
          <a:p>
            <a:pPr marL="0" indent="0">
              <a:buNone/>
            </a:pPr>
            <a:r>
              <a:rPr lang="en-US" sz="2600"/>
              <a:t>What does the charts say about our connectedness to our associations?  </a:t>
            </a:r>
          </a:p>
          <a:p>
            <a:pPr marL="246380" indent="-246380"/>
            <a:endParaRPr lang="en-US" sz="2600"/>
          </a:p>
        </p:txBody>
      </p:sp>
      <p:pic>
        <p:nvPicPr>
          <p:cNvPr id="2050" name="Picture 2" descr="Friends Talk Vector Art, Icons, and Graphics for Free Download">
            <a:extLst>
              <a:ext uri="{FF2B5EF4-FFF2-40B4-BE49-F238E27FC236}">
                <a16:creationId xmlns:a16="http://schemas.microsoft.com/office/drawing/2014/main" id="{95109D54-6991-9011-97D2-D15E4D1406D7}"/>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911800" y="2196551"/>
            <a:ext cx="5270173" cy="33864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4212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49A5CC-20E8-DD8C-947E-205D4DF077D3}"/>
              </a:ext>
            </a:extLst>
          </p:cNvPr>
          <p:cNvSpPr>
            <a:spLocks noGrp="1"/>
          </p:cNvSpPr>
          <p:nvPr>
            <p:ph sz="half" idx="2"/>
          </p:nvPr>
        </p:nvSpPr>
        <p:spPr>
          <a:xfrm>
            <a:off x="6415963" y="1568259"/>
            <a:ext cx="5188018" cy="3151336"/>
          </a:xfrm>
        </p:spPr>
        <p:txBody>
          <a:bodyPr vert="horz" lIns="91440" tIns="45720" rIns="91440" bIns="45720" rtlCol="0" anchor="t">
            <a:noAutofit/>
          </a:bodyPr>
          <a:lstStyle/>
          <a:p>
            <a:pPr marL="0" indent="0">
              <a:buNone/>
            </a:pPr>
            <a:r>
              <a:rPr lang="en-US" sz="3600">
                <a:solidFill>
                  <a:srgbClr val="181818"/>
                </a:solidFill>
                <a:highlight>
                  <a:srgbClr val="FFFFFF"/>
                </a:highlight>
                <a:latin typeface="Merriweather"/>
              </a:rPr>
              <a:t>Welcome </a:t>
            </a:r>
            <a:endParaRPr lang="en-US" sz="3600" b="1">
              <a:solidFill>
                <a:srgbClr val="333333"/>
              </a:solidFill>
              <a:highlight>
                <a:srgbClr val="FFFFFF"/>
              </a:highlight>
              <a:latin typeface="Lato"/>
              <a:ea typeface="Lato"/>
              <a:cs typeface="Lato"/>
            </a:endParaRPr>
          </a:p>
          <a:p>
            <a:pPr marL="0" indent="0">
              <a:buNone/>
            </a:pPr>
            <a:endParaRPr lang="en-US" sz="3600">
              <a:solidFill>
                <a:srgbClr val="181818"/>
              </a:solidFill>
              <a:highlight>
                <a:srgbClr val="FFFFFF"/>
              </a:highlight>
              <a:latin typeface="Merriweather"/>
            </a:endParaRPr>
          </a:p>
          <a:p>
            <a:pPr marL="0" indent="0">
              <a:buNone/>
            </a:pPr>
            <a:r>
              <a:rPr lang="en-US" sz="3600">
                <a:solidFill>
                  <a:srgbClr val="181818"/>
                </a:solidFill>
                <a:highlight>
                  <a:srgbClr val="FFFFFF"/>
                </a:highlight>
                <a:latin typeface="Merriweather"/>
              </a:rPr>
              <a:t>Co-Chair</a:t>
            </a:r>
            <a:endParaRPr lang="en-US" sz="3600" b="1">
              <a:solidFill>
                <a:srgbClr val="333333"/>
              </a:solidFill>
              <a:highlight>
                <a:srgbClr val="FFFFFF"/>
              </a:highlight>
              <a:latin typeface="Lato"/>
              <a:ea typeface="Lato"/>
              <a:cs typeface="Lato"/>
            </a:endParaRPr>
          </a:p>
          <a:p>
            <a:pPr marL="0" indent="0">
              <a:buNone/>
            </a:pPr>
            <a:r>
              <a:rPr lang="en-US" sz="3600" b="1">
                <a:solidFill>
                  <a:srgbClr val="333333"/>
                </a:solidFill>
                <a:highlight>
                  <a:srgbClr val="FFFFFF"/>
                </a:highlight>
                <a:latin typeface="Lato"/>
                <a:ea typeface="Lato"/>
                <a:cs typeface="Lato"/>
              </a:rPr>
              <a:t>C. Scott Miller </a:t>
            </a:r>
          </a:p>
        </p:txBody>
      </p:sp>
      <p:pic>
        <p:nvPicPr>
          <p:cNvPr id="5" name="Picture 4" descr="A close-up of a person smiling&#10;&#10;AI-generated content may be incorrect.">
            <a:extLst>
              <a:ext uri="{FF2B5EF4-FFF2-40B4-BE49-F238E27FC236}">
                <a16:creationId xmlns:a16="http://schemas.microsoft.com/office/drawing/2014/main" id="{4EC4C6B3-DF47-BD0A-7DA2-453F57999423}"/>
              </a:ext>
            </a:extLst>
          </p:cNvPr>
          <p:cNvPicPr>
            <a:picLocks noChangeAspect="1"/>
          </p:cNvPicPr>
          <p:nvPr/>
        </p:nvPicPr>
        <p:blipFill>
          <a:blip r:embed="rId2"/>
          <a:stretch>
            <a:fillRect/>
          </a:stretch>
        </p:blipFill>
        <p:spPr>
          <a:xfrm>
            <a:off x="905233" y="348622"/>
            <a:ext cx="4727152" cy="5871998"/>
          </a:xfrm>
          <a:prstGeom prst="rect">
            <a:avLst/>
          </a:prstGeom>
        </p:spPr>
      </p:pic>
    </p:spTree>
    <p:extLst>
      <p:ext uri="{BB962C8B-B14F-4D97-AF65-F5344CB8AC3E}">
        <p14:creationId xmlns:p14="http://schemas.microsoft.com/office/powerpoint/2010/main" val="3801831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E96EE-B307-221B-57B0-4BF852E23202}"/>
              </a:ext>
            </a:extLst>
          </p:cNvPr>
          <p:cNvSpPr>
            <a:spLocks noGrp="1"/>
          </p:cNvSpPr>
          <p:nvPr>
            <p:ph type="title"/>
          </p:nvPr>
        </p:nvSpPr>
        <p:spPr/>
        <p:txBody>
          <a:bodyPr/>
          <a:lstStyle/>
          <a:p>
            <a:r>
              <a:rPr lang="en-US"/>
              <a:t>BREAK </a:t>
            </a:r>
          </a:p>
        </p:txBody>
      </p:sp>
      <p:sp>
        <p:nvSpPr>
          <p:cNvPr id="3" name="Content Placeholder 2">
            <a:extLst>
              <a:ext uri="{FF2B5EF4-FFF2-40B4-BE49-F238E27FC236}">
                <a16:creationId xmlns:a16="http://schemas.microsoft.com/office/drawing/2014/main" id="{FDF362C0-13FF-A84E-1418-61452490CBE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714177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24791-AE11-1885-98F0-A13713ABA5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3BFCDD-C761-6711-9F4E-1055BAF5051F}"/>
              </a:ext>
            </a:extLst>
          </p:cNvPr>
          <p:cNvSpPr>
            <a:spLocks noGrp="1"/>
          </p:cNvSpPr>
          <p:nvPr>
            <p:ph type="title"/>
          </p:nvPr>
        </p:nvSpPr>
        <p:spPr>
          <a:noFill/>
        </p:spPr>
        <p:txBody>
          <a:bodyPr/>
          <a:lstStyle/>
          <a:p>
            <a:r>
              <a:rPr lang="en-US"/>
              <a:t>Centering Equity</a:t>
            </a:r>
          </a:p>
        </p:txBody>
      </p:sp>
      <p:sp>
        <p:nvSpPr>
          <p:cNvPr id="4" name="Text Placeholder 3">
            <a:extLst>
              <a:ext uri="{FF2B5EF4-FFF2-40B4-BE49-F238E27FC236}">
                <a16:creationId xmlns:a16="http://schemas.microsoft.com/office/drawing/2014/main" id="{BEC001FE-B1FC-54AC-B527-FAAF158F7175}"/>
              </a:ext>
            </a:extLst>
          </p:cNvPr>
          <p:cNvSpPr>
            <a:spLocks noGrp="1"/>
          </p:cNvSpPr>
          <p:nvPr>
            <p:ph type="body" idx="1"/>
          </p:nvPr>
        </p:nvSpPr>
        <p:spPr/>
        <p:txBody>
          <a:bodyPr/>
          <a:lstStyle/>
          <a:p>
            <a:r>
              <a:rPr lang="en-US"/>
              <a:t>Katie </a:t>
            </a:r>
          </a:p>
        </p:txBody>
      </p:sp>
    </p:spTree>
    <p:extLst>
      <p:ext uri="{BB962C8B-B14F-4D97-AF65-F5344CB8AC3E}">
        <p14:creationId xmlns:p14="http://schemas.microsoft.com/office/powerpoint/2010/main" val="2402769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2352" y="686515"/>
            <a:ext cx="6474275" cy="4486218"/>
          </a:xfrm>
        </p:spPr>
        <p:txBody>
          <a:bodyPr>
            <a:normAutofit fontScale="90000"/>
          </a:bodyPr>
          <a:lstStyle/>
          <a:p>
            <a:r>
              <a:rPr lang="en-US" sz="5400"/>
              <a:t>What will it take to achieve equity in the “Big Hope” you have for your campaigns, your schools, and your communities? </a:t>
            </a:r>
          </a:p>
        </p:txBody>
      </p:sp>
      <p:pic>
        <p:nvPicPr>
          <p:cNvPr id="6" name="Picture 5"/>
          <p:cNvPicPr>
            <a:picLocks noChangeAspect="1"/>
          </p:cNvPicPr>
          <p:nvPr/>
        </p:nvPicPr>
        <p:blipFill rotWithShape="1">
          <a:blip r:embed="rId2"/>
          <a:srcRect l="55367" t="47158" r="28485" b="20183"/>
          <a:stretch/>
        </p:blipFill>
        <p:spPr>
          <a:xfrm>
            <a:off x="7508804" y="894"/>
            <a:ext cx="4680021" cy="6310141"/>
          </a:xfrm>
          <a:prstGeom prst="rect">
            <a:avLst/>
          </a:prstGeom>
        </p:spPr>
      </p:pic>
    </p:spTree>
    <p:extLst>
      <p:ext uri="{BB962C8B-B14F-4D97-AF65-F5344CB8AC3E}">
        <p14:creationId xmlns:p14="http://schemas.microsoft.com/office/powerpoint/2010/main" val="3912151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97452"/>
          </a:xfrm>
        </p:spPr>
        <p:txBody>
          <a:bodyPr>
            <a:normAutofit/>
          </a:bodyPr>
          <a:lstStyle/>
          <a:p>
            <a:pPr algn="ctr"/>
            <a:r>
              <a:rPr lang="en-US" b="1">
                <a:latin typeface="+mn-lt"/>
              </a:rPr>
              <a:t>What type of union builds power? </a:t>
            </a:r>
          </a:p>
        </p:txBody>
      </p:sp>
      <p:sp>
        <p:nvSpPr>
          <p:cNvPr id="3" name="Content Placeholder 2"/>
          <p:cNvSpPr>
            <a:spLocks noGrp="1"/>
          </p:cNvSpPr>
          <p:nvPr>
            <p:ph idx="1"/>
          </p:nvPr>
        </p:nvSpPr>
        <p:spPr>
          <a:xfrm>
            <a:off x="798306" y="954157"/>
            <a:ext cx="5204929" cy="5068956"/>
          </a:xfrm>
        </p:spPr>
        <p:txBody>
          <a:bodyPr vert="horz" lIns="91440" tIns="45720" rIns="91440" bIns="45720" rtlCol="0" anchor="t">
            <a:normAutofit fontScale="92500" lnSpcReduction="20000"/>
          </a:bodyPr>
          <a:lstStyle/>
          <a:p>
            <a:pPr marL="246380" indent="-246380"/>
            <a:r>
              <a:rPr lang="en-US" sz="3950" b="1"/>
              <a:t>Programs </a:t>
            </a:r>
            <a:endParaRPr lang="en-US"/>
          </a:p>
          <a:p>
            <a:pPr marL="246380" indent="-246380"/>
            <a:r>
              <a:rPr lang="en-US" sz="3999"/>
              <a:t>Build Presence</a:t>
            </a:r>
          </a:p>
          <a:p>
            <a:pPr marL="246380" indent="-246380"/>
            <a:r>
              <a:rPr lang="en-US" sz="3999"/>
              <a:t>Episodic</a:t>
            </a:r>
          </a:p>
          <a:p>
            <a:pPr marL="246380" indent="-246380"/>
            <a:r>
              <a:rPr lang="en-US" sz="3999"/>
              <a:t>Member Recruitment</a:t>
            </a:r>
          </a:p>
          <a:p>
            <a:pPr marL="246380" indent="-246380"/>
            <a:r>
              <a:rPr lang="en-US" sz="3999"/>
              <a:t>Committee/Program Leaders</a:t>
            </a:r>
          </a:p>
          <a:p>
            <a:pPr marL="246380" indent="-246380"/>
            <a:r>
              <a:rPr lang="en-US" sz="3999"/>
              <a:t>Low Risk</a:t>
            </a:r>
          </a:p>
          <a:p>
            <a:pPr marL="246380" indent="-246380"/>
            <a:r>
              <a:rPr lang="en-US" sz="3999"/>
              <a:t>Often Staff Led</a:t>
            </a:r>
          </a:p>
          <a:p>
            <a:pPr marL="246380" indent="-246380"/>
            <a:r>
              <a:rPr lang="en-US" sz="3999"/>
              <a:t>Power in Policy</a:t>
            </a:r>
          </a:p>
          <a:p>
            <a:endParaRPr lang="en-US"/>
          </a:p>
        </p:txBody>
      </p:sp>
      <p:sp>
        <p:nvSpPr>
          <p:cNvPr id="4" name="Content Placeholder 3"/>
          <p:cNvSpPr>
            <a:spLocks noGrp="1"/>
          </p:cNvSpPr>
          <p:nvPr>
            <p:ph sz="half" idx="4294967295"/>
          </p:nvPr>
        </p:nvSpPr>
        <p:spPr>
          <a:xfrm>
            <a:off x="5614299" y="775253"/>
            <a:ext cx="6574526" cy="5605669"/>
          </a:xfrm>
        </p:spPr>
        <p:txBody>
          <a:bodyPr>
            <a:noAutofit/>
          </a:bodyPr>
          <a:lstStyle/>
          <a:p>
            <a:r>
              <a:rPr lang="en-US" sz="3599" b="1"/>
              <a:t>Campaigns</a:t>
            </a:r>
          </a:p>
          <a:p>
            <a:r>
              <a:rPr lang="en-US" sz="3599"/>
              <a:t>Public Action and Demands</a:t>
            </a:r>
          </a:p>
          <a:p>
            <a:r>
              <a:rPr lang="en-US" sz="3599"/>
              <a:t>Strategic and Ongoing</a:t>
            </a:r>
          </a:p>
          <a:p>
            <a:r>
              <a:rPr lang="en-US" sz="3599"/>
              <a:t>Continues to Add </a:t>
            </a:r>
          </a:p>
          <a:p>
            <a:pPr lvl="1"/>
            <a:r>
              <a:rPr lang="en-US" sz="3399"/>
              <a:t>Base – Mobilizers - Leaders</a:t>
            </a:r>
          </a:p>
          <a:p>
            <a:pPr lvl="1"/>
            <a:r>
              <a:rPr lang="en-US" sz="3399"/>
              <a:t>Allies – Partners - Coalitions</a:t>
            </a:r>
          </a:p>
          <a:p>
            <a:pPr marL="201108" lvl="1" indent="0">
              <a:buNone/>
            </a:pPr>
            <a:r>
              <a:rPr lang="en-US" sz="3599"/>
              <a:t>Requires Risk</a:t>
            </a:r>
          </a:p>
          <a:p>
            <a:pPr marL="201108" lvl="1" indent="0">
              <a:buNone/>
            </a:pPr>
            <a:r>
              <a:rPr lang="en-US" sz="3599"/>
              <a:t>Supported by Staff</a:t>
            </a:r>
          </a:p>
          <a:p>
            <a:pPr marL="201108" lvl="1" indent="0">
              <a:buNone/>
            </a:pPr>
            <a:r>
              <a:rPr lang="en-US" sz="3599"/>
              <a:t>Leaders Build and Use Power</a:t>
            </a:r>
          </a:p>
        </p:txBody>
      </p:sp>
    </p:spTree>
    <p:extLst>
      <p:ext uri="{BB962C8B-B14F-4D97-AF65-F5344CB8AC3E}">
        <p14:creationId xmlns:p14="http://schemas.microsoft.com/office/powerpoint/2010/main" val="3353719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5FEF1-9A12-6FA0-DCAC-D9BE05613A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C16D67-8510-AC3A-70B4-029FB5E7A37F}"/>
              </a:ext>
            </a:extLst>
          </p:cNvPr>
          <p:cNvSpPr>
            <a:spLocks noGrp="1"/>
          </p:cNvSpPr>
          <p:nvPr>
            <p:ph type="title"/>
          </p:nvPr>
        </p:nvSpPr>
        <p:spPr>
          <a:xfrm>
            <a:off x="892147" y="-1299"/>
            <a:ext cx="9782801" cy="746779"/>
          </a:xfrm>
        </p:spPr>
        <p:txBody>
          <a:bodyPr anchor="b">
            <a:normAutofit/>
          </a:bodyPr>
          <a:lstStyle/>
          <a:p>
            <a:r>
              <a:rPr lang="en-US" b="1"/>
              <a:t>Alok Vaid-Menon</a:t>
            </a:r>
          </a:p>
        </p:txBody>
      </p:sp>
      <p:pic>
        <p:nvPicPr>
          <p:cNvPr id="4" name="Picture 3" descr="A person with colorful hair and makeup&#10;&#10;AI-generated content may be incorrect.">
            <a:extLst>
              <a:ext uri="{FF2B5EF4-FFF2-40B4-BE49-F238E27FC236}">
                <a16:creationId xmlns:a16="http://schemas.microsoft.com/office/drawing/2014/main" id="{658F3ED8-CF15-6F20-A396-FBA0E66C6E92}"/>
              </a:ext>
            </a:extLst>
          </p:cNvPr>
          <p:cNvPicPr>
            <a:picLocks noChangeAspect="1"/>
          </p:cNvPicPr>
          <p:nvPr/>
        </p:nvPicPr>
        <p:blipFill>
          <a:blip r:embed="rId2"/>
          <a:srcRect t="2519" b="2519"/>
          <a:stretch>
            <a:fillRect/>
          </a:stretch>
        </p:blipFill>
        <p:spPr>
          <a:xfrm>
            <a:off x="966753" y="1413639"/>
            <a:ext cx="4814586" cy="4572000"/>
          </a:xfrm>
          <a:prstGeom prst="rect">
            <a:avLst/>
          </a:prstGeom>
          <a:noFill/>
        </p:spPr>
      </p:pic>
      <p:sp>
        <p:nvSpPr>
          <p:cNvPr id="3" name="Content Placeholder 2">
            <a:extLst>
              <a:ext uri="{FF2B5EF4-FFF2-40B4-BE49-F238E27FC236}">
                <a16:creationId xmlns:a16="http://schemas.microsoft.com/office/drawing/2014/main" id="{6C546A94-F052-B5EC-8C89-95FC64634A35}"/>
              </a:ext>
            </a:extLst>
          </p:cNvPr>
          <p:cNvSpPr>
            <a:spLocks noGrp="1"/>
          </p:cNvSpPr>
          <p:nvPr>
            <p:ph sz="half" idx="2"/>
          </p:nvPr>
        </p:nvSpPr>
        <p:spPr>
          <a:xfrm>
            <a:off x="6415963" y="478727"/>
            <a:ext cx="5188018" cy="5378823"/>
          </a:xfrm>
        </p:spPr>
        <p:txBody>
          <a:bodyPr vert="horz" lIns="91440" tIns="45720" rIns="91440" bIns="45720" rtlCol="0" anchor="t">
            <a:noAutofit/>
          </a:bodyPr>
          <a:lstStyle/>
          <a:p>
            <a:pPr marL="0" indent="0">
              <a:buNone/>
            </a:pPr>
            <a:r>
              <a:rPr lang="en-US" sz="3600">
                <a:solidFill>
                  <a:srgbClr val="181818"/>
                </a:solidFill>
                <a:highlight>
                  <a:srgbClr val="FFFFFF"/>
                </a:highlight>
                <a:latin typeface="Merriweather"/>
              </a:rPr>
              <a:t>“The best way to eliminate a group is to demonize them, such that their disappearance is seen as an act of justice, not discrimination.”</a:t>
            </a:r>
            <a:br>
              <a:rPr lang="en-US" sz="3600">
                <a:highlight>
                  <a:srgbClr val="FFFFFF"/>
                </a:highlight>
                <a:latin typeface="Merriweather"/>
              </a:rPr>
            </a:br>
            <a:r>
              <a:rPr lang="en-US" sz="3600">
                <a:solidFill>
                  <a:srgbClr val="181818"/>
                </a:solidFill>
                <a:highlight>
                  <a:srgbClr val="FFFFFF"/>
                </a:highlight>
                <a:latin typeface="Merriweather"/>
              </a:rPr>
              <a:t>― </a:t>
            </a:r>
            <a:r>
              <a:rPr lang="en-US" sz="3600" b="1">
                <a:solidFill>
                  <a:srgbClr val="333333"/>
                </a:solidFill>
                <a:highlight>
                  <a:srgbClr val="FFFFFF"/>
                </a:highlight>
                <a:latin typeface="Lato"/>
                <a:ea typeface="Lato"/>
                <a:cs typeface="Lato"/>
              </a:rPr>
              <a:t>Alok Vaid-Menon, </a:t>
            </a:r>
            <a:r>
              <a:rPr lang="en-US" sz="3600" b="1">
                <a:solidFill>
                  <a:srgbClr val="333333"/>
                </a:solidFill>
                <a:highlight>
                  <a:srgbClr val="FFFFFF"/>
                </a:highlight>
                <a:latin typeface="Lato"/>
                <a:ea typeface="Lato"/>
                <a:cs typeface="Lato"/>
                <a:hlinkClick r:id="rId3"/>
              </a:rPr>
              <a:t>Beyond the Gender Binary</a:t>
            </a:r>
            <a:endParaRPr lang="en-US" sz="3600"/>
          </a:p>
        </p:txBody>
      </p:sp>
    </p:spTree>
    <p:extLst>
      <p:ext uri="{BB962C8B-B14F-4D97-AF65-F5344CB8AC3E}">
        <p14:creationId xmlns:p14="http://schemas.microsoft.com/office/powerpoint/2010/main" val="1831637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897F8-BC1B-2D3A-EFD5-B339E6FAA5C9}"/>
              </a:ext>
            </a:extLst>
          </p:cNvPr>
          <p:cNvSpPr>
            <a:spLocks noGrp="1"/>
          </p:cNvSpPr>
          <p:nvPr>
            <p:ph type="title"/>
          </p:nvPr>
        </p:nvSpPr>
        <p:spPr>
          <a:xfrm>
            <a:off x="1593436" y="177800"/>
            <a:ext cx="9782801" cy="814014"/>
          </a:xfrm>
        </p:spPr>
        <p:txBody>
          <a:bodyPr/>
          <a:lstStyle/>
          <a:p>
            <a:r>
              <a:rPr lang="en-US"/>
              <a:t>What about Race, Class, and Gender Justice?</a:t>
            </a:r>
          </a:p>
        </p:txBody>
      </p:sp>
      <p:sp>
        <p:nvSpPr>
          <p:cNvPr id="3" name="Content Placeholder 2">
            <a:extLst>
              <a:ext uri="{FF2B5EF4-FFF2-40B4-BE49-F238E27FC236}">
                <a16:creationId xmlns:a16="http://schemas.microsoft.com/office/drawing/2014/main" id="{1274C951-F3EF-47F6-F741-B10D8D4B360B}"/>
              </a:ext>
            </a:extLst>
          </p:cNvPr>
          <p:cNvSpPr>
            <a:spLocks noGrp="1"/>
          </p:cNvSpPr>
          <p:nvPr>
            <p:ph idx="1"/>
          </p:nvPr>
        </p:nvSpPr>
        <p:spPr>
          <a:xfrm>
            <a:off x="1593436" y="1129553"/>
            <a:ext cx="9782801" cy="5042647"/>
          </a:xfrm>
        </p:spPr>
        <p:txBody>
          <a:bodyPr vert="horz" lIns="91440" tIns="45720" rIns="91440" bIns="45720" rtlCol="0" anchor="t">
            <a:normAutofit/>
          </a:bodyPr>
          <a:lstStyle/>
          <a:p>
            <a:pPr marL="246380" indent="-246380"/>
            <a:r>
              <a:rPr lang="en-US">
                <a:ea typeface="+mn-lt"/>
                <a:cs typeface="+mn-lt"/>
              </a:rPr>
              <a:t>Many of us value justice and equity, so we must apply a </a:t>
            </a:r>
            <a:r>
              <a:rPr lang="en-US" b="1">
                <a:ea typeface="+mn-lt"/>
                <a:cs typeface="+mn-lt"/>
              </a:rPr>
              <a:t>Race, Class, and Gender Justice lens</a:t>
            </a:r>
            <a:r>
              <a:rPr lang="en-US">
                <a:ea typeface="+mn-lt"/>
                <a:cs typeface="+mn-lt"/>
              </a:rPr>
              <a:t> to our work</a:t>
            </a:r>
          </a:p>
          <a:p>
            <a:pPr marL="246380" indent="-246380"/>
            <a:r>
              <a:rPr lang="en-US">
                <a:ea typeface="+mn-lt"/>
                <a:cs typeface="+mn-lt"/>
              </a:rPr>
              <a:t>This lens involves both </a:t>
            </a:r>
            <a:r>
              <a:rPr lang="en-US" b="1">
                <a:ea typeface="+mn-lt"/>
                <a:cs typeface="+mn-lt"/>
              </a:rPr>
              <a:t>personal </a:t>
            </a:r>
            <a:r>
              <a:rPr lang="en-US">
                <a:ea typeface="+mn-lt"/>
                <a:cs typeface="+mn-lt"/>
              </a:rPr>
              <a:t>and </a:t>
            </a:r>
            <a:r>
              <a:rPr lang="en-US" b="1">
                <a:ea typeface="+mn-lt"/>
                <a:cs typeface="+mn-lt"/>
              </a:rPr>
              <a:t>institutional commitment </a:t>
            </a:r>
            <a:r>
              <a:rPr lang="en-US">
                <a:ea typeface="+mn-lt"/>
                <a:cs typeface="+mn-lt"/>
              </a:rPr>
              <a:t>to advancing equity</a:t>
            </a:r>
          </a:p>
          <a:p>
            <a:pPr marL="246380" indent="-246380"/>
            <a:r>
              <a:rPr lang="en-US">
                <a:ea typeface="+mn-lt"/>
                <a:cs typeface="+mn-lt"/>
              </a:rPr>
              <a:t>It means proactively </a:t>
            </a:r>
            <a:r>
              <a:rPr lang="en-US" b="1">
                <a:ea typeface="+mn-lt"/>
                <a:cs typeface="+mn-lt"/>
              </a:rPr>
              <a:t>eliminating systemic barrier</a:t>
            </a:r>
            <a:r>
              <a:rPr lang="en-US">
                <a:ea typeface="+mn-lt"/>
                <a:cs typeface="+mn-lt"/>
              </a:rPr>
              <a:t>s and setting </a:t>
            </a:r>
            <a:r>
              <a:rPr lang="en-US" b="1">
                <a:ea typeface="+mn-lt"/>
                <a:cs typeface="+mn-lt"/>
              </a:rPr>
              <a:t>clear</a:t>
            </a:r>
            <a:r>
              <a:rPr lang="en-US">
                <a:ea typeface="+mn-lt"/>
                <a:cs typeface="+mn-lt"/>
              </a:rPr>
              <a:t>, </a:t>
            </a:r>
            <a:r>
              <a:rPr lang="en-US" b="1">
                <a:ea typeface="+mn-lt"/>
                <a:cs typeface="+mn-lt"/>
              </a:rPr>
              <a:t>measurable equity goals</a:t>
            </a:r>
          </a:p>
          <a:p>
            <a:pPr marL="246380" indent="-246380"/>
            <a:r>
              <a:rPr lang="en-US">
                <a:ea typeface="+mn-lt"/>
                <a:cs typeface="+mn-lt"/>
              </a:rPr>
              <a:t>Use it to </a:t>
            </a:r>
            <a:r>
              <a:rPr lang="en-US" b="1">
                <a:ea typeface="+mn-lt"/>
                <a:cs typeface="+mn-lt"/>
              </a:rPr>
              <a:t>develop equity-focused campaigns </a:t>
            </a:r>
            <a:r>
              <a:rPr lang="en-US">
                <a:ea typeface="+mn-lt"/>
                <a:cs typeface="+mn-lt"/>
              </a:rPr>
              <a:t>and </a:t>
            </a:r>
            <a:r>
              <a:rPr lang="en-US" b="1">
                <a:ea typeface="+mn-lt"/>
                <a:cs typeface="+mn-lt"/>
              </a:rPr>
              <a:t>anticipate harm</a:t>
            </a:r>
            <a:r>
              <a:rPr lang="en-US">
                <a:ea typeface="+mn-lt"/>
                <a:cs typeface="+mn-lt"/>
              </a:rPr>
              <a:t> across race, class, and gender lines</a:t>
            </a:r>
          </a:p>
          <a:p>
            <a:pPr marL="246380" indent="-246380"/>
            <a:r>
              <a:rPr lang="en-US">
                <a:ea typeface="+mn-lt"/>
                <a:cs typeface="+mn-lt"/>
              </a:rPr>
              <a:t>It’s more than avoiding discrimination, it’s about </a:t>
            </a:r>
            <a:r>
              <a:rPr lang="en-US" b="1">
                <a:ea typeface="+mn-lt"/>
                <a:cs typeface="+mn-lt"/>
              </a:rPr>
              <a:t>creating </a:t>
            </a:r>
            <a:r>
              <a:rPr lang="en-US">
                <a:ea typeface="+mn-lt"/>
                <a:cs typeface="+mn-lt"/>
              </a:rPr>
              <a:t>systems that </a:t>
            </a:r>
            <a:r>
              <a:rPr lang="en-US" b="1">
                <a:ea typeface="+mn-lt"/>
                <a:cs typeface="+mn-lt"/>
              </a:rPr>
              <a:t>sustain </a:t>
            </a:r>
            <a:r>
              <a:rPr lang="en-US">
                <a:ea typeface="+mn-lt"/>
                <a:cs typeface="+mn-lt"/>
              </a:rPr>
              <a:t>equity</a:t>
            </a:r>
            <a:endParaRPr lang="en-US"/>
          </a:p>
        </p:txBody>
      </p:sp>
    </p:spTree>
    <p:extLst>
      <p:ext uri="{BB962C8B-B14F-4D97-AF65-F5344CB8AC3E}">
        <p14:creationId xmlns:p14="http://schemas.microsoft.com/office/powerpoint/2010/main" val="1529645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9B84BF2-FD71-1434-D20D-41326BAE615B}"/>
              </a:ext>
            </a:extLst>
          </p:cNvPr>
          <p:cNvGraphicFramePr>
            <a:graphicFrameLocks noGrp="1"/>
          </p:cNvGraphicFramePr>
          <p:nvPr>
            <p:ph idx="1"/>
          </p:nvPr>
        </p:nvGraphicFramePr>
        <p:xfrm>
          <a:off x="692899" y="465282"/>
          <a:ext cx="11320711" cy="59882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CF011BE6-2DAB-FFAE-BE5B-0CDDA39F0F2C}"/>
              </a:ext>
            </a:extLst>
          </p:cNvPr>
          <p:cNvSpPr>
            <a:spLocks noGrp="1"/>
          </p:cNvSpPr>
          <p:nvPr>
            <p:ph type="title"/>
          </p:nvPr>
        </p:nvSpPr>
        <p:spPr>
          <a:xfrm>
            <a:off x="690522" y="125271"/>
            <a:ext cx="9351529" cy="563752"/>
          </a:xfrm>
        </p:spPr>
        <p:txBody>
          <a:bodyPr>
            <a:normAutofit fontScale="90000"/>
          </a:bodyPr>
          <a:lstStyle/>
          <a:p>
            <a:r>
              <a:rPr lang="en-US"/>
              <a:t>Team Time - Centering Equity Lens page 5</a:t>
            </a:r>
          </a:p>
        </p:txBody>
      </p:sp>
    </p:spTree>
    <p:extLst>
      <p:ext uri="{BB962C8B-B14F-4D97-AF65-F5344CB8AC3E}">
        <p14:creationId xmlns:p14="http://schemas.microsoft.com/office/powerpoint/2010/main" val="516641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E0B58-5420-E34D-BD1E-EB5C28B7E82A}"/>
              </a:ext>
            </a:extLst>
          </p:cNvPr>
          <p:cNvSpPr>
            <a:spLocks noGrp="1"/>
          </p:cNvSpPr>
          <p:nvPr>
            <p:ph type="title"/>
          </p:nvPr>
        </p:nvSpPr>
        <p:spPr>
          <a:xfrm>
            <a:off x="607576" y="177800"/>
            <a:ext cx="10768661" cy="814014"/>
          </a:xfrm>
        </p:spPr>
        <p:txBody>
          <a:bodyPr/>
          <a:lstStyle/>
          <a:p>
            <a:r>
              <a:rPr lang="en-US"/>
              <a:t>Debrief </a:t>
            </a:r>
          </a:p>
        </p:txBody>
      </p:sp>
      <p:sp>
        <p:nvSpPr>
          <p:cNvPr id="3" name="Content Placeholder 2">
            <a:extLst>
              <a:ext uri="{FF2B5EF4-FFF2-40B4-BE49-F238E27FC236}">
                <a16:creationId xmlns:a16="http://schemas.microsoft.com/office/drawing/2014/main" id="{7C4F3E7E-2ECC-415C-3AFE-D7DDDCAA0663}"/>
              </a:ext>
            </a:extLst>
          </p:cNvPr>
          <p:cNvSpPr>
            <a:spLocks noGrp="1"/>
          </p:cNvSpPr>
          <p:nvPr>
            <p:ph idx="1"/>
          </p:nvPr>
        </p:nvSpPr>
        <p:spPr>
          <a:xfrm>
            <a:off x="1122912" y="1166906"/>
            <a:ext cx="10365354" cy="5072529"/>
          </a:xfrm>
        </p:spPr>
        <p:txBody>
          <a:bodyPr vert="horz" lIns="91440" tIns="45720" rIns="91440" bIns="45720" rtlCol="0" anchor="t">
            <a:normAutofit/>
          </a:bodyPr>
          <a:lstStyle/>
          <a:p>
            <a:pPr marL="246380" indent="-246380"/>
            <a:r>
              <a:rPr lang="en-US" sz="4800">
                <a:ea typeface="+mn-lt"/>
                <a:cs typeface="+mn-lt"/>
              </a:rPr>
              <a:t>What did you learn about using this analysis tool? </a:t>
            </a:r>
            <a:endParaRPr lang="en-US" sz="4800"/>
          </a:p>
          <a:p>
            <a:pPr marL="246380" indent="-246380"/>
            <a:r>
              <a:rPr lang="en-US" sz="4800">
                <a:ea typeface="+mn-lt"/>
                <a:cs typeface="+mn-lt"/>
              </a:rPr>
              <a:t>What did your group struggle with? </a:t>
            </a:r>
            <a:endParaRPr lang="en-US" sz="4800"/>
          </a:p>
          <a:p>
            <a:pPr marL="246380" indent="-246380"/>
            <a:r>
              <a:rPr lang="en-US" sz="4800">
                <a:ea typeface="+mn-lt"/>
                <a:cs typeface="+mn-lt"/>
              </a:rPr>
              <a:t>How do you think you could use this in your own work? </a:t>
            </a:r>
            <a:endParaRPr lang="en-US" sz="4800"/>
          </a:p>
        </p:txBody>
      </p:sp>
    </p:spTree>
    <p:extLst>
      <p:ext uri="{BB962C8B-B14F-4D97-AF65-F5344CB8AC3E}">
        <p14:creationId xmlns:p14="http://schemas.microsoft.com/office/powerpoint/2010/main" val="3721083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978" y="373123"/>
            <a:ext cx="3464727" cy="1134165"/>
          </a:xfrm>
        </p:spPr>
        <p:txBody>
          <a:bodyPr>
            <a:normAutofit/>
          </a:bodyPr>
          <a:lstStyle/>
          <a:p>
            <a:r>
              <a:rPr lang="en-US"/>
              <a:t>Key </a:t>
            </a:r>
            <a:br>
              <a:rPr lang="en-US"/>
            </a:br>
            <a:r>
              <a:rPr lang="en-US"/>
              <a:t>Points</a:t>
            </a:r>
          </a:p>
        </p:txBody>
      </p:sp>
      <p:sp>
        <p:nvSpPr>
          <p:cNvPr id="3" name="Content Placeholder 2"/>
          <p:cNvSpPr>
            <a:spLocks noGrp="1"/>
          </p:cNvSpPr>
          <p:nvPr>
            <p:ph idx="1"/>
          </p:nvPr>
        </p:nvSpPr>
        <p:spPr>
          <a:xfrm>
            <a:off x="3232107" y="563833"/>
            <a:ext cx="8767122" cy="5755569"/>
          </a:xfrm>
        </p:spPr>
        <p:txBody>
          <a:bodyPr vert="horz" lIns="91440" tIns="45720" rIns="91440" bIns="45720" rtlCol="0" anchor="t">
            <a:noAutofit/>
          </a:bodyPr>
          <a:lstStyle/>
          <a:p>
            <a:pPr marL="246380" indent="-246380"/>
            <a:r>
              <a:rPr lang="en-US" sz="3200"/>
              <a:t>Intentional campaigns, not programs, build power.</a:t>
            </a:r>
          </a:p>
          <a:p>
            <a:pPr marL="246380" indent="-246380"/>
            <a:r>
              <a:rPr lang="en-US" sz="3200">
                <a:ea typeface="+mn-lt"/>
                <a:cs typeface="+mn-lt"/>
              </a:rPr>
              <a:t>Centering race, class, and gender justice in our campaigns increases the number of people engaged, the number of leaders involved, and the amount of resources we have to win the change we want.   </a:t>
            </a:r>
          </a:p>
          <a:p>
            <a:pPr marL="246380" indent="-246380"/>
            <a:r>
              <a:rPr lang="en-US" sz="3200">
                <a:ea typeface="+mn-lt"/>
                <a:cs typeface="+mn-lt"/>
              </a:rPr>
              <a:t>Power is only built through people with a shared vision, public actions, inclusion, and risking their collective resources, for the meaningful change they want.</a:t>
            </a:r>
          </a:p>
        </p:txBody>
      </p:sp>
      <p:pic>
        <p:nvPicPr>
          <p:cNvPr id="4" name="Picture 3"/>
          <p:cNvPicPr/>
          <p:nvPr/>
        </p:nvPicPr>
        <p:blipFill rotWithShape="1">
          <a:blip r:embed="rId2"/>
          <a:srcRect l="3839" t="29433" r="75686" b="29787"/>
          <a:stretch/>
        </p:blipFill>
        <p:spPr>
          <a:xfrm>
            <a:off x="662018" y="2244129"/>
            <a:ext cx="2129440" cy="2469567"/>
          </a:xfrm>
          <a:prstGeom prst="rect">
            <a:avLst/>
          </a:prstGeom>
        </p:spPr>
      </p:pic>
    </p:spTree>
    <p:extLst>
      <p:ext uri="{BB962C8B-B14F-4D97-AF65-F5344CB8AC3E}">
        <p14:creationId xmlns:p14="http://schemas.microsoft.com/office/powerpoint/2010/main" val="2279966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74D4B-5AA6-A8C7-3DC3-D2F1CDF0930F}"/>
              </a:ext>
            </a:extLst>
          </p:cNvPr>
          <p:cNvSpPr>
            <a:spLocks noGrp="1"/>
          </p:cNvSpPr>
          <p:nvPr>
            <p:ph type="title"/>
          </p:nvPr>
        </p:nvSpPr>
        <p:spPr/>
        <p:txBody>
          <a:bodyPr/>
          <a:lstStyle/>
          <a:p>
            <a:r>
              <a:rPr lang="en-US"/>
              <a:t>Defining Leaders and Structures</a:t>
            </a:r>
          </a:p>
        </p:txBody>
      </p:sp>
      <p:sp>
        <p:nvSpPr>
          <p:cNvPr id="3" name="Text Placeholder 2">
            <a:extLst>
              <a:ext uri="{FF2B5EF4-FFF2-40B4-BE49-F238E27FC236}">
                <a16:creationId xmlns:a16="http://schemas.microsoft.com/office/drawing/2014/main" id="{60ECFCCA-E6A1-6ECB-5F4B-6FE75797D3B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45023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F160E-4A11-AB21-88F7-08F58F616C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9E837F-0476-4A07-6536-0B8D018040BE}"/>
              </a:ext>
            </a:extLst>
          </p:cNvPr>
          <p:cNvSpPr>
            <a:spLocks noGrp="1"/>
          </p:cNvSpPr>
          <p:nvPr>
            <p:ph type="title"/>
          </p:nvPr>
        </p:nvSpPr>
        <p:spPr>
          <a:xfrm>
            <a:off x="876259" y="979758"/>
            <a:ext cx="9782801" cy="863435"/>
          </a:xfrm>
        </p:spPr>
        <p:txBody>
          <a:bodyPr/>
          <a:lstStyle/>
          <a:p>
            <a:r>
              <a:rPr lang="en-US"/>
              <a:t>Who are leaders?</a:t>
            </a:r>
          </a:p>
        </p:txBody>
      </p:sp>
      <p:pic>
        <p:nvPicPr>
          <p:cNvPr id="7" name="Content Placeholder 6" descr="A red figure and blue people holding hands&#10;&#10;AI-generated content may be incorrect.">
            <a:extLst>
              <a:ext uri="{FF2B5EF4-FFF2-40B4-BE49-F238E27FC236}">
                <a16:creationId xmlns:a16="http://schemas.microsoft.com/office/drawing/2014/main" id="{C62B74B5-8038-3674-3FB3-C0B07F609A04}"/>
              </a:ext>
            </a:extLst>
          </p:cNvPr>
          <p:cNvPicPr>
            <a:picLocks noGrp="1" noChangeAspect="1"/>
          </p:cNvPicPr>
          <p:nvPr>
            <p:ph idx="1"/>
          </p:nvPr>
        </p:nvPicPr>
        <p:blipFill>
          <a:blip r:embed="rId2"/>
          <a:stretch>
            <a:fillRect/>
          </a:stretch>
        </p:blipFill>
        <p:spPr>
          <a:xfrm>
            <a:off x="4939525" y="2087442"/>
            <a:ext cx="4764210" cy="3569645"/>
          </a:xfrm>
          <a:prstGeom prst="rect">
            <a:avLst/>
          </a:prstGeom>
        </p:spPr>
      </p:pic>
    </p:spTree>
    <p:extLst>
      <p:ext uri="{BB962C8B-B14F-4D97-AF65-F5344CB8AC3E}">
        <p14:creationId xmlns:p14="http://schemas.microsoft.com/office/powerpoint/2010/main" val="1564457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F243C-EE00-3ACC-0DA0-61C7A754F0B9}"/>
            </a:ext>
          </a:extLst>
        </p:cNvPr>
        <p:cNvGrpSpPr/>
        <p:nvPr/>
      </p:nvGrpSpPr>
      <p:grpSpPr>
        <a:xfrm>
          <a:off x="0" y="0"/>
          <a:ext cx="0" cy="0"/>
          <a:chOff x="0" y="0"/>
          <a:chExt cx="0" cy="0"/>
        </a:xfrm>
      </p:grpSpPr>
      <p:sp>
        <p:nvSpPr>
          <p:cNvPr id="19457" name="Rectangle 1">
            <a:extLst>
              <a:ext uri="{FF2B5EF4-FFF2-40B4-BE49-F238E27FC236}">
                <a16:creationId xmlns:a16="http://schemas.microsoft.com/office/drawing/2014/main" id="{E43E579C-8A68-5E4E-DFB9-3FB32D06134B}"/>
              </a:ext>
            </a:extLst>
          </p:cNvPr>
          <p:cNvSpPr>
            <a:spLocks/>
          </p:cNvSpPr>
          <p:nvPr/>
        </p:nvSpPr>
        <p:spPr bwMode="auto">
          <a:xfrm>
            <a:off x="1777075" y="176323"/>
            <a:ext cx="6188026" cy="874257"/>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defTabSz="456926">
              <a:defRPr/>
            </a:pPr>
            <a:r>
              <a:rPr lang="en-US" sz="5396"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Who are leaders?</a:t>
            </a:r>
          </a:p>
        </p:txBody>
      </p:sp>
      <p:pic>
        <p:nvPicPr>
          <p:cNvPr id="111619" name="Picture 2">
            <a:extLst>
              <a:ext uri="{FF2B5EF4-FFF2-40B4-BE49-F238E27FC236}">
                <a16:creationId xmlns:a16="http://schemas.microsoft.com/office/drawing/2014/main" id="{FD8C8DD8-83D0-2F88-571D-768EB5304E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303" y="797727"/>
            <a:ext cx="10575178" cy="5677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1620" name="TextBox 6">
            <a:extLst>
              <a:ext uri="{FF2B5EF4-FFF2-40B4-BE49-F238E27FC236}">
                <a16:creationId xmlns:a16="http://schemas.microsoft.com/office/drawing/2014/main" id="{65766B90-4D9E-2EB4-20A1-27D736910D6F}"/>
              </a:ext>
            </a:extLst>
          </p:cNvPr>
          <p:cNvSpPr txBox="1">
            <a:spLocks noChangeArrowheads="1"/>
          </p:cNvSpPr>
          <p:nvPr/>
        </p:nvSpPr>
        <p:spPr bwMode="auto">
          <a:xfrm>
            <a:off x="1515274" y="3118014"/>
            <a:ext cx="9139238" cy="1753274"/>
          </a:xfrm>
          <a:prstGeom prst="rect">
            <a:avLst/>
          </a:prstGeom>
          <a:solidFill>
            <a:schemeClr val="accent2"/>
          </a:solidFill>
          <a:ln>
            <a:noFill/>
          </a:ln>
        </p:spPr>
        <p:txBody>
          <a:bodyP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en-US" altLang="en-US" sz="3598">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Leaders are those who take responsibility for enabling others to achieve shared purpose in the face of uncertainty</a:t>
            </a:r>
          </a:p>
        </p:txBody>
      </p:sp>
    </p:spTree>
    <p:extLst>
      <p:ext uri="{BB962C8B-B14F-4D97-AF65-F5344CB8AC3E}">
        <p14:creationId xmlns:p14="http://schemas.microsoft.com/office/powerpoint/2010/main" val="898784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356F5-E68C-E9D0-240B-52F7999D52D4}"/>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E6B5E251-6916-404C-9F32-2E1D54AE961D}"/>
              </a:ext>
            </a:extLst>
          </p:cNvPr>
          <p:cNvSpPr>
            <a:spLocks/>
          </p:cNvSpPr>
          <p:nvPr/>
        </p:nvSpPr>
        <p:spPr bwMode="auto">
          <a:xfrm>
            <a:off x="1596193" y="175827"/>
            <a:ext cx="7625409" cy="874653"/>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6926">
              <a:defRPr/>
            </a:pPr>
            <a:r>
              <a:rPr lang="en-US" sz="5996"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If leadership is…</a:t>
            </a:r>
          </a:p>
        </p:txBody>
      </p:sp>
      <p:pic>
        <p:nvPicPr>
          <p:cNvPr id="149507" name="Picture 2">
            <a:extLst>
              <a:ext uri="{FF2B5EF4-FFF2-40B4-BE49-F238E27FC236}">
                <a16:creationId xmlns:a16="http://schemas.microsoft.com/office/drawing/2014/main" id="{762E3D8A-81B3-FDDC-D73A-F787754563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297" y="1359778"/>
            <a:ext cx="10575178" cy="4498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5B0497E4-D4B4-6BB6-8E64-517A7E9E14A4}"/>
              </a:ext>
            </a:extLst>
          </p:cNvPr>
          <p:cNvSpPr txBox="1">
            <a:spLocks noChangeArrowheads="1"/>
          </p:cNvSpPr>
          <p:nvPr/>
        </p:nvSpPr>
        <p:spPr bwMode="auto">
          <a:xfrm>
            <a:off x="1515273" y="3118013"/>
            <a:ext cx="10368831" cy="1199759"/>
          </a:xfrm>
          <a:prstGeom prst="rect">
            <a:avLst/>
          </a:prstGeom>
          <a:solidFill>
            <a:schemeClr val="accent2"/>
          </a:solidFill>
          <a:ln>
            <a:noFill/>
          </a:ln>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eaLnBrk="1" hangingPunct="1">
              <a:spcBef>
                <a:spcPct val="0"/>
              </a:spcBef>
              <a:buClrTx/>
              <a:buSzTx/>
              <a:buFontTx/>
              <a:buNone/>
            </a:pPr>
            <a:r>
              <a:rPr lang="en-US" altLang="en-US" sz="3598">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rPr>
              <a:t>Taking responsibility for enabling others to achieve shared purpose in the face of uncertainty</a:t>
            </a:r>
          </a:p>
        </p:txBody>
      </p:sp>
    </p:spTree>
    <p:extLst>
      <p:ext uri="{BB962C8B-B14F-4D97-AF65-F5344CB8AC3E}">
        <p14:creationId xmlns:p14="http://schemas.microsoft.com/office/powerpoint/2010/main" val="2835090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29F7C-7166-520F-72AD-E3DC6F3420A1}"/>
            </a:ext>
          </a:extLst>
        </p:cNvPr>
        <p:cNvGrpSpPr/>
        <p:nvPr/>
      </p:nvGrpSpPr>
      <p:grpSpPr>
        <a:xfrm>
          <a:off x="0" y="0"/>
          <a:ext cx="0" cy="0"/>
          <a:chOff x="0" y="0"/>
          <a:chExt cx="0" cy="0"/>
        </a:xfrm>
      </p:grpSpPr>
      <p:sp>
        <p:nvSpPr>
          <p:cNvPr id="4" name="Rectangle 1">
            <a:extLst>
              <a:ext uri="{FF2B5EF4-FFF2-40B4-BE49-F238E27FC236}">
                <a16:creationId xmlns:a16="http://schemas.microsoft.com/office/drawing/2014/main" id="{995A8ACB-C3C1-5EEF-41DA-233FC51843D5}"/>
              </a:ext>
            </a:extLst>
          </p:cNvPr>
          <p:cNvSpPr>
            <a:spLocks/>
          </p:cNvSpPr>
          <p:nvPr/>
        </p:nvSpPr>
        <p:spPr bwMode="auto">
          <a:xfrm>
            <a:off x="1596194" y="175827"/>
            <a:ext cx="7180052" cy="874653"/>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6926">
              <a:defRPr/>
            </a:pPr>
            <a:r>
              <a:rPr lang="en-US" sz="4798"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Then leaders…</a:t>
            </a:r>
          </a:p>
        </p:txBody>
      </p:sp>
      <p:pic>
        <p:nvPicPr>
          <p:cNvPr id="151555" name="Picture 2">
            <a:extLst>
              <a:ext uri="{FF2B5EF4-FFF2-40B4-BE49-F238E27FC236}">
                <a16:creationId xmlns:a16="http://schemas.microsoft.com/office/drawing/2014/main" id="{B8064155-414F-2D54-2B02-CAF22E5DAB26}"/>
              </a:ext>
            </a:extLst>
          </p:cNvPr>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64857" y="1220513"/>
            <a:ext cx="10575178" cy="4498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6" name="Picture 3">
            <a:extLst>
              <a:ext uri="{FF2B5EF4-FFF2-40B4-BE49-F238E27FC236}">
                <a16:creationId xmlns:a16="http://schemas.microsoft.com/office/drawing/2014/main" id="{23405115-902C-4103-80BA-306885A6BC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2248" y="2530944"/>
            <a:ext cx="9139238" cy="1232846"/>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E9641D7-7734-C6F5-6F61-6C8B969483B6}"/>
              </a:ext>
            </a:extLst>
          </p:cNvPr>
          <p:cNvSpPr/>
          <p:nvPr/>
        </p:nvSpPr>
        <p:spPr>
          <a:xfrm>
            <a:off x="894711" y="2023720"/>
            <a:ext cx="9786775" cy="1740070"/>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5396" b="1">
                <a:solidFill>
                  <a:sysClr val="windowText" lastClr="000000"/>
                </a:solidFill>
              </a:rPr>
              <a:t>Have followers who trust and respect them.</a:t>
            </a:r>
          </a:p>
        </p:txBody>
      </p:sp>
    </p:spTree>
    <p:extLst>
      <p:ext uri="{BB962C8B-B14F-4D97-AF65-F5344CB8AC3E}">
        <p14:creationId xmlns:p14="http://schemas.microsoft.com/office/powerpoint/2010/main" val="3571158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D0F39-90BE-2232-BA0E-0B7908FAB6BD}"/>
              </a:ext>
            </a:extLst>
          </p:cNvPr>
          <p:cNvSpPr>
            <a:spLocks noGrp="1"/>
          </p:cNvSpPr>
          <p:nvPr>
            <p:ph type="title"/>
          </p:nvPr>
        </p:nvSpPr>
        <p:spPr/>
        <p:txBody>
          <a:bodyPr>
            <a:normAutofit/>
          </a:bodyPr>
          <a:lstStyle/>
          <a:p>
            <a:r>
              <a:rPr lang="en-US" sz="4800">
                <a:ea typeface="Calibri Light"/>
                <a:cs typeface="Calibri Light"/>
              </a:rPr>
              <a:t>Leaders...</a:t>
            </a:r>
            <a:endParaRPr lang="en-US" sz="4800"/>
          </a:p>
        </p:txBody>
      </p:sp>
      <p:sp>
        <p:nvSpPr>
          <p:cNvPr id="3" name="Content Placeholder 2">
            <a:extLst>
              <a:ext uri="{FF2B5EF4-FFF2-40B4-BE49-F238E27FC236}">
                <a16:creationId xmlns:a16="http://schemas.microsoft.com/office/drawing/2014/main" id="{3A77E456-2624-124E-C20E-C24E567889F9}"/>
              </a:ext>
            </a:extLst>
          </p:cNvPr>
          <p:cNvSpPr>
            <a:spLocks noGrp="1"/>
          </p:cNvSpPr>
          <p:nvPr>
            <p:ph idx="1"/>
          </p:nvPr>
        </p:nvSpPr>
        <p:spPr/>
        <p:txBody>
          <a:bodyPr vert="horz" lIns="0" tIns="45708" rIns="0" bIns="45708" rtlCol="0" anchor="t">
            <a:normAutofit/>
          </a:bodyPr>
          <a:lstStyle/>
          <a:p>
            <a:endParaRPr lang="en-US" sz="4799">
              <a:ea typeface="Calibri"/>
              <a:cs typeface="Calibri"/>
            </a:endParaRPr>
          </a:p>
          <a:p>
            <a:r>
              <a:rPr lang="en-US" sz="4799">
                <a:ea typeface="Calibri"/>
                <a:cs typeface="Calibri"/>
              </a:rPr>
              <a:t>Are TRUSTED and RESPECTED</a:t>
            </a:r>
            <a:endParaRPr lang="en-US"/>
          </a:p>
          <a:p>
            <a:endParaRPr lang="en-US" sz="4799">
              <a:ea typeface="Calibri"/>
              <a:cs typeface="Calibri"/>
            </a:endParaRPr>
          </a:p>
          <a:p>
            <a:r>
              <a:rPr lang="en-US" sz="4799">
                <a:ea typeface="Calibri"/>
                <a:cs typeface="Calibri"/>
              </a:rPr>
              <a:t>Have followers</a:t>
            </a:r>
            <a:endParaRPr lang="en-US"/>
          </a:p>
        </p:txBody>
      </p:sp>
    </p:spTree>
    <p:extLst>
      <p:ext uri="{BB962C8B-B14F-4D97-AF65-F5344CB8AC3E}">
        <p14:creationId xmlns:p14="http://schemas.microsoft.com/office/powerpoint/2010/main" val="1433260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EF528-09D3-275C-534A-FB1C806D09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D7753E-5A82-2C62-7C5D-EDD96898EA3E}"/>
              </a:ext>
            </a:extLst>
          </p:cNvPr>
          <p:cNvSpPr>
            <a:spLocks noGrp="1"/>
          </p:cNvSpPr>
          <p:nvPr>
            <p:ph type="title"/>
          </p:nvPr>
        </p:nvSpPr>
        <p:spPr>
          <a:xfrm>
            <a:off x="876259" y="177800"/>
            <a:ext cx="9782801" cy="863435"/>
          </a:xfrm>
        </p:spPr>
        <p:txBody>
          <a:bodyPr/>
          <a:lstStyle/>
          <a:p>
            <a:r>
              <a:rPr lang="en-US"/>
              <a:t>Structures</a:t>
            </a:r>
          </a:p>
        </p:txBody>
      </p:sp>
      <p:sp>
        <p:nvSpPr>
          <p:cNvPr id="3" name="Content Placeholder 2">
            <a:extLst>
              <a:ext uri="{FF2B5EF4-FFF2-40B4-BE49-F238E27FC236}">
                <a16:creationId xmlns:a16="http://schemas.microsoft.com/office/drawing/2014/main" id="{A0E3F72E-201A-51EC-ED1E-3978820EB7D8}"/>
              </a:ext>
            </a:extLst>
          </p:cNvPr>
          <p:cNvSpPr>
            <a:spLocks noGrp="1"/>
          </p:cNvSpPr>
          <p:nvPr>
            <p:ph idx="1"/>
          </p:nvPr>
        </p:nvSpPr>
        <p:spPr>
          <a:xfrm>
            <a:off x="856119" y="1210236"/>
            <a:ext cx="4260448" cy="4873572"/>
          </a:xfrm>
        </p:spPr>
        <p:txBody>
          <a:bodyPr vert="horz" lIns="0" tIns="45708" rIns="0" bIns="45708" rtlCol="0" anchor="t">
            <a:noAutofit/>
          </a:bodyPr>
          <a:lstStyle/>
          <a:p>
            <a:pPr marL="0" indent="0">
              <a:buNone/>
            </a:pPr>
            <a:r>
              <a:rPr lang="en-US" sz="2750"/>
              <a:t>Structures are groups of people who choose to use their agency to achieve a common goal.</a:t>
            </a:r>
            <a:endParaRPr lang="en-US"/>
          </a:p>
          <a:p>
            <a:pPr marL="0" indent="0">
              <a:buNone/>
            </a:pPr>
            <a:endParaRPr lang="en-US" sz="2750"/>
          </a:p>
          <a:p>
            <a:pPr marL="0" indent="0">
              <a:buNone/>
            </a:pPr>
            <a:r>
              <a:rPr lang="en-US" sz="2750"/>
              <a:t>Organizers identify, recruit, and develop leadership within and across structures.</a:t>
            </a:r>
            <a:endParaRPr lang="en-US"/>
          </a:p>
          <a:p>
            <a:pPr marL="0" indent="0">
              <a:buNone/>
            </a:pPr>
            <a:endParaRPr lang="en-US" sz="2750"/>
          </a:p>
          <a:p>
            <a:pPr marL="0" indent="0">
              <a:buNone/>
            </a:pPr>
            <a:endParaRPr lang="en-US" sz="2799"/>
          </a:p>
          <a:p>
            <a:pPr marL="0" indent="0">
              <a:buNone/>
            </a:pPr>
            <a:endParaRPr lang="en-US" sz="2799"/>
          </a:p>
          <a:p>
            <a:pPr marL="0" indent="0">
              <a:buNone/>
            </a:pPr>
            <a:endParaRPr lang="en-US" sz="2799"/>
          </a:p>
          <a:p>
            <a:pPr marL="0" indent="0">
              <a:buNone/>
            </a:pPr>
            <a:endParaRPr lang="en-US" sz="2799"/>
          </a:p>
        </p:txBody>
      </p:sp>
      <p:pic>
        <p:nvPicPr>
          <p:cNvPr id="5" name="Picture 4">
            <a:extLst>
              <a:ext uri="{FF2B5EF4-FFF2-40B4-BE49-F238E27FC236}">
                <a16:creationId xmlns:a16="http://schemas.microsoft.com/office/drawing/2014/main" id="{3ACDAB9B-1C55-6139-53DA-50D1E97FC3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2165" y="1041234"/>
            <a:ext cx="6836661" cy="4755883"/>
          </a:xfrm>
          <a:prstGeom prst="rect">
            <a:avLst/>
          </a:prstGeom>
        </p:spPr>
      </p:pic>
    </p:spTree>
    <p:extLst>
      <p:ext uri="{BB962C8B-B14F-4D97-AF65-F5344CB8AC3E}">
        <p14:creationId xmlns:p14="http://schemas.microsoft.com/office/powerpoint/2010/main" val="1533316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140B3-F7F3-224C-8965-95037D280C10}"/>
              </a:ext>
            </a:extLst>
          </p:cNvPr>
          <p:cNvSpPr>
            <a:spLocks noGrp="1"/>
          </p:cNvSpPr>
          <p:nvPr>
            <p:ph type="title"/>
          </p:nvPr>
        </p:nvSpPr>
        <p:spPr>
          <a:xfrm>
            <a:off x="674793" y="177800"/>
            <a:ext cx="10701444" cy="791602"/>
          </a:xfrm>
        </p:spPr>
        <p:txBody>
          <a:bodyPr/>
          <a:lstStyle/>
          <a:p>
            <a:r>
              <a:rPr lang="en-US" b="1"/>
              <a:t>3 Types of Leadership Structures</a:t>
            </a:r>
          </a:p>
        </p:txBody>
      </p:sp>
      <p:pic>
        <p:nvPicPr>
          <p:cNvPr id="4" name="Picture 3" descr="A screenshot of a computer&#10;&#10;AI-generated content may be incorrect.">
            <a:extLst>
              <a:ext uri="{FF2B5EF4-FFF2-40B4-BE49-F238E27FC236}">
                <a16:creationId xmlns:a16="http://schemas.microsoft.com/office/drawing/2014/main" id="{BBBE486E-8A73-5111-F1F9-366B629250E7}"/>
              </a:ext>
            </a:extLst>
          </p:cNvPr>
          <p:cNvPicPr>
            <a:picLocks noChangeAspect="1"/>
          </p:cNvPicPr>
          <p:nvPr/>
        </p:nvPicPr>
        <p:blipFill>
          <a:blip r:embed="rId3"/>
          <a:srcRect l="23208" t="57133" r="64518" b="20013"/>
          <a:stretch>
            <a:fillRect/>
          </a:stretch>
        </p:blipFill>
        <p:spPr>
          <a:xfrm>
            <a:off x="546723" y="1710716"/>
            <a:ext cx="3281677" cy="3364179"/>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6A897C5B-9D12-69BA-98D1-D9C8D9118BC9}"/>
              </a:ext>
            </a:extLst>
          </p:cNvPr>
          <p:cNvPicPr>
            <a:picLocks noChangeAspect="1"/>
          </p:cNvPicPr>
          <p:nvPr/>
        </p:nvPicPr>
        <p:blipFill>
          <a:blip r:embed="rId3"/>
          <a:srcRect l="43597" t="56522" r="41456" b="19528"/>
          <a:stretch>
            <a:fillRect/>
          </a:stretch>
        </p:blipFill>
        <p:spPr>
          <a:xfrm>
            <a:off x="3933214" y="1713794"/>
            <a:ext cx="3715298" cy="3366304"/>
          </a:xfrm>
          <a:prstGeom prst="rect">
            <a:avLst/>
          </a:prstGeom>
        </p:spPr>
      </p:pic>
      <p:pic>
        <p:nvPicPr>
          <p:cNvPr id="10" name="Picture 9" descr="A screenshot of a computer&#10;&#10;AI-generated content may be incorrect.">
            <a:extLst>
              <a:ext uri="{FF2B5EF4-FFF2-40B4-BE49-F238E27FC236}">
                <a16:creationId xmlns:a16="http://schemas.microsoft.com/office/drawing/2014/main" id="{95CF9CFA-E2D7-6AE0-9F41-62A8240777D3}"/>
              </a:ext>
            </a:extLst>
          </p:cNvPr>
          <p:cNvPicPr>
            <a:picLocks noChangeAspect="1"/>
          </p:cNvPicPr>
          <p:nvPr/>
        </p:nvPicPr>
        <p:blipFill>
          <a:blip r:embed="rId3"/>
          <a:srcRect l="63457" t="56526" r="18109" b="17950"/>
          <a:stretch>
            <a:fillRect/>
          </a:stretch>
        </p:blipFill>
        <p:spPr>
          <a:xfrm>
            <a:off x="7709584" y="1704431"/>
            <a:ext cx="4471619" cy="3368451"/>
          </a:xfrm>
          <a:prstGeom prst="rect">
            <a:avLst/>
          </a:prstGeom>
        </p:spPr>
      </p:pic>
    </p:spTree>
    <p:extLst>
      <p:ext uri="{BB962C8B-B14F-4D97-AF65-F5344CB8AC3E}">
        <p14:creationId xmlns:p14="http://schemas.microsoft.com/office/powerpoint/2010/main" val="3411232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99FE87D6-CF50-05DE-3B1F-773C7DD4342A}"/>
              </a:ext>
            </a:extLst>
          </p:cNvPr>
          <p:cNvPicPr>
            <a:picLocks noChangeAspect="1"/>
          </p:cNvPicPr>
          <p:nvPr/>
        </p:nvPicPr>
        <p:blipFill>
          <a:blip r:embed="rId3"/>
          <a:srcRect l="19214" t="53799" r="59863" b="14590"/>
          <a:stretch/>
        </p:blipFill>
        <p:spPr>
          <a:xfrm>
            <a:off x="708667" y="1362439"/>
            <a:ext cx="5385403" cy="4510025"/>
          </a:xfrm>
          <a:prstGeom prst="rect">
            <a:avLst/>
          </a:prstGeom>
        </p:spPr>
      </p:pic>
      <p:sp>
        <p:nvSpPr>
          <p:cNvPr id="12" name="Title 1">
            <a:extLst>
              <a:ext uri="{FF2B5EF4-FFF2-40B4-BE49-F238E27FC236}">
                <a16:creationId xmlns:a16="http://schemas.microsoft.com/office/drawing/2014/main" id="{07A05B36-C2C1-4AE2-E743-F9A038D04BC2}"/>
              </a:ext>
            </a:extLst>
          </p:cNvPr>
          <p:cNvSpPr>
            <a:spLocks noGrp="1"/>
          </p:cNvSpPr>
          <p:nvPr/>
        </p:nvSpPr>
        <p:spPr>
          <a:xfrm>
            <a:off x="6481249" y="982023"/>
            <a:ext cx="3134182" cy="1466785"/>
          </a:xfrm>
          <a:prstGeom prst="rect">
            <a:avLst/>
          </a:prstGeom>
        </p:spPr>
        <p:txBody>
          <a:bodyPr vert="horz" lIns="91416" tIns="45708" rIns="91416" bIns="45708" rtlCol="0" anchor="b">
            <a:normAutofit fontScale="900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altLang="en-US" sz="4799"/>
              <a:t>If you are the only leader…</a:t>
            </a:r>
          </a:p>
        </p:txBody>
      </p:sp>
      <p:pic>
        <p:nvPicPr>
          <p:cNvPr id="15" name="Picture 14" descr="A blue and white pin with a white circle and a white circle with a black background&#10;&#10;AI-generated content may be incorrect.">
            <a:extLst>
              <a:ext uri="{FF2B5EF4-FFF2-40B4-BE49-F238E27FC236}">
                <a16:creationId xmlns:a16="http://schemas.microsoft.com/office/drawing/2014/main" id="{B6C13024-37BD-E4D1-7402-6FECC2DFB776}"/>
              </a:ext>
            </a:extLst>
          </p:cNvPr>
          <p:cNvPicPr>
            <a:picLocks noChangeAspect="1"/>
          </p:cNvPicPr>
          <p:nvPr/>
        </p:nvPicPr>
        <p:blipFill>
          <a:blip r:embed="rId4"/>
          <a:stretch>
            <a:fillRect/>
          </a:stretch>
        </p:blipFill>
        <p:spPr>
          <a:xfrm rot="1680000">
            <a:off x="3016598" y="614415"/>
            <a:ext cx="1149505" cy="1999729"/>
          </a:xfrm>
          <a:prstGeom prst="rect">
            <a:avLst/>
          </a:prstGeom>
        </p:spPr>
      </p:pic>
      <p:pic>
        <p:nvPicPr>
          <p:cNvPr id="5" name="Picture 4" descr="A person throwing a ball&#10;&#10;AI-generated content may be incorrect.">
            <a:extLst>
              <a:ext uri="{FF2B5EF4-FFF2-40B4-BE49-F238E27FC236}">
                <a16:creationId xmlns:a16="http://schemas.microsoft.com/office/drawing/2014/main" id="{921B780F-B8B8-89C3-1BD8-368B395F0F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5510" y="2610380"/>
            <a:ext cx="4898396" cy="3265597"/>
          </a:xfrm>
          <a:prstGeom prst="rect">
            <a:avLst/>
          </a:prstGeom>
        </p:spPr>
      </p:pic>
    </p:spTree>
    <p:extLst>
      <p:ext uri="{BB962C8B-B14F-4D97-AF65-F5344CB8AC3E}">
        <p14:creationId xmlns:p14="http://schemas.microsoft.com/office/powerpoint/2010/main" val="29627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021D3-2758-4117-794C-886D4BC97C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FAAF76-A6E4-71A2-00A2-0B5204826BDA}"/>
              </a:ext>
            </a:extLst>
          </p:cNvPr>
          <p:cNvSpPr>
            <a:spLocks noGrp="1"/>
          </p:cNvSpPr>
          <p:nvPr>
            <p:ph type="title"/>
          </p:nvPr>
        </p:nvSpPr>
        <p:spPr>
          <a:xfrm>
            <a:off x="876259" y="177800"/>
            <a:ext cx="9782801" cy="863435"/>
          </a:xfrm>
        </p:spPr>
        <p:txBody>
          <a:bodyPr/>
          <a:lstStyle/>
          <a:p>
            <a:endParaRPr lang="en-US"/>
          </a:p>
        </p:txBody>
      </p:sp>
      <p:sp>
        <p:nvSpPr>
          <p:cNvPr id="3" name="Content Placeholder 2">
            <a:extLst>
              <a:ext uri="{FF2B5EF4-FFF2-40B4-BE49-F238E27FC236}">
                <a16:creationId xmlns:a16="http://schemas.microsoft.com/office/drawing/2014/main" id="{5E56E08B-AAF3-B8D5-AC6C-5F0DFE7DB396}"/>
              </a:ext>
            </a:extLst>
          </p:cNvPr>
          <p:cNvSpPr>
            <a:spLocks noGrp="1"/>
          </p:cNvSpPr>
          <p:nvPr>
            <p:ph idx="1"/>
          </p:nvPr>
        </p:nvSpPr>
        <p:spPr>
          <a:xfrm>
            <a:off x="856119" y="1210236"/>
            <a:ext cx="4260448" cy="4873572"/>
          </a:xfrm>
        </p:spPr>
        <p:txBody>
          <a:bodyPr vert="horz" lIns="0" tIns="45708" rIns="0" bIns="45708" rtlCol="0" anchor="t">
            <a:noAutofit/>
          </a:bodyPr>
          <a:lstStyle/>
          <a:p>
            <a:pPr marL="457200" indent="-457200"/>
            <a:r>
              <a:rPr lang="en-US" sz="2750"/>
              <a:t>Where is the power?</a:t>
            </a:r>
          </a:p>
          <a:p>
            <a:pPr marL="457200" indent="-457200"/>
            <a:r>
              <a:rPr lang="en-US" sz="2750"/>
              <a:t>Is this a powerful or sustainable model?</a:t>
            </a:r>
          </a:p>
          <a:p>
            <a:pPr marL="457200" indent="-457200"/>
            <a:r>
              <a:rPr lang="en-US" sz="2750"/>
              <a:t>Where are the resources? Who </a:t>
            </a:r>
            <a:r>
              <a:rPr lang="en-US" sz="2750" err="1"/>
              <a:t>benfits</a:t>
            </a:r>
            <a:r>
              <a:rPr lang="en-US" sz="2750"/>
              <a:t>?</a:t>
            </a:r>
          </a:p>
          <a:p>
            <a:pPr marL="457200" indent="-457200"/>
            <a:r>
              <a:rPr lang="en-US" sz="2750"/>
              <a:t>What happens if the kingpin is knocked out?</a:t>
            </a:r>
          </a:p>
          <a:p>
            <a:pPr marL="0" indent="0">
              <a:buNone/>
            </a:pPr>
            <a:endParaRPr lang="en-US" sz="2750"/>
          </a:p>
          <a:p>
            <a:pPr marL="0" indent="0">
              <a:buNone/>
            </a:pPr>
            <a:endParaRPr lang="en-US" sz="2799"/>
          </a:p>
          <a:p>
            <a:pPr marL="0" indent="0">
              <a:buNone/>
            </a:pPr>
            <a:endParaRPr lang="en-US" sz="2799"/>
          </a:p>
          <a:p>
            <a:pPr marL="0" indent="0">
              <a:buNone/>
            </a:pPr>
            <a:endParaRPr lang="en-US" sz="2799"/>
          </a:p>
          <a:p>
            <a:pPr marL="0" indent="0">
              <a:buNone/>
            </a:pPr>
            <a:endParaRPr lang="en-US" sz="2799"/>
          </a:p>
        </p:txBody>
      </p:sp>
      <p:pic>
        <p:nvPicPr>
          <p:cNvPr id="6" name="Picture 5" descr="A screenshot of a computer&#10;&#10;AI-generated content may be incorrect.">
            <a:extLst>
              <a:ext uri="{FF2B5EF4-FFF2-40B4-BE49-F238E27FC236}">
                <a16:creationId xmlns:a16="http://schemas.microsoft.com/office/drawing/2014/main" id="{33B6A366-B894-82C1-7F71-BE07F89726C1}"/>
              </a:ext>
            </a:extLst>
          </p:cNvPr>
          <p:cNvPicPr>
            <a:picLocks noChangeAspect="1"/>
          </p:cNvPicPr>
          <p:nvPr/>
        </p:nvPicPr>
        <p:blipFill>
          <a:blip r:embed="rId2"/>
          <a:srcRect l="19214" t="53799" r="59863" b="14590"/>
          <a:stretch/>
        </p:blipFill>
        <p:spPr>
          <a:xfrm>
            <a:off x="5942252" y="611515"/>
            <a:ext cx="5385403" cy="4510025"/>
          </a:xfrm>
          <a:prstGeom prst="rect">
            <a:avLst/>
          </a:prstGeom>
        </p:spPr>
      </p:pic>
    </p:spTree>
    <p:extLst>
      <p:ext uri="{BB962C8B-B14F-4D97-AF65-F5344CB8AC3E}">
        <p14:creationId xmlns:p14="http://schemas.microsoft.com/office/powerpoint/2010/main" val="408904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2D36D-D637-A23A-ECDA-2631DADC3BA2}"/>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59F19E74-881A-2301-B6D6-5F7A8A3F8AA0}"/>
              </a:ext>
            </a:extLst>
          </p:cNvPr>
          <p:cNvPicPr>
            <a:picLocks noChangeAspect="1"/>
          </p:cNvPicPr>
          <p:nvPr/>
        </p:nvPicPr>
        <p:blipFill>
          <a:blip r:embed="rId5"/>
          <a:srcRect l="41002" t="53030" r="38968" b="15960"/>
          <a:stretch/>
        </p:blipFill>
        <p:spPr>
          <a:xfrm>
            <a:off x="763151" y="2146930"/>
            <a:ext cx="4562324" cy="3968313"/>
          </a:xfrm>
          <a:prstGeom prst="rect">
            <a:avLst/>
          </a:prstGeom>
        </p:spPr>
      </p:pic>
      <p:sp>
        <p:nvSpPr>
          <p:cNvPr id="12" name="Title 1">
            <a:extLst>
              <a:ext uri="{FF2B5EF4-FFF2-40B4-BE49-F238E27FC236}">
                <a16:creationId xmlns:a16="http://schemas.microsoft.com/office/drawing/2014/main" id="{FC8B8BD6-DA25-9683-DAFF-153317958425}"/>
              </a:ext>
            </a:extLst>
          </p:cNvPr>
          <p:cNvSpPr>
            <a:spLocks noGrp="1"/>
          </p:cNvSpPr>
          <p:nvPr/>
        </p:nvSpPr>
        <p:spPr>
          <a:xfrm>
            <a:off x="767737" y="674069"/>
            <a:ext cx="3134182" cy="1466785"/>
          </a:xfrm>
          <a:prstGeom prst="rect">
            <a:avLst/>
          </a:prstGeom>
        </p:spPr>
        <p:txBody>
          <a:bodyPr vert="horz" lIns="91416" tIns="45708" rIns="91416" bIns="45708" rtlCol="0" anchor="b">
            <a:normAutofit fontScale="9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altLang="en-US" sz="4799"/>
              <a:t>If we are all leaders…</a:t>
            </a:r>
          </a:p>
        </p:txBody>
      </p:sp>
      <p:pic>
        <p:nvPicPr>
          <p:cNvPr id="2" name="Picture 1" descr="A blue and white pin with a white circle and a white circle with a black background&#10;&#10;AI-generated content may be incorrect.">
            <a:extLst>
              <a:ext uri="{FF2B5EF4-FFF2-40B4-BE49-F238E27FC236}">
                <a16:creationId xmlns:a16="http://schemas.microsoft.com/office/drawing/2014/main" id="{C0AB6234-9CB3-56E7-ACFE-AC7B8394870D}"/>
              </a:ext>
            </a:extLst>
          </p:cNvPr>
          <p:cNvPicPr>
            <a:picLocks noChangeAspect="1"/>
          </p:cNvPicPr>
          <p:nvPr/>
        </p:nvPicPr>
        <p:blipFill>
          <a:blip r:embed="rId6"/>
          <a:stretch>
            <a:fillRect/>
          </a:stretch>
        </p:blipFill>
        <p:spPr>
          <a:xfrm rot="2460000">
            <a:off x="3451914" y="2102648"/>
            <a:ext cx="945451" cy="1578017"/>
          </a:xfrm>
          <a:prstGeom prst="rect">
            <a:avLst/>
          </a:prstGeom>
        </p:spPr>
      </p:pic>
      <p:pic>
        <p:nvPicPr>
          <p:cNvPr id="7" name="Brownian_Motion_Simulation_II">
            <a:hlinkClick r:id="" action="ppaction://media"/>
            <a:extLst>
              <a:ext uri="{FF2B5EF4-FFF2-40B4-BE49-F238E27FC236}">
                <a16:creationId xmlns:a16="http://schemas.microsoft.com/office/drawing/2014/main" id="{21E10883-38D1-7839-96F2-16B30341D4E5}"/>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5937599" y="483243"/>
            <a:ext cx="5486400" cy="5486400"/>
          </a:xfrm>
          <a:prstGeom prst="rect">
            <a:avLst/>
          </a:prstGeom>
        </p:spPr>
      </p:pic>
    </p:spTree>
    <p:extLst>
      <p:ext uri="{BB962C8B-B14F-4D97-AF65-F5344CB8AC3E}">
        <p14:creationId xmlns:p14="http://schemas.microsoft.com/office/powerpoint/2010/main" val="2717166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24C05-FBA3-8462-9C74-04B27D62D235}"/>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50CCA7D0-391B-1E0A-FFDC-FE50B06D2898}"/>
              </a:ext>
            </a:extLst>
          </p:cNvPr>
          <p:cNvPicPr>
            <a:picLocks noChangeAspect="1"/>
          </p:cNvPicPr>
          <p:nvPr/>
        </p:nvPicPr>
        <p:blipFill>
          <a:blip r:embed="rId3"/>
          <a:srcRect l="41002" t="53030" r="38968" b="15960"/>
          <a:stretch/>
        </p:blipFill>
        <p:spPr>
          <a:xfrm>
            <a:off x="763151" y="2146930"/>
            <a:ext cx="4562324" cy="3968313"/>
          </a:xfrm>
          <a:prstGeom prst="rect">
            <a:avLst/>
          </a:prstGeom>
        </p:spPr>
      </p:pic>
      <p:sp>
        <p:nvSpPr>
          <p:cNvPr id="12" name="Title 1">
            <a:extLst>
              <a:ext uri="{FF2B5EF4-FFF2-40B4-BE49-F238E27FC236}">
                <a16:creationId xmlns:a16="http://schemas.microsoft.com/office/drawing/2014/main" id="{8A89F030-BF92-4B49-18DD-C1CDE9A6430B}"/>
              </a:ext>
            </a:extLst>
          </p:cNvPr>
          <p:cNvSpPr>
            <a:spLocks noGrp="1"/>
          </p:cNvSpPr>
          <p:nvPr/>
        </p:nvSpPr>
        <p:spPr>
          <a:xfrm>
            <a:off x="767737" y="674069"/>
            <a:ext cx="3134182" cy="1466785"/>
          </a:xfrm>
          <a:prstGeom prst="rect">
            <a:avLst/>
          </a:prstGeom>
        </p:spPr>
        <p:txBody>
          <a:bodyPr vert="horz" lIns="91416" tIns="45708" rIns="91416" bIns="45708" rtlCol="0" anchor="b">
            <a:normAutofit fontScale="9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altLang="en-US" sz="4799"/>
              <a:t>If we are all leaders…</a:t>
            </a:r>
          </a:p>
        </p:txBody>
      </p:sp>
      <p:pic>
        <p:nvPicPr>
          <p:cNvPr id="2" name="Picture 1" descr="A blue and white pin with a white circle and a white circle with a black background&#10;&#10;AI-generated content may be incorrect.">
            <a:extLst>
              <a:ext uri="{FF2B5EF4-FFF2-40B4-BE49-F238E27FC236}">
                <a16:creationId xmlns:a16="http://schemas.microsoft.com/office/drawing/2014/main" id="{524BE0FE-8F92-D196-DF1C-EFE817D791AA}"/>
              </a:ext>
            </a:extLst>
          </p:cNvPr>
          <p:cNvPicPr>
            <a:picLocks noChangeAspect="1"/>
          </p:cNvPicPr>
          <p:nvPr/>
        </p:nvPicPr>
        <p:blipFill>
          <a:blip r:embed="rId4"/>
          <a:stretch>
            <a:fillRect/>
          </a:stretch>
        </p:blipFill>
        <p:spPr>
          <a:xfrm rot="2460000">
            <a:off x="3451914" y="2102648"/>
            <a:ext cx="945451" cy="1578017"/>
          </a:xfrm>
          <a:prstGeom prst="rect">
            <a:avLst/>
          </a:prstGeom>
        </p:spPr>
      </p:pic>
      <p:pic>
        <p:nvPicPr>
          <p:cNvPr id="5" name="Picture 4">
            <a:extLst>
              <a:ext uri="{FF2B5EF4-FFF2-40B4-BE49-F238E27FC236}">
                <a16:creationId xmlns:a16="http://schemas.microsoft.com/office/drawing/2014/main" id="{0C8C75B2-C781-2520-45E0-3532BFC4EC08}"/>
              </a:ext>
            </a:extLst>
          </p:cNvPr>
          <p:cNvPicPr>
            <a:picLocks noChangeAspect="1"/>
          </p:cNvPicPr>
          <p:nvPr/>
        </p:nvPicPr>
        <p:blipFill>
          <a:blip r:embed="rId5"/>
          <a:stretch>
            <a:fillRect/>
          </a:stretch>
        </p:blipFill>
        <p:spPr>
          <a:xfrm>
            <a:off x="5333380" y="528664"/>
            <a:ext cx="6322081" cy="5801439"/>
          </a:xfrm>
          <a:prstGeom prst="rect">
            <a:avLst/>
          </a:prstGeom>
        </p:spPr>
      </p:pic>
    </p:spTree>
    <p:extLst>
      <p:ext uri="{BB962C8B-B14F-4D97-AF65-F5344CB8AC3E}">
        <p14:creationId xmlns:p14="http://schemas.microsoft.com/office/powerpoint/2010/main" val="304008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4DA1A-C241-B457-8999-586FC47570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A92C60-F42E-22B4-A500-392322261438}"/>
              </a:ext>
            </a:extLst>
          </p:cNvPr>
          <p:cNvSpPr>
            <a:spLocks noGrp="1"/>
          </p:cNvSpPr>
          <p:nvPr>
            <p:ph type="title"/>
          </p:nvPr>
        </p:nvSpPr>
        <p:spPr>
          <a:xfrm>
            <a:off x="876259" y="177800"/>
            <a:ext cx="9782801" cy="863435"/>
          </a:xfrm>
        </p:spPr>
        <p:txBody>
          <a:bodyPr/>
          <a:lstStyle/>
          <a:p>
            <a:endParaRPr lang="en-US"/>
          </a:p>
        </p:txBody>
      </p:sp>
      <p:sp>
        <p:nvSpPr>
          <p:cNvPr id="3" name="Content Placeholder 2">
            <a:extLst>
              <a:ext uri="{FF2B5EF4-FFF2-40B4-BE49-F238E27FC236}">
                <a16:creationId xmlns:a16="http://schemas.microsoft.com/office/drawing/2014/main" id="{48595A90-9F52-47BA-5433-8EAE79D37530}"/>
              </a:ext>
            </a:extLst>
          </p:cNvPr>
          <p:cNvSpPr>
            <a:spLocks noGrp="1"/>
          </p:cNvSpPr>
          <p:nvPr>
            <p:ph idx="1"/>
          </p:nvPr>
        </p:nvSpPr>
        <p:spPr>
          <a:xfrm>
            <a:off x="856119" y="1210236"/>
            <a:ext cx="4260448" cy="4873572"/>
          </a:xfrm>
        </p:spPr>
        <p:txBody>
          <a:bodyPr vert="horz" lIns="0" tIns="45708" rIns="0" bIns="45708" rtlCol="0" anchor="t">
            <a:noAutofit/>
          </a:bodyPr>
          <a:lstStyle/>
          <a:p>
            <a:pPr marL="457200" indent="-457200"/>
            <a:r>
              <a:rPr lang="en-US" sz="2750"/>
              <a:t>Where is the power?</a:t>
            </a:r>
          </a:p>
          <a:p>
            <a:pPr marL="457200" indent="-457200"/>
            <a:r>
              <a:rPr lang="en-US" sz="2750"/>
              <a:t>Is this a powerful or sustainable model?</a:t>
            </a:r>
          </a:p>
          <a:p>
            <a:pPr marL="457200" indent="-457200"/>
            <a:r>
              <a:rPr lang="en-US" sz="2750"/>
              <a:t>Who benefits from the resources?</a:t>
            </a:r>
          </a:p>
          <a:p>
            <a:pPr marL="457200" indent="-457200"/>
            <a:r>
              <a:rPr lang="en-US" sz="2750"/>
              <a:t>What happens to the resources?</a:t>
            </a:r>
          </a:p>
          <a:p>
            <a:pPr marL="0" indent="0">
              <a:buNone/>
            </a:pPr>
            <a:endParaRPr lang="en-US" sz="2750"/>
          </a:p>
          <a:p>
            <a:pPr marL="0" indent="0">
              <a:buNone/>
            </a:pPr>
            <a:endParaRPr lang="en-US" sz="2799"/>
          </a:p>
          <a:p>
            <a:pPr marL="0" indent="0">
              <a:buNone/>
            </a:pPr>
            <a:endParaRPr lang="en-US" sz="2799"/>
          </a:p>
          <a:p>
            <a:pPr marL="0" indent="0">
              <a:buNone/>
            </a:pPr>
            <a:endParaRPr lang="en-US" sz="2799"/>
          </a:p>
          <a:p>
            <a:pPr marL="0" indent="0">
              <a:buNone/>
            </a:pPr>
            <a:endParaRPr lang="en-US" sz="2799"/>
          </a:p>
        </p:txBody>
      </p:sp>
      <p:pic>
        <p:nvPicPr>
          <p:cNvPr id="8" name="Picture 7" descr="A screenshot of a computer&#10;&#10;AI-generated content may be incorrect.">
            <a:extLst>
              <a:ext uri="{FF2B5EF4-FFF2-40B4-BE49-F238E27FC236}">
                <a16:creationId xmlns:a16="http://schemas.microsoft.com/office/drawing/2014/main" id="{67D1C4C9-5C78-77B1-9F81-7FBF0BBC4192}"/>
              </a:ext>
            </a:extLst>
          </p:cNvPr>
          <p:cNvPicPr>
            <a:picLocks noChangeAspect="1"/>
          </p:cNvPicPr>
          <p:nvPr/>
        </p:nvPicPr>
        <p:blipFill>
          <a:blip r:embed="rId2"/>
          <a:srcRect l="41002" t="53030" r="38968" b="15960"/>
          <a:stretch/>
        </p:blipFill>
        <p:spPr>
          <a:xfrm>
            <a:off x="6091495" y="1046060"/>
            <a:ext cx="4562324" cy="3968313"/>
          </a:xfrm>
          <a:prstGeom prst="rect">
            <a:avLst/>
          </a:prstGeom>
        </p:spPr>
      </p:pic>
    </p:spTree>
    <p:extLst>
      <p:ext uri="{BB962C8B-B14F-4D97-AF65-F5344CB8AC3E}">
        <p14:creationId xmlns:p14="http://schemas.microsoft.com/office/powerpoint/2010/main" val="4051801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2327A-EB76-C23B-E297-51F3DE856BD7}"/>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6B5668AA-C078-0E4D-1EAC-12F0AFA2692A}"/>
              </a:ext>
            </a:extLst>
          </p:cNvPr>
          <p:cNvPicPr>
            <a:picLocks noChangeAspect="1"/>
          </p:cNvPicPr>
          <p:nvPr/>
        </p:nvPicPr>
        <p:blipFill>
          <a:blip r:embed="rId5"/>
          <a:srcRect l="62196" t="53626" r="16751" b="14027"/>
          <a:stretch/>
        </p:blipFill>
        <p:spPr>
          <a:xfrm>
            <a:off x="950231" y="1291816"/>
            <a:ext cx="5418836" cy="4615075"/>
          </a:xfrm>
          <a:prstGeom prst="rect">
            <a:avLst/>
          </a:prstGeom>
        </p:spPr>
      </p:pic>
      <p:pic>
        <p:nvPicPr>
          <p:cNvPr id="15" name="Picture 14" descr="A blue and white pin with a white circle and a white circle with a black background&#10;&#10;AI-generated content may be incorrect.">
            <a:extLst>
              <a:ext uri="{FF2B5EF4-FFF2-40B4-BE49-F238E27FC236}">
                <a16:creationId xmlns:a16="http://schemas.microsoft.com/office/drawing/2014/main" id="{843D7E4E-FB27-3772-98E9-D8C0FBB8B077}"/>
              </a:ext>
            </a:extLst>
          </p:cNvPr>
          <p:cNvPicPr>
            <a:picLocks noChangeAspect="1"/>
          </p:cNvPicPr>
          <p:nvPr/>
        </p:nvPicPr>
        <p:blipFill>
          <a:blip r:embed="rId6"/>
          <a:stretch>
            <a:fillRect/>
          </a:stretch>
        </p:blipFill>
        <p:spPr>
          <a:xfrm rot="1680000">
            <a:off x="4349750" y="932739"/>
            <a:ext cx="1149505" cy="1999729"/>
          </a:xfrm>
          <a:prstGeom prst="rect">
            <a:avLst/>
          </a:prstGeom>
        </p:spPr>
      </p:pic>
      <p:pic>
        <p:nvPicPr>
          <p:cNvPr id="2" name="Diamond structure">
            <a:hlinkClick r:id="" action="ppaction://media"/>
            <a:extLst>
              <a:ext uri="{FF2B5EF4-FFF2-40B4-BE49-F238E27FC236}">
                <a16:creationId xmlns:a16="http://schemas.microsoft.com/office/drawing/2014/main" id="{915DF43A-C2F5-FFDB-CFCA-B8208344AD91}"/>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553838" y="1829740"/>
            <a:ext cx="4922410" cy="3609767"/>
          </a:xfrm>
          <a:prstGeom prst="rect">
            <a:avLst/>
          </a:prstGeom>
        </p:spPr>
      </p:pic>
      <p:sp>
        <p:nvSpPr>
          <p:cNvPr id="3" name="Title 2">
            <a:extLst>
              <a:ext uri="{FF2B5EF4-FFF2-40B4-BE49-F238E27FC236}">
                <a16:creationId xmlns:a16="http://schemas.microsoft.com/office/drawing/2014/main" id="{44D8CA2F-BB84-7916-732F-0BC7B05ADBFE}"/>
              </a:ext>
            </a:extLst>
          </p:cNvPr>
          <p:cNvSpPr>
            <a:spLocks noGrp="1"/>
          </p:cNvSpPr>
          <p:nvPr>
            <p:ph type="title"/>
          </p:nvPr>
        </p:nvSpPr>
        <p:spPr/>
        <p:txBody>
          <a:bodyPr/>
          <a:lstStyle/>
          <a:p>
            <a:endParaRPr lang="en-US"/>
          </a:p>
        </p:txBody>
      </p:sp>
      <p:sp>
        <p:nvSpPr>
          <p:cNvPr id="5" name="Content Placeholder 4">
            <a:extLst>
              <a:ext uri="{FF2B5EF4-FFF2-40B4-BE49-F238E27FC236}">
                <a16:creationId xmlns:a16="http://schemas.microsoft.com/office/drawing/2014/main" id="{3601DA75-CC47-6458-E3D9-A520110EB6A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332171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42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57E34-7CCA-864A-EA67-807B0BB847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237D95-249A-3F50-DFBE-BC6378FC7CB6}"/>
              </a:ext>
            </a:extLst>
          </p:cNvPr>
          <p:cNvSpPr>
            <a:spLocks noGrp="1"/>
          </p:cNvSpPr>
          <p:nvPr>
            <p:ph type="title"/>
          </p:nvPr>
        </p:nvSpPr>
        <p:spPr>
          <a:xfrm>
            <a:off x="876259" y="177800"/>
            <a:ext cx="9782801" cy="863435"/>
          </a:xfrm>
        </p:spPr>
        <p:txBody>
          <a:bodyPr/>
          <a:lstStyle/>
          <a:p>
            <a:endParaRPr lang="en-US"/>
          </a:p>
        </p:txBody>
      </p:sp>
      <p:sp>
        <p:nvSpPr>
          <p:cNvPr id="3" name="Content Placeholder 2">
            <a:extLst>
              <a:ext uri="{FF2B5EF4-FFF2-40B4-BE49-F238E27FC236}">
                <a16:creationId xmlns:a16="http://schemas.microsoft.com/office/drawing/2014/main" id="{235AF119-6727-2B8B-3D36-2E6E0F786E9F}"/>
              </a:ext>
            </a:extLst>
          </p:cNvPr>
          <p:cNvSpPr>
            <a:spLocks noGrp="1"/>
          </p:cNvSpPr>
          <p:nvPr>
            <p:ph idx="1"/>
          </p:nvPr>
        </p:nvSpPr>
        <p:spPr>
          <a:xfrm>
            <a:off x="251127" y="1246689"/>
            <a:ext cx="4683519" cy="4873572"/>
          </a:xfrm>
        </p:spPr>
        <p:txBody>
          <a:bodyPr vert="horz" lIns="0" tIns="45708" rIns="0" bIns="45708" rtlCol="0" anchor="t">
            <a:noAutofit/>
          </a:bodyPr>
          <a:lstStyle/>
          <a:p>
            <a:pPr marL="977900" lvl="2" indent="-246380"/>
            <a:r>
              <a:rPr lang="en-US" sz="2800">
                <a:solidFill>
                  <a:srgbClr val="000000"/>
                </a:solidFill>
                <a:latin typeface="Euphemia"/>
                <a:ea typeface="Calibri"/>
                <a:cs typeface="Calibri"/>
              </a:rPr>
              <a:t>In this model – where is the weight?  </a:t>
            </a:r>
            <a:endParaRPr lang="en-US" sz="2800">
              <a:latin typeface="Euphemia"/>
            </a:endParaRPr>
          </a:p>
          <a:p>
            <a:pPr marL="977900" lvl="2" indent="-246380"/>
            <a:r>
              <a:rPr lang="en-US" sz="2800">
                <a:solidFill>
                  <a:srgbClr val="000000"/>
                </a:solidFill>
                <a:latin typeface="Euphemia"/>
                <a:ea typeface="Calibri"/>
                <a:cs typeface="Calibri"/>
              </a:rPr>
              <a:t>Where is the power?  </a:t>
            </a:r>
          </a:p>
          <a:p>
            <a:pPr marL="977900" lvl="2" indent="-246380"/>
            <a:r>
              <a:rPr lang="en-US" sz="2800">
                <a:solidFill>
                  <a:srgbClr val="000000"/>
                </a:solidFill>
                <a:latin typeface="Euphemia"/>
                <a:ea typeface="Calibri"/>
                <a:cs typeface="Calibri"/>
              </a:rPr>
              <a:t>Is this a powerful or sustainable model – Who benefits from the resources? </a:t>
            </a:r>
          </a:p>
          <a:p>
            <a:pPr marL="457200" indent="-457200"/>
            <a:endParaRPr lang="en-US" sz="2750"/>
          </a:p>
          <a:p>
            <a:pPr marL="0" indent="0">
              <a:buNone/>
            </a:pPr>
            <a:endParaRPr lang="en-US" sz="2750"/>
          </a:p>
          <a:p>
            <a:pPr marL="0" indent="0">
              <a:buNone/>
            </a:pPr>
            <a:endParaRPr lang="en-US" sz="2799"/>
          </a:p>
          <a:p>
            <a:pPr marL="0" indent="0">
              <a:buNone/>
            </a:pPr>
            <a:endParaRPr lang="en-US" sz="2799"/>
          </a:p>
          <a:p>
            <a:pPr marL="0" indent="0">
              <a:buNone/>
            </a:pPr>
            <a:endParaRPr lang="en-US" sz="2799"/>
          </a:p>
          <a:p>
            <a:pPr marL="0" indent="0">
              <a:buNone/>
            </a:pPr>
            <a:endParaRPr lang="en-US" sz="2799"/>
          </a:p>
        </p:txBody>
      </p:sp>
      <p:pic>
        <p:nvPicPr>
          <p:cNvPr id="5" name="Picture 4" descr="A screenshot of a computer&#10;&#10;AI-generated content may be incorrect.">
            <a:extLst>
              <a:ext uri="{FF2B5EF4-FFF2-40B4-BE49-F238E27FC236}">
                <a16:creationId xmlns:a16="http://schemas.microsoft.com/office/drawing/2014/main" id="{781A57AC-3774-AD24-1A05-CCC46511DD14}"/>
              </a:ext>
            </a:extLst>
          </p:cNvPr>
          <p:cNvPicPr>
            <a:picLocks noChangeAspect="1"/>
          </p:cNvPicPr>
          <p:nvPr/>
        </p:nvPicPr>
        <p:blipFill>
          <a:blip r:embed="rId2"/>
          <a:srcRect l="62196" t="53626" r="16751" b="14027"/>
          <a:stretch/>
        </p:blipFill>
        <p:spPr>
          <a:xfrm>
            <a:off x="5761047" y="613797"/>
            <a:ext cx="5418836" cy="4615075"/>
          </a:xfrm>
          <a:prstGeom prst="rect">
            <a:avLst/>
          </a:prstGeom>
        </p:spPr>
      </p:pic>
    </p:spTree>
    <p:extLst>
      <p:ext uri="{BB962C8B-B14F-4D97-AF65-F5344CB8AC3E}">
        <p14:creationId xmlns:p14="http://schemas.microsoft.com/office/powerpoint/2010/main" val="427846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177CA-F4C0-CC27-3806-D0AE698066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5B5FE1-A6BD-6759-E2CE-205D831A117F}"/>
              </a:ext>
            </a:extLst>
          </p:cNvPr>
          <p:cNvSpPr>
            <a:spLocks noGrp="1"/>
          </p:cNvSpPr>
          <p:nvPr>
            <p:ph type="title"/>
          </p:nvPr>
        </p:nvSpPr>
        <p:spPr>
          <a:xfrm>
            <a:off x="876259" y="177800"/>
            <a:ext cx="9782801" cy="863435"/>
          </a:xfrm>
        </p:spPr>
        <p:txBody>
          <a:bodyPr/>
          <a:lstStyle/>
          <a:p>
            <a:endParaRPr lang="en-US"/>
          </a:p>
        </p:txBody>
      </p:sp>
      <p:sp>
        <p:nvSpPr>
          <p:cNvPr id="3" name="Content Placeholder 2">
            <a:extLst>
              <a:ext uri="{FF2B5EF4-FFF2-40B4-BE49-F238E27FC236}">
                <a16:creationId xmlns:a16="http://schemas.microsoft.com/office/drawing/2014/main" id="{7E4A6EB6-48F6-6908-49BC-A47C359163E8}"/>
              </a:ext>
            </a:extLst>
          </p:cNvPr>
          <p:cNvSpPr>
            <a:spLocks noGrp="1"/>
          </p:cNvSpPr>
          <p:nvPr>
            <p:ph idx="1"/>
          </p:nvPr>
        </p:nvSpPr>
        <p:spPr>
          <a:xfrm>
            <a:off x="251127" y="1246689"/>
            <a:ext cx="4683519" cy="4873572"/>
          </a:xfrm>
        </p:spPr>
        <p:txBody>
          <a:bodyPr vert="horz" lIns="0" tIns="45708" rIns="0" bIns="45708" rtlCol="0" anchor="t">
            <a:noAutofit/>
          </a:bodyPr>
          <a:lstStyle/>
          <a:p>
            <a:pPr marL="612140" lvl="1" indent="-246380"/>
            <a:r>
              <a:rPr lang="en-US" sz="2800">
                <a:solidFill>
                  <a:srgbClr val="000000"/>
                </a:solidFill>
                <a:latin typeface="Euphemia"/>
                <a:ea typeface="Calibri"/>
                <a:cs typeface="Calibri"/>
              </a:rPr>
              <a:t>How are they different from the dependent model?</a:t>
            </a:r>
            <a:endParaRPr lang="en-US"/>
          </a:p>
          <a:p>
            <a:pPr marL="612140" lvl="1" indent="-246380"/>
            <a:r>
              <a:rPr lang="en-US" sz="2800">
                <a:solidFill>
                  <a:srgbClr val="000000"/>
                </a:solidFill>
                <a:latin typeface="Euphemia"/>
                <a:ea typeface="Calibri"/>
                <a:cs typeface="Calibri"/>
              </a:rPr>
              <a:t>What are the qualities of a diamond that we get from this structure?</a:t>
            </a:r>
          </a:p>
          <a:p>
            <a:pPr marL="977900" lvl="2" indent="-246380">
              <a:buChar char="–"/>
            </a:pPr>
            <a:endParaRPr lang="en-US" sz="2800">
              <a:solidFill>
                <a:srgbClr val="000000"/>
              </a:solidFill>
              <a:latin typeface="Euphemia"/>
              <a:ea typeface="Calibri"/>
              <a:cs typeface="Calibri"/>
            </a:endParaRPr>
          </a:p>
          <a:p>
            <a:pPr marL="457200" indent="-457200"/>
            <a:endParaRPr lang="en-US" sz="2750"/>
          </a:p>
          <a:p>
            <a:pPr marL="0" indent="0">
              <a:buNone/>
            </a:pPr>
            <a:endParaRPr lang="en-US" sz="2750"/>
          </a:p>
          <a:p>
            <a:pPr marL="0" indent="0">
              <a:buNone/>
            </a:pPr>
            <a:endParaRPr lang="en-US" sz="2799"/>
          </a:p>
          <a:p>
            <a:pPr marL="0" indent="0">
              <a:buNone/>
            </a:pPr>
            <a:endParaRPr lang="en-US" sz="2799"/>
          </a:p>
          <a:p>
            <a:pPr marL="0" indent="0">
              <a:buNone/>
            </a:pPr>
            <a:endParaRPr lang="en-US" sz="2799"/>
          </a:p>
          <a:p>
            <a:pPr marL="0" indent="0">
              <a:buNone/>
            </a:pPr>
            <a:endParaRPr lang="en-US" sz="2799"/>
          </a:p>
        </p:txBody>
      </p:sp>
      <p:pic>
        <p:nvPicPr>
          <p:cNvPr id="5" name="Picture 4" descr="A screenshot of a computer&#10;&#10;AI-generated content may be incorrect.">
            <a:extLst>
              <a:ext uri="{FF2B5EF4-FFF2-40B4-BE49-F238E27FC236}">
                <a16:creationId xmlns:a16="http://schemas.microsoft.com/office/drawing/2014/main" id="{604FD082-3C92-DEC5-D428-079C8B306C13}"/>
              </a:ext>
            </a:extLst>
          </p:cNvPr>
          <p:cNvPicPr>
            <a:picLocks noChangeAspect="1"/>
          </p:cNvPicPr>
          <p:nvPr/>
        </p:nvPicPr>
        <p:blipFill>
          <a:blip r:embed="rId2"/>
          <a:srcRect l="62196" t="53626" r="16751" b="14027"/>
          <a:stretch/>
        </p:blipFill>
        <p:spPr>
          <a:xfrm>
            <a:off x="5761047" y="613797"/>
            <a:ext cx="5418836" cy="4615075"/>
          </a:xfrm>
          <a:prstGeom prst="rect">
            <a:avLst/>
          </a:prstGeom>
        </p:spPr>
      </p:pic>
    </p:spTree>
    <p:extLst>
      <p:ext uri="{BB962C8B-B14F-4D97-AF65-F5344CB8AC3E}">
        <p14:creationId xmlns:p14="http://schemas.microsoft.com/office/powerpoint/2010/main" val="678567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E6BE-864C-4589-BE24-888D71B1D687}"/>
              </a:ext>
            </a:extLst>
          </p:cNvPr>
          <p:cNvSpPr>
            <a:spLocks noGrp="1"/>
          </p:cNvSpPr>
          <p:nvPr>
            <p:ph type="title"/>
          </p:nvPr>
        </p:nvSpPr>
        <p:spPr>
          <a:xfrm>
            <a:off x="876259" y="177800"/>
            <a:ext cx="9782801" cy="863435"/>
          </a:xfrm>
        </p:spPr>
        <p:txBody>
          <a:bodyPr/>
          <a:lstStyle/>
          <a:p>
            <a:r>
              <a:rPr lang="en-US"/>
              <a:t>Interdependent Structures</a:t>
            </a:r>
          </a:p>
        </p:txBody>
      </p:sp>
      <p:sp>
        <p:nvSpPr>
          <p:cNvPr id="3" name="Content Placeholder 2">
            <a:extLst>
              <a:ext uri="{FF2B5EF4-FFF2-40B4-BE49-F238E27FC236}">
                <a16:creationId xmlns:a16="http://schemas.microsoft.com/office/drawing/2014/main" id="{56A71DC6-2871-407E-A179-870A7C4A1B6A}"/>
              </a:ext>
            </a:extLst>
          </p:cNvPr>
          <p:cNvSpPr>
            <a:spLocks noGrp="1"/>
          </p:cNvSpPr>
          <p:nvPr>
            <p:ph idx="1"/>
          </p:nvPr>
        </p:nvSpPr>
        <p:spPr>
          <a:xfrm>
            <a:off x="812588" y="1210236"/>
            <a:ext cx="6600266" cy="4873572"/>
          </a:xfrm>
        </p:spPr>
        <p:txBody>
          <a:bodyPr vert="horz" lIns="0" tIns="45708" rIns="0" bIns="45708" rtlCol="0" anchor="t">
            <a:noAutofit/>
          </a:bodyPr>
          <a:lstStyle/>
          <a:p>
            <a:pPr marL="0" indent="0">
              <a:buNone/>
            </a:pPr>
            <a:endParaRPr lang="en-US" sz="2750" b="1"/>
          </a:p>
          <a:p>
            <a:pPr marL="246380" indent="-246380"/>
            <a:r>
              <a:rPr lang="en-US" sz="2750"/>
              <a:t>Allow</a:t>
            </a:r>
            <a:r>
              <a:rPr lang="en-US" sz="2750" b="1"/>
              <a:t> </a:t>
            </a:r>
            <a:r>
              <a:rPr lang="en-US" sz="2750"/>
              <a:t>for the distribution of power</a:t>
            </a:r>
            <a:endParaRPr lang="en-US"/>
          </a:p>
          <a:p>
            <a:pPr marL="246380" indent="-246380"/>
            <a:r>
              <a:rPr lang="en-US" sz="2750"/>
              <a:t>Allow for responsibility</a:t>
            </a:r>
            <a:endParaRPr lang="en-US"/>
          </a:p>
          <a:p>
            <a:pPr marL="246380" indent="-246380"/>
            <a:r>
              <a:rPr lang="en-US" sz="2750"/>
              <a:t>Prioritize leadership development </a:t>
            </a:r>
            <a:endParaRPr lang="en-US"/>
          </a:p>
          <a:p>
            <a:pPr marL="0" indent="0">
              <a:buNone/>
            </a:pPr>
            <a:endParaRPr lang="en-US" sz="2750"/>
          </a:p>
          <a:p>
            <a:pPr marL="0" indent="0">
              <a:buNone/>
            </a:pPr>
            <a:endParaRPr lang="en-US" sz="2750"/>
          </a:p>
          <a:p>
            <a:pPr marL="0" indent="0" algn="ctr">
              <a:buNone/>
            </a:pPr>
            <a:r>
              <a:rPr lang="en-US" sz="2750" b="1"/>
              <a:t>Organizing is a leadership practice that organizes the resources you have to build the power you want</a:t>
            </a:r>
            <a:endParaRPr lang="en-US" b="1"/>
          </a:p>
        </p:txBody>
      </p:sp>
      <p:pic>
        <p:nvPicPr>
          <p:cNvPr id="5" name="Picture 4">
            <a:extLst>
              <a:ext uri="{FF2B5EF4-FFF2-40B4-BE49-F238E27FC236}">
                <a16:creationId xmlns:a16="http://schemas.microsoft.com/office/drawing/2014/main" id="{6B1498E0-83C6-424A-BABA-C5664D647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3583" y="1041235"/>
            <a:ext cx="4965242" cy="3716838"/>
          </a:xfrm>
          <a:prstGeom prst="rect">
            <a:avLst/>
          </a:prstGeom>
        </p:spPr>
      </p:pic>
    </p:spTree>
    <p:extLst>
      <p:ext uri="{BB962C8B-B14F-4D97-AF65-F5344CB8AC3E}">
        <p14:creationId xmlns:p14="http://schemas.microsoft.com/office/powerpoint/2010/main" val="383610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43903-C76A-AEE7-7B2F-F2EC2ED1E950}"/>
              </a:ext>
            </a:extLst>
          </p:cNvPr>
          <p:cNvSpPr>
            <a:spLocks noGrp="1"/>
          </p:cNvSpPr>
          <p:nvPr>
            <p:ph type="title"/>
          </p:nvPr>
        </p:nvSpPr>
        <p:spPr/>
        <p:txBody>
          <a:bodyPr/>
          <a:lstStyle/>
          <a:p>
            <a:r>
              <a:rPr lang="en-US"/>
              <a:t>Table Talk</a:t>
            </a:r>
          </a:p>
        </p:txBody>
      </p:sp>
      <p:sp>
        <p:nvSpPr>
          <p:cNvPr id="3" name="Content Placeholder 2">
            <a:extLst>
              <a:ext uri="{FF2B5EF4-FFF2-40B4-BE49-F238E27FC236}">
                <a16:creationId xmlns:a16="http://schemas.microsoft.com/office/drawing/2014/main" id="{466C4D06-E13D-4021-523B-20823B5F71F9}"/>
              </a:ext>
            </a:extLst>
          </p:cNvPr>
          <p:cNvSpPr>
            <a:spLocks noGrp="1"/>
          </p:cNvSpPr>
          <p:nvPr>
            <p:ph idx="1"/>
          </p:nvPr>
        </p:nvSpPr>
        <p:spPr>
          <a:xfrm>
            <a:off x="1585968" y="1600200"/>
            <a:ext cx="9790269" cy="4572000"/>
          </a:xfrm>
        </p:spPr>
        <p:txBody>
          <a:bodyPr vert="horz" lIns="91440" tIns="45720" rIns="91440" bIns="45720" rtlCol="0" anchor="t">
            <a:normAutofit/>
          </a:bodyPr>
          <a:lstStyle/>
          <a:p>
            <a:pPr marL="246380" indent="-246380"/>
            <a:r>
              <a:rPr lang="en-US"/>
              <a:t>How close to or far away is your caucus (state, region of national) from interdependent leadership?</a:t>
            </a:r>
          </a:p>
          <a:p>
            <a:pPr marL="246380" indent="-246380"/>
            <a:r>
              <a:rPr lang="en-US"/>
              <a:t>If you were truly an interdependent </a:t>
            </a:r>
            <a:r>
              <a:rPr lang="en-US" err="1"/>
              <a:t>leadersh</a:t>
            </a:r>
            <a:r>
              <a:rPr lang="en-US"/>
              <a:t>ip structure - what indicators and evidence at the regional and national level of your caucus would we see? </a:t>
            </a:r>
          </a:p>
          <a:p>
            <a:pPr marL="246380" indent="-246380"/>
            <a:r>
              <a:rPr lang="en-US"/>
              <a:t>How does your work shift across these leadership models?</a:t>
            </a:r>
          </a:p>
        </p:txBody>
      </p:sp>
    </p:spTree>
    <p:extLst>
      <p:ext uri="{BB962C8B-B14F-4D97-AF65-F5344CB8AC3E}">
        <p14:creationId xmlns:p14="http://schemas.microsoft.com/office/powerpoint/2010/main" val="3970759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199138" y="1600200"/>
            <a:ext cx="7177099" cy="4572000"/>
          </a:xfrm>
        </p:spPr>
        <p:txBody>
          <a:bodyPr vert="horz" lIns="0" tIns="45708" rIns="0" bIns="45708" rtlCol="0" anchor="t">
            <a:normAutofit/>
          </a:bodyPr>
          <a:lstStyle/>
          <a:p>
            <a:pPr lvl="0">
              <a:lnSpc>
                <a:spcPct val="110000"/>
              </a:lnSpc>
            </a:pPr>
            <a:r>
              <a:rPr lang="en-US" sz="3199"/>
              <a:t>Campaigns allow for the identification of leaders who can share power, responsibility and authority.</a:t>
            </a:r>
            <a:endParaRPr lang="en-US" sz="3199">
              <a:cs typeface="Calibri" panose="020F0502020204030204"/>
            </a:endParaRPr>
          </a:p>
          <a:p>
            <a:pPr>
              <a:lnSpc>
                <a:spcPct val="110000"/>
              </a:lnSpc>
            </a:pPr>
            <a:endParaRPr lang="en-US" sz="3199">
              <a:cs typeface="Calibri" panose="020F0502020204030204"/>
            </a:endParaRPr>
          </a:p>
          <a:p>
            <a:pPr>
              <a:lnSpc>
                <a:spcPct val="110000"/>
              </a:lnSpc>
            </a:pPr>
            <a:r>
              <a:rPr lang="en-US" sz="3199"/>
              <a:t>Well planned campaigns intentionally build structures that distribute power, responsibility, and authority.</a:t>
            </a:r>
            <a:endParaRPr lang="en-US" sz="3199">
              <a:cs typeface="Calibri" panose="020F0502020204030204"/>
            </a:endParaRPr>
          </a:p>
          <a:p>
            <a:pPr lvl="0">
              <a:lnSpc>
                <a:spcPct val="110000"/>
              </a:lnSpc>
            </a:pPr>
            <a:endParaRPr lang="en-US" sz="3199">
              <a:cs typeface="Calibri" panose="020F0502020204030204"/>
            </a:endParaRPr>
          </a:p>
        </p:txBody>
      </p:sp>
      <p:pic>
        <p:nvPicPr>
          <p:cNvPr id="4" name="Picture 4" descr="A picture containing text, red, sign&#10;&#10;Description automatically generated">
            <a:extLst>
              <a:ext uri="{FF2B5EF4-FFF2-40B4-BE49-F238E27FC236}">
                <a16:creationId xmlns:a16="http://schemas.microsoft.com/office/drawing/2014/main" id="{76819D04-31AF-590C-1678-5FB217AC4633}"/>
              </a:ext>
            </a:extLst>
          </p:cNvPr>
          <p:cNvPicPr>
            <a:picLocks noChangeAspect="1"/>
          </p:cNvPicPr>
          <p:nvPr/>
        </p:nvPicPr>
        <p:blipFill>
          <a:blip r:embed="rId3"/>
          <a:stretch>
            <a:fillRect/>
          </a:stretch>
        </p:blipFill>
        <p:spPr>
          <a:xfrm>
            <a:off x="843598" y="1941788"/>
            <a:ext cx="3113530" cy="3020830"/>
          </a:xfrm>
          <a:prstGeom prst="rect">
            <a:avLst/>
          </a:prstGeom>
          <a:ln>
            <a:noFill/>
          </a:ln>
        </p:spPr>
      </p:pic>
    </p:spTree>
    <p:extLst>
      <p:ext uri="{BB962C8B-B14F-4D97-AF65-F5344CB8AC3E}">
        <p14:creationId xmlns:p14="http://schemas.microsoft.com/office/powerpoint/2010/main" val="3273971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1CE96-95AB-5E88-0486-32C84FE077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4F73BE-6D0D-732E-F529-CBD94A0EF01D}"/>
              </a:ext>
            </a:extLst>
          </p:cNvPr>
          <p:cNvSpPr>
            <a:spLocks noGrp="1"/>
          </p:cNvSpPr>
          <p:nvPr>
            <p:ph type="title"/>
          </p:nvPr>
        </p:nvSpPr>
        <p:spPr/>
        <p:txBody>
          <a:bodyPr/>
          <a:lstStyle/>
          <a:p>
            <a:r>
              <a:rPr lang="en-US"/>
              <a:t>Building Power</a:t>
            </a:r>
          </a:p>
        </p:txBody>
      </p:sp>
      <p:sp>
        <p:nvSpPr>
          <p:cNvPr id="3" name="Text Placeholder 2">
            <a:extLst>
              <a:ext uri="{FF2B5EF4-FFF2-40B4-BE49-F238E27FC236}">
                <a16:creationId xmlns:a16="http://schemas.microsoft.com/office/drawing/2014/main" id="{529BFE1A-2A8C-3D0C-7E50-B5ECC96A519B}"/>
              </a:ext>
            </a:extLst>
          </p:cNvPr>
          <p:cNvSpPr>
            <a:spLocks noGrp="1"/>
          </p:cNvSpPr>
          <p:nvPr>
            <p:ph type="body" idx="1"/>
          </p:nvPr>
        </p:nvSpPr>
        <p:spPr/>
        <p:txBody>
          <a:bodyPr/>
          <a:lstStyle/>
          <a:p>
            <a:r>
              <a:rPr lang="en-US"/>
              <a:t>Ben </a:t>
            </a:r>
          </a:p>
        </p:txBody>
      </p:sp>
    </p:spTree>
    <p:extLst>
      <p:ext uri="{BB962C8B-B14F-4D97-AF65-F5344CB8AC3E}">
        <p14:creationId xmlns:p14="http://schemas.microsoft.com/office/powerpoint/2010/main" val="2132117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37E4C-F00E-AC2C-AF2F-B834BE3908B6}"/>
              </a:ext>
            </a:extLst>
          </p:cNvPr>
          <p:cNvSpPr>
            <a:spLocks noGrp="1"/>
          </p:cNvSpPr>
          <p:nvPr>
            <p:ph type="title"/>
          </p:nvPr>
        </p:nvSpPr>
        <p:spPr>
          <a:xfrm>
            <a:off x="1593436" y="177800"/>
            <a:ext cx="9782801" cy="1239837"/>
          </a:xfrm>
        </p:spPr>
        <p:txBody>
          <a:bodyPr anchor="b">
            <a:normAutofit/>
          </a:bodyPr>
          <a:lstStyle/>
          <a:p>
            <a:r>
              <a:rPr lang="en-US"/>
              <a:t>Power of Post Its </a:t>
            </a:r>
          </a:p>
        </p:txBody>
      </p:sp>
      <p:pic>
        <p:nvPicPr>
          <p:cNvPr id="4" name="Content Placeholder 3" descr="A group of colorful post-it notes&#10;&#10;AI-generated content may be incorrect.">
            <a:extLst>
              <a:ext uri="{FF2B5EF4-FFF2-40B4-BE49-F238E27FC236}">
                <a16:creationId xmlns:a16="http://schemas.microsoft.com/office/drawing/2014/main" id="{06B6CC5F-D665-42BF-5536-FEFD1BEDB69E}"/>
              </a:ext>
            </a:extLst>
          </p:cNvPr>
          <p:cNvPicPr>
            <a:picLocks noGrp="1" noChangeAspect="1"/>
          </p:cNvPicPr>
          <p:nvPr>
            <p:ph idx="1"/>
          </p:nvPr>
        </p:nvPicPr>
        <p:blipFill>
          <a:blip r:embed="rId2"/>
          <a:srcRect r="21365"/>
          <a:stretch>
            <a:fillRect/>
          </a:stretch>
        </p:blipFill>
        <p:spPr>
          <a:xfrm>
            <a:off x="1593436" y="1600200"/>
            <a:ext cx="9782801" cy="4572000"/>
          </a:xfrm>
          <a:prstGeom prst="rect">
            <a:avLst/>
          </a:prstGeom>
          <a:noFill/>
        </p:spPr>
      </p:pic>
    </p:spTree>
    <p:extLst>
      <p:ext uri="{BB962C8B-B14F-4D97-AF65-F5344CB8AC3E}">
        <p14:creationId xmlns:p14="http://schemas.microsoft.com/office/powerpoint/2010/main" val="3209778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724" y="177801"/>
            <a:ext cx="10630513" cy="958542"/>
          </a:xfrm>
        </p:spPr>
        <p:txBody>
          <a:bodyPr/>
          <a:lstStyle/>
          <a:p>
            <a:r>
              <a:rPr lang="en-US"/>
              <a:t>Campaign Lab is a Structure to Build Power</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07616" y="1475876"/>
            <a:ext cx="4572000" cy="4572000"/>
          </a:xfrm>
          <a:prstGeom prst="rect">
            <a:avLst/>
          </a:prstGeom>
        </p:spPr>
      </p:pic>
      <p:sp>
        <p:nvSpPr>
          <p:cNvPr id="5" name="Content Placeholder 2"/>
          <p:cNvSpPr txBox="1">
            <a:spLocks/>
          </p:cNvSpPr>
          <p:nvPr/>
        </p:nvSpPr>
        <p:spPr>
          <a:xfrm>
            <a:off x="5841506" y="1475876"/>
            <a:ext cx="6090082" cy="4630239"/>
          </a:xfrm>
          <a:prstGeom prst="rect">
            <a:avLst/>
          </a:prstGeom>
        </p:spPr>
        <p:txBody>
          <a:bodyPr vert="horz" lIns="91440" tIns="45720" rIns="91440" bIns="45720"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r>
              <a:rPr lang="en-US" sz="4400"/>
              <a:t>It is an intentionally created and networked leadership structure focused on building and using power within and across issue campaigns.  </a:t>
            </a:r>
            <a:endParaRPr lang="en-US"/>
          </a:p>
        </p:txBody>
      </p:sp>
    </p:spTree>
    <p:extLst>
      <p:ext uri="{BB962C8B-B14F-4D97-AF65-F5344CB8AC3E}">
        <p14:creationId xmlns:p14="http://schemas.microsoft.com/office/powerpoint/2010/main" val="1355355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3" descr="theChoice1130pm.pdf"/>
          <p:cNvPicPr>
            <a:picLocks noChangeAspect="1"/>
          </p:cNvPicPr>
          <p:nvPr/>
        </p:nvPicPr>
        <p:blipFill rotWithShape="1">
          <a:blip r:embed="rId3">
            <a:extLst>
              <a:ext uri="{28A0092B-C50C-407E-A947-70E740481C1C}">
                <a14:useLocalDpi xmlns:a14="http://schemas.microsoft.com/office/drawing/2010/main" val="0"/>
              </a:ext>
            </a:extLst>
          </a:blip>
          <a:srcRect l="10073" t="22466" r="9166" b="21203"/>
          <a:stretch/>
        </p:blipFill>
        <p:spPr bwMode="auto">
          <a:xfrm>
            <a:off x="2264502" y="1139085"/>
            <a:ext cx="8190717" cy="446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0863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593436" y="177800"/>
            <a:ext cx="5974427" cy="652379"/>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r>
              <a:rPr lang="en-US" sz="4000" b="1"/>
              <a:t>DEFINING POWER</a:t>
            </a:r>
            <a:endParaRPr sz="4000" b="1"/>
          </a:p>
        </p:txBody>
      </p:sp>
      <p:sp>
        <p:nvSpPr>
          <p:cNvPr id="196" name="Google Shape;196;p9"/>
          <p:cNvSpPr txBox="1"/>
          <p:nvPr/>
        </p:nvSpPr>
        <p:spPr>
          <a:xfrm>
            <a:off x="840509" y="952029"/>
            <a:ext cx="7093527" cy="4081053"/>
          </a:xfrm>
          <a:prstGeom prst="rect">
            <a:avLst/>
          </a:prstGeom>
          <a:noFill/>
          <a:ln>
            <a:noFill/>
          </a:ln>
        </p:spPr>
        <p:txBody>
          <a:bodyPr spcFirstLastPara="1" wrap="square" lIns="91401" tIns="45688" rIns="91401" bIns="45688" anchor="t" anchorCtr="0">
            <a:spAutoFit/>
          </a:bodyPr>
          <a:lstStyle/>
          <a:p>
            <a:pPr marL="37465">
              <a:lnSpc>
                <a:spcPct val="90000"/>
              </a:lnSpc>
            </a:pPr>
            <a:r>
              <a:rPr lang="en-US" sz="3600">
                <a:solidFill>
                  <a:srgbClr val="404040"/>
                </a:solidFill>
                <a:latin typeface="Calibri"/>
                <a:ea typeface="Calibri"/>
                <a:cs typeface="Calibri"/>
                <a:sym typeface="Calibri"/>
              </a:rPr>
              <a:t>Power is the ability to control, create, and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not static, it is either waning or growing.  </a:t>
            </a:r>
          </a:p>
        </p:txBody>
      </p:sp>
      <p:pic>
        <p:nvPicPr>
          <p:cNvPr id="3" name="Google Shape;177;p7" descr="72,370 Cartoon Dollar Sign Images, Stock Photos &amp; Vectors | Shutterstock">
            <a:extLst>
              <a:ext uri="{FF2B5EF4-FFF2-40B4-BE49-F238E27FC236}">
                <a16:creationId xmlns:a16="http://schemas.microsoft.com/office/drawing/2014/main" id="{5E3B8FD0-2701-8DB4-C999-D53458FBEC3B}"/>
              </a:ext>
            </a:extLst>
          </p:cNvPr>
          <p:cNvPicPr preferRelativeResize="0"/>
          <p:nvPr/>
        </p:nvPicPr>
        <p:blipFill rotWithShape="1">
          <a:blip r:embed="rId3">
            <a:alphaModFix/>
          </a:blip>
          <a:srcRect b="6103"/>
          <a:stretch/>
        </p:blipFill>
        <p:spPr>
          <a:xfrm>
            <a:off x="8405091" y="3568190"/>
            <a:ext cx="3380509" cy="2735435"/>
          </a:xfrm>
          <a:prstGeom prst="rect">
            <a:avLst/>
          </a:prstGeom>
          <a:noFill/>
          <a:ln>
            <a:noFill/>
          </a:ln>
        </p:spPr>
      </p:pic>
      <p:pic>
        <p:nvPicPr>
          <p:cNvPr id="4" name="Picture 3"/>
          <p:cNvPicPr>
            <a:picLocks noChangeAspect="1"/>
          </p:cNvPicPr>
          <p:nvPr/>
        </p:nvPicPr>
        <p:blipFill rotWithShape="1">
          <a:blip r:embed="rId4"/>
          <a:srcRect l="40781" t="10717" r="4100" b="3708"/>
          <a:stretch/>
        </p:blipFill>
        <p:spPr>
          <a:xfrm>
            <a:off x="8497454" y="258274"/>
            <a:ext cx="3195781" cy="3309916"/>
          </a:xfrm>
          <a:prstGeom prst="rect">
            <a:avLst/>
          </a:prstGeom>
        </p:spPr>
      </p:pic>
    </p:spTree>
    <p:extLst>
      <p:ext uri="{BB962C8B-B14F-4D97-AF65-F5344CB8AC3E}">
        <p14:creationId xmlns:p14="http://schemas.microsoft.com/office/powerpoint/2010/main" val="691873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UNDERSTANDING POWER</a:t>
            </a:r>
            <a:endParaRPr/>
          </a:p>
        </p:txBody>
      </p:sp>
      <p:sp>
        <p:nvSpPr>
          <p:cNvPr id="196" name="Google Shape;196;p9"/>
          <p:cNvSpPr txBox="1"/>
          <p:nvPr/>
        </p:nvSpPr>
        <p:spPr>
          <a:xfrm>
            <a:off x="867029" y="1927794"/>
            <a:ext cx="7344098" cy="3416255"/>
          </a:xfrm>
          <a:prstGeom prst="rect">
            <a:avLst/>
          </a:prstGeom>
          <a:noFill/>
          <a:ln>
            <a:noFill/>
          </a:ln>
        </p:spPr>
        <p:txBody>
          <a:bodyPr spcFirstLastPara="1" wrap="square" lIns="91401" tIns="45688" rIns="91401" bIns="45688" anchor="t" anchorCtr="0">
            <a:spAutoFit/>
          </a:bodyPr>
          <a:lstStyle/>
          <a:p>
            <a:pPr marL="37465">
              <a:lnSpc>
                <a:spcPct val="90000"/>
              </a:lnSpc>
            </a:pPr>
            <a:r>
              <a:rPr lang="en-US" sz="6000">
                <a:solidFill>
                  <a:srgbClr val="404040"/>
                </a:solidFill>
                <a:latin typeface="Calibri"/>
                <a:ea typeface="Calibri"/>
                <a:cs typeface="Calibri"/>
                <a:sym typeface="Calibri"/>
              </a:rPr>
              <a:t>Power is neutral</a:t>
            </a:r>
          </a:p>
          <a:p>
            <a:pPr marL="37465">
              <a:lnSpc>
                <a:spcPct val="90000"/>
              </a:lnSpc>
            </a:pPr>
            <a:endParaRPr lang="en-US" sz="6000">
              <a:solidFill>
                <a:srgbClr val="404040"/>
              </a:solidFill>
              <a:latin typeface="Calibri"/>
              <a:cs typeface="Calibri"/>
            </a:endParaRPr>
          </a:p>
          <a:p>
            <a:pPr marL="37465">
              <a:lnSpc>
                <a:spcPct val="90000"/>
              </a:lnSpc>
            </a:pPr>
            <a:r>
              <a:rPr lang="en-US" sz="6000">
                <a:solidFill>
                  <a:srgbClr val="404040"/>
                </a:solidFill>
                <a:latin typeface="Calibri"/>
                <a:cs typeface="Calibri"/>
              </a:rPr>
              <a:t>Our values affect the way we use power</a:t>
            </a:r>
          </a:p>
        </p:txBody>
      </p:sp>
      <p:pic>
        <p:nvPicPr>
          <p:cNvPr id="4" name="Picture 3"/>
          <p:cNvPicPr>
            <a:picLocks noChangeAspect="1"/>
          </p:cNvPicPr>
          <p:nvPr/>
        </p:nvPicPr>
        <p:blipFill>
          <a:blip r:embed="rId3"/>
          <a:stretch>
            <a:fillRect/>
          </a:stretch>
        </p:blipFill>
        <p:spPr>
          <a:xfrm>
            <a:off x="7629935" y="1597891"/>
            <a:ext cx="4057073" cy="4057073"/>
          </a:xfrm>
          <a:prstGeom prst="rect">
            <a:avLst/>
          </a:prstGeom>
        </p:spPr>
      </p:pic>
    </p:spTree>
    <p:extLst>
      <p:ext uri="{BB962C8B-B14F-4D97-AF65-F5344CB8AC3E}">
        <p14:creationId xmlns:p14="http://schemas.microsoft.com/office/powerpoint/2010/main" val="4049079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256552" y="-152976"/>
            <a:ext cx="9782801" cy="1052674"/>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TRUTHS  ABOUT BUILDING  POWER</a:t>
            </a:r>
            <a:endParaRPr/>
          </a:p>
        </p:txBody>
      </p:sp>
      <p:sp>
        <p:nvSpPr>
          <p:cNvPr id="196" name="Google Shape;196;p9"/>
          <p:cNvSpPr txBox="1"/>
          <p:nvPr/>
        </p:nvSpPr>
        <p:spPr>
          <a:xfrm>
            <a:off x="667485" y="1086482"/>
            <a:ext cx="11406394" cy="3600921"/>
          </a:xfrm>
          <a:prstGeom prst="rect">
            <a:avLst/>
          </a:prstGeom>
          <a:noFill/>
          <a:ln>
            <a:noFill/>
          </a:ln>
        </p:spPr>
        <p:txBody>
          <a:bodyPr spcFirstLastPara="1" wrap="square" lIns="91401" tIns="45688" rIns="91401" bIns="45688" anchor="t" anchorCtr="0">
            <a:spAutoFit/>
          </a:bodyPr>
          <a:lstStyle/>
          <a:p>
            <a:pPr marL="457200" indent="-457200">
              <a:buFont typeface="Arial" panose="020B0604020202020204" pitchFamily="34" charset="0"/>
              <a:buChar char="•"/>
            </a:pPr>
            <a:r>
              <a:rPr lang="en-US" sz="2800"/>
              <a:t>Power has to be consistently built or it is waning</a:t>
            </a:r>
          </a:p>
          <a:p>
            <a:pPr marL="457200" indent="-457200">
              <a:buFont typeface="Arial" panose="020B0604020202020204" pitchFamily="34" charset="0"/>
              <a:buChar char="•"/>
            </a:pPr>
            <a:r>
              <a:rPr lang="en-US" sz="2800"/>
              <a:t>Not everyone wants us to have power and some actively work to take our power away  </a:t>
            </a:r>
          </a:p>
          <a:p>
            <a:pPr marL="457200" indent="-457200">
              <a:buFont typeface="Arial" panose="020B0604020202020204" pitchFamily="34" charset="0"/>
              <a:buChar char="•"/>
            </a:pPr>
            <a:r>
              <a:rPr lang="en-US" sz="2800"/>
              <a:t>Public actions through shared vision, shared purpose, shared resources, shared risk, and unity is how we build power</a:t>
            </a:r>
          </a:p>
          <a:p>
            <a:pPr marL="457200" indent="-457200">
              <a:buFont typeface="Arial" panose="020B0604020202020204" pitchFamily="34" charset="0"/>
              <a:buChar char="•"/>
            </a:pPr>
            <a:r>
              <a:rPr lang="en-US" sz="2800"/>
              <a:t>The bigger the win you want– the more power you need</a:t>
            </a:r>
          </a:p>
          <a:p>
            <a:pPr marL="457200" indent="-457200">
              <a:buFont typeface="Arial" panose="020B0604020202020204" pitchFamily="34" charset="0"/>
              <a:buChar char="•"/>
            </a:pPr>
            <a:r>
              <a:rPr lang="en-US" sz="2800">
                <a:solidFill>
                  <a:srgbClr val="465562"/>
                </a:solidFill>
                <a:latin typeface="Euphemia"/>
                <a:cs typeface="Calibri"/>
              </a:rPr>
              <a:t>Building power requires leadership and interdependent structures</a:t>
            </a:r>
          </a:p>
          <a:p>
            <a:endParaRPr lang="en-US" sz="3200">
              <a:solidFill>
                <a:srgbClr val="404040"/>
              </a:solidFill>
              <a:latin typeface="Calibri"/>
              <a:cs typeface="Calibri"/>
            </a:endParaRPr>
          </a:p>
        </p:txBody>
      </p:sp>
      <p:pic>
        <p:nvPicPr>
          <p:cNvPr id="4098" name="Picture 2" descr="Lightning Bolt Transparent Images – Browse 12,034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t="27308" b="28131"/>
          <a:stretch/>
        </p:blipFill>
        <p:spPr bwMode="auto">
          <a:xfrm>
            <a:off x="1365128" y="4812632"/>
            <a:ext cx="10011109" cy="1528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0485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94">
          <a:extLst>
            <a:ext uri="{FF2B5EF4-FFF2-40B4-BE49-F238E27FC236}">
              <a16:creationId xmlns:a16="http://schemas.microsoft.com/office/drawing/2014/main" id="{71B18BF5-2A92-D364-74F2-5ADE63CD7FF9}"/>
            </a:ext>
          </a:extLst>
        </p:cNvPr>
        <p:cNvGrpSpPr/>
        <p:nvPr/>
      </p:nvGrpSpPr>
      <p:grpSpPr>
        <a:xfrm>
          <a:off x="0" y="0"/>
          <a:ext cx="0" cy="0"/>
          <a:chOff x="0" y="0"/>
          <a:chExt cx="0" cy="0"/>
        </a:xfrm>
      </p:grpSpPr>
      <p:sp>
        <p:nvSpPr>
          <p:cNvPr id="195" name="Google Shape;195;p9">
            <a:extLst>
              <a:ext uri="{FF2B5EF4-FFF2-40B4-BE49-F238E27FC236}">
                <a16:creationId xmlns:a16="http://schemas.microsoft.com/office/drawing/2014/main" id="{6B2B2030-3FEC-5510-AE72-A13ABB26C552}"/>
              </a:ext>
            </a:extLst>
          </p:cNvPr>
          <p:cNvSpPr txBox="1">
            <a:spLocks noGrp="1"/>
          </p:cNvSpPr>
          <p:nvPr>
            <p:ph type="title"/>
          </p:nvPr>
        </p:nvSpPr>
        <p:spPr>
          <a:xfrm>
            <a:off x="1256552" y="-152976"/>
            <a:ext cx="9782801" cy="1052674"/>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Discussion</a:t>
            </a:r>
            <a:endParaRPr/>
          </a:p>
        </p:txBody>
      </p:sp>
      <p:sp>
        <p:nvSpPr>
          <p:cNvPr id="196" name="Google Shape;196;p9">
            <a:extLst>
              <a:ext uri="{FF2B5EF4-FFF2-40B4-BE49-F238E27FC236}">
                <a16:creationId xmlns:a16="http://schemas.microsoft.com/office/drawing/2014/main" id="{73912C15-7698-E410-3E92-F1DB16A01D0A}"/>
              </a:ext>
            </a:extLst>
          </p:cNvPr>
          <p:cNvSpPr txBox="1"/>
          <p:nvPr/>
        </p:nvSpPr>
        <p:spPr>
          <a:xfrm>
            <a:off x="667485" y="1086482"/>
            <a:ext cx="5666158" cy="5762827"/>
          </a:xfrm>
          <a:prstGeom prst="rect">
            <a:avLst/>
          </a:prstGeom>
          <a:noFill/>
          <a:ln>
            <a:noFill/>
          </a:ln>
        </p:spPr>
        <p:txBody>
          <a:bodyPr spcFirstLastPara="1" wrap="square" lIns="91401" tIns="45688" rIns="91401" bIns="45688" anchor="t" anchorCtr="0">
            <a:spAutoFit/>
          </a:bodyPr>
          <a:lstStyle/>
          <a:p>
            <a:pPr algn="ctr"/>
            <a:r>
              <a:rPr lang="en-US" sz="2800">
                <a:solidFill>
                  <a:srgbClr val="000000"/>
                </a:solidFill>
                <a:latin typeface="Euphemia"/>
                <a:ea typeface="Calibri"/>
                <a:cs typeface="Calibri"/>
              </a:rPr>
              <a:t>Think about your Hopes and Villains chart</a:t>
            </a:r>
          </a:p>
          <a:p>
            <a:pPr>
              <a:buFont typeface="Arial" panose="020B0604020202020204" pitchFamily="34" charset="0"/>
              <a:buChar char="•"/>
            </a:pPr>
            <a:endParaRPr lang="en-US" sz="2800">
              <a:solidFill>
                <a:srgbClr val="000000"/>
              </a:solidFill>
              <a:latin typeface="Euphemia"/>
              <a:ea typeface="Calibri"/>
              <a:cs typeface="Calibri"/>
            </a:endParaRPr>
          </a:p>
          <a:p>
            <a:pPr>
              <a:buFont typeface="Arial" panose="020B0604020202020204" pitchFamily="34" charset="0"/>
              <a:buChar char="•"/>
            </a:pPr>
            <a:r>
              <a:rPr lang="en-US" sz="2800">
                <a:solidFill>
                  <a:srgbClr val="000000"/>
                </a:solidFill>
                <a:latin typeface="Euphemia"/>
                <a:ea typeface="Calibri"/>
                <a:cs typeface="Calibri"/>
              </a:rPr>
              <a:t>What kind of power will you need to achieve these hopes you have? </a:t>
            </a:r>
            <a:endParaRPr lang="en-US"/>
          </a:p>
          <a:p>
            <a:pPr>
              <a:buFont typeface="Arial" panose="020B0604020202020204" pitchFamily="34" charset="0"/>
              <a:buChar char="•"/>
            </a:pPr>
            <a:endParaRPr lang="en-US" sz="2800">
              <a:solidFill>
                <a:srgbClr val="000000"/>
              </a:solidFill>
              <a:latin typeface="Euphemia"/>
              <a:ea typeface="Calibri"/>
              <a:cs typeface="Calibri"/>
            </a:endParaRPr>
          </a:p>
          <a:p>
            <a:pPr>
              <a:buFont typeface="Arial" panose="020B0604020202020204" pitchFamily="34" charset="0"/>
              <a:buChar char="•"/>
            </a:pPr>
            <a:r>
              <a:rPr lang="en-US" sz="2800">
                <a:solidFill>
                  <a:srgbClr val="000000"/>
                </a:solidFill>
                <a:latin typeface="Euphemia"/>
                <a:ea typeface="Calibri"/>
                <a:cs typeface="Calibri"/>
              </a:rPr>
              <a:t>Think in terms of structures and leaders</a:t>
            </a:r>
          </a:p>
          <a:p>
            <a:pPr lvl="2">
              <a:buFont typeface="Wingdings" panose="020B0604020202020204" pitchFamily="34" charset="0"/>
              <a:buChar char="§"/>
            </a:pPr>
            <a:r>
              <a:rPr lang="en-US" sz="2800">
                <a:solidFill>
                  <a:srgbClr val="000000"/>
                </a:solidFill>
                <a:latin typeface="Euphemia"/>
                <a:ea typeface="Calibri"/>
                <a:cs typeface="Calibri"/>
              </a:rPr>
              <a:t>Structures and Teams of people</a:t>
            </a:r>
          </a:p>
          <a:p>
            <a:pPr marL="457200" indent="-457200">
              <a:buFont typeface="Arial" panose="020B0604020202020204" pitchFamily="34" charset="0"/>
              <a:buChar char="•"/>
            </a:pPr>
            <a:endParaRPr lang="en-US" sz="2800">
              <a:solidFill>
                <a:srgbClr val="465562"/>
              </a:solidFill>
              <a:latin typeface="Euphemia"/>
              <a:cs typeface="Calibri"/>
            </a:endParaRPr>
          </a:p>
          <a:p>
            <a:endParaRPr lang="en-US" sz="3200">
              <a:solidFill>
                <a:srgbClr val="404040"/>
              </a:solidFill>
              <a:latin typeface="Calibri"/>
              <a:ea typeface="Calibri"/>
              <a:cs typeface="Calibri"/>
            </a:endParaRPr>
          </a:p>
        </p:txBody>
      </p:sp>
      <p:pic>
        <p:nvPicPr>
          <p:cNvPr id="2" name="Picture 1" descr="Power Graffiti Art Canvas Wall Art ...">
            <a:extLst>
              <a:ext uri="{FF2B5EF4-FFF2-40B4-BE49-F238E27FC236}">
                <a16:creationId xmlns:a16="http://schemas.microsoft.com/office/drawing/2014/main" id="{4B1A46AD-4470-6A86-5BA5-E61362078EA8}"/>
              </a:ext>
            </a:extLst>
          </p:cNvPr>
          <p:cNvPicPr>
            <a:picLocks noChangeAspect="1"/>
          </p:cNvPicPr>
          <p:nvPr/>
        </p:nvPicPr>
        <p:blipFill>
          <a:blip r:embed="rId3"/>
          <a:stretch>
            <a:fillRect/>
          </a:stretch>
        </p:blipFill>
        <p:spPr>
          <a:xfrm>
            <a:off x="6823533" y="891959"/>
            <a:ext cx="4672315" cy="5319945"/>
          </a:xfrm>
          <a:prstGeom prst="rect">
            <a:avLst/>
          </a:prstGeom>
        </p:spPr>
      </p:pic>
    </p:spTree>
    <p:extLst>
      <p:ext uri="{BB962C8B-B14F-4D97-AF65-F5344CB8AC3E}">
        <p14:creationId xmlns:p14="http://schemas.microsoft.com/office/powerpoint/2010/main" val="3377759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018" y="0"/>
            <a:ext cx="2374306" cy="1134165"/>
          </a:xfrm>
        </p:spPr>
        <p:txBody>
          <a:bodyPr>
            <a:normAutofit/>
          </a:bodyPr>
          <a:lstStyle/>
          <a:p>
            <a:r>
              <a:rPr lang="en-US"/>
              <a:t>Key </a:t>
            </a:r>
            <a:br>
              <a:rPr lang="en-US"/>
            </a:br>
            <a:r>
              <a:rPr lang="en-US"/>
              <a:t>Points</a:t>
            </a:r>
          </a:p>
        </p:txBody>
      </p:sp>
      <p:sp>
        <p:nvSpPr>
          <p:cNvPr id="3" name="Content Placeholder 2"/>
          <p:cNvSpPr>
            <a:spLocks noGrp="1"/>
          </p:cNvSpPr>
          <p:nvPr>
            <p:ph idx="1"/>
          </p:nvPr>
        </p:nvSpPr>
        <p:spPr>
          <a:xfrm>
            <a:off x="2791458" y="727969"/>
            <a:ext cx="9095742" cy="5240316"/>
          </a:xfrm>
        </p:spPr>
        <p:txBody>
          <a:bodyPr vert="horz" lIns="91440" tIns="45720" rIns="91440" bIns="45720" rtlCol="0" anchor="t">
            <a:noAutofit/>
          </a:bodyPr>
          <a:lstStyle/>
          <a:p>
            <a:pPr>
              <a:buFont typeface="Wingdings" panose="05000000000000000000" pitchFamily="2" charset="2"/>
              <a:buChar char="q"/>
            </a:pPr>
            <a:r>
              <a:rPr lang="en-US" sz="3200"/>
              <a:t>Intentional campaigns, not programs, build power.</a:t>
            </a:r>
          </a:p>
          <a:p>
            <a:pPr>
              <a:buFont typeface="Wingdings" panose="05000000000000000000" pitchFamily="2" charset="2"/>
              <a:buChar char="q"/>
            </a:pPr>
            <a:r>
              <a:rPr lang="en-US" sz="3200">
                <a:ea typeface="+mn-lt"/>
                <a:cs typeface="+mn-lt"/>
              </a:rPr>
              <a:t> The power to win is only built through people with a shared vision, making public commitments to act, to risk their collective resources, for the big meaningful changes they want.</a:t>
            </a:r>
          </a:p>
          <a:p>
            <a:pPr>
              <a:buFont typeface="Wingdings" panose="05000000000000000000" pitchFamily="2" charset="2"/>
              <a:buChar char="q"/>
            </a:pPr>
            <a:r>
              <a:rPr lang="en-US" sz="3200">
                <a:ea typeface="+mn-lt"/>
                <a:cs typeface="+mn-lt"/>
              </a:rPr>
              <a:t>The kind of power we needs depends a distributed and interdependent leadership structure.  </a:t>
            </a:r>
          </a:p>
        </p:txBody>
      </p:sp>
      <p:pic>
        <p:nvPicPr>
          <p:cNvPr id="4" name="Picture 3"/>
          <p:cNvPicPr/>
          <p:nvPr/>
        </p:nvPicPr>
        <p:blipFill rotWithShape="1">
          <a:blip r:embed="rId2"/>
          <a:srcRect l="3839" t="29433" r="75686" b="29787"/>
          <a:stretch/>
        </p:blipFill>
        <p:spPr>
          <a:xfrm>
            <a:off x="511098" y="1311974"/>
            <a:ext cx="2129440" cy="2469567"/>
          </a:xfrm>
          <a:prstGeom prst="rect">
            <a:avLst/>
          </a:prstGeom>
        </p:spPr>
      </p:pic>
    </p:spTree>
    <p:extLst>
      <p:ext uri="{BB962C8B-B14F-4D97-AF65-F5344CB8AC3E}">
        <p14:creationId xmlns:p14="http://schemas.microsoft.com/office/powerpoint/2010/main" val="1621722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799D4-ACC3-F1C2-3C3F-4517F3825EB1}"/>
              </a:ext>
            </a:extLst>
          </p:cNvPr>
          <p:cNvSpPr>
            <a:spLocks noGrp="1"/>
          </p:cNvSpPr>
          <p:nvPr>
            <p:ph type="title"/>
          </p:nvPr>
        </p:nvSpPr>
        <p:spPr/>
        <p:txBody>
          <a:bodyPr/>
          <a:lstStyle/>
          <a:p>
            <a:r>
              <a:rPr lang="en-US"/>
              <a:t>LUNCH</a:t>
            </a:r>
          </a:p>
        </p:txBody>
      </p:sp>
      <p:pic>
        <p:nvPicPr>
          <p:cNvPr id="4" name="Content Placeholder 3" descr="Lunch Break Stock Illustrations – 20 ...">
            <a:extLst>
              <a:ext uri="{FF2B5EF4-FFF2-40B4-BE49-F238E27FC236}">
                <a16:creationId xmlns:a16="http://schemas.microsoft.com/office/drawing/2014/main" id="{F06109DF-13DE-70B8-BB95-563F40A4B424}"/>
              </a:ext>
            </a:extLst>
          </p:cNvPr>
          <p:cNvPicPr>
            <a:picLocks noGrp="1" noChangeAspect="1"/>
          </p:cNvPicPr>
          <p:nvPr>
            <p:ph idx="1"/>
          </p:nvPr>
        </p:nvPicPr>
        <p:blipFill>
          <a:blip r:embed="rId2"/>
          <a:stretch>
            <a:fillRect/>
          </a:stretch>
        </p:blipFill>
        <p:spPr>
          <a:xfrm>
            <a:off x="3601604" y="1015435"/>
            <a:ext cx="4913363" cy="4900344"/>
          </a:xfrm>
          <a:prstGeom prst="rect">
            <a:avLst/>
          </a:prstGeom>
        </p:spPr>
      </p:pic>
    </p:spTree>
    <p:extLst>
      <p:ext uri="{BB962C8B-B14F-4D97-AF65-F5344CB8AC3E}">
        <p14:creationId xmlns:p14="http://schemas.microsoft.com/office/powerpoint/2010/main" val="169391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82849-0BD8-5914-6CAB-C02EB3D2B222}"/>
              </a:ext>
            </a:extLst>
          </p:cNvPr>
          <p:cNvSpPr>
            <a:spLocks noGrp="1"/>
          </p:cNvSpPr>
          <p:nvPr>
            <p:ph type="ctrTitle"/>
          </p:nvPr>
        </p:nvSpPr>
        <p:spPr/>
        <p:txBody>
          <a:bodyPr anchor="b">
            <a:normAutofit/>
          </a:bodyPr>
          <a:lstStyle/>
          <a:p>
            <a:r>
              <a:rPr lang="en-US"/>
              <a:t>Worksite Mapping: People in the Campaign</a:t>
            </a:r>
          </a:p>
        </p:txBody>
      </p:sp>
      <p:sp>
        <p:nvSpPr>
          <p:cNvPr id="3" name="Subtitle 2">
            <a:extLst>
              <a:ext uri="{FF2B5EF4-FFF2-40B4-BE49-F238E27FC236}">
                <a16:creationId xmlns:a16="http://schemas.microsoft.com/office/drawing/2014/main" id="{315762F0-24ED-D958-A5B4-79BC29BAC9A2}"/>
              </a:ext>
            </a:extLst>
          </p:cNvPr>
          <p:cNvSpPr>
            <a:spLocks noGrp="1"/>
          </p:cNvSpPr>
          <p:nvPr>
            <p:ph type="subTitle" idx="1"/>
          </p:nvPr>
        </p:nvSpPr>
        <p:spPr/>
        <p:txBody>
          <a:bodyPr vert="horz" lIns="91440" tIns="45720" rIns="91440" bIns="45720" rtlCol="0" anchor="t">
            <a:normAutofit/>
          </a:bodyPr>
          <a:lstStyle/>
          <a:p>
            <a:r>
              <a:rPr lang="en-US"/>
              <a:t>Zac </a:t>
            </a:r>
          </a:p>
        </p:txBody>
      </p:sp>
    </p:spTree>
    <p:extLst>
      <p:ext uri="{BB962C8B-B14F-4D97-AF65-F5344CB8AC3E}">
        <p14:creationId xmlns:p14="http://schemas.microsoft.com/office/powerpoint/2010/main" val="36499790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2FF2D-C07C-87C2-952F-88DDAFE49F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7A284D-CD07-4617-E660-8AE3E06A086F}"/>
              </a:ext>
            </a:extLst>
          </p:cNvPr>
          <p:cNvSpPr>
            <a:spLocks noGrp="1"/>
          </p:cNvSpPr>
          <p:nvPr>
            <p:ph type="title"/>
          </p:nvPr>
        </p:nvSpPr>
        <p:spPr/>
        <p:txBody>
          <a:bodyPr anchor="t">
            <a:normAutofit/>
          </a:bodyPr>
          <a:lstStyle/>
          <a:p>
            <a:r>
              <a:rPr lang="en-US"/>
              <a:t>Why People Mapping Matters</a:t>
            </a:r>
          </a:p>
        </p:txBody>
      </p:sp>
      <p:sp>
        <p:nvSpPr>
          <p:cNvPr id="4" name="Content Placeholder 3">
            <a:extLst>
              <a:ext uri="{FF2B5EF4-FFF2-40B4-BE49-F238E27FC236}">
                <a16:creationId xmlns:a16="http://schemas.microsoft.com/office/drawing/2014/main" id="{9E0409C3-A309-3DFD-63B6-4DE850720BCA}"/>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87802" y="1018147"/>
            <a:ext cx="6813762" cy="4992688"/>
          </a:xfrm>
        </p:spPr>
        <p:txBody>
          <a:bodyPr vert="horz" lIns="91440" tIns="45720" rIns="91440" bIns="45720" rtlCol="0" anchor="t">
            <a:normAutofit fontScale="85000" lnSpcReduction="10000"/>
          </a:bodyPr>
          <a:lstStyle/>
          <a:p>
            <a:pPr marL="0" indent="0">
              <a:spcBef>
                <a:spcPts val="2499"/>
              </a:spcBef>
              <a:buNone/>
            </a:pPr>
            <a:r>
              <a:rPr lang="en-US" b="1"/>
              <a:t>Visualizing Structures</a:t>
            </a:r>
          </a:p>
          <a:p>
            <a:pPr marL="0" lvl="1" indent="0">
              <a:buNone/>
            </a:pPr>
            <a:r>
              <a:rPr lang="en-US"/>
              <a:t>People mapping</a:t>
            </a:r>
            <a:r>
              <a:t> helps leaders see who works where and when, revealing </a:t>
            </a:r>
            <a:r>
              <a:rPr lang="en-US"/>
              <a:t>network structures</a:t>
            </a:r>
            <a:r>
              <a:t> and communication flow.</a:t>
            </a:r>
            <a:endParaRPr lang="en-US"/>
          </a:p>
          <a:p>
            <a:pPr marL="0" indent="0">
              <a:spcBef>
                <a:spcPts val="2499"/>
              </a:spcBef>
              <a:buNone/>
            </a:pPr>
            <a:r>
              <a:rPr lang="en-US" b="1"/>
              <a:t>Identifying Influence and Opportunities</a:t>
            </a:r>
          </a:p>
          <a:p>
            <a:pPr marL="0" lvl="1" indent="0">
              <a:buNone/>
            </a:pPr>
            <a:r>
              <a:t>Mapping uncovers key areas of influence and potential organizing opportunities within </a:t>
            </a:r>
            <a:r>
              <a:rPr lang="en-US"/>
              <a:t>our communities</a:t>
            </a:r>
            <a:r>
              <a:t>.</a:t>
            </a:r>
            <a:endParaRPr lang="en-US"/>
          </a:p>
          <a:p>
            <a:pPr marL="0" indent="0">
              <a:spcBef>
                <a:spcPts val="2499"/>
              </a:spcBef>
              <a:buNone/>
            </a:pPr>
            <a:r>
              <a:rPr lang="en-US" b="1"/>
              <a:t>Strategic Resource Allocation</a:t>
            </a:r>
          </a:p>
          <a:p>
            <a:pPr marL="0" lvl="1" indent="0">
              <a:buNone/>
            </a:pPr>
            <a:r>
              <a:rPr lang="en-US"/>
              <a:t>Mapping</a:t>
            </a:r>
            <a:r>
              <a:t> enables targeted outreach and efficient resource use, enhancing organizing effectiveness.</a:t>
            </a:r>
            <a:endParaRPr lang="en-US"/>
          </a:p>
          <a:p>
            <a:pPr marL="0" indent="0">
              <a:spcBef>
                <a:spcPts val="2499"/>
              </a:spcBef>
              <a:buNone/>
            </a:pPr>
            <a:r>
              <a:rPr lang="en-US" b="1"/>
              <a:t>Turning Goals into Action</a:t>
            </a:r>
          </a:p>
          <a:p>
            <a:pPr marL="0" lvl="1" indent="0">
              <a:buNone/>
            </a:pPr>
            <a:r>
              <a:t>Mapping transforms abstract goals into clear, actionable plans by depicting workplace dynamics visually.</a:t>
            </a:r>
            <a:endParaRPr lang="en-US"/>
          </a:p>
        </p:txBody>
      </p:sp>
      <p:pic>
        <p:nvPicPr>
          <p:cNvPr id="5" name="Content Placeholder 4" descr="Hand drawn businessman and business woman icons in red and black colors are connected by arrows randomly on white background. This image shows the social media, and online communication between business people.">
            <a:extLst>
              <a:ext uri="{FF2B5EF4-FFF2-40B4-BE49-F238E27FC236}">
                <a16:creationId xmlns:a16="http://schemas.microsoft.com/office/drawing/2014/main" id="{0BFE09F0-51F8-B1F2-44CD-F47E9A9938D3}"/>
              </a:ext>
            </a:extLst>
          </p:cNvPr>
          <p:cNvPicPr>
            <a:picLocks noGrp="1" noChangeAspect="1"/>
          </p:cNvPicPr>
          <p:nvPr>
            <p:ph type="pic" sz="quarter" idx="4294967295"/>
          </p:nvPr>
        </p:nvPicPr>
        <p:blipFill>
          <a:blip r:embed="rId3"/>
          <a:stretch/>
        </p:blipFill>
        <p:spPr>
          <a:xfrm>
            <a:off x="681708" y="1867226"/>
            <a:ext cx="4275214" cy="2854606"/>
          </a:xfrm>
          <a:prstGeom prst="rect">
            <a:avLst/>
          </a:prstGeom>
          <a:noFill/>
        </p:spPr>
      </p:pic>
    </p:spTree>
    <p:extLst>
      <p:ext uri="{BB962C8B-B14F-4D97-AF65-F5344CB8AC3E}">
        <p14:creationId xmlns:p14="http://schemas.microsoft.com/office/powerpoint/2010/main" val="32766651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203" y="1717843"/>
            <a:ext cx="6829731" cy="3538061"/>
          </a:xfrm>
        </p:spPr>
        <p:txBody>
          <a:bodyPr>
            <a:normAutofit fontScale="90000"/>
          </a:bodyPr>
          <a:lstStyle/>
          <a:p>
            <a:r>
              <a:rPr lang="en-US"/>
              <a:t>How do we know who our people are?</a:t>
            </a:r>
            <a:br>
              <a:rPr lang="en-US"/>
            </a:br>
            <a:br>
              <a:rPr lang="en-US"/>
            </a:br>
            <a:r>
              <a:rPr lang="en-US"/>
              <a:t>How do we know where our people are?</a:t>
            </a:r>
            <a:br>
              <a:rPr lang="en-US"/>
            </a:br>
            <a:br>
              <a:rPr lang="en-US"/>
            </a:br>
            <a:r>
              <a:rPr lang="en-US"/>
              <a:t>How do we know who they are connected to?</a:t>
            </a:r>
          </a:p>
        </p:txBody>
      </p:sp>
      <p:sp>
        <p:nvSpPr>
          <p:cNvPr id="3" name="Title 1">
            <a:extLst>
              <a:ext uri="{FF2B5EF4-FFF2-40B4-BE49-F238E27FC236}">
                <a16:creationId xmlns:a16="http://schemas.microsoft.com/office/drawing/2014/main" id="{28EC0B98-B42F-7CB5-CC9D-39C49D9D3CA4}"/>
              </a:ext>
            </a:extLst>
          </p:cNvPr>
          <p:cNvSpPr txBox="1">
            <a:spLocks/>
          </p:cNvSpPr>
          <p:nvPr/>
        </p:nvSpPr>
        <p:spPr>
          <a:xfrm>
            <a:off x="1593436" y="177800"/>
            <a:ext cx="9782801" cy="123983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Organizers Ask</a:t>
            </a:r>
          </a:p>
        </p:txBody>
      </p:sp>
      <p:pic>
        <p:nvPicPr>
          <p:cNvPr id="4" name="Picture 3" descr="A white question mark on a wooden floor&#10;&#10;AI-generated content may be incorrect.">
            <a:extLst>
              <a:ext uri="{FF2B5EF4-FFF2-40B4-BE49-F238E27FC236}">
                <a16:creationId xmlns:a16="http://schemas.microsoft.com/office/drawing/2014/main" id="{63763ACD-C156-CE3F-D84E-4E88CD9FAF9E}"/>
              </a:ext>
            </a:extLst>
          </p:cNvPr>
          <p:cNvPicPr>
            <a:picLocks noChangeAspect="1"/>
          </p:cNvPicPr>
          <p:nvPr/>
        </p:nvPicPr>
        <p:blipFill>
          <a:blip r:embed="rId3"/>
          <a:stretch>
            <a:fillRect/>
          </a:stretch>
        </p:blipFill>
        <p:spPr>
          <a:xfrm>
            <a:off x="7965772" y="2334227"/>
            <a:ext cx="3842847" cy="23149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037071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E1785-1CD0-5AC0-4649-26E46A70D0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3A3708-D7A1-89DD-0DFB-FF500E57F213}"/>
              </a:ext>
            </a:extLst>
          </p:cNvPr>
          <p:cNvSpPr>
            <a:spLocks noGrp="1"/>
          </p:cNvSpPr>
          <p:nvPr>
            <p:ph type="title"/>
          </p:nvPr>
        </p:nvSpPr>
        <p:spPr/>
        <p:txBody>
          <a:bodyPr anchor="t">
            <a:normAutofit/>
          </a:bodyPr>
          <a:lstStyle/>
          <a:p>
            <a:r>
              <a:rPr lang="en-US"/>
              <a:t>Building Leader Capacity Through Mapping</a:t>
            </a:r>
          </a:p>
        </p:txBody>
      </p:sp>
      <p:sp>
        <p:nvSpPr>
          <p:cNvPr id="4" name="Content Placeholder 3">
            <a:extLst>
              <a:ext uri="{FF2B5EF4-FFF2-40B4-BE49-F238E27FC236}">
                <a16:creationId xmlns:a16="http://schemas.microsoft.com/office/drawing/2014/main" id="{0AFC785A-5FB7-A015-6E25-DDF4602952E2}"/>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56094" y="1021976"/>
            <a:ext cx="6320143" cy="5150224"/>
          </a:xfrm>
        </p:spPr>
        <p:txBody>
          <a:bodyPr vert="horz" lIns="91440" tIns="45720" rIns="91440" bIns="45720" rtlCol="0" anchor="t">
            <a:normAutofit fontScale="92500" lnSpcReduction="20000"/>
          </a:bodyPr>
          <a:lstStyle/>
          <a:p>
            <a:pPr marL="0" indent="0">
              <a:spcBef>
                <a:spcPts val="2499"/>
              </a:spcBef>
              <a:buNone/>
            </a:pPr>
            <a:r>
              <a:rPr lang="en-US" b="1"/>
              <a:t>Mapping as Leadership Tool</a:t>
            </a:r>
          </a:p>
          <a:p>
            <a:pPr marL="0" lvl="1" indent="0">
              <a:buNone/>
            </a:pPr>
            <a:r>
              <a:t>Mapping</a:t>
            </a:r>
            <a:r>
              <a:rPr lang="en-US"/>
              <a:t> enables us to transform</a:t>
            </a:r>
            <a:r>
              <a:t> views, helping leaders identify influencers and relationship strengths clearly.</a:t>
            </a:r>
            <a:endParaRPr lang="en-US"/>
          </a:p>
          <a:p>
            <a:pPr marL="0" indent="0">
              <a:spcBef>
                <a:spcPts val="2499"/>
              </a:spcBef>
              <a:buNone/>
            </a:pPr>
            <a:r>
              <a:rPr lang="en-US" sz="2600" b="1"/>
              <a:t>Identifying Key Leaders</a:t>
            </a:r>
            <a:endParaRPr lang="en-US" sz="2600"/>
          </a:p>
          <a:p>
            <a:pPr marL="0" lvl="1" indent="0">
              <a:buNone/>
            </a:pPr>
            <a:r>
              <a:rPr lang="en-US" sz="2200"/>
              <a:t>Mapping helps spot natural leaders and activists to play pivotal roles in campaigns.</a:t>
            </a:r>
            <a:endParaRPr lang="en-US"/>
          </a:p>
          <a:p>
            <a:pPr marL="0" indent="0">
              <a:spcBef>
                <a:spcPts val="2499"/>
              </a:spcBef>
              <a:buNone/>
            </a:pPr>
            <a:r>
              <a:rPr lang="en-US" b="1"/>
              <a:t>Strategic Clarity and Mobilization</a:t>
            </a:r>
          </a:p>
          <a:p>
            <a:pPr marL="0" lvl="1" indent="0">
              <a:buNone/>
            </a:pPr>
            <a:r>
              <a:t>Mapping provides clarity on </a:t>
            </a:r>
            <a:r>
              <a:rPr lang="en-US"/>
              <a:t> where our people are</a:t>
            </a:r>
            <a:r>
              <a:t>, enabling leaders to strategize and mobilize effectively.</a:t>
            </a:r>
            <a:endParaRPr lang="en-US"/>
          </a:p>
          <a:p>
            <a:pPr marL="0" indent="0">
              <a:spcBef>
                <a:spcPts val="2499"/>
              </a:spcBef>
              <a:buNone/>
            </a:pPr>
            <a:r>
              <a:rPr lang="en-US" b="1"/>
              <a:t>Fostering Engagement and Confidence</a:t>
            </a:r>
          </a:p>
          <a:p>
            <a:pPr marL="0" lvl="1" indent="0">
              <a:buNone/>
            </a:pPr>
            <a:r>
              <a:t>Engaging in mapping encourages ownership, enhancing leader confidence and commitment.</a:t>
            </a:r>
            <a:endParaRPr lang="en-US"/>
          </a:p>
        </p:txBody>
      </p:sp>
      <p:pic>
        <p:nvPicPr>
          <p:cNvPr id="5" name="Content Placeholder 4" descr="Thinking progress, searching for idea. Businessman in a black suite with gears (progress symbol) instead of head. From small to medium and big. Arrow pointing from one to another.">
            <a:extLst>
              <a:ext uri="{FF2B5EF4-FFF2-40B4-BE49-F238E27FC236}">
                <a16:creationId xmlns:a16="http://schemas.microsoft.com/office/drawing/2014/main" id="{D8AB1784-6F0B-5DB7-1278-DDB8A803C377}"/>
              </a:ext>
            </a:extLst>
          </p:cNvPr>
          <p:cNvPicPr>
            <a:picLocks noGrp="1" noChangeAspect="1"/>
          </p:cNvPicPr>
          <p:nvPr>
            <p:ph type="pic" sz="quarter" idx="4294967295"/>
          </p:nvPr>
        </p:nvPicPr>
        <p:blipFill>
          <a:blip r:embed="rId3"/>
          <a:srcRect l="14792" r="8334" b="-2"/>
          <a:stretch>
            <a:fillRect/>
          </a:stretch>
        </p:blipFill>
        <p:spPr>
          <a:xfrm>
            <a:off x="1148012" y="2097881"/>
            <a:ext cx="3908082" cy="3394075"/>
          </a:xfrm>
          <a:prstGeom prst="rect">
            <a:avLst/>
          </a:prstGeom>
          <a:noFill/>
        </p:spPr>
      </p:pic>
    </p:spTree>
    <p:extLst>
      <p:ext uri="{BB962C8B-B14F-4D97-AF65-F5344CB8AC3E}">
        <p14:creationId xmlns:p14="http://schemas.microsoft.com/office/powerpoint/2010/main" val="11172486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09EC-6D05-C49C-A9C2-96FF8E7B17A3}"/>
              </a:ext>
            </a:extLst>
          </p:cNvPr>
          <p:cNvSpPr>
            <a:spLocks noGrp="1"/>
          </p:cNvSpPr>
          <p:nvPr>
            <p:ph type="title"/>
          </p:nvPr>
        </p:nvSpPr>
        <p:spPr>
          <a:xfrm>
            <a:off x="1593436" y="177801"/>
            <a:ext cx="9782801" cy="709706"/>
          </a:xfrm>
        </p:spPr>
        <p:txBody>
          <a:bodyPr anchor="b">
            <a:normAutofit/>
          </a:bodyPr>
          <a:lstStyle/>
          <a:p>
            <a:r>
              <a:rPr lang="en-US"/>
              <a:t>An Example You Might Know- Worksite Maps</a:t>
            </a:r>
          </a:p>
        </p:txBody>
      </p:sp>
      <p:pic>
        <p:nvPicPr>
          <p:cNvPr id="3" name="Picture 2" descr="IMG_5262.jpg">
            <a:extLst>
              <a:ext uri="{FF2B5EF4-FFF2-40B4-BE49-F238E27FC236}">
                <a16:creationId xmlns:a16="http://schemas.microsoft.com/office/drawing/2014/main" id="{85F89A28-D524-469C-5EAE-0A45DF776D0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306888" y="887804"/>
            <a:ext cx="7996230" cy="5370086"/>
          </a:xfrm>
          <a:prstGeom prst="rect">
            <a:avLst/>
          </a:prstGeom>
        </p:spPr>
      </p:pic>
    </p:spTree>
    <p:extLst>
      <p:ext uri="{BB962C8B-B14F-4D97-AF65-F5344CB8AC3E}">
        <p14:creationId xmlns:p14="http://schemas.microsoft.com/office/powerpoint/2010/main" val="2580607297"/>
      </p:ext>
    </p:extLst>
  </p:cSld>
  <p:clrMapOvr>
    <a:masterClrMapping/>
  </p:clrMapOvr>
  <p:transition>
    <p:fade/>
  </p:transition>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0A6B9EB0-79D6-DC5E-26A3-DEE53C05A47D}"/>
              </a:ext>
            </a:extLst>
          </p:cNvPr>
          <p:cNvGraphicFramePr>
            <a:graphicFrameLocks noGrp="1"/>
          </p:cNvGraphicFramePr>
          <p:nvPr>
            <p:extLst>
              <p:ext uri="{D42A27DB-BD31-4B8C-83A1-F6EECF244321}">
                <p14:modId xmlns:p14="http://schemas.microsoft.com/office/powerpoint/2010/main" val="742418549"/>
              </p:ext>
            </p:extLst>
          </p:nvPr>
        </p:nvGraphicFramePr>
        <p:xfrm>
          <a:off x="1133572" y="969700"/>
          <a:ext cx="9592845" cy="4923513"/>
        </p:xfrm>
        <a:graphic>
          <a:graphicData uri="http://schemas.openxmlformats.org/drawingml/2006/table">
            <a:tbl>
              <a:tblPr firstRow="1" bandRow="1"/>
              <a:tblGrid>
                <a:gridCol w="725901">
                  <a:extLst>
                    <a:ext uri="{9D8B030D-6E8A-4147-A177-3AD203B41FA5}">
                      <a16:colId xmlns:a16="http://schemas.microsoft.com/office/drawing/2014/main" val="3045703114"/>
                    </a:ext>
                  </a:extLst>
                </a:gridCol>
                <a:gridCol w="963852">
                  <a:extLst>
                    <a:ext uri="{9D8B030D-6E8A-4147-A177-3AD203B41FA5}">
                      <a16:colId xmlns:a16="http://schemas.microsoft.com/office/drawing/2014/main" val="3706166863"/>
                    </a:ext>
                  </a:extLst>
                </a:gridCol>
                <a:gridCol w="726279">
                  <a:extLst>
                    <a:ext uri="{9D8B030D-6E8A-4147-A177-3AD203B41FA5}">
                      <a16:colId xmlns:a16="http://schemas.microsoft.com/office/drawing/2014/main" val="1151672348"/>
                    </a:ext>
                  </a:extLst>
                </a:gridCol>
                <a:gridCol w="726279">
                  <a:extLst>
                    <a:ext uri="{9D8B030D-6E8A-4147-A177-3AD203B41FA5}">
                      <a16:colId xmlns:a16="http://schemas.microsoft.com/office/drawing/2014/main" val="2639122760"/>
                    </a:ext>
                  </a:extLst>
                </a:gridCol>
                <a:gridCol w="1175610">
                  <a:extLst>
                    <a:ext uri="{9D8B030D-6E8A-4147-A177-3AD203B41FA5}">
                      <a16:colId xmlns:a16="http://schemas.microsoft.com/office/drawing/2014/main" val="3743865168"/>
                    </a:ext>
                  </a:extLst>
                </a:gridCol>
                <a:gridCol w="780462">
                  <a:extLst>
                    <a:ext uri="{9D8B030D-6E8A-4147-A177-3AD203B41FA5}">
                      <a16:colId xmlns:a16="http://schemas.microsoft.com/office/drawing/2014/main" val="1812771193"/>
                    </a:ext>
                  </a:extLst>
                </a:gridCol>
                <a:gridCol w="778619">
                  <a:extLst>
                    <a:ext uri="{9D8B030D-6E8A-4147-A177-3AD203B41FA5}">
                      <a16:colId xmlns:a16="http://schemas.microsoft.com/office/drawing/2014/main" val="273965802"/>
                    </a:ext>
                  </a:extLst>
                </a:gridCol>
                <a:gridCol w="512261">
                  <a:extLst>
                    <a:ext uri="{9D8B030D-6E8A-4147-A177-3AD203B41FA5}">
                      <a16:colId xmlns:a16="http://schemas.microsoft.com/office/drawing/2014/main" val="1819642091"/>
                    </a:ext>
                  </a:extLst>
                </a:gridCol>
                <a:gridCol w="927565">
                  <a:extLst>
                    <a:ext uri="{9D8B030D-6E8A-4147-A177-3AD203B41FA5}">
                      <a16:colId xmlns:a16="http://schemas.microsoft.com/office/drawing/2014/main" val="2883963498"/>
                    </a:ext>
                  </a:extLst>
                </a:gridCol>
                <a:gridCol w="1164775">
                  <a:extLst>
                    <a:ext uri="{9D8B030D-6E8A-4147-A177-3AD203B41FA5}">
                      <a16:colId xmlns:a16="http://schemas.microsoft.com/office/drawing/2014/main" val="2381747259"/>
                    </a:ext>
                  </a:extLst>
                </a:gridCol>
                <a:gridCol w="1111242">
                  <a:extLst>
                    <a:ext uri="{9D8B030D-6E8A-4147-A177-3AD203B41FA5}">
                      <a16:colId xmlns:a16="http://schemas.microsoft.com/office/drawing/2014/main" val="3361777394"/>
                    </a:ext>
                  </a:extLst>
                </a:gridCol>
              </a:tblGrid>
              <a:tr h="628599">
                <a:tc>
                  <a:txBody>
                    <a:bodyPr/>
                    <a:lstStyle/>
                    <a:p>
                      <a:pPr algn="l" fontAlgn="b">
                        <a:buNone/>
                      </a:pPr>
                      <a:r>
                        <a:rPr lang="en-US" sz="1300" b="1" i="0" u="none" strike="noStrike">
                          <a:solidFill>
                            <a:srgbClr val="FFFFFF"/>
                          </a:solidFill>
                          <a:effectLst/>
                          <a:latin typeface="Calibri"/>
                        </a:rPr>
                        <a:t>Name</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Role</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CEA Member?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ABC Member?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Works Well With</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Union Support Rank</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Attended Board Mtg</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Joined Rally</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Displayed Union Poster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panose="020F0502020204030204" pitchFamily="34" charset="0"/>
                        </a:rPr>
                        <a:t>Personal Contact Updated</a:t>
                      </a:r>
                      <a:endParaRPr lang="en-US" sz="1300" b="0" i="0" u="none" strike="noStrike">
                        <a:effectLst/>
                        <a:latin typeface="Arial" panose="020B0604020202020204" pitchFamily="34" charset="0"/>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tc>
                  <a:txBody>
                    <a:bodyPr/>
                    <a:lstStyle/>
                    <a:p>
                      <a:pPr algn="l" fontAlgn="b">
                        <a:buNone/>
                      </a:pPr>
                      <a:r>
                        <a:rPr lang="en-US" sz="1300" b="1" i="0" u="none" strike="noStrike">
                          <a:solidFill>
                            <a:srgbClr val="FFFFFF"/>
                          </a:solidFill>
                          <a:effectLst/>
                          <a:latin typeface="Calibri"/>
                        </a:rPr>
                        <a:t>Concerns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C0504D"/>
                    </a:solidFill>
                  </a:tcPr>
                </a:tc>
                <a:extLst>
                  <a:ext uri="{0D108BD9-81ED-4DB2-BD59-A6C34878D82A}">
                    <a16:rowId xmlns:a16="http://schemas.microsoft.com/office/drawing/2014/main" val="1025785114"/>
                  </a:ext>
                </a:extLst>
              </a:tr>
              <a:tr h="432458">
                <a:tc>
                  <a:txBody>
                    <a:bodyPr/>
                    <a:lstStyle/>
                    <a:p>
                      <a:pPr algn="l" fontAlgn="b">
                        <a:buNone/>
                      </a:pPr>
                      <a:r>
                        <a:rPr lang="en-US" sz="1300" b="0" i="0" u="none" strike="noStrike">
                          <a:solidFill>
                            <a:srgbClr val="000000"/>
                          </a:solidFill>
                          <a:effectLst/>
                          <a:latin typeface="Calibri"/>
                        </a:rPr>
                        <a:t>Alex Johnson</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Math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Leo Martinez, Morgan Taylor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Class size concerns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3886711444"/>
                  </a:ext>
                </a:extLst>
              </a:tr>
              <a:tr h="432458">
                <a:tc>
                  <a:txBody>
                    <a:bodyPr/>
                    <a:lstStyle/>
                    <a:p>
                      <a:pPr algn="l" fontAlgn="b">
                        <a:buNone/>
                      </a:pPr>
                      <a:r>
                        <a:rPr lang="en-US" sz="1300" b="0" i="0" u="none" strike="noStrike">
                          <a:solidFill>
                            <a:srgbClr val="000000"/>
                          </a:solidFill>
                          <a:effectLst/>
                          <a:latin typeface="Calibri" panose="020F0502020204030204" pitchFamily="34" charset="0"/>
                        </a:rPr>
                        <a:t>Jamie Patel</a:t>
                      </a:r>
                      <a:endParaRPr lang="en-US" sz="1300" b="0" i="0" u="none" strike="noStrike">
                        <a:effectLst/>
                        <a:latin typeface="Arial" panose="020B0604020202020204" pitchFamily="34" charset="0"/>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School Nurse</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Riley Brooks, Samira Ali</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Supporter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Safety protocol clarity</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337182665"/>
                  </a:ext>
                </a:extLst>
              </a:tr>
              <a:tr h="432458">
                <a:tc>
                  <a:txBody>
                    <a:bodyPr/>
                    <a:lstStyle/>
                    <a:p>
                      <a:pPr algn="l" fontAlgn="b">
                        <a:buNone/>
                      </a:pPr>
                      <a:r>
                        <a:rPr lang="en-US" sz="1300" b="0" i="0" u="none" strike="noStrike">
                          <a:solidFill>
                            <a:srgbClr val="000000"/>
                          </a:solidFill>
                          <a:effectLst/>
                          <a:latin typeface="Calibri"/>
                        </a:rPr>
                        <a:t>Morgan Taylor</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English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Alex Johnson, Taylor Green</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Grievance process delays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486175590"/>
                  </a:ext>
                </a:extLst>
              </a:tr>
              <a:tr h="432458">
                <a:tc>
                  <a:txBody>
                    <a:bodyPr/>
                    <a:lstStyle/>
                    <a:p>
                      <a:pPr algn="l" fontAlgn="b">
                        <a:buNone/>
                      </a:pPr>
                      <a:r>
                        <a:rPr lang="en-US" sz="1300" b="0" i="0" u="none" strike="noStrike">
                          <a:solidFill>
                            <a:srgbClr val="000000"/>
                          </a:solidFill>
                          <a:effectLst/>
                          <a:latin typeface="Calibri"/>
                        </a:rPr>
                        <a:t>Riley Brooks</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Counselor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Jamie Patel, Samira Ali</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Ally</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Caseload limits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205695066"/>
                  </a:ext>
                </a:extLst>
              </a:tr>
              <a:tr h="432458">
                <a:tc>
                  <a:txBody>
                    <a:bodyPr/>
                    <a:lstStyle/>
                    <a:p>
                      <a:pPr algn="l" fontAlgn="b">
                        <a:buNone/>
                      </a:pPr>
                      <a:r>
                        <a:rPr lang="en-US" sz="1300" b="0" i="0" u="none" strike="noStrike">
                          <a:solidFill>
                            <a:srgbClr val="000000"/>
                          </a:solidFill>
                          <a:effectLst/>
                          <a:latin typeface="Calibri"/>
                        </a:rPr>
                        <a:t>Samira Ali</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SPED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Riley Brooks, Jamie Patel</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Undecided</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Planning time</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2617045875"/>
                  </a:ext>
                </a:extLst>
              </a:tr>
              <a:tr h="432458">
                <a:tc>
                  <a:txBody>
                    <a:bodyPr/>
                    <a:lstStyle/>
                    <a:p>
                      <a:pPr algn="l" fontAlgn="b">
                        <a:buNone/>
                      </a:pPr>
                      <a:r>
                        <a:rPr lang="en-US" sz="1300" b="0" i="0" u="none" strike="noStrike">
                          <a:solidFill>
                            <a:srgbClr val="000000"/>
                          </a:solidFill>
                          <a:effectLst/>
                          <a:latin typeface="Calibri"/>
                        </a:rPr>
                        <a:t>Leo Martinez</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Science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Alex Johnson, Drew Santiago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Lab safety resources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3302258084"/>
                  </a:ext>
                </a:extLst>
              </a:tr>
              <a:tr h="432458">
                <a:tc>
                  <a:txBody>
                    <a:bodyPr/>
                    <a:lstStyle/>
                    <a:p>
                      <a:pPr algn="l" fontAlgn="b">
                        <a:buNone/>
                      </a:pPr>
                      <a:r>
                        <a:rPr lang="en-US" sz="1300" b="0" i="0" u="none" strike="noStrike">
                          <a:solidFill>
                            <a:srgbClr val="000000"/>
                          </a:solidFill>
                          <a:effectLst/>
                          <a:latin typeface="Calibri"/>
                        </a:rPr>
                        <a:t>Taylor Green</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Librarian</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Morgan Taylor, Jordan Kim</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Supporter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Access to materials</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2240779297"/>
                  </a:ext>
                </a:extLst>
              </a:tr>
              <a:tr h="236317">
                <a:tc>
                  <a:txBody>
                    <a:bodyPr/>
                    <a:lstStyle/>
                    <a:p>
                      <a:pPr algn="l" fontAlgn="b">
                        <a:buNone/>
                      </a:pPr>
                      <a:r>
                        <a:rPr lang="en-US" sz="1300" b="0" i="0" u="none" strike="noStrike">
                          <a:solidFill>
                            <a:srgbClr val="000000"/>
                          </a:solidFill>
                          <a:effectLst/>
                          <a:latin typeface="Calibri" panose="020F0502020204030204" pitchFamily="34" charset="0"/>
                        </a:rPr>
                        <a:t>Jordan Kim</a:t>
                      </a:r>
                      <a:endParaRPr lang="en-US" sz="1300" b="0" i="0" u="none" strike="noStrike">
                        <a:effectLst/>
                        <a:latin typeface="Arial" panose="020B0604020202020204" pitchFamily="34" charset="0"/>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Art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Taylor Green</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Undecided</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Supply budget</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2229132915"/>
                  </a:ext>
                </a:extLst>
              </a:tr>
              <a:tr h="432458">
                <a:tc>
                  <a:txBody>
                    <a:bodyPr/>
                    <a:lstStyle/>
                    <a:p>
                      <a:pPr algn="l" fontAlgn="b">
                        <a:buNone/>
                      </a:pPr>
                      <a:r>
                        <a:rPr lang="en-US" sz="1300" b="0" i="0" u="none" strike="noStrike">
                          <a:solidFill>
                            <a:srgbClr val="000000"/>
                          </a:solidFill>
                          <a:effectLst/>
                          <a:latin typeface="Calibri"/>
                        </a:rPr>
                        <a:t>Quinn Harper</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Kindergarten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Drew Santiago, Samira Ali</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Supporter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tc>
                  <a:txBody>
                    <a:bodyPr/>
                    <a:lstStyle/>
                    <a:p>
                      <a:pPr algn="l" fontAlgn="b">
                        <a:buNone/>
                      </a:pPr>
                      <a:r>
                        <a:rPr lang="en-US" sz="1300" b="0" i="0" u="none" strike="noStrike">
                          <a:solidFill>
                            <a:srgbClr val="000000"/>
                          </a:solidFill>
                          <a:effectLst/>
                          <a:latin typeface="Calibri"/>
                        </a:rPr>
                        <a:t>Evaluation support</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solidFill>
                      <a:srgbClr val="F2DCDB"/>
                    </a:solidFill>
                  </a:tcPr>
                </a:tc>
                <a:extLst>
                  <a:ext uri="{0D108BD9-81ED-4DB2-BD59-A6C34878D82A}">
                    <a16:rowId xmlns:a16="http://schemas.microsoft.com/office/drawing/2014/main" val="1226328904"/>
                  </a:ext>
                </a:extLst>
              </a:tr>
              <a:tr h="432458">
                <a:tc>
                  <a:txBody>
                    <a:bodyPr/>
                    <a:lstStyle/>
                    <a:p>
                      <a:pPr algn="l" fontAlgn="b">
                        <a:buNone/>
                      </a:pPr>
                      <a:r>
                        <a:rPr lang="en-US" sz="1300" b="0" i="0" u="none" strike="noStrike">
                          <a:solidFill>
                            <a:srgbClr val="000000"/>
                          </a:solidFill>
                          <a:effectLst/>
                          <a:latin typeface="Calibri"/>
                        </a:rPr>
                        <a:t>Drew Santiago</a:t>
                      </a:r>
                      <a:endParaRPr lang="en-US" sz="1300" b="0" i="0" u="none" strike="noStrike">
                        <a:effectLst/>
                        <a:latin typeface="Calibri"/>
                      </a:endParaRPr>
                    </a:p>
                  </a:txBody>
                  <a:tcPr marL="6552" marR="6552" marT="6552" marB="0" anchor="b">
                    <a:lnL w="6350" cap="flat" cmpd="sng" algn="ctr">
                      <a:solidFill>
                        <a:srgbClr val="DA9694"/>
                      </a:solidFill>
                      <a:prstDash val="solid"/>
                      <a:round/>
                      <a:headEnd type="none" w="med" len="med"/>
                      <a:tailEnd type="none" w="med" len="med"/>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PE Teacher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No</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Leo Martinez, Quinn Harper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Leader</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Yes</a:t>
                      </a:r>
                      <a:endParaRPr lang="en-US" sz="1300" b="0" i="0" u="none" strike="noStrike">
                        <a:effectLst/>
                        <a:latin typeface="Calibri"/>
                      </a:endParaRPr>
                    </a:p>
                  </a:txBody>
                  <a:tcPr marL="6552" marR="6552" marT="6552" marB="0" anchor="b">
                    <a:lnL>
                      <a:noFill/>
                    </a:lnL>
                    <a:lnR>
                      <a:noFill/>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tc>
                  <a:txBody>
                    <a:bodyPr/>
                    <a:lstStyle/>
                    <a:p>
                      <a:pPr algn="l" fontAlgn="b">
                        <a:buNone/>
                      </a:pPr>
                      <a:r>
                        <a:rPr lang="en-US" sz="1300" b="0" i="0" u="none" strike="noStrike">
                          <a:solidFill>
                            <a:srgbClr val="000000"/>
                          </a:solidFill>
                          <a:effectLst/>
                          <a:latin typeface="Calibri"/>
                        </a:rPr>
                        <a:t>Assault protocol</a:t>
                      </a:r>
                      <a:endParaRPr lang="en-US" sz="1300" b="0" i="0" u="none" strike="noStrike">
                        <a:effectLst/>
                        <a:latin typeface="Calibri"/>
                      </a:endParaRPr>
                    </a:p>
                  </a:txBody>
                  <a:tcPr marL="6552" marR="6552" marT="6552" marB="0" anchor="b">
                    <a:lnL>
                      <a:noFill/>
                    </a:lnL>
                    <a:lnR w="6350" cap="flat" cmpd="sng" algn="ctr">
                      <a:solidFill>
                        <a:srgbClr val="DA9694"/>
                      </a:solidFill>
                      <a:prstDash val="solid"/>
                      <a:round/>
                      <a:headEnd type="none" w="med" len="med"/>
                      <a:tailEnd type="none" w="med" len="med"/>
                    </a:lnR>
                    <a:lnT w="6350" cap="flat" cmpd="sng" algn="ctr">
                      <a:solidFill>
                        <a:srgbClr val="DA9694"/>
                      </a:solidFill>
                      <a:prstDash val="solid"/>
                      <a:round/>
                      <a:headEnd type="none" w="med" len="med"/>
                      <a:tailEnd type="none" w="med" len="med"/>
                    </a:lnT>
                    <a:lnB w="6350" cap="flat" cmpd="sng" algn="ctr">
                      <a:solidFill>
                        <a:srgbClr val="DA9694"/>
                      </a:solidFill>
                      <a:prstDash val="solid"/>
                      <a:round/>
                      <a:headEnd type="none" w="med" len="med"/>
                      <a:tailEnd type="none" w="med" len="med"/>
                    </a:lnB>
                    <a:noFill/>
                  </a:tcPr>
                </a:tc>
                <a:extLst>
                  <a:ext uri="{0D108BD9-81ED-4DB2-BD59-A6C34878D82A}">
                    <a16:rowId xmlns:a16="http://schemas.microsoft.com/office/drawing/2014/main" val="2980825137"/>
                  </a:ext>
                </a:extLst>
              </a:tr>
            </a:tbl>
          </a:graphicData>
        </a:graphic>
      </p:graphicFrame>
      <p:sp>
        <p:nvSpPr>
          <p:cNvPr id="21" name="TextBox 20">
            <a:extLst>
              <a:ext uri="{FF2B5EF4-FFF2-40B4-BE49-F238E27FC236}">
                <a16:creationId xmlns:a16="http://schemas.microsoft.com/office/drawing/2014/main" id="{FF41C26B-009B-187A-0D18-B6B2E23294C4}"/>
              </a:ext>
            </a:extLst>
          </p:cNvPr>
          <p:cNvSpPr txBox="1"/>
          <p:nvPr/>
        </p:nvSpPr>
        <p:spPr>
          <a:xfrm rot="16200000">
            <a:off x="-1623844" y="3196324"/>
            <a:ext cx="3969874" cy="461545"/>
          </a:xfrm>
          <a:prstGeom prst="rect">
            <a:avLst/>
          </a:prstGeom>
          <a:noFill/>
        </p:spPr>
        <p:txBody>
          <a:bodyPr wrap="square" rtlCol="0">
            <a:spAutoFit/>
          </a:bodyPr>
          <a:lstStyle/>
          <a:p>
            <a:r>
              <a:rPr lang="en-US" sz="2399" b="1">
                <a:solidFill>
                  <a:schemeClr val="bg1"/>
                </a:solidFill>
                <a:latin typeface="Playfair Display" pitchFamily="2" charset="77"/>
              </a:rPr>
              <a:t>Potential Building Chart</a:t>
            </a:r>
          </a:p>
        </p:txBody>
      </p:sp>
      <p:sp>
        <p:nvSpPr>
          <p:cNvPr id="3" name="Title 1">
            <a:extLst>
              <a:ext uri="{FF2B5EF4-FFF2-40B4-BE49-F238E27FC236}">
                <a16:creationId xmlns:a16="http://schemas.microsoft.com/office/drawing/2014/main" id="{35D3E5FA-3AEF-7874-F4A7-912773B31186}"/>
              </a:ext>
            </a:extLst>
          </p:cNvPr>
          <p:cNvSpPr txBox="1">
            <a:spLocks/>
          </p:cNvSpPr>
          <p:nvPr/>
        </p:nvSpPr>
        <p:spPr>
          <a:xfrm>
            <a:off x="842825" y="177801"/>
            <a:ext cx="9782801" cy="70970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An Example You Might Know- Spreadsheet</a:t>
            </a:r>
          </a:p>
        </p:txBody>
      </p:sp>
    </p:spTree>
    <p:extLst>
      <p:ext uri="{BB962C8B-B14F-4D97-AF65-F5344CB8AC3E}">
        <p14:creationId xmlns:p14="http://schemas.microsoft.com/office/powerpoint/2010/main" val="34063090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359" y="893"/>
            <a:ext cx="11032885" cy="795660"/>
          </a:xfrm>
        </p:spPr>
        <p:txBody>
          <a:bodyPr>
            <a:normAutofit/>
          </a:bodyPr>
          <a:lstStyle/>
          <a:p>
            <a:r>
              <a:rPr lang="en-US" b="1"/>
              <a:t>Who are we mapping? </a:t>
            </a:r>
          </a:p>
        </p:txBody>
      </p:sp>
      <p:sp>
        <p:nvSpPr>
          <p:cNvPr id="3" name="Content Placeholder 2"/>
          <p:cNvSpPr>
            <a:spLocks noGrp="1"/>
          </p:cNvSpPr>
          <p:nvPr>
            <p:ph idx="1"/>
          </p:nvPr>
        </p:nvSpPr>
        <p:spPr>
          <a:xfrm>
            <a:off x="684212" y="796553"/>
            <a:ext cx="11369181" cy="5146495"/>
          </a:xfrm>
        </p:spPr>
        <p:txBody>
          <a:bodyPr vert="horz" lIns="0" tIns="45708" rIns="0" bIns="45708" rtlCol="0" anchor="t">
            <a:noAutofit/>
          </a:bodyPr>
          <a:lstStyle/>
          <a:p>
            <a:r>
              <a:rPr lang="en-US" sz="3400" b="1"/>
              <a:t>Leaders –</a:t>
            </a:r>
            <a:r>
              <a:rPr lang="en-US" sz="3400"/>
              <a:t> Trusted and respected by their colleagues in ways that cut across communities of workers- are connected by values and influential relationships with mobilizers, activists, and those not yet part of the work. Get people to move their thinking and take action. </a:t>
            </a:r>
          </a:p>
          <a:p>
            <a:r>
              <a:rPr lang="en-US" sz="3400" b="1"/>
              <a:t>Mobilizers –</a:t>
            </a:r>
            <a:r>
              <a:rPr lang="en-US" sz="3400"/>
              <a:t> Are already convinced members, who are already willing to take action. They are connected to the other already convinced. </a:t>
            </a:r>
          </a:p>
          <a:p>
            <a:r>
              <a:rPr lang="en-US" sz="3400" b="1"/>
              <a:t>Activists – </a:t>
            </a:r>
            <a:r>
              <a:rPr lang="en-US" sz="3400"/>
              <a:t>Supportive and willing to act if invited but not able to move others. </a:t>
            </a:r>
          </a:p>
          <a:p>
            <a:endParaRPr lang="en-US" sz="3400"/>
          </a:p>
        </p:txBody>
      </p:sp>
      <p:sp>
        <p:nvSpPr>
          <p:cNvPr id="4" name="Slide Number Placeholder 3"/>
          <p:cNvSpPr>
            <a:spLocks noGrp="1"/>
          </p:cNvSpPr>
          <p:nvPr>
            <p:ph type="sldNum" sz="quarter" idx="12"/>
          </p:nvPr>
        </p:nvSpPr>
        <p:spPr/>
        <p:txBody>
          <a:bodyPr/>
          <a:lstStyle/>
          <a:p>
            <a:fld id="{5414DF46-E7D2-4146-95BA-57A23C39CF98}" type="slidenum">
              <a:rPr lang="en-US" smtClean="0"/>
              <a:t>79</a:t>
            </a:fld>
            <a:endParaRPr lang="en-US"/>
          </a:p>
        </p:txBody>
      </p:sp>
    </p:spTree>
    <p:extLst>
      <p:ext uri="{BB962C8B-B14F-4D97-AF65-F5344CB8AC3E}">
        <p14:creationId xmlns:p14="http://schemas.microsoft.com/office/powerpoint/2010/main" val="429035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8628" y="48458"/>
            <a:ext cx="8978619" cy="822455"/>
          </a:xfrm>
        </p:spPr>
        <p:txBody>
          <a:bodyPr>
            <a:normAutofit/>
          </a:bodyPr>
          <a:lstStyle/>
          <a:p>
            <a:r>
              <a:rPr lang="en-US" b="1"/>
              <a:t>Roles of People Within Your Campaign</a:t>
            </a:r>
          </a:p>
        </p:txBody>
      </p:sp>
      <p:pic>
        <p:nvPicPr>
          <p:cNvPr id="6" name="Picture 5"/>
          <p:cNvPicPr>
            <a:picLocks noChangeAspect="1"/>
          </p:cNvPicPr>
          <p:nvPr/>
        </p:nvPicPr>
        <p:blipFill rotWithShape="1">
          <a:blip r:embed="rId3"/>
          <a:srcRect l="24142" t="18760" r="901" b="7613"/>
          <a:stretch>
            <a:fillRect/>
          </a:stretch>
        </p:blipFill>
        <p:spPr>
          <a:xfrm>
            <a:off x="608012" y="870913"/>
            <a:ext cx="1927679" cy="1190955"/>
          </a:xfrm>
          <a:prstGeom prst="rect">
            <a:avLst/>
          </a:prstGeom>
        </p:spPr>
      </p:pic>
      <p:pic>
        <p:nvPicPr>
          <p:cNvPr id="8" name="Picture 7"/>
          <p:cNvPicPr>
            <a:picLocks noChangeAspect="1"/>
          </p:cNvPicPr>
          <p:nvPr/>
        </p:nvPicPr>
        <p:blipFill rotWithShape="1">
          <a:blip r:embed="rId4"/>
          <a:srcRect l="33698" r="-789" b="21408"/>
          <a:stretch>
            <a:fillRect/>
          </a:stretch>
        </p:blipFill>
        <p:spPr>
          <a:xfrm>
            <a:off x="584835" y="3605178"/>
            <a:ext cx="1974029" cy="1541908"/>
          </a:xfrm>
          <a:prstGeom prst="rect">
            <a:avLst/>
          </a:prstGeom>
        </p:spPr>
      </p:pic>
      <p:pic>
        <p:nvPicPr>
          <p:cNvPr id="13320" name="Picture 8" descr="Committees | Chicago Teachers Union"/>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l="26917" r="848" b="17117"/>
          <a:stretch>
            <a:fillRect/>
          </a:stretch>
        </p:blipFill>
        <p:spPr bwMode="auto">
          <a:xfrm>
            <a:off x="584835" y="2238046"/>
            <a:ext cx="1974029" cy="1190954"/>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80</a:t>
            </a:fld>
            <a:endParaRPr lang="en-US"/>
          </a:p>
        </p:txBody>
      </p:sp>
      <p:sp>
        <p:nvSpPr>
          <p:cNvPr id="7" name="Content Placeholder 2"/>
          <p:cNvSpPr txBox="1">
            <a:spLocks/>
          </p:cNvSpPr>
          <p:nvPr/>
        </p:nvSpPr>
        <p:spPr>
          <a:xfrm>
            <a:off x="2708628" y="1241945"/>
            <a:ext cx="9214431" cy="4159697"/>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599">
                <a:solidFill>
                  <a:schemeClr val="tx2"/>
                </a:solidFill>
              </a:rPr>
              <a:t>Leaders bring their followers.</a:t>
            </a:r>
          </a:p>
          <a:p>
            <a:pPr marL="0" indent="0">
              <a:buNone/>
            </a:pPr>
            <a:endParaRPr lang="en-US" sz="3599">
              <a:solidFill>
                <a:schemeClr val="tx2"/>
              </a:solidFill>
            </a:endParaRPr>
          </a:p>
          <a:p>
            <a:pPr marL="0" indent="0">
              <a:buNone/>
            </a:pPr>
            <a:r>
              <a:rPr lang="en-US" sz="3599">
                <a:solidFill>
                  <a:schemeClr val="tx2"/>
                </a:solidFill>
              </a:rPr>
              <a:t>Mobilizers bring their loyalty to leaders and their reputation with colleagues. </a:t>
            </a:r>
          </a:p>
          <a:p>
            <a:pPr marL="0" indent="0">
              <a:buNone/>
            </a:pPr>
            <a:endParaRPr lang="en-US" sz="3599">
              <a:solidFill>
                <a:schemeClr val="tx2"/>
              </a:solidFill>
            </a:endParaRPr>
          </a:p>
          <a:p>
            <a:pPr marL="0" indent="0">
              <a:buNone/>
            </a:pPr>
            <a:r>
              <a:rPr lang="en-US" sz="3599">
                <a:solidFill>
                  <a:schemeClr val="tx2"/>
                </a:solidFill>
              </a:rPr>
              <a:t>Activists bring their potential.</a:t>
            </a:r>
          </a:p>
          <a:p>
            <a:endParaRPr lang="en-US" sz="3599">
              <a:solidFill>
                <a:schemeClr val="tx2"/>
              </a:solidFill>
            </a:endParaRPr>
          </a:p>
          <a:p>
            <a:pPr marL="0" indent="0">
              <a:buNone/>
            </a:pPr>
            <a:r>
              <a:rPr lang="en-US" sz="3599">
                <a:solidFill>
                  <a:schemeClr val="tx2"/>
                </a:solidFill>
              </a:rPr>
              <a:t>Not yet engaged – What is your plan? </a:t>
            </a:r>
          </a:p>
        </p:txBody>
      </p:sp>
      <p:pic>
        <p:nvPicPr>
          <p:cNvPr id="1026" name="Picture 2" descr="12,000+ Male Teacher Looking At Camera Stock Photos, Pictures &amp;  Royalty-Free Images - iStock">
            <a:extLst>
              <a:ext uri="{FF2B5EF4-FFF2-40B4-BE49-F238E27FC236}">
                <a16:creationId xmlns:a16="http://schemas.microsoft.com/office/drawing/2014/main" id="{29BD4E6C-2DFA-6AD7-BD4A-9C4B8094A64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024" t="6745" r="17057" b="29759"/>
          <a:stretch>
            <a:fillRect/>
          </a:stretch>
        </p:blipFill>
        <p:spPr bwMode="auto">
          <a:xfrm>
            <a:off x="584835" y="5283246"/>
            <a:ext cx="1974029" cy="13073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57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655" y="84133"/>
            <a:ext cx="9782801" cy="684084"/>
          </a:xfrm>
        </p:spPr>
        <p:txBody>
          <a:bodyPr>
            <a:normAutofit/>
          </a:bodyPr>
          <a:lstStyle/>
          <a:p>
            <a:r>
              <a:rPr lang="en-US"/>
              <a:t>Spectrum of Allies pg. 29-30</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836612" y="871781"/>
            <a:ext cx="10271482" cy="5330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2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441" y="188915"/>
            <a:ext cx="9782801" cy="672969"/>
          </a:xfrm>
        </p:spPr>
        <p:txBody>
          <a:bodyPr>
            <a:normAutofit/>
          </a:bodyPr>
          <a:lstStyle/>
          <a:p>
            <a:r>
              <a:rPr lang="en-US">
                <a:solidFill>
                  <a:schemeClr val="tx1"/>
                </a:solidFill>
              </a:rPr>
              <a:t>Spectrum of Allies</a:t>
            </a:r>
          </a:p>
        </p:txBody>
      </p:sp>
      <p:sp>
        <p:nvSpPr>
          <p:cNvPr id="3" name="Content Placeholder 2"/>
          <p:cNvSpPr>
            <a:spLocks noGrp="1"/>
          </p:cNvSpPr>
          <p:nvPr>
            <p:ph idx="1"/>
          </p:nvPr>
        </p:nvSpPr>
        <p:spPr>
          <a:xfrm>
            <a:off x="281722" y="1083404"/>
            <a:ext cx="7483518" cy="4723425"/>
          </a:xfrm>
        </p:spPr>
        <p:txBody>
          <a:bodyPr vert="horz" lIns="91440" tIns="45720" rIns="91440" bIns="45720" rtlCol="0" anchor="t">
            <a:noAutofit/>
          </a:bodyPr>
          <a:lstStyle/>
          <a:p>
            <a:pPr marL="749300" lvl="1" indent="-456565">
              <a:buFont typeface="+mj-lt"/>
              <a:buAutoNum type="arabicPeriod"/>
            </a:pPr>
            <a:r>
              <a:rPr lang="en-US" sz="2800"/>
              <a:t>Active allies: people who agree with you &amp; are organizing alongside you</a:t>
            </a:r>
          </a:p>
          <a:p>
            <a:pPr marL="749300" lvl="1" indent="-456565">
              <a:buAutoNum type="arabicPeriod"/>
            </a:pPr>
            <a:r>
              <a:rPr lang="en-US" sz="2800"/>
              <a:t>Passive allies: people who agree but aren't doing anything about it (yet!)</a:t>
            </a:r>
          </a:p>
          <a:p>
            <a:pPr marL="749300" lvl="1" indent="-456565">
              <a:buAutoNum type="arabicPeriod"/>
            </a:pPr>
            <a:r>
              <a:rPr lang="en-US" sz="2800"/>
              <a:t>Neutrals: people who aren't sure, or are unengaged (they might just not know about you yet)</a:t>
            </a:r>
          </a:p>
          <a:p>
            <a:pPr marL="749300" lvl="1" indent="-456565">
              <a:buAutoNum type="arabicPeriod"/>
            </a:pPr>
            <a:r>
              <a:rPr lang="en-US" sz="2800"/>
              <a:t>Passive opponents: people who disagree, but aren't trying to stop you</a:t>
            </a:r>
          </a:p>
          <a:p>
            <a:pPr marL="749300" lvl="1" indent="-456565">
              <a:buAutoNum type="arabicPeriod"/>
            </a:pPr>
            <a:r>
              <a:rPr lang="en-US" sz="2800">
                <a:latin typeface="Euphemia"/>
              </a:rPr>
              <a:t>Active opponents: people who have done something to prevent you from reaching your goal</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3890" y="1726502"/>
            <a:ext cx="4322929" cy="2700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848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1156446" y="263013"/>
            <a:ext cx="3799009" cy="565855"/>
          </a:xfrm>
        </p:spPr>
        <p:txBody>
          <a:bodyPr>
            <a:normAutofit fontScale="90000"/>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3750633" y="1640541"/>
            <a:ext cx="8153579" cy="4388591"/>
          </a:xfrm>
        </p:spPr>
        <p:txBody>
          <a:bodyPr vert="horz" lIns="0" tIns="45708" rIns="0" bIns="45708" rtlCol="0" anchor="t">
            <a:normAutofit/>
          </a:bodyPr>
          <a:lstStyle/>
          <a:p>
            <a:pPr marL="0" indent="0">
              <a:lnSpc>
                <a:spcPct val="100000"/>
              </a:lnSpc>
              <a:buNone/>
            </a:pPr>
            <a:r>
              <a:rPr lang="en-US" sz="3199"/>
              <a:t>Mapping is an analysis tool for members to use.</a:t>
            </a:r>
            <a:endParaRPr lang="en-US" sz="3199">
              <a:ea typeface="Calibri"/>
              <a:cs typeface="Calibri" panose="020F0502020204030204"/>
            </a:endParaRPr>
          </a:p>
          <a:p>
            <a:pPr marL="0" indent="0">
              <a:lnSpc>
                <a:spcPct val="100000"/>
              </a:lnSpc>
              <a:buNone/>
            </a:pPr>
            <a:r>
              <a:rPr lang="en-US" sz="3199"/>
              <a:t>Helps organizers think about their people differently.</a:t>
            </a:r>
            <a:endParaRPr lang="en-US" sz="3199">
              <a:ea typeface="Calibri"/>
              <a:cs typeface="Calibri"/>
            </a:endParaRPr>
          </a:p>
          <a:p>
            <a:pPr marL="0" indent="0">
              <a:lnSpc>
                <a:spcPct val="100000"/>
              </a:lnSpc>
              <a:buNone/>
            </a:pPr>
            <a:r>
              <a:rPr lang="en-US" sz="3150">
                <a:ea typeface="Calibri"/>
                <a:cs typeface="Calibri"/>
              </a:rPr>
              <a:t>. </a:t>
            </a:r>
          </a:p>
          <a:p>
            <a:pPr marL="0" indent="0">
              <a:lnSpc>
                <a:spcPct val="100000"/>
              </a:lnSpc>
              <a:buNone/>
            </a:pPr>
            <a:endParaRPr lang="en-US" sz="3599">
              <a:ea typeface="Calibri"/>
              <a:cs typeface="Calibri" panose="020F0502020204030204"/>
            </a:endParaRPr>
          </a:p>
        </p:txBody>
      </p:sp>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49961" y="2041862"/>
            <a:ext cx="2866969" cy="2774276"/>
          </a:xfrm>
          <a:prstGeom prst="rect">
            <a:avLst/>
          </a:prstGeom>
          <a:ln>
            <a:noFill/>
          </a:ln>
        </p:spPr>
      </p:pic>
    </p:spTree>
    <p:extLst>
      <p:ext uri="{BB962C8B-B14F-4D97-AF65-F5344CB8AC3E}">
        <p14:creationId xmlns:p14="http://schemas.microsoft.com/office/powerpoint/2010/main" val="147920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F83F2-E9A2-E45F-B47A-7F3E4693A7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B5BC71-BCE4-464B-3F74-C550DA4305F0}"/>
              </a:ext>
            </a:extLst>
          </p:cNvPr>
          <p:cNvSpPr>
            <a:spLocks noGrp="1"/>
          </p:cNvSpPr>
          <p:nvPr>
            <p:ph type="title"/>
          </p:nvPr>
        </p:nvSpPr>
        <p:spPr>
          <a:xfrm>
            <a:off x="699248" y="177801"/>
            <a:ext cx="11340352" cy="790388"/>
          </a:xfrm>
        </p:spPr>
        <p:txBody>
          <a:bodyPr/>
          <a:lstStyle/>
          <a:p>
            <a:r>
              <a:rPr b="1"/>
              <a:t>Things to Consider </a:t>
            </a:r>
            <a:r>
              <a:rPr lang="en-US" b="1"/>
              <a:t>When Assessing Your Region</a:t>
            </a:r>
            <a:endParaRPr b="1"/>
          </a:p>
        </p:txBody>
      </p:sp>
      <p:sp>
        <p:nvSpPr>
          <p:cNvPr id="3" name="Content Placeholder 2">
            <a:extLst>
              <a:ext uri="{FF2B5EF4-FFF2-40B4-BE49-F238E27FC236}">
                <a16:creationId xmlns:a16="http://schemas.microsoft.com/office/drawing/2014/main" id="{99A7C1F9-F853-E6A7-6109-8F2BFC9668C7}"/>
              </a:ext>
            </a:extLst>
          </p:cNvPr>
          <p:cNvSpPr>
            <a:spLocks noGrp="1"/>
          </p:cNvSpPr>
          <p:nvPr>
            <p:ph idx="1"/>
          </p:nvPr>
        </p:nvSpPr>
        <p:spPr>
          <a:xfrm>
            <a:off x="932329" y="1219200"/>
            <a:ext cx="10936941" cy="4953000"/>
          </a:xfrm>
        </p:spPr>
        <p:txBody>
          <a:bodyPr vert="horz" lIns="91440" tIns="45720" rIns="91440" bIns="45720" rtlCol="0" anchor="t">
            <a:noAutofit/>
          </a:bodyPr>
          <a:lstStyle/>
          <a:p>
            <a:pPr marL="0" indent="0" algn="l">
              <a:buNone/>
              <a:defRPr sz="1800">
                <a:latin typeface="Calibri"/>
              </a:defRPr>
            </a:pPr>
            <a:r>
              <a:rPr lang="en-US" sz="3600"/>
              <a:t>1</a:t>
            </a:r>
            <a:r>
              <a:rPr sz="3600"/>
              <a:t>. How many people have been identified as trusted and respected by a number of people in the </a:t>
            </a:r>
            <a:r>
              <a:rPr lang="en-US" sz="3600"/>
              <a:t>region</a:t>
            </a:r>
            <a:r>
              <a:rPr sz="3600"/>
              <a:t>/local? (Leaders connect mobilizers into structures)</a:t>
            </a:r>
            <a:endParaRPr lang="en-US" sz="3600"/>
          </a:p>
          <a:p>
            <a:pPr marL="0" indent="0" algn="l">
              <a:buNone/>
              <a:defRPr sz="1800">
                <a:latin typeface="Calibri"/>
              </a:defRPr>
            </a:pPr>
            <a:r>
              <a:rPr sz="3600"/>
              <a:t>2. How many people are actively working in support of the union and have a group of folks that they influence? (Mobilizers get activists to show up and act)</a:t>
            </a:r>
            <a:endParaRPr lang="en-US" sz="3600"/>
          </a:p>
          <a:p>
            <a:pPr marL="0" indent="0" algn="l">
              <a:buNone/>
              <a:defRPr sz="1800">
                <a:latin typeface="Calibri"/>
              </a:defRPr>
            </a:pPr>
            <a:r>
              <a:rPr sz="3600"/>
              <a:t>3. How many people are ready to take pro-union action? (Activists see their relationship with the union as a participatory one)</a:t>
            </a:r>
          </a:p>
        </p:txBody>
      </p:sp>
    </p:spTree>
    <p:extLst>
      <p:ext uri="{BB962C8B-B14F-4D97-AF65-F5344CB8AC3E}">
        <p14:creationId xmlns:p14="http://schemas.microsoft.com/office/powerpoint/2010/main" val="653447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89EBD-D9CD-064C-8271-52D632271459}"/>
              </a:ext>
            </a:extLst>
          </p:cNvPr>
          <p:cNvSpPr>
            <a:spLocks noGrp="1"/>
          </p:cNvSpPr>
          <p:nvPr>
            <p:ph type="title"/>
          </p:nvPr>
        </p:nvSpPr>
        <p:spPr>
          <a:xfrm>
            <a:off x="1593436" y="177800"/>
            <a:ext cx="9782801" cy="633910"/>
          </a:xfrm>
        </p:spPr>
        <p:txBody>
          <a:bodyPr/>
          <a:lstStyle/>
          <a:p>
            <a:r>
              <a:rPr lang="en-US"/>
              <a:t>Page 23 Base Building Plan</a:t>
            </a:r>
          </a:p>
        </p:txBody>
      </p:sp>
      <p:pic>
        <p:nvPicPr>
          <p:cNvPr id="4" name="Content Placeholder 3">
            <a:extLst>
              <a:ext uri="{FF2B5EF4-FFF2-40B4-BE49-F238E27FC236}">
                <a16:creationId xmlns:a16="http://schemas.microsoft.com/office/drawing/2014/main" id="{9BC39FDA-CFC9-BBB9-D73B-2D478AAC2B3F}"/>
              </a:ext>
            </a:extLst>
          </p:cNvPr>
          <p:cNvPicPr>
            <a:picLocks noGrp="1" noChangeAspect="1"/>
          </p:cNvPicPr>
          <p:nvPr>
            <p:ph idx="1"/>
          </p:nvPr>
        </p:nvPicPr>
        <p:blipFill>
          <a:blip r:embed="rId2"/>
          <a:stretch>
            <a:fillRect/>
          </a:stretch>
        </p:blipFill>
        <p:spPr>
          <a:xfrm>
            <a:off x="1592825" y="987421"/>
            <a:ext cx="9735584" cy="5274324"/>
          </a:xfrm>
          <a:prstGeom prst="rect">
            <a:avLst/>
          </a:prstGeom>
        </p:spPr>
      </p:pic>
    </p:spTree>
    <p:extLst>
      <p:ext uri="{BB962C8B-B14F-4D97-AF65-F5344CB8AC3E}">
        <p14:creationId xmlns:p14="http://schemas.microsoft.com/office/powerpoint/2010/main" val="4058662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C49DA-4632-7C2B-9470-C7F9789450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A7D769-2D67-6EAB-19A8-138C81206D4E}"/>
              </a:ext>
            </a:extLst>
          </p:cNvPr>
          <p:cNvSpPr>
            <a:spLocks noGrp="1"/>
          </p:cNvSpPr>
          <p:nvPr>
            <p:ph type="title"/>
          </p:nvPr>
        </p:nvSpPr>
        <p:spPr>
          <a:xfrm>
            <a:off x="764761" y="177800"/>
            <a:ext cx="9679402" cy="703859"/>
          </a:xfrm>
        </p:spPr>
        <p:txBody>
          <a:bodyPr/>
          <a:lstStyle/>
          <a:p>
            <a:r>
              <a:rPr lang="en-US"/>
              <a:t>Mix by NEA Region</a:t>
            </a:r>
          </a:p>
        </p:txBody>
      </p:sp>
      <p:sp>
        <p:nvSpPr>
          <p:cNvPr id="3" name="Content Placeholder 2">
            <a:extLst>
              <a:ext uri="{FF2B5EF4-FFF2-40B4-BE49-F238E27FC236}">
                <a16:creationId xmlns:a16="http://schemas.microsoft.com/office/drawing/2014/main" id="{CA849ED1-8334-22BC-1323-AC7B16A0147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E5801D4-5C9C-F9E1-50D9-FA6C2FDE845D}"/>
              </a:ext>
            </a:extLst>
          </p:cNvPr>
          <p:cNvPicPr>
            <a:picLocks noChangeAspect="1"/>
          </p:cNvPicPr>
          <p:nvPr/>
        </p:nvPicPr>
        <p:blipFill>
          <a:blip r:embed="rId2"/>
          <a:srcRect l="29367" t="33333" r="7716" b="12916"/>
          <a:stretch>
            <a:fillRect/>
          </a:stretch>
        </p:blipFill>
        <p:spPr>
          <a:xfrm>
            <a:off x="1322387" y="881659"/>
            <a:ext cx="9544050" cy="5435687"/>
          </a:xfrm>
          <a:prstGeom prst="rect">
            <a:avLst/>
          </a:prstGeom>
        </p:spPr>
      </p:pic>
    </p:spTree>
    <p:extLst>
      <p:ext uri="{BB962C8B-B14F-4D97-AF65-F5344CB8AC3E}">
        <p14:creationId xmlns:p14="http://schemas.microsoft.com/office/powerpoint/2010/main" val="3174372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7EBFE-BEB1-2228-B161-EE8C605F06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179045-1AEE-91F0-A9B9-ADEB2AFBE799}"/>
              </a:ext>
            </a:extLst>
          </p:cNvPr>
          <p:cNvSpPr>
            <a:spLocks noGrp="1"/>
          </p:cNvSpPr>
          <p:nvPr>
            <p:ph type="title"/>
          </p:nvPr>
        </p:nvSpPr>
        <p:spPr/>
        <p:txBody>
          <a:bodyPr/>
          <a:lstStyle/>
          <a:p>
            <a:r>
              <a:rPr lang="en-US"/>
              <a:t>Group Work</a:t>
            </a:r>
          </a:p>
        </p:txBody>
      </p:sp>
      <p:sp>
        <p:nvSpPr>
          <p:cNvPr id="3" name="Content Placeholder 2">
            <a:extLst>
              <a:ext uri="{FF2B5EF4-FFF2-40B4-BE49-F238E27FC236}">
                <a16:creationId xmlns:a16="http://schemas.microsoft.com/office/drawing/2014/main" id="{57DB4E28-61F1-2981-57E3-49D8EBC26D4C}"/>
              </a:ext>
            </a:extLst>
          </p:cNvPr>
          <p:cNvSpPr>
            <a:spLocks noGrp="1"/>
          </p:cNvSpPr>
          <p:nvPr>
            <p:ph idx="1"/>
          </p:nvPr>
        </p:nvSpPr>
        <p:spPr/>
        <p:txBody>
          <a:bodyPr vert="horz" lIns="91440" tIns="45720" rIns="91440" bIns="45720" rtlCol="0" anchor="t">
            <a:normAutofit lnSpcReduction="10000"/>
          </a:bodyPr>
          <a:lstStyle/>
          <a:p>
            <a:pPr marL="0" indent="0">
              <a:buNone/>
            </a:pPr>
            <a:r>
              <a:rPr lang="en-US" sz="3200">
                <a:solidFill>
                  <a:srgbClr val="000000"/>
                </a:solidFill>
                <a:latin typeface="Calibri"/>
                <a:ea typeface="Calibri"/>
                <a:cs typeface="Calibri"/>
              </a:rPr>
              <a:t>How do you Map your caucus (local, state, region, national) to find your leaders?</a:t>
            </a:r>
            <a:endParaRPr lang="en-US"/>
          </a:p>
          <a:p>
            <a:pPr marL="246380" indent="-246380"/>
            <a:r>
              <a:rPr lang="en-US" sz="3200">
                <a:solidFill>
                  <a:srgbClr val="000000"/>
                </a:solidFill>
                <a:latin typeface="Calibri"/>
                <a:ea typeface="Calibri"/>
                <a:cs typeface="Calibri"/>
              </a:rPr>
              <a:t>Who is missing from this room? </a:t>
            </a:r>
          </a:p>
          <a:p>
            <a:pPr marL="246380" indent="-246380"/>
            <a:r>
              <a:rPr lang="en-US" sz="3200">
                <a:solidFill>
                  <a:srgbClr val="000000"/>
                </a:solidFill>
                <a:latin typeface="Calibri"/>
                <a:ea typeface="Calibri"/>
                <a:cs typeface="Calibri"/>
              </a:rPr>
              <a:t>What tools, resources, supports do you need? What do you have access to at this moment?</a:t>
            </a:r>
            <a:endParaRPr lang="en-US"/>
          </a:p>
          <a:p>
            <a:pPr marL="246380" indent="-246380"/>
            <a:r>
              <a:rPr lang="en-US" sz="3200">
                <a:solidFill>
                  <a:srgbClr val="000000"/>
                </a:solidFill>
                <a:latin typeface="Calibri"/>
                <a:ea typeface="Calibri"/>
                <a:cs typeface="Calibri"/>
              </a:rPr>
              <a:t>Name, Role, Location, </a:t>
            </a:r>
            <a:r>
              <a:rPr lang="en-US" sz="3200" err="1">
                <a:solidFill>
                  <a:srgbClr val="000000"/>
                </a:solidFill>
                <a:latin typeface="Calibri"/>
                <a:ea typeface="Calibri"/>
                <a:cs typeface="Calibri"/>
              </a:rPr>
              <a:t>Etc</a:t>
            </a:r>
            <a:endParaRPr lang="en-US" sz="3200">
              <a:solidFill>
                <a:srgbClr val="000000"/>
              </a:solidFill>
              <a:latin typeface="Calibri"/>
              <a:ea typeface="Calibri"/>
              <a:cs typeface="Calibri"/>
            </a:endParaRPr>
          </a:p>
          <a:p>
            <a:pPr marL="246380" indent="-246380"/>
            <a:r>
              <a:rPr lang="en-US" sz="3200">
                <a:solidFill>
                  <a:srgbClr val="000000"/>
                </a:solidFill>
                <a:latin typeface="Calibri"/>
                <a:ea typeface="Calibri"/>
                <a:cs typeface="Calibri"/>
              </a:rPr>
              <a:t>What roles do you need them to play in a particular campaign?</a:t>
            </a:r>
          </a:p>
          <a:p>
            <a:pPr marL="246380" indent="-246380"/>
            <a:r>
              <a:rPr lang="en-US" sz="3200">
                <a:solidFill>
                  <a:srgbClr val="000000"/>
                </a:solidFill>
                <a:latin typeface="Calibri"/>
                <a:ea typeface="Calibri"/>
                <a:cs typeface="Calibri"/>
              </a:rPr>
              <a:t>A list of what you do not yet have</a:t>
            </a:r>
          </a:p>
          <a:p>
            <a:pPr marL="0" indent="0">
              <a:buNone/>
            </a:pPr>
            <a:endParaRPr lang="en-US"/>
          </a:p>
        </p:txBody>
      </p:sp>
    </p:spTree>
    <p:extLst>
      <p:ext uri="{BB962C8B-B14F-4D97-AF65-F5344CB8AC3E}">
        <p14:creationId xmlns:p14="http://schemas.microsoft.com/office/powerpoint/2010/main" val="1052490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F02EA-303B-E596-569A-379860B022B0}"/>
              </a:ext>
            </a:extLst>
          </p:cNvPr>
          <p:cNvSpPr>
            <a:spLocks noGrp="1"/>
          </p:cNvSpPr>
          <p:nvPr>
            <p:ph type="title"/>
          </p:nvPr>
        </p:nvSpPr>
        <p:spPr/>
        <p:txBody>
          <a:bodyPr/>
          <a:lstStyle/>
          <a:p>
            <a:r>
              <a:rPr lang="en-US"/>
              <a:t>Group Work (25 min) </a:t>
            </a:r>
          </a:p>
        </p:txBody>
      </p:sp>
      <p:sp>
        <p:nvSpPr>
          <p:cNvPr id="3" name="Content Placeholder 2">
            <a:extLst>
              <a:ext uri="{FF2B5EF4-FFF2-40B4-BE49-F238E27FC236}">
                <a16:creationId xmlns:a16="http://schemas.microsoft.com/office/drawing/2014/main" id="{F521137F-D8E6-CDCA-7082-97BF8F1471D6}"/>
              </a:ext>
            </a:extLst>
          </p:cNvPr>
          <p:cNvSpPr>
            <a:spLocks noGrp="1"/>
          </p:cNvSpPr>
          <p:nvPr>
            <p:ph idx="1"/>
          </p:nvPr>
        </p:nvSpPr>
        <p:spPr/>
        <p:txBody>
          <a:bodyPr vert="horz" lIns="91440" tIns="45720" rIns="91440" bIns="45720" rtlCol="0" anchor="t">
            <a:normAutofit/>
          </a:bodyPr>
          <a:lstStyle/>
          <a:p>
            <a:pPr marL="246380" indent="-246380"/>
            <a:r>
              <a:rPr lang="en-US"/>
              <a:t>Visualize structure(s)</a:t>
            </a:r>
          </a:p>
          <a:p>
            <a:pPr marL="246380" indent="-246380"/>
            <a:r>
              <a:rPr lang="en-US"/>
              <a:t>ID Key leaders</a:t>
            </a:r>
          </a:p>
          <a:p>
            <a:pPr marL="246380" indent="-246380"/>
            <a:r>
              <a:rPr lang="en-US"/>
              <a:t>List information/resources needed</a:t>
            </a:r>
          </a:p>
        </p:txBody>
      </p:sp>
    </p:spTree>
    <p:extLst>
      <p:ext uri="{BB962C8B-B14F-4D97-AF65-F5344CB8AC3E}">
        <p14:creationId xmlns:p14="http://schemas.microsoft.com/office/powerpoint/2010/main" val="1963927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31B84-FA04-B30D-2DDE-3262BC678DA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D50035B-42C6-AAF8-F374-65103D538B7A}"/>
              </a:ext>
            </a:extLst>
          </p:cNvPr>
          <p:cNvSpPr>
            <a:spLocks noGrp="1"/>
          </p:cNvSpPr>
          <p:nvPr>
            <p:ph type="title"/>
          </p:nvPr>
        </p:nvSpPr>
        <p:spPr>
          <a:xfrm>
            <a:off x="649961" y="177802"/>
            <a:ext cx="9782801" cy="1006254"/>
          </a:xfrm>
        </p:spPr>
        <p:txBody>
          <a:bodyPr>
            <a:normAutofit/>
          </a:bodyPr>
          <a:lstStyle/>
          <a:p>
            <a:r>
              <a:rPr lang="en-US" sz="3999" b="1"/>
              <a:t>Key Ideas</a:t>
            </a:r>
          </a:p>
        </p:txBody>
      </p:sp>
      <p:sp>
        <p:nvSpPr>
          <p:cNvPr id="12" name="Content Placeholder 11">
            <a:extLst>
              <a:ext uri="{FF2B5EF4-FFF2-40B4-BE49-F238E27FC236}">
                <a16:creationId xmlns:a16="http://schemas.microsoft.com/office/drawing/2014/main" id="{C76EFBB9-0B33-67FD-1173-44716F8587B5}"/>
              </a:ext>
            </a:extLst>
          </p:cNvPr>
          <p:cNvSpPr>
            <a:spLocks noGrp="1"/>
          </p:cNvSpPr>
          <p:nvPr>
            <p:ph idx="1"/>
          </p:nvPr>
        </p:nvSpPr>
        <p:spPr>
          <a:xfrm>
            <a:off x="3516930" y="499898"/>
            <a:ext cx="8424058" cy="6180300"/>
          </a:xfrm>
        </p:spPr>
        <p:txBody>
          <a:bodyPr vert="horz" lIns="91416" tIns="45708" rIns="91416" bIns="45708" rtlCol="0" anchor="t">
            <a:normAutofit/>
          </a:bodyPr>
          <a:lstStyle/>
          <a:p>
            <a:pPr marL="0" indent="0">
              <a:buNone/>
            </a:pPr>
            <a:endParaRPr lang="en-US" sz="3550"/>
          </a:p>
          <a:p>
            <a:pPr marL="0" indent="0">
              <a:lnSpc>
                <a:spcPct val="100000"/>
              </a:lnSpc>
              <a:buNone/>
            </a:pPr>
            <a:r>
              <a:rPr lang="en-US" sz="3200"/>
              <a:t>Mapping is an analysis tool for members to use.</a:t>
            </a:r>
          </a:p>
          <a:p>
            <a:pPr marL="0" indent="0">
              <a:lnSpc>
                <a:spcPct val="100000"/>
              </a:lnSpc>
              <a:buNone/>
            </a:pPr>
            <a:r>
              <a:rPr lang="en-US" sz="3200"/>
              <a:t>Helps organizers think about their people differently and plan for effective use of power.</a:t>
            </a:r>
          </a:p>
        </p:txBody>
      </p:sp>
      <p:pic>
        <p:nvPicPr>
          <p:cNvPr id="2" name="Picture 1" descr="A picture containing text, red, sign&#10;&#10;Description automatically generated">
            <a:extLst>
              <a:ext uri="{FF2B5EF4-FFF2-40B4-BE49-F238E27FC236}">
                <a16:creationId xmlns:a16="http://schemas.microsoft.com/office/drawing/2014/main" id="{4DD9FCDF-178A-54AA-D65A-F012E0013421}"/>
              </a:ext>
            </a:extLst>
          </p:cNvPr>
          <p:cNvPicPr>
            <a:picLocks noChangeAspect="1"/>
          </p:cNvPicPr>
          <p:nvPr/>
        </p:nvPicPr>
        <p:blipFill>
          <a:blip r:embed="rId2"/>
          <a:stretch>
            <a:fillRect/>
          </a:stretch>
        </p:blipFill>
        <p:spPr>
          <a:xfrm>
            <a:off x="649961" y="1703594"/>
            <a:ext cx="2866969" cy="2774276"/>
          </a:xfrm>
          <a:prstGeom prst="rect">
            <a:avLst/>
          </a:prstGeom>
          <a:ln>
            <a:noFill/>
          </a:ln>
        </p:spPr>
      </p:pic>
    </p:spTree>
    <p:extLst>
      <p:ext uri="{BB962C8B-B14F-4D97-AF65-F5344CB8AC3E}">
        <p14:creationId xmlns:p14="http://schemas.microsoft.com/office/powerpoint/2010/main" val="302075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Self- Assessment</a:t>
            </a:r>
          </a:p>
        </p:txBody>
      </p:sp>
      <p:sp>
        <p:nvSpPr>
          <p:cNvPr id="3" name="Text Placeholder 2"/>
          <p:cNvSpPr>
            <a:spLocks noGrp="1"/>
          </p:cNvSpPr>
          <p:nvPr>
            <p:ph type="body" idx="1"/>
          </p:nvPr>
        </p:nvSpPr>
        <p:spPr/>
        <p:txBody>
          <a:bodyPr/>
          <a:lstStyle/>
          <a:p>
            <a:r>
              <a:rPr lang="en-US"/>
              <a:t>Dr. Taraja</a:t>
            </a:r>
          </a:p>
        </p:txBody>
      </p:sp>
    </p:spTree>
    <p:extLst>
      <p:ext uri="{BB962C8B-B14F-4D97-AF65-F5344CB8AC3E}">
        <p14:creationId xmlns:p14="http://schemas.microsoft.com/office/powerpoint/2010/main" val="3523360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B9D4-C41C-946A-3154-648F0D9054F5}"/>
              </a:ext>
            </a:extLst>
          </p:cNvPr>
          <p:cNvSpPr>
            <a:spLocks noGrp="1"/>
          </p:cNvSpPr>
          <p:nvPr>
            <p:ph type="title"/>
          </p:nvPr>
        </p:nvSpPr>
        <p:spPr>
          <a:xfrm>
            <a:off x="1593436" y="177801"/>
            <a:ext cx="9782801" cy="925286"/>
          </a:xfrm>
        </p:spPr>
        <p:txBody>
          <a:bodyPr anchor="b">
            <a:normAutofit/>
          </a:bodyPr>
          <a:lstStyle/>
          <a:p>
            <a:r>
              <a:rPr lang="en-US"/>
              <a:t>Strength and Growth Page 6 </a:t>
            </a:r>
          </a:p>
        </p:txBody>
      </p:sp>
      <p:pic>
        <p:nvPicPr>
          <p:cNvPr id="6146" name="Picture 2" descr="Teachers and Education Workers Set to ...">
            <a:extLst>
              <a:ext uri="{FF2B5EF4-FFF2-40B4-BE49-F238E27FC236}">
                <a16:creationId xmlns:a16="http://schemas.microsoft.com/office/drawing/2014/main" id="{45340457-DA0F-CD8C-1CA7-F6A11D28911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l="8489" r="21435" b="2"/>
          <a:stretch>
            <a:fillRect/>
          </a:stretch>
        </p:blipFill>
        <p:spPr bwMode="auto">
          <a:xfrm>
            <a:off x="1390236" y="1295400"/>
            <a:ext cx="4814586" cy="4572000"/>
          </a:xfrm>
          <a:prstGeom prst="rect">
            <a:avLst/>
          </a:prstGeom>
          <a:noFill/>
          <a:extLst>
            <a:ext uri="{909E8E84-426E-40DD-AFC4-6F175D3DCCD1}">
              <a14:hiddenFill xmlns:a14="http://schemas.microsoft.com/office/drawing/2010/main">
                <a:solidFill>
                  <a:srgbClr val="FFFFFF"/>
                </a:solidFill>
              </a14:hiddenFill>
            </a:ext>
          </a:extLst>
        </p:spPr>
      </p:pic>
      <p:sp>
        <p:nvSpPr>
          <p:cNvPr id="6151" name="Content Placeholder 3">
            <a:extLst>
              <a:ext uri="{FF2B5EF4-FFF2-40B4-BE49-F238E27FC236}">
                <a16:creationId xmlns:a16="http://schemas.microsoft.com/office/drawing/2014/main" id="{F8C4E4CD-EF92-2DA9-2515-470114E4B5FF}"/>
              </a:ext>
            </a:extLst>
          </p:cNvPr>
          <p:cNvSpPr>
            <a:spLocks noGrp="1"/>
          </p:cNvSpPr>
          <p:nvPr>
            <p:ph sz="half" idx="2"/>
          </p:nvPr>
        </p:nvSpPr>
        <p:spPr>
          <a:xfrm>
            <a:off x="6561651" y="1187068"/>
            <a:ext cx="4814586" cy="4985132"/>
          </a:xfrm>
        </p:spPr>
        <p:txBody>
          <a:bodyPr vert="horz" lIns="91440" tIns="45720" rIns="91440" bIns="45720" rtlCol="0" anchor="t">
            <a:normAutofit lnSpcReduction="10000"/>
          </a:bodyPr>
          <a:lstStyle/>
          <a:p>
            <a:pPr marL="246380" indent="-246380"/>
            <a:r>
              <a:rPr lang="en-US"/>
              <a:t>Strength is the ability to use power to win. </a:t>
            </a:r>
          </a:p>
          <a:p>
            <a:pPr marL="246380" indent="-246380"/>
            <a:endParaRPr lang="en-US"/>
          </a:p>
          <a:p>
            <a:pPr marL="246380" indent="-246380"/>
            <a:r>
              <a:rPr lang="en-US"/>
              <a:t>Growth is a focus on building the base of members, leaders, structures, and partners.</a:t>
            </a:r>
          </a:p>
          <a:p>
            <a:pPr marL="246380" indent="-246380"/>
            <a:endParaRPr lang="en-US"/>
          </a:p>
          <a:p>
            <a:pPr marL="246380" indent="-246380"/>
            <a:r>
              <a:rPr lang="en-US"/>
              <a:t>Think about the base building plan you just worked on. </a:t>
            </a:r>
          </a:p>
        </p:txBody>
      </p:sp>
    </p:spTree>
    <p:extLst>
      <p:ext uri="{BB962C8B-B14F-4D97-AF65-F5344CB8AC3E}">
        <p14:creationId xmlns:p14="http://schemas.microsoft.com/office/powerpoint/2010/main" val="2592185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30699-83FC-1350-5ADC-768B46C37060}"/>
              </a:ext>
            </a:extLst>
          </p:cNvPr>
          <p:cNvSpPr>
            <a:spLocks noGrp="1"/>
          </p:cNvSpPr>
          <p:nvPr>
            <p:ph type="title"/>
          </p:nvPr>
        </p:nvSpPr>
        <p:spPr>
          <a:xfrm>
            <a:off x="833718" y="179293"/>
            <a:ext cx="10542519" cy="654425"/>
          </a:xfrm>
        </p:spPr>
        <p:txBody>
          <a:bodyPr/>
          <a:lstStyle/>
          <a:p>
            <a:r>
              <a:rPr lang="en-US"/>
              <a:t>Self-Assessment Cycle </a:t>
            </a:r>
          </a:p>
        </p:txBody>
      </p:sp>
      <p:graphicFrame>
        <p:nvGraphicFramePr>
          <p:cNvPr id="4" name="Content Placeholder 3">
            <a:extLst>
              <a:ext uri="{FF2B5EF4-FFF2-40B4-BE49-F238E27FC236}">
                <a16:creationId xmlns:a16="http://schemas.microsoft.com/office/drawing/2014/main" id="{9C4AE9CC-B35B-414B-5B2D-BBFDBED87E19}"/>
              </a:ext>
            </a:extLst>
          </p:cNvPr>
          <p:cNvGraphicFramePr>
            <a:graphicFrameLocks noGrp="1"/>
          </p:cNvGraphicFramePr>
          <p:nvPr>
            <p:ph idx="1"/>
            <p:extLst>
              <p:ext uri="{D42A27DB-BD31-4B8C-83A1-F6EECF244321}">
                <p14:modId xmlns:p14="http://schemas.microsoft.com/office/powerpoint/2010/main" val="3804518785"/>
              </p:ext>
            </p:extLst>
          </p:nvPr>
        </p:nvGraphicFramePr>
        <p:xfrm>
          <a:off x="618566" y="1299882"/>
          <a:ext cx="10757460" cy="4872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7384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7093" y="219732"/>
            <a:ext cx="9782801" cy="508000"/>
          </a:xfrm>
        </p:spPr>
        <p:txBody>
          <a:bodyPr vert="horz" lIns="91440" tIns="45720" rIns="91440" bIns="45720" rtlCol="0" anchor="b">
            <a:noAutofit/>
          </a:bodyPr>
          <a:lstStyle/>
          <a:p>
            <a:r>
              <a:rPr lang="en-US" sz="4000"/>
              <a:t>Tool Tour Page 6</a:t>
            </a:r>
          </a:p>
        </p:txBody>
      </p:sp>
      <p:pic>
        <p:nvPicPr>
          <p:cNvPr id="9" name="Picture 8">
            <a:extLst>
              <a:ext uri="{FF2B5EF4-FFF2-40B4-BE49-F238E27FC236}">
                <a16:creationId xmlns:a16="http://schemas.microsoft.com/office/drawing/2014/main" id="{D66B9AEE-D9A9-22AA-F999-02881C9CE9DA}"/>
              </a:ext>
            </a:extLst>
          </p:cNvPr>
          <p:cNvPicPr>
            <a:picLocks noChangeAspect="1"/>
          </p:cNvPicPr>
          <p:nvPr/>
        </p:nvPicPr>
        <p:blipFill>
          <a:blip r:embed="rId2"/>
          <a:srcRect l="14428" t="10897" r="15282" b="34197"/>
          <a:stretch>
            <a:fillRect/>
          </a:stretch>
        </p:blipFill>
        <p:spPr>
          <a:xfrm>
            <a:off x="1150453" y="2456239"/>
            <a:ext cx="8688325" cy="4530069"/>
          </a:xfrm>
          <a:prstGeom prst="rect">
            <a:avLst/>
          </a:prstGeom>
          <a:noFill/>
        </p:spPr>
      </p:pic>
      <p:sp>
        <p:nvSpPr>
          <p:cNvPr id="5" name="Content Placeholder 2"/>
          <p:cNvSpPr txBox="1">
            <a:spLocks/>
          </p:cNvSpPr>
          <p:nvPr/>
        </p:nvSpPr>
        <p:spPr>
          <a:xfrm>
            <a:off x="557274" y="431801"/>
            <a:ext cx="10595499" cy="4572000"/>
          </a:xfrm>
          <a:prstGeom prst="rect">
            <a:avLst/>
          </a:prstGeom>
        </p:spPr>
        <p:txBody>
          <a:bodyPr vert="horz" lIns="91440" tIns="45720" rIns="9144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spcBef>
                <a:spcPts val="1400"/>
              </a:spcBef>
              <a:buClr>
                <a:schemeClr val="accent2">
                  <a:lumMod val="75000"/>
                </a:schemeClr>
              </a:buClr>
              <a:buNone/>
            </a:pPr>
            <a:endParaRPr lang="en-US" sz="2800">
              <a:solidFill>
                <a:schemeClr val="tx1"/>
              </a:solidFill>
            </a:endParaRPr>
          </a:p>
          <a:p>
            <a:pPr marL="246888" indent="-246888">
              <a:spcBef>
                <a:spcPts val="1400"/>
              </a:spcBef>
              <a:buFont typeface="Euphemia" pitchFamily="34" charset="0"/>
              <a:buChar char="›"/>
            </a:pPr>
            <a:endParaRPr lang="en-US" sz="2800">
              <a:solidFill>
                <a:schemeClr val="tx1"/>
              </a:solidFill>
            </a:endParaRPr>
          </a:p>
          <a:p>
            <a:pPr marL="246888" indent="-246888">
              <a:spcBef>
                <a:spcPts val="1400"/>
              </a:spcBef>
              <a:buFont typeface="Euphemia" pitchFamily="34" charset="0"/>
              <a:buChar char="›"/>
            </a:pPr>
            <a:endParaRPr lang="en-US" sz="2800">
              <a:solidFill>
                <a:schemeClr val="tx1"/>
              </a:solidFill>
            </a:endParaRPr>
          </a:p>
        </p:txBody>
      </p:sp>
      <p:sp>
        <p:nvSpPr>
          <p:cNvPr id="10" name="Content Placeholder 2">
            <a:extLst>
              <a:ext uri="{FF2B5EF4-FFF2-40B4-BE49-F238E27FC236}">
                <a16:creationId xmlns:a16="http://schemas.microsoft.com/office/drawing/2014/main" id="{6EA6FBC5-13F5-E50B-E905-DDB4195D30C8}"/>
              </a:ext>
            </a:extLst>
          </p:cNvPr>
          <p:cNvSpPr>
            <a:spLocks noGrp="1"/>
          </p:cNvSpPr>
          <p:nvPr>
            <p:ph idx="1"/>
          </p:nvPr>
        </p:nvSpPr>
        <p:spPr>
          <a:xfrm>
            <a:off x="737093" y="867767"/>
            <a:ext cx="10997382" cy="1588776"/>
          </a:xfrm>
        </p:spPr>
        <p:txBody>
          <a:bodyPr vert="horz" lIns="91440" tIns="45720" rIns="91440" bIns="45720" rtlCol="0" anchor="t">
            <a:normAutofit lnSpcReduction="10000"/>
          </a:bodyPr>
          <a:lstStyle/>
          <a:p>
            <a:pPr marL="0" indent="0">
              <a:buNone/>
            </a:pPr>
            <a:r>
              <a:rPr lang="en-US" sz="3000"/>
              <a:t>Five broad categories with rows of descriptors</a:t>
            </a:r>
          </a:p>
          <a:p>
            <a:pPr marL="0" indent="0">
              <a:buNone/>
            </a:pPr>
            <a:r>
              <a:rPr lang="en-US" sz="3000"/>
              <a:t>Rate each row then record a total for each category</a:t>
            </a:r>
          </a:p>
          <a:p>
            <a:pPr marL="0" indent="0">
              <a:buNone/>
            </a:pPr>
            <a:r>
              <a:rPr lang="en-US" sz="3000"/>
              <a:t>Low Score is strength; High Score is growth focus</a:t>
            </a:r>
          </a:p>
          <a:p>
            <a:pPr marL="0" indent="0">
              <a:buNone/>
            </a:pPr>
            <a:endParaRPr lang="en-US" sz="3000"/>
          </a:p>
          <a:p>
            <a:pPr marL="0" indent="0">
              <a:buNone/>
            </a:pPr>
            <a:endParaRPr lang="en-US" sz="4000"/>
          </a:p>
        </p:txBody>
      </p:sp>
    </p:spTree>
    <p:extLst>
      <p:ext uri="{BB962C8B-B14F-4D97-AF65-F5344CB8AC3E}">
        <p14:creationId xmlns:p14="http://schemas.microsoft.com/office/powerpoint/2010/main" val="3288233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218" y="246039"/>
            <a:ext cx="9782801" cy="682009"/>
          </a:xfrm>
        </p:spPr>
        <p:txBody>
          <a:bodyPr/>
          <a:lstStyle/>
          <a:p>
            <a:r>
              <a:rPr lang="en-US"/>
              <a:t>Report Out and Discuss</a:t>
            </a:r>
          </a:p>
        </p:txBody>
      </p:sp>
      <p:sp>
        <p:nvSpPr>
          <p:cNvPr id="3" name="Content Placeholder 2"/>
          <p:cNvSpPr>
            <a:spLocks noGrp="1"/>
          </p:cNvSpPr>
          <p:nvPr>
            <p:ph idx="1"/>
          </p:nvPr>
        </p:nvSpPr>
        <p:spPr>
          <a:xfrm>
            <a:off x="788218" y="1132763"/>
            <a:ext cx="10662253" cy="3043451"/>
          </a:xfrm>
        </p:spPr>
        <p:txBody>
          <a:bodyPr vert="horz" lIns="91440" tIns="45720" rIns="91440" bIns="45720" rtlCol="0" anchor="t">
            <a:normAutofit/>
          </a:bodyPr>
          <a:lstStyle/>
          <a:p>
            <a:pPr marL="0" indent="0">
              <a:buNone/>
            </a:pPr>
            <a:r>
              <a:rPr lang="en-US" sz="4000"/>
              <a:t>What did you notice?</a:t>
            </a:r>
          </a:p>
          <a:p>
            <a:pPr marL="0" indent="0">
              <a:buNone/>
            </a:pPr>
            <a:r>
              <a:rPr lang="en-US" sz="4000"/>
              <a:t>Are these “internal” issues?</a:t>
            </a:r>
          </a:p>
          <a:p>
            <a:pPr marL="0" indent="0">
              <a:buNone/>
            </a:pPr>
            <a:r>
              <a:rPr lang="en-US" sz="4000"/>
              <a:t>How can external campaigns help address your internal issues? </a:t>
            </a:r>
          </a:p>
        </p:txBody>
      </p:sp>
      <p:pic>
        <p:nvPicPr>
          <p:cNvPr id="1026" name="Picture 2" descr="What We Mean By “Worker Vo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496" y="3903260"/>
            <a:ext cx="11040636" cy="2451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785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B99BD-72A2-CD25-2908-F098200166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AFD25A-CFA5-43C8-BDC8-7F632FBF8A8B}"/>
              </a:ext>
            </a:extLst>
          </p:cNvPr>
          <p:cNvSpPr>
            <a:spLocks noGrp="1"/>
          </p:cNvSpPr>
          <p:nvPr>
            <p:ph type="title"/>
          </p:nvPr>
        </p:nvSpPr>
        <p:spPr>
          <a:xfrm>
            <a:off x="801573" y="365880"/>
            <a:ext cx="11054433" cy="928966"/>
          </a:xfrm>
        </p:spPr>
        <p:txBody>
          <a:bodyPr>
            <a:normAutofit/>
          </a:bodyPr>
          <a:lstStyle/>
          <a:p>
            <a:r>
              <a:rPr lang="en-US" b="1"/>
              <a:t>If there was a crisis, how prepared is your local?</a:t>
            </a:r>
            <a:r>
              <a:rPr lang="en-US"/>
              <a:t> </a:t>
            </a:r>
          </a:p>
        </p:txBody>
      </p:sp>
      <p:pic>
        <p:nvPicPr>
          <p:cNvPr id="7" name="Content Placeholder 6" descr="A close up of a person&amp;#39;s nose&#10;&#10;AI-generated content may be incorrect.">
            <a:extLst>
              <a:ext uri="{FF2B5EF4-FFF2-40B4-BE49-F238E27FC236}">
                <a16:creationId xmlns:a16="http://schemas.microsoft.com/office/drawing/2014/main" id="{F7CF33C0-937D-B66B-04A9-293C96F2A148}"/>
              </a:ext>
            </a:extLst>
          </p:cNvPr>
          <p:cNvPicPr>
            <a:picLocks noGrp="1" noChangeAspect="1"/>
          </p:cNvPicPr>
          <p:nvPr>
            <p:ph idx="1"/>
          </p:nvPr>
        </p:nvPicPr>
        <p:blipFill>
          <a:blip r:embed="rId2"/>
          <a:stretch>
            <a:fillRect/>
          </a:stretch>
        </p:blipFill>
        <p:spPr>
          <a:xfrm>
            <a:off x="2855585" y="2069796"/>
            <a:ext cx="6936279" cy="3932986"/>
          </a:xfrm>
          <a:prstGeom prst="rect">
            <a:avLst/>
          </a:prstGeom>
        </p:spPr>
      </p:pic>
    </p:spTree>
    <p:extLst>
      <p:ext uri="{BB962C8B-B14F-4D97-AF65-F5344CB8AC3E}">
        <p14:creationId xmlns:p14="http://schemas.microsoft.com/office/powerpoint/2010/main" val="574979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1EB53-A38C-F33F-EE41-B6C7ECA40311}"/>
              </a:ext>
            </a:extLst>
          </p:cNvPr>
          <p:cNvSpPr>
            <a:spLocks noGrp="1"/>
          </p:cNvSpPr>
          <p:nvPr>
            <p:ph type="title"/>
          </p:nvPr>
        </p:nvSpPr>
        <p:spPr>
          <a:xfrm>
            <a:off x="650007" y="-402772"/>
            <a:ext cx="9782801" cy="1239837"/>
          </a:xfrm>
        </p:spPr>
        <p:txBody>
          <a:bodyPr/>
          <a:lstStyle/>
          <a:p>
            <a:r>
              <a:rPr lang="en-US"/>
              <a:t>Five Questions for Consideration- page 11</a:t>
            </a:r>
          </a:p>
        </p:txBody>
      </p:sp>
      <p:sp>
        <p:nvSpPr>
          <p:cNvPr id="3" name="Content Placeholder 2">
            <a:extLst>
              <a:ext uri="{FF2B5EF4-FFF2-40B4-BE49-F238E27FC236}">
                <a16:creationId xmlns:a16="http://schemas.microsoft.com/office/drawing/2014/main" id="{6732E650-B2F3-07A7-069F-7092E1765B66}"/>
              </a:ext>
            </a:extLst>
          </p:cNvPr>
          <p:cNvSpPr>
            <a:spLocks noGrp="1"/>
          </p:cNvSpPr>
          <p:nvPr>
            <p:ph idx="1"/>
          </p:nvPr>
        </p:nvSpPr>
        <p:spPr>
          <a:xfrm>
            <a:off x="650007" y="957943"/>
            <a:ext cx="10726231" cy="5214257"/>
          </a:xfrm>
        </p:spPr>
        <p:txBody>
          <a:bodyPr vert="horz" lIns="91440" tIns="45720" rIns="91440" bIns="45720" rtlCol="0" anchor="t">
            <a:normAutofit fontScale="85000" lnSpcReduction="20000"/>
          </a:bodyPr>
          <a:lstStyle/>
          <a:p>
            <a:pPr marL="514350" indent="-514350">
              <a:buAutoNum type="arabicPeriod"/>
            </a:pPr>
            <a:r>
              <a:rPr lang="en-US"/>
              <a:t>Has your local set goals for membership growth and participation? If yes, what are they? </a:t>
            </a:r>
          </a:p>
          <a:p>
            <a:pPr marL="0" indent="0">
              <a:buNone/>
            </a:pPr>
            <a:endParaRPr lang="en-US"/>
          </a:p>
          <a:p>
            <a:pPr marL="0" indent="0">
              <a:buNone/>
            </a:pPr>
            <a:r>
              <a:rPr lang="en-US"/>
              <a:t>2. What do you think are your organization’s main strengths that will allow you to build a strong union and effective campaign? </a:t>
            </a:r>
          </a:p>
          <a:p>
            <a:pPr marL="0" indent="0">
              <a:buNone/>
            </a:pPr>
            <a:endParaRPr lang="en-US"/>
          </a:p>
          <a:p>
            <a:pPr marL="0" indent="0">
              <a:buNone/>
            </a:pPr>
            <a:r>
              <a:rPr lang="en-US"/>
              <a:t>3. Overall, which of the areas above do you think are the largest challenges for your local? </a:t>
            </a:r>
          </a:p>
          <a:p>
            <a:pPr marL="246380" indent="-246380">
              <a:buAutoNum type="arabicPeriod"/>
            </a:pPr>
            <a:endParaRPr lang="en-US"/>
          </a:p>
          <a:p>
            <a:pPr marL="0" indent="0">
              <a:buNone/>
            </a:pPr>
            <a:r>
              <a:rPr lang="en-US"/>
              <a:t>4. In the areas that you’ve identified as your biggest challenges, what are the main barriers your local faces? </a:t>
            </a:r>
          </a:p>
          <a:p>
            <a:pPr marL="246380" indent="-246380">
              <a:buAutoNum type="arabicPeriod"/>
            </a:pPr>
            <a:endParaRPr lang="en-US"/>
          </a:p>
          <a:p>
            <a:pPr marL="0" indent="0">
              <a:buNone/>
            </a:pPr>
            <a:r>
              <a:rPr lang="en-US"/>
              <a:t>5. Which of the above areas do you think should be the top three priorities for your local to address? </a:t>
            </a:r>
          </a:p>
          <a:p>
            <a:pPr marL="246380" indent="-246380">
              <a:buAutoNum type="arabicPeriod"/>
            </a:pPr>
            <a:endParaRPr lang="en-US"/>
          </a:p>
        </p:txBody>
      </p:sp>
    </p:spTree>
    <p:extLst>
      <p:ext uri="{BB962C8B-B14F-4D97-AF65-F5344CB8AC3E}">
        <p14:creationId xmlns:p14="http://schemas.microsoft.com/office/powerpoint/2010/main" val="1313989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CDE7E-2626-91ED-1244-D2D82BDF02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C251A4-FBDF-187C-E28B-BDEB67E4576C}"/>
              </a:ext>
            </a:extLst>
          </p:cNvPr>
          <p:cNvSpPr>
            <a:spLocks noGrp="1"/>
          </p:cNvSpPr>
          <p:nvPr>
            <p:ph type="title"/>
          </p:nvPr>
        </p:nvSpPr>
        <p:spPr>
          <a:xfrm>
            <a:off x="833718" y="179293"/>
            <a:ext cx="10542519" cy="654425"/>
          </a:xfrm>
        </p:spPr>
        <p:txBody>
          <a:bodyPr/>
          <a:lstStyle/>
          <a:p>
            <a:r>
              <a:rPr lang="en-US"/>
              <a:t>Self-Assessment Cycle </a:t>
            </a:r>
          </a:p>
        </p:txBody>
      </p:sp>
      <p:graphicFrame>
        <p:nvGraphicFramePr>
          <p:cNvPr id="4" name="Content Placeholder 3">
            <a:extLst>
              <a:ext uri="{FF2B5EF4-FFF2-40B4-BE49-F238E27FC236}">
                <a16:creationId xmlns:a16="http://schemas.microsoft.com/office/drawing/2014/main" id="{D6A5218A-FE16-D083-F7C1-5AE458D81C3F}"/>
              </a:ext>
            </a:extLst>
          </p:cNvPr>
          <p:cNvGraphicFramePr>
            <a:graphicFrameLocks noGrp="1"/>
          </p:cNvGraphicFramePr>
          <p:nvPr>
            <p:ph idx="1"/>
          </p:nvPr>
        </p:nvGraphicFramePr>
        <p:xfrm>
          <a:off x="618566" y="1299882"/>
          <a:ext cx="10757460" cy="4872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9412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9E5D8-E4E4-5748-6A5F-3D40949236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FAA9E-D459-6F46-05F3-5F69AC275A60}"/>
              </a:ext>
            </a:extLst>
          </p:cNvPr>
          <p:cNvSpPr>
            <a:spLocks noGrp="1"/>
          </p:cNvSpPr>
          <p:nvPr>
            <p:ph type="title"/>
          </p:nvPr>
        </p:nvSpPr>
        <p:spPr>
          <a:xfrm>
            <a:off x="662018" y="0"/>
            <a:ext cx="2374306" cy="1134165"/>
          </a:xfrm>
        </p:spPr>
        <p:txBody>
          <a:bodyPr>
            <a:normAutofit/>
          </a:bodyPr>
          <a:lstStyle/>
          <a:p>
            <a:r>
              <a:rPr lang="en-US"/>
              <a:t>Key </a:t>
            </a:r>
            <a:br>
              <a:rPr lang="en-US"/>
            </a:br>
            <a:r>
              <a:rPr lang="en-US"/>
              <a:t>Points</a:t>
            </a:r>
          </a:p>
        </p:txBody>
      </p:sp>
      <p:sp>
        <p:nvSpPr>
          <p:cNvPr id="3" name="Content Placeholder 2">
            <a:extLst>
              <a:ext uri="{FF2B5EF4-FFF2-40B4-BE49-F238E27FC236}">
                <a16:creationId xmlns:a16="http://schemas.microsoft.com/office/drawing/2014/main" id="{37227EB7-6673-13FE-C908-B6963D3E4000}"/>
              </a:ext>
            </a:extLst>
          </p:cNvPr>
          <p:cNvSpPr>
            <a:spLocks noGrp="1"/>
          </p:cNvSpPr>
          <p:nvPr>
            <p:ph idx="1"/>
          </p:nvPr>
        </p:nvSpPr>
        <p:spPr>
          <a:xfrm>
            <a:off x="2791458" y="727969"/>
            <a:ext cx="9095742" cy="5240316"/>
          </a:xfrm>
        </p:spPr>
        <p:txBody>
          <a:bodyPr vert="horz" lIns="91440" tIns="45720" rIns="91440" bIns="45720" rtlCol="0" anchor="t">
            <a:noAutofit/>
          </a:bodyPr>
          <a:lstStyle/>
          <a:p>
            <a:pPr>
              <a:buFont typeface="Wingdings" panose="05000000000000000000" pitchFamily="2" charset="2"/>
              <a:buChar char="q"/>
            </a:pPr>
            <a:r>
              <a:rPr lang="en-US" sz="3200"/>
              <a:t>Weaker locals are fixed, are leader sparse, are not focused on winning fights, are limited in capacity beyond single issues, and do not have enough resources to achieve the wins they want. Focus is on Growth.</a:t>
            </a:r>
          </a:p>
          <a:p>
            <a:pPr>
              <a:buFont typeface="Wingdings" panose="05000000000000000000" pitchFamily="2" charset="2"/>
              <a:buChar char="q"/>
            </a:pPr>
            <a:r>
              <a:rPr lang="en-US" sz="3200">
                <a:ea typeface="+mn-lt"/>
                <a:cs typeface="+mn-lt"/>
              </a:rPr>
              <a:t> Stronger locals are nimble, leader dense, have the ability to focus on a number of campaigns, are a series of interconnected structures, with the resources to achieve the wins they want. Focus is on Strength. </a:t>
            </a:r>
          </a:p>
          <a:p>
            <a:pPr marL="0" indent="0">
              <a:buNone/>
            </a:pPr>
            <a:endParaRPr lang="en-US" sz="3200">
              <a:ea typeface="+mn-lt"/>
              <a:cs typeface="+mn-lt"/>
            </a:endParaRPr>
          </a:p>
          <a:p>
            <a:pPr marL="0" indent="0">
              <a:buNone/>
            </a:pPr>
            <a:endParaRPr lang="en-US" sz="3200">
              <a:ea typeface="+mn-lt"/>
              <a:cs typeface="+mn-lt"/>
            </a:endParaRPr>
          </a:p>
        </p:txBody>
      </p:sp>
      <p:pic>
        <p:nvPicPr>
          <p:cNvPr id="4" name="Picture 3">
            <a:extLst>
              <a:ext uri="{FF2B5EF4-FFF2-40B4-BE49-F238E27FC236}">
                <a16:creationId xmlns:a16="http://schemas.microsoft.com/office/drawing/2014/main" id="{EDC3C3CD-59D0-4770-7FF6-5E8223E50333}"/>
              </a:ext>
            </a:extLst>
          </p:cNvPr>
          <p:cNvPicPr/>
          <p:nvPr/>
        </p:nvPicPr>
        <p:blipFill rotWithShape="1">
          <a:blip r:embed="rId2"/>
          <a:srcRect l="3839" t="29433" r="75686" b="29787"/>
          <a:stretch/>
        </p:blipFill>
        <p:spPr>
          <a:xfrm>
            <a:off x="511098" y="1311974"/>
            <a:ext cx="2129440" cy="2469567"/>
          </a:xfrm>
          <a:prstGeom prst="rect">
            <a:avLst/>
          </a:prstGeom>
        </p:spPr>
      </p:pic>
    </p:spTree>
    <p:extLst>
      <p:ext uri="{BB962C8B-B14F-4D97-AF65-F5344CB8AC3E}">
        <p14:creationId xmlns:p14="http://schemas.microsoft.com/office/powerpoint/2010/main" val="4041473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C9733-4837-DC50-D461-97F156F32D29}"/>
              </a:ext>
            </a:extLst>
          </p:cNvPr>
          <p:cNvSpPr>
            <a:spLocks noGrp="1"/>
          </p:cNvSpPr>
          <p:nvPr>
            <p:ph type="title"/>
          </p:nvPr>
        </p:nvSpPr>
        <p:spPr/>
        <p:txBody>
          <a:bodyPr/>
          <a:lstStyle/>
          <a:p>
            <a:r>
              <a:rPr lang="en-US"/>
              <a:t>Beyond the Bell Tour</a:t>
            </a:r>
          </a:p>
        </p:txBody>
      </p:sp>
      <p:sp>
        <p:nvSpPr>
          <p:cNvPr id="3" name="Text Placeholder 2">
            <a:extLst>
              <a:ext uri="{FF2B5EF4-FFF2-40B4-BE49-F238E27FC236}">
                <a16:creationId xmlns:a16="http://schemas.microsoft.com/office/drawing/2014/main" id="{43CAB9B5-A717-3A32-84B9-20A1684FDF36}"/>
              </a:ext>
            </a:extLst>
          </p:cNvPr>
          <p:cNvSpPr>
            <a:spLocks noGrp="1"/>
          </p:cNvSpPr>
          <p:nvPr>
            <p:ph type="body" idx="1"/>
          </p:nvPr>
        </p:nvSpPr>
        <p:spPr/>
        <p:txBody>
          <a:bodyPr/>
          <a:lstStyle/>
          <a:p>
            <a:r>
              <a:rPr lang="en-US"/>
              <a:t>Eric </a:t>
            </a:r>
          </a:p>
        </p:txBody>
      </p:sp>
    </p:spTree>
    <p:extLst>
      <p:ext uri="{BB962C8B-B14F-4D97-AF65-F5344CB8AC3E}">
        <p14:creationId xmlns:p14="http://schemas.microsoft.com/office/powerpoint/2010/main" val="2620559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6DB27-6DCB-00E8-6FF1-EC120A229ED3}"/>
              </a:ext>
            </a:extLst>
          </p:cNvPr>
          <p:cNvSpPr>
            <a:spLocks noGrp="1"/>
          </p:cNvSpPr>
          <p:nvPr>
            <p:ph type="title"/>
          </p:nvPr>
        </p:nvSpPr>
        <p:spPr/>
        <p:txBody>
          <a:bodyPr/>
          <a:lstStyle/>
          <a:p>
            <a:endParaRPr lang="en-US"/>
          </a:p>
        </p:txBody>
      </p:sp>
      <p:pic>
        <p:nvPicPr>
          <p:cNvPr id="5" name="Picture 4" descr="A logo with a letter&#10;&#10;AI-generated content may be incorrect.">
            <a:extLst>
              <a:ext uri="{FF2B5EF4-FFF2-40B4-BE49-F238E27FC236}">
                <a16:creationId xmlns:a16="http://schemas.microsoft.com/office/drawing/2014/main" id="{48AB37C7-5D68-00EF-A0C7-EDA6013870AC}"/>
              </a:ext>
            </a:extLst>
          </p:cNvPr>
          <p:cNvPicPr>
            <a:picLocks noChangeAspect="1"/>
          </p:cNvPicPr>
          <p:nvPr/>
        </p:nvPicPr>
        <p:blipFill>
          <a:blip r:embed="rId2"/>
          <a:stretch>
            <a:fillRect/>
          </a:stretch>
        </p:blipFill>
        <p:spPr>
          <a:xfrm>
            <a:off x="812588" y="0"/>
            <a:ext cx="4795883" cy="2090999"/>
          </a:xfrm>
          <a:prstGeom prst="rect">
            <a:avLst/>
          </a:prstGeom>
        </p:spPr>
      </p:pic>
      <p:pic>
        <p:nvPicPr>
          <p:cNvPr id="6" name="Picture 5" descr="A person in a blue suit&#10;&#10;AI-generated content may be incorrect.">
            <a:extLst>
              <a:ext uri="{FF2B5EF4-FFF2-40B4-BE49-F238E27FC236}">
                <a16:creationId xmlns:a16="http://schemas.microsoft.com/office/drawing/2014/main" id="{8C698651-EC80-A9A5-DE03-B7D3D6DA30C3}"/>
              </a:ext>
            </a:extLst>
          </p:cNvPr>
          <p:cNvPicPr>
            <a:picLocks noChangeAspect="1"/>
          </p:cNvPicPr>
          <p:nvPr/>
        </p:nvPicPr>
        <p:blipFill>
          <a:blip r:embed="rId3"/>
          <a:stretch>
            <a:fillRect/>
          </a:stretch>
        </p:blipFill>
        <p:spPr>
          <a:xfrm>
            <a:off x="6943119" y="2087497"/>
            <a:ext cx="3753910" cy="4194479"/>
          </a:xfrm>
          <a:prstGeom prst="rect">
            <a:avLst/>
          </a:prstGeom>
        </p:spPr>
      </p:pic>
      <p:pic>
        <p:nvPicPr>
          <p:cNvPr id="4" name="Content Placeholder 3" descr="A person standing in front of a wall with drawings&#10;&#10;AI-generated content may be incorrect.">
            <a:extLst>
              <a:ext uri="{FF2B5EF4-FFF2-40B4-BE49-F238E27FC236}">
                <a16:creationId xmlns:a16="http://schemas.microsoft.com/office/drawing/2014/main" id="{0E3F1FB9-91E3-A7CD-0A26-B266E2236D96}"/>
              </a:ext>
            </a:extLst>
          </p:cNvPr>
          <p:cNvPicPr>
            <a:picLocks noGrp="1" noChangeAspect="1"/>
          </p:cNvPicPr>
          <p:nvPr>
            <p:ph idx="1"/>
          </p:nvPr>
        </p:nvPicPr>
        <p:blipFill>
          <a:blip r:embed="rId4"/>
          <a:stretch>
            <a:fillRect/>
          </a:stretch>
        </p:blipFill>
        <p:spPr>
          <a:xfrm>
            <a:off x="579507" y="2080168"/>
            <a:ext cx="6198664" cy="4237338"/>
          </a:xfrm>
          <a:prstGeom prst="rect">
            <a:avLst/>
          </a:prstGeom>
        </p:spPr>
      </p:pic>
    </p:spTree>
    <p:extLst>
      <p:ext uri="{BB962C8B-B14F-4D97-AF65-F5344CB8AC3E}">
        <p14:creationId xmlns:p14="http://schemas.microsoft.com/office/powerpoint/2010/main" val="4067355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4"/>
          <p:cNvSpPr txBox="1"/>
          <p:nvPr/>
        </p:nvSpPr>
        <p:spPr>
          <a:xfrm>
            <a:off x="6094412" y="4642085"/>
            <a:ext cx="5586545" cy="1148799"/>
          </a:xfrm>
          <a:prstGeom prst="rect">
            <a:avLst/>
          </a:prstGeom>
          <a:noFill/>
          <a:ln>
            <a:noFill/>
          </a:ln>
        </p:spPr>
        <p:txBody>
          <a:bodyPr spcFirstLastPara="1" wrap="square" lIns="121868" tIns="121868" rIns="121868" bIns="121868" anchor="t" anchorCtr="0">
            <a:spAutoFit/>
          </a:bodyPr>
          <a:lstStyle/>
          <a:p>
            <a:r>
              <a:rPr lang="en" sz="2933" b="1">
                <a:solidFill>
                  <a:srgbClr val="28475C"/>
                </a:solidFill>
                <a:latin typeface="Lexend"/>
                <a:ea typeface="Lexend"/>
                <a:cs typeface="Lexend"/>
                <a:sym typeface="Lexend"/>
              </a:rPr>
              <a:t>Rebecca Fisher (she/her)</a:t>
            </a:r>
            <a:endParaRPr sz="2933" b="1">
              <a:solidFill>
                <a:srgbClr val="28475C"/>
              </a:solidFill>
              <a:latin typeface="Lexend"/>
              <a:ea typeface="Lexend"/>
              <a:cs typeface="Lexend"/>
              <a:sym typeface="Lexend"/>
            </a:endParaRPr>
          </a:p>
          <a:p>
            <a:r>
              <a:rPr lang="en" sz="2933">
                <a:solidFill>
                  <a:srgbClr val="28475C"/>
                </a:solidFill>
                <a:latin typeface="Lexend"/>
                <a:ea typeface="Lexend"/>
                <a:cs typeface="Lexend"/>
                <a:sym typeface="Lexend"/>
              </a:rPr>
              <a:t>Co-Founders</a:t>
            </a:r>
            <a:endParaRPr sz="2933">
              <a:solidFill>
                <a:srgbClr val="28475C"/>
              </a:solidFill>
              <a:latin typeface="Lexend"/>
              <a:ea typeface="Lexend"/>
              <a:cs typeface="Lexend"/>
              <a:sym typeface="Lexend"/>
            </a:endParaRPr>
          </a:p>
        </p:txBody>
      </p:sp>
      <p:pic>
        <p:nvPicPr>
          <p:cNvPr id="73" name="Google Shape;73;p14" title="BTB_FULLlogo_FullColor_CMYK (5).png"/>
          <p:cNvPicPr preferRelativeResize="0"/>
          <p:nvPr/>
        </p:nvPicPr>
        <p:blipFill>
          <a:blip r:embed="rId3">
            <a:alphaModFix/>
          </a:blip>
          <a:stretch>
            <a:fillRect/>
          </a:stretch>
        </p:blipFill>
        <p:spPr>
          <a:xfrm>
            <a:off x="783779" y="238598"/>
            <a:ext cx="10621260" cy="4983902"/>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78" name="Google Shape;78;p15" descr="A picture containing diagram&#10;&#10;Description automatically generated"/>
          <p:cNvPicPr preferRelativeResize="0"/>
          <p:nvPr/>
        </p:nvPicPr>
        <p:blipFill rotWithShape="1">
          <a:blip r:embed="rId3">
            <a:alphaModFix/>
          </a:blip>
          <a:srcRect/>
          <a:stretch/>
        </p:blipFill>
        <p:spPr>
          <a:xfrm>
            <a:off x="3053271" y="241997"/>
            <a:ext cx="6189656" cy="618965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6"/>
          <p:cNvPicPr preferRelativeResize="0"/>
          <p:nvPr/>
        </p:nvPicPr>
        <p:blipFill rotWithShape="1">
          <a:blip r:embed="rId3">
            <a:alphaModFix/>
          </a:blip>
          <a:srcRect/>
          <a:stretch/>
        </p:blipFill>
        <p:spPr>
          <a:xfrm>
            <a:off x="73650" y="259097"/>
            <a:ext cx="12041522" cy="606556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7"/>
          <p:cNvPicPr preferRelativeResize="0"/>
          <p:nvPr/>
        </p:nvPicPr>
        <p:blipFill>
          <a:blip r:embed="rId3">
            <a:alphaModFix/>
          </a:blip>
          <a:stretch>
            <a:fillRect/>
          </a:stretch>
        </p:blipFill>
        <p:spPr>
          <a:xfrm>
            <a:off x="0" y="712107"/>
            <a:ext cx="12188829" cy="5433789"/>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18"/>
          <p:cNvPicPr preferRelativeResize="0"/>
          <p:nvPr/>
        </p:nvPicPr>
        <p:blipFill>
          <a:blip r:embed="rId3">
            <a:alphaModFix/>
          </a:blip>
          <a:stretch>
            <a:fillRect/>
          </a:stretch>
        </p:blipFill>
        <p:spPr>
          <a:xfrm>
            <a:off x="0" y="893"/>
            <a:ext cx="10191096" cy="6794064"/>
          </a:xfrm>
          <a:prstGeom prst="rect">
            <a:avLst/>
          </a:prstGeom>
          <a:noFill/>
          <a:ln>
            <a:noFill/>
          </a:ln>
        </p:spPr>
      </p:pic>
      <p:pic>
        <p:nvPicPr>
          <p:cNvPr id="95" name="Google Shape;95;p18"/>
          <p:cNvPicPr preferRelativeResize="0"/>
          <p:nvPr/>
        </p:nvPicPr>
        <p:blipFill rotWithShape="1">
          <a:blip r:embed="rId4">
            <a:alphaModFix/>
          </a:blip>
          <a:srcRect/>
          <a:stretch/>
        </p:blipFill>
        <p:spPr>
          <a:xfrm>
            <a:off x="10355002" y="5039848"/>
            <a:ext cx="1833816" cy="1755095"/>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19"/>
          <p:cNvPicPr preferRelativeResize="0"/>
          <p:nvPr/>
        </p:nvPicPr>
        <p:blipFill>
          <a:blip r:embed="rId3">
            <a:alphaModFix/>
          </a:blip>
          <a:stretch>
            <a:fillRect/>
          </a:stretch>
        </p:blipFill>
        <p:spPr>
          <a:xfrm>
            <a:off x="-16" y="878"/>
            <a:ext cx="10302032" cy="6642103"/>
          </a:xfrm>
          <a:prstGeom prst="rect">
            <a:avLst/>
          </a:prstGeom>
          <a:noFill/>
          <a:ln>
            <a:noFill/>
          </a:ln>
        </p:spPr>
      </p:pic>
      <p:pic>
        <p:nvPicPr>
          <p:cNvPr id="101" name="Google Shape;101;p19"/>
          <p:cNvPicPr preferRelativeResize="0"/>
          <p:nvPr/>
        </p:nvPicPr>
        <p:blipFill rotWithShape="1">
          <a:blip r:embed="rId4">
            <a:alphaModFix/>
          </a:blip>
          <a:srcRect/>
          <a:stretch/>
        </p:blipFill>
        <p:spPr>
          <a:xfrm>
            <a:off x="10302016" y="4982597"/>
            <a:ext cx="1833816" cy="1755095"/>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20"/>
          <p:cNvPicPr preferRelativeResize="0"/>
          <p:nvPr/>
        </p:nvPicPr>
        <p:blipFill>
          <a:blip r:embed="rId3">
            <a:alphaModFix/>
          </a:blip>
          <a:stretch>
            <a:fillRect/>
          </a:stretch>
        </p:blipFill>
        <p:spPr>
          <a:xfrm>
            <a:off x="948585" y="892"/>
            <a:ext cx="10291661" cy="6856214"/>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21"/>
          <p:cNvPicPr preferRelativeResize="0"/>
          <p:nvPr/>
        </p:nvPicPr>
        <p:blipFill>
          <a:blip r:embed="rId3">
            <a:alphaModFix/>
          </a:blip>
          <a:stretch>
            <a:fillRect/>
          </a:stretch>
        </p:blipFill>
        <p:spPr>
          <a:xfrm>
            <a:off x="4576876" y="297501"/>
            <a:ext cx="7398941" cy="4932616"/>
          </a:xfrm>
          <a:prstGeom prst="rect">
            <a:avLst/>
          </a:prstGeom>
          <a:noFill/>
          <a:ln>
            <a:noFill/>
          </a:ln>
        </p:spPr>
      </p:pic>
      <p:pic>
        <p:nvPicPr>
          <p:cNvPr id="112" name="Google Shape;112;p21"/>
          <p:cNvPicPr preferRelativeResize="0"/>
          <p:nvPr/>
        </p:nvPicPr>
        <p:blipFill>
          <a:blip r:embed="rId4">
            <a:alphaModFix/>
          </a:blip>
          <a:stretch>
            <a:fillRect/>
          </a:stretch>
        </p:blipFill>
        <p:spPr>
          <a:xfrm>
            <a:off x="213009" y="297500"/>
            <a:ext cx="4246081" cy="6263002"/>
          </a:xfrm>
          <a:prstGeom prst="rect">
            <a:avLst/>
          </a:prstGeom>
          <a:noFill/>
          <a:ln>
            <a:noFill/>
          </a:ln>
        </p:spPr>
      </p:pic>
      <p:pic>
        <p:nvPicPr>
          <p:cNvPr id="113" name="Google Shape;113;p21"/>
          <p:cNvPicPr preferRelativeResize="0"/>
          <p:nvPr/>
        </p:nvPicPr>
        <p:blipFill rotWithShape="1">
          <a:blip r:embed="rId5">
            <a:alphaModFix/>
          </a:blip>
          <a:srcRect/>
          <a:stretch/>
        </p:blipFill>
        <p:spPr>
          <a:xfrm>
            <a:off x="10581943" y="5369960"/>
            <a:ext cx="1606881" cy="1537898"/>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22"/>
          <p:cNvPicPr preferRelativeResize="0"/>
          <p:nvPr/>
        </p:nvPicPr>
        <p:blipFill>
          <a:blip r:embed="rId3">
            <a:alphaModFix/>
          </a:blip>
          <a:stretch>
            <a:fillRect/>
          </a:stretch>
        </p:blipFill>
        <p:spPr>
          <a:xfrm>
            <a:off x="0" y="712107"/>
            <a:ext cx="12188829" cy="5433789"/>
          </a:xfrm>
          <a:prstGeom prst="rect">
            <a:avLst/>
          </a:prstGeom>
          <a:noFill/>
          <a:ln>
            <a:noFill/>
          </a:ln>
        </p:spPr>
      </p:pic>
      <p:sp>
        <p:nvSpPr>
          <p:cNvPr id="119" name="Google Shape;119;p22"/>
          <p:cNvSpPr/>
          <p:nvPr/>
        </p:nvSpPr>
        <p:spPr>
          <a:xfrm rot="-1667571">
            <a:off x="7804060" y="3105065"/>
            <a:ext cx="684395" cy="303197"/>
          </a:xfrm>
          <a:prstGeom prst="leftArrow">
            <a:avLst>
              <a:gd name="adj1" fmla="val 50000"/>
              <a:gd name="adj2" fmla="val 50000"/>
            </a:avLst>
          </a:prstGeom>
          <a:solidFill>
            <a:srgbClr val="9900FF"/>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endParaRPr sz="2399"/>
          </a:p>
        </p:txBody>
      </p:sp>
      <p:sp>
        <p:nvSpPr>
          <p:cNvPr id="120" name="Google Shape;120;p22"/>
          <p:cNvSpPr txBox="1"/>
          <p:nvPr/>
        </p:nvSpPr>
        <p:spPr>
          <a:xfrm rot="-1200695">
            <a:off x="8320396" y="2511143"/>
            <a:ext cx="1650018" cy="502984"/>
          </a:xfrm>
          <a:prstGeom prst="rect">
            <a:avLst/>
          </a:prstGeom>
          <a:noFill/>
          <a:ln>
            <a:noFill/>
          </a:ln>
        </p:spPr>
        <p:txBody>
          <a:bodyPr spcFirstLastPara="1" wrap="square" lIns="121868" tIns="121868" rIns="121868" bIns="121868" anchor="t" anchorCtr="0">
            <a:noAutofit/>
          </a:bodyPr>
          <a:lstStyle/>
          <a:p>
            <a:r>
              <a:rPr lang="en" sz="2399" b="1" u="sng">
                <a:solidFill>
                  <a:srgbClr val="9900FF"/>
                </a:solidFill>
              </a:rPr>
              <a:t>Dewey’s</a:t>
            </a:r>
            <a:endParaRPr sz="2399" b="1" u="sng">
              <a:solidFill>
                <a:srgbClr val="9900FF"/>
              </a:solidFill>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23"/>
          <p:cNvPicPr preferRelativeResize="0"/>
          <p:nvPr/>
        </p:nvPicPr>
        <p:blipFill>
          <a:blip r:embed="rId3">
            <a:alphaModFix/>
          </a:blip>
          <a:stretch>
            <a:fillRect/>
          </a:stretch>
        </p:blipFill>
        <p:spPr>
          <a:xfrm>
            <a:off x="1518604" y="894"/>
            <a:ext cx="8319966" cy="6700621"/>
          </a:xfrm>
          <a:prstGeom prst="rect">
            <a:avLst/>
          </a:prstGeom>
          <a:noFill/>
          <a:ln>
            <a:noFill/>
          </a:ln>
        </p:spPr>
      </p:pic>
      <p:pic>
        <p:nvPicPr>
          <p:cNvPr id="126" name="Google Shape;126;p23"/>
          <p:cNvPicPr preferRelativeResize="0"/>
          <p:nvPr/>
        </p:nvPicPr>
        <p:blipFill rotWithShape="1">
          <a:blip r:embed="rId4">
            <a:alphaModFix/>
          </a:blip>
          <a:srcRect/>
          <a:stretch/>
        </p:blipFill>
        <p:spPr>
          <a:xfrm>
            <a:off x="10355002" y="5101999"/>
            <a:ext cx="1833816" cy="1755095"/>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p24"/>
          <p:cNvPicPr preferRelativeResize="0"/>
          <p:nvPr/>
        </p:nvPicPr>
        <p:blipFill rotWithShape="1">
          <a:blip r:embed="rId3">
            <a:alphaModFix/>
          </a:blip>
          <a:srcRect/>
          <a:stretch/>
        </p:blipFill>
        <p:spPr>
          <a:xfrm>
            <a:off x="10355002" y="5101999"/>
            <a:ext cx="1833816" cy="1755095"/>
          </a:xfrm>
          <a:prstGeom prst="rect">
            <a:avLst/>
          </a:prstGeom>
          <a:noFill/>
          <a:ln>
            <a:noFill/>
          </a:ln>
        </p:spPr>
      </p:pic>
      <p:pic>
        <p:nvPicPr>
          <p:cNvPr id="132" name="Google Shape;132;p24" title="6.png"/>
          <p:cNvPicPr preferRelativeResize="0"/>
          <p:nvPr/>
        </p:nvPicPr>
        <p:blipFill>
          <a:blip r:embed="rId4">
            <a:alphaModFix/>
          </a:blip>
          <a:stretch>
            <a:fillRect/>
          </a:stretch>
        </p:blipFill>
        <p:spPr>
          <a:xfrm>
            <a:off x="3205765" y="94635"/>
            <a:ext cx="4982563" cy="6449920"/>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25"/>
          <p:cNvPicPr preferRelativeResize="0"/>
          <p:nvPr/>
        </p:nvPicPr>
        <p:blipFill>
          <a:blip r:embed="rId3">
            <a:alphaModFix/>
          </a:blip>
          <a:stretch>
            <a:fillRect/>
          </a:stretch>
        </p:blipFill>
        <p:spPr>
          <a:xfrm>
            <a:off x="211895" y="113430"/>
            <a:ext cx="11765041" cy="6449920"/>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Google Shape;143;p26"/>
          <p:cNvPicPr preferRelativeResize="0"/>
          <p:nvPr/>
        </p:nvPicPr>
        <p:blipFill rotWithShape="1">
          <a:blip r:embed="rId3">
            <a:alphaModFix/>
          </a:blip>
          <a:srcRect/>
          <a:stretch/>
        </p:blipFill>
        <p:spPr>
          <a:xfrm>
            <a:off x="10944814" y="5666480"/>
            <a:ext cx="1244009" cy="1190622"/>
          </a:xfrm>
          <a:prstGeom prst="rect">
            <a:avLst/>
          </a:prstGeom>
          <a:noFill/>
          <a:ln>
            <a:noFill/>
          </a:ln>
        </p:spPr>
      </p:pic>
      <p:pic>
        <p:nvPicPr>
          <p:cNvPr id="144" name="Google Shape;144;p26" title="2.png"/>
          <p:cNvPicPr preferRelativeResize="0"/>
          <p:nvPr/>
        </p:nvPicPr>
        <p:blipFill>
          <a:blip r:embed="rId4">
            <a:alphaModFix/>
          </a:blip>
          <a:stretch>
            <a:fillRect/>
          </a:stretch>
        </p:blipFill>
        <p:spPr>
          <a:xfrm>
            <a:off x="3886521" y="204040"/>
            <a:ext cx="4982563" cy="644992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Google Shape;149;p27" descr="A sign on the side of a building&#10;&#10;Description automatically generated"/>
          <p:cNvPicPr preferRelativeResize="0"/>
          <p:nvPr/>
        </p:nvPicPr>
        <p:blipFill rotWithShape="1">
          <a:blip r:embed="rId3">
            <a:alphaModFix/>
          </a:blip>
          <a:srcRect/>
          <a:stretch/>
        </p:blipFill>
        <p:spPr>
          <a:xfrm>
            <a:off x="6273882" y="898435"/>
            <a:ext cx="4782534" cy="4336706"/>
          </a:xfrm>
          <a:prstGeom prst="rect">
            <a:avLst/>
          </a:prstGeom>
          <a:noFill/>
          <a:ln>
            <a:noFill/>
          </a:ln>
        </p:spPr>
      </p:pic>
      <p:pic>
        <p:nvPicPr>
          <p:cNvPr id="150" name="Google Shape;150;p27"/>
          <p:cNvPicPr preferRelativeResize="0"/>
          <p:nvPr/>
        </p:nvPicPr>
        <p:blipFill rotWithShape="1">
          <a:blip r:embed="rId4">
            <a:alphaModFix/>
          </a:blip>
          <a:srcRect/>
          <a:stretch/>
        </p:blipFill>
        <p:spPr>
          <a:xfrm>
            <a:off x="10944814" y="5666480"/>
            <a:ext cx="1244009" cy="1190622"/>
          </a:xfrm>
          <a:prstGeom prst="rect">
            <a:avLst/>
          </a:prstGeom>
          <a:noFill/>
          <a:ln>
            <a:noFill/>
          </a:ln>
        </p:spPr>
      </p:pic>
      <p:pic>
        <p:nvPicPr>
          <p:cNvPr id="151" name="Google Shape;151;p27" title="3.png"/>
          <p:cNvPicPr preferRelativeResize="0"/>
          <p:nvPr/>
        </p:nvPicPr>
        <p:blipFill>
          <a:blip r:embed="rId5">
            <a:alphaModFix/>
          </a:blip>
          <a:stretch>
            <a:fillRect/>
          </a:stretch>
        </p:blipFill>
        <p:spPr>
          <a:xfrm>
            <a:off x="130233" y="894"/>
            <a:ext cx="5199415" cy="673061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pic>
        <p:nvPicPr>
          <p:cNvPr id="157" name="Google Shape;157;p28" descr="A sign on a pole&#10;&#10;Description automatically generated"/>
          <p:cNvPicPr preferRelativeResize="0"/>
          <p:nvPr/>
        </p:nvPicPr>
        <p:blipFill rotWithShape="1">
          <a:blip r:embed="rId3">
            <a:alphaModFix/>
          </a:blip>
          <a:srcRect/>
          <a:stretch/>
        </p:blipFill>
        <p:spPr>
          <a:xfrm>
            <a:off x="6094413" y="219479"/>
            <a:ext cx="4457680" cy="3066884"/>
          </a:xfrm>
          <a:prstGeom prst="rect">
            <a:avLst/>
          </a:prstGeom>
          <a:noFill/>
          <a:ln>
            <a:noFill/>
          </a:ln>
        </p:spPr>
      </p:pic>
      <p:pic>
        <p:nvPicPr>
          <p:cNvPr id="158" name="Google Shape;158;p28" descr="A close up of a sign&#10;&#10;Description automatically generated"/>
          <p:cNvPicPr preferRelativeResize="0"/>
          <p:nvPr/>
        </p:nvPicPr>
        <p:blipFill rotWithShape="1">
          <a:blip r:embed="rId4">
            <a:alphaModFix/>
          </a:blip>
          <a:srcRect/>
          <a:stretch/>
        </p:blipFill>
        <p:spPr>
          <a:xfrm>
            <a:off x="6982891" y="3429001"/>
            <a:ext cx="2472529" cy="3296705"/>
          </a:xfrm>
          <a:prstGeom prst="rect">
            <a:avLst/>
          </a:prstGeom>
          <a:noFill/>
          <a:ln>
            <a:noFill/>
          </a:ln>
        </p:spPr>
      </p:pic>
      <p:pic>
        <p:nvPicPr>
          <p:cNvPr id="159" name="Google Shape;159;p28"/>
          <p:cNvPicPr preferRelativeResize="0"/>
          <p:nvPr/>
        </p:nvPicPr>
        <p:blipFill rotWithShape="1">
          <a:blip r:embed="rId5">
            <a:alphaModFix/>
          </a:blip>
          <a:srcRect/>
          <a:stretch/>
        </p:blipFill>
        <p:spPr>
          <a:xfrm>
            <a:off x="10944814" y="5666480"/>
            <a:ext cx="1244009" cy="1190622"/>
          </a:xfrm>
          <a:prstGeom prst="rect">
            <a:avLst/>
          </a:prstGeom>
          <a:noFill/>
          <a:ln>
            <a:noFill/>
          </a:ln>
        </p:spPr>
      </p:pic>
      <p:pic>
        <p:nvPicPr>
          <p:cNvPr id="160" name="Google Shape;160;p28" title="2.png"/>
          <p:cNvPicPr preferRelativeResize="0"/>
          <p:nvPr/>
        </p:nvPicPr>
        <p:blipFill>
          <a:blip r:embed="rId6">
            <a:alphaModFix/>
          </a:blip>
          <a:stretch>
            <a:fillRect/>
          </a:stretch>
        </p:blipFill>
        <p:spPr>
          <a:xfrm>
            <a:off x="571351" y="893"/>
            <a:ext cx="4982563" cy="6449920"/>
          </a:xfrm>
          <a:prstGeom prst="rect">
            <a:avLst/>
          </a:prstGeom>
          <a:noFill/>
          <a:ln>
            <a:noFill/>
          </a:ln>
        </p:spPr>
      </p:pic>
      <p:pic>
        <p:nvPicPr>
          <p:cNvPr id="161" name="Google Shape;161;p28" title="2.png"/>
          <p:cNvPicPr preferRelativeResize="0"/>
          <p:nvPr/>
        </p:nvPicPr>
        <p:blipFill>
          <a:blip r:embed="rId6">
            <a:alphaModFix/>
          </a:blip>
          <a:stretch>
            <a:fillRect/>
          </a:stretch>
        </p:blipFill>
        <p:spPr>
          <a:xfrm>
            <a:off x="-3" y="893"/>
            <a:ext cx="5296426" cy="685621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29" descr="A person with graffiti on the side of a building&#10;&#10;Description automatically generated"/>
          <p:cNvPicPr preferRelativeResize="0"/>
          <p:nvPr/>
        </p:nvPicPr>
        <p:blipFill rotWithShape="1">
          <a:blip r:embed="rId3">
            <a:alphaModFix/>
          </a:blip>
          <a:srcRect/>
          <a:stretch/>
        </p:blipFill>
        <p:spPr>
          <a:xfrm>
            <a:off x="1386478" y="893"/>
            <a:ext cx="9141619" cy="6856214"/>
          </a:xfrm>
          <a:prstGeom prst="rect">
            <a:avLst/>
          </a:prstGeom>
          <a:noFill/>
          <a:ln>
            <a:noFill/>
          </a:ln>
        </p:spPr>
      </p:pic>
      <p:pic>
        <p:nvPicPr>
          <p:cNvPr id="167" name="Google Shape;167;p29"/>
          <p:cNvPicPr preferRelativeResize="0"/>
          <p:nvPr/>
        </p:nvPicPr>
        <p:blipFill rotWithShape="1">
          <a:blip r:embed="rId4">
            <a:alphaModFix/>
          </a:blip>
          <a:srcRect/>
          <a:stretch/>
        </p:blipFill>
        <p:spPr>
          <a:xfrm>
            <a:off x="10944814" y="5666480"/>
            <a:ext cx="1244009" cy="119062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172" name="Google Shape;172;p30" descr="A group of people holding a sign posing for the camera&#10;&#10;Description automatically generated"/>
          <p:cNvPicPr preferRelativeResize="0"/>
          <p:nvPr/>
        </p:nvPicPr>
        <p:blipFill rotWithShape="1">
          <a:blip r:embed="rId3">
            <a:alphaModFix/>
          </a:blip>
          <a:srcRect/>
          <a:stretch/>
        </p:blipFill>
        <p:spPr>
          <a:xfrm>
            <a:off x="858103" y="893"/>
            <a:ext cx="9608472" cy="6856214"/>
          </a:xfrm>
          <a:prstGeom prst="rect">
            <a:avLst/>
          </a:prstGeom>
          <a:noFill/>
          <a:ln>
            <a:noFill/>
          </a:ln>
        </p:spPr>
      </p:pic>
      <p:pic>
        <p:nvPicPr>
          <p:cNvPr id="173" name="Google Shape;173;p30"/>
          <p:cNvPicPr preferRelativeResize="0"/>
          <p:nvPr/>
        </p:nvPicPr>
        <p:blipFill rotWithShape="1">
          <a:blip r:embed="rId4">
            <a:alphaModFix/>
          </a:blip>
          <a:srcRect/>
          <a:stretch/>
        </p:blipFill>
        <p:spPr>
          <a:xfrm>
            <a:off x="10944814" y="5666480"/>
            <a:ext cx="1244009" cy="119062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p31" descr="A group of people sitting at a table&#10;&#10;Description automatically generated with medium confidence"/>
          <p:cNvPicPr preferRelativeResize="0"/>
          <p:nvPr/>
        </p:nvPicPr>
        <p:blipFill rotWithShape="1">
          <a:blip r:embed="rId3">
            <a:alphaModFix/>
          </a:blip>
          <a:srcRect/>
          <a:stretch/>
        </p:blipFill>
        <p:spPr>
          <a:xfrm>
            <a:off x="1297712" y="893"/>
            <a:ext cx="9141619" cy="6856214"/>
          </a:xfrm>
          <a:prstGeom prst="rect">
            <a:avLst/>
          </a:prstGeom>
          <a:noFill/>
          <a:ln>
            <a:noFill/>
          </a:ln>
        </p:spPr>
      </p:pic>
      <p:pic>
        <p:nvPicPr>
          <p:cNvPr id="179" name="Google Shape;179;p31"/>
          <p:cNvPicPr preferRelativeResize="0"/>
          <p:nvPr/>
        </p:nvPicPr>
        <p:blipFill rotWithShape="1">
          <a:blip r:embed="rId4">
            <a:alphaModFix/>
          </a:blip>
          <a:srcRect/>
          <a:stretch/>
        </p:blipFill>
        <p:spPr>
          <a:xfrm>
            <a:off x="10944814" y="5666480"/>
            <a:ext cx="1244009" cy="1190622"/>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32" descr="A person with graffiti on the side of a building&#10;&#10;Description automatically generated"/>
          <p:cNvPicPr preferRelativeResize="0"/>
          <p:nvPr/>
        </p:nvPicPr>
        <p:blipFill rotWithShape="1">
          <a:blip r:embed="rId3">
            <a:alphaModFix/>
          </a:blip>
          <a:srcRect/>
          <a:stretch/>
        </p:blipFill>
        <p:spPr>
          <a:xfrm>
            <a:off x="1386478" y="893"/>
            <a:ext cx="9141619" cy="6856214"/>
          </a:xfrm>
          <a:prstGeom prst="rect">
            <a:avLst/>
          </a:prstGeom>
          <a:noFill/>
          <a:ln>
            <a:noFill/>
          </a:ln>
        </p:spPr>
      </p:pic>
      <p:pic>
        <p:nvPicPr>
          <p:cNvPr id="185" name="Google Shape;185;p32"/>
          <p:cNvPicPr preferRelativeResize="0"/>
          <p:nvPr/>
        </p:nvPicPr>
        <p:blipFill rotWithShape="1">
          <a:blip r:embed="rId4">
            <a:alphaModFix/>
          </a:blip>
          <a:srcRect/>
          <a:stretch/>
        </p:blipFill>
        <p:spPr>
          <a:xfrm>
            <a:off x="10944814" y="5666480"/>
            <a:ext cx="1244009" cy="119062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0" name="Google Shape;190;p33" title="10.png"/>
          <p:cNvPicPr preferRelativeResize="0"/>
          <p:nvPr/>
        </p:nvPicPr>
        <p:blipFill rotWithShape="1">
          <a:blip r:embed="rId3">
            <a:alphaModFix/>
          </a:blip>
          <a:srcRect/>
          <a:stretch/>
        </p:blipFill>
        <p:spPr>
          <a:xfrm>
            <a:off x="3606157" y="893"/>
            <a:ext cx="5296426" cy="6856214"/>
          </a:xfrm>
          <a:prstGeom prst="rect">
            <a:avLst/>
          </a:prstGeom>
          <a:noFill/>
          <a:ln>
            <a:noFill/>
          </a:ln>
        </p:spPr>
      </p:pic>
      <p:pic>
        <p:nvPicPr>
          <p:cNvPr id="191" name="Google Shape;191;p33"/>
          <p:cNvPicPr preferRelativeResize="0"/>
          <p:nvPr/>
        </p:nvPicPr>
        <p:blipFill rotWithShape="1">
          <a:blip r:embed="rId4">
            <a:alphaModFix/>
          </a:blip>
          <a:srcRect/>
          <a:stretch/>
        </p:blipFill>
        <p:spPr>
          <a:xfrm>
            <a:off x="10944814" y="5666480"/>
            <a:ext cx="1244009" cy="1190622"/>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34"/>
          <p:cNvPicPr preferRelativeResize="0"/>
          <p:nvPr/>
        </p:nvPicPr>
        <p:blipFill>
          <a:blip r:embed="rId3">
            <a:alphaModFix/>
          </a:blip>
          <a:stretch>
            <a:fillRect/>
          </a:stretch>
        </p:blipFill>
        <p:spPr>
          <a:xfrm>
            <a:off x="1407817" y="591590"/>
            <a:ext cx="9373192" cy="5674820"/>
          </a:xfrm>
          <a:prstGeom prst="rect">
            <a:avLst/>
          </a:prstGeom>
          <a:noFill/>
          <a:ln>
            <a:noFill/>
          </a:ln>
        </p:spPr>
      </p:pic>
      <p:sp>
        <p:nvSpPr>
          <p:cNvPr id="197" name="Google Shape;197;p34"/>
          <p:cNvSpPr txBox="1"/>
          <p:nvPr/>
        </p:nvSpPr>
        <p:spPr>
          <a:xfrm>
            <a:off x="706882" y="4864459"/>
            <a:ext cx="3872991" cy="879371"/>
          </a:xfrm>
          <a:prstGeom prst="rect">
            <a:avLst/>
          </a:prstGeom>
          <a:noFill/>
          <a:ln>
            <a:noFill/>
          </a:ln>
        </p:spPr>
        <p:txBody>
          <a:bodyPr spcFirstLastPara="1" wrap="square" lIns="121868" tIns="121868" rIns="121868" bIns="121868" anchor="t" anchorCtr="0">
            <a:noAutofit/>
          </a:bodyPr>
          <a:lstStyle/>
          <a:p>
            <a:r>
              <a:rPr lang="en" sz="3333">
                <a:highlight>
                  <a:srgbClr val="FFFFFF"/>
                </a:highlight>
                <a:latin typeface="Comfortaa"/>
                <a:ea typeface="Comfortaa"/>
                <a:cs typeface="Comfortaa"/>
                <a:sym typeface="Comfortaa"/>
              </a:rPr>
              <a:t>Van Pelt Library</a:t>
            </a:r>
            <a:endParaRPr sz="3333">
              <a:highlight>
                <a:srgbClr val="FFFFFF"/>
              </a:highlight>
              <a:latin typeface="Comfortaa"/>
              <a:ea typeface="Comfortaa"/>
              <a:cs typeface="Comfortaa"/>
              <a:sym typeface="Comfortaa"/>
            </a:endParaRPr>
          </a:p>
        </p:txBody>
      </p:sp>
      <p:pic>
        <p:nvPicPr>
          <p:cNvPr id="198" name="Google Shape;198;p34"/>
          <p:cNvPicPr preferRelativeResize="0"/>
          <p:nvPr/>
        </p:nvPicPr>
        <p:blipFill rotWithShape="1">
          <a:blip r:embed="rId4">
            <a:alphaModFix/>
          </a:blip>
          <a:srcRect/>
          <a:stretch/>
        </p:blipFill>
        <p:spPr>
          <a:xfrm>
            <a:off x="10944814" y="5666480"/>
            <a:ext cx="1244009" cy="1190622"/>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35"/>
          <p:cNvPicPr preferRelativeResize="0"/>
          <p:nvPr/>
        </p:nvPicPr>
        <p:blipFill>
          <a:blip r:embed="rId3">
            <a:alphaModFix/>
          </a:blip>
          <a:stretch>
            <a:fillRect/>
          </a:stretch>
        </p:blipFill>
        <p:spPr>
          <a:xfrm>
            <a:off x="616773" y="894"/>
            <a:ext cx="9598680" cy="6856213"/>
          </a:xfrm>
          <a:prstGeom prst="rect">
            <a:avLst/>
          </a:prstGeom>
          <a:noFill/>
          <a:ln>
            <a:noFill/>
          </a:ln>
        </p:spPr>
      </p:pic>
      <p:pic>
        <p:nvPicPr>
          <p:cNvPr id="204" name="Google Shape;204;p35"/>
          <p:cNvPicPr preferRelativeResize="0"/>
          <p:nvPr/>
        </p:nvPicPr>
        <p:blipFill rotWithShape="1">
          <a:blip r:embed="rId4">
            <a:alphaModFix/>
          </a:blip>
          <a:srcRect/>
          <a:stretch/>
        </p:blipFill>
        <p:spPr>
          <a:xfrm>
            <a:off x="10944814" y="5666480"/>
            <a:ext cx="1244009" cy="1190622"/>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Google Shape;209;p36"/>
          <p:cNvPicPr preferRelativeResize="0"/>
          <p:nvPr/>
        </p:nvPicPr>
        <p:blipFill rotWithShape="1">
          <a:blip r:embed="rId3">
            <a:alphaModFix/>
          </a:blip>
          <a:srcRect/>
          <a:stretch/>
        </p:blipFill>
        <p:spPr>
          <a:xfrm>
            <a:off x="10944814" y="5666480"/>
            <a:ext cx="1244009" cy="1190622"/>
          </a:xfrm>
          <a:prstGeom prst="rect">
            <a:avLst/>
          </a:prstGeom>
          <a:noFill/>
          <a:ln>
            <a:noFill/>
          </a:ln>
        </p:spPr>
      </p:pic>
      <p:pic>
        <p:nvPicPr>
          <p:cNvPr id="210" name="Google Shape;210;p36" title="14.png"/>
          <p:cNvPicPr preferRelativeResize="0"/>
          <p:nvPr/>
        </p:nvPicPr>
        <p:blipFill>
          <a:blip r:embed="rId4">
            <a:alphaModFix/>
          </a:blip>
          <a:stretch>
            <a:fillRect/>
          </a:stretch>
        </p:blipFill>
        <p:spPr>
          <a:xfrm>
            <a:off x="3446202" y="894"/>
            <a:ext cx="5201047" cy="6732746"/>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pic>
        <p:nvPicPr>
          <p:cNvPr id="216" name="Google Shape;216;p37" descr="A truck on a city street&#10;&#10;Description automatically generated"/>
          <p:cNvPicPr preferRelativeResize="0"/>
          <p:nvPr/>
        </p:nvPicPr>
        <p:blipFill rotWithShape="1">
          <a:blip r:embed="rId3">
            <a:alphaModFix/>
          </a:blip>
          <a:srcRect b="17580"/>
          <a:stretch/>
        </p:blipFill>
        <p:spPr>
          <a:xfrm>
            <a:off x="20" y="904"/>
            <a:ext cx="12188806" cy="685620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pic>
        <p:nvPicPr>
          <p:cNvPr id="221" name="Google Shape;221;p38" descr="A picture containing text, outdoor, sign&#10;&#10;Description automatically generated"/>
          <p:cNvPicPr preferRelativeResize="0"/>
          <p:nvPr/>
        </p:nvPicPr>
        <p:blipFill rotWithShape="1">
          <a:blip r:embed="rId3">
            <a:alphaModFix/>
          </a:blip>
          <a:srcRect/>
          <a:stretch/>
        </p:blipFill>
        <p:spPr>
          <a:xfrm>
            <a:off x="-72183" y="893"/>
            <a:ext cx="10906558" cy="6134935"/>
          </a:xfrm>
          <a:prstGeom prst="rect">
            <a:avLst/>
          </a:prstGeom>
          <a:noFill/>
          <a:ln>
            <a:noFill/>
          </a:ln>
        </p:spPr>
      </p:pic>
      <p:pic>
        <p:nvPicPr>
          <p:cNvPr id="222" name="Google Shape;222;p38"/>
          <p:cNvPicPr preferRelativeResize="0"/>
          <p:nvPr/>
        </p:nvPicPr>
        <p:blipFill rotWithShape="1">
          <a:blip r:embed="rId4">
            <a:alphaModFix/>
          </a:blip>
          <a:srcRect/>
          <a:stretch/>
        </p:blipFill>
        <p:spPr>
          <a:xfrm>
            <a:off x="10944814" y="5666480"/>
            <a:ext cx="1244009" cy="1190622"/>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27" name="Google Shape;227;p39" descr="A picture containing outdoor, building, road, street&#10;&#10;Description automatically generated"/>
          <p:cNvPicPr preferRelativeResize="0"/>
          <p:nvPr/>
        </p:nvPicPr>
        <p:blipFill rotWithShape="1">
          <a:blip r:embed="rId3">
            <a:alphaModFix/>
          </a:blip>
          <a:srcRect/>
          <a:stretch/>
        </p:blipFill>
        <p:spPr>
          <a:xfrm>
            <a:off x="0" y="894"/>
            <a:ext cx="10299045" cy="6856215"/>
          </a:xfrm>
          <a:prstGeom prst="rect">
            <a:avLst/>
          </a:prstGeom>
          <a:noFill/>
          <a:ln>
            <a:noFill/>
          </a:ln>
        </p:spPr>
      </p:pic>
      <p:pic>
        <p:nvPicPr>
          <p:cNvPr id="228" name="Google Shape;228;p39"/>
          <p:cNvPicPr preferRelativeResize="0"/>
          <p:nvPr/>
        </p:nvPicPr>
        <p:blipFill rotWithShape="1">
          <a:blip r:embed="rId4">
            <a:alphaModFix/>
          </a:blip>
          <a:srcRect/>
          <a:stretch/>
        </p:blipFill>
        <p:spPr>
          <a:xfrm>
            <a:off x="10944814" y="5666480"/>
            <a:ext cx="1244009" cy="1190622"/>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233" name="Google Shape;233;p40"/>
          <p:cNvPicPr preferRelativeResize="0"/>
          <p:nvPr/>
        </p:nvPicPr>
        <p:blipFill>
          <a:blip r:embed="rId3">
            <a:alphaModFix/>
          </a:blip>
          <a:stretch>
            <a:fillRect/>
          </a:stretch>
        </p:blipFill>
        <p:spPr>
          <a:xfrm>
            <a:off x="950996" y="894"/>
            <a:ext cx="10286834" cy="6856215"/>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41"/>
          <p:cNvPicPr preferRelativeResize="0"/>
          <p:nvPr/>
        </p:nvPicPr>
        <p:blipFill rotWithShape="1">
          <a:blip r:embed="rId3">
            <a:alphaModFix/>
          </a:blip>
          <a:srcRect/>
          <a:stretch/>
        </p:blipFill>
        <p:spPr>
          <a:xfrm>
            <a:off x="1628929" y="893"/>
            <a:ext cx="8751347" cy="6856214"/>
          </a:xfrm>
          <a:prstGeom prst="rect">
            <a:avLst/>
          </a:prstGeom>
          <a:noFill/>
          <a:ln>
            <a:noFill/>
          </a:ln>
        </p:spPr>
      </p:pic>
      <p:pic>
        <p:nvPicPr>
          <p:cNvPr id="239" name="Google Shape;239;p41"/>
          <p:cNvPicPr preferRelativeResize="0"/>
          <p:nvPr/>
        </p:nvPicPr>
        <p:blipFill rotWithShape="1">
          <a:blip r:embed="rId4">
            <a:alphaModFix/>
          </a:blip>
          <a:srcRect/>
          <a:stretch/>
        </p:blipFill>
        <p:spPr>
          <a:xfrm>
            <a:off x="10944814" y="5666480"/>
            <a:ext cx="1244009" cy="1190622"/>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Google Shape;244;p42"/>
          <p:cNvPicPr preferRelativeResize="0"/>
          <p:nvPr/>
        </p:nvPicPr>
        <p:blipFill rotWithShape="1">
          <a:blip r:embed="rId3">
            <a:alphaModFix/>
          </a:blip>
          <a:srcRect/>
          <a:stretch/>
        </p:blipFill>
        <p:spPr>
          <a:xfrm>
            <a:off x="349156" y="850539"/>
            <a:ext cx="8027376" cy="5301256"/>
          </a:xfrm>
          <a:prstGeom prst="rect">
            <a:avLst/>
          </a:prstGeom>
          <a:noFill/>
          <a:ln>
            <a:noFill/>
          </a:ln>
        </p:spPr>
      </p:pic>
      <p:pic>
        <p:nvPicPr>
          <p:cNvPr id="245" name="Google Shape;245;p42"/>
          <p:cNvPicPr preferRelativeResize="0"/>
          <p:nvPr/>
        </p:nvPicPr>
        <p:blipFill rotWithShape="1">
          <a:blip r:embed="rId4">
            <a:alphaModFix/>
          </a:blip>
          <a:srcRect/>
          <a:stretch/>
        </p:blipFill>
        <p:spPr>
          <a:xfrm>
            <a:off x="8820842" y="850539"/>
            <a:ext cx="2729928" cy="2106143"/>
          </a:xfrm>
          <a:prstGeom prst="rect">
            <a:avLst/>
          </a:prstGeom>
          <a:noFill/>
          <a:ln>
            <a:noFill/>
          </a:ln>
        </p:spPr>
      </p:pic>
      <p:pic>
        <p:nvPicPr>
          <p:cNvPr id="246" name="Google Shape;246;p42"/>
          <p:cNvPicPr preferRelativeResize="0"/>
          <p:nvPr/>
        </p:nvPicPr>
        <p:blipFill rotWithShape="1">
          <a:blip r:embed="rId5">
            <a:alphaModFix/>
          </a:blip>
          <a:srcRect/>
          <a:stretch/>
        </p:blipFill>
        <p:spPr>
          <a:xfrm>
            <a:off x="10944814" y="5666480"/>
            <a:ext cx="1244009" cy="1190622"/>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1" name="Google Shape;251;p43"/>
          <p:cNvPicPr preferRelativeResize="0">
            <a:picLocks noGrp="1"/>
          </p:cNvPicPr>
          <p:nvPr>
            <p:ph type="body" idx="1"/>
          </p:nvPr>
        </p:nvPicPr>
        <p:blipFill rotWithShape="1">
          <a:blip r:embed="rId3">
            <a:alphaModFix/>
          </a:blip>
          <a:srcRect/>
          <a:stretch/>
        </p:blipFill>
        <p:spPr>
          <a:xfrm>
            <a:off x="997577" y="893"/>
            <a:ext cx="9795448" cy="686621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4"/>
          <p:cNvSpPr txBox="1">
            <a:spLocks noGrp="1"/>
          </p:cNvSpPr>
          <p:nvPr>
            <p:ph type="title"/>
          </p:nvPr>
        </p:nvSpPr>
        <p:spPr>
          <a:xfrm>
            <a:off x="837981" y="365923"/>
            <a:ext cx="10512862" cy="1325255"/>
          </a:xfrm>
          <a:prstGeom prst="rect">
            <a:avLst/>
          </a:prstGeom>
          <a:noFill/>
          <a:ln>
            <a:noFill/>
          </a:ln>
        </p:spPr>
        <p:txBody>
          <a:bodyPr spcFirstLastPara="1" vert="horz" wrap="square" lIns="91410" tIns="45688" rIns="91410" bIns="45688" rtlCol="0" anchor="ctr" anchorCtr="0">
            <a:normAutofit/>
          </a:bodyPr>
          <a:lstStyle/>
          <a:p>
            <a:pPr>
              <a:spcBef>
                <a:spcPts val="0"/>
              </a:spcBef>
              <a:buClr>
                <a:schemeClr val="dk1"/>
              </a:buClr>
              <a:buSzPts val="3300"/>
            </a:pPr>
            <a:endParaRPr/>
          </a:p>
        </p:txBody>
      </p:sp>
      <p:pic>
        <p:nvPicPr>
          <p:cNvPr id="257" name="Google Shape;257;p44"/>
          <p:cNvPicPr preferRelativeResize="0"/>
          <p:nvPr/>
        </p:nvPicPr>
        <p:blipFill rotWithShape="1">
          <a:blip r:embed="rId3">
            <a:alphaModFix/>
          </a:blip>
          <a:srcRect/>
          <a:stretch/>
        </p:blipFill>
        <p:spPr>
          <a:xfrm>
            <a:off x="5425609" y="558498"/>
            <a:ext cx="6226327" cy="4996628"/>
          </a:xfrm>
          <a:prstGeom prst="rect">
            <a:avLst/>
          </a:prstGeom>
          <a:noFill/>
          <a:ln>
            <a:noFill/>
          </a:ln>
        </p:spPr>
      </p:pic>
      <p:pic>
        <p:nvPicPr>
          <p:cNvPr id="258" name="Google Shape;258;p44"/>
          <p:cNvPicPr preferRelativeResize="0"/>
          <p:nvPr/>
        </p:nvPicPr>
        <p:blipFill rotWithShape="1">
          <a:blip r:embed="rId4">
            <a:alphaModFix/>
          </a:blip>
          <a:srcRect/>
          <a:stretch/>
        </p:blipFill>
        <p:spPr>
          <a:xfrm>
            <a:off x="129188" y="178872"/>
            <a:ext cx="5296426" cy="6856214"/>
          </a:xfrm>
          <a:prstGeom prst="rect">
            <a:avLst/>
          </a:prstGeom>
          <a:noFill/>
          <a:ln>
            <a:noFill/>
          </a:ln>
        </p:spPr>
      </p:pic>
      <p:pic>
        <p:nvPicPr>
          <p:cNvPr id="259" name="Google Shape;259;p44"/>
          <p:cNvPicPr preferRelativeResize="0"/>
          <p:nvPr/>
        </p:nvPicPr>
        <p:blipFill rotWithShape="1">
          <a:blip r:embed="rId5">
            <a:alphaModFix/>
          </a:blip>
          <a:srcRect/>
          <a:stretch/>
        </p:blipFill>
        <p:spPr>
          <a:xfrm>
            <a:off x="10944814" y="5666480"/>
            <a:ext cx="1244009" cy="119062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45"/>
          <p:cNvSpPr txBox="1">
            <a:spLocks noGrp="1"/>
          </p:cNvSpPr>
          <p:nvPr>
            <p:ph type="title"/>
          </p:nvPr>
        </p:nvSpPr>
        <p:spPr>
          <a:xfrm>
            <a:off x="837981" y="365923"/>
            <a:ext cx="10512862" cy="1325255"/>
          </a:xfrm>
          <a:prstGeom prst="rect">
            <a:avLst/>
          </a:prstGeom>
          <a:noFill/>
          <a:ln>
            <a:noFill/>
          </a:ln>
        </p:spPr>
        <p:txBody>
          <a:bodyPr spcFirstLastPara="1" vert="horz" wrap="square" lIns="91410" tIns="45688" rIns="91410" bIns="45688" rtlCol="0" anchor="ctr" anchorCtr="0">
            <a:normAutofit/>
          </a:bodyPr>
          <a:lstStyle/>
          <a:p>
            <a:pPr>
              <a:spcBef>
                <a:spcPts val="0"/>
              </a:spcBef>
              <a:buClr>
                <a:schemeClr val="dk1"/>
              </a:buClr>
              <a:buSzPts val="3300"/>
            </a:pPr>
            <a:endParaRPr/>
          </a:p>
        </p:txBody>
      </p:sp>
      <p:pic>
        <p:nvPicPr>
          <p:cNvPr id="265" name="Google Shape;265;p45"/>
          <p:cNvPicPr preferRelativeResize="0"/>
          <p:nvPr/>
        </p:nvPicPr>
        <p:blipFill rotWithShape="1">
          <a:blip r:embed="rId3">
            <a:alphaModFix/>
          </a:blip>
          <a:srcRect/>
          <a:stretch/>
        </p:blipFill>
        <p:spPr>
          <a:xfrm>
            <a:off x="6401065" y="42595"/>
            <a:ext cx="4445525" cy="6856213"/>
          </a:xfrm>
          <a:prstGeom prst="rect">
            <a:avLst/>
          </a:prstGeom>
          <a:noFill/>
          <a:ln>
            <a:noFill/>
          </a:ln>
        </p:spPr>
      </p:pic>
      <p:pic>
        <p:nvPicPr>
          <p:cNvPr id="266" name="Google Shape;266;p45"/>
          <p:cNvPicPr preferRelativeResize="0"/>
          <p:nvPr/>
        </p:nvPicPr>
        <p:blipFill rotWithShape="1">
          <a:blip r:embed="rId4">
            <a:alphaModFix/>
          </a:blip>
          <a:srcRect/>
          <a:stretch/>
        </p:blipFill>
        <p:spPr>
          <a:xfrm>
            <a:off x="837980" y="42582"/>
            <a:ext cx="5296426" cy="6856214"/>
          </a:xfrm>
          <a:prstGeom prst="rect">
            <a:avLst/>
          </a:prstGeom>
          <a:noFill/>
          <a:ln>
            <a:noFill/>
          </a:ln>
        </p:spPr>
      </p:pic>
      <p:pic>
        <p:nvPicPr>
          <p:cNvPr id="267" name="Google Shape;267;p45"/>
          <p:cNvPicPr preferRelativeResize="0"/>
          <p:nvPr/>
        </p:nvPicPr>
        <p:blipFill rotWithShape="1">
          <a:blip r:embed="rId5">
            <a:alphaModFix/>
          </a:blip>
          <a:srcRect/>
          <a:stretch/>
        </p:blipFill>
        <p:spPr>
          <a:xfrm>
            <a:off x="10944814" y="5666480"/>
            <a:ext cx="1244009" cy="119062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6"/>
          <p:cNvSpPr txBox="1">
            <a:spLocks noGrp="1"/>
          </p:cNvSpPr>
          <p:nvPr>
            <p:ph type="title"/>
          </p:nvPr>
        </p:nvSpPr>
        <p:spPr>
          <a:xfrm>
            <a:off x="837981" y="365923"/>
            <a:ext cx="10512862" cy="1325255"/>
          </a:xfrm>
          <a:prstGeom prst="rect">
            <a:avLst/>
          </a:prstGeom>
          <a:noFill/>
          <a:ln>
            <a:noFill/>
          </a:ln>
        </p:spPr>
        <p:txBody>
          <a:bodyPr spcFirstLastPara="1" vert="horz" wrap="square" lIns="91410" tIns="45688" rIns="91410" bIns="45688" rtlCol="0" anchor="ctr" anchorCtr="0">
            <a:normAutofit/>
          </a:bodyPr>
          <a:lstStyle/>
          <a:p>
            <a:pPr>
              <a:spcBef>
                <a:spcPts val="0"/>
              </a:spcBef>
              <a:buClr>
                <a:schemeClr val="dk1"/>
              </a:buClr>
              <a:buSzPts val="3300"/>
            </a:pPr>
            <a:endParaRPr/>
          </a:p>
        </p:txBody>
      </p:sp>
      <p:pic>
        <p:nvPicPr>
          <p:cNvPr id="273" name="Google Shape;273;p46"/>
          <p:cNvPicPr preferRelativeResize="0"/>
          <p:nvPr/>
        </p:nvPicPr>
        <p:blipFill rotWithShape="1">
          <a:blip r:embed="rId3">
            <a:alphaModFix/>
          </a:blip>
          <a:srcRect/>
          <a:stretch/>
        </p:blipFill>
        <p:spPr>
          <a:xfrm>
            <a:off x="4976037" y="1070648"/>
            <a:ext cx="7212789" cy="4057178"/>
          </a:xfrm>
          <a:prstGeom prst="rect">
            <a:avLst/>
          </a:prstGeom>
          <a:noFill/>
          <a:ln>
            <a:noFill/>
          </a:ln>
        </p:spPr>
      </p:pic>
      <p:pic>
        <p:nvPicPr>
          <p:cNvPr id="274" name="Google Shape;274;p46"/>
          <p:cNvPicPr preferRelativeResize="0"/>
          <p:nvPr/>
        </p:nvPicPr>
        <p:blipFill rotWithShape="1">
          <a:blip r:embed="rId4">
            <a:alphaModFix/>
          </a:blip>
          <a:srcRect/>
          <a:stretch/>
        </p:blipFill>
        <p:spPr>
          <a:xfrm>
            <a:off x="384500" y="365928"/>
            <a:ext cx="4896030" cy="6337876"/>
          </a:xfrm>
          <a:prstGeom prst="rect">
            <a:avLst/>
          </a:prstGeom>
          <a:noFill/>
          <a:ln>
            <a:noFill/>
          </a:ln>
        </p:spPr>
      </p:pic>
      <p:pic>
        <p:nvPicPr>
          <p:cNvPr id="275" name="Google Shape;275;p46"/>
          <p:cNvPicPr preferRelativeResize="0"/>
          <p:nvPr/>
        </p:nvPicPr>
        <p:blipFill rotWithShape="1">
          <a:blip r:embed="rId5">
            <a:alphaModFix/>
          </a:blip>
          <a:srcRect/>
          <a:stretch/>
        </p:blipFill>
        <p:spPr>
          <a:xfrm>
            <a:off x="10944814" y="5666480"/>
            <a:ext cx="1244009" cy="119062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47"/>
          <p:cNvSpPr txBox="1">
            <a:spLocks noGrp="1"/>
          </p:cNvSpPr>
          <p:nvPr>
            <p:ph type="title"/>
          </p:nvPr>
        </p:nvSpPr>
        <p:spPr>
          <a:xfrm>
            <a:off x="837981" y="365923"/>
            <a:ext cx="10512862" cy="1325255"/>
          </a:xfrm>
          <a:prstGeom prst="rect">
            <a:avLst/>
          </a:prstGeom>
          <a:noFill/>
          <a:ln>
            <a:noFill/>
          </a:ln>
        </p:spPr>
        <p:txBody>
          <a:bodyPr spcFirstLastPara="1" vert="horz" wrap="square" lIns="91410" tIns="45688" rIns="91410" bIns="45688" rtlCol="0" anchor="ctr" anchorCtr="0">
            <a:normAutofit/>
          </a:bodyPr>
          <a:lstStyle/>
          <a:p>
            <a:pPr>
              <a:spcBef>
                <a:spcPts val="0"/>
              </a:spcBef>
              <a:buClr>
                <a:schemeClr val="dk1"/>
              </a:buClr>
              <a:buSzPts val="3300"/>
            </a:pPr>
            <a:endParaRPr/>
          </a:p>
        </p:txBody>
      </p:sp>
      <p:pic>
        <p:nvPicPr>
          <p:cNvPr id="281" name="Google Shape;281;p47"/>
          <p:cNvPicPr preferRelativeResize="0"/>
          <p:nvPr/>
        </p:nvPicPr>
        <p:blipFill rotWithShape="1">
          <a:blip r:embed="rId3">
            <a:alphaModFix/>
          </a:blip>
          <a:srcRect/>
          <a:stretch/>
        </p:blipFill>
        <p:spPr>
          <a:xfrm>
            <a:off x="-50653" y="893"/>
            <a:ext cx="12239480" cy="688470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286" name="Google Shape;286;p48" title="29.png"/>
          <p:cNvPicPr preferRelativeResize="0"/>
          <p:nvPr/>
        </p:nvPicPr>
        <p:blipFill>
          <a:blip r:embed="rId3">
            <a:alphaModFix/>
          </a:blip>
          <a:stretch>
            <a:fillRect/>
          </a:stretch>
        </p:blipFill>
        <p:spPr>
          <a:xfrm rot="5400000">
            <a:off x="2816264" y="-1095212"/>
            <a:ext cx="6989913" cy="904841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pic>
        <p:nvPicPr>
          <p:cNvPr id="291" name="Google Shape;291;p49"/>
          <p:cNvPicPr preferRelativeResize="0"/>
          <p:nvPr/>
        </p:nvPicPr>
        <p:blipFill rotWithShape="1">
          <a:blip r:embed="rId3">
            <a:alphaModFix/>
          </a:blip>
          <a:srcRect/>
          <a:stretch/>
        </p:blipFill>
        <p:spPr>
          <a:xfrm>
            <a:off x="11336271" y="6059890"/>
            <a:ext cx="730636" cy="699294"/>
          </a:xfrm>
          <a:prstGeom prst="rect">
            <a:avLst/>
          </a:prstGeom>
          <a:noFill/>
          <a:ln>
            <a:noFill/>
          </a:ln>
        </p:spPr>
      </p:pic>
      <p:pic>
        <p:nvPicPr>
          <p:cNvPr id="292" name="Google Shape;292;p49" title="17.png"/>
          <p:cNvPicPr preferRelativeResize="0"/>
          <p:nvPr/>
        </p:nvPicPr>
        <p:blipFill>
          <a:blip r:embed="rId4">
            <a:alphaModFix/>
          </a:blip>
          <a:stretch>
            <a:fillRect/>
          </a:stretch>
        </p:blipFill>
        <p:spPr>
          <a:xfrm>
            <a:off x="2839097" y="58179"/>
            <a:ext cx="5176549" cy="6701021"/>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pic>
        <p:nvPicPr>
          <p:cNvPr id="297" name="Google Shape;297;p50"/>
          <p:cNvPicPr preferRelativeResize="0"/>
          <p:nvPr/>
        </p:nvPicPr>
        <p:blipFill rotWithShape="1">
          <a:blip r:embed="rId3">
            <a:alphaModFix/>
          </a:blip>
          <a:srcRect/>
          <a:stretch/>
        </p:blipFill>
        <p:spPr>
          <a:xfrm>
            <a:off x="2869452" y="204040"/>
            <a:ext cx="6449920" cy="6449920"/>
          </a:xfrm>
          <a:prstGeom prst="rect">
            <a:avLst/>
          </a:prstGeom>
          <a:noFill/>
          <a:ln>
            <a:noFill/>
          </a:ln>
        </p:spPr>
      </p:pic>
      <p:pic>
        <p:nvPicPr>
          <p:cNvPr id="298" name="Google Shape;298;p50"/>
          <p:cNvPicPr preferRelativeResize="0"/>
          <p:nvPr/>
        </p:nvPicPr>
        <p:blipFill rotWithShape="1">
          <a:blip r:embed="rId4">
            <a:alphaModFix/>
          </a:blip>
          <a:srcRect/>
          <a:stretch/>
        </p:blipFill>
        <p:spPr>
          <a:xfrm>
            <a:off x="11336271" y="6059890"/>
            <a:ext cx="730636" cy="699294"/>
          </a:xfrm>
          <a:prstGeom prst="rect">
            <a:avLst/>
          </a:prstGeom>
          <a:noFill/>
          <a:ln>
            <a:noFill/>
          </a:ln>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pic>
        <p:nvPicPr>
          <p:cNvPr id="303" name="Google Shape;303;p51" descr="A glass window with a sign on it&#10;&#10;Description automatically generated"/>
          <p:cNvPicPr preferRelativeResize="0"/>
          <p:nvPr/>
        </p:nvPicPr>
        <p:blipFill rotWithShape="1">
          <a:blip r:embed="rId3">
            <a:alphaModFix/>
          </a:blip>
          <a:srcRect b="15746"/>
          <a:stretch/>
        </p:blipFill>
        <p:spPr>
          <a:xfrm>
            <a:off x="20" y="2176"/>
            <a:ext cx="12188808" cy="6854933"/>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pic>
        <p:nvPicPr>
          <p:cNvPr id="308" name="Google Shape;308;p52" title="20.png"/>
          <p:cNvPicPr preferRelativeResize="0"/>
          <p:nvPr/>
        </p:nvPicPr>
        <p:blipFill>
          <a:blip r:embed="rId3">
            <a:alphaModFix/>
          </a:blip>
          <a:stretch>
            <a:fillRect/>
          </a:stretch>
        </p:blipFill>
        <p:spPr>
          <a:xfrm>
            <a:off x="0" y="897"/>
            <a:ext cx="5733237" cy="7421667"/>
          </a:xfrm>
          <a:prstGeom prst="rect">
            <a:avLst/>
          </a:prstGeom>
          <a:noFill/>
          <a:ln>
            <a:noFill/>
          </a:ln>
        </p:spPr>
      </p:pic>
      <p:pic>
        <p:nvPicPr>
          <p:cNvPr id="309" name="Google Shape;309;p52" title="22.png"/>
          <p:cNvPicPr preferRelativeResize="0"/>
          <p:nvPr/>
        </p:nvPicPr>
        <p:blipFill>
          <a:blip r:embed="rId4">
            <a:alphaModFix/>
          </a:blip>
          <a:stretch>
            <a:fillRect/>
          </a:stretch>
        </p:blipFill>
        <p:spPr>
          <a:xfrm>
            <a:off x="6799493" y="204040"/>
            <a:ext cx="4982563" cy="644992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Google Shape;314;p53" title="18.png"/>
          <p:cNvPicPr preferRelativeResize="0"/>
          <p:nvPr/>
        </p:nvPicPr>
        <p:blipFill>
          <a:blip r:embed="rId3">
            <a:alphaModFix/>
          </a:blip>
          <a:stretch>
            <a:fillRect/>
          </a:stretch>
        </p:blipFill>
        <p:spPr>
          <a:xfrm>
            <a:off x="7010207" y="893"/>
            <a:ext cx="5178619" cy="6703707"/>
          </a:xfrm>
          <a:prstGeom prst="rect">
            <a:avLst/>
          </a:prstGeom>
          <a:noFill/>
          <a:ln>
            <a:noFill/>
          </a:ln>
        </p:spPr>
      </p:pic>
      <p:pic>
        <p:nvPicPr>
          <p:cNvPr id="315" name="Google Shape;315;p53" title="19.png"/>
          <p:cNvPicPr preferRelativeResize="0"/>
          <p:nvPr/>
        </p:nvPicPr>
        <p:blipFill>
          <a:blip r:embed="rId4">
            <a:alphaModFix/>
          </a:blip>
          <a:stretch>
            <a:fillRect/>
          </a:stretch>
        </p:blipFill>
        <p:spPr>
          <a:xfrm>
            <a:off x="842847" y="894"/>
            <a:ext cx="5178619" cy="6703687"/>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pic>
        <p:nvPicPr>
          <p:cNvPr id="320" name="Google Shape;320;p54"/>
          <p:cNvPicPr preferRelativeResize="0"/>
          <p:nvPr/>
        </p:nvPicPr>
        <p:blipFill rotWithShape="1">
          <a:blip r:embed="rId3">
            <a:alphaModFix/>
          </a:blip>
          <a:srcRect/>
          <a:stretch/>
        </p:blipFill>
        <p:spPr>
          <a:xfrm>
            <a:off x="6592354" y="1543325"/>
            <a:ext cx="5596476" cy="2905876"/>
          </a:xfrm>
          <a:prstGeom prst="rect">
            <a:avLst/>
          </a:prstGeom>
          <a:noFill/>
          <a:ln>
            <a:noFill/>
          </a:ln>
        </p:spPr>
      </p:pic>
      <p:pic>
        <p:nvPicPr>
          <p:cNvPr id="321" name="Google Shape;321;p54"/>
          <p:cNvPicPr preferRelativeResize="0"/>
          <p:nvPr/>
        </p:nvPicPr>
        <p:blipFill rotWithShape="1">
          <a:blip r:embed="rId4">
            <a:alphaModFix/>
          </a:blip>
          <a:srcRect/>
          <a:stretch/>
        </p:blipFill>
        <p:spPr>
          <a:xfrm>
            <a:off x="770134" y="130694"/>
            <a:ext cx="5505299" cy="6596582"/>
          </a:xfrm>
          <a:prstGeom prst="rect">
            <a:avLst/>
          </a:prstGeom>
          <a:noFill/>
          <a:ln>
            <a:noFill/>
          </a:ln>
        </p:spPr>
      </p:pic>
      <p:pic>
        <p:nvPicPr>
          <p:cNvPr id="322" name="Google Shape;322;p54"/>
          <p:cNvPicPr preferRelativeResize="0"/>
          <p:nvPr/>
        </p:nvPicPr>
        <p:blipFill rotWithShape="1">
          <a:blip r:embed="rId5">
            <a:alphaModFix/>
          </a:blip>
          <a:srcRect/>
          <a:stretch/>
        </p:blipFill>
        <p:spPr>
          <a:xfrm>
            <a:off x="11336271" y="5690937"/>
            <a:ext cx="730636" cy="699294"/>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pic>
        <p:nvPicPr>
          <p:cNvPr id="327" name="Google Shape;327;p55"/>
          <p:cNvPicPr preferRelativeResize="0"/>
          <p:nvPr/>
        </p:nvPicPr>
        <p:blipFill rotWithShape="1">
          <a:blip r:embed="rId3">
            <a:alphaModFix/>
          </a:blip>
          <a:srcRect/>
          <a:stretch/>
        </p:blipFill>
        <p:spPr>
          <a:xfrm>
            <a:off x="1240943" y="-122100"/>
            <a:ext cx="10696584" cy="6856213"/>
          </a:xfrm>
          <a:prstGeom prst="rect">
            <a:avLst/>
          </a:prstGeom>
          <a:noFill/>
          <a:ln>
            <a:noFill/>
          </a:ln>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pic>
        <p:nvPicPr>
          <p:cNvPr id="332" name="Google Shape;332;p56"/>
          <p:cNvPicPr preferRelativeResize="0"/>
          <p:nvPr/>
        </p:nvPicPr>
        <p:blipFill>
          <a:blip r:embed="rId3">
            <a:alphaModFix/>
          </a:blip>
          <a:stretch>
            <a:fillRect/>
          </a:stretch>
        </p:blipFill>
        <p:spPr>
          <a:xfrm>
            <a:off x="9794587" y="5609098"/>
            <a:ext cx="2394243" cy="1248008"/>
          </a:xfrm>
          <a:prstGeom prst="rect">
            <a:avLst/>
          </a:prstGeom>
          <a:noFill/>
          <a:ln>
            <a:noFill/>
          </a:ln>
        </p:spPr>
      </p:pic>
      <p:pic>
        <p:nvPicPr>
          <p:cNvPr id="333" name="Google Shape;333;p56"/>
          <p:cNvPicPr preferRelativeResize="0"/>
          <p:nvPr/>
        </p:nvPicPr>
        <p:blipFill>
          <a:blip r:embed="rId4">
            <a:alphaModFix/>
          </a:blip>
          <a:stretch>
            <a:fillRect/>
          </a:stretch>
        </p:blipFill>
        <p:spPr>
          <a:xfrm>
            <a:off x="1109344" y="624897"/>
            <a:ext cx="9970122" cy="5608206"/>
          </a:xfrm>
          <a:prstGeom prst="rect">
            <a:avLst/>
          </a:prstGeom>
          <a:noFill/>
          <a:ln>
            <a:noFill/>
          </a:ln>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pic>
        <p:nvPicPr>
          <p:cNvPr id="338" name="Google Shape;338;p57"/>
          <p:cNvPicPr preferRelativeResize="0"/>
          <p:nvPr/>
        </p:nvPicPr>
        <p:blipFill>
          <a:blip r:embed="rId3">
            <a:alphaModFix/>
          </a:blip>
          <a:stretch>
            <a:fillRect/>
          </a:stretch>
        </p:blipFill>
        <p:spPr>
          <a:xfrm>
            <a:off x="218244" y="1061068"/>
            <a:ext cx="4735866" cy="4735866"/>
          </a:xfrm>
          <a:prstGeom prst="rect">
            <a:avLst/>
          </a:prstGeom>
          <a:noFill/>
          <a:ln>
            <a:noFill/>
          </a:ln>
        </p:spPr>
      </p:pic>
      <p:pic>
        <p:nvPicPr>
          <p:cNvPr id="339" name="Google Shape;339;p57"/>
          <p:cNvPicPr preferRelativeResize="0"/>
          <p:nvPr/>
        </p:nvPicPr>
        <p:blipFill>
          <a:blip r:embed="rId4">
            <a:alphaModFix/>
          </a:blip>
          <a:stretch>
            <a:fillRect/>
          </a:stretch>
        </p:blipFill>
        <p:spPr>
          <a:xfrm>
            <a:off x="5218140" y="1463312"/>
            <a:ext cx="6843516" cy="3931383"/>
          </a:xfrm>
          <a:prstGeom prst="rect">
            <a:avLst/>
          </a:prstGeom>
          <a:noFill/>
          <a:ln>
            <a:noFill/>
          </a:ln>
        </p:spPr>
      </p:pic>
      <p:pic>
        <p:nvPicPr>
          <p:cNvPr id="340" name="Google Shape;340;p57"/>
          <p:cNvPicPr preferRelativeResize="0"/>
          <p:nvPr/>
        </p:nvPicPr>
        <p:blipFill>
          <a:blip r:embed="rId5">
            <a:alphaModFix/>
          </a:blip>
          <a:stretch>
            <a:fillRect/>
          </a:stretch>
        </p:blipFill>
        <p:spPr>
          <a:xfrm>
            <a:off x="10406890" y="5928266"/>
            <a:ext cx="1781936" cy="928841"/>
          </a:xfrm>
          <a:prstGeom prst="rect">
            <a:avLst/>
          </a:prstGeom>
          <a:noFill/>
          <a:ln>
            <a:noFill/>
          </a:ln>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pic>
        <p:nvPicPr>
          <p:cNvPr id="345" name="Google Shape;345;p58"/>
          <p:cNvPicPr preferRelativeResize="0"/>
          <p:nvPr/>
        </p:nvPicPr>
        <p:blipFill>
          <a:blip r:embed="rId3">
            <a:alphaModFix/>
          </a:blip>
          <a:stretch>
            <a:fillRect/>
          </a:stretch>
        </p:blipFill>
        <p:spPr>
          <a:xfrm>
            <a:off x="1510539" y="893"/>
            <a:ext cx="6856214" cy="6856214"/>
          </a:xfrm>
          <a:prstGeom prst="rect">
            <a:avLst/>
          </a:prstGeom>
          <a:noFill/>
          <a:ln>
            <a:noFill/>
          </a:ln>
        </p:spPr>
      </p:pic>
      <p:pic>
        <p:nvPicPr>
          <p:cNvPr id="346" name="Google Shape;346;p58"/>
          <p:cNvPicPr preferRelativeResize="0"/>
          <p:nvPr/>
        </p:nvPicPr>
        <p:blipFill rotWithShape="1">
          <a:blip r:embed="rId3">
            <a:alphaModFix/>
          </a:blip>
          <a:srcRect l="86455" t="37907"/>
          <a:stretch/>
        </p:blipFill>
        <p:spPr>
          <a:xfrm>
            <a:off x="9052535" y="893"/>
            <a:ext cx="1495618" cy="6856214"/>
          </a:xfrm>
          <a:prstGeom prst="rect">
            <a:avLst/>
          </a:prstGeom>
          <a:noFill/>
          <a:ln>
            <a:noFill/>
          </a:ln>
        </p:spPr>
      </p:pic>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pic>
        <p:nvPicPr>
          <p:cNvPr id="351" name="Google Shape;351;p59"/>
          <p:cNvPicPr preferRelativeResize="0"/>
          <p:nvPr/>
        </p:nvPicPr>
        <p:blipFill>
          <a:blip r:embed="rId3">
            <a:alphaModFix/>
          </a:blip>
          <a:stretch>
            <a:fillRect/>
          </a:stretch>
        </p:blipFill>
        <p:spPr>
          <a:xfrm>
            <a:off x="1073821" y="893"/>
            <a:ext cx="10221869" cy="6737112"/>
          </a:xfrm>
          <a:prstGeom prst="rect">
            <a:avLst/>
          </a:prstGeom>
          <a:noFill/>
          <a:ln>
            <a:noFill/>
          </a:ln>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Google Shape;356;p60"/>
          <p:cNvPicPr preferRelativeResize="0"/>
          <p:nvPr/>
        </p:nvPicPr>
        <p:blipFill>
          <a:blip r:embed="rId3">
            <a:alphaModFix/>
          </a:blip>
          <a:stretch>
            <a:fillRect/>
          </a:stretch>
        </p:blipFill>
        <p:spPr>
          <a:xfrm>
            <a:off x="3603128" y="204040"/>
            <a:ext cx="4982563" cy="6449920"/>
          </a:xfrm>
          <a:prstGeom prst="rect">
            <a:avLst/>
          </a:prstGeom>
          <a:noFill/>
          <a:ln>
            <a:noFill/>
          </a:ln>
        </p:spPr>
      </p:pic>
      <p:pic>
        <p:nvPicPr>
          <p:cNvPr id="357" name="Google Shape;357;p60"/>
          <p:cNvPicPr preferRelativeResize="0"/>
          <p:nvPr/>
        </p:nvPicPr>
        <p:blipFill rotWithShape="1">
          <a:blip r:embed="rId4">
            <a:alphaModFix/>
          </a:blip>
          <a:srcRect/>
          <a:stretch/>
        </p:blipFill>
        <p:spPr>
          <a:xfrm>
            <a:off x="10944814" y="5666480"/>
            <a:ext cx="1244009" cy="1190622"/>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61"/>
          <p:cNvSpPr txBox="1">
            <a:spLocks noGrp="1"/>
          </p:cNvSpPr>
          <p:nvPr>
            <p:ph type="body" idx="1"/>
          </p:nvPr>
        </p:nvSpPr>
        <p:spPr>
          <a:xfrm>
            <a:off x="4619149" y="5348340"/>
            <a:ext cx="9141619" cy="418291"/>
          </a:xfrm>
          <a:prstGeom prst="rect">
            <a:avLst/>
          </a:prstGeom>
          <a:noFill/>
          <a:ln>
            <a:noFill/>
          </a:ln>
        </p:spPr>
        <p:txBody>
          <a:bodyPr spcFirstLastPara="1" vert="horz" wrap="square" lIns="91410" tIns="45688" rIns="91410" bIns="45688" rtlCol="0" anchor="t" anchorCtr="0">
            <a:noAutofit/>
          </a:bodyPr>
          <a:lstStyle/>
          <a:p>
            <a:pPr marL="0" indent="0" algn="ctr">
              <a:spcBef>
                <a:spcPts val="0"/>
              </a:spcBef>
              <a:buClr>
                <a:schemeClr val="lt1"/>
              </a:buClr>
              <a:buSzPts val="3800"/>
              <a:buNone/>
            </a:pPr>
            <a:r>
              <a:rPr lang="en" sz="5065">
                <a:solidFill>
                  <a:schemeClr val="lt1"/>
                </a:solidFill>
                <a:latin typeface="Calibri"/>
                <a:ea typeface="Calibri"/>
                <a:cs typeface="Calibri"/>
                <a:sym typeface="Calibri"/>
              </a:rPr>
              <a:t>?</a:t>
            </a:r>
            <a:endParaRPr/>
          </a:p>
        </p:txBody>
      </p:sp>
      <p:sp>
        <p:nvSpPr>
          <p:cNvPr id="363" name="Google Shape;363;p61"/>
          <p:cNvSpPr txBox="1"/>
          <p:nvPr/>
        </p:nvSpPr>
        <p:spPr>
          <a:xfrm>
            <a:off x="8258573" y="3429000"/>
            <a:ext cx="3656648" cy="2886848"/>
          </a:xfrm>
          <a:prstGeom prst="rect">
            <a:avLst/>
          </a:prstGeom>
          <a:noFill/>
          <a:ln>
            <a:noFill/>
          </a:ln>
        </p:spPr>
        <p:txBody>
          <a:bodyPr spcFirstLastPara="1" wrap="square" lIns="91410" tIns="45688" rIns="91410" bIns="45688" anchor="b" anchorCtr="0">
            <a:normAutofit/>
          </a:bodyPr>
          <a:lstStyle/>
          <a:p>
            <a:pPr algn="ctr">
              <a:lnSpc>
                <a:spcPct val="90000"/>
              </a:lnSpc>
              <a:buClr>
                <a:schemeClr val="dk1"/>
              </a:buClr>
              <a:buSzPts val="3600"/>
            </a:pPr>
            <a:endParaRPr sz="4799">
              <a:solidFill>
                <a:srgbClr val="FFFFFF"/>
              </a:solidFill>
              <a:latin typeface="Calibri"/>
              <a:ea typeface="Calibri"/>
              <a:cs typeface="Calibri"/>
              <a:sym typeface="Calibri"/>
            </a:endParaRPr>
          </a:p>
        </p:txBody>
      </p:sp>
      <p:sp>
        <p:nvSpPr>
          <p:cNvPr id="364" name="Google Shape;364;p61"/>
          <p:cNvSpPr txBox="1">
            <a:spLocks noGrp="1"/>
          </p:cNvSpPr>
          <p:nvPr>
            <p:ph type="title"/>
          </p:nvPr>
        </p:nvSpPr>
        <p:spPr>
          <a:xfrm>
            <a:off x="1523603" y="516293"/>
            <a:ext cx="9141619" cy="1379241"/>
          </a:xfrm>
          <a:prstGeom prst="rect">
            <a:avLst/>
          </a:prstGeom>
          <a:noFill/>
          <a:ln>
            <a:noFill/>
          </a:ln>
        </p:spPr>
        <p:txBody>
          <a:bodyPr spcFirstLastPara="1" vert="horz" wrap="square" lIns="91410" tIns="45688" rIns="91410" bIns="45688" rtlCol="0" anchor="b" anchorCtr="0">
            <a:normAutofit/>
          </a:bodyPr>
          <a:lstStyle/>
          <a:p>
            <a:pPr algn="ctr">
              <a:spcBef>
                <a:spcPts val="0"/>
              </a:spcBef>
              <a:buClr>
                <a:schemeClr val="dk1"/>
              </a:buClr>
              <a:buSzPts val="1700"/>
            </a:pPr>
            <a:r>
              <a:rPr lang="en" sz="2266">
                <a:solidFill>
                  <a:schemeClr val="dk1"/>
                </a:solidFill>
                <a:latin typeface="Calibri"/>
                <a:ea typeface="Calibri"/>
                <a:cs typeface="Calibri"/>
                <a:sym typeface="Calibri"/>
              </a:rPr>
              <a:t>Rebecca L. Fisher</a:t>
            </a:r>
            <a:br>
              <a:rPr lang="en" sz="2266">
                <a:solidFill>
                  <a:schemeClr val="dk1"/>
                </a:solidFill>
                <a:latin typeface="Calibri"/>
                <a:ea typeface="Calibri"/>
                <a:cs typeface="Calibri"/>
                <a:sym typeface="Calibri"/>
              </a:rPr>
            </a:br>
            <a:r>
              <a:rPr lang="en" sz="2266">
                <a:solidFill>
                  <a:schemeClr val="dk1"/>
                </a:solidFill>
                <a:latin typeface="Calibri"/>
                <a:ea typeface="Calibri"/>
                <a:cs typeface="Calibri"/>
                <a:sym typeface="Calibri"/>
              </a:rPr>
              <a:t>info@beyondthebelltours.com</a:t>
            </a:r>
            <a:br>
              <a:rPr lang="en" sz="2266">
                <a:solidFill>
                  <a:schemeClr val="dk1"/>
                </a:solidFill>
                <a:latin typeface="Calibri"/>
                <a:ea typeface="Calibri"/>
                <a:cs typeface="Calibri"/>
                <a:sym typeface="Calibri"/>
              </a:rPr>
            </a:br>
            <a:r>
              <a:rPr lang="en" sz="2266"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www.beyondthebelltours.com</a:t>
            </a:r>
            <a:br>
              <a:rPr lang="en" sz="2266">
                <a:solidFill>
                  <a:schemeClr val="dk1"/>
                </a:solidFill>
                <a:latin typeface="Calibri"/>
                <a:ea typeface="Calibri"/>
                <a:cs typeface="Calibri"/>
                <a:sym typeface="Calibri"/>
              </a:rPr>
            </a:br>
            <a:r>
              <a:rPr lang="en" sz="2266" u="sng">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(484) 416-0140</a:t>
            </a:r>
            <a:endParaRPr sz="2266">
              <a:solidFill>
                <a:schemeClr val="dk1"/>
              </a:solidFill>
              <a:latin typeface="Calibri"/>
              <a:ea typeface="Calibri"/>
              <a:cs typeface="Calibri"/>
              <a:sym typeface="Calibri"/>
            </a:endParaRPr>
          </a:p>
        </p:txBody>
      </p:sp>
      <p:pic>
        <p:nvPicPr>
          <p:cNvPr id="365" name="Google Shape;365;p61"/>
          <p:cNvPicPr preferRelativeResize="0"/>
          <p:nvPr/>
        </p:nvPicPr>
        <p:blipFill rotWithShape="1">
          <a:blip r:embed="rId5">
            <a:alphaModFix/>
          </a:blip>
          <a:srcRect/>
          <a:stretch/>
        </p:blipFill>
        <p:spPr>
          <a:xfrm>
            <a:off x="7120755" y="2909046"/>
            <a:ext cx="4794466" cy="1811993"/>
          </a:xfrm>
          <a:prstGeom prst="rect">
            <a:avLst/>
          </a:prstGeom>
          <a:noFill/>
          <a:ln>
            <a:noFill/>
          </a:ln>
        </p:spPr>
      </p:pic>
      <p:pic>
        <p:nvPicPr>
          <p:cNvPr id="366" name="Google Shape;366;p61" descr="A picture containing diagram&#10;&#10;Description automatically generated"/>
          <p:cNvPicPr preferRelativeResize="0"/>
          <p:nvPr/>
        </p:nvPicPr>
        <p:blipFill rotWithShape="1">
          <a:blip r:embed="rId6">
            <a:alphaModFix/>
          </a:blip>
          <a:srcRect/>
          <a:stretch/>
        </p:blipFill>
        <p:spPr>
          <a:xfrm>
            <a:off x="0" y="2026966"/>
            <a:ext cx="5036788" cy="503678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0573185-C916-432B-871F-3B9A7053DCA9}"/>
              </a:ext>
            </a:extLst>
          </p:cNvPr>
          <p:cNvSpPr>
            <a:spLocks noGrp="1"/>
          </p:cNvSpPr>
          <p:nvPr>
            <p:ph type="title"/>
          </p:nvPr>
        </p:nvSpPr>
        <p:spPr>
          <a:xfrm>
            <a:off x="7092705" y="423332"/>
            <a:ext cx="4476346" cy="1328932"/>
          </a:xfrm>
        </p:spPr>
        <p:txBody>
          <a:bodyPr/>
          <a:lstStyle/>
          <a:p>
            <a:r>
              <a:rPr lang="en-US"/>
              <a:t>Feedback time</a:t>
            </a:r>
          </a:p>
        </p:txBody>
      </p:sp>
      <p:sp>
        <p:nvSpPr>
          <p:cNvPr id="11" name="Content Placeholder 3">
            <a:extLst>
              <a:ext uri="{FF2B5EF4-FFF2-40B4-BE49-F238E27FC236}">
                <a16:creationId xmlns:a16="http://schemas.microsoft.com/office/drawing/2014/main" id="{3FEAB302-389C-0A62-94EA-2AFA0A53DC51}"/>
              </a:ext>
            </a:extLst>
          </p:cNvPr>
          <p:cNvSpPr>
            <a:spLocks noGrp="1"/>
          </p:cNvSpPr>
          <p:nvPr>
            <p:ph sz="quarter" idx="14"/>
          </p:nvPr>
        </p:nvSpPr>
        <p:spPr>
          <a:xfrm>
            <a:off x="7103039" y="1975105"/>
            <a:ext cx="4476346" cy="4282573"/>
          </a:xfrm>
        </p:spPr>
        <p:txBody>
          <a:bodyPr vert="horz" lIns="91440" tIns="45720" rIns="91440" bIns="45720" rtlCol="0" anchor="t">
            <a:normAutofit/>
          </a:bodyPr>
          <a:lstStyle/>
          <a:p>
            <a:pPr marL="246380" indent="-246380"/>
            <a:r>
              <a:rPr lang="en-US"/>
              <a:t>Goal – 100% Participation</a:t>
            </a:r>
          </a:p>
          <a:p>
            <a:pPr marL="246380" indent="-246380"/>
            <a:r>
              <a:rPr lang="en-US"/>
              <a:t>6 Short Questions</a:t>
            </a:r>
          </a:p>
          <a:p>
            <a:pPr marL="246380" indent="-246380"/>
            <a:r>
              <a:rPr lang="en-US"/>
              <a:t>We use what you give us</a:t>
            </a:r>
          </a:p>
        </p:txBody>
      </p:sp>
      <p:pic>
        <p:nvPicPr>
          <p:cNvPr id="5" name="Picture Placeholder 4" descr="A qr code on a screen&#10;&#10;AI-generated content may be incorrect.">
            <a:extLst>
              <a:ext uri="{FF2B5EF4-FFF2-40B4-BE49-F238E27FC236}">
                <a16:creationId xmlns:a16="http://schemas.microsoft.com/office/drawing/2014/main" id="{2B94F71D-189E-E6BD-4C4B-FA0D1485C379}"/>
              </a:ext>
            </a:extLst>
          </p:cNvPr>
          <p:cNvPicPr>
            <a:picLocks noGrp="1" noChangeAspect="1"/>
          </p:cNvPicPr>
          <p:nvPr>
            <p:ph type="pic" sz="quarter" idx="13"/>
          </p:nvPr>
        </p:nvPicPr>
        <p:blipFill>
          <a:blip r:embed="rId2"/>
          <a:srcRect l="3037" r="3037"/>
          <a:stretch/>
        </p:blipFill>
        <p:spPr>
          <a:xfrm>
            <a:off x="468712" y="111028"/>
            <a:ext cx="6267501" cy="6155903"/>
          </a:xfrm>
          <a:prstGeom prst="rect">
            <a:avLst/>
          </a:prstGeom>
          <a:blipFill dpi="0" rotWithShape="1">
            <a:blip r:embed="rId3">
              <a:alphaModFix amt="60000"/>
            </a:blip>
            <a:srcRect/>
            <a:stretch>
              <a:fillRect/>
            </a:stretch>
          </a:blipFill>
        </p:spPr>
      </p:pic>
    </p:spTree>
    <p:extLst>
      <p:ext uri="{BB962C8B-B14F-4D97-AF65-F5344CB8AC3E}">
        <p14:creationId xmlns:p14="http://schemas.microsoft.com/office/powerpoint/2010/main" val="2012679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br>
              <a:rPr lang="en-US" sz="6000" cap="none"/>
            </a:br>
            <a:r>
              <a:rPr lang="en-US" sz="3200" cap="none"/>
              <a:t>Ellen</a:t>
            </a:r>
          </a:p>
        </p:txBody>
      </p:sp>
      <p:sp>
        <p:nvSpPr>
          <p:cNvPr id="5" name="Text Placeholder 4"/>
          <p:cNvSpPr>
            <a:spLocks noGrp="1"/>
          </p:cNvSpPr>
          <p:nvPr>
            <p:ph type="body" sz="half" idx="2"/>
          </p:nvPr>
        </p:nvSpPr>
        <p:spPr>
          <a:xfrm>
            <a:off x="930803" y="1201271"/>
            <a:ext cx="3632231" cy="5042647"/>
          </a:xfrm>
        </p:spPr>
        <p:txBody>
          <a:bodyPr>
            <a:normAutofit lnSpcReduction="10000"/>
          </a:bodyPr>
          <a:lstStyle/>
          <a:p>
            <a:r>
              <a:rPr lang="en-US" sz="4000"/>
              <a:t>What is becoming clearer?</a:t>
            </a:r>
          </a:p>
          <a:p>
            <a:endParaRPr lang="en-US" sz="4000"/>
          </a:p>
          <a:p>
            <a:r>
              <a:rPr lang="en-US" sz="4000"/>
              <a:t>What remains murky?</a:t>
            </a:r>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806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71ECB414-72CC-404C-85F4-4BD43731DDF6}">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DFB27BD-E86E-4D24-90CA-6D827B447A96}">
  <ds:schemaRefs>
    <ds:schemaRef ds:uri="http://schemas.microsoft.com/sharepoint/v3/contenttype/forms"/>
  </ds:schemaRefs>
</ds:datastoreItem>
</file>

<file path=customXml/itemProps3.xml><?xml version="1.0" encoding="utf-8"?>
<ds:datastoreItem xmlns:ds="http://schemas.openxmlformats.org/officeDocument/2006/customXml" ds:itemID="{0B34A4F0-B25E-4142-AAF6-017E8591ED0D}">
  <ds:schemaRefs>
    <ds:schemaRef ds:uri="05627597-0322-42fc-bc19-1d0dde15c694"/>
    <ds:schemaRef ds:uri="5ed5bd0d-9aa5-480d-8c58-25f9f57090c9"/>
    <ds:schemaRef ds:uri="http://schemas.microsoft.com/office/2006/metadata/properties"/>
    <ds:schemaRef ds:uri="http://schemas.microsoft.com/office/infopath/2007/PartnerControls"/>
    <ds:schemaRef ds:uri="http://www.w3.org/2000/xmlns/"/>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150</Slides>
  <Notes>81</Notes>
  <HiddenSlides>0</HiddenSlides>
  <ScaleCrop>false</ScaleCrop>
  <HeadingPairs>
    <vt:vector size="4" baseType="variant">
      <vt:variant>
        <vt:lpstr>Theme</vt:lpstr>
      </vt:variant>
      <vt:variant>
        <vt:i4>1</vt:i4>
      </vt:variant>
      <vt:variant>
        <vt:lpstr>Slide Titles</vt:lpstr>
      </vt:variant>
      <vt:variant>
        <vt:i4>150</vt:i4>
      </vt:variant>
    </vt:vector>
  </HeadingPairs>
  <TitlesOfParts>
    <vt:vector size="151" baseType="lpstr">
      <vt:lpstr>Math 16x9</vt:lpstr>
      <vt:lpstr>PLEASE -</vt:lpstr>
      <vt:lpstr>Campaign Academy: Leaders and Structures for Winning Campaigns</vt:lpstr>
      <vt:lpstr>PowerPoint Presentation</vt:lpstr>
      <vt:lpstr>PowerPoint Presentation</vt:lpstr>
      <vt:lpstr>Honoring This Space</vt:lpstr>
      <vt:lpstr>Key  OUtcomes</vt:lpstr>
      <vt:lpstr>Overall  Agenda</vt:lpstr>
      <vt:lpstr>Documents you Will Need Today</vt:lpstr>
      <vt:lpstr>Logistics to Remember</vt:lpstr>
      <vt:lpstr>Shout Out from Your Team and Around the Room  Name Pronouns Work Location </vt:lpstr>
      <vt:lpstr>Caucus Social Contract</vt:lpstr>
      <vt:lpstr>Why are you here?</vt:lpstr>
      <vt:lpstr>Picturing Our Purpose</vt:lpstr>
      <vt:lpstr>Discussion</vt:lpstr>
      <vt:lpstr>Dreams and Challenges</vt:lpstr>
      <vt:lpstr>If you had all the power you could dream of, what is the biggest win your team could hope for? </vt:lpstr>
      <vt:lpstr>Who is the villain preventing you from achieving this win? </vt:lpstr>
      <vt:lpstr>Why?</vt:lpstr>
      <vt:lpstr>6 Core Concepts We will Propose Here in Designing Winning Campaigns</vt:lpstr>
      <vt:lpstr>Shared Language</vt:lpstr>
      <vt:lpstr>Role Clarity</vt:lpstr>
      <vt:lpstr>Basic Structure of Campaign Lab</vt:lpstr>
      <vt:lpstr>PowerPoint Presentation</vt:lpstr>
      <vt:lpstr>Strategies are Regional – Purpose is NOT</vt:lpstr>
      <vt:lpstr>Committee or Caucus</vt:lpstr>
      <vt:lpstr>Club or Union</vt:lpstr>
      <vt:lpstr>  </vt:lpstr>
      <vt:lpstr>PowerPoint Presentation</vt:lpstr>
      <vt:lpstr>Network Building</vt:lpstr>
      <vt:lpstr>PowerPoint Presentation</vt:lpstr>
      <vt:lpstr>Who is in the Room?  </vt:lpstr>
      <vt:lpstr>Critical Conversations Amongst the Caucus </vt:lpstr>
      <vt:lpstr>Whole Group Networking Reflections </vt:lpstr>
      <vt:lpstr>PowerPoint Presentation</vt:lpstr>
      <vt:lpstr>BREAK </vt:lpstr>
      <vt:lpstr>Centering Equity</vt:lpstr>
      <vt:lpstr>What will it take to achieve equity in the “Big Hope” you have for your campaigns, your schools, and your communities? </vt:lpstr>
      <vt:lpstr>What type of union builds power? </vt:lpstr>
      <vt:lpstr>Alok Vaid-Menon</vt:lpstr>
      <vt:lpstr>What about Race, Class, and Gender Justice?</vt:lpstr>
      <vt:lpstr>Team Time - Centering Equity Lens page 5</vt:lpstr>
      <vt:lpstr>Debrief </vt:lpstr>
      <vt:lpstr>Key  Points</vt:lpstr>
      <vt:lpstr>Defining Leaders and Structures</vt:lpstr>
      <vt:lpstr>Who are leaders?</vt:lpstr>
      <vt:lpstr>PowerPoint Presentation</vt:lpstr>
      <vt:lpstr>PowerPoint Presentation</vt:lpstr>
      <vt:lpstr>PowerPoint Presentation</vt:lpstr>
      <vt:lpstr>Leaders...</vt:lpstr>
      <vt:lpstr>Structures</vt:lpstr>
      <vt:lpstr>3 Types of Leadership Structures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Interdependent Structures</vt:lpstr>
      <vt:lpstr>Table Talk</vt:lpstr>
      <vt:lpstr>Key Points</vt:lpstr>
      <vt:lpstr>Building Power</vt:lpstr>
      <vt:lpstr>Power of Post Its </vt:lpstr>
      <vt:lpstr>Campaign Lab is a Structure to Build Power</vt:lpstr>
      <vt:lpstr>PowerPoint Presentation</vt:lpstr>
      <vt:lpstr>DEFINING POWER</vt:lpstr>
      <vt:lpstr>UNDERSTANDING POWER</vt:lpstr>
      <vt:lpstr>TRUTHS  ABOUT BUILDING  POWER</vt:lpstr>
      <vt:lpstr>Discussion</vt:lpstr>
      <vt:lpstr>Key  Points</vt:lpstr>
      <vt:lpstr>LUNCH</vt:lpstr>
      <vt:lpstr>Worksite Mapping: People in the Campaign</vt:lpstr>
      <vt:lpstr>Why People Mapping Matters</vt:lpstr>
      <vt:lpstr>How do we know who our people are?  How do we know where our people are?  How do we know who they are connected to?</vt:lpstr>
      <vt:lpstr>Building Leader Capacity Through Mapping</vt:lpstr>
      <vt:lpstr>An Example You Might Know- Worksite Maps</vt:lpstr>
      <vt:lpstr>PowerPoint Presentation</vt:lpstr>
      <vt:lpstr>Who are we mapping? </vt:lpstr>
      <vt:lpstr>Roles of People Within Your Campaign</vt:lpstr>
      <vt:lpstr>Spectrum of Allies pg. 29-30</vt:lpstr>
      <vt:lpstr>Spectrum of Allies</vt:lpstr>
      <vt:lpstr>Key Points</vt:lpstr>
      <vt:lpstr>Things to Consider When Assessing Your Region</vt:lpstr>
      <vt:lpstr>Page 23 Base Building Plan</vt:lpstr>
      <vt:lpstr>Mix by NEA Region</vt:lpstr>
      <vt:lpstr>Group Work</vt:lpstr>
      <vt:lpstr>Group Work (25 min) </vt:lpstr>
      <vt:lpstr>Key Ideas</vt:lpstr>
      <vt:lpstr>Self- Assessment</vt:lpstr>
      <vt:lpstr>Strength and Growth Page 6 </vt:lpstr>
      <vt:lpstr>Self-Assessment Cycle </vt:lpstr>
      <vt:lpstr>Tool Tour Page 6</vt:lpstr>
      <vt:lpstr>Report Out and Discuss</vt:lpstr>
      <vt:lpstr>If there was a crisis, how prepared is your local? </vt:lpstr>
      <vt:lpstr>Five Questions for Consideration- page 11</vt:lpstr>
      <vt:lpstr>Self-Assessment Cycle </vt:lpstr>
      <vt:lpstr>Key  Points</vt:lpstr>
      <vt:lpstr>Beyond the Bell Tour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Rebecca L. Fisher info@beyondthebelltours.com www.beyondthebelltours.com (484) 416-0140</vt:lpstr>
      <vt:lpstr>Feedback time</vt:lpstr>
      <vt:lpstr>Closing the Day Ellen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27</cp:revision>
  <dcterms:created xsi:type="dcterms:W3CDTF">2022-09-14T20:21:53Z</dcterms:created>
  <dcterms:modified xsi:type="dcterms:W3CDTF">2026-02-26T23:54:09Z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