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odttf" ContentType="application/vnd.openxmlformats-officedocument.obfuscatedFont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</p:sldIdLst>
  <p:sldSz cy="5143500" cx="9144000"/>
  <p:notesSz cx="6858000" cy="9144000"/>
  <p:embeddedFontLst>
    <p:embeddedFont>
      <p:font typeface="PT Sans Narrow"/>
      <p:regular r:id="rId54"/>
      <p:bold r:id="rId55"/>
    </p:embeddedFont>
    <p:embeddedFont>
      <p:font typeface="Lexend"/>
      <p:regular r:id="rId56"/>
      <p:bold r:id="rId57"/>
    </p:embeddedFont>
    <p:embeddedFont>
      <p:font typeface="Comfortaa"/>
      <p:regular r:id="rId58"/>
      <p:bold r:id="rId59"/>
    </p:embeddedFont>
    <p:embeddedFont>
      <p:font typeface="Open Sans"/>
      <p:regular r:id="rId60"/>
      <p:bold r:id="rId61"/>
      <p:italic r:id="rId62"/>
      <p:boldItalic r:id="rId6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34" Type="http://schemas.openxmlformats.org/officeDocument/2006/relationships/slide" Target="slides/slide29.xml"/><Relationship Id="rId63" Type="http://schemas.openxmlformats.org/officeDocument/2006/relationships/font" Target="fonts/OpenSans-boldItalic.fntdata"/><Relationship Id="rId21" Type="http://schemas.openxmlformats.org/officeDocument/2006/relationships/slide" Target="slides/slide16.xml"/><Relationship Id="rId50" Type="http://schemas.openxmlformats.org/officeDocument/2006/relationships/slide" Target="slides/slide45.xml"/><Relationship Id="rId55" Type="http://schemas.openxmlformats.org/officeDocument/2006/relationships/font" Target="fonts/PTSansNarrow-bold.fntdata"/><Relationship Id="rId7" Type="http://schemas.openxmlformats.org/officeDocument/2006/relationships/slide" Target="slides/slide2.xml"/><Relationship Id="rId2" Type="http://schemas.openxmlformats.org/officeDocument/2006/relationships/viewProps" Target="viewProps.xml"/><Relationship Id="rId29" Type="http://schemas.openxmlformats.org/officeDocument/2006/relationships/slide" Target="slides/slide24.xml"/><Relationship Id="rId16" Type="http://schemas.openxmlformats.org/officeDocument/2006/relationships/slide" Target="slides/slide11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24" Type="http://schemas.openxmlformats.org/officeDocument/2006/relationships/slide" Target="slides/slide19.xml"/><Relationship Id="rId53" Type="http://schemas.openxmlformats.org/officeDocument/2006/relationships/slide" Target="slides/slide48.xml"/><Relationship Id="rId11" Type="http://schemas.openxmlformats.org/officeDocument/2006/relationships/slide" Target="slides/slide6.xml"/><Relationship Id="rId58" Type="http://schemas.openxmlformats.org/officeDocument/2006/relationships/font" Target="fonts/Comfortaa-regular.fntdata"/><Relationship Id="rId66" Type="http://schemas.openxmlformats.org/officeDocument/2006/relationships/customXml" Target="../customXml/item3.xml"/><Relationship Id="rId5" Type="http://schemas.openxmlformats.org/officeDocument/2006/relationships/notesMaster" Target="notesMasters/notesMaster1.xml"/><Relationship Id="rId61" Type="http://schemas.openxmlformats.org/officeDocument/2006/relationships/font" Target="fonts/OpenSans-bold.fntdata"/><Relationship Id="rId19" Type="http://schemas.openxmlformats.org/officeDocument/2006/relationships/slide" Target="slides/slide14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56" Type="http://schemas.openxmlformats.org/officeDocument/2006/relationships/font" Target="fonts/Lexend-regular.fntdata"/><Relationship Id="rId14" Type="http://schemas.openxmlformats.org/officeDocument/2006/relationships/slide" Target="slides/slide9.xml"/><Relationship Id="rId64" Type="http://schemas.openxmlformats.org/officeDocument/2006/relationships/customXml" Target="../customXml/item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presProps" Target="presProps.xml"/><Relationship Id="rId46" Type="http://schemas.openxmlformats.org/officeDocument/2006/relationships/slide" Target="slides/slide41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5" Type="http://schemas.openxmlformats.org/officeDocument/2006/relationships/slide" Target="slides/slide20.xml"/><Relationship Id="rId12" Type="http://schemas.openxmlformats.org/officeDocument/2006/relationships/slide" Target="slides/slide7.xml"/><Relationship Id="rId59" Type="http://schemas.openxmlformats.org/officeDocument/2006/relationships/font" Target="fonts/Comfortaa-bold.fntdata"/><Relationship Id="rId17" Type="http://schemas.openxmlformats.org/officeDocument/2006/relationships/slide" Target="slides/slide12.xml"/><Relationship Id="rId41" Type="http://schemas.openxmlformats.org/officeDocument/2006/relationships/slide" Target="slides/slide36.xml"/><Relationship Id="rId62" Type="http://schemas.openxmlformats.org/officeDocument/2006/relationships/font" Target="fonts/OpenSans-italic.fntdata"/><Relationship Id="rId20" Type="http://schemas.openxmlformats.org/officeDocument/2006/relationships/slide" Target="slides/slide15.xml"/><Relationship Id="rId54" Type="http://schemas.openxmlformats.org/officeDocument/2006/relationships/font" Target="fonts/PTSansNarrow-regular.fntdata"/><Relationship Id="rId1" Type="http://schemas.openxmlformats.org/officeDocument/2006/relationships/theme" Target="theme/theme1.xml"/><Relationship Id="rId6" Type="http://schemas.openxmlformats.org/officeDocument/2006/relationships/slide" Target="slides/slide1.xml"/><Relationship Id="rId49" Type="http://schemas.openxmlformats.org/officeDocument/2006/relationships/slide" Target="slides/slide44.xml"/><Relationship Id="rId36" Type="http://schemas.openxmlformats.org/officeDocument/2006/relationships/slide" Target="slides/slide31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57" Type="http://schemas.openxmlformats.org/officeDocument/2006/relationships/font" Target="fonts/Lexend-bold.fntdata"/><Relationship Id="rId15" Type="http://schemas.openxmlformats.org/officeDocument/2006/relationships/slide" Target="slides/slide10.xml"/><Relationship Id="rId44" Type="http://schemas.openxmlformats.org/officeDocument/2006/relationships/slide" Target="slides/slide39.xml"/><Relationship Id="rId31" Type="http://schemas.openxmlformats.org/officeDocument/2006/relationships/slide" Target="slides/slide26.xml"/><Relationship Id="rId60" Type="http://schemas.openxmlformats.org/officeDocument/2006/relationships/font" Target="fonts/OpenSans-regular.fntdata"/><Relationship Id="rId52" Type="http://schemas.openxmlformats.org/officeDocument/2006/relationships/slide" Target="slides/slide47.xml"/><Relationship Id="rId10" Type="http://schemas.openxmlformats.org/officeDocument/2006/relationships/slide" Target="slides/slide5.xml"/><Relationship Id="rId65" Type="http://schemas.openxmlformats.org/officeDocument/2006/relationships/customXml" Target="../customXml/item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39" Type="http://schemas.openxmlformats.org/officeDocument/2006/relationships/slide" Target="slides/slide34.xml"/><Relationship Id="rId13" Type="http://schemas.openxmlformats.org/officeDocument/2006/relationships/slide" Target="slides/slide8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9b3728a199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9b3728a199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ca7119edb8_1_54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g3ca7119edb8_1_5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ca7119edb8_1_19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g3ca7119edb8_1_19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2" name="Google Shape;82;g3ca7119edb8_1_19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350a32df7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350a32df7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9b3728a199_0_4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9b3728a199_0_4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9b3728a199_0_4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9b3728a199_0_4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9b3728a199_0_4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9b3728a199_0_4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ca7119edb8_1_4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ca7119edb8_1_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e8a96bae47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e8a96bae4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ca7119edb8_1_4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ca7119edb8_1_4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ca7119edb8_1_9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ca7119edb8_1_9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ca7119edb8_1_4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ca7119edb8_1_4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ca7119edb8_1_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g3ca7119edb8_1_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1" name="Google Shape;141;g3ca7119edb8_1_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ca7119edb8_1_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7" name="Google Shape;147;g3ca7119edb8_1_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ca7119edb8_1_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g3ca7119edb8_1_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5" name="Google Shape;155;g3ca7119edb8_1_2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ca7119edb8_1_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4" name="Google Shape;164;g3ca7119edb8_1_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ca7119edb8_1_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0" name="Google Shape;170;g3ca7119edb8_1_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ca7119edb8_1_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" name="Google Shape;176;g3ca7119edb8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ca7119edb8_1_28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2" name="Google Shape;182;g3ca7119edb8_1_28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ca7119edb8_1_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ca7119edb8_1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ca7119edb8_1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ca7119edb8_1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ca7119edb8_1_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ca7119edb8_1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a9535cdd8a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a9535cdd8a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ca7119edb8_1_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g3ca7119edb8_1_4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"/>
              <a:t>I want you to think back to those three women and think about how you might monumentalize them, would you make a statue? A mural? Put a portrait in a museum?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4" name="Google Shape;214;g3ca7119edb8_1_4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ca7119edb8_1_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9" name="Google Shape;219;g3ca7119edb8_1_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ca7119edb8_1_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5" name="Google Shape;225;g3ca7119edb8_1_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1350a32df7b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1350a32df7b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ca7119edb8_1_5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g3ca7119edb8_1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ca7119edb8_1_6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g3ca7119edb8_1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ca7119edb8_1_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9" name="Google Shape;249;g3ca7119edb8_1_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ca7119edb8_1_7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4" name="Google Shape;254;g3ca7119edb8_1_7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ca7119edb8_1_8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2" name="Google Shape;262;g3ca7119edb8_1_8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ca7119edb8_1_9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0" name="Google Shape;270;g3ca7119edb8_1_9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ca7119edb8_1_6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8" name="Google Shape;278;g3ca7119edb8_1_6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ca7119edb8_1_9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4" name="Google Shape;284;g3ca7119edb8_1_9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ca7119edb8_1_10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9" name="Google Shape;289;g3ca7119edb8_1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ca7119edb8_1_10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" name="Google Shape;295;g3ca7119edb8_1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ca7119edb8_1_1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" name="Google Shape;301;g3ca7119edb8_1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ca7119edb8_1_92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6" name="Google Shape;306;g3ca7119edb8_1_9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ca7119edb8_1_9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2" name="Google Shape;312;g3ca7119edb8_1_9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ca7119edb8_1_1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8" name="Google Shape;318;g3ca7119edb8_1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ca7119edb8_1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5" name="Google Shape;325;g3ca7119edb8_1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a9535cdd8a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a9535cdd8a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ca7119edb8_1_3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3ca7119edb8_1_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e8a96bae47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2e8a96bae47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e008643701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e008643701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e008643701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e008643701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ca7119edb8_1_28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0" name="Google Shape;360;g3ca7119edb8_1_28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" name="Google Shape;18;p2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5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1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5" name="Google Shape;65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66" name="Google Shape;66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sz="3600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6.jpg"/><Relationship Id="rId4" Type="http://schemas.openxmlformats.org/officeDocument/2006/relationships/image" Target="../media/image9.jpg"/><Relationship Id="rId5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3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4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4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jpg"/><Relationship Id="rId4" Type="http://schemas.openxmlformats.org/officeDocument/2006/relationships/image" Target="../media/image13.jpg"/><Relationship Id="rId5" Type="http://schemas.openxmlformats.org/officeDocument/2006/relationships/image" Target="../media/image2.png"/><Relationship Id="rId6" Type="http://schemas.openxmlformats.org/officeDocument/2006/relationships/image" Target="../media/image4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jpg"/><Relationship Id="rId4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jpg"/><Relationship Id="rId4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jpg"/><Relationship Id="rId4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7.png"/><Relationship Id="rId4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jpg"/><Relationship Id="rId4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Relationship Id="rId4" Type="http://schemas.openxmlformats.org/officeDocument/2006/relationships/image" Target="../media/image4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9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7.jpg"/><Relationship Id="rId4" Type="http://schemas.openxmlformats.org/officeDocument/2006/relationships/image" Target="../media/image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jpg"/><Relationship Id="rId4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7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1.jpg"/><Relationship Id="rId4" Type="http://schemas.openxmlformats.org/officeDocument/2006/relationships/image" Target="../media/image24.png"/><Relationship Id="rId5" Type="http://schemas.openxmlformats.org/officeDocument/2006/relationships/image" Target="../media/image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8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0.jpg"/><Relationship Id="rId4" Type="http://schemas.openxmlformats.org/officeDocument/2006/relationships/image" Target="../media/image31.png"/><Relationship Id="rId5" Type="http://schemas.openxmlformats.org/officeDocument/2006/relationships/image" Target="../media/image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3.jpg"/><Relationship Id="rId4" Type="http://schemas.openxmlformats.org/officeDocument/2006/relationships/image" Target="../media/image34.png"/><Relationship Id="rId5" Type="http://schemas.openxmlformats.org/officeDocument/2006/relationships/image" Target="../media/image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3.jpg"/><Relationship Id="rId4" Type="http://schemas.openxmlformats.org/officeDocument/2006/relationships/image" Target="../media/image27.png"/><Relationship Id="rId5" Type="http://schemas.openxmlformats.org/officeDocument/2006/relationships/image" Target="../media/image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3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.png"/><Relationship Id="rId4" Type="http://schemas.openxmlformats.org/officeDocument/2006/relationships/image" Target="../media/image5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2.jpg"/><Relationship Id="rId4" Type="http://schemas.openxmlformats.org/officeDocument/2006/relationships/image" Target="../media/image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0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6.png"/><Relationship Id="rId4" Type="http://schemas.openxmlformats.org/officeDocument/2006/relationships/image" Target="../media/image5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59.png"/><Relationship Id="rId4" Type="http://schemas.openxmlformats.org/officeDocument/2006/relationships/image" Target="../media/image6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8.jpg"/><Relationship Id="rId4" Type="http://schemas.openxmlformats.org/officeDocument/2006/relationships/image" Target="../media/image36.png"/><Relationship Id="rId5" Type="http://schemas.openxmlformats.org/officeDocument/2006/relationships/image" Target="../media/image2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4.jpg"/><Relationship Id="rId4" Type="http://schemas.openxmlformats.org/officeDocument/2006/relationships/image" Target="../media/image52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6.jpg"/><Relationship Id="rId4" Type="http://schemas.openxmlformats.org/officeDocument/2006/relationships/image" Target="../media/image50.jpg"/><Relationship Id="rId5" Type="http://schemas.openxmlformats.org/officeDocument/2006/relationships/image" Target="../media/image44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5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1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60.png"/><Relationship Id="rId4" Type="http://schemas.openxmlformats.org/officeDocument/2006/relationships/image" Target="../media/image2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Relationship Id="rId3" Type="http://schemas.openxmlformats.org/officeDocument/2006/relationships/hyperlink" Target="http://www.beyondthebelltours.com/" TargetMode="External"/><Relationship Id="rId4" Type="http://schemas.openxmlformats.org/officeDocument/2006/relationships/hyperlink" Target="https://www.google.com/search?q=beyond+the+bell+tours&amp;rlz=1C5CHFA_enUS766US766&amp;oq=beyond+the+bell+tours&amp;aqs=chrome..69i57j35i39j0j69i60l3.2497j0j4&amp;sourceid=chrome&amp;ie=UTF-8" TargetMode="External"/><Relationship Id="rId5" Type="http://schemas.openxmlformats.org/officeDocument/2006/relationships/image" Target="../media/image53.png"/><Relationship Id="rId6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/>
        </p:nvSpPr>
        <p:spPr>
          <a:xfrm>
            <a:off x="4572000" y="3481800"/>
            <a:ext cx="4191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28475C"/>
                </a:solidFill>
                <a:latin typeface="Lexend"/>
                <a:ea typeface="Lexend"/>
                <a:cs typeface="Lexend"/>
                <a:sym typeface="Lexend"/>
              </a:rPr>
              <a:t>Rebecca Fisher (she/her)</a:t>
            </a:r>
            <a:endParaRPr b="1" sz="2200">
              <a:solidFill>
                <a:srgbClr val="28475C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28475C"/>
                </a:solidFill>
                <a:latin typeface="Lexend"/>
                <a:ea typeface="Lexend"/>
                <a:cs typeface="Lexend"/>
                <a:sym typeface="Lexend"/>
              </a:rPr>
              <a:t>Co-Founders</a:t>
            </a:r>
            <a:endParaRPr sz="2200">
              <a:solidFill>
                <a:srgbClr val="28475C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3" name="Google Shape;73;p14" title="BTB_FULLlogo_FullColor_CMYK (5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988" y="178325"/>
            <a:ext cx="7968020" cy="373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diagram&#10;&#10;Description automatically generated" id="78" name="Google Shape;7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90550" y="180875"/>
            <a:ext cx="4643451" cy="464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252" y="193703"/>
            <a:ext cx="9033494" cy="4550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3549"/>
            <a:ext cx="9144003" cy="4076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645313" cy="509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68275" y="3780201"/>
            <a:ext cx="1375720" cy="13166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-12"/>
            <a:ext cx="7728537" cy="49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28525" y="3737251"/>
            <a:ext cx="1375720" cy="13166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625" y="-1"/>
            <a:ext cx="772075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3551" y="222514"/>
            <a:ext cx="5550651" cy="370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9799" y="222513"/>
            <a:ext cx="3185390" cy="469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8524" y="4027849"/>
            <a:ext cx="1205475" cy="1153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3549"/>
            <a:ext cx="9144003" cy="4076403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2"/>
          <p:cNvSpPr/>
          <p:nvPr/>
        </p:nvSpPr>
        <p:spPr>
          <a:xfrm rot="-1667571">
            <a:off x="5854570" y="2328735"/>
            <a:ext cx="513430" cy="227457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99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2"/>
          <p:cNvSpPr txBox="1"/>
          <p:nvPr/>
        </p:nvSpPr>
        <p:spPr>
          <a:xfrm rot="-1200695">
            <a:off x="6241923" y="1883178"/>
            <a:ext cx="1237836" cy="37733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9900FF"/>
                </a:solidFill>
              </a:rPr>
              <a:t>Dewey’s</a:t>
            </a:r>
            <a:endParaRPr b="1" sz="1800" u="sng">
              <a:solidFill>
                <a:srgbClr val="9900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9250" y="0"/>
            <a:ext cx="6241600" cy="502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68275" y="3826826"/>
            <a:ext cx="1375720" cy="13166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68275" y="3826826"/>
            <a:ext cx="1375720" cy="1316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4" title="6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04950" y="70325"/>
            <a:ext cx="373789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963" y="84425"/>
            <a:ext cx="882607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10749" y="4250297"/>
            <a:ext cx="933250" cy="89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6" title="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15650" y="152400"/>
            <a:ext cx="373789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ign on the side of a building&#10;&#10;Description automatically generated" id="149" name="Google Shape;14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06637" y="673331"/>
            <a:ext cx="3587835" cy="3253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10749" y="4250297"/>
            <a:ext cx="933250" cy="89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7" title="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700" y="0"/>
            <a:ext cx="3900577" cy="504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ign on a pole&#10;&#10;Description automatically generated" id="157" name="Google Shape;15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163982"/>
            <a:ext cx="3344131" cy="23007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sign&#10;&#10;Description automatically generated" id="158" name="Google Shape;15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38533" y="2571750"/>
            <a:ext cx="1854880" cy="2473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10749" y="4250297"/>
            <a:ext cx="933250" cy="89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8" title="2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8625" y="0"/>
            <a:ext cx="3737896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8" title="2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2" y="0"/>
            <a:ext cx="397335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erson with graffiti on the side of a building&#10;&#10;Description automatically generated" id="166" name="Google Shape;16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013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10749" y="4250297"/>
            <a:ext cx="933250" cy="89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group of people holding a sign posing for the camera&#10;&#10;Description automatically generated" id="172" name="Google Shape;17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745" y="0"/>
            <a:ext cx="7208231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10749" y="4250297"/>
            <a:ext cx="933250" cy="89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group of people sitting at a table&#10;&#10;Description automatically generated with medium confidence" id="178" name="Google Shape;17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3538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10749" y="4250297"/>
            <a:ext cx="933250" cy="89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erson with graffiti on the side of a building&#10;&#10;Description automatically generated" id="184" name="Google Shape;18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013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10749" y="4250297"/>
            <a:ext cx="933250" cy="89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33" title="10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5323" y="0"/>
            <a:ext cx="397335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10749" y="4250297"/>
            <a:ext cx="933250" cy="89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6138" y="443138"/>
            <a:ext cx="7031725" cy="4257224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4"/>
          <p:cNvSpPr txBox="1"/>
          <p:nvPr/>
        </p:nvSpPr>
        <p:spPr>
          <a:xfrm>
            <a:off x="530300" y="3648625"/>
            <a:ext cx="2905500" cy="65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Van Pelt Library</a:t>
            </a:r>
            <a:endParaRPr sz="2500">
              <a:highlight>
                <a:srgbClr val="FFFFFF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98" name="Google Shape;198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10749" y="4250297"/>
            <a:ext cx="933250" cy="89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700" y="0"/>
            <a:ext cx="7200885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10749" y="4250297"/>
            <a:ext cx="933250" cy="89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10749" y="4250297"/>
            <a:ext cx="933250" cy="893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6" title="1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5325" y="0"/>
            <a:ext cx="3901801" cy="505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truck on a city street&#10;&#10;Description automatically generated" id="216" name="Google Shape;216;p37"/>
          <p:cNvPicPr preferRelativeResize="0"/>
          <p:nvPr/>
        </p:nvPicPr>
        <p:blipFill rotWithShape="1">
          <a:blip r:embed="rId3">
            <a:alphaModFix/>
          </a:blip>
          <a:srcRect b="17580" l="0" r="0" t="0"/>
          <a:stretch/>
        </p:blipFill>
        <p:spPr>
          <a:xfrm>
            <a:off x="15" y="8"/>
            <a:ext cx="9143986" cy="51434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text, outdoor, sign&#10;&#10;Description automatically generated" id="221" name="Google Shape;22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4151" y="0"/>
            <a:ext cx="8182049" cy="460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10749" y="4250297"/>
            <a:ext cx="933250" cy="89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outdoor, building, road, street&#10;&#10;Description automatically generated" id="227" name="Google Shape;22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772629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10749" y="4250297"/>
            <a:ext cx="933250" cy="89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433" y="0"/>
            <a:ext cx="771713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2015" y="0"/>
            <a:ext cx="656522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10749" y="4250297"/>
            <a:ext cx="933250" cy="89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1936" y="637400"/>
            <a:ext cx="6022100" cy="3976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17355" y="637400"/>
            <a:ext cx="2047979" cy="1580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10749" y="4250297"/>
            <a:ext cx="933250" cy="89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4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8378" y="0"/>
            <a:ext cx="7348500" cy="515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57" name="Google Shape;257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70267" y="418312"/>
            <a:ext cx="4670962" cy="3748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917" y="133519"/>
            <a:ext cx="397335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10749" y="4250297"/>
            <a:ext cx="933250" cy="89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65" name="Google Shape;265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02050" y="31284"/>
            <a:ext cx="3335012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8649" y="31275"/>
            <a:ext cx="397335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10749" y="4250297"/>
            <a:ext cx="933250" cy="89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73" name="Google Shape;273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33000" y="802525"/>
            <a:ext cx="5411001" cy="3043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8450" y="273847"/>
            <a:ext cx="3672979" cy="4754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10749" y="4250297"/>
            <a:ext cx="933250" cy="89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81" name="Google Shape;281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8000" y="0"/>
            <a:ext cx="9182001" cy="5164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48" title="2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112749" y="-822293"/>
            <a:ext cx="5243800" cy="678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04418" y="4545431"/>
            <a:ext cx="548120" cy="524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49" title="17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29877" y="42975"/>
            <a:ext cx="3883423" cy="502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52650" y="152400"/>
            <a:ext cx="4838700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04418" y="4545431"/>
            <a:ext cx="548120" cy="524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glass window with a sign on it&#10;&#10;Description automatically generated" id="303" name="Google Shape;303;p51"/>
          <p:cNvPicPr preferRelativeResize="0"/>
          <p:nvPr/>
        </p:nvPicPr>
        <p:blipFill rotWithShape="1">
          <a:blip r:embed="rId3">
            <a:alphaModFix/>
          </a:blip>
          <a:srcRect b="15746" l="0" r="0" t="0"/>
          <a:stretch/>
        </p:blipFill>
        <p:spPr>
          <a:xfrm>
            <a:off x="15" y="962"/>
            <a:ext cx="9143987" cy="5142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52" title="2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"/>
            <a:ext cx="4301048" cy="556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52" title="2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0948" y="152400"/>
            <a:ext cx="3737896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53" title="1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9025" y="0"/>
            <a:ext cx="3884976" cy="5029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53" title="19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2300" y="0"/>
            <a:ext cx="3884976" cy="502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45554" y="1157125"/>
            <a:ext cx="4198450" cy="217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7751" y="97376"/>
            <a:ext cx="4130050" cy="494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5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04418" y="4268644"/>
            <a:ext cx="548120" cy="524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0950" y="-92269"/>
            <a:ext cx="802452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7854" y="4207249"/>
            <a:ext cx="1796150" cy="93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2225" y="468125"/>
            <a:ext cx="7479539" cy="420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725" y="795338"/>
            <a:ext cx="3552825" cy="355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14625" y="1097100"/>
            <a:ext cx="5133974" cy="2949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07201" y="4446688"/>
            <a:ext cx="1336800" cy="696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320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58"/>
          <p:cNvPicPr preferRelativeResize="0"/>
          <p:nvPr/>
        </p:nvPicPr>
        <p:blipFill rotWithShape="1">
          <a:blip r:embed="rId3">
            <a:alphaModFix/>
          </a:blip>
          <a:srcRect b="0" l="86455" r="0" t="37907"/>
          <a:stretch/>
        </p:blipFill>
        <p:spPr>
          <a:xfrm>
            <a:off x="6791170" y="0"/>
            <a:ext cx="112200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5575" y="0"/>
            <a:ext cx="7668399" cy="505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3050" y="152400"/>
            <a:ext cx="3737896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10749" y="4250297"/>
            <a:ext cx="933250" cy="89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61"/>
          <p:cNvSpPr txBox="1"/>
          <p:nvPr>
            <p:ph idx="1" type="body"/>
          </p:nvPr>
        </p:nvSpPr>
        <p:spPr>
          <a:xfrm>
            <a:off x="3465265" y="4011630"/>
            <a:ext cx="6858000" cy="3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</a:pPr>
            <a:r>
              <a:rPr lang="en" sz="3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</p:txBody>
      </p:sp>
      <p:sp>
        <p:nvSpPr>
          <p:cNvPr id="363" name="Google Shape;363;p61"/>
          <p:cNvSpPr txBox="1"/>
          <p:nvPr/>
        </p:nvSpPr>
        <p:spPr>
          <a:xfrm>
            <a:off x="6195544" y="2571750"/>
            <a:ext cx="2743200" cy="2165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0" i="0" sz="36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61"/>
          <p:cNvSpPr txBox="1"/>
          <p:nvPr>
            <p:ph type="title"/>
          </p:nvPr>
        </p:nvSpPr>
        <p:spPr>
          <a:xfrm>
            <a:off x="1143000" y="386651"/>
            <a:ext cx="6858000" cy="1034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</a:pPr>
            <a:r>
              <a:rPr lang="en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Rebecca L. Fisher</a:t>
            </a:r>
            <a:br>
              <a:rPr lang="en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info@beyondthebelltours.com</a:t>
            </a:r>
            <a:br>
              <a:rPr lang="en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17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www.beyondthebelltours.com</a:t>
            </a:r>
            <a:br>
              <a:rPr lang="en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17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(484) 416-0140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5" name="Google Shape;365;p6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41958" y="2181682"/>
            <a:ext cx="3596786" cy="13593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iagram&#10;&#10;Description automatically generated" id="366" name="Google Shape;366;p6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1519950"/>
            <a:ext cx="3778575" cy="377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D554C9C0-5983-461D-8379-12CD5BEB431A}"/>
</file>

<file path=customXml/itemProps2.xml><?xml version="1.0" encoding="utf-8"?>
<ds:datastoreItem xmlns:ds="http://schemas.openxmlformats.org/officeDocument/2006/customXml" ds:itemID="{4621442D-8A37-425D-ABAF-670F75EE3046}"/>
</file>

<file path=customXml/itemProps3.xml><?xml version="1.0" encoding="utf-8"?>
<ds:datastoreItem xmlns:ds="http://schemas.openxmlformats.org/officeDocument/2006/customXml" ds:itemID="{539E1C7D-EC52-415E-A046-562B58176F45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