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sldIdLst>
    <p:sldId id="2561" r:id="rId5"/>
    <p:sldId id="2564" r:id="rId6"/>
    <p:sldId id="2577" r:id="rId7"/>
    <p:sldId id="2576" r:id="rId8"/>
    <p:sldId id="2566" r:id="rId9"/>
    <p:sldId id="2567" r:id="rId10"/>
    <p:sldId id="2568" r:id="rId11"/>
    <p:sldId id="2570" r:id="rId12"/>
    <p:sldId id="2571" r:id="rId13"/>
    <p:sldId id="2573" r:id="rId14"/>
    <p:sldId id="2574" r:id="rId15"/>
    <p:sldId id="2575" r:id="rId16"/>
    <p:sldId id="268" r:id="rId17"/>
    <p:sldId id="269" r:id="rId18"/>
    <p:sldId id="270" r:id="rId19"/>
    <p:sldId id="271" r:id="rId20"/>
    <p:sldId id="272" r:id="rId21"/>
    <p:sldId id="273" r:id="rId22"/>
    <p:sldId id="274" r:id="rId23"/>
    <p:sldId id="27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A5BBC0-6486-4D95-ABD4-872D0BE89ACB}" v="16" dt="2025-10-22T13:31:33.0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p:cViewPr>
        <p:scale>
          <a:sx n="42" d="100"/>
          <a:sy n="42" d="100"/>
        </p:scale>
        <p:origin x="84" y="1344"/>
      </p:cViewPr>
      <p:guideLst/>
    </p:cSldViewPr>
  </p:slideViewPr>
  <p:notesTextViewPr>
    <p:cViewPr>
      <p:scale>
        <a:sx n="1" d="1"/>
        <a:sy n="1" d="1"/>
      </p:scale>
      <p:origin x="0" y="0"/>
    </p:cViewPr>
  </p:notesTextViewPr>
  <p:sorterViewPr>
    <p:cViewPr>
      <p:scale>
        <a:sx n="100" d="100"/>
        <a:sy n="100" d="100"/>
      </p:scale>
      <p:origin x="0" y="-426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8df78491-616d-4641-a13e-176bb27a1b7f" providerId="ADAL" clId="{99F31D30-34A9-42AF-B4CD-6C5952E75C32}"/>
    <pc:docChg chg="undo custSel addSld delSld modSld sldOrd delSection modSection">
      <pc:chgData name="Holmes, Ellen [NEA]" userId="8df78491-616d-4641-a13e-176bb27a1b7f" providerId="ADAL" clId="{99F31D30-34A9-42AF-B4CD-6C5952E75C32}" dt="2025-10-22T17:20:14.919" v="51" actId="17853"/>
      <pc:docMkLst>
        <pc:docMk/>
      </pc:docMkLst>
      <pc:sldChg chg="add del">
        <pc:chgData name="Holmes, Ellen [NEA]" userId="8df78491-616d-4641-a13e-176bb27a1b7f" providerId="ADAL" clId="{99F31D30-34A9-42AF-B4CD-6C5952E75C32}" dt="2025-10-22T17:19:36.358" v="45" actId="47"/>
        <pc:sldMkLst>
          <pc:docMk/>
          <pc:sldMk cId="0" sldId="256"/>
        </pc:sldMkLst>
      </pc:sldChg>
      <pc:sldChg chg="add del">
        <pc:chgData name="Holmes, Ellen [NEA]" userId="8df78491-616d-4641-a13e-176bb27a1b7f" providerId="ADAL" clId="{99F31D30-34A9-42AF-B4CD-6C5952E75C32}" dt="2025-10-22T16:22:06.465" v="2" actId="47"/>
        <pc:sldMkLst>
          <pc:docMk/>
          <pc:sldMk cId="0" sldId="257"/>
        </pc:sldMkLst>
      </pc:sldChg>
      <pc:sldChg chg="add del">
        <pc:chgData name="Holmes, Ellen [NEA]" userId="8df78491-616d-4641-a13e-176bb27a1b7f" providerId="ADAL" clId="{99F31D30-34A9-42AF-B4CD-6C5952E75C32}" dt="2025-10-22T16:22:06.465" v="2" actId="47"/>
        <pc:sldMkLst>
          <pc:docMk/>
          <pc:sldMk cId="0" sldId="258"/>
        </pc:sldMkLst>
      </pc:sldChg>
      <pc:sldChg chg="add del">
        <pc:chgData name="Holmes, Ellen [NEA]" userId="8df78491-616d-4641-a13e-176bb27a1b7f" providerId="ADAL" clId="{99F31D30-34A9-42AF-B4CD-6C5952E75C32}" dt="2025-10-22T16:22:06.465" v="2" actId="47"/>
        <pc:sldMkLst>
          <pc:docMk/>
          <pc:sldMk cId="0" sldId="259"/>
        </pc:sldMkLst>
      </pc:sldChg>
      <pc:sldChg chg="add del">
        <pc:chgData name="Holmes, Ellen [NEA]" userId="8df78491-616d-4641-a13e-176bb27a1b7f" providerId="ADAL" clId="{99F31D30-34A9-42AF-B4CD-6C5952E75C32}" dt="2025-10-22T16:22:06.465" v="2" actId="47"/>
        <pc:sldMkLst>
          <pc:docMk/>
          <pc:sldMk cId="0" sldId="260"/>
        </pc:sldMkLst>
      </pc:sldChg>
      <pc:sldChg chg="add del">
        <pc:chgData name="Holmes, Ellen [NEA]" userId="8df78491-616d-4641-a13e-176bb27a1b7f" providerId="ADAL" clId="{99F31D30-34A9-42AF-B4CD-6C5952E75C32}" dt="2025-10-22T16:22:06.465" v="2" actId="47"/>
        <pc:sldMkLst>
          <pc:docMk/>
          <pc:sldMk cId="0" sldId="261"/>
        </pc:sldMkLst>
      </pc:sldChg>
      <pc:sldChg chg="add del">
        <pc:chgData name="Holmes, Ellen [NEA]" userId="8df78491-616d-4641-a13e-176bb27a1b7f" providerId="ADAL" clId="{99F31D30-34A9-42AF-B4CD-6C5952E75C32}" dt="2025-10-22T16:22:06.465" v="2" actId="47"/>
        <pc:sldMkLst>
          <pc:docMk/>
          <pc:sldMk cId="0" sldId="262"/>
        </pc:sldMkLst>
      </pc:sldChg>
      <pc:sldChg chg="add del">
        <pc:chgData name="Holmes, Ellen [NEA]" userId="8df78491-616d-4641-a13e-176bb27a1b7f" providerId="ADAL" clId="{99F31D30-34A9-42AF-B4CD-6C5952E75C32}" dt="2025-10-22T16:22:06.465" v="2" actId="47"/>
        <pc:sldMkLst>
          <pc:docMk/>
          <pc:sldMk cId="0" sldId="263"/>
        </pc:sldMkLst>
      </pc:sldChg>
      <pc:sldChg chg="add del">
        <pc:chgData name="Holmes, Ellen [NEA]" userId="8df78491-616d-4641-a13e-176bb27a1b7f" providerId="ADAL" clId="{99F31D30-34A9-42AF-B4CD-6C5952E75C32}" dt="2025-10-22T16:22:06.465" v="2" actId="47"/>
        <pc:sldMkLst>
          <pc:docMk/>
          <pc:sldMk cId="0" sldId="264"/>
        </pc:sldMkLst>
      </pc:sldChg>
      <pc:sldChg chg="add del">
        <pc:chgData name="Holmes, Ellen [NEA]" userId="8df78491-616d-4641-a13e-176bb27a1b7f" providerId="ADAL" clId="{99F31D30-34A9-42AF-B4CD-6C5952E75C32}" dt="2025-10-22T17:19:38.866" v="46" actId="47"/>
        <pc:sldMkLst>
          <pc:docMk/>
          <pc:sldMk cId="0" sldId="265"/>
        </pc:sldMkLst>
      </pc:sldChg>
      <pc:sldChg chg="add del">
        <pc:chgData name="Holmes, Ellen [NEA]" userId="8df78491-616d-4641-a13e-176bb27a1b7f" providerId="ADAL" clId="{99F31D30-34A9-42AF-B4CD-6C5952E75C32}" dt="2025-10-22T17:19:39.770" v="47" actId="47"/>
        <pc:sldMkLst>
          <pc:docMk/>
          <pc:sldMk cId="0" sldId="266"/>
        </pc:sldMkLst>
      </pc:sldChg>
      <pc:sldChg chg="add del">
        <pc:chgData name="Holmes, Ellen [NEA]" userId="8df78491-616d-4641-a13e-176bb27a1b7f" providerId="ADAL" clId="{99F31D30-34A9-42AF-B4CD-6C5952E75C32}" dt="2025-10-22T17:19:41.029" v="48" actId="47"/>
        <pc:sldMkLst>
          <pc:docMk/>
          <pc:sldMk cId="0" sldId="267"/>
        </pc:sldMkLst>
      </pc:sldChg>
      <pc:sldChg chg="add">
        <pc:chgData name="Holmes, Ellen [NEA]" userId="8df78491-616d-4641-a13e-176bb27a1b7f" providerId="ADAL" clId="{99F31D30-34A9-42AF-B4CD-6C5952E75C32}" dt="2025-10-22T16:21:09.631" v="1"/>
        <pc:sldMkLst>
          <pc:docMk/>
          <pc:sldMk cId="0" sldId="268"/>
        </pc:sldMkLst>
      </pc:sldChg>
      <pc:sldChg chg="add">
        <pc:chgData name="Holmes, Ellen [NEA]" userId="8df78491-616d-4641-a13e-176bb27a1b7f" providerId="ADAL" clId="{99F31D30-34A9-42AF-B4CD-6C5952E75C32}" dt="2025-10-22T16:21:09.631" v="1"/>
        <pc:sldMkLst>
          <pc:docMk/>
          <pc:sldMk cId="0" sldId="269"/>
        </pc:sldMkLst>
      </pc:sldChg>
      <pc:sldChg chg="add">
        <pc:chgData name="Holmes, Ellen [NEA]" userId="8df78491-616d-4641-a13e-176bb27a1b7f" providerId="ADAL" clId="{99F31D30-34A9-42AF-B4CD-6C5952E75C32}" dt="2025-10-22T16:21:09.631" v="1"/>
        <pc:sldMkLst>
          <pc:docMk/>
          <pc:sldMk cId="0" sldId="270"/>
        </pc:sldMkLst>
      </pc:sldChg>
      <pc:sldChg chg="add">
        <pc:chgData name="Holmes, Ellen [NEA]" userId="8df78491-616d-4641-a13e-176bb27a1b7f" providerId="ADAL" clId="{99F31D30-34A9-42AF-B4CD-6C5952E75C32}" dt="2025-10-22T16:21:09.631" v="1"/>
        <pc:sldMkLst>
          <pc:docMk/>
          <pc:sldMk cId="0" sldId="271"/>
        </pc:sldMkLst>
      </pc:sldChg>
      <pc:sldChg chg="add">
        <pc:chgData name="Holmes, Ellen [NEA]" userId="8df78491-616d-4641-a13e-176bb27a1b7f" providerId="ADAL" clId="{99F31D30-34A9-42AF-B4CD-6C5952E75C32}" dt="2025-10-22T16:21:09.631" v="1"/>
        <pc:sldMkLst>
          <pc:docMk/>
          <pc:sldMk cId="0" sldId="272"/>
        </pc:sldMkLst>
      </pc:sldChg>
      <pc:sldChg chg="add">
        <pc:chgData name="Holmes, Ellen [NEA]" userId="8df78491-616d-4641-a13e-176bb27a1b7f" providerId="ADAL" clId="{99F31D30-34A9-42AF-B4CD-6C5952E75C32}" dt="2025-10-22T16:21:09.631" v="1"/>
        <pc:sldMkLst>
          <pc:docMk/>
          <pc:sldMk cId="0" sldId="273"/>
        </pc:sldMkLst>
      </pc:sldChg>
      <pc:sldChg chg="add">
        <pc:chgData name="Holmes, Ellen [NEA]" userId="8df78491-616d-4641-a13e-176bb27a1b7f" providerId="ADAL" clId="{99F31D30-34A9-42AF-B4CD-6C5952E75C32}" dt="2025-10-22T16:21:09.631" v="1"/>
        <pc:sldMkLst>
          <pc:docMk/>
          <pc:sldMk cId="0" sldId="274"/>
        </pc:sldMkLst>
      </pc:sldChg>
      <pc:sldChg chg="add">
        <pc:chgData name="Holmes, Ellen [NEA]" userId="8df78491-616d-4641-a13e-176bb27a1b7f" providerId="ADAL" clId="{99F31D30-34A9-42AF-B4CD-6C5952E75C32}" dt="2025-10-22T16:21:09.631" v="1"/>
        <pc:sldMkLst>
          <pc:docMk/>
          <pc:sldMk cId="0" sldId="275"/>
        </pc:sldMkLst>
      </pc:sldChg>
      <pc:sldChg chg="ord">
        <pc:chgData name="Holmes, Ellen [NEA]" userId="8df78491-616d-4641-a13e-176bb27a1b7f" providerId="ADAL" clId="{99F31D30-34A9-42AF-B4CD-6C5952E75C32}" dt="2025-10-22T17:17:49.706" v="30"/>
        <pc:sldMkLst>
          <pc:docMk/>
          <pc:sldMk cId="2317749858" sldId="2561"/>
        </pc:sldMkLst>
      </pc:sldChg>
      <pc:sldChg chg="del">
        <pc:chgData name="Holmes, Ellen [NEA]" userId="8df78491-616d-4641-a13e-176bb27a1b7f" providerId="ADAL" clId="{99F31D30-34A9-42AF-B4CD-6C5952E75C32}" dt="2025-10-22T17:18:11.927" v="31" actId="47"/>
        <pc:sldMkLst>
          <pc:docMk/>
          <pc:sldMk cId="2072514556" sldId="2562"/>
        </pc:sldMkLst>
      </pc:sldChg>
      <pc:sldChg chg="del">
        <pc:chgData name="Holmes, Ellen [NEA]" userId="8df78491-616d-4641-a13e-176bb27a1b7f" providerId="ADAL" clId="{99F31D30-34A9-42AF-B4CD-6C5952E75C32}" dt="2025-10-22T17:18:16.293" v="32" actId="47"/>
        <pc:sldMkLst>
          <pc:docMk/>
          <pc:sldMk cId="4188317711" sldId="2563"/>
        </pc:sldMkLst>
      </pc:sldChg>
      <pc:sldChg chg="modSp mod ord">
        <pc:chgData name="Holmes, Ellen [NEA]" userId="8df78491-616d-4641-a13e-176bb27a1b7f" providerId="ADAL" clId="{99F31D30-34A9-42AF-B4CD-6C5952E75C32}" dt="2025-10-22T17:18:47.172" v="39" actId="27636"/>
        <pc:sldMkLst>
          <pc:docMk/>
          <pc:sldMk cId="3356458131" sldId="2564"/>
        </pc:sldMkLst>
        <pc:spChg chg="mod">
          <ac:chgData name="Holmes, Ellen [NEA]" userId="8df78491-616d-4641-a13e-176bb27a1b7f" providerId="ADAL" clId="{99F31D30-34A9-42AF-B4CD-6C5952E75C32}" dt="2025-10-22T17:18:31.854" v="35" actId="1076"/>
          <ac:spMkLst>
            <pc:docMk/>
            <pc:sldMk cId="3356458131" sldId="2564"/>
            <ac:spMk id="2" creationId="{89D09AF5-62F2-31DC-A648-A0BB2902825A}"/>
          </ac:spMkLst>
        </pc:spChg>
        <pc:spChg chg="mod">
          <ac:chgData name="Holmes, Ellen [NEA]" userId="8df78491-616d-4641-a13e-176bb27a1b7f" providerId="ADAL" clId="{99F31D30-34A9-42AF-B4CD-6C5952E75C32}" dt="2025-10-22T17:18:47.172" v="39" actId="27636"/>
          <ac:spMkLst>
            <pc:docMk/>
            <pc:sldMk cId="3356458131" sldId="2564"/>
            <ac:spMk id="4" creationId="{11113ACB-CE3E-030D-7332-E570EA07F1BF}"/>
          </ac:spMkLst>
        </pc:spChg>
      </pc:sldChg>
      <pc:sldChg chg="del">
        <pc:chgData name="Holmes, Ellen [NEA]" userId="8df78491-616d-4641-a13e-176bb27a1b7f" providerId="ADAL" clId="{99F31D30-34A9-42AF-B4CD-6C5952E75C32}" dt="2025-10-22T17:19:11.240" v="40" actId="47"/>
        <pc:sldMkLst>
          <pc:docMk/>
          <pc:sldMk cId="878538763" sldId="2565"/>
        </pc:sldMkLst>
      </pc:sldChg>
      <pc:sldChg chg="add del">
        <pc:chgData name="Holmes, Ellen [NEA]" userId="8df78491-616d-4641-a13e-176bb27a1b7f" providerId="ADAL" clId="{99F31D30-34A9-42AF-B4CD-6C5952E75C32}" dt="2025-10-22T17:19:20.910" v="42" actId="47"/>
        <pc:sldMkLst>
          <pc:docMk/>
          <pc:sldMk cId="3452130402" sldId="2566"/>
        </pc:sldMkLst>
      </pc:sldChg>
      <pc:sldChg chg="del">
        <pc:chgData name="Holmes, Ellen [NEA]" userId="8df78491-616d-4641-a13e-176bb27a1b7f" providerId="ADAL" clId="{99F31D30-34A9-42AF-B4CD-6C5952E75C32}" dt="2025-10-22T17:19:23.644" v="43" actId="47"/>
        <pc:sldMkLst>
          <pc:docMk/>
          <pc:sldMk cId="3729334033" sldId="2569"/>
        </pc:sldMkLst>
      </pc:sldChg>
      <pc:sldChg chg="del">
        <pc:chgData name="Holmes, Ellen [NEA]" userId="8df78491-616d-4641-a13e-176bb27a1b7f" providerId="ADAL" clId="{99F31D30-34A9-42AF-B4CD-6C5952E75C32}" dt="2025-10-22T17:19:27.916" v="44" actId="47"/>
        <pc:sldMkLst>
          <pc:docMk/>
          <pc:sldMk cId="465911568" sldId="2572"/>
        </pc:sldMkLst>
      </pc:sldChg>
      <pc:sldChg chg="modSp add mod">
        <pc:chgData name="Holmes, Ellen [NEA]" userId="8df78491-616d-4641-a13e-176bb27a1b7f" providerId="ADAL" clId="{99F31D30-34A9-42AF-B4CD-6C5952E75C32}" dt="2025-10-22T16:22:37.484" v="26" actId="14100"/>
        <pc:sldMkLst>
          <pc:docMk/>
          <pc:sldMk cId="2561387864" sldId="2575"/>
        </pc:sldMkLst>
        <pc:spChg chg="mod">
          <ac:chgData name="Holmes, Ellen [NEA]" userId="8df78491-616d-4641-a13e-176bb27a1b7f" providerId="ADAL" clId="{99F31D30-34A9-42AF-B4CD-6C5952E75C32}" dt="2025-10-22T16:22:37.484" v="26" actId="14100"/>
          <ac:spMkLst>
            <pc:docMk/>
            <pc:sldMk cId="2561387864" sldId="2575"/>
            <ac:spMk id="2" creationId="{606D3156-5313-763A-9AE5-0E43D44B5157}"/>
          </ac:spMkLst>
        </pc:spChg>
      </pc:sldChg>
      <pc:sldChg chg="del">
        <pc:chgData name="Holmes, Ellen [NEA]" userId="8df78491-616d-4641-a13e-176bb27a1b7f" providerId="ADAL" clId="{99F31D30-34A9-42AF-B4CD-6C5952E75C32}" dt="2025-10-22T17:19:56.829" v="49" actId="2696"/>
        <pc:sldMkLst>
          <pc:docMk/>
          <pc:sldMk cId="0" sldId="2576"/>
        </pc:sldMkLst>
      </pc:sldChg>
      <pc:sldChg chg="add">
        <pc:chgData name="Holmes, Ellen [NEA]" userId="8df78491-616d-4641-a13e-176bb27a1b7f" providerId="ADAL" clId="{99F31D30-34A9-42AF-B4CD-6C5952E75C32}" dt="2025-10-22T17:20:04.334" v="50"/>
        <pc:sldMkLst>
          <pc:docMk/>
          <pc:sldMk cId="2819195988" sldId="2576"/>
        </pc:sldMkLst>
      </pc:sldChg>
      <pc:sldChg chg="modSp mod">
        <pc:chgData name="Holmes, Ellen [NEA]" userId="8df78491-616d-4641-a13e-176bb27a1b7f" providerId="ADAL" clId="{99F31D30-34A9-42AF-B4CD-6C5952E75C32}" dt="2025-10-22T16:39:54.570" v="28" actId="27636"/>
        <pc:sldMkLst>
          <pc:docMk/>
          <pc:sldMk cId="0" sldId="2577"/>
        </pc:sldMkLst>
        <pc:spChg chg="mod">
          <ac:chgData name="Holmes, Ellen [NEA]" userId="8df78491-616d-4641-a13e-176bb27a1b7f" providerId="ADAL" clId="{99F31D30-34A9-42AF-B4CD-6C5952E75C32}" dt="2025-10-22T16:39:54.570" v="28" actId="27636"/>
          <ac:spMkLst>
            <pc:docMk/>
            <pc:sldMk cId="0" sldId="2577"/>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9CAE8B-FFBB-4828-831D-4AB2E0D70124}" type="datetimeFigureOut">
              <a:t>10/22/2025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FD3999-3E21-4979-ADE2-FAED2AA6FF0D}" type="slidenum">
              <a:t>‹#›</a:t>
            </a:fld>
            <a:endParaRPr lang="en-US"/>
          </a:p>
        </p:txBody>
      </p:sp>
    </p:spTree>
    <p:extLst>
      <p:ext uri="{BB962C8B-B14F-4D97-AF65-F5344CB8AC3E}">
        <p14:creationId xmlns:p14="http://schemas.microsoft.com/office/powerpoint/2010/main" val="153355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fld id="{DB69731F-0E02-44F4-998F-A245E9CF3A0D}" type="slidenum">
              <a:t>1</a:t>
            </a:fld>
            <a:endParaRPr lang="en-US"/>
          </a:p>
        </p:txBody>
      </p:sp>
    </p:spTree>
    <p:extLst>
      <p:ext uri="{BB962C8B-B14F-4D97-AF65-F5344CB8AC3E}">
        <p14:creationId xmlns:p14="http://schemas.microsoft.com/office/powerpoint/2010/main" val="1652262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learning goals of this training session are to help participants understand the difference between strategy and tactics, learn how joyful and creative tactics build power and participation, prepare for strategic pivots in response to redline actions, and practice designing campaign tactics that escalate effectively. These goals are aligned with the broader objective of empowering organizers to build resilient and impactful campaigns.</a:t>
            </a:r>
          </a:p>
        </p:txBody>
      </p:sp>
      <p:sp>
        <p:nvSpPr>
          <p:cNvPr id="4" name="Slide Number Placeholder 3"/>
          <p:cNvSpPr>
            <a:spLocks noGrp="1"/>
          </p:cNvSpPr>
          <p:nvPr>
            <p:ph type="sldNum" sz="quarter" idx="5"/>
          </p:nvPr>
        </p:nvSpPr>
        <p:spPr/>
        <p:txBody>
          <a:bodyPr/>
          <a:lstStyle/>
          <a:p>
            <a:fld id="{DB69731F-0E02-44F4-998F-A245E9CF3A0D}" type="slidenum">
              <a:t>2</a:t>
            </a:fld>
            <a:endParaRPr lang="en-US"/>
          </a:p>
        </p:txBody>
      </p:sp>
    </p:spTree>
    <p:extLst>
      <p:ext uri="{BB962C8B-B14F-4D97-AF65-F5344CB8AC3E}">
        <p14:creationId xmlns:p14="http://schemas.microsoft.com/office/powerpoint/2010/main" val="937057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Strategy is the overarching plan that guides a campaign toward its goals, while tactics are the specific actions taken to implement that strategy. A critical distinction for effective campaigning is understanding that organizing a rally or petition is not a strategy but a tactic. Before selecting tactics, organizers must analyze the problem, identify their goals, understand their target, and determine the forms of power they can leverage. As Alvin Toffler famously said, 'If you don’t have a strategy, you’re part of someone else’s strategy.'</a:t>
            </a:r>
          </a:p>
        </p:txBody>
      </p:sp>
      <p:sp>
        <p:nvSpPr>
          <p:cNvPr id="4" name="Slide Number Placeholder 3"/>
          <p:cNvSpPr>
            <a:spLocks noGrp="1"/>
          </p:cNvSpPr>
          <p:nvPr>
            <p:ph type="sldNum" sz="quarter" idx="5"/>
          </p:nvPr>
        </p:nvSpPr>
        <p:spPr/>
        <p:txBody>
          <a:bodyPr/>
          <a:lstStyle/>
          <a:p>
            <a:fld id="{DB69731F-0E02-44F4-998F-A245E9CF3A0D}" type="slidenum">
              <a:t>5</a:t>
            </a:fld>
            <a:endParaRPr lang="en-US"/>
          </a:p>
        </p:txBody>
      </p:sp>
    </p:spTree>
    <p:extLst>
      <p:ext uri="{BB962C8B-B14F-4D97-AF65-F5344CB8AC3E}">
        <p14:creationId xmlns:p14="http://schemas.microsoft.com/office/powerpoint/2010/main" val="3180977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Joyful escalation involves using creative and engaging tactics to build participation, morale, and public support. Examples include coordinated color days, art builds, song creation, and community rallies. These actions not only energize the base but also attract media attention and sway undecided stakeholders. Joyful tactics are strategic tools that demonstrate solidarity and amplify the campaign’s message in a positive and inclusive manner.</a:t>
            </a:r>
          </a:p>
        </p:txBody>
      </p:sp>
      <p:sp>
        <p:nvSpPr>
          <p:cNvPr id="4" name="Slide Number Placeholder 3"/>
          <p:cNvSpPr>
            <a:spLocks noGrp="1"/>
          </p:cNvSpPr>
          <p:nvPr>
            <p:ph type="sldNum" sz="quarter" idx="5"/>
          </p:nvPr>
        </p:nvSpPr>
        <p:spPr/>
        <p:txBody>
          <a:bodyPr/>
          <a:lstStyle/>
          <a:p>
            <a:fld id="{DB69731F-0E02-44F4-998F-A245E9CF3A0D}" type="slidenum">
              <a:t>6</a:t>
            </a:fld>
            <a:endParaRPr lang="en-US"/>
          </a:p>
        </p:txBody>
      </p:sp>
    </p:spTree>
    <p:extLst>
      <p:ext uri="{BB962C8B-B14F-4D97-AF65-F5344CB8AC3E}">
        <p14:creationId xmlns:p14="http://schemas.microsoft.com/office/powerpoint/2010/main" val="2612014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 redline event occurs when an employer crosses a legal or ethical boundary, such as firing organizers, surveillance, or threats. In response, campaigns must pivot from internal organizing to public exposure and worker protection. Strategic pivots include filing Unfair Labor Practice charges, launching media campaigns, staging rallies, and building community alliances. These actions shift the narrative and leverage the employer’s overreach to galvanize support and increase pressure.</a:t>
            </a:r>
          </a:p>
        </p:txBody>
      </p:sp>
      <p:sp>
        <p:nvSpPr>
          <p:cNvPr id="4" name="Slide Number Placeholder 3"/>
          <p:cNvSpPr>
            <a:spLocks noGrp="1"/>
          </p:cNvSpPr>
          <p:nvPr>
            <p:ph type="sldNum" sz="quarter" idx="5"/>
          </p:nvPr>
        </p:nvSpPr>
        <p:spPr/>
        <p:txBody>
          <a:bodyPr/>
          <a:lstStyle/>
          <a:p>
            <a:fld id="{DB69731F-0E02-44F4-998F-A245E9CF3A0D}" type="slidenum">
              <a:t>7</a:t>
            </a:fld>
            <a:endParaRPr lang="en-US"/>
          </a:p>
        </p:txBody>
      </p:sp>
    </p:spTree>
    <p:extLst>
      <p:ext uri="{BB962C8B-B14F-4D97-AF65-F5344CB8AC3E}">
        <p14:creationId xmlns:p14="http://schemas.microsoft.com/office/powerpoint/2010/main" val="212965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eahq-my.sharepoint.com/personal/eholmes_nea_org/_layouts/15/Doc.aspx?sourcedoc=%7B03152F2B-D5B9-4D15-B557-274772442337%7D&amp;file=3.3%20Plan%20Out%20Your%20Tactics.docx&amp;action=default&amp;mobileredirect=true,https://neahq-my.sharepoint.com/personal/eholmes_nea_org/Documents/Microsoft%20Copilot%20Chat%20Files/2.20%20Tactics%20Examples.pdf
During the breakout activity, teams will follow a structured process to design campaign tactics. Step 1: Define the campaign’s core using the organizing sentence framework. Step 2: Develop an escalation timeline using the Tactical Timeline Guide and Tactics Examples. Step 3: Prepare a pivot plan for potential redline events. Step 4: Use the Plan Out Your Tactics worksheet to finalize details. Step 5: Present back to the group with one joyful tactic, one escalation tactic, and one pivot plan.
</a:t>
            </a:r>
          </a:p>
        </p:txBody>
      </p:sp>
      <p:sp>
        <p:nvSpPr>
          <p:cNvPr id="4" name="Slide Number Placeholder 3"/>
          <p:cNvSpPr>
            <a:spLocks noGrp="1"/>
          </p:cNvSpPr>
          <p:nvPr>
            <p:ph type="sldNum" sz="quarter" idx="5"/>
          </p:nvPr>
        </p:nvSpPr>
        <p:spPr/>
        <p:txBody>
          <a:bodyPr/>
          <a:lstStyle/>
          <a:p>
            <a:fld id="{DB69731F-0E02-44F4-998F-A245E9CF3A0D}" type="slidenum">
              <a:t>8</a:t>
            </a:fld>
            <a:endParaRPr lang="en-US"/>
          </a:p>
        </p:txBody>
      </p:sp>
    </p:spTree>
    <p:extLst>
      <p:ext uri="{BB962C8B-B14F-4D97-AF65-F5344CB8AC3E}">
        <p14:creationId xmlns:p14="http://schemas.microsoft.com/office/powerpoint/2010/main" val="2557601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eahq-my.sharepoint.com/personal/eholmes_nea_org/_layouts/15/Doc.aspx?sourcedoc=%7B03152F2B-D5B9-4D15-B557-274772442337%7D&amp;file=3.3%20Plan%20Out%20Your%20Tactics.docx&amp;action=default&amp;mobileredirect=true,https://neahq-my.sharepoint.com/personal/eholmes_nea_org/Documents/Microsoft%20Copilot%20Chat%20Files/2.20%20Tactics%20Examples.pdf
Teams will use a tactic planning table to organize their ideas. The table includes fields for the tactic name, objective, target, power leveraged, and success metric. This structured approach ensures that each tactic is aligned with the campaign’s strategy and goals. It also helps teams evaluate the feasibility and impact of their actions, ensuring that resources are used effectively and that each tactic contributes to building momentum.
</a:t>
            </a:r>
          </a:p>
        </p:txBody>
      </p:sp>
      <p:sp>
        <p:nvSpPr>
          <p:cNvPr id="4" name="Slide Number Placeholder 3"/>
          <p:cNvSpPr>
            <a:spLocks noGrp="1"/>
          </p:cNvSpPr>
          <p:nvPr>
            <p:ph type="sldNum" sz="quarter" idx="5"/>
          </p:nvPr>
        </p:nvSpPr>
        <p:spPr/>
        <p:txBody>
          <a:bodyPr/>
          <a:lstStyle/>
          <a:p>
            <a:fld id="{DB69731F-0E02-44F4-998F-A245E9CF3A0D}" type="slidenum">
              <a:t>9</a:t>
            </a:fld>
            <a:endParaRPr lang="en-US"/>
          </a:p>
        </p:txBody>
      </p:sp>
    </p:spTree>
    <p:extLst>
      <p:ext uri="{BB962C8B-B14F-4D97-AF65-F5344CB8AC3E}">
        <p14:creationId xmlns:p14="http://schemas.microsoft.com/office/powerpoint/2010/main" val="4045767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Participants will reflect on their experience and insights using the following prompts: What makes a tactic joyful and powerful? How did your team link strategy to escalation? What surprised you about redline pivots? These questions encourage deeper thinking about the strategic choices made during the activity and help solidify learning outcomes.</a:t>
            </a:r>
          </a:p>
        </p:txBody>
      </p:sp>
      <p:sp>
        <p:nvSpPr>
          <p:cNvPr id="4" name="Slide Number Placeholder 3"/>
          <p:cNvSpPr>
            <a:spLocks noGrp="1"/>
          </p:cNvSpPr>
          <p:nvPr>
            <p:ph type="sldNum" sz="quarter" idx="5"/>
          </p:nvPr>
        </p:nvSpPr>
        <p:spPr/>
        <p:txBody>
          <a:bodyPr/>
          <a:lstStyle/>
          <a:p>
            <a:fld id="{DB69731F-0E02-44F4-998F-A245E9CF3A0D}" type="slidenum">
              <a:t>10</a:t>
            </a:fld>
            <a:endParaRPr lang="en-US"/>
          </a:p>
        </p:txBody>
      </p:sp>
    </p:spTree>
    <p:extLst>
      <p:ext uri="{BB962C8B-B14F-4D97-AF65-F5344CB8AC3E}">
        <p14:creationId xmlns:p14="http://schemas.microsoft.com/office/powerpoint/2010/main" val="2168273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key takeaways from this training session are: Strategy must guide every tactic. Joyful and creative tactics build participation and visibility. Redline events require strategic pivots — not panic. Avoid repetition; surprise is a powerful tool. Power mapping helps you choose the right targets and tactics. A campaign is a pressure-building sequence, not a calendar of events. These insights are essential for building resilient and effective organizing campaigns.</a:t>
            </a:r>
          </a:p>
        </p:txBody>
      </p:sp>
      <p:sp>
        <p:nvSpPr>
          <p:cNvPr id="4" name="Slide Number Placeholder 3"/>
          <p:cNvSpPr>
            <a:spLocks noGrp="1"/>
          </p:cNvSpPr>
          <p:nvPr>
            <p:ph type="sldNum" sz="quarter" idx="5"/>
          </p:nvPr>
        </p:nvSpPr>
        <p:spPr/>
        <p:txBody>
          <a:bodyPr/>
          <a:lstStyle/>
          <a:p>
            <a:fld id="{DB69731F-0E02-44F4-998F-A245E9CF3A0D}" type="slidenum">
              <a:t>11</a:t>
            </a:fld>
            <a:endParaRPr lang="en-US"/>
          </a:p>
        </p:txBody>
      </p:sp>
    </p:spTree>
    <p:extLst>
      <p:ext uri="{BB962C8B-B14F-4D97-AF65-F5344CB8AC3E}">
        <p14:creationId xmlns:p14="http://schemas.microsoft.com/office/powerpoint/2010/main" val="242444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198A8-6AD2-DAD1-6B43-7BC5F12597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F9FD28-CB4C-7CD4-2D01-EF7BBBEBB9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C56E4D-AD26-6427-F4CF-BEB8B4D9E94B}"/>
              </a:ext>
            </a:extLst>
          </p:cNvPr>
          <p:cNvSpPr>
            <a:spLocks noGrp="1"/>
          </p:cNvSpPr>
          <p:nvPr>
            <p:ph type="body" idx="1"/>
          </p:nvPr>
        </p:nvSpPr>
        <p:spPr/>
        <p:txBody>
          <a:bodyPr/>
          <a:lstStyle/>
          <a:p>
            <a:r>
              <a:rPr lang="en-US"/>
              <a:t>Reflection Questions, Key Takeaways</a:t>
            </a:r>
          </a:p>
        </p:txBody>
      </p:sp>
      <p:sp>
        <p:nvSpPr>
          <p:cNvPr id="4" name="Slide Number Placeholder 3">
            <a:extLst>
              <a:ext uri="{FF2B5EF4-FFF2-40B4-BE49-F238E27FC236}">
                <a16:creationId xmlns:a16="http://schemas.microsoft.com/office/drawing/2014/main" id="{E2DCA503-EC24-47EF-5BAF-7035E30C0A11}"/>
              </a:ext>
            </a:extLst>
          </p:cNvPr>
          <p:cNvSpPr>
            <a:spLocks noGrp="1"/>
          </p:cNvSpPr>
          <p:nvPr>
            <p:ph type="sldNum" sz="quarter" idx="5"/>
          </p:nvPr>
        </p:nvSpPr>
        <p:spPr/>
        <p:txBody>
          <a:bodyPr/>
          <a:lstStyle/>
          <a:p>
            <a:fld id="{DB69731F-0E02-44F4-998F-A245E9CF3A0D}" type="slidenum">
              <a:t>12</a:t>
            </a:fld>
            <a:endParaRPr lang="en-US"/>
          </a:p>
        </p:txBody>
      </p:sp>
    </p:spTree>
    <p:extLst>
      <p:ext uri="{BB962C8B-B14F-4D97-AF65-F5344CB8AC3E}">
        <p14:creationId xmlns:p14="http://schemas.microsoft.com/office/powerpoint/2010/main" val="38072582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685800" y="240410"/>
            <a:ext cx="10813067" cy="783835"/>
          </a:xfrm>
        </p:spPr>
        <p:txBody>
          <a:bodyPr vert="horz" lIns="91440" tIns="45720" rIns="91440" bIns="45720" rtlCol="0" anchor="b">
            <a:normAutofit/>
          </a:bodyPr>
          <a:lstStyle>
            <a:lvl1pPr>
              <a:defRPr lang="en-US" sz="3600" dirty="0">
                <a:solidFill>
                  <a:schemeClr val="tx2">
                    <a:alpha val="90000"/>
                  </a:schemeClr>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685800" y="998185"/>
            <a:ext cx="10813067" cy="541508"/>
          </a:xfrm>
        </p:spPr>
        <p:txBody>
          <a:bodyPr vert="horz" lIns="91440" tIns="45720" rIns="91440" bIns="45720" rtlCol="0">
            <a:normAutofit/>
          </a:bodyPr>
          <a:lstStyle>
            <a:lvl1pPr marL="0" indent="0">
              <a:buNone/>
              <a:defRPr lang="en-US" dirty="0"/>
            </a:lvl1pPr>
          </a:lstStyle>
          <a:p>
            <a:pPr lvl="0"/>
            <a:r>
              <a:rPr lang="en-US"/>
              <a:t>Click to edit Master subtitle style</a:t>
            </a:r>
            <a:endParaRPr lang="en-US" dirty="0"/>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sz="quarter" idx="13" hasCustomPrompt="1"/>
          </p:nvPr>
        </p:nvSpPr>
        <p:spPr>
          <a:xfrm>
            <a:off x="462974" y="1606318"/>
            <a:ext cx="11268845" cy="479145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8B12FF42-78AA-43B7-BE38-617D6A986F75}" type="datetime1">
              <a:rPr lang="en-US" smtClean="0"/>
              <a:t>10/22/2025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7" name="Straight Connector 6">
            <a:extLst>
              <a:ext uri="{FF2B5EF4-FFF2-40B4-BE49-F238E27FC236}">
                <a16:creationId xmlns:a16="http://schemas.microsoft.com/office/drawing/2014/main" id="{FFFC4771-5A22-2E68-AB04-0949D0A15B66}"/>
              </a:ext>
            </a:extLst>
          </p:cNvPr>
          <p:cNvCxnSpPr>
            <a:cxnSpLocks/>
          </p:cNvCxnSpPr>
          <p:nvPr/>
        </p:nvCxnSpPr>
        <p:spPr>
          <a:xfrm flipH="1">
            <a:off x="0" y="159971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AA95C5A-6D75-9E1D-C459-7F2022E84F55}"/>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0ED5AC1-9F96-A868-7F45-523BF1A45E7C}"/>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0E1F764-5B01-7711-9CF1-7EA13A629701}"/>
              </a:ext>
            </a:extLst>
          </p:cNvPr>
          <p:cNvCxnSpPr>
            <a:cxnSpLocks/>
          </p:cNvCxnSpPr>
          <p:nvPr/>
        </p:nvCxnSpPr>
        <p:spPr>
          <a:xfrm flipH="1">
            <a:off x="0" y="639617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597641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685800" y="360221"/>
            <a:ext cx="10515600" cy="133046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685800" y="2004291"/>
            <a:ext cx="10515600" cy="41726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685800" y="6445997"/>
            <a:ext cx="3949302"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2F88F8D0-0E9B-4650-859F-69E8A62E8B3F}" type="datetime1">
              <a:rPr lang="en-US" smtClean="0"/>
              <a:t>10/22/2025</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5" name="Straight Connector 14">
            <a:extLst>
              <a:ext uri="{FF2B5EF4-FFF2-40B4-BE49-F238E27FC236}">
                <a16:creationId xmlns:a16="http://schemas.microsoft.com/office/drawing/2014/main" id="{176D044F-5574-D6D7-2A47-5069E411C22F}"/>
              </a:ext>
            </a:extLst>
          </p:cNvPr>
          <p:cNvCxnSpPr>
            <a:cxnSpLocks/>
          </p:cNvCxnSpPr>
          <p:nvPr/>
        </p:nvCxnSpPr>
        <p:spPr>
          <a:xfrm flipH="1">
            <a:off x="0" y="1825625"/>
            <a:ext cx="12210293"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0618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512724" y="1480212"/>
            <a:ext cx="3918954" cy="2273637"/>
          </a:xfrm>
        </p:spPr>
        <p:txBody>
          <a:bodyPr vert="horz" lIns="91440" tIns="45720" rIns="91440" bIns="45720" rtlCol="0" anchor="b">
            <a:normAutofit/>
          </a:bodyPr>
          <a:lstStyle>
            <a:lvl1pPr algn="ctr">
              <a:defRPr lang="en-US" sz="3600" dirty="0">
                <a:solidFill>
                  <a:schemeClr val="tx2">
                    <a:alpha val="90000"/>
                  </a:schemeClr>
                </a:solidFill>
              </a:defRPr>
            </a:lvl1pPr>
          </a:lstStyle>
          <a:p>
            <a:pPr lvl="0" algn="ctr"/>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620272" y="4232388"/>
            <a:ext cx="3703859" cy="1542770"/>
          </a:xfrm>
        </p:spPr>
        <p:txBody>
          <a:bodyPr vert="horz" lIns="91440" tIns="45720" rIns="91440" bIns="45720" rtlCol="0">
            <a:normAutofit/>
          </a:bodyPr>
          <a:lstStyle>
            <a:lvl1pPr marL="0" indent="0" algn="ctr">
              <a:buNone/>
              <a:defRPr lang="en-US" dirty="0"/>
            </a:lvl1pPr>
          </a:lstStyle>
          <a:p>
            <a:pPr lvl="0"/>
            <a:r>
              <a:rPr lang="en-US"/>
              <a:t>Click to edit Master subtitle style</a:t>
            </a:r>
            <a:endParaRPr lang="en-US" dirty="0"/>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sz="quarter" idx="13" hasCustomPrompt="1"/>
          </p:nvPr>
        </p:nvSpPr>
        <p:spPr>
          <a:xfrm>
            <a:off x="4958748" y="465265"/>
            <a:ext cx="7240587" cy="5927467"/>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00EF5918-5053-4743-83B7-4EAD76501314}" type="datetime1">
              <a:rPr lang="en-US" smtClean="0"/>
              <a:t>10/22/2025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10" name="Straight Connector 9">
            <a:extLst>
              <a:ext uri="{FF2B5EF4-FFF2-40B4-BE49-F238E27FC236}">
                <a16:creationId xmlns:a16="http://schemas.microsoft.com/office/drawing/2014/main" id="{90C7E87E-EC44-47F9-6172-5EEA03DE5D87}"/>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071CA13-2095-558D-E0DC-1576A14BBE72}"/>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159F346-B80F-F5BC-5D76-9443FA0031B4}"/>
              </a:ext>
            </a:extLst>
          </p:cNvPr>
          <p:cNvCxnSpPr>
            <a:cxnSpLocks/>
          </p:cNvCxnSpPr>
          <p:nvPr/>
        </p:nvCxnSpPr>
        <p:spPr>
          <a:xfrm>
            <a:off x="495157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83632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7772445" y="1480212"/>
            <a:ext cx="3849131" cy="2871351"/>
          </a:xfrm>
        </p:spPr>
        <p:txBody>
          <a:bodyPr anchor="ctr">
            <a:normAutofit/>
          </a:bodyPr>
          <a:lstStyle>
            <a:lvl1pPr algn="ctr">
              <a:defRPr sz="3600">
                <a:solidFill>
                  <a:schemeClr val="tx2">
                    <a:alpha val="90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7772446" y="5410440"/>
            <a:ext cx="3849128" cy="1068207"/>
          </a:xfrm>
        </p:spPr>
        <p:txBody>
          <a:bodyPr anchor="ctr">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sz="quarter" idx="13" hasCustomPrompt="1"/>
          </p:nvPr>
        </p:nvSpPr>
        <p:spPr>
          <a:xfrm>
            <a:off x="0" y="0"/>
            <a:ext cx="7204414" cy="6859634"/>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a:xfrm>
            <a:off x="7429501" y="6445997"/>
            <a:ext cx="2955465" cy="365125"/>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a:xfrm>
            <a:off x="10226650" y="6445997"/>
            <a:ext cx="1353059" cy="365125"/>
          </a:xfrm>
        </p:spPr>
        <p:txBody>
          <a:bodyPr/>
          <a:lstStyle>
            <a:lvl1pPr>
              <a:defRPr>
                <a:solidFill>
                  <a:schemeClr val="tx2"/>
                </a:solidFill>
              </a:defRPr>
            </a:lvl1pPr>
          </a:lstStyle>
          <a:p>
            <a:fld id="{AD495F72-74F9-4C7D-96DC-BB7900DFF168}" type="datetime1">
              <a:rPr lang="en-US" smtClean="0"/>
              <a:t>10/22/2025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7" name="Straight Connector 6">
            <a:extLst>
              <a:ext uri="{FF2B5EF4-FFF2-40B4-BE49-F238E27FC236}">
                <a16:creationId xmlns:a16="http://schemas.microsoft.com/office/drawing/2014/main" id="{88BE003B-9AA9-5AAB-16A3-CC8CD5997AAA}"/>
              </a:ext>
            </a:extLst>
          </p:cNvPr>
          <p:cNvCxnSpPr>
            <a:cxnSpLocks/>
          </p:cNvCxnSpPr>
          <p:nvPr/>
        </p:nvCxnSpPr>
        <p:spPr>
          <a:xfrm flipH="1">
            <a:off x="7206802" y="5031087"/>
            <a:ext cx="4985198"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0CBC2A1-BC50-27CD-C764-435FA7A59ABD}"/>
              </a:ext>
            </a:extLst>
          </p:cNvPr>
          <p:cNvCxnSpPr>
            <a:cxnSpLocks/>
          </p:cNvCxnSpPr>
          <p:nvPr/>
        </p:nvCxnSpPr>
        <p:spPr>
          <a:xfrm>
            <a:off x="7206802"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3388852"/>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685800" y="5160261"/>
            <a:ext cx="10813067" cy="783835"/>
          </a:xfrm>
        </p:spPr>
        <p:txBody>
          <a:bodyPr vert="horz" lIns="91440" tIns="45720" rIns="91440" bIns="45720" rtlCol="0" anchor="b">
            <a:normAutofit/>
          </a:bodyPr>
          <a:lstStyle>
            <a:lvl1pPr>
              <a:defRPr lang="en-US" sz="3600" dirty="0">
                <a:solidFill>
                  <a:schemeClr val="tx2">
                    <a:alpha val="90000"/>
                  </a:schemeClr>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685800" y="5931483"/>
            <a:ext cx="10813067" cy="611557"/>
          </a:xfrm>
        </p:spPr>
        <p:txBody>
          <a:bodyPr vert="horz" lIns="91440" tIns="45720" rIns="91440" bIns="45720" rtlCol="0">
            <a:normAutofit/>
          </a:bodyPr>
          <a:lstStyle>
            <a:lvl1pPr marL="0" indent="0">
              <a:buNone/>
              <a:defRPr lang="en-US" dirty="0"/>
            </a:lvl1pPr>
          </a:lstStyle>
          <a:p>
            <a:pPr lvl="0"/>
            <a:r>
              <a:rPr lang="en-US"/>
              <a:t>Click to edit Master subtitle style</a:t>
            </a:r>
            <a:endParaRPr lang="en-US" dirty="0"/>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sz="quarter" idx="13" hasCustomPrompt="1"/>
          </p:nvPr>
        </p:nvSpPr>
        <p:spPr>
          <a:xfrm>
            <a:off x="462974" y="0"/>
            <a:ext cx="11268845" cy="5019190"/>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a:xfrm>
            <a:off x="685800" y="6445997"/>
            <a:ext cx="3949302" cy="365125"/>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AB6383D2-C802-4DD2-AEDD-7474238763C3}" type="datetime1">
              <a:rPr lang="en-US" smtClean="0"/>
              <a:t>10/22/2025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7" name="Straight Connector 6">
            <a:extLst>
              <a:ext uri="{FF2B5EF4-FFF2-40B4-BE49-F238E27FC236}">
                <a16:creationId xmlns:a16="http://schemas.microsoft.com/office/drawing/2014/main" id="{FFFC4771-5A22-2E68-AB04-0949D0A15B66}"/>
              </a:ext>
            </a:extLst>
          </p:cNvPr>
          <p:cNvCxnSpPr>
            <a:cxnSpLocks/>
          </p:cNvCxnSpPr>
          <p:nvPr/>
        </p:nvCxnSpPr>
        <p:spPr>
          <a:xfrm flipH="1">
            <a:off x="0" y="5019261"/>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AA95C5A-6D75-9E1D-C459-7F2022E84F55}"/>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0ED5AC1-9F96-A868-7F45-523BF1A45E7C}"/>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2885426"/>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2096430" y="1226087"/>
            <a:ext cx="7961965" cy="3290611"/>
          </a:xfrm>
        </p:spPr>
        <p:txBody>
          <a:bodyPr anchor="ctr">
            <a:normAutofit/>
          </a:bodyPr>
          <a:lstStyle>
            <a:lvl1pPr algn="ctr">
              <a:defRPr sz="4800">
                <a:solidFill>
                  <a:schemeClr val="tx2">
                    <a:alpha val="90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2676941" y="5812260"/>
            <a:ext cx="6838118" cy="702946"/>
          </a:xfrm>
        </p:spPr>
        <p:txBody>
          <a:bodyPr anchor="ctr">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a:xfrm>
            <a:off x="640080" y="6445997"/>
            <a:ext cx="3777327"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8A278C13-F8B8-4237-9811-6A882F130BDA}" type="datetime1">
              <a:rPr lang="en-US" smtClean="0"/>
              <a:t>10/22/2025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7" name="Straight Connector 6">
            <a:extLst>
              <a:ext uri="{FF2B5EF4-FFF2-40B4-BE49-F238E27FC236}">
                <a16:creationId xmlns:a16="http://schemas.microsoft.com/office/drawing/2014/main" id="{77C4A186-7A3C-2849-F4A7-5B5565EB29E6}"/>
              </a:ext>
            </a:extLst>
          </p:cNvPr>
          <p:cNvCxnSpPr>
            <a:cxnSpLocks/>
          </p:cNvCxnSpPr>
          <p:nvPr/>
        </p:nvCxnSpPr>
        <p:spPr>
          <a:xfrm flipH="1">
            <a:off x="0" y="5469467"/>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92B7528-295D-CD0F-0521-B5C01EAC12DD}"/>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26261A6-5928-598A-5A46-6855CE4DF282}"/>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0126382"/>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1636222" y="1246912"/>
            <a:ext cx="8919556" cy="3050766"/>
          </a:xfrm>
        </p:spPr>
        <p:txBody>
          <a:bodyPr anchor="ctr">
            <a:normAutofit/>
          </a:bodyPr>
          <a:lstStyle>
            <a:lvl1pPr algn="ctr">
              <a:defRPr sz="5400">
                <a:solidFill>
                  <a:schemeClr val="tx2">
                    <a:alpha val="90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2451378" y="5345199"/>
            <a:ext cx="7289245" cy="1184035"/>
          </a:xfrm>
        </p:spPr>
        <p:txBody>
          <a:bodyPr anchor="ctr">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3545FD76-1DE6-4A1C-9609-D2819734F8F3}" type="datetime1">
              <a:rPr lang="en-US" smtClean="0"/>
              <a:t>10/22/2025</a:t>
            </a:fld>
            <a:endParaRPr lang="en-US" dirty="0"/>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77C4A186-7A3C-2849-F4A7-5B5565EB29E6}"/>
              </a:ext>
            </a:extLst>
          </p:cNvPr>
          <p:cNvCxnSpPr>
            <a:cxnSpLocks/>
          </p:cNvCxnSpPr>
          <p:nvPr/>
        </p:nvCxnSpPr>
        <p:spPr>
          <a:xfrm flipH="1">
            <a:off x="0" y="5016433"/>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0C7E87E-EC44-47F9-6172-5EEA03DE5D87}"/>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5968242"/>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2950265" y="1400657"/>
            <a:ext cx="6291470" cy="3290611"/>
          </a:xfrm>
        </p:spPr>
        <p:txBody>
          <a:bodyPr anchor="ctr">
            <a:normAutofit/>
          </a:bodyPr>
          <a:lstStyle>
            <a:lvl1pPr algn="ctr">
              <a:defRPr sz="4800">
                <a:solidFill>
                  <a:schemeClr val="tx2">
                    <a:lumMod val="90000"/>
                    <a:alpha val="80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2676941" y="5812260"/>
            <a:ext cx="6838118" cy="702946"/>
          </a:xfrm>
        </p:spPr>
        <p:txBody>
          <a:bodyPr anchor="ctr">
            <a:normAutofit/>
          </a:bodyPr>
          <a:lstStyle>
            <a:lvl1pPr marL="0" indent="0" algn="ctr">
              <a:buNone/>
              <a:defRPr sz="1800">
                <a:solidFill>
                  <a:schemeClr val="tx2">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p:txBody>
          <a:bodyPr/>
          <a:lstStyle>
            <a:lvl1pPr>
              <a:defRPr>
                <a:solidFill>
                  <a:schemeClr val="tx2">
                    <a:alpha val="80000"/>
                  </a:schemeClr>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alpha val="80000"/>
                  </a:schemeClr>
                </a:solidFill>
              </a:defRPr>
            </a:lvl1pPr>
          </a:lstStyle>
          <a:p>
            <a:fld id="{014AE7A1-FDDE-474D-BCD9-88FCF250514D}" type="datetime1">
              <a:rPr lang="en-US" smtClean="0"/>
              <a:t>10/22/2025</a:t>
            </a:fld>
            <a:endParaRPr lang="en-US" dirty="0"/>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alpha val="80000"/>
                  </a:schemeClr>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77C4A186-7A3C-2849-F4A7-5B5565EB29E6}"/>
              </a:ext>
            </a:extLst>
          </p:cNvPr>
          <p:cNvCxnSpPr>
            <a:cxnSpLocks/>
          </p:cNvCxnSpPr>
          <p:nvPr/>
        </p:nvCxnSpPr>
        <p:spPr>
          <a:xfrm flipH="1">
            <a:off x="0" y="5469467"/>
            <a:ext cx="12192000" cy="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5860F39-D33B-13B7-DD5E-58C8CE6DCE69}"/>
              </a:ext>
            </a:extLst>
          </p:cNvPr>
          <p:cNvCxnSpPr>
            <a:cxnSpLocks/>
          </p:cNvCxnSpPr>
          <p:nvPr/>
        </p:nvCxnSpPr>
        <p:spPr>
          <a:xfrm>
            <a:off x="2317750" y="0"/>
            <a:ext cx="0" cy="685800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417974A-33A9-A10C-D982-114045377C2E}"/>
              </a:ext>
            </a:extLst>
          </p:cNvPr>
          <p:cNvCxnSpPr>
            <a:cxnSpLocks/>
          </p:cNvCxnSpPr>
          <p:nvPr/>
        </p:nvCxnSpPr>
        <p:spPr>
          <a:xfrm>
            <a:off x="9874250" y="0"/>
            <a:ext cx="0" cy="685800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0C7E87E-EC44-47F9-6172-5EEA03DE5D87}"/>
              </a:ext>
            </a:extLst>
          </p:cNvPr>
          <p:cNvCxnSpPr>
            <a:cxnSpLocks/>
          </p:cNvCxnSpPr>
          <p:nvPr/>
        </p:nvCxnSpPr>
        <p:spPr>
          <a:xfrm flipH="1">
            <a:off x="0" y="459932"/>
            <a:ext cx="12192000" cy="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4837113"/>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2D6AD5-6168-B411-89A9-90C82303B25C}"/>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EC6DA0-2CB8-AFC5-DB06-AB9235983979}"/>
              </a:ext>
            </a:extLst>
          </p:cNvPr>
          <p:cNvSpPr>
            <a:spLocks noGrp="1"/>
          </p:cNvSpPr>
          <p:nvPr>
            <p:ph type="title"/>
          </p:nvPr>
        </p:nvSpPr>
        <p:spPr>
          <a:xfrm>
            <a:off x="457200" y="2838087"/>
            <a:ext cx="8932653" cy="3312544"/>
          </a:xfrm>
        </p:spPr>
        <p:txBody>
          <a:bodyPr anchor="b">
            <a:normAutofit/>
          </a:bodyPr>
          <a:lstStyle>
            <a:lvl1pPr>
              <a:lnSpc>
                <a:spcPct val="80000"/>
              </a:lnSpc>
              <a:defRPr sz="6600" cap="all" baseline="0">
                <a:solidFill>
                  <a:schemeClr val="tx2">
                    <a:alpha val="55000"/>
                  </a:schemeClr>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8E16A9F-28B9-2207-66D3-D952EB7EC876}"/>
              </a:ext>
            </a:extLst>
          </p:cNvPr>
          <p:cNvSpPr>
            <a:spLocks noGrp="1"/>
          </p:cNvSpPr>
          <p:nvPr>
            <p:ph type="body" idx="1"/>
          </p:nvPr>
        </p:nvSpPr>
        <p:spPr>
          <a:xfrm>
            <a:off x="685800" y="-789870"/>
            <a:ext cx="10515600" cy="638352"/>
          </a:xfrm>
        </p:spPr>
        <p:txBody>
          <a:bodyPr>
            <a:normAutofit/>
          </a:bodyPr>
          <a:lstStyle>
            <a:lvl1pPr marL="0" indent="0">
              <a:buNone/>
              <a:defRPr sz="2000">
                <a:solidFill>
                  <a:schemeClr val="bg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28B3F77F-C41D-1011-B9F4-A5DE814F43EF}"/>
              </a:ext>
            </a:extLst>
          </p:cNvPr>
          <p:cNvSpPr>
            <a:spLocks noGrp="1"/>
          </p:cNvSpPr>
          <p:nvPr>
            <p:ph type="ftr" sz="quarter" idx="11"/>
          </p:nvPr>
        </p:nvSpPr>
        <p:spPr>
          <a:xfrm>
            <a:off x="457200" y="6445997"/>
            <a:ext cx="3751081"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E58CD507-925C-84B3-8F49-9F3B91209D8F}"/>
              </a:ext>
            </a:extLst>
          </p:cNvPr>
          <p:cNvSpPr>
            <a:spLocks noGrp="1"/>
          </p:cNvSpPr>
          <p:nvPr>
            <p:ph type="dt" sz="half" idx="10"/>
          </p:nvPr>
        </p:nvSpPr>
        <p:spPr/>
        <p:txBody>
          <a:bodyPr/>
          <a:lstStyle>
            <a:lvl1pPr>
              <a:defRPr>
                <a:solidFill>
                  <a:schemeClr val="tx2"/>
                </a:solidFill>
              </a:defRPr>
            </a:lvl1pPr>
          </a:lstStyle>
          <a:p>
            <a:fld id="{DAC6904D-FBDC-4E1E-863E-C45FAD9DD85B}" type="datetime1">
              <a:rPr lang="en-US" smtClean="0"/>
              <a:t>10/22/2025</a:t>
            </a:fld>
            <a:endParaRPr lang="en-US" dirty="0"/>
          </a:p>
        </p:txBody>
      </p:sp>
      <p:sp>
        <p:nvSpPr>
          <p:cNvPr id="6" name="Slide Number Placeholder 5">
            <a:extLst>
              <a:ext uri="{FF2B5EF4-FFF2-40B4-BE49-F238E27FC236}">
                <a16:creationId xmlns:a16="http://schemas.microsoft.com/office/drawing/2014/main" id="{6C13B4AE-32E8-CAFF-4A3C-6CBE4FFFA843}"/>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9BFA0DE8-9E4B-D747-CB64-14B8DEDC02EA}"/>
              </a:ext>
            </a:extLst>
          </p:cNvPr>
          <p:cNvCxnSpPr>
            <a:cxnSpLocks/>
          </p:cNvCxnSpPr>
          <p:nvPr/>
        </p:nvCxnSpPr>
        <p:spPr>
          <a:xfrm flipH="1">
            <a:off x="0" y="1367580"/>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1EB75EB-F27E-271A-C843-4096E1F19057}"/>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0127866"/>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2">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4BE01F4-F5E6-FB52-8FEA-5927DFC8AA7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EC6DA0-2CB8-AFC5-DB06-AB9235983979}"/>
              </a:ext>
            </a:extLst>
          </p:cNvPr>
          <p:cNvSpPr>
            <a:spLocks noGrp="1"/>
          </p:cNvSpPr>
          <p:nvPr>
            <p:ph type="title"/>
          </p:nvPr>
        </p:nvSpPr>
        <p:spPr>
          <a:xfrm>
            <a:off x="457200" y="2968607"/>
            <a:ext cx="8932653" cy="3450568"/>
          </a:xfrm>
        </p:spPr>
        <p:txBody>
          <a:bodyPr anchor="b">
            <a:normAutofit/>
          </a:bodyPr>
          <a:lstStyle>
            <a:lvl1pPr>
              <a:lnSpc>
                <a:spcPct val="80000"/>
              </a:lnSpc>
              <a:defRPr sz="6600" cap="all" baseline="0">
                <a:solidFill>
                  <a:schemeClr val="tx2">
                    <a:lumMod val="90000"/>
                    <a:alpha val="65000"/>
                  </a:schemeClr>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8E16A9F-28B9-2207-66D3-D952EB7EC876}"/>
              </a:ext>
            </a:extLst>
          </p:cNvPr>
          <p:cNvSpPr>
            <a:spLocks noGrp="1"/>
          </p:cNvSpPr>
          <p:nvPr>
            <p:ph type="body" idx="1"/>
          </p:nvPr>
        </p:nvSpPr>
        <p:spPr>
          <a:xfrm>
            <a:off x="685800" y="-789870"/>
            <a:ext cx="10515600" cy="638352"/>
          </a:xfrm>
        </p:spPr>
        <p:txBody>
          <a:bodyPr>
            <a:normAutofit/>
          </a:bodyPr>
          <a:lstStyle>
            <a:lvl1pPr marL="0" indent="0">
              <a:buNone/>
              <a:defRPr sz="2000">
                <a:solidFill>
                  <a:schemeClr val="bg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28B3F77F-C41D-1011-B9F4-A5DE814F43EF}"/>
              </a:ext>
            </a:extLst>
          </p:cNvPr>
          <p:cNvSpPr>
            <a:spLocks noGrp="1"/>
          </p:cNvSpPr>
          <p:nvPr>
            <p:ph type="ftr" sz="quarter" idx="11"/>
          </p:nvPr>
        </p:nvSpPr>
        <p:spPr>
          <a:xfrm>
            <a:off x="457200" y="6445997"/>
            <a:ext cx="3751081"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E58CD507-925C-84B3-8F49-9F3B91209D8F}"/>
              </a:ext>
            </a:extLst>
          </p:cNvPr>
          <p:cNvSpPr>
            <a:spLocks noGrp="1"/>
          </p:cNvSpPr>
          <p:nvPr>
            <p:ph type="dt" sz="half" idx="10"/>
          </p:nvPr>
        </p:nvSpPr>
        <p:spPr/>
        <p:txBody>
          <a:bodyPr/>
          <a:lstStyle>
            <a:lvl1pPr>
              <a:defRPr>
                <a:solidFill>
                  <a:schemeClr val="tx2"/>
                </a:solidFill>
              </a:defRPr>
            </a:lvl1pPr>
          </a:lstStyle>
          <a:p>
            <a:fld id="{955570C2-432E-4238-AE9E-852D979BFC70}" type="datetime1">
              <a:rPr lang="en-US" smtClean="0"/>
              <a:t>10/22/2025</a:t>
            </a:fld>
            <a:endParaRPr lang="en-US" dirty="0"/>
          </a:p>
        </p:txBody>
      </p:sp>
      <p:sp>
        <p:nvSpPr>
          <p:cNvPr id="6" name="Slide Number Placeholder 5">
            <a:extLst>
              <a:ext uri="{FF2B5EF4-FFF2-40B4-BE49-F238E27FC236}">
                <a16:creationId xmlns:a16="http://schemas.microsoft.com/office/drawing/2014/main" id="{6C13B4AE-32E8-CAFF-4A3C-6CBE4FFFA843}"/>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9BFA0DE8-9E4B-D747-CB64-14B8DEDC02EA}"/>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95FFB35-3AE5-1BED-838E-1C6BC98721BC}"/>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9179777"/>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Agenda">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D18C4-A1A8-6CA4-B4A2-0E9791DC7F71}"/>
              </a:ext>
            </a:extLst>
          </p:cNvPr>
          <p:cNvSpPr/>
          <p:nvPr/>
        </p:nvSpPr>
        <p:spPr>
          <a:xfrm>
            <a:off x="0" y="0"/>
            <a:ext cx="12192000" cy="6858000"/>
          </a:xfrm>
          <a:prstGeom prst="rect">
            <a:avLst/>
          </a:prstGeom>
          <a:solidFill>
            <a:schemeClr val="bg2">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201" y="463362"/>
            <a:ext cx="11122507" cy="1162632"/>
          </a:xfrm>
        </p:spPr>
        <p:txBody>
          <a:bodyPr anchor="ctr">
            <a:normAutofit/>
          </a:bodyPr>
          <a:lstStyle>
            <a:lvl1pPr>
              <a:defRPr sz="7200" cap="all" baseline="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479085" y="2249592"/>
            <a:ext cx="6100623" cy="3787062"/>
          </a:xfrm>
        </p:spPr>
        <p:txBody>
          <a:bodyPr vert="horz" lIns="91440" tIns="45720" rIns="91440" bIns="45720" rtlCol="0">
            <a:normAutofit/>
          </a:bodyPr>
          <a:lstStyle>
            <a:lvl1pPr marL="457200" indent="-457200">
              <a:buFont typeface="+mj-lt"/>
              <a:buAutoNum type="arabicPeriod"/>
              <a:defRPr lang="en-US" sz="2000" dirty="0">
                <a:solidFill>
                  <a:schemeClr val="tx2"/>
                </a:solidFill>
              </a:defRPr>
            </a:lvl1pPr>
            <a:lvl2pPr marL="571500" indent="-342900">
              <a:buFont typeface="+mj-lt"/>
              <a:buAutoNum type="arabicPeriod"/>
              <a:defRPr lang="en-US" sz="1800" dirty="0">
                <a:solidFill>
                  <a:schemeClr val="tx2"/>
                </a:solidFill>
              </a:defRPr>
            </a:lvl2pPr>
            <a:lvl3pPr marL="800100" indent="-342900">
              <a:buFont typeface="+mj-lt"/>
              <a:buAutoNum type="arabicPeriod"/>
              <a:defRPr lang="en-US" sz="1600" dirty="0">
                <a:solidFill>
                  <a:schemeClr val="tx2"/>
                </a:solidFill>
              </a:defRPr>
            </a:lvl3pPr>
            <a:lvl4pPr marL="1028700" indent="-342900">
              <a:buFont typeface="+mj-lt"/>
              <a:buAutoNum type="arabicPeriod"/>
              <a:defRPr lang="en-US" sz="1400" dirty="0">
                <a:solidFill>
                  <a:schemeClr val="tx2"/>
                </a:solidFill>
              </a:defRPr>
            </a:lvl4pPr>
            <a:lvl5pPr marL="1257300" indent="-342900">
              <a:buFont typeface="+mj-lt"/>
              <a:buAutoNum type="arabicPeriod"/>
              <a:defRPr lang="en-US" sz="1400"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2"/>
                </a:solidFill>
              </a:defRPr>
            </a:lvl1pPr>
          </a:lstStyle>
          <a:p>
            <a:fld id="{30A4DEF6-D0A5-424B-A38E-B8028C0E0D08}" type="datetime1">
              <a:rPr lang="en-US" smtClean="0"/>
              <a:t>10/22/2025</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F06406B2-3637-5849-867E-A0ADC9D9DDA5}"/>
              </a:ext>
            </a:extLst>
          </p:cNvPr>
          <p:cNvCxnSpPr>
            <a:cxnSpLocks/>
          </p:cNvCxnSpPr>
          <p:nvPr/>
        </p:nvCxnSpPr>
        <p:spPr>
          <a:xfrm flipH="1">
            <a:off x="0" y="1822345"/>
            <a:ext cx="12192000" cy="0"/>
          </a:xfrm>
          <a:prstGeom prst="line">
            <a:avLst/>
          </a:prstGeom>
          <a:ln w="12700">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0E47964-42E3-09B6-4B3F-96D1060D072B}"/>
              </a:ext>
            </a:extLst>
          </p:cNvPr>
          <p:cNvCxnSpPr>
            <a:cxnSpLocks/>
          </p:cNvCxnSpPr>
          <p:nvPr/>
        </p:nvCxnSpPr>
        <p:spPr>
          <a:xfrm flipH="1">
            <a:off x="0" y="6398068"/>
            <a:ext cx="12192000" cy="0"/>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126687"/>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2">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58E6B6D-2F30-4BA9-2B55-62940E3BFCA3}"/>
              </a:ext>
            </a:extLst>
          </p:cNvPr>
          <p:cNvSpPr/>
          <p:nvPr/>
        </p:nvSpPr>
        <p:spPr>
          <a:xfrm>
            <a:off x="0" y="0"/>
            <a:ext cx="12192000" cy="6858000"/>
          </a:xfrm>
          <a:prstGeom prst="rect">
            <a:avLst/>
          </a:prstGeom>
          <a:solidFill>
            <a:schemeClr val="bg2">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201" y="1118941"/>
            <a:ext cx="6565392" cy="5200516"/>
          </a:xfrm>
        </p:spPr>
        <p:txBody>
          <a:bodyPr anchor="b">
            <a:normAutofit/>
          </a:bodyPr>
          <a:lstStyle>
            <a:lvl1pPr>
              <a:lnSpc>
                <a:spcPct val="80000"/>
              </a:lnSpc>
              <a:defRPr sz="8000" cap="all" baseline="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857689" y="532759"/>
            <a:ext cx="3877110" cy="5463437"/>
          </a:xfrm>
        </p:spPr>
        <p:txBody>
          <a:bodyPr vert="horz" lIns="91440" tIns="45720" rIns="91440" bIns="45720" rtlCol="0">
            <a:normAutofit/>
          </a:bodyPr>
          <a:lstStyle>
            <a:lvl1pPr marL="457200" indent="-457200">
              <a:buFont typeface="+mj-lt"/>
              <a:buAutoNum type="arabicPeriod"/>
              <a:defRPr lang="en-US" sz="1800" dirty="0">
                <a:solidFill>
                  <a:schemeClr val="tx2"/>
                </a:solidFill>
              </a:defRPr>
            </a:lvl1pPr>
            <a:lvl2pPr marL="571500" indent="-342900">
              <a:buFont typeface="+mj-lt"/>
              <a:buAutoNum type="arabicPeriod"/>
              <a:defRPr lang="en-US" sz="1600" dirty="0">
                <a:solidFill>
                  <a:schemeClr val="tx2"/>
                </a:solidFill>
              </a:defRPr>
            </a:lvl2pPr>
            <a:lvl3pPr marL="800100" indent="-342900">
              <a:buFont typeface="+mj-lt"/>
              <a:buAutoNum type="arabicPeriod"/>
              <a:defRPr lang="en-US" sz="1600" dirty="0">
                <a:solidFill>
                  <a:schemeClr val="tx2"/>
                </a:solidFill>
              </a:defRPr>
            </a:lvl3pPr>
            <a:lvl4pPr marL="1028700" indent="-342900">
              <a:buFont typeface="+mj-lt"/>
              <a:buAutoNum type="arabicPeriod"/>
              <a:defRPr lang="en-US" sz="1400" dirty="0">
                <a:solidFill>
                  <a:schemeClr val="tx2"/>
                </a:solidFill>
              </a:defRPr>
            </a:lvl4pPr>
            <a:lvl5pPr marL="1257300" indent="-342900">
              <a:buFont typeface="+mj-lt"/>
              <a:buAutoNum type="arabicPeriod"/>
              <a:defRPr lang="en-US" sz="1400"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2"/>
                </a:solidFill>
              </a:defRPr>
            </a:lvl1pPr>
          </a:lstStyle>
          <a:p>
            <a:fld id="{AC46AD62-1AB6-4EFB-8DBD-6D00C7B465F9}" type="datetime1">
              <a:rPr lang="en-US" smtClean="0"/>
              <a:t>10/22/2025</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5" name="Straight Connector 14">
            <a:extLst>
              <a:ext uri="{FF2B5EF4-FFF2-40B4-BE49-F238E27FC236}">
                <a16:creationId xmlns:a16="http://schemas.microsoft.com/office/drawing/2014/main" id="{40E47964-42E3-09B6-4B3F-96D1060D072B}"/>
              </a:ext>
            </a:extLst>
          </p:cNvPr>
          <p:cNvCxnSpPr>
            <a:cxnSpLocks/>
          </p:cNvCxnSpPr>
          <p:nvPr/>
        </p:nvCxnSpPr>
        <p:spPr>
          <a:xfrm flipH="1">
            <a:off x="0" y="6398068"/>
            <a:ext cx="12192000" cy="0"/>
          </a:xfrm>
          <a:prstGeom prst="line">
            <a:avLst/>
          </a:prstGeom>
          <a:ln w="9525">
            <a:solidFill>
              <a:schemeClr val="tx1">
                <a:lumMod val="75000"/>
                <a:lumOff val="2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5DD64E6-257D-65B2-D2A7-6A1002E1E580}"/>
              </a:ext>
            </a:extLst>
          </p:cNvPr>
          <p:cNvCxnSpPr>
            <a:cxnSpLocks/>
          </p:cNvCxnSpPr>
          <p:nvPr/>
        </p:nvCxnSpPr>
        <p:spPr>
          <a:xfrm>
            <a:off x="740049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5767442"/>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with Picture">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0D0A563-F018-FFF1-B911-D69E42CEEAA5}"/>
              </a:ext>
            </a:extLst>
          </p:cNvPr>
          <p:cNvSpPr/>
          <p:nvPr/>
        </p:nvSpPr>
        <p:spPr>
          <a:xfrm>
            <a:off x="0" y="0"/>
            <a:ext cx="12192000" cy="6858000"/>
          </a:xfrm>
          <a:prstGeom prst="rect">
            <a:avLst/>
          </a:prstGeom>
          <a:solidFill>
            <a:schemeClr val="bg2">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201" y="463362"/>
            <a:ext cx="11130279" cy="1162632"/>
          </a:xfrm>
        </p:spPr>
        <p:txBody>
          <a:bodyPr anchor="ctr">
            <a:normAutofit/>
          </a:bodyPr>
          <a:lstStyle>
            <a:lvl1pPr>
              <a:defRPr sz="7200" cap="all" baseline="0">
                <a:solidFill>
                  <a:schemeClr val="accent1"/>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5DA2B1BE-7DDF-C8B4-6A46-21B5A0257D08}"/>
              </a:ext>
            </a:extLst>
          </p:cNvPr>
          <p:cNvSpPr>
            <a:spLocks noGrp="1"/>
          </p:cNvSpPr>
          <p:nvPr>
            <p:ph type="pic" sz="quarter" idx="14" hasCustomPrompt="1"/>
          </p:nvPr>
        </p:nvSpPr>
        <p:spPr>
          <a:xfrm>
            <a:off x="-8364" y="1830708"/>
            <a:ext cx="5321063" cy="4563927"/>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46552" y="2191025"/>
            <a:ext cx="5733156" cy="3894807"/>
          </a:xfrm>
        </p:spPr>
        <p:txBody>
          <a:bodyPr vert="horz" lIns="91440" tIns="45720" rIns="91440" bIns="45720" rtlCol="0">
            <a:normAutofit/>
          </a:bodyPr>
          <a:lstStyle>
            <a:lvl1pPr marL="457200" indent="-457200">
              <a:buFont typeface="+mj-lt"/>
              <a:buAutoNum type="arabicPeriod"/>
              <a:defRPr lang="en-US" sz="2000" dirty="0">
                <a:solidFill>
                  <a:schemeClr val="tx2"/>
                </a:solidFill>
              </a:defRPr>
            </a:lvl1pPr>
            <a:lvl2pPr marL="571500" indent="-342900">
              <a:buFont typeface="+mj-lt"/>
              <a:buAutoNum type="arabicPeriod"/>
              <a:defRPr lang="en-US" sz="1800" dirty="0">
                <a:solidFill>
                  <a:schemeClr val="tx2"/>
                </a:solidFill>
              </a:defRPr>
            </a:lvl2pPr>
            <a:lvl3pPr marL="800100" indent="-342900">
              <a:buFont typeface="+mj-lt"/>
              <a:buAutoNum type="arabicPeriod"/>
              <a:defRPr lang="en-US" sz="1600" dirty="0">
                <a:solidFill>
                  <a:schemeClr val="tx2"/>
                </a:solidFill>
              </a:defRPr>
            </a:lvl3pPr>
            <a:lvl4pPr marL="1028700" indent="-342900">
              <a:buFont typeface="+mj-lt"/>
              <a:buAutoNum type="arabicPeriod"/>
              <a:defRPr lang="en-US" sz="1400" dirty="0">
                <a:solidFill>
                  <a:schemeClr val="tx2"/>
                </a:solidFill>
              </a:defRPr>
            </a:lvl4pPr>
            <a:lvl5pPr marL="1257300" indent="-342900">
              <a:buFont typeface="+mj-lt"/>
              <a:buAutoNum type="arabicPeriod"/>
              <a:defRPr lang="en-US" sz="1400"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2"/>
                </a:solidFill>
              </a:defRPr>
            </a:lvl1pPr>
          </a:lstStyle>
          <a:p>
            <a:fld id="{2B09C6DF-0139-4F07-BF9C-4309D0C9DCA6}" type="datetime1">
              <a:rPr lang="en-US" smtClean="0"/>
              <a:t>10/22/2025</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F06406B2-3637-5849-867E-A0ADC9D9DDA5}"/>
              </a:ext>
            </a:extLst>
          </p:cNvPr>
          <p:cNvCxnSpPr>
            <a:cxnSpLocks/>
          </p:cNvCxnSpPr>
          <p:nvPr/>
        </p:nvCxnSpPr>
        <p:spPr>
          <a:xfrm flipH="1">
            <a:off x="0" y="1822345"/>
            <a:ext cx="12192000" cy="0"/>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0E47964-42E3-09B6-4B3F-96D1060D072B}"/>
              </a:ext>
            </a:extLst>
          </p:cNvPr>
          <p:cNvCxnSpPr>
            <a:cxnSpLocks/>
          </p:cNvCxnSpPr>
          <p:nvPr/>
        </p:nvCxnSpPr>
        <p:spPr>
          <a:xfrm flipH="1">
            <a:off x="0" y="6398068"/>
            <a:ext cx="12192000" cy="0"/>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5DD64E6-257D-65B2-D2A7-6A1002E1E580}"/>
              </a:ext>
            </a:extLst>
          </p:cNvPr>
          <p:cNvCxnSpPr>
            <a:cxnSpLocks/>
          </p:cNvCxnSpPr>
          <p:nvPr/>
        </p:nvCxnSpPr>
        <p:spPr>
          <a:xfrm>
            <a:off x="5321065" y="1822345"/>
            <a:ext cx="0" cy="5035655"/>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9607881"/>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2919167" y="860128"/>
            <a:ext cx="6353666" cy="1711083"/>
          </a:xfrm>
        </p:spPr>
        <p:txBody>
          <a:bodyPr anchor="b">
            <a:normAutofit/>
          </a:bodyPr>
          <a:lstStyle>
            <a:lvl1pPr algn="ctr">
              <a:defRPr sz="32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3306618" y="3155112"/>
            <a:ext cx="5578764" cy="2442120"/>
          </a:xfrm>
        </p:spPr>
        <p:txBody>
          <a:bodyPr anchor="t"/>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BF50FAFF-A1AC-4B36-A522-D3A2BD4C7FC3}"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8" name="Straight Connector 7">
            <a:extLst>
              <a:ext uri="{FF2B5EF4-FFF2-40B4-BE49-F238E27FC236}">
                <a16:creationId xmlns:a16="http://schemas.microsoft.com/office/drawing/2014/main" id="{2682F24D-05C9-B6C7-3A94-C06130BFE9B2}"/>
              </a:ext>
            </a:extLst>
          </p:cNvPr>
          <p:cNvCxnSpPr>
            <a:cxnSpLocks/>
          </p:cNvCxnSpPr>
          <p:nvPr/>
        </p:nvCxnSpPr>
        <p:spPr>
          <a:xfrm flipH="1">
            <a:off x="0" y="278317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29322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3494711" y="845617"/>
            <a:ext cx="5897862" cy="143633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3494711" y="2910484"/>
            <a:ext cx="5897862" cy="3066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4267E660-7124-4C3A-8AAA-B41D80ACF1A9}"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5" name="Straight Connector 14">
            <a:extLst>
              <a:ext uri="{FF2B5EF4-FFF2-40B4-BE49-F238E27FC236}">
                <a16:creationId xmlns:a16="http://schemas.microsoft.com/office/drawing/2014/main" id="{A1AB0C69-C415-7A7B-376B-69AA51CE6A5E}"/>
              </a:ext>
            </a:extLst>
          </p:cNvPr>
          <p:cNvCxnSpPr>
            <a:cxnSpLocks/>
          </p:cNvCxnSpPr>
          <p:nvPr/>
        </p:nvCxnSpPr>
        <p:spPr>
          <a:xfrm flipH="1">
            <a:off x="0" y="253652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CFDABE4-7855-701A-F892-8CE2C6CE02A5}"/>
              </a:ext>
            </a:extLst>
          </p:cNvPr>
          <p:cNvCxnSpPr>
            <a:cxnSpLocks/>
          </p:cNvCxnSpPr>
          <p:nvPr/>
        </p:nvCxnSpPr>
        <p:spPr>
          <a:xfrm>
            <a:off x="3019559"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8796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721299"/>
            <a:ext cx="3689927" cy="1486906"/>
          </a:xfrm>
        </p:spPr>
        <p:txBody>
          <a:bodyPr anchor="t"/>
          <a:lstStyle>
            <a:lvl1pPr>
              <a:defRPr>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904515" y="2780147"/>
            <a:ext cx="6567049" cy="3359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6F2F4876-ABF6-46E9-AABB-9093F4FF9830}"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4BF5C1EC-3A2D-2E51-65A6-6155B3776C4A}"/>
              </a:ext>
            </a:extLst>
          </p:cNvPr>
          <p:cNvCxnSpPr>
            <a:cxnSpLocks/>
          </p:cNvCxnSpPr>
          <p:nvPr/>
        </p:nvCxnSpPr>
        <p:spPr>
          <a:xfrm flipH="1">
            <a:off x="0" y="239797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797FEE4-9B7E-CE58-4AA3-EC6E3E1861F3}"/>
              </a:ext>
            </a:extLst>
          </p:cNvPr>
          <p:cNvCxnSpPr>
            <a:cxnSpLocks/>
          </p:cNvCxnSpPr>
          <p:nvPr/>
        </p:nvCxnSpPr>
        <p:spPr>
          <a:xfrm>
            <a:off x="446924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50062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360">
          <p15:clr>
            <a:srgbClr val="FBAE40"/>
          </p15:clr>
        </p15:guide>
        <p15:guide id="4" pos="2928">
          <p15:clr>
            <a:srgbClr val="FBAE40"/>
          </p15:clr>
        </p15:guide>
        <p15:guide id="5" pos="475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1163119"/>
            <a:ext cx="4152377" cy="3434657"/>
          </a:xfrm>
        </p:spPr>
        <p:txBody>
          <a:bodyPr anchor="t"/>
          <a:lstStyle>
            <a:lvl1pPr>
              <a:defRPr>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824602" y="1153691"/>
            <a:ext cx="5496988" cy="4568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64D7CF1F-58DF-43AF-921D-9C5F21D87011}"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0" name="Straight Connector 9">
            <a:extLst>
              <a:ext uri="{FF2B5EF4-FFF2-40B4-BE49-F238E27FC236}">
                <a16:creationId xmlns:a16="http://schemas.microsoft.com/office/drawing/2014/main" id="{E151E503-5C8D-3CDA-5CC2-A56B4F2A6193}"/>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BEA2129-EA91-4982-7EB1-1F590E56CA3B}"/>
              </a:ext>
            </a:extLst>
          </p:cNvPr>
          <p:cNvCxnSpPr>
            <a:cxnSpLocks/>
          </p:cNvCxnSpPr>
          <p:nvPr/>
        </p:nvCxnSpPr>
        <p:spPr>
          <a:xfrm>
            <a:off x="532310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55978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720473"/>
            <a:ext cx="3664107" cy="3864052"/>
          </a:xfrm>
        </p:spPr>
        <p:txBody>
          <a:bodyPr anchor="t"/>
          <a:lstStyle>
            <a:lvl1pPr>
              <a:defRPr>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270349" y="720473"/>
            <a:ext cx="6309360" cy="5303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6F9649F7-D424-4C48-9F1A-F9E6A6464624}"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A6AC6891-86BE-FF41-E94E-AB97BFFB2322}"/>
              </a:ext>
            </a:extLst>
          </p:cNvPr>
          <p:cNvCxnSpPr>
            <a:cxnSpLocks/>
          </p:cNvCxnSpPr>
          <p:nvPr/>
        </p:nvCxnSpPr>
        <p:spPr>
          <a:xfrm>
            <a:off x="464346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151E503-5C8D-3CDA-5CC2-A56B4F2A6193}"/>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96166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720473"/>
            <a:ext cx="3280573" cy="3864052"/>
          </a:xfrm>
        </p:spPr>
        <p:txBody>
          <a:bodyPr anchor="t"/>
          <a:lstStyle>
            <a:lvl1pPr>
              <a:defRPr>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662388" y="720473"/>
            <a:ext cx="7072408"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280570"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AFF038B1-676A-4930-9A2B-D361CEEB3399}"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A6AC6891-86BE-FF41-E94E-AB97BFFB2322}"/>
              </a:ext>
            </a:extLst>
          </p:cNvPr>
          <p:cNvCxnSpPr>
            <a:cxnSpLocks/>
          </p:cNvCxnSpPr>
          <p:nvPr/>
        </p:nvCxnSpPr>
        <p:spPr>
          <a:xfrm>
            <a:off x="4140231"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151E503-5C8D-3CDA-5CC2-A56B4F2A6193}"/>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14441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911995" y="559483"/>
            <a:ext cx="6825541" cy="1009652"/>
          </a:xfrm>
        </p:spPr>
        <p:txBody>
          <a:bodyPr anchor="b"/>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
            <a:ext cx="4421943"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911994" y="2083837"/>
            <a:ext cx="6825545" cy="4032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811448"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A520E1D3-9897-4F62-B20F-820B96903029}"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4423739"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4425535" y="1810995"/>
            <a:ext cx="775020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05744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1" y="557784"/>
            <a:ext cx="6781799" cy="1009652"/>
          </a:xfrm>
        </p:spPr>
        <p:txBody>
          <a:bodyPr anchor="b"/>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2084832"/>
            <a:ext cx="6781800" cy="4032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7758244" y="1"/>
            <a:ext cx="4441796"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7910969-82E1-4DC2-8A32-95F8999F3C79}"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775020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10512"/>
            <a:ext cx="775020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45034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472644" y="669386"/>
            <a:ext cx="7231413" cy="1005840"/>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8994" y="-5468"/>
            <a:ext cx="4011836"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472644" y="1812385"/>
            <a:ext cx="7231407" cy="4423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408011"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AFDCD3FE-7D00-42C8-AAA1-7B40C480DCD1}"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4009212"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28512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680728"/>
            <a:ext cx="7281067" cy="100584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1823728"/>
            <a:ext cx="7281061" cy="4423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8195489" y="-6369"/>
            <a:ext cx="3996512"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EBE49B79-F7D7-4EC9-B39C-00EEEABA80A1}"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818828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26237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5365423" y="678485"/>
            <a:ext cx="6369370" cy="1005840"/>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8466"/>
            <a:ext cx="4886539"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373890" y="1821484"/>
            <a:ext cx="6360897" cy="42921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0179C259-8124-4DF9-9476-1C574CC8A380}"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4890812"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6616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678485"/>
            <a:ext cx="6369370" cy="100584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1821484"/>
            <a:ext cx="6360897" cy="42921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7277100" y="-8466"/>
            <a:ext cx="4914895"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D30DCB73-7DFF-41E9-94AE-03DDC0983D5F}"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727000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94378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8191500" y="458144"/>
            <a:ext cx="3433926" cy="1681551"/>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0"/>
            <a:ext cx="7722292" cy="639628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8191500" y="2276856"/>
            <a:ext cx="3433926" cy="37856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41D76A9E-247B-42FF-94A5-087CF9B29B6E}"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A67EAFE-BA64-2156-9780-AA400F6F3026}"/>
              </a:ext>
            </a:extLst>
          </p:cNvPr>
          <p:cNvCxnSpPr>
            <a:cxnSpLocks/>
          </p:cNvCxnSpPr>
          <p:nvPr/>
        </p:nvCxnSpPr>
        <p:spPr>
          <a:xfrm>
            <a:off x="772735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89870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458145"/>
            <a:ext cx="4000497" cy="167979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2272880"/>
            <a:ext cx="4000497" cy="3789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4853323" y="0"/>
            <a:ext cx="7338676" cy="639628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4000500"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216F4089-B0B8-4924-B485-08424C78200C}"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4849331"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23190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7739922" y="458144"/>
            <a:ext cx="3909536" cy="1485873"/>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0"/>
            <a:ext cx="7268396" cy="639628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7739922" y="2463789"/>
            <a:ext cx="3909534" cy="3561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4E58CB80-2CED-4065-90C6-0999AD9EE7FC}"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A67EAFE-BA64-2156-9780-AA400F6F3026}"/>
              </a:ext>
            </a:extLst>
          </p:cNvPr>
          <p:cNvCxnSpPr>
            <a:cxnSpLocks/>
          </p:cNvCxnSpPr>
          <p:nvPr/>
        </p:nvCxnSpPr>
        <p:spPr>
          <a:xfrm>
            <a:off x="727134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54F2342-86AA-3EA4-EB3B-2DB8D68315E6}"/>
              </a:ext>
            </a:extLst>
          </p:cNvPr>
          <p:cNvCxnSpPr>
            <a:cxnSpLocks/>
          </p:cNvCxnSpPr>
          <p:nvPr/>
        </p:nvCxnSpPr>
        <p:spPr>
          <a:xfrm flipH="1">
            <a:off x="7227420" y="2212509"/>
            <a:ext cx="493532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01228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8664673" y="586591"/>
            <a:ext cx="2915036" cy="1600279"/>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0"/>
            <a:ext cx="8186508" cy="639628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8664673" y="2714536"/>
            <a:ext cx="2915038" cy="32271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7E374A5-F4AA-48A6-9C78-6905B67B6273}"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0E6711F-CD71-AB46-003C-BE1DB3B8E841}"/>
              </a:ext>
            </a:extLst>
          </p:cNvPr>
          <p:cNvCxnSpPr>
            <a:cxnSpLocks/>
          </p:cNvCxnSpPr>
          <p:nvPr/>
        </p:nvCxnSpPr>
        <p:spPr>
          <a:xfrm>
            <a:off x="818776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D5807C1-3535-030D-D48C-9F2B70401B10}"/>
              </a:ext>
            </a:extLst>
          </p:cNvPr>
          <p:cNvCxnSpPr>
            <a:cxnSpLocks/>
          </p:cNvCxnSpPr>
          <p:nvPr/>
        </p:nvCxnSpPr>
        <p:spPr>
          <a:xfrm flipH="1">
            <a:off x="8186508" y="2443138"/>
            <a:ext cx="4005492"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36336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5036986"/>
            <a:ext cx="3985579" cy="1397477"/>
          </a:xfrm>
        </p:spPr>
        <p:txBody>
          <a:bodyPr anchor="t"/>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8965"/>
            <a:ext cx="12191999" cy="476781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203180" y="5054245"/>
            <a:ext cx="6376529" cy="131983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0435D1F-FAB0-4D9D-B7BF-490C90B8E5BE}"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8" name="Straight Connector 7">
            <a:extLst>
              <a:ext uri="{FF2B5EF4-FFF2-40B4-BE49-F238E27FC236}">
                <a16:creationId xmlns:a16="http://schemas.microsoft.com/office/drawing/2014/main" id="{0493C13E-01BF-7326-0714-59845741BBF3}"/>
              </a:ext>
            </a:extLst>
          </p:cNvPr>
          <p:cNvCxnSpPr>
            <a:cxnSpLocks/>
          </p:cNvCxnSpPr>
          <p:nvPr/>
        </p:nvCxnSpPr>
        <p:spPr>
          <a:xfrm flipH="1">
            <a:off x="0" y="4759186"/>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B245A6F-9312-AEBD-1066-A68010EEF5A3}"/>
              </a:ext>
            </a:extLst>
          </p:cNvPr>
          <p:cNvCxnSpPr>
            <a:cxnSpLocks/>
          </p:cNvCxnSpPr>
          <p:nvPr/>
        </p:nvCxnSpPr>
        <p:spPr>
          <a:xfrm>
            <a:off x="4724925" y="4758846"/>
            <a:ext cx="0" cy="2099154"/>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46815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3959530"/>
            <a:ext cx="3512409" cy="2199864"/>
          </a:xfrm>
        </p:spPr>
        <p:txBody>
          <a:bodyPr anchor="t"/>
          <a:lstStyle/>
          <a:p>
            <a:r>
              <a:rPr lang="en-US"/>
              <a:t>Click to edit Master title style</a:t>
            </a:r>
            <a:endParaRPr lang="en-US" dirty="0"/>
          </a:p>
        </p:txBody>
      </p:sp>
      <p:sp>
        <p:nvSpPr>
          <p:cNvPr id="15" name="Picture Placeholder 14">
            <a:extLst>
              <a:ext uri="{FF2B5EF4-FFF2-40B4-BE49-F238E27FC236}">
                <a16:creationId xmlns:a16="http://schemas.microsoft.com/office/drawing/2014/main" id="{3B441162-7125-E1E0-1B82-FCC1AB84227E}"/>
              </a:ext>
            </a:extLst>
          </p:cNvPr>
          <p:cNvSpPr>
            <a:spLocks noGrp="1"/>
          </p:cNvSpPr>
          <p:nvPr>
            <p:ph type="pic" sz="quarter" idx="13" hasCustomPrompt="1"/>
          </p:nvPr>
        </p:nvSpPr>
        <p:spPr>
          <a:xfrm>
            <a:off x="-857" y="-1"/>
            <a:ext cx="12192000" cy="3648977"/>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723613" y="3959529"/>
            <a:ext cx="7011183" cy="23695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1" y="6445997"/>
            <a:ext cx="3543299"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F3C6F935-567A-4AB6-A4C6-B3A3054E8F97}"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8" name="Straight Connector 7">
            <a:extLst>
              <a:ext uri="{FF2B5EF4-FFF2-40B4-BE49-F238E27FC236}">
                <a16:creationId xmlns:a16="http://schemas.microsoft.com/office/drawing/2014/main" id="{2FF81FBD-8D67-B5E4-E22E-74E98EF89F80}"/>
              </a:ext>
            </a:extLst>
          </p:cNvPr>
          <p:cNvCxnSpPr>
            <a:cxnSpLocks/>
          </p:cNvCxnSpPr>
          <p:nvPr/>
        </p:nvCxnSpPr>
        <p:spPr>
          <a:xfrm>
            <a:off x="4290210" y="3648976"/>
            <a:ext cx="0" cy="3209024"/>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8892870-1B48-2935-21E8-3BC6F474C661}"/>
              </a:ext>
            </a:extLst>
          </p:cNvPr>
          <p:cNvCxnSpPr>
            <a:cxnSpLocks/>
          </p:cNvCxnSpPr>
          <p:nvPr/>
        </p:nvCxnSpPr>
        <p:spPr>
          <a:xfrm flipH="1">
            <a:off x="-857" y="3654706"/>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1419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451413"/>
            <a:ext cx="3511296" cy="1645744"/>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727448" y="451414"/>
            <a:ext cx="7013448" cy="22151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1" y="2746159"/>
            <a:ext cx="3543299"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a:xfrm>
            <a:off x="9737594" y="2746159"/>
            <a:ext cx="1842115" cy="365125"/>
          </a:xfrm>
        </p:spPr>
        <p:txBody>
          <a:bodyPr/>
          <a:lstStyle/>
          <a:p>
            <a:fld id="{BF100A10-24AF-407C-B97C-359EEB8D1EF0}"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a:xfrm>
            <a:off x="11734800" y="2746159"/>
            <a:ext cx="457200" cy="365125"/>
          </a:xfrm>
        </p:spPr>
        <p:txBody>
          <a:bodyPr/>
          <a:lstStyle/>
          <a:p>
            <a:fld id="{DDF60B60-82CA-4BB9-BA6E-A62FADF2374B}" type="slidenum">
              <a:rPr lang="en-US" smtClean="0"/>
              <a:t>‹#›</a:t>
            </a:fld>
            <a:endParaRPr lang="en-US" dirty="0"/>
          </a:p>
        </p:txBody>
      </p:sp>
      <p:sp>
        <p:nvSpPr>
          <p:cNvPr id="15" name="Picture Placeholder 14">
            <a:extLst>
              <a:ext uri="{FF2B5EF4-FFF2-40B4-BE49-F238E27FC236}">
                <a16:creationId xmlns:a16="http://schemas.microsoft.com/office/drawing/2014/main" id="{3B441162-7125-E1E0-1B82-FCC1AB84227E}"/>
              </a:ext>
            </a:extLst>
          </p:cNvPr>
          <p:cNvSpPr>
            <a:spLocks noGrp="1"/>
          </p:cNvSpPr>
          <p:nvPr>
            <p:ph type="pic" sz="quarter" idx="13" hasCustomPrompt="1"/>
          </p:nvPr>
        </p:nvSpPr>
        <p:spPr>
          <a:xfrm>
            <a:off x="0" y="3182112"/>
            <a:ext cx="12191143" cy="3675888"/>
          </a:xfrm>
          <a:blipFill dpi="0" rotWithShape="1">
            <a:blip r:embed="rId2">
              <a:alphaModFix amt="80000"/>
            </a:blip>
            <a:srcRect/>
            <a:stretch>
              <a:fillRect/>
            </a:stretch>
          </a:blipFill>
        </p:spPr>
        <p:txBody>
          <a:bodyPr/>
          <a:lstStyle>
            <a:lvl1pPr marL="0" indent="0">
              <a:buNone/>
              <a:defRPr/>
            </a:lvl1pPr>
          </a:lstStyle>
          <a:p>
            <a:r>
              <a:rPr lang="en-US" dirty="0"/>
              <a:t> </a:t>
            </a:r>
          </a:p>
        </p:txBody>
      </p:sp>
      <p:cxnSp>
        <p:nvCxnSpPr>
          <p:cNvPr id="7" name="Straight Connector 6">
            <a:extLst>
              <a:ext uri="{FF2B5EF4-FFF2-40B4-BE49-F238E27FC236}">
                <a16:creationId xmlns:a16="http://schemas.microsoft.com/office/drawing/2014/main" id="{78892870-1B48-2935-21E8-3BC6F474C661}"/>
              </a:ext>
            </a:extLst>
          </p:cNvPr>
          <p:cNvCxnSpPr>
            <a:cxnSpLocks/>
          </p:cNvCxnSpPr>
          <p:nvPr/>
        </p:nvCxnSpPr>
        <p:spPr>
          <a:xfrm flipH="1">
            <a:off x="-857" y="3174990"/>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2E0C665-CD78-E346-994A-0AC535ACCC98}"/>
              </a:ext>
            </a:extLst>
          </p:cNvPr>
          <p:cNvCxnSpPr>
            <a:cxnSpLocks/>
          </p:cNvCxnSpPr>
          <p:nvPr/>
        </p:nvCxnSpPr>
        <p:spPr>
          <a:xfrm>
            <a:off x="4288536" y="0"/>
            <a:ext cx="0" cy="3182112"/>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04021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681037"/>
            <a:ext cx="11277596" cy="1009652"/>
          </a:xfrm>
        </p:spPr>
        <p:txBody>
          <a:bodyPr anchor="ct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1" y="2098467"/>
            <a:ext cx="4415882" cy="40784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5332581" y="1829880"/>
            <a:ext cx="6863265" cy="4566088"/>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8ED1D8B-0329-44CA-97BE-DA70811A8630}"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5326714" y="1825625"/>
            <a:ext cx="0" cy="5032375"/>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25625"/>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39AB141-EFC4-A843-71E7-C52C8709BA26}"/>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9368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681037"/>
            <a:ext cx="11277595" cy="1009652"/>
          </a:xfrm>
        </p:spPr>
        <p:txBody>
          <a:bodyPr anchor="ct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2098467"/>
            <a:ext cx="6802582" cy="4032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7756147" y="1829880"/>
            <a:ext cx="4441796" cy="4566088"/>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98621EB5-723F-4AD6-AEC4-D406AB116579}"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7750205" y="1825625"/>
            <a:ext cx="0" cy="5032375"/>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25625"/>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39AB141-EFC4-A843-71E7-C52C8709BA26}"/>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78163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377072"/>
            <a:ext cx="4958078" cy="1225485"/>
          </a:xfrm>
        </p:spPr>
        <p:txBody>
          <a:bodyPr anchor="t"/>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842182"/>
            <a:ext cx="5758172" cy="4546457"/>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6176142" y="377072"/>
            <a:ext cx="5558655" cy="5797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EA0A916D-ECC1-407F-9384-347E5A5D7944}"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7362BC-3CD1-D6F5-CB9B-B2AAD7EAD176}"/>
              </a:ext>
            </a:extLst>
          </p:cNvPr>
          <p:cNvCxnSpPr>
            <a:cxnSpLocks/>
          </p:cNvCxnSpPr>
          <p:nvPr/>
        </p:nvCxnSpPr>
        <p:spPr>
          <a:xfrm>
            <a:off x="575817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42182"/>
            <a:ext cx="5758174"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95954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377072"/>
            <a:ext cx="4000500" cy="1225485"/>
          </a:xfrm>
        </p:spPr>
        <p:txBody>
          <a:bodyPr anchor="t"/>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847087"/>
            <a:ext cx="4922517" cy="4544568"/>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438534" y="377072"/>
            <a:ext cx="6141175" cy="5797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67B79CB6-58B7-4AEB-BE2A-306450DBAD2A}"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49497"/>
            <a:ext cx="464819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7362BC-3CD1-D6F5-CB9B-B2AAD7EAD176}"/>
              </a:ext>
            </a:extLst>
          </p:cNvPr>
          <p:cNvCxnSpPr>
            <a:cxnSpLocks/>
          </p:cNvCxnSpPr>
          <p:nvPr/>
        </p:nvCxnSpPr>
        <p:spPr>
          <a:xfrm>
            <a:off x="4922519"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01357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1" y="4407360"/>
            <a:ext cx="3543299" cy="1732820"/>
          </a:xfrm>
        </p:spPr>
        <p:txBody>
          <a:bodyPr anchor="t"/>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1" y="466598"/>
            <a:ext cx="4460008" cy="3601433"/>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892635" y="788704"/>
            <a:ext cx="6730614" cy="53858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543300"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AD924D50-69B4-493C-AABF-53036A8D79F6}"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4068031"/>
            <a:ext cx="4460008"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7362BC-3CD1-D6F5-CB9B-B2AAD7EAD176}"/>
              </a:ext>
            </a:extLst>
          </p:cNvPr>
          <p:cNvCxnSpPr>
            <a:cxnSpLocks/>
          </p:cNvCxnSpPr>
          <p:nvPr/>
        </p:nvCxnSpPr>
        <p:spPr>
          <a:xfrm>
            <a:off x="446000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40D58D1-F636-9620-582E-41FBB707092B}"/>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38966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1F6A87-CC7B-D4BD-1F6A-C3948971C39D}"/>
              </a:ext>
            </a:extLst>
          </p:cNvPr>
          <p:cNvSpPr/>
          <p:nvPr/>
        </p:nvSpPr>
        <p:spPr>
          <a:xfrm>
            <a:off x="0" y="0"/>
            <a:ext cx="1219200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1188720" y="5264780"/>
            <a:ext cx="9811512" cy="1097280"/>
          </a:xfrm>
        </p:spPr>
        <p:txBody>
          <a:bodyPr vert="horz" lIns="91440" tIns="45720" rIns="91440" bIns="45720" rtlCol="0" anchor="ctr">
            <a:normAutofit/>
          </a:bodyPr>
          <a:lstStyle>
            <a:lvl1pPr algn="ctr">
              <a:lnSpc>
                <a:spcPct val="110000"/>
              </a:lnSpc>
              <a:defRPr lang="en-US" sz="2800" cap="all" spc="100" baseline="0" dirty="0">
                <a:solidFill>
                  <a:schemeClr val="tx2">
                    <a:lumMod val="90000"/>
                  </a:schemeClr>
                </a:solidFill>
                <a:latin typeface="+mn-lt"/>
              </a:defRPr>
            </a:lvl1pPr>
          </a:lstStyle>
          <a:p>
            <a:pPr lvl="0"/>
            <a:r>
              <a:rPr lang="en-US" dirty="0"/>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493776" y="676656"/>
            <a:ext cx="11201400" cy="4206240"/>
          </a:xfrm>
        </p:spPr>
        <p:txBody>
          <a:bodyPr vert="horz" lIns="91440" tIns="45720" rIns="91440" bIns="45720" rtlCol="0" anchor="b">
            <a:normAutofit/>
          </a:bodyPr>
          <a:lstStyle>
            <a:lvl1pPr marL="0" indent="0" algn="ctr">
              <a:lnSpc>
                <a:spcPct val="90000"/>
              </a:lnSpc>
              <a:spcBef>
                <a:spcPts val="0"/>
              </a:spcBef>
              <a:buNone/>
              <a:defRPr lang="en-US" sz="27800" dirty="0">
                <a:solidFill>
                  <a:schemeClr val="tx2">
                    <a:lumMod val="90000"/>
                  </a:schemeClr>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2"/>
                </a:solidFill>
              </a:defRPr>
            </a:lvl1pPr>
          </a:lstStyle>
          <a:p>
            <a:fld id="{4AC8F0CD-CD54-4D81-AA2E-F53EC757E087}" type="datetime1">
              <a:rPr lang="en-US" smtClean="0"/>
              <a:t>10/22/2025</a:t>
            </a:fld>
            <a:endParaRPr lang="en-US" dirty="0"/>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0" name="Straight Connector 9">
            <a:extLst>
              <a:ext uri="{FF2B5EF4-FFF2-40B4-BE49-F238E27FC236}">
                <a16:creationId xmlns:a16="http://schemas.microsoft.com/office/drawing/2014/main" id="{85ADE133-B5D6-A1C0-6BC9-C723D008EC0E}"/>
              </a:ext>
            </a:extLst>
          </p:cNvPr>
          <p:cNvCxnSpPr>
            <a:cxnSpLocks/>
          </p:cNvCxnSpPr>
          <p:nvPr/>
        </p:nvCxnSpPr>
        <p:spPr>
          <a:xfrm flipH="1">
            <a:off x="0" y="501866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8389604"/>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umber Large 2">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EF9816A-24DB-A6D2-3F39-E78DC5E1C26D}"/>
              </a:ext>
            </a:extLst>
          </p:cNvPr>
          <p:cNvSpPr/>
          <p:nvPr/>
        </p:nvSpPr>
        <p:spPr>
          <a:xfrm>
            <a:off x="0" y="0"/>
            <a:ext cx="12192000" cy="6858000"/>
          </a:xfrm>
          <a:prstGeom prst="rect">
            <a:avLst/>
          </a:prstGeom>
          <a:solidFill>
            <a:schemeClr val="accent2">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806196" y="5248656"/>
            <a:ext cx="10579608" cy="896112"/>
          </a:xfrm>
        </p:spPr>
        <p:txBody>
          <a:bodyPr vert="horz" lIns="91440" tIns="45720" rIns="91440" bIns="45720" rtlCol="0" anchor="ctr">
            <a:normAutofit/>
          </a:bodyPr>
          <a:lstStyle>
            <a:lvl1pPr algn="ctr">
              <a:lnSpc>
                <a:spcPct val="110000"/>
              </a:lnSpc>
              <a:defRPr lang="en-US" sz="2400" cap="all" spc="200" baseline="0" dirty="0">
                <a:solidFill>
                  <a:schemeClr val="accent4">
                    <a:lumMod val="75000"/>
                  </a:schemeClr>
                </a:solidFill>
                <a:latin typeface="+mn-lt"/>
              </a:defRPr>
            </a:lvl1pPr>
          </a:lstStyle>
          <a:p>
            <a:pPr lvl="0"/>
            <a:r>
              <a:rPr lang="en-US" dirty="0"/>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495300" y="603504"/>
            <a:ext cx="11201400" cy="4206240"/>
          </a:xfrm>
        </p:spPr>
        <p:txBody>
          <a:bodyPr vert="horz" lIns="91440" tIns="45720" rIns="91440" bIns="45720" rtlCol="0" anchor="b">
            <a:normAutofit/>
          </a:bodyPr>
          <a:lstStyle>
            <a:lvl1pPr marL="0" indent="0" algn="ctr">
              <a:lnSpc>
                <a:spcPct val="90000"/>
              </a:lnSpc>
              <a:spcBef>
                <a:spcPts val="0"/>
              </a:spcBef>
              <a:buNone/>
              <a:defRPr lang="en-US" sz="27800" dirty="0">
                <a:solidFill>
                  <a:schemeClr val="accent4">
                    <a:lumMod val="75000"/>
                  </a:schemeClr>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2"/>
                </a:solidFill>
              </a:defRPr>
            </a:lvl1pPr>
          </a:lstStyle>
          <a:p>
            <a:fld id="{357BF1D3-2990-4429-A9CB-0765BDF1B23D}" type="datetime1">
              <a:rPr lang="en-US" smtClean="0"/>
              <a:t>10/22/2025</a:t>
            </a:fld>
            <a:endParaRPr lang="en-US" dirty="0"/>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64C657CA-BC15-CFB3-68A2-CD405FBC42E3}"/>
              </a:ext>
            </a:extLst>
          </p:cNvPr>
          <p:cNvCxnSpPr>
            <a:cxnSpLocks/>
          </p:cNvCxnSpPr>
          <p:nvPr/>
        </p:nvCxnSpPr>
        <p:spPr>
          <a:xfrm flipH="1">
            <a:off x="0" y="5018669"/>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2258A7C-B0B2-E98B-CC50-E513F3F96778}"/>
              </a:ext>
            </a:extLst>
          </p:cNvPr>
          <p:cNvCxnSpPr>
            <a:cxnSpLocks/>
          </p:cNvCxnSpPr>
          <p:nvPr/>
        </p:nvCxnSpPr>
        <p:spPr>
          <a:xfrm flipH="1">
            <a:off x="0" y="639617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9390628"/>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3">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DE1DC1-9689-2EE3-E7BA-1B5865E69925}"/>
              </a:ext>
            </a:extLst>
          </p:cNvPr>
          <p:cNvSpPr/>
          <p:nvPr/>
        </p:nvSpPr>
        <p:spPr>
          <a:xfrm>
            <a:off x="0" y="0"/>
            <a:ext cx="12192000" cy="6858000"/>
          </a:xfrm>
          <a:prstGeom prst="rect">
            <a:avLst/>
          </a:prstGeom>
          <a:solidFill>
            <a:schemeClr val="accent2">
              <a:lumMod val="60000"/>
              <a:lumOff val="40000"/>
              <a:alpha val="9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1718209" y="5095152"/>
            <a:ext cx="8755582" cy="1397088"/>
          </a:xfrm>
        </p:spPr>
        <p:txBody>
          <a:bodyPr vert="horz" lIns="91440" tIns="45720" rIns="91440" bIns="45720" rtlCol="0" anchor="ctr">
            <a:normAutofit/>
          </a:bodyPr>
          <a:lstStyle>
            <a:lvl1pPr algn="ctr">
              <a:lnSpc>
                <a:spcPct val="120000"/>
              </a:lnSpc>
              <a:defRPr lang="en-US" sz="2600" cap="all" spc="100" baseline="0" dirty="0">
                <a:solidFill>
                  <a:schemeClr val="accent4"/>
                </a:solidFill>
                <a:latin typeface="+mn-lt"/>
              </a:defRPr>
            </a:lvl1pPr>
          </a:lstStyle>
          <a:p>
            <a:pPr lvl="0"/>
            <a:r>
              <a:rPr lang="en-US" dirty="0"/>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915924" y="604476"/>
            <a:ext cx="10360152" cy="3886200"/>
          </a:xfrm>
        </p:spPr>
        <p:txBody>
          <a:bodyPr vert="horz" lIns="91440" tIns="45720" rIns="91440" bIns="45720" rtlCol="0" anchor="b">
            <a:normAutofit/>
          </a:bodyPr>
          <a:lstStyle>
            <a:lvl1pPr marL="0" indent="0" algn="ctr">
              <a:lnSpc>
                <a:spcPct val="90000"/>
              </a:lnSpc>
              <a:spcBef>
                <a:spcPts val="0"/>
              </a:spcBef>
              <a:buNone/>
              <a:defRPr lang="en-US" sz="26000" dirty="0">
                <a:solidFill>
                  <a:schemeClr val="accent4"/>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2"/>
                </a:solidFill>
              </a:defRPr>
            </a:lvl1pPr>
          </a:lstStyle>
          <a:p>
            <a:fld id="{BE99BABC-AD7D-4A6D-A89B-3BB2921A5531}" type="datetime1">
              <a:rPr lang="en-US" smtClean="0"/>
              <a:t>10/22/2025</a:t>
            </a:fld>
            <a:endParaRPr lang="en-US" dirty="0"/>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C4E840B4-4A86-E59D-DE37-6D68E8998743}"/>
              </a:ext>
            </a:extLst>
          </p:cNvPr>
          <p:cNvCxnSpPr>
            <a:cxnSpLocks/>
          </p:cNvCxnSpPr>
          <p:nvPr/>
        </p:nvCxnSpPr>
        <p:spPr>
          <a:xfrm flipH="1">
            <a:off x="0" y="4800185"/>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74C1874-713F-9C70-0910-15468C71D94B}"/>
              </a:ext>
            </a:extLst>
          </p:cNvPr>
          <p:cNvCxnSpPr>
            <a:cxnSpLocks/>
          </p:cNvCxnSpPr>
          <p:nvPr/>
        </p:nvCxnSpPr>
        <p:spPr>
          <a:xfrm>
            <a:off x="4572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FE3C4BC-AB49-4B2D-6D76-2DB06F19B146}"/>
              </a:ext>
            </a:extLst>
          </p:cNvPr>
          <p:cNvCxnSpPr>
            <a:cxnSpLocks/>
          </p:cNvCxnSpPr>
          <p:nvPr/>
        </p:nvCxnSpPr>
        <p:spPr>
          <a:xfrm>
            <a:off x="117348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190486"/>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Number Large 4">
    <p:bg>
      <p:bgRef idx="1001">
        <a:schemeClr val="bg2"/>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F5F8892-F2ED-BFCA-E7AB-85D6D27E4996}"/>
              </a:ext>
            </a:extLst>
          </p:cNvPr>
          <p:cNvSpPr/>
          <p:nvPr/>
        </p:nvSpPr>
        <p:spPr>
          <a:xfrm>
            <a:off x="0" y="0"/>
            <a:ext cx="12192000" cy="6858000"/>
          </a:xfrm>
          <a:prstGeom prst="rect">
            <a:avLst/>
          </a:prstGeom>
          <a:solidFill>
            <a:schemeClr val="accent2">
              <a:lumMod val="60000"/>
              <a:lumOff val="40000"/>
              <a:alpha val="9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57200" y="4809744"/>
            <a:ext cx="10817352" cy="1325880"/>
          </a:xfrm>
        </p:spPr>
        <p:txBody>
          <a:bodyPr vert="horz" lIns="91440" tIns="45720" rIns="91440" bIns="45720" rtlCol="0" anchor="ctr">
            <a:normAutofit/>
          </a:bodyPr>
          <a:lstStyle>
            <a:lvl1pPr>
              <a:lnSpc>
                <a:spcPct val="120000"/>
              </a:lnSpc>
              <a:defRPr lang="en-US" sz="2400" cap="all" spc="200" baseline="0" dirty="0">
                <a:solidFill>
                  <a:schemeClr val="tx2">
                    <a:alpha val="90000"/>
                  </a:schemeClr>
                </a:solidFill>
                <a:latin typeface="+mn-lt"/>
              </a:defRPr>
            </a:lvl1pPr>
          </a:lstStyle>
          <a:p>
            <a:pPr lvl="0"/>
            <a:r>
              <a:rPr lang="en-US" dirty="0"/>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457200" y="603504"/>
            <a:ext cx="10817352" cy="3886200"/>
          </a:xfrm>
        </p:spPr>
        <p:txBody>
          <a:bodyPr vert="horz" lIns="91440" tIns="45720" rIns="91440" bIns="45720" rtlCol="0" anchor="b">
            <a:normAutofit/>
          </a:bodyPr>
          <a:lstStyle>
            <a:lvl1pPr marL="0" indent="0">
              <a:lnSpc>
                <a:spcPct val="90000"/>
              </a:lnSpc>
              <a:buNone/>
              <a:defRPr lang="en-US" sz="26000" dirty="0">
                <a:solidFill>
                  <a:schemeClr val="accent4"/>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2"/>
                </a:solidFill>
              </a:defRPr>
            </a:lvl1pPr>
          </a:lstStyle>
          <a:p>
            <a:fld id="{651FE32A-A87D-4DC3-874C-FBD040896932}" type="datetime1">
              <a:rPr lang="en-US" smtClean="0"/>
              <a:t>10/22/2025</a:t>
            </a:fld>
            <a:endParaRPr lang="en-US" dirty="0"/>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FBC03FAC-E732-2A29-931B-DF10E16576A9}"/>
              </a:ext>
            </a:extLst>
          </p:cNvPr>
          <p:cNvCxnSpPr>
            <a:cxnSpLocks/>
          </p:cNvCxnSpPr>
          <p:nvPr/>
        </p:nvCxnSpPr>
        <p:spPr>
          <a:xfrm flipH="1">
            <a:off x="0" y="4567063"/>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2EAA9EA-F053-9082-1866-9E27466BAA2B}"/>
              </a:ext>
            </a:extLst>
          </p:cNvPr>
          <p:cNvCxnSpPr>
            <a:cxnSpLocks/>
          </p:cNvCxnSpPr>
          <p:nvPr/>
        </p:nvCxnSpPr>
        <p:spPr>
          <a:xfrm flipH="1">
            <a:off x="0" y="639617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4634D08-FFFD-5C50-9C95-E26621C9F10B}"/>
              </a:ext>
            </a:extLst>
          </p:cNvPr>
          <p:cNvCxnSpPr>
            <a:cxnSpLocks/>
          </p:cNvCxnSpPr>
          <p:nvPr/>
        </p:nvCxnSpPr>
        <p:spPr>
          <a:xfrm>
            <a:off x="117348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8991171"/>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FB4D75-C478-D736-9A5A-B64DEA241030}"/>
              </a:ext>
            </a:extLst>
          </p:cNvPr>
          <p:cNvSpPr/>
          <p:nvPr/>
        </p:nvSpPr>
        <p:spPr>
          <a:xfrm>
            <a:off x="0" y="0"/>
            <a:ext cx="1219200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bg2"/>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693103" y="1493520"/>
            <a:ext cx="8805794" cy="3911600"/>
          </a:xfrm>
        </p:spPr>
        <p:txBody>
          <a:bodyPr anchor="ctr">
            <a:normAutofit/>
          </a:bodyPr>
          <a:lstStyle>
            <a:lvl1pPr marL="0" indent="0" algn="ctr">
              <a:lnSpc>
                <a:spcPct val="110000"/>
              </a:lnSpc>
              <a:buNone/>
              <a:defRPr sz="5400" b="0">
                <a:solidFill>
                  <a:schemeClr val="tx2"/>
                </a:solidFill>
                <a:latin typeface="+mj-lt"/>
              </a:defRPr>
            </a:lvl1pPr>
            <a:lvl2pPr marL="228600" indent="0" algn="ctr">
              <a:lnSpc>
                <a:spcPct val="110000"/>
              </a:lnSpc>
              <a:buNone/>
              <a:defRPr sz="4800" b="0">
                <a:solidFill>
                  <a:schemeClr val="tx2"/>
                </a:solidFill>
                <a:latin typeface="+mj-lt"/>
              </a:defRPr>
            </a:lvl2pPr>
            <a:lvl3pPr marL="457200" indent="0" algn="ctr">
              <a:lnSpc>
                <a:spcPct val="110000"/>
              </a:lnSpc>
              <a:buNone/>
              <a:defRPr sz="4400" b="0">
                <a:solidFill>
                  <a:schemeClr val="tx2"/>
                </a:solidFill>
                <a:latin typeface="+mj-lt"/>
              </a:defRPr>
            </a:lvl3pPr>
            <a:lvl4pPr marL="685800" indent="0" algn="ctr">
              <a:lnSpc>
                <a:spcPct val="110000"/>
              </a:lnSpc>
              <a:buNone/>
              <a:defRPr sz="4000" b="0">
                <a:solidFill>
                  <a:schemeClr val="tx2"/>
                </a:solidFill>
                <a:latin typeface="+mj-lt"/>
              </a:defRPr>
            </a:lvl4pPr>
            <a:lvl5pPr marL="914400" indent="0" algn="ctr">
              <a:lnSpc>
                <a:spcPct val="110000"/>
              </a:lnSpc>
              <a:buNone/>
              <a:defRPr sz="3600" b="0">
                <a:solidFill>
                  <a:schemeClr val="tx2"/>
                </a:solidFill>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E036278C-3666-418F-8843-DFD38DB3098D}" type="datetime1">
              <a:rPr lang="en-US" smtClean="0"/>
              <a:t>10/22/2025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6C547212-589F-3A5C-2FF7-4E576B86E3A3}"/>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40E2472-A2D0-B3C4-1592-E709B2EC9AD6}"/>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F95E0B8-C6C3-8095-D53F-FB618E39D7CE}"/>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AD2DF78-237E-1E21-906C-273460F55F55}"/>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6498314"/>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Statement 2">
    <p:bg>
      <p:bgRef idx="1001">
        <a:schemeClr val="bg2"/>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FC0D0B-DA30-766C-173E-0170DEC1DFE7}"/>
              </a:ext>
            </a:extLst>
          </p:cNvPr>
          <p:cNvSpPr/>
          <p:nvPr/>
        </p:nvSpPr>
        <p:spPr>
          <a:xfrm>
            <a:off x="0" y="0"/>
            <a:ext cx="12192000" cy="6858000"/>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bg2"/>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450676" y="1069677"/>
            <a:ext cx="9290649" cy="4744528"/>
          </a:xfrm>
        </p:spPr>
        <p:txBody>
          <a:bodyPr anchor="ctr">
            <a:normAutofit/>
          </a:bodyPr>
          <a:lstStyle>
            <a:lvl1pPr marL="0" indent="0" algn="ctr">
              <a:lnSpc>
                <a:spcPct val="120000"/>
              </a:lnSpc>
              <a:buNone/>
              <a:defRPr sz="4000" b="0" cap="all" spc="260" baseline="0">
                <a:solidFill>
                  <a:schemeClr val="tx2"/>
                </a:solidFill>
              </a:defRPr>
            </a:lvl1pPr>
            <a:lvl2pPr marL="228600" indent="0" algn="ctr">
              <a:lnSpc>
                <a:spcPct val="120000"/>
              </a:lnSpc>
              <a:buNone/>
              <a:defRPr sz="4000" b="0" cap="all" spc="260" baseline="0">
                <a:solidFill>
                  <a:schemeClr val="tx2"/>
                </a:solidFill>
              </a:defRPr>
            </a:lvl2pPr>
            <a:lvl3pPr marL="457200" indent="0" algn="ctr">
              <a:lnSpc>
                <a:spcPct val="120000"/>
              </a:lnSpc>
              <a:buNone/>
              <a:defRPr sz="4000" b="0" cap="all" spc="260" baseline="0">
                <a:solidFill>
                  <a:schemeClr val="tx2"/>
                </a:solidFill>
              </a:defRPr>
            </a:lvl3pPr>
            <a:lvl4pPr marL="685800" indent="0" algn="ctr">
              <a:lnSpc>
                <a:spcPct val="120000"/>
              </a:lnSpc>
              <a:buNone/>
              <a:defRPr sz="4000" b="0" cap="all" spc="260" baseline="0">
                <a:solidFill>
                  <a:schemeClr val="tx2"/>
                </a:solidFill>
              </a:defRPr>
            </a:lvl4pPr>
            <a:lvl5pPr marL="914400" indent="0" algn="ctr">
              <a:lnSpc>
                <a:spcPct val="120000"/>
              </a:lnSpc>
              <a:buNone/>
              <a:defRPr sz="4000" b="0" cap="all" spc="260" baseline="0">
                <a:solidFill>
                  <a:schemeClr val="tx2"/>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4E50C56A-CD5D-4BFA-97E5-381E40BD37FE}" type="datetime1">
              <a:rPr lang="en-US" smtClean="0"/>
              <a:t>10/22/2025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6D749579-0FDB-004C-88C7-AEAFA967138F}"/>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236D2D7-1E6C-18EB-97E2-3C716E213514}"/>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C134195-89D3-0A49-21C0-FCE233C5FA6B}"/>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A06AC78-B01D-B856-062B-5BDFA424140A}"/>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958208"/>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3">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4B8B42-1FAE-0461-C13E-F2663EC89061}"/>
              </a:ext>
            </a:extLst>
          </p:cNvPr>
          <p:cNvSpPr/>
          <p:nvPr/>
        </p:nvSpPr>
        <p:spPr>
          <a:xfrm>
            <a:off x="0" y="0"/>
            <a:ext cx="12192000" cy="6858000"/>
          </a:xfrm>
          <a:prstGeom prst="rect">
            <a:avLst/>
          </a:prstGeom>
          <a:solidFill>
            <a:schemeClr val="accent5">
              <a:lumMod val="40000"/>
              <a:lumOff val="60000"/>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693103" y="1493520"/>
            <a:ext cx="8805794" cy="3911600"/>
          </a:xfrm>
        </p:spPr>
        <p:txBody>
          <a:bodyPr anchor="ctr">
            <a:normAutofit/>
          </a:bodyPr>
          <a:lstStyle>
            <a:lvl1pPr marL="0" indent="0" algn="ctr">
              <a:lnSpc>
                <a:spcPct val="110000"/>
              </a:lnSpc>
              <a:buNone/>
              <a:defRPr sz="5400" b="0">
                <a:solidFill>
                  <a:schemeClr val="tx2">
                    <a:alpha val="90000"/>
                  </a:schemeClr>
                </a:solidFill>
                <a:latin typeface="+mj-lt"/>
              </a:defRPr>
            </a:lvl1pPr>
            <a:lvl2pPr marL="228600" indent="0" algn="ctr">
              <a:lnSpc>
                <a:spcPct val="110000"/>
              </a:lnSpc>
              <a:buNone/>
              <a:defRPr sz="4800" b="0">
                <a:solidFill>
                  <a:schemeClr val="tx2">
                    <a:alpha val="90000"/>
                  </a:schemeClr>
                </a:solidFill>
                <a:latin typeface="+mj-lt"/>
              </a:defRPr>
            </a:lvl2pPr>
            <a:lvl3pPr marL="457200" indent="0" algn="ctr">
              <a:lnSpc>
                <a:spcPct val="110000"/>
              </a:lnSpc>
              <a:buNone/>
              <a:defRPr sz="4400" b="0">
                <a:solidFill>
                  <a:schemeClr val="tx2">
                    <a:alpha val="90000"/>
                  </a:schemeClr>
                </a:solidFill>
                <a:latin typeface="+mj-lt"/>
              </a:defRPr>
            </a:lvl3pPr>
            <a:lvl4pPr marL="685800" indent="0" algn="ctr">
              <a:lnSpc>
                <a:spcPct val="110000"/>
              </a:lnSpc>
              <a:buNone/>
              <a:defRPr sz="4000" b="0">
                <a:solidFill>
                  <a:schemeClr val="tx2">
                    <a:alpha val="90000"/>
                  </a:schemeClr>
                </a:solidFill>
                <a:latin typeface="+mj-lt"/>
              </a:defRPr>
            </a:lvl4pPr>
            <a:lvl5pPr marL="914400" indent="0" algn="ctr">
              <a:lnSpc>
                <a:spcPct val="110000"/>
              </a:lnSpc>
              <a:buNone/>
              <a:defRPr sz="3600" b="0">
                <a:solidFill>
                  <a:schemeClr val="tx2">
                    <a:alpha val="90000"/>
                  </a:schemeClr>
                </a:solidFill>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DBF456FA-CA72-4459-B86B-03B2C85DD46A}" type="datetime1">
              <a:rPr lang="en-US" smtClean="0"/>
              <a:t>10/22/2025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6C547212-589F-3A5C-2FF7-4E576B86E3A3}"/>
              </a:ext>
            </a:extLst>
          </p:cNvPr>
          <p:cNvCxnSpPr>
            <a:cxnSpLocks/>
          </p:cNvCxnSpPr>
          <p:nvPr/>
        </p:nvCxnSpPr>
        <p:spPr>
          <a:xfrm flipH="1">
            <a:off x="0" y="6398068"/>
            <a:ext cx="12192000" cy="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40E2472-A2D0-B3C4-1592-E709B2EC9AD6}"/>
              </a:ext>
            </a:extLst>
          </p:cNvPr>
          <p:cNvCxnSpPr>
            <a:cxnSpLocks/>
          </p:cNvCxnSpPr>
          <p:nvPr/>
        </p:nvCxnSpPr>
        <p:spPr>
          <a:xfrm>
            <a:off x="457200" y="0"/>
            <a:ext cx="0" cy="685800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F95E0B8-C6C3-8095-D53F-FB618E39D7CE}"/>
              </a:ext>
            </a:extLst>
          </p:cNvPr>
          <p:cNvCxnSpPr>
            <a:cxnSpLocks/>
          </p:cNvCxnSpPr>
          <p:nvPr/>
        </p:nvCxnSpPr>
        <p:spPr>
          <a:xfrm flipH="1">
            <a:off x="0" y="459932"/>
            <a:ext cx="12192000" cy="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AD2DF78-237E-1E21-906C-273460F55F55}"/>
              </a:ext>
            </a:extLst>
          </p:cNvPr>
          <p:cNvCxnSpPr>
            <a:cxnSpLocks/>
          </p:cNvCxnSpPr>
          <p:nvPr/>
        </p:nvCxnSpPr>
        <p:spPr>
          <a:xfrm>
            <a:off x="11734800" y="0"/>
            <a:ext cx="0" cy="685800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3551971"/>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4">
    <p:bg>
      <p:bgRef idx="1001">
        <a:schemeClr val="bg2"/>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EAF5849-739D-C101-47C3-B7745B65C36B}"/>
              </a:ext>
            </a:extLst>
          </p:cNvPr>
          <p:cNvSpPr/>
          <p:nvPr/>
        </p:nvSpPr>
        <p:spPr>
          <a:xfrm>
            <a:off x="0" y="0"/>
            <a:ext cx="12192000" cy="6858000"/>
          </a:xfrm>
          <a:prstGeom prst="rect">
            <a:avLst/>
          </a:prstGeom>
          <a:solidFill>
            <a:schemeClr val="accent5">
              <a:lumMod val="40000"/>
              <a:lumOff val="60000"/>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57201" y="726618"/>
            <a:ext cx="9057452" cy="3959677"/>
          </a:xfrm>
        </p:spPr>
        <p:txBody>
          <a:bodyPr anchor="ctr">
            <a:noAutofit/>
          </a:bodyPr>
          <a:lstStyle>
            <a:lvl1pPr marL="0" indent="0">
              <a:lnSpc>
                <a:spcPct val="100000"/>
              </a:lnSpc>
              <a:buNone/>
              <a:defRPr sz="6200" b="0">
                <a:solidFill>
                  <a:schemeClr val="tx2">
                    <a:alpha val="90000"/>
                  </a:schemeClr>
                </a:solidFill>
                <a:latin typeface="+mj-lt"/>
              </a:defRPr>
            </a:lvl1pPr>
            <a:lvl2pPr marL="228600" indent="0">
              <a:lnSpc>
                <a:spcPct val="100000"/>
              </a:lnSpc>
              <a:buNone/>
              <a:defRPr sz="6200" b="0">
                <a:solidFill>
                  <a:schemeClr val="tx2">
                    <a:alpha val="90000"/>
                  </a:schemeClr>
                </a:solidFill>
                <a:latin typeface="+mj-lt"/>
              </a:defRPr>
            </a:lvl2pPr>
            <a:lvl3pPr marL="457200" indent="0">
              <a:lnSpc>
                <a:spcPct val="100000"/>
              </a:lnSpc>
              <a:buNone/>
              <a:defRPr sz="6200" b="0">
                <a:solidFill>
                  <a:schemeClr val="tx2">
                    <a:alpha val="90000"/>
                  </a:schemeClr>
                </a:solidFill>
                <a:latin typeface="+mj-lt"/>
              </a:defRPr>
            </a:lvl3pPr>
            <a:lvl4pPr marL="685800" indent="0">
              <a:lnSpc>
                <a:spcPct val="100000"/>
              </a:lnSpc>
              <a:buNone/>
              <a:defRPr sz="6200" b="0">
                <a:solidFill>
                  <a:schemeClr val="tx2">
                    <a:alpha val="90000"/>
                  </a:schemeClr>
                </a:solidFill>
                <a:latin typeface="+mj-lt"/>
              </a:defRPr>
            </a:lvl4pPr>
            <a:lvl5pPr marL="914400" indent="0">
              <a:lnSpc>
                <a:spcPct val="100000"/>
              </a:lnSpc>
              <a:buNone/>
              <a:defRPr sz="6200" b="0">
                <a:solidFill>
                  <a:schemeClr val="tx2">
                    <a:alpha val="90000"/>
                  </a:schemeClr>
                </a:solidFill>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B3EC1153-D263-4C11-8011-CBFFD9730DCE}" type="datetime1">
              <a:rPr lang="en-US" smtClean="0"/>
              <a:t>10/22/2025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7E668AFA-4F03-20A8-1BA4-B3199B0ED0C7}"/>
              </a:ext>
            </a:extLst>
          </p:cNvPr>
          <p:cNvCxnSpPr>
            <a:cxnSpLocks/>
          </p:cNvCxnSpPr>
          <p:nvPr/>
        </p:nvCxnSpPr>
        <p:spPr>
          <a:xfrm flipH="1">
            <a:off x="0" y="528468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2798B79-8105-6FCD-C65A-F6BE09F875EB}"/>
              </a:ext>
            </a:extLst>
          </p:cNvPr>
          <p:cNvCxnSpPr>
            <a:cxnSpLocks/>
          </p:cNvCxnSpPr>
          <p:nvPr/>
        </p:nvCxnSpPr>
        <p:spPr>
          <a:xfrm>
            <a:off x="10624726"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580160"/>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47DCC75-46A1-9953-9459-89672E9805A8}"/>
              </a:ext>
            </a:extLst>
          </p:cNvPr>
          <p:cNvSpPr/>
          <p:nvPr/>
        </p:nvSpPr>
        <p:spPr>
          <a:xfrm>
            <a:off x="0" y="0"/>
            <a:ext cx="12192000" cy="6858000"/>
          </a:xfrm>
          <a:prstGeom prst="rect">
            <a:avLst/>
          </a:prstGeom>
          <a:solidFill>
            <a:schemeClr val="accent1">
              <a:lumMod val="40000"/>
              <a:lumOff val="6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562100" y="5549186"/>
            <a:ext cx="9199563" cy="653184"/>
          </a:xfrm>
        </p:spPr>
        <p:txBody>
          <a:bodyPr anchor="ctr">
            <a:normAutofit/>
          </a:bodyPr>
          <a:lstStyle>
            <a:lvl1pPr>
              <a:lnSpc>
                <a:spcPct val="120000"/>
              </a:lnSpc>
              <a:defRPr sz="1800" b="1" cap="all" spc="100" baseline="0">
                <a:solidFill>
                  <a:schemeClr val="accent4">
                    <a:lumMod val="75000"/>
                  </a:schemeClr>
                </a:solidFill>
                <a:latin typeface="+mn-lt"/>
              </a:defRPr>
            </a:lvl1pPr>
          </a:lstStyle>
          <a:p>
            <a:r>
              <a:rPr lang="en-US" dirty="0"/>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sz="quarter" idx="14" hasCustomPrompt="1"/>
          </p:nvPr>
        </p:nvSpPr>
        <p:spPr>
          <a:xfrm>
            <a:off x="1562100" y="823913"/>
            <a:ext cx="9199563" cy="3614737"/>
          </a:xfrm>
        </p:spPr>
        <p:txBody>
          <a:bodyPr anchor="ctr">
            <a:normAutofit/>
          </a:bodyPr>
          <a:lstStyle>
            <a:lvl1pPr marL="182880" indent="-182880">
              <a:buNone/>
              <a:defRPr sz="4000">
                <a:solidFill>
                  <a:schemeClr val="accent4">
                    <a:lumMod val="75000"/>
                  </a:schemeClr>
                </a:solidFill>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6858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2"/>
                </a:solidFill>
              </a:defRPr>
            </a:lvl1pPr>
          </a:lstStyle>
          <a:p>
            <a:fld id="{192870C0-88BC-4B78-A088-30393EC7D39C}" type="datetime1">
              <a:rPr lang="en-US" smtClean="0"/>
              <a:t>10/22/2025</a:t>
            </a:fld>
            <a:endParaRPr lang="en-US" dirty="0"/>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741338F2-C5CE-45A7-7748-138B348BA1E7}"/>
              </a:ext>
            </a:extLst>
          </p:cNvPr>
          <p:cNvCxnSpPr>
            <a:cxnSpLocks/>
          </p:cNvCxnSpPr>
          <p:nvPr/>
        </p:nvCxnSpPr>
        <p:spPr>
          <a:xfrm>
            <a:off x="4572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14CFB94-8AB3-65DB-0B12-EC4F7DAAEBF7}"/>
              </a:ext>
            </a:extLst>
          </p:cNvPr>
          <p:cNvCxnSpPr>
            <a:cxnSpLocks/>
          </p:cNvCxnSpPr>
          <p:nvPr/>
        </p:nvCxnSpPr>
        <p:spPr>
          <a:xfrm flipH="1">
            <a:off x="0" y="504372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5546094"/>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2">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C0E8326-1507-F48A-851B-53763210D1ED}"/>
              </a:ext>
            </a:extLst>
          </p:cNvPr>
          <p:cNvSpPr/>
          <p:nvPr/>
        </p:nvSpPr>
        <p:spPr>
          <a:xfrm>
            <a:off x="0" y="0"/>
            <a:ext cx="12192000" cy="6858000"/>
          </a:xfrm>
          <a:prstGeom prst="rect">
            <a:avLst/>
          </a:prstGeom>
          <a:solidFill>
            <a:schemeClr val="accent1">
              <a:lumMod val="20000"/>
              <a:lumOff val="80000"/>
              <a:alpha val="9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562100" y="5549186"/>
            <a:ext cx="7900414" cy="653184"/>
          </a:xfrm>
        </p:spPr>
        <p:txBody>
          <a:bodyPr anchor="ctr">
            <a:normAutofit/>
          </a:bodyPr>
          <a:lstStyle>
            <a:lvl1pPr>
              <a:lnSpc>
                <a:spcPct val="120000"/>
              </a:lnSpc>
              <a:defRPr sz="1800" b="1" cap="all" spc="100" baseline="0">
                <a:solidFill>
                  <a:schemeClr val="accent1"/>
                </a:solidFill>
                <a:latin typeface="+mn-lt"/>
              </a:defRPr>
            </a:lvl1pPr>
          </a:lstStyle>
          <a:p>
            <a:r>
              <a:rPr lang="en-US" dirty="0"/>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sz="quarter" idx="14" hasCustomPrompt="1"/>
          </p:nvPr>
        </p:nvSpPr>
        <p:spPr>
          <a:xfrm>
            <a:off x="1562100" y="823913"/>
            <a:ext cx="7900416" cy="3614737"/>
          </a:xfrm>
        </p:spPr>
        <p:txBody>
          <a:bodyPr anchor="ctr">
            <a:normAutofit/>
          </a:bodyPr>
          <a:lstStyle>
            <a:lvl1pPr marL="182880" indent="-182880">
              <a:buNone/>
              <a:defRPr sz="4000">
                <a:solidFill>
                  <a:schemeClr val="tx2">
                    <a:alpha val="80000"/>
                  </a:schemeClr>
                </a:solidFill>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2"/>
                </a:solidFill>
              </a:defRPr>
            </a:lvl1pPr>
          </a:lstStyle>
          <a:p>
            <a:fld id="{D49EA2AE-D036-4E26-95AB-9605EDE53986}" type="datetime1">
              <a:rPr lang="en-US" smtClean="0"/>
              <a:t>10/22/2025</a:t>
            </a:fld>
            <a:endParaRPr lang="en-US" dirty="0"/>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207475CC-2E7D-619F-AFAD-0EB2BC1DFC40}"/>
              </a:ext>
            </a:extLst>
          </p:cNvPr>
          <p:cNvCxnSpPr>
            <a:cxnSpLocks/>
          </p:cNvCxnSpPr>
          <p:nvPr/>
        </p:nvCxnSpPr>
        <p:spPr>
          <a:xfrm flipH="1">
            <a:off x="0" y="5043721"/>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D81F4D6-9057-EF87-48BE-0C6D4ADC8BC6}"/>
              </a:ext>
            </a:extLst>
          </p:cNvPr>
          <p:cNvCxnSpPr>
            <a:cxnSpLocks/>
          </p:cNvCxnSpPr>
          <p:nvPr/>
        </p:nvCxnSpPr>
        <p:spPr>
          <a:xfrm>
            <a:off x="1033707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7916580"/>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407D4A-1244-6A47-327B-CDB05AF70268}"/>
              </a:ext>
            </a:extLst>
          </p:cNvPr>
          <p:cNvSpPr/>
          <p:nvPr/>
        </p:nvSpPr>
        <p:spPr>
          <a:xfrm>
            <a:off x="0" y="0"/>
            <a:ext cx="12192000" cy="6858000"/>
          </a:xfrm>
          <a:prstGeom prst="rect">
            <a:avLst/>
          </a:prstGeom>
          <a:solidFill>
            <a:schemeClr val="accent3">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562100" y="5549186"/>
            <a:ext cx="7982709" cy="653184"/>
          </a:xfrm>
        </p:spPr>
        <p:txBody>
          <a:bodyPr anchor="ctr">
            <a:normAutofit/>
          </a:bodyPr>
          <a:lstStyle>
            <a:lvl1pPr>
              <a:lnSpc>
                <a:spcPct val="120000"/>
              </a:lnSpc>
              <a:defRPr sz="1800" b="1" cap="all" spc="100" baseline="0">
                <a:solidFill>
                  <a:schemeClr val="tx2"/>
                </a:solidFill>
                <a:latin typeface="+mn-lt"/>
              </a:defRPr>
            </a:lvl1pPr>
          </a:lstStyle>
          <a:p>
            <a:r>
              <a:rPr lang="en-US" dirty="0"/>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sz="quarter" idx="14" hasCustomPrompt="1"/>
          </p:nvPr>
        </p:nvSpPr>
        <p:spPr>
          <a:xfrm>
            <a:off x="1562100" y="823913"/>
            <a:ext cx="7982712" cy="3614737"/>
          </a:xfrm>
        </p:spPr>
        <p:txBody>
          <a:bodyPr anchor="ctr">
            <a:normAutofit/>
          </a:bodyPr>
          <a:lstStyle>
            <a:lvl1pPr marL="182880" indent="-182880">
              <a:buNone/>
              <a:defRPr sz="3600">
                <a:solidFill>
                  <a:schemeClr val="tx2"/>
                </a:solidFill>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2"/>
                </a:solidFill>
              </a:defRPr>
            </a:lvl1pPr>
          </a:lstStyle>
          <a:p>
            <a:fld id="{2D99B03C-9B9E-4B25-B0F1-2ABF7EE05CC0}" type="datetime1">
              <a:rPr lang="en-US" smtClean="0"/>
              <a:t>10/22/2025</a:t>
            </a:fld>
            <a:endParaRPr lang="en-US" dirty="0"/>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DBA83050-F737-4CAA-50C3-B1912F8DCD46}"/>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BAC790E-B990-47FD-A7C4-38DEB7A38CA4}"/>
              </a:ext>
            </a:extLst>
          </p:cNvPr>
          <p:cNvCxnSpPr>
            <a:cxnSpLocks/>
          </p:cNvCxnSpPr>
          <p:nvPr/>
        </p:nvCxnSpPr>
        <p:spPr>
          <a:xfrm flipH="1">
            <a:off x="0" y="5043721"/>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2CD9DAA-71D0-AF79-A512-7D264779C222}"/>
              </a:ext>
            </a:extLst>
          </p:cNvPr>
          <p:cNvCxnSpPr>
            <a:cxnSpLocks/>
          </p:cNvCxnSpPr>
          <p:nvPr/>
        </p:nvCxnSpPr>
        <p:spPr>
          <a:xfrm>
            <a:off x="1033707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2010584"/>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4">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B63E278-755B-41D3-7218-B797D9B5DF3C}"/>
              </a:ext>
            </a:extLst>
          </p:cNvPr>
          <p:cNvSpPr/>
          <p:nvPr/>
        </p:nvSpPr>
        <p:spPr>
          <a:xfrm>
            <a:off x="0" y="0"/>
            <a:ext cx="12192000" cy="6858000"/>
          </a:xfrm>
          <a:prstGeom prst="rect">
            <a:avLst/>
          </a:prstGeom>
          <a:solidFill>
            <a:schemeClr val="accent3">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475488" y="4893472"/>
            <a:ext cx="8019287" cy="1205575"/>
          </a:xfrm>
        </p:spPr>
        <p:txBody>
          <a:bodyPr anchor="t">
            <a:normAutofit/>
          </a:bodyPr>
          <a:lstStyle>
            <a:lvl1pPr>
              <a:lnSpc>
                <a:spcPct val="120000"/>
              </a:lnSpc>
              <a:defRPr sz="1800" b="1" cap="all" spc="100" baseline="0">
                <a:solidFill>
                  <a:schemeClr val="tx2"/>
                </a:solidFill>
                <a:latin typeface="+mn-lt"/>
              </a:defRPr>
            </a:lvl1pPr>
          </a:lstStyle>
          <a:p>
            <a:r>
              <a:rPr lang="en-US" dirty="0"/>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sz="quarter" idx="14" hasCustomPrompt="1"/>
          </p:nvPr>
        </p:nvSpPr>
        <p:spPr>
          <a:xfrm>
            <a:off x="475488" y="594360"/>
            <a:ext cx="8019288" cy="3236976"/>
          </a:xfrm>
        </p:spPr>
        <p:txBody>
          <a:bodyPr anchor="b">
            <a:normAutofit/>
          </a:bodyPr>
          <a:lstStyle>
            <a:lvl1pPr marL="182880" indent="-182880">
              <a:buNone/>
              <a:defRPr sz="3600">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2"/>
                </a:solidFill>
              </a:defRPr>
            </a:lvl1pPr>
          </a:lstStyle>
          <a:p>
            <a:fld id="{A1B6A855-EE76-45C6-B820-67541FFB5E07}" type="datetime1">
              <a:rPr lang="en-US" smtClean="0"/>
              <a:t>10/22/2025</a:t>
            </a:fld>
            <a:endParaRPr lang="en-US" dirty="0"/>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8AA0B79A-2EB3-E6D5-B923-60D51965E7A7}"/>
              </a:ext>
            </a:extLst>
          </p:cNvPr>
          <p:cNvCxnSpPr>
            <a:cxnSpLocks/>
          </p:cNvCxnSpPr>
          <p:nvPr/>
        </p:nvCxnSpPr>
        <p:spPr>
          <a:xfrm flipH="1">
            <a:off x="0" y="436240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31507FC-FD8A-132E-6F82-1A96368D292F}"/>
              </a:ext>
            </a:extLst>
          </p:cNvPr>
          <p:cNvCxnSpPr>
            <a:cxnSpLocks/>
          </p:cNvCxnSpPr>
          <p:nvPr/>
        </p:nvCxnSpPr>
        <p:spPr>
          <a:xfrm>
            <a:off x="903719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8781640"/>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7BF6-CDFA-AAF4-F7FD-F4F8D06FF275}"/>
              </a:ext>
            </a:extLst>
          </p:cNvPr>
          <p:cNvSpPr>
            <a:spLocks noGrp="1"/>
          </p:cNvSpPr>
          <p:nvPr>
            <p:ph type="title"/>
          </p:nvPr>
        </p:nvSpPr>
        <p:spPr>
          <a:xfrm>
            <a:off x="457200" y="275309"/>
            <a:ext cx="11277600" cy="914400"/>
          </a:xfrm>
        </p:spPr>
        <p:txBody>
          <a:bodyPr anchor="ctr"/>
          <a:lstStyle>
            <a:lvl1pPr>
              <a:defRPr>
                <a:solidFill>
                  <a:schemeClr val="tx2"/>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6EAB1904-05A3-AF54-90B7-8B4E5E9BFC62}"/>
              </a:ext>
            </a:extLst>
          </p:cNvPr>
          <p:cNvSpPr>
            <a:spLocks noGrp="1"/>
          </p:cNvSpPr>
          <p:nvPr>
            <p:ph sz="quarter" idx="15"/>
          </p:nvPr>
        </p:nvSpPr>
        <p:spPr>
          <a:xfrm>
            <a:off x="455613" y="1677988"/>
            <a:ext cx="5181600" cy="449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0D15555F-2C1E-04D7-CE37-D06ABFB5685F}"/>
              </a:ext>
            </a:extLst>
          </p:cNvPr>
          <p:cNvSpPr>
            <a:spLocks noGrp="1"/>
          </p:cNvSpPr>
          <p:nvPr>
            <p:ph sz="quarter" idx="16"/>
          </p:nvPr>
        </p:nvSpPr>
        <p:spPr>
          <a:xfrm>
            <a:off x="6553200" y="1677988"/>
            <a:ext cx="5180013" cy="44989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1B108197-F703-726D-4372-C7520052DC70}"/>
              </a:ext>
            </a:extLst>
          </p:cNvPr>
          <p:cNvSpPr>
            <a:spLocks noGrp="1"/>
          </p:cNvSpPr>
          <p:nvPr>
            <p:ph type="ftr" sz="quarter" idx="11"/>
          </p:nvPr>
        </p:nvSpPr>
        <p:spPr/>
        <p:txBody>
          <a:bodyPr/>
          <a:lstStyle/>
          <a:p>
            <a:r>
              <a:rPr lang="en-US" dirty="0"/>
              <a:t>Sample Footer Text</a:t>
            </a:r>
          </a:p>
        </p:txBody>
      </p:sp>
      <p:sp>
        <p:nvSpPr>
          <p:cNvPr id="5" name="Date Placeholder 4">
            <a:extLst>
              <a:ext uri="{FF2B5EF4-FFF2-40B4-BE49-F238E27FC236}">
                <a16:creationId xmlns:a16="http://schemas.microsoft.com/office/drawing/2014/main" id="{F85FAA39-5E1E-3A94-5A04-C36BA19E34ED}"/>
              </a:ext>
            </a:extLst>
          </p:cNvPr>
          <p:cNvSpPr>
            <a:spLocks noGrp="1"/>
          </p:cNvSpPr>
          <p:nvPr>
            <p:ph type="dt" sz="half" idx="10"/>
          </p:nvPr>
        </p:nvSpPr>
        <p:spPr/>
        <p:txBody>
          <a:bodyPr/>
          <a:lstStyle/>
          <a:p>
            <a:fld id="{B20F022F-161E-41B9-A1BC-CC85E43B1AF4}" type="datetime1">
              <a:rPr lang="en-US" smtClean="0"/>
              <a:t>10/22/2025</a:t>
            </a:fld>
            <a:endParaRPr lang="en-US" dirty="0"/>
          </a:p>
        </p:txBody>
      </p:sp>
      <p:sp>
        <p:nvSpPr>
          <p:cNvPr id="7" name="Slide Number Placeholder 6">
            <a:extLst>
              <a:ext uri="{FF2B5EF4-FFF2-40B4-BE49-F238E27FC236}">
                <a16:creationId xmlns:a16="http://schemas.microsoft.com/office/drawing/2014/main" id="{ACE80595-19B6-01B9-FCF5-F94B0C1BBAA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52C5098A-8A29-951C-ABCF-B4C329C3A94F}"/>
              </a:ext>
            </a:extLst>
          </p:cNvPr>
          <p:cNvCxnSpPr>
            <a:cxnSpLocks/>
          </p:cNvCxnSpPr>
          <p:nvPr/>
        </p:nvCxnSpPr>
        <p:spPr>
          <a:xfrm>
            <a:off x="6096000" y="1362719"/>
            <a:ext cx="0" cy="5490348"/>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54A1D01-2B46-73F0-8DC7-926AA95F7DFC}"/>
              </a:ext>
            </a:extLst>
          </p:cNvPr>
          <p:cNvCxnSpPr>
            <a:cxnSpLocks/>
          </p:cNvCxnSpPr>
          <p:nvPr/>
        </p:nvCxnSpPr>
        <p:spPr>
          <a:xfrm flipH="1">
            <a:off x="0" y="1362719"/>
            <a:ext cx="12200040" cy="0"/>
          </a:xfrm>
          <a:prstGeom prst="line">
            <a:avLst/>
          </a:prstGeom>
          <a:ln w="9525">
            <a:solidFill>
              <a:srgbClr val="616867">
                <a:alpha val="4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92330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F27A1-B3E2-4312-9475-76586DB132FF}"/>
              </a:ext>
            </a:extLst>
          </p:cNvPr>
          <p:cNvSpPr>
            <a:spLocks noGrp="1"/>
          </p:cNvSpPr>
          <p:nvPr>
            <p:ph type="title"/>
          </p:nvPr>
        </p:nvSpPr>
        <p:spPr>
          <a:xfrm>
            <a:off x="457199" y="276838"/>
            <a:ext cx="11274552" cy="914400"/>
          </a:xfrm>
        </p:spPr>
        <p:txBody>
          <a:bodyPr vert="horz" lIns="91440" tIns="45720" rIns="91440" bIns="45720" rtlCol="0" anchor="ctr">
            <a:normAutofit/>
          </a:bodyPr>
          <a:lstStyle>
            <a:lvl1pPr>
              <a:defRPr lang="en-US" dirty="0"/>
            </a:lvl1pPr>
          </a:lstStyle>
          <a:p>
            <a:pPr lvl="0"/>
            <a:r>
              <a:rPr lang="en-US"/>
              <a:t>Click to edit Master title style</a:t>
            </a:r>
            <a:endParaRPr lang="en-US" dirty="0"/>
          </a:p>
        </p:txBody>
      </p:sp>
      <p:sp>
        <p:nvSpPr>
          <p:cNvPr id="3" name="Text Placeholder 2">
            <a:extLst>
              <a:ext uri="{FF2B5EF4-FFF2-40B4-BE49-F238E27FC236}">
                <a16:creationId xmlns:a16="http://schemas.microsoft.com/office/drawing/2014/main" id="{25FD6984-5D8F-6F35-3DC2-352D46E75874}"/>
              </a:ext>
            </a:extLst>
          </p:cNvPr>
          <p:cNvSpPr>
            <a:spLocks noGrp="1"/>
          </p:cNvSpPr>
          <p:nvPr>
            <p:ph type="body" idx="1"/>
          </p:nvPr>
        </p:nvSpPr>
        <p:spPr>
          <a:xfrm>
            <a:off x="457199" y="1475623"/>
            <a:ext cx="5184648" cy="676690"/>
          </a:xfrm>
        </p:spPr>
        <p:txBody>
          <a:bodyPr anchor="ctr">
            <a:normAutofit/>
          </a:bodyPr>
          <a:lstStyle>
            <a:lvl1pPr marL="0" indent="0">
              <a:buNone/>
              <a:defRPr sz="1800" b="0" cap="all" spc="16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CD5136-48A0-D788-8CE2-627309A00EC8}"/>
              </a:ext>
            </a:extLst>
          </p:cNvPr>
          <p:cNvSpPr>
            <a:spLocks noGrp="1"/>
          </p:cNvSpPr>
          <p:nvPr>
            <p:ph sz="quarter" idx="15"/>
          </p:nvPr>
        </p:nvSpPr>
        <p:spPr>
          <a:xfrm>
            <a:off x="457200" y="2522538"/>
            <a:ext cx="5178425" cy="3806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807CEA6-7FDB-2A72-485B-D38A79C1826D}"/>
              </a:ext>
            </a:extLst>
          </p:cNvPr>
          <p:cNvSpPr>
            <a:spLocks noGrp="1"/>
          </p:cNvSpPr>
          <p:nvPr>
            <p:ph type="body" sz="quarter" idx="3"/>
          </p:nvPr>
        </p:nvSpPr>
        <p:spPr>
          <a:xfrm>
            <a:off x="6556248" y="1475622"/>
            <a:ext cx="5184648" cy="676690"/>
          </a:xfrm>
        </p:spPr>
        <p:txBody>
          <a:bodyPr anchor="ctr">
            <a:normAutofit/>
          </a:bodyPr>
          <a:lstStyle>
            <a:lvl1pPr marL="0" indent="0">
              <a:buNone/>
              <a:defRPr sz="1800" b="0" cap="all" spc="16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13">
            <a:extLst>
              <a:ext uri="{FF2B5EF4-FFF2-40B4-BE49-F238E27FC236}">
                <a16:creationId xmlns:a16="http://schemas.microsoft.com/office/drawing/2014/main" id="{FC4D723F-4492-3B3B-CE74-0959714EEB14}"/>
              </a:ext>
            </a:extLst>
          </p:cNvPr>
          <p:cNvSpPr>
            <a:spLocks noGrp="1"/>
          </p:cNvSpPr>
          <p:nvPr>
            <p:ph sz="quarter" idx="16"/>
          </p:nvPr>
        </p:nvSpPr>
        <p:spPr>
          <a:xfrm>
            <a:off x="6556375" y="2522538"/>
            <a:ext cx="5175249" cy="3806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3FA108E0-63AE-4B5C-404F-AD0FEC4AB8B8}"/>
              </a:ext>
            </a:extLst>
          </p:cNvPr>
          <p:cNvSpPr>
            <a:spLocks noGrp="1"/>
          </p:cNvSpPr>
          <p:nvPr>
            <p:ph type="ftr" sz="quarter" idx="11"/>
          </p:nvPr>
        </p:nvSpPr>
        <p:spPr/>
        <p:txBody>
          <a:bodyPr/>
          <a:lstStyle/>
          <a:p>
            <a:r>
              <a:rPr lang="en-US" dirty="0"/>
              <a:t>Sample Footer Text</a:t>
            </a:r>
          </a:p>
        </p:txBody>
      </p:sp>
      <p:sp>
        <p:nvSpPr>
          <p:cNvPr id="10" name="Date Placeholder 9">
            <a:extLst>
              <a:ext uri="{FF2B5EF4-FFF2-40B4-BE49-F238E27FC236}">
                <a16:creationId xmlns:a16="http://schemas.microsoft.com/office/drawing/2014/main" id="{42E2EB77-3CF8-CDC9-D0D4-1AC07FC535D4}"/>
              </a:ext>
            </a:extLst>
          </p:cNvPr>
          <p:cNvSpPr>
            <a:spLocks noGrp="1"/>
          </p:cNvSpPr>
          <p:nvPr>
            <p:ph type="dt" sz="half" idx="10"/>
          </p:nvPr>
        </p:nvSpPr>
        <p:spPr/>
        <p:txBody>
          <a:bodyPr/>
          <a:lstStyle/>
          <a:p>
            <a:fld id="{6BC8F49A-9797-4EFB-8F78-023201B418DD}" type="datetime1">
              <a:rPr lang="en-US" smtClean="0"/>
              <a:t>10/22/2025</a:t>
            </a:fld>
            <a:endParaRPr lang="en-US" dirty="0"/>
          </a:p>
        </p:txBody>
      </p:sp>
      <p:sp>
        <p:nvSpPr>
          <p:cNvPr id="15" name="Slide Number Placeholder 14">
            <a:extLst>
              <a:ext uri="{FF2B5EF4-FFF2-40B4-BE49-F238E27FC236}">
                <a16:creationId xmlns:a16="http://schemas.microsoft.com/office/drawing/2014/main" id="{6918C09E-FCA3-F1F6-7408-40D98FCEA9FD}"/>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354F547E-1AC1-2FFD-3E17-DC3F25B07823}"/>
              </a:ext>
            </a:extLst>
          </p:cNvPr>
          <p:cNvCxnSpPr>
            <a:cxnSpLocks/>
          </p:cNvCxnSpPr>
          <p:nvPr/>
        </p:nvCxnSpPr>
        <p:spPr>
          <a:xfrm>
            <a:off x="6096000" y="1362719"/>
            <a:ext cx="0" cy="5490348"/>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695E25D-D4B1-2002-F8AB-8B987C1683D9}"/>
              </a:ext>
            </a:extLst>
          </p:cNvPr>
          <p:cNvCxnSpPr>
            <a:cxnSpLocks/>
          </p:cNvCxnSpPr>
          <p:nvPr/>
        </p:nvCxnSpPr>
        <p:spPr>
          <a:xfrm flipH="1">
            <a:off x="0" y="226812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335EA16-C700-BA75-F075-2E4BC3EAFBE2}"/>
              </a:ext>
            </a:extLst>
          </p:cNvPr>
          <p:cNvCxnSpPr>
            <a:cxnSpLocks/>
          </p:cNvCxnSpPr>
          <p:nvPr/>
        </p:nvCxnSpPr>
        <p:spPr>
          <a:xfrm flipH="1">
            <a:off x="0" y="1362719"/>
            <a:ext cx="12200040" cy="0"/>
          </a:xfrm>
          <a:prstGeom prst="line">
            <a:avLst/>
          </a:prstGeom>
          <a:ln w="9525">
            <a:solidFill>
              <a:srgbClr val="616867">
                <a:alpha val="4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98154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552C1-DD73-A90F-46E0-33A4D558013C}"/>
              </a:ext>
            </a:extLst>
          </p:cNvPr>
          <p:cNvSpPr>
            <a:spLocks noGrp="1"/>
          </p:cNvSpPr>
          <p:nvPr>
            <p:ph type="title"/>
          </p:nvPr>
        </p:nvSpPr>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238F8C10-87B8-01D2-2FEE-DAC41B9CF7CE}"/>
              </a:ext>
            </a:extLst>
          </p:cNvPr>
          <p:cNvSpPr>
            <a:spLocks noGrp="1"/>
          </p:cNvSpPr>
          <p:nvPr>
            <p:ph type="ftr" sz="quarter" idx="11"/>
          </p:nvPr>
        </p:nvSpPr>
        <p:spPr/>
        <p:txBody>
          <a:bodyPr/>
          <a:lstStyle/>
          <a:p>
            <a:r>
              <a:rPr lang="en-US" dirty="0"/>
              <a:t>Sample Footer Text</a:t>
            </a:r>
          </a:p>
        </p:txBody>
      </p:sp>
      <p:sp>
        <p:nvSpPr>
          <p:cNvPr id="3" name="Date Placeholder 2">
            <a:extLst>
              <a:ext uri="{FF2B5EF4-FFF2-40B4-BE49-F238E27FC236}">
                <a16:creationId xmlns:a16="http://schemas.microsoft.com/office/drawing/2014/main" id="{6225E57E-7F73-3825-2158-80859BAD43A4}"/>
              </a:ext>
            </a:extLst>
          </p:cNvPr>
          <p:cNvSpPr>
            <a:spLocks noGrp="1"/>
          </p:cNvSpPr>
          <p:nvPr>
            <p:ph type="dt" sz="half" idx="10"/>
          </p:nvPr>
        </p:nvSpPr>
        <p:spPr/>
        <p:txBody>
          <a:bodyPr/>
          <a:lstStyle/>
          <a:p>
            <a:fld id="{F1E57D35-FD3E-408B-A06E-7ED09E94C083}" type="datetime1">
              <a:rPr lang="en-US" smtClean="0"/>
              <a:t>10/22/2025</a:t>
            </a:fld>
            <a:endParaRPr lang="en-US" dirty="0"/>
          </a:p>
        </p:txBody>
      </p:sp>
      <p:sp>
        <p:nvSpPr>
          <p:cNvPr id="5" name="Slide Number Placeholder 4">
            <a:extLst>
              <a:ext uri="{FF2B5EF4-FFF2-40B4-BE49-F238E27FC236}">
                <a16:creationId xmlns:a16="http://schemas.microsoft.com/office/drawing/2014/main" id="{27A634BF-792D-AC8C-B0E0-492263401E1B}"/>
              </a:ext>
            </a:extLst>
          </p:cNvPr>
          <p:cNvSpPr>
            <a:spLocks noGrp="1"/>
          </p:cNvSpPr>
          <p:nvPr>
            <p:ph type="sldNum" sz="quarter" idx="12"/>
          </p:nvPr>
        </p:nvSpPr>
        <p:spPr/>
        <p:txBody>
          <a:bodyPr/>
          <a:lstStyle/>
          <a:p>
            <a:fld id="{DDF60B60-82CA-4BB9-BA6E-A62FADF2374B}" type="slidenum">
              <a:rPr lang="en-US" smtClean="0"/>
              <a:t>‹#›</a:t>
            </a:fld>
            <a:endParaRPr lang="en-US" dirty="0"/>
          </a:p>
        </p:txBody>
      </p:sp>
    </p:spTree>
    <p:extLst>
      <p:ext uri="{BB962C8B-B14F-4D97-AF65-F5344CB8AC3E}">
        <p14:creationId xmlns:p14="http://schemas.microsoft.com/office/powerpoint/2010/main" val="26453765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151370D-0A93-44DD-E049-EF3265B73F77}"/>
              </a:ext>
            </a:extLst>
          </p:cNvPr>
          <p:cNvSpPr>
            <a:spLocks noGrp="1"/>
          </p:cNvSpPr>
          <p:nvPr>
            <p:ph type="ftr" sz="quarter" idx="11"/>
          </p:nvPr>
        </p:nvSpPr>
        <p:spPr/>
        <p:txBody>
          <a:bodyPr/>
          <a:lstStyle/>
          <a:p>
            <a:r>
              <a:rPr lang="en-US" dirty="0"/>
              <a:t>Sample Footer Text</a:t>
            </a:r>
          </a:p>
        </p:txBody>
      </p:sp>
      <p:sp>
        <p:nvSpPr>
          <p:cNvPr id="2" name="Date Placeholder 1">
            <a:extLst>
              <a:ext uri="{FF2B5EF4-FFF2-40B4-BE49-F238E27FC236}">
                <a16:creationId xmlns:a16="http://schemas.microsoft.com/office/drawing/2014/main" id="{B6FF00A2-5853-30A7-62F5-7C7CB5A22191}"/>
              </a:ext>
            </a:extLst>
          </p:cNvPr>
          <p:cNvSpPr>
            <a:spLocks noGrp="1"/>
          </p:cNvSpPr>
          <p:nvPr>
            <p:ph type="dt" sz="half" idx="10"/>
          </p:nvPr>
        </p:nvSpPr>
        <p:spPr/>
        <p:txBody>
          <a:bodyPr/>
          <a:lstStyle/>
          <a:p>
            <a:fld id="{8334BC47-E75B-4512-AE58-14F5144E068D}" type="datetime1">
              <a:rPr lang="en-US" smtClean="0"/>
              <a:t>10/22/2025</a:t>
            </a:fld>
            <a:endParaRPr lang="en-US" dirty="0"/>
          </a:p>
        </p:txBody>
      </p:sp>
      <p:sp>
        <p:nvSpPr>
          <p:cNvPr id="4" name="Slide Number Placeholder 3">
            <a:extLst>
              <a:ext uri="{FF2B5EF4-FFF2-40B4-BE49-F238E27FC236}">
                <a16:creationId xmlns:a16="http://schemas.microsoft.com/office/drawing/2014/main" id="{ED3E97DA-A7DF-E3FF-8937-F6A36D17F59B}"/>
              </a:ext>
            </a:extLst>
          </p:cNvPr>
          <p:cNvSpPr>
            <a:spLocks noGrp="1"/>
          </p:cNvSpPr>
          <p:nvPr>
            <p:ph type="sldNum" sz="quarter" idx="12"/>
          </p:nvPr>
        </p:nvSpPr>
        <p:spPr/>
        <p:txBody>
          <a:bodyPr/>
          <a:lstStyle/>
          <a:p>
            <a:fld id="{DDF60B60-82CA-4BB9-BA6E-A62FADF2374B}" type="slidenum">
              <a:rPr lang="en-US" smtClean="0"/>
              <a:t>‹#›</a:t>
            </a:fld>
            <a:endParaRPr lang="en-US" dirty="0"/>
          </a:p>
        </p:txBody>
      </p:sp>
    </p:spTree>
    <p:extLst>
      <p:ext uri="{BB962C8B-B14F-4D97-AF65-F5344CB8AC3E}">
        <p14:creationId xmlns:p14="http://schemas.microsoft.com/office/powerpoint/2010/main" val="8160835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7B5AB-0FA3-E8AE-A6A1-C03EE2DDAC1C}"/>
              </a:ext>
            </a:extLst>
          </p:cNvPr>
          <p:cNvSpPr>
            <a:spLocks noGrp="1"/>
          </p:cNvSpPr>
          <p:nvPr>
            <p:ph type="title"/>
          </p:nvPr>
        </p:nvSpPr>
        <p:spPr>
          <a:xfrm>
            <a:off x="457200" y="457200"/>
            <a:ext cx="3840480" cy="1600200"/>
          </a:xfrm>
        </p:spPr>
        <p:txBody>
          <a:bodyPr anchor="t"/>
          <a:lstStyle>
            <a:lvl1pPr>
              <a:defRPr sz="32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407D3D71-61A7-7BE9-20ED-B5AF76B017E2}"/>
              </a:ext>
            </a:extLst>
          </p:cNvPr>
          <p:cNvSpPr>
            <a:spLocks noGrp="1"/>
          </p:cNvSpPr>
          <p:nvPr>
            <p:ph type="body" sz="half" idx="2"/>
          </p:nvPr>
        </p:nvSpPr>
        <p:spPr>
          <a:xfrm>
            <a:off x="457200" y="2057400"/>
            <a:ext cx="3840480" cy="397925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94D1ED4A-75CE-22B6-973F-969688C90EC1}"/>
              </a:ext>
            </a:extLst>
          </p:cNvPr>
          <p:cNvSpPr>
            <a:spLocks noGrp="1"/>
          </p:cNvSpPr>
          <p:nvPr>
            <p:ph idx="1"/>
          </p:nvPr>
        </p:nvSpPr>
        <p:spPr>
          <a:xfrm>
            <a:off x="5183187" y="457201"/>
            <a:ext cx="6551601" cy="5579457"/>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ABDB4269-D6C6-3706-6E34-9B96440E4C79}"/>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5" name="Date Placeholder 4">
            <a:extLst>
              <a:ext uri="{FF2B5EF4-FFF2-40B4-BE49-F238E27FC236}">
                <a16:creationId xmlns:a16="http://schemas.microsoft.com/office/drawing/2014/main" id="{8525825D-6882-CF7E-DED2-796EB50E5624}"/>
              </a:ext>
            </a:extLst>
          </p:cNvPr>
          <p:cNvSpPr>
            <a:spLocks noGrp="1"/>
          </p:cNvSpPr>
          <p:nvPr>
            <p:ph type="dt" sz="half" idx="10"/>
          </p:nvPr>
        </p:nvSpPr>
        <p:spPr/>
        <p:txBody>
          <a:bodyPr/>
          <a:lstStyle/>
          <a:p>
            <a:fld id="{63E7E953-C3C8-4A4B-8817-BB1E8DE8DAD2}" type="datetime1">
              <a:rPr lang="en-US" smtClean="0"/>
              <a:t>10/22/2025</a:t>
            </a:fld>
            <a:endParaRPr lang="en-US" dirty="0"/>
          </a:p>
        </p:txBody>
      </p:sp>
      <p:sp>
        <p:nvSpPr>
          <p:cNvPr id="7" name="Slide Number Placeholder 6">
            <a:extLst>
              <a:ext uri="{FF2B5EF4-FFF2-40B4-BE49-F238E27FC236}">
                <a16:creationId xmlns:a16="http://schemas.microsoft.com/office/drawing/2014/main" id="{9E661EE4-2972-F8D1-E2C0-577A67DEC944}"/>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8" name="Straight Connector 7">
            <a:extLst>
              <a:ext uri="{FF2B5EF4-FFF2-40B4-BE49-F238E27FC236}">
                <a16:creationId xmlns:a16="http://schemas.microsoft.com/office/drawing/2014/main" id="{1A5F8204-04DE-BDF1-25A8-C8850EC04A7C}"/>
              </a:ext>
            </a:extLst>
          </p:cNvPr>
          <p:cNvCxnSpPr>
            <a:cxnSpLocks/>
          </p:cNvCxnSpPr>
          <p:nvPr/>
        </p:nvCxnSpPr>
        <p:spPr>
          <a:xfrm>
            <a:off x="464346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C0CCA0B-4B85-D092-C9D6-7644345E4BFB}"/>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1642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064BF-25B8-DF5F-78A5-EF299DBC0FE5}"/>
              </a:ext>
            </a:extLst>
          </p:cNvPr>
          <p:cNvSpPr>
            <a:spLocks noGrp="1"/>
          </p:cNvSpPr>
          <p:nvPr>
            <p:ph type="title"/>
          </p:nvPr>
        </p:nvSpPr>
        <p:spPr>
          <a:xfrm>
            <a:off x="457200" y="457200"/>
            <a:ext cx="3840480" cy="1600200"/>
          </a:xfrm>
        </p:spPr>
        <p:txBody>
          <a:bodyPr anchor="t"/>
          <a:lstStyle>
            <a:lvl1pPr>
              <a:defRPr sz="32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3EB6BD76-5832-C2AF-7743-B7CB3A9FD207}"/>
              </a:ext>
            </a:extLst>
          </p:cNvPr>
          <p:cNvSpPr>
            <a:spLocks noGrp="1"/>
          </p:cNvSpPr>
          <p:nvPr>
            <p:ph type="body" sz="half" idx="2"/>
          </p:nvPr>
        </p:nvSpPr>
        <p:spPr>
          <a:xfrm>
            <a:off x="457200" y="2073584"/>
            <a:ext cx="3840480" cy="3880736"/>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3F01BD91-BD6E-DEBA-3699-22D6D0CCE7F1}"/>
              </a:ext>
            </a:extLst>
          </p:cNvPr>
          <p:cNvSpPr>
            <a:spLocks noGrp="1"/>
          </p:cNvSpPr>
          <p:nvPr>
            <p:ph type="pic" idx="1" hasCustomPrompt="1"/>
          </p:nvPr>
        </p:nvSpPr>
        <p:spPr>
          <a:xfrm>
            <a:off x="5183188" y="542165"/>
            <a:ext cx="6466646" cy="5313731"/>
          </a:xfrm>
          <a:blipFill dpi="0" rotWithShape="1">
            <a:blip r:embed="rId2">
              <a:alphaModFix amt="80000"/>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6" name="Footer Placeholder 5">
            <a:extLst>
              <a:ext uri="{FF2B5EF4-FFF2-40B4-BE49-F238E27FC236}">
                <a16:creationId xmlns:a16="http://schemas.microsoft.com/office/drawing/2014/main" id="{5BC7AD9D-75CD-C3FA-F88F-4D8A87B72273}"/>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5" name="Date Placeholder 4">
            <a:extLst>
              <a:ext uri="{FF2B5EF4-FFF2-40B4-BE49-F238E27FC236}">
                <a16:creationId xmlns:a16="http://schemas.microsoft.com/office/drawing/2014/main" id="{F47D41FD-57A5-7CC9-58D3-3ACA20265E6C}"/>
              </a:ext>
            </a:extLst>
          </p:cNvPr>
          <p:cNvSpPr>
            <a:spLocks noGrp="1"/>
          </p:cNvSpPr>
          <p:nvPr>
            <p:ph type="dt" sz="half" idx="10"/>
          </p:nvPr>
        </p:nvSpPr>
        <p:spPr/>
        <p:txBody>
          <a:bodyPr/>
          <a:lstStyle/>
          <a:p>
            <a:fld id="{CF4969BF-940B-4FBC-8397-235C5A271474}" type="datetime1">
              <a:rPr lang="en-US" smtClean="0"/>
              <a:t>10/22/2025</a:t>
            </a:fld>
            <a:endParaRPr lang="en-US" dirty="0"/>
          </a:p>
        </p:txBody>
      </p:sp>
      <p:sp>
        <p:nvSpPr>
          <p:cNvPr id="7" name="Slide Number Placeholder 6">
            <a:extLst>
              <a:ext uri="{FF2B5EF4-FFF2-40B4-BE49-F238E27FC236}">
                <a16:creationId xmlns:a16="http://schemas.microsoft.com/office/drawing/2014/main" id="{6EACC530-F0C1-526A-3F3A-EA8A7A29A70E}"/>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09332F2A-AF1E-7A2E-F872-24CEC59A2C2B}"/>
              </a:ext>
            </a:extLst>
          </p:cNvPr>
          <p:cNvCxnSpPr>
            <a:cxnSpLocks/>
          </p:cNvCxnSpPr>
          <p:nvPr/>
        </p:nvCxnSpPr>
        <p:spPr>
          <a:xfrm>
            <a:off x="464346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041477D-FCE4-BE8D-ED72-1A4C8D664981}"/>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4095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319627-2791-E32D-91B0-857B27F822FB}"/>
              </a:ext>
            </a:extLst>
          </p:cNvPr>
          <p:cNvSpPr/>
          <p:nvPr/>
        </p:nvSpPr>
        <p:spPr>
          <a:xfrm>
            <a:off x="0" y="0"/>
            <a:ext cx="1219200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1034473"/>
            <a:ext cx="11122508" cy="1993399"/>
          </a:xfrm>
        </p:spPr>
        <p:txBody>
          <a:bodyPr anchor="b">
            <a:normAutofit/>
          </a:bodyPr>
          <a:lstStyle>
            <a:lvl1pPr>
              <a:defRPr sz="6000" cap="all" baseline="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57199" y="3528206"/>
            <a:ext cx="11122509" cy="2754253"/>
          </a:xfrm>
        </p:spPr>
        <p:txBody>
          <a:bodyPr vert="horz" lIns="91440" tIns="45720" rIns="91440" bIns="45720" rtlCol="0">
            <a:normAutofit/>
          </a:bodyPr>
          <a:lstStyle>
            <a:lvl1pPr marL="0" indent="0">
              <a:buNone/>
              <a:defRPr lang="en-US" dirty="0">
                <a:solidFill>
                  <a:schemeClr val="tx2"/>
                </a:solidFill>
              </a:defRPr>
            </a:lvl1pPr>
            <a:lvl2pPr marL="228600" indent="0">
              <a:buNone/>
              <a:defRPr lang="en-US" dirty="0">
                <a:solidFill>
                  <a:schemeClr val="tx2"/>
                </a:solidFill>
              </a:defRPr>
            </a:lvl2pPr>
            <a:lvl3pPr marL="457200" indent="0">
              <a:buNone/>
              <a:defRPr lang="en-US" dirty="0">
                <a:solidFill>
                  <a:schemeClr val="tx2"/>
                </a:solidFill>
              </a:defRPr>
            </a:lvl3pPr>
            <a:lvl4pPr marL="685800" indent="0">
              <a:buNone/>
              <a:defRPr lang="en-US" dirty="0">
                <a:solidFill>
                  <a:schemeClr val="tx2"/>
                </a:solidFill>
              </a:defRPr>
            </a:lvl4pPr>
            <a:lvl5pPr marL="914400" indent="0">
              <a:buNone/>
              <a:defRPr lang="en-US"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2"/>
                </a:solidFill>
              </a:defRPr>
            </a:lvl1pPr>
          </a:lstStyle>
          <a:p>
            <a:fld id="{1DBA68D7-9D7C-42B8-BD6B-A4B9C6BE522F}" type="datetime1">
              <a:rPr lang="en-US" smtClean="0"/>
              <a:t>10/22/2025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E2128EF9-7F8A-2F1B-41F7-2CA02A35CCA7}"/>
              </a:ext>
            </a:extLst>
          </p:cNvPr>
          <p:cNvCxnSpPr>
            <a:cxnSpLocks/>
          </p:cNvCxnSpPr>
          <p:nvPr/>
        </p:nvCxnSpPr>
        <p:spPr>
          <a:xfrm flipH="1">
            <a:off x="0" y="3191402"/>
            <a:ext cx="12192000" cy="0"/>
          </a:xfrm>
          <a:prstGeom prst="line">
            <a:avLst/>
          </a:prstGeom>
          <a:ln w="12700">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477608"/>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Conclusion 2">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7CD7571-736E-B4CB-34E0-C8B31B5A98C2}"/>
              </a:ext>
            </a:extLst>
          </p:cNvPr>
          <p:cNvSpPr/>
          <p:nvPr/>
        </p:nvSpPr>
        <p:spPr>
          <a:xfrm>
            <a:off x="0" y="0"/>
            <a:ext cx="1219200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1034473"/>
            <a:ext cx="6768193" cy="1993399"/>
          </a:xfrm>
        </p:spPr>
        <p:txBody>
          <a:bodyPr anchor="b">
            <a:normAutofit/>
          </a:bodyPr>
          <a:lstStyle>
            <a:lvl1pPr>
              <a:defRPr sz="6000" cap="all" baseline="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57200" y="3528206"/>
            <a:ext cx="6768193" cy="1794899"/>
          </a:xfrm>
        </p:spPr>
        <p:txBody>
          <a:bodyPr vert="horz" lIns="91440" tIns="45720" rIns="91440" bIns="45720" rtlCol="0">
            <a:normAutofit/>
          </a:bodyPr>
          <a:lstStyle>
            <a:lvl1pPr marL="0" indent="0">
              <a:buNone/>
              <a:defRPr lang="en-US" dirty="0">
                <a:solidFill>
                  <a:schemeClr val="tx2"/>
                </a:solidFill>
              </a:defRPr>
            </a:lvl1pPr>
            <a:lvl2pPr marL="228600" indent="0">
              <a:buNone/>
              <a:defRPr lang="en-US" dirty="0">
                <a:solidFill>
                  <a:schemeClr val="tx2"/>
                </a:solidFill>
              </a:defRPr>
            </a:lvl2pPr>
            <a:lvl3pPr marL="457200" indent="0">
              <a:buNone/>
              <a:defRPr lang="en-US" dirty="0">
                <a:solidFill>
                  <a:schemeClr val="tx2"/>
                </a:solidFill>
              </a:defRPr>
            </a:lvl3pPr>
            <a:lvl4pPr marL="685800" indent="0">
              <a:buNone/>
              <a:defRPr lang="en-US" dirty="0">
                <a:solidFill>
                  <a:schemeClr val="tx2"/>
                </a:solidFill>
              </a:defRPr>
            </a:lvl4pPr>
            <a:lvl5pPr marL="914400" indent="0">
              <a:buNone/>
              <a:defRPr lang="en-US"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2"/>
                </a:solidFill>
              </a:defRPr>
            </a:lvl1pPr>
          </a:lstStyle>
          <a:p>
            <a:fld id="{1F39104F-A6E3-4FB2-902A-A12FD9746726}" type="datetime1">
              <a:rPr lang="en-US" smtClean="0"/>
              <a:t>10/22/2025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E2128EF9-7F8A-2F1B-41F7-2CA02A35CCA7}"/>
              </a:ext>
            </a:extLst>
          </p:cNvPr>
          <p:cNvCxnSpPr>
            <a:cxnSpLocks/>
          </p:cNvCxnSpPr>
          <p:nvPr/>
        </p:nvCxnSpPr>
        <p:spPr>
          <a:xfrm flipH="1">
            <a:off x="0" y="3191402"/>
            <a:ext cx="12192000" cy="0"/>
          </a:xfrm>
          <a:prstGeom prst="line">
            <a:avLst/>
          </a:prstGeom>
          <a:ln w="12700">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508921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57148D-D60C-3359-4AC2-15A43E221742}"/>
              </a:ext>
            </a:extLst>
          </p:cNvPr>
          <p:cNvSpPr>
            <a:spLocks noGrp="1"/>
          </p:cNvSpPr>
          <p:nvPr>
            <p:ph type="title"/>
          </p:nvPr>
        </p:nvSpPr>
        <p:spPr>
          <a:xfrm>
            <a:off x="457200" y="533401"/>
            <a:ext cx="10515600" cy="115728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1A8731C-FCAE-A05A-5A11-57005B86ABD4}"/>
              </a:ext>
            </a:extLst>
          </p:cNvPr>
          <p:cNvSpPr>
            <a:spLocks noGrp="1"/>
          </p:cNvSpPr>
          <p:nvPr>
            <p:ph type="body" idx="1"/>
          </p:nvPr>
        </p:nvSpPr>
        <p:spPr>
          <a:xfrm>
            <a:off x="457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44952E70-B2DF-717F-6373-70A688FAD82F}"/>
              </a:ext>
            </a:extLst>
          </p:cNvPr>
          <p:cNvSpPr>
            <a:spLocks noGrp="1"/>
          </p:cNvSpPr>
          <p:nvPr>
            <p:ph type="ftr" sz="quarter" idx="3"/>
          </p:nvPr>
        </p:nvSpPr>
        <p:spPr>
          <a:xfrm>
            <a:off x="457200" y="6445997"/>
            <a:ext cx="3949302" cy="365125"/>
          </a:xfrm>
          <a:prstGeom prst="rect">
            <a:avLst/>
          </a:prstGeom>
        </p:spPr>
        <p:txBody>
          <a:bodyPr vert="horz" lIns="91440" tIns="45720" rIns="91440" bIns="45720" rtlCol="0" anchor="ctr"/>
          <a:lstStyle>
            <a:lvl1pPr algn="l">
              <a:defRPr sz="900">
                <a:solidFill>
                  <a:schemeClr val="tx1">
                    <a:lumMod val="95000"/>
                    <a:lumOff val="5000"/>
                  </a:schemeClr>
                </a:solidFill>
              </a:defRPr>
            </a:lvl1pPr>
          </a:lstStyle>
          <a:p>
            <a:r>
              <a:rPr lang="en-US"/>
              <a:t>Sample Footer Text</a:t>
            </a:r>
          </a:p>
        </p:txBody>
      </p:sp>
      <p:sp>
        <p:nvSpPr>
          <p:cNvPr id="4" name="Date Placeholder 3">
            <a:extLst>
              <a:ext uri="{FF2B5EF4-FFF2-40B4-BE49-F238E27FC236}">
                <a16:creationId xmlns:a16="http://schemas.microsoft.com/office/drawing/2014/main" id="{225215E5-6146-14C5-665E-EF04630DCB32}"/>
              </a:ext>
            </a:extLst>
          </p:cNvPr>
          <p:cNvSpPr>
            <a:spLocks noGrp="1"/>
          </p:cNvSpPr>
          <p:nvPr>
            <p:ph type="dt" sz="half" idx="2"/>
          </p:nvPr>
        </p:nvSpPr>
        <p:spPr>
          <a:xfrm>
            <a:off x="9737594" y="6445997"/>
            <a:ext cx="1842115" cy="365125"/>
          </a:xfrm>
          <a:prstGeom prst="rect">
            <a:avLst/>
          </a:prstGeom>
        </p:spPr>
        <p:txBody>
          <a:bodyPr vert="horz" lIns="91440" tIns="45720" rIns="91440" bIns="45720" rtlCol="0" anchor="ctr"/>
          <a:lstStyle>
            <a:lvl1pPr algn="r">
              <a:defRPr sz="900">
                <a:solidFill>
                  <a:schemeClr val="tx1">
                    <a:lumMod val="95000"/>
                    <a:lumOff val="5000"/>
                  </a:schemeClr>
                </a:solidFill>
              </a:defRPr>
            </a:lvl1pPr>
          </a:lstStyle>
          <a:p>
            <a:fld id="{56D64244-A3D4-4B68-87F0-779EEA0C37FE}" type="datetime1">
              <a:rPr lang="en-US" smtClean="0"/>
              <a:t>10/22/2025</a:t>
            </a:fld>
            <a:endParaRPr lang="en-US"/>
          </a:p>
        </p:txBody>
      </p:sp>
      <p:sp>
        <p:nvSpPr>
          <p:cNvPr id="6" name="Slide Number Placeholder 5">
            <a:extLst>
              <a:ext uri="{FF2B5EF4-FFF2-40B4-BE49-F238E27FC236}">
                <a16:creationId xmlns:a16="http://schemas.microsoft.com/office/drawing/2014/main" id="{20E8FA3A-8706-3F4B-41CC-B024431F6200}"/>
              </a:ext>
            </a:extLst>
          </p:cNvPr>
          <p:cNvSpPr>
            <a:spLocks noGrp="1"/>
          </p:cNvSpPr>
          <p:nvPr>
            <p:ph type="sldNum" sz="quarter" idx="4"/>
          </p:nvPr>
        </p:nvSpPr>
        <p:spPr>
          <a:xfrm>
            <a:off x="11734800" y="6445997"/>
            <a:ext cx="457200" cy="365125"/>
          </a:xfrm>
          <a:prstGeom prst="rect">
            <a:avLst/>
          </a:prstGeom>
        </p:spPr>
        <p:txBody>
          <a:bodyPr vert="horz" lIns="91440" tIns="45720" rIns="91440" bIns="45720" rtlCol="0" anchor="ctr"/>
          <a:lstStyle>
            <a:lvl1pPr algn="ctr">
              <a:defRPr sz="900">
                <a:solidFill>
                  <a:schemeClr val="tx1">
                    <a:lumMod val="95000"/>
                    <a:lumOff val="5000"/>
                  </a:schemeClr>
                </a:solidFill>
              </a:defRPr>
            </a:lvl1pPr>
          </a:lstStyle>
          <a:p>
            <a:fld id="{DDF60B60-82CA-4BB9-BA6E-A62FADF2374B}" type="slidenum">
              <a:rPr lang="en-US" smtClean="0"/>
              <a:t>‹#›</a:t>
            </a:fld>
            <a:endParaRPr lang="en-US"/>
          </a:p>
        </p:txBody>
      </p:sp>
    </p:spTree>
    <p:extLst>
      <p:ext uri="{BB962C8B-B14F-4D97-AF65-F5344CB8AC3E}">
        <p14:creationId xmlns:p14="http://schemas.microsoft.com/office/powerpoint/2010/main" val="2857678996"/>
      </p:ext>
    </p:extLst>
  </p:cSld>
  <p:clrMap bg1="lt1" tx1="dk1" bg2="lt2" tx2="dk2" accent1="accent1" accent2="accent2" accent3="accent3" accent4="accent4" accent5="accent5" accent6="accent6" hlink="hlink" folHlink="folHlink"/>
  <p:sldLayoutIdLst>
    <p:sldLayoutId id="2147483666" r:id="rId1"/>
    <p:sldLayoutId id="2147483662" r:id="rId2"/>
    <p:sldLayoutId id="2147483661" r:id="rId3"/>
    <p:sldLayoutId id="2147483663" r:id="rId4"/>
    <p:sldLayoutId id="2147483665" r:id="rId5"/>
    <p:sldLayoutId id="2147483667"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8" r:id="rId26"/>
    <p:sldLayoutId id="2147483689" r:id="rId27"/>
    <p:sldLayoutId id="2147483690" r:id="rId28"/>
    <p:sldLayoutId id="2147483691" r:id="rId29"/>
    <p:sldLayoutId id="2147483692" r:id="rId30"/>
    <p:sldLayoutId id="2147483693" r:id="rId31"/>
    <p:sldLayoutId id="2147483694" r:id="rId32"/>
    <p:sldLayoutId id="2147483695" r:id="rId33"/>
    <p:sldLayoutId id="2147483696" r:id="rId34"/>
    <p:sldLayoutId id="2147483697" r:id="rId35"/>
    <p:sldLayoutId id="2147483698" r:id="rId36"/>
    <p:sldLayoutId id="2147483699" r:id="rId37"/>
    <p:sldLayoutId id="2147483700" r:id="rId38"/>
    <p:sldLayoutId id="2147483701" r:id="rId39"/>
    <p:sldLayoutId id="2147483702" r:id="rId40"/>
    <p:sldLayoutId id="2147483703" r:id="rId41"/>
    <p:sldLayoutId id="2147483704" r:id="rId42"/>
    <p:sldLayoutId id="2147483705" r:id="rId43"/>
    <p:sldLayoutId id="2147483706" r:id="rId44"/>
    <p:sldLayoutId id="2147483707" r:id="rId45"/>
    <p:sldLayoutId id="2147483708" r:id="rId46"/>
    <p:sldLayoutId id="2147483709" r:id="rId47"/>
    <p:sldLayoutId id="2147483710" r:id="rId48"/>
    <p:sldLayoutId id="2147483711" r:id="rId49"/>
    <p:sldLayoutId id="2147483712" r:id="rId50"/>
    <p:sldLayoutId id="2147483713" r:id="rId51"/>
    <p:sldLayoutId id="2147483714" r:id="rId52"/>
    <p:sldLayoutId id="2147483715" r:id="rId53"/>
    <p:sldLayoutId id="2147483716" r:id="rId54"/>
    <p:sldLayoutId id="2147483717" r:id="rId55"/>
    <p:sldLayoutId id="2147483718" r:id="rId56"/>
    <p:sldLayoutId id="2147483719" r:id="rId57"/>
  </p:sldLayoutIdLst>
  <p:hf hdr="0"/>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08">
          <p15:clr>
            <a:srgbClr val="F26B43"/>
          </p15:clr>
        </p15:guide>
        <p15:guide id="3" pos="4872">
          <p15:clr>
            <a:srgbClr val="F26B43"/>
          </p15:clr>
        </p15:guide>
        <p15:guide id="4" pos="5160">
          <p15:clr>
            <a:srgbClr val="F26B43"/>
          </p15:clr>
        </p15:guide>
        <p15:guide id="5" pos="2520">
          <p15:clr>
            <a:srgbClr val="F26B43"/>
          </p15:clr>
        </p15:guide>
        <p15:guide id="6" pos="458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EE5B9-542E-25E9-DD52-753EE2D75A0B}"/>
              </a:ext>
            </a:extLst>
          </p:cNvPr>
          <p:cNvSpPr>
            <a:spLocks noGrp="1"/>
          </p:cNvSpPr>
          <p:nvPr>
            <p:ph type="ctrTitle"/>
          </p:nvPr>
        </p:nvSpPr>
        <p:spPr>
          <a:xfrm>
            <a:off x="2096430" y="1226087"/>
            <a:ext cx="7961965" cy="3290611"/>
          </a:xfrm>
        </p:spPr>
        <p:txBody>
          <a:bodyPr anchor="ctr">
            <a:normAutofit/>
          </a:bodyPr>
          <a:lstStyle/>
          <a:p>
            <a:r>
              <a:rPr lang="en-US" sz="2000">
                <a:solidFill>
                  <a:srgbClr val="323232"/>
                </a:solidFill>
                <a:latin typeface="Calibri"/>
              </a:rPr>
              <a:t>Building Joyful, Creative, and Escalating Campaigns (and Pivoting Under Pressure)</a:t>
            </a:r>
          </a:p>
        </p:txBody>
      </p:sp>
      <p:sp>
        <p:nvSpPr>
          <p:cNvPr id="3" name="Subtitle 2">
            <a:extLst>
              <a:ext uri="{FF2B5EF4-FFF2-40B4-BE49-F238E27FC236}">
                <a16:creationId xmlns:a16="http://schemas.microsoft.com/office/drawing/2014/main" id="{0A2DA9DF-D959-7893-B403-509B59D5B51E}"/>
              </a:ext>
            </a:extLst>
          </p:cNvPr>
          <p:cNvSpPr>
            <a:spLocks noGrp="1"/>
          </p:cNvSpPr>
          <p:nvPr>
            <p:ph type="subTitle" idx="1"/>
          </p:nvPr>
        </p:nvSpPr>
        <p:spPr>
          <a:xfrm>
            <a:off x="2676941" y="5812260"/>
            <a:ext cx="6838118" cy="702946"/>
          </a:xfrm>
        </p:spPr>
        <p:txBody>
          <a:bodyPr anchor="ctr">
            <a:normAutofit/>
          </a:bodyPr>
          <a:lstStyle/>
          <a:p>
            <a:r>
              <a:rPr lang="en-US" sz="2000">
                <a:solidFill>
                  <a:srgbClr val="323232"/>
                </a:solidFill>
                <a:latin typeface="Calibri"/>
              </a:rPr>
              <a:t>Innovative strategies for dynamic and adaptable marketing success</a:t>
            </a:r>
          </a:p>
        </p:txBody>
      </p:sp>
      <p:sp>
        <p:nvSpPr>
          <p:cNvPr id="4" name="Footer Placeholder 3">
            <a:extLst>
              <a:ext uri="{FF2B5EF4-FFF2-40B4-BE49-F238E27FC236}">
                <a16:creationId xmlns:a16="http://schemas.microsoft.com/office/drawing/2014/main" id="{4CBD3EFD-E4D7-105C-C2CA-23F6EFCEEFF9}"/>
              </a:ext>
            </a:extLst>
          </p:cNvPr>
          <p:cNvSpPr>
            <a:spLocks noGrp="1"/>
          </p:cNvSpPr>
          <p:nvPr>
            <p:ph type="ftr" sz="quarter" idx="11"/>
          </p:nvPr>
        </p:nvSpPr>
        <p:spPr>
          <a:xfrm>
            <a:off x="640080" y="6445997"/>
            <a:ext cx="3777327"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5" name="Date Placeholder 4">
            <a:extLst>
              <a:ext uri="{FF2B5EF4-FFF2-40B4-BE49-F238E27FC236}">
                <a16:creationId xmlns:a16="http://schemas.microsoft.com/office/drawing/2014/main" id="{76A86D6C-5EDC-5DBD-346D-4F527846BE18}"/>
              </a:ext>
            </a:extLst>
          </p:cNvPr>
          <p:cNvSpPr>
            <a:spLocks noGrp="1"/>
          </p:cNvSpPr>
          <p:nvPr>
            <p:ph type="dt" sz="half" idx="10"/>
          </p:nvPr>
        </p:nvSpPr>
        <p:spPr>
          <a:xfrm>
            <a:off x="9737594" y="6445997"/>
            <a:ext cx="1842115" cy="365125"/>
          </a:xfrm>
        </p:spPr>
        <p:txBody>
          <a:bodyPr anchor="ctr">
            <a:normAutofit/>
          </a:bodyPr>
          <a:lstStyle/>
          <a:p>
            <a:pPr>
              <a:spcAft>
                <a:spcPts val="600"/>
              </a:spcAft>
            </a:pPr>
            <a:fld id="{8A278C13-F8B8-4237-9811-6A882F130BDA}" type="datetime1">
              <a:rPr lang="en-US" smtClean="0"/>
              <a:pPr>
                <a:spcAft>
                  <a:spcPts val="600"/>
                </a:spcAft>
              </a:pPr>
              <a:t>10/22/2025</a:t>
            </a:fld>
            <a:endParaRPr lang="en-US"/>
          </a:p>
        </p:txBody>
      </p:sp>
      <p:sp>
        <p:nvSpPr>
          <p:cNvPr id="6" name="Slide Number Placeholder 5">
            <a:extLst>
              <a:ext uri="{FF2B5EF4-FFF2-40B4-BE49-F238E27FC236}">
                <a16:creationId xmlns:a16="http://schemas.microsoft.com/office/drawing/2014/main" id="{BB071A46-7111-65D9-E7BC-EE662A31E516}"/>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1</a:t>
            </a:fld>
            <a:endParaRPr lang="en-US"/>
          </a:p>
        </p:txBody>
      </p:sp>
    </p:spTree>
    <p:extLst>
      <p:ext uri="{BB962C8B-B14F-4D97-AF65-F5344CB8AC3E}">
        <p14:creationId xmlns:p14="http://schemas.microsoft.com/office/powerpoint/2010/main" val="2317749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09AF5-62F2-31DC-A648-A0BB2902825A}"/>
              </a:ext>
            </a:extLst>
          </p:cNvPr>
          <p:cNvSpPr>
            <a:spLocks noGrp="1"/>
          </p:cNvSpPr>
          <p:nvPr>
            <p:ph type="title"/>
          </p:nvPr>
        </p:nvSpPr>
        <p:spPr>
          <a:xfrm>
            <a:off x="4348296" y="-304800"/>
            <a:ext cx="7231413" cy="1005840"/>
          </a:xfrm>
        </p:spPr>
        <p:txBody>
          <a:bodyPr anchor="b">
            <a:normAutofit/>
          </a:bodyPr>
          <a:lstStyle/>
          <a:p>
            <a:r>
              <a:rPr lang="en-US" sz="2000">
                <a:solidFill>
                  <a:srgbClr val="323232"/>
                </a:solidFill>
                <a:latin typeface="Calibri"/>
              </a:rPr>
              <a:t>Learning Goals</a:t>
            </a:r>
          </a:p>
        </p:txBody>
      </p:sp>
      <p:pic>
        <p:nvPicPr>
          <p:cNvPr id="8" name="Content Placeholder 7" descr="Diversity is important in any company">
            <a:extLst>
              <a:ext uri="{FF2B5EF4-FFF2-40B4-BE49-F238E27FC236}">
                <a16:creationId xmlns:a16="http://schemas.microsoft.com/office/drawing/2014/main" id="{820468FB-5702-4753-A912-BA4512E7E68A}"/>
              </a:ext>
            </a:extLst>
          </p:cNvPr>
          <p:cNvPicPr>
            <a:picLocks noGrp="1" noChangeAspect="1"/>
          </p:cNvPicPr>
          <p:nvPr>
            <p:ph type="pic" sz="quarter" idx="13"/>
          </p:nvPr>
        </p:nvPicPr>
        <p:blipFill>
          <a:blip r:embed="rId3"/>
          <a:srcRect l="6062" r="-1" b="-1"/>
          <a:stretch>
            <a:fillRect/>
          </a:stretch>
        </p:blipFill>
        <p:spPr>
          <a:xfrm>
            <a:off x="-8994" y="-5468"/>
            <a:ext cx="4011836" cy="6398066"/>
          </a:xfrm>
          <a:prstGeom prst="rect">
            <a:avLst/>
          </a:prstGeom>
          <a:noFill/>
        </p:spPr>
      </p:pic>
      <p:sp>
        <p:nvSpPr>
          <p:cNvPr id="4" name="Content Placeholder 3">
            <a:extLst>
              <a:ext uri="{FF2B5EF4-FFF2-40B4-BE49-F238E27FC236}">
                <a16:creationId xmlns:a16="http://schemas.microsoft.com/office/drawing/2014/main" id="{11113ACB-CE3E-030D-7332-E570EA07F1B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380001" y="701040"/>
            <a:ext cx="7231407" cy="5394960"/>
          </a:xfrm>
        </p:spPr>
        <p:txBody>
          <a:bodyPr>
            <a:normAutofit fontScale="92500" lnSpcReduction="10000"/>
          </a:bodyPr>
          <a:lstStyle/>
          <a:p>
            <a:pPr marL="0" indent="0">
              <a:spcBef>
                <a:spcPts val="2500"/>
              </a:spcBef>
              <a:buFont typeface="Arial" panose="020B0604020202020204" pitchFamily="34" charset="0"/>
              <a:buNone/>
            </a:pPr>
            <a:r>
              <a:rPr lang="en-US" sz="2000" b="1">
                <a:solidFill>
                  <a:srgbClr val="323232"/>
                </a:solidFill>
                <a:latin typeface="Calibri"/>
              </a:rPr>
              <a:t>Understanding Strategy vs Tactics</a:t>
            </a:r>
          </a:p>
          <a:p>
            <a:pPr marL="0" lvl="1" indent="0">
              <a:buFont typeface="Arial" panose="020B0604020202020204" pitchFamily="34" charset="0"/>
              <a:buNone/>
            </a:pPr>
            <a:r>
              <a:rPr lang="en-US" sz="2000">
                <a:solidFill>
                  <a:srgbClr val="323232"/>
                </a:solidFill>
                <a:latin typeface="Calibri"/>
              </a:rPr>
              <a:t>Clarify the difference between long-term strategic goals and short-term actionable tactics for campaign success.</a:t>
            </a:r>
          </a:p>
          <a:p>
            <a:pPr marL="0" indent="0">
              <a:spcBef>
                <a:spcPts val="2500"/>
              </a:spcBef>
              <a:buFont typeface="Arial" panose="020B0604020202020204" pitchFamily="34" charset="0"/>
              <a:buNone/>
            </a:pPr>
            <a:r>
              <a:rPr lang="en-US" sz="2000" b="1">
                <a:solidFill>
                  <a:srgbClr val="323232"/>
                </a:solidFill>
                <a:latin typeface="Calibri"/>
              </a:rPr>
              <a:t>Creative Tactics Build Power</a:t>
            </a:r>
          </a:p>
          <a:p>
            <a:pPr marL="0" lvl="1" indent="0">
              <a:buFont typeface="Arial" panose="020B0604020202020204" pitchFamily="34" charset="0"/>
              <a:buNone/>
            </a:pPr>
            <a:r>
              <a:rPr lang="en-US" sz="2000">
                <a:solidFill>
                  <a:srgbClr val="323232"/>
                </a:solidFill>
                <a:latin typeface="Calibri"/>
              </a:rPr>
              <a:t>Learn how joyful and creative tactics increase participation and strengthen collective power in campaigns.</a:t>
            </a:r>
          </a:p>
          <a:p>
            <a:pPr marL="0" indent="0">
              <a:spcBef>
                <a:spcPts val="2500"/>
              </a:spcBef>
              <a:buFont typeface="Arial" panose="020B0604020202020204" pitchFamily="34" charset="0"/>
              <a:buNone/>
            </a:pPr>
            <a:r>
              <a:rPr lang="en-US" sz="2000" b="1">
                <a:solidFill>
                  <a:srgbClr val="323232"/>
                </a:solidFill>
                <a:latin typeface="Calibri"/>
              </a:rPr>
              <a:t>Preparing for Strategic Pivots</a:t>
            </a:r>
          </a:p>
          <a:p>
            <a:pPr marL="0" lvl="1" indent="0">
              <a:buFont typeface="Arial" panose="020B0604020202020204" pitchFamily="34" charset="0"/>
              <a:buNone/>
            </a:pPr>
            <a:r>
              <a:rPr lang="en-US" sz="2000">
                <a:solidFill>
                  <a:srgbClr val="323232"/>
                </a:solidFill>
                <a:latin typeface="Calibri"/>
              </a:rPr>
              <a:t>Develop readiness to adapt strategies swiftly in response to critical redline actions or emerging challenges.</a:t>
            </a:r>
          </a:p>
          <a:p>
            <a:pPr marL="0" indent="0">
              <a:spcBef>
                <a:spcPts val="2500"/>
              </a:spcBef>
              <a:buFont typeface="Arial" panose="020B0604020202020204" pitchFamily="34" charset="0"/>
              <a:buNone/>
            </a:pPr>
            <a:r>
              <a:rPr lang="en-US" sz="2000" b="1">
                <a:solidFill>
                  <a:srgbClr val="323232"/>
                </a:solidFill>
                <a:latin typeface="Calibri"/>
              </a:rPr>
              <a:t>Designing Escalating Campaigns</a:t>
            </a:r>
          </a:p>
          <a:p>
            <a:pPr marL="0" lvl="1" indent="0">
              <a:buFont typeface="Arial" panose="020B0604020202020204" pitchFamily="34" charset="0"/>
              <a:buNone/>
            </a:pPr>
            <a:r>
              <a:rPr lang="en-US" sz="2000">
                <a:solidFill>
                  <a:srgbClr val="323232"/>
                </a:solidFill>
                <a:latin typeface="Calibri"/>
              </a:rPr>
              <a:t>Practice crafting campaign tactics that escalate effectively to build momentum and impact over time.</a:t>
            </a:r>
          </a:p>
        </p:txBody>
      </p:sp>
      <p:sp>
        <p:nvSpPr>
          <p:cNvPr id="5" name="Footer Placeholder 4">
            <a:extLst>
              <a:ext uri="{FF2B5EF4-FFF2-40B4-BE49-F238E27FC236}">
                <a16:creationId xmlns:a16="http://schemas.microsoft.com/office/drawing/2014/main" id="{7923C3FC-EBF4-D2BF-FEE7-CC857582DAC1}"/>
              </a:ext>
            </a:extLst>
          </p:cNvPr>
          <p:cNvSpPr>
            <a:spLocks noGrp="1"/>
          </p:cNvSpPr>
          <p:nvPr>
            <p:ph type="ftr" sz="quarter" idx="11"/>
          </p:nvPr>
        </p:nvSpPr>
        <p:spPr>
          <a:xfrm>
            <a:off x="457200" y="6445997"/>
            <a:ext cx="3408011"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7E6F2DDD-540D-397D-EDEA-7B15425227AC}"/>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C750D346-BC54-5EB6-58F0-1A3198526BCD}"/>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2</a:t>
            </a:fld>
            <a:endParaRPr lang="en-US"/>
          </a:p>
        </p:txBody>
      </p:sp>
    </p:spTree>
    <p:extLst>
      <p:ext uri="{BB962C8B-B14F-4D97-AF65-F5344CB8AC3E}">
        <p14:creationId xmlns:p14="http://schemas.microsoft.com/office/powerpoint/2010/main" val="33564581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Developing a Theory of Change</a:t>
            </a:r>
          </a:p>
        </p:txBody>
      </p:sp>
      <p:sp>
        <p:nvSpPr>
          <p:cNvPr id="3" name="Content Placeholder 2"/>
          <p:cNvSpPr>
            <a:spLocks noGrp="1"/>
          </p:cNvSpPr>
          <p:nvPr>
            <p:ph idx="1"/>
          </p:nvPr>
        </p:nvSpPr>
        <p:spPr/>
        <p:txBody>
          <a:bodyPr>
            <a:normAutofit fontScale="85000" lnSpcReduction="10000"/>
          </a:bodyPr>
          <a:lstStyle/>
          <a:p>
            <a:r>
              <a:rPr dirty="0"/>
              <a:t>A Theory of Change helps define how your campaign will achieve its goals.</a:t>
            </a:r>
          </a:p>
          <a:p>
            <a:endParaRPr dirty="0"/>
          </a:p>
          <a:p>
            <a:r>
              <a:rPr dirty="0"/>
              <a:t>Key Components:</a:t>
            </a:r>
          </a:p>
          <a:p>
            <a:r>
              <a:rPr dirty="0"/>
              <a:t>- Define the problem your community faces</a:t>
            </a:r>
          </a:p>
          <a:p>
            <a:r>
              <a:rPr dirty="0"/>
              <a:t>- Identify the strategic goal</a:t>
            </a:r>
          </a:p>
          <a:p>
            <a:r>
              <a:rPr dirty="0"/>
              <a:t>- Understand power dynamics: who has resources, who needs them</a:t>
            </a:r>
          </a:p>
          <a:p>
            <a:r>
              <a:rPr dirty="0"/>
              <a:t>- Map your constituency's resources and influence</a:t>
            </a:r>
          </a:p>
          <a:p>
            <a:r>
              <a:rPr dirty="0"/>
              <a:t>- Use If-Then planning to test assumptions</a:t>
            </a:r>
          </a:p>
          <a:p>
            <a:pPr marL="0" indent="0">
              <a:buNone/>
            </a:pPr>
            <a:endParaRPr dirty="0"/>
          </a:p>
          <a:p>
            <a:r>
              <a:rPr dirty="0"/>
              <a:t>Organizing Sentence:</a:t>
            </a:r>
          </a:p>
          <a:p>
            <a:r>
              <a:rPr dirty="0"/>
              <a:t>We are organizing [WHO] to achieve [WHAT] by [HOW] to achieve [CHANGE].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Theory of Change Drives Strategy</a:t>
            </a:r>
          </a:p>
        </p:txBody>
      </p:sp>
      <p:sp>
        <p:nvSpPr>
          <p:cNvPr id="3" name="Content Placeholder 2"/>
          <p:cNvSpPr>
            <a:spLocks noGrp="1"/>
          </p:cNvSpPr>
          <p:nvPr>
            <p:ph idx="1"/>
          </p:nvPr>
        </p:nvSpPr>
        <p:spPr/>
        <p:txBody>
          <a:bodyPr/>
          <a:lstStyle/>
          <a:p>
            <a:r>
              <a:rPr sz="2000">
                <a:solidFill>
                  <a:srgbClr val="323232"/>
                </a:solidFill>
                <a:latin typeface="Calibri"/>
              </a:rPr>
              <a:t>A clear theory of change is essential to developing a shared strategy.</a:t>
            </a:r>
          </a:p>
          <a:p>
            <a:pPr>
              <a:defRPr sz="2000">
                <a:solidFill>
                  <a:srgbClr val="323232"/>
                </a:solidFill>
                <a:latin typeface="Calibri"/>
              </a:defRPr>
            </a:pPr>
            <a:r>
              <a:rPr sz="2000">
                <a:solidFill>
                  <a:srgbClr val="323232"/>
                </a:solidFill>
                <a:latin typeface="Calibri"/>
              </a:rPr>
              <a:t>It helps organizers identify the power they have, the change they seek, and the path to get there.</a:t>
            </a:r>
          </a:p>
          <a:p>
            <a:pPr>
              <a:defRPr sz="2000">
                <a:solidFill>
                  <a:srgbClr val="323232"/>
                </a:solidFill>
                <a:latin typeface="Calibri"/>
              </a:defRPr>
            </a:pPr>
            <a:r>
              <a:rPr sz="2000">
                <a:solidFill>
                  <a:srgbClr val="323232"/>
                </a:solidFill>
                <a:latin typeface="Calibri"/>
              </a:rPr>
              <a:t>Strategy then guides the escalation timeline and necessary pivots in tactics.</a:t>
            </a:r>
          </a:p>
          <a:p>
            <a:pPr>
              <a:defRPr sz="2000">
                <a:solidFill>
                  <a:srgbClr val="323232"/>
                </a:solidFill>
                <a:latin typeface="Calibri"/>
              </a:defRPr>
            </a:pPr>
            <a:r>
              <a:rPr sz="2000">
                <a:solidFill>
                  <a:srgbClr val="323232"/>
                </a:solidFill>
                <a:latin typeface="Calibri"/>
              </a:rPr>
              <a:t>Tactics must be joyful, creative, and aligned with strategic goals to build lasting power.</a:t>
            </a:r>
          </a:p>
        </p:txBody>
      </p:sp>
    </p:spTree>
    <p:extLst>
      <p:ext uri="{BB962C8B-B14F-4D97-AF65-F5344CB8AC3E}">
        <p14:creationId xmlns:p14="http://schemas.microsoft.com/office/powerpoint/2010/main" val="2819195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D25A0-0C10-0CB8-4685-161F8267C939}"/>
              </a:ext>
            </a:extLst>
          </p:cNvPr>
          <p:cNvSpPr>
            <a:spLocks noGrp="1"/>
          </p:cNvSpPr>
          <p:nvPr>
            <p:ph type="title"/>
          </p:nvPr>
        </p:nvSpPr>
        <p:spPr>
          <a:xfrm>
            <a:off x="4472644" y="669386"/>
            <a:ext cx="7231413" cy="1005840"/>
          </a:xfrm>
        </p:spPr>
        <p:txBody>
          <a:bodyPr anchor="b">
            <a:normAutofit/>
          </a:bodyPr>
          <a:lstStyle/>
          <a:p>
            <a:r>
              <a:rPr lang="en-US" sz="2000">
                <a:solidFill>
                  <a:srgbClr val="323232"/>
                </a:solidFill>
                <a:latin typeface="Calibri"/>
              </a:rPr>
              <a:t>Strategy vs. Tactics</a:t>
            </a:r>
          </a:p>
        </p:txBody>
      </p:sp>
      <p:pic>
        <p:nvPicPr>
          <p:cNvPr id="8" name="Content Placeholder 7" descr="Business team forming words from alphabet blocks.">
            <a:extLst>
              <a:ext uri="{FF2B5EF4-FFF2-40B4-BE49-F238E27FC236}">
                <a16:creationId xmlns:a16="http://schemas.microsoft.com/office/drawing/2014/main" id="{282273A8-8AF5-42D9-AD7E-21F0419AF0D9}"/>
              </a:ext>
            </a:extLst>
          </p:cNvPr>
          <p:cNvPicPr>
            <a:picLocks noGrp="1" noChangeAspect="1"/>
          </p:cNvPicPr>
          <p:nvPr>
            <p:ph type="pic" sz="quarter" idx="13"/>
          </p:nvPr>
        </p:nvPicPr>
        <p:blipFill>
          <a:blip r:embed="rId3"/>
          <a:srcRect l="3240" r="13154" b="-1"/>
          <a:stretch>
            <a:fillRect/>
          </a:stretch>
        </p:blipFill>
        <p:spPr>
          <a:xfrm>
            <a:off x="-8994" y="-5468"/>
            <a:ext cx="4011836" cy="6398066"/>
          </a:xfrm>
          <a:prstGeom prst="rect">
            <a:avLst/>
          </a:prstGeom>
          <a:noFill/>
        </p:spPr>
      </p:pic>
      <p:sp>
        <p:nvSpPr>
          <p:cNvPr id="4" name="Content Placeholder 3">
            <a:extLst>
              <a:ext uri="{FF2B5EF4-FFF2-40B4-BE49-F238E27FC236}">
                <a16:creationId xmlns:a16="http://schemas.microsoft.com/office/drawing/2014/main" id="{2D7467DB-4DD4-43A1-9533-3D1FBDEF3A13}"/>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472644" y="1812385"/>
            <a:ext cx="7231407" cy="4423855"/>
          </a:xfrm>
        </p:spPr>
        <p:txBody>
          <a:bodyPr>
            <a:normAutofit/>
          </a:bodyPr>
          <a:lstStyle/>
          <a:p>
            <a:pPr marL="0" indent="0">
              <a:spcBef>
                <a:spcPts val="2500"/>
              </a:spcBef>
              <a:buFont typeface="Arial" panose="020B0604020202020204" pitchFamily="34" charset="0"/>
              <a:buNone/>
            </a:pPr>
            <a:r>
              <a:rPr lang="en-US" sz="2000" b="1">
                <a:solidFill>
                  <a:srgbClr val="323232"/>
                </a:solidFill>
                <a:latin typeface="Calibri"/>
              </a:rPr>
              <a:t>Definition of Strategy</a:t>
            </a:r>
          </a:p>
          <a:p>
            <a:pPr marL="0" lvl="1" indent="0">
              <a:buFont typeface="Arial" panose="020B0604020202020204" pitchFamily="34" charset="0"/>
              <a:buNone/>
            </a:pPr>
            <a:r>
              <a:rPr lang="en-US" sz="2000">
                <a:solidFill>
                  <a:srgbClr val="323232"/>
                </a:solidFill>
                <a:latin typeface="Calibri"/>
              </a:rPr>
              <a:t>Strategy is the comprehensive plan guiding a campaign towards its ultimate goals over time.</a:t>
            </a:r>
          </a:p>
          <a:p>
            <a:pPr marL="0" indent="0">
              <a:spcBef>
                <a:spcPts val="2500"/>
              </a:spcBef>
              <a:buFont typeface="Arial" panose="020B0604020202020204" pitchFamily="34" charset="0"/>
              <a:buNone/>
            </a:pPr>
            <a:r>
              <a:rPr lang="en-US" sz="2000" b="1">
                <a:solidFill>
                  <a:srgbClr val="323232"/>
                </a:solidFill>
                <a:latin typeface="Calibri"/>
              </a:rPr>
              <a:t>Definition of Tactics</a:t>
            </a:r>
          </a:p>
          <a:p>
            <a:pPr marL="0" lvl="1" indent="0">
              <a:buFont typeface="Arial" panose="020B0604020202020204" pitchFamily="34" charset="0"/>
              <a:buNone/>
            </a:pPr>
            <a:r>
              <a:rPr lang="en-US" sz="2000">
                <a:solidFill>
                  <a:srgbClr val="323232"/>
                </a:solidFill>
                <a:latin typeface="Calibri"/>
              </a:rPr>
              <a:t>Tactics are specific actions or steps taken to execute the broader strategy effectively.</a:t>
            </a:r>
          </a:p>
          <a:p>
            <a:pPr marL="0" indent="0">
              <a:spcBef>
                <a:spcPts val="2500"/>
              </a:spcBef>
              <a:buFont typeface="Arial" panose="020B0604020202020204" pitchFamily="34" charset="0"/>
              <a:buNone/>
            </a:pPr>
            <a:r>
              <a:rPr lang="en-US" sz="2000" b="1">
                <a:solidFill>
                  <a:srgbClr val="323232"/>
                </a:solidFill>
                <a:latin typeface="Calibri"/>
              </a:rPr>
              <a:t>Importance of Analysis</a:t>
            </a:r>
          </a:p>
          <a:p>
            <a:pPr marL="0" lvl="1" indent="0">
              <a:buFont typeface="Arial" panose="020B0604020202020204" pitchFamily="34" charset="0"/>
              <a:buNone/>
            </a:pPr>
            <a:r>
              <a:rPr lang="en-US" sz="2000">
                <a:solidFill>
                  <a:srgbClr val="323232"/>
                </a:solidFill>
                <a:latin typeface="Calibri"/>
              </a:rPr>
              <a:t>Effective tactics require analyzing problems, setting goals, understanding targets, and leveraging power forms.</a:t>
            </a:r>
          </a:p>
          <a:p>
            <a:pPr marL="0" indent="0">
              <a:spcBef>
                <a:spcPts val="2500"/>
              </a:spcBef>
              <a:buFont typeface="Arial" panose="020B0604020202020204" pitchFamily="34" charset="0"/>
              <a:buNone/>
            </a:pPr>
            <a:r>
              <a:rPr lang="en-US" sz="2000" b="1">
                <a:solidFill>
                  <a:srgbClr val="323232"/>
                </a:solidFill>
                <a:latin typeface="Calibri"/>
              </a:rPr>
              <a:t>Strategic Warning</a:t>
            </a:r>
          </a:p>
          <a:p>
            <a:pPr marL="0" lvl="1" indent="0">
              <a:buFont typeface="Arial" panose="020B0604020202020204" pitchFamily="34" charset="0"/>
              <a:buNone/>
            </a:pPr>
            <a:r>
              <a:rPr lang="en-US" sz="2000">
                <a:solidFill>
                  <a:srgbClr val="323232"/>
                </a:solidFill>
                <a:latin typeface="Calibri"/>
              </a:rPr>
              <a:t>Without a clear strategy, one risks becoming part of another’s plan, highlighting strategy’s critical role.</a:t>
            </a:r>
          </a:p>
        </p:txBody>
      </p:sp>
      <p:sp>
        <p:nvSpPr>
          <p:cNvPr id="5" name="Footer Placeholder 4">
            <a:extLst>
              <a:ext uri="{FF2B5EF4-FFF2-40B4-BE49-F238E27FC236}">
                <a16:creationId xmlns:a16="http://schemas.microsoft.com/office/drawing/2014/main" id="{BD94A05C-7507-7979-6526-1F8CC222D123}"/>
              </a:ext>
            </a:extLst>
          </p:cNvPr>
          <p:cNvSpPr>
            <a:spLocks noGrp="1"/>
          </p:cNvSpPr>
          <p:nvPr>
            <p:ph type="ftr" sz="quarter" idx="11"/>
          </p:nvPr>
        </p:nvSpPr>
        <p:spPr>
          <a:xfrm>
            <a:off x="457200" y="6445997"/>
            <a:ext cx="3408011"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90A2F914-3B71-ACE2-5E11-662F1B86E690}"/>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B9E7EA2D-2237-C073-5A97-12FC1BDA8C49}"/>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5</a:t>
            </a:fld>
            <a:endParaRPr lang="en-US"/>
          </a:p>
        </p:txBody>
      </p:sp>
    </p:spTree>
    <p:extLst>
      <p:ext uri="{BB962C8B-B14F-4D97-AF65-F5344CB8AC3E}">
        <p14:creationId xmlns:p14="http://schemas.microsoft.com/office/powerpoint/2010/main" val="34521304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D6EAB-8334-1F8D-92FC-963FE2CE2495}"/>
              </a:ext>
            </a:extLst>
          </p:cNvPr>
          <p:cNvSpPr>
            <a:spLocks noGrp="1"/>
          </p:cNvSpPr>
          <p:nvPr>
            <p:ph type="title"/>
          </p:nvPr>
        </p:nvSpPr>
        <p:spPr>
          <a:xfrm>
            <a:off x="8191500" y="458144"/>
            <a:ext cx="3433926" cy="1681551"/>
          </a:xfrm>
        </p:spPr>
        <p:txBody>
          <a:bodyPr anchor="b">
            <a:normAutofit/>
          </a:bodyPr>
          <a:lstStyle/>
          <a:p>
            <a:r>
              <a:rPr lang="en-US" sz="2000">
                <a:solidFill>
                  <a:srgbClr val="323232"/>
                </a:solidFill>
                <a:latin typeface="Calibri"/>
              </a:rPr>
              <a:t>Joyful Escalation</a:t>
            </a:r>
          </a:p>
        </p:txBody>
      </p:sp>
      <p:pic>
        <p:nvPicPr>
          <p:cNvPr id="8" name="Content Placeholder 7" descr="Ukrainian support">
            <a:extLst>
              <a:ext uri="{FF2B5EF4-FFF2-40B4-BE49-F238E27FC236}">
                <a16:creationId xmlns:a16="http://schemas.microsoft.com/office/drawing/2014/main" id="{D4C8BA42-8335-42F0-A17F-997B71493DAF}"/>
              </a:ext>
            </a:extLst>
          </p:cNvPr>
          <p:cNvPicPr>
            <a:picLocks noGrp="1" noChangeAspect="1"/>
          </p:cNvPicPr>
          <p:nvPr>
            <p:ph type="pic" sz="quarter" idx="13"/>
          </p:nvPr>
        </p:nvPicPr>
        <p:blipFill>
          <a:blip r:embed="rId3"/>
          <a:srcRect l="18245" r="1167"/>
          <a:stretch>
            <a:fillRect/>
          </a:stretch>
        </p:blipFill>
        <p:spPr>
          <a:xfrm>
            <a:off x="20" y="10"/>
            <a:ext cx="7722272" cy="6396271"/>
          </a:xfrm>
          <a:prstGeom prst="rect">
            <a:avLst/>
          </a:prstGeom>
          <a:noFill/>
        </p:spPr>
      </p:pic>
      <p:sp>
        <p:nvSpPr>
          <p:cNvPr id="4" name="Content Placeholder 3">
            <a:extLst>
              <a:ext uri="{FF2B5EF4-FFF2-40B4-BE49-F238E27FC236}">
                <a16:creationId xmlns:a16="http://schemas.microsoft.com/office/drawing/2014/main" id="{6230179D-140F-4B85-84B3-8BA1BCA0E4B4}"/>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191500" y="2276856"/>
            <a:ext cx="3433926" cy="3785616"/>
          </a:xfrm>
        </p:spPr>
        <p:txBody>
          <a:bodyPr>
            <a:normAutofit/>
          </a:bodyPr>
          <a:lstStyle/>
          <a:p>
            <a:pPr marL="0" indent="0">
              <a:lnSpc>
                <a:spcPct val="110000"/>
              </a:lnSpc>
              <a:spcBef>
                <a:spcPts val="2500"/>
              </a:spcBef>
              <a:buFont typeface="Arial" panose="020B0604020202020204" pitchFamily="34" charset="0"/>
              <a:buNone/>
            </a:pPr>
            <a:r>
              <a:rPr lang="en-US" sz="2000" b="1">
                <a:solidFill>
                  <a:srgbClr val="323232"/>
                </a:solidFill>
                <a:latin typeface="Calibri"/>
              </a:rPr>
              <a:t>Creative Participation Tactics</a:t>
            </a:r>
          </a:p>
          <a:p>
            <a:pPr marL="0" lvl="1" indent="0">
              <a:lnSpc>
                <a:spcPct val="110000"/>
              </a:lnSpc>
              <a:buFont typeface="Arial" panose="020B0604020202020204" pitchFamily="34" charset="0"/>
              <a:buNone/>
            </a:pPr>
            <a:r>
              <a:rPr lang="en-US" sz="2000">
                <a:solidFill>
                  <a:srgbClr val="323232"/>
                </a:solidFill>
                <a:latin typeface="Calibri"/>
              </a:rPr>
              <a:t>Joyful escalation uses creative methods like coordinated color days and art builds to boost engagement and morale.</a:t>
            </a:r>
          </a:p>
          <a:p>
            <a:pPr marL="0" indent="0">
              <a:lnSpc>
                <a:spcPct val="110000"/>
              </a:lnSpc>
              <a:spcBef>
                <a:spcPts val="2500"/>
              </a:spcBef>
              <a:buFont typeface="Arial" panose="020B0604020202020204" pitchFamily="34" charset="0"/>
              <a:buNone/>
            </a:pPr>
            <a:r>
              <a:rPr lang="en-US" sz="2000" b="1">
                <a:solidFill>
                  <a:srgbClr val="323232"/>
                </a:solidFill>
                <a:latin typeface="Calibri"/>
              </a:rPr>
              <a:t>Community Rallies and Songs</a:t>
            </a:r>
          </a:p>
          <a:p>
            <a:pPr marL="0" lvl="1" indent="0">
              <a:lnSpc>
                <a:spcPct val="110000"/>
              </a:lnSpc>
              <a:buFont typeface="Arial" panose="020B0604020202020204" pitchFamily="34" charset="0"/>
              <a:buNone/>
            </a:pPr>
            <a:r>
              <a:rPr lang="en-US" sz="2000">
                <a:solidFill>
                  <a:srgbClr val="323232"/>
                </a:solidFill>
                <a:latin typeface="Calibri"/>
              </a:rPr>
              <a:t>Song creation and community rallies energize supporters and create a positive atmosphere around campaigns.</a:t>
            </a:r>
          </a:p>
          <a:p>
            <a:pPr marL="0" indent="0">
              <a:lnSpc>
                <a:spcPct val="110000"/>
              </a:lnSpc>
              <a:spcBef>
                <a:spcPts val="2500"/>
              </a:spcBef>
              <a:buFont typeface="Arial" panose="020B0604020202020204" pitchFamily="34" charset="0"/>
              <a:buNone/>
            </a:pPr>
            <a:r>
              <a:rPr lang="en-US" sz="2000" b="1">
                <a:solidFill>
                  <a:srgbClr val="323232"/>
                </a:solidFill>
                <a:latin typeface="Calibri"/>
              </a:rPr>
              <a:t>Media and Public Influence</a:t>
            </a:r>
          </a:p>
          <a:p>
            <a:pPr marL="0" lvl="1" indent="0">
              <a:lnSpc>
                <a:spcPct val="110000"/>
              </a:lnSpc>
              <a:buFont typeface="Arial" panose="020B0604020202020204" pitchFamily="34" charset="0"/>
              <a:buNone/>
            </a:pPr>
            <a:r>
              <a:rPr lang="en-US" sz="2000">
                <a:solidFill>
                  <a:srgbClr val="323232"/>
                </a:solidFill>
                <a:latin typeface="Calibri"/>
              </a:rPr>
              <a:t>Joyful tactics attract media attention and help sway undecided stakeholders with a positive message.</a:t>
            </a:r>
          </a:p>
        </p:txBody>
      </p:sp>
      <p:sp>
        <p:nvSpPr>
          <p:cNvPr id="5" name="Footer Placeholder 4">
            <a:extLst>
              <a:ext uri="{FF2B5EF4-FFF2-40B4-BE49-F238E27FC236}">
                <a16:creationId xmlns:a16="http://schemas.microsoft.com/office/drawing/2014/main" id="{2507ACE5-85EF-1727-C75A-ADB0C4FA2501}"/>
              </a:ext>
            </a:extLst>
          </p:cNvPr>
          <p:cNvSpPr>
            <a:spLocks noGrp="1"/>
          </p:cNvSpPr>
          <p:nvPr>
            <p:ph type="ftr" sz="quarter" idx="11"/>
          </p:nvPr>
        </p:nvSpPr>
        <p:spPr>
          <a:xfrm>
            <a:off x="457200" y="6445997"/>
            <a:ext cx="3949302"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824D238F-8486-E9A7-3922-E74C281DF8BB}"/>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A9AF6EDD-C88A-BC09-B355-0B0BEF58A26B}"/>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6</a:t>
            </a:fld>
            <a:endParaRPr lang="en-US"/>
          </a:p>
        </p:txBody>
      </p:sp>
    </p:spTree>
    <p:extLst>
      <p:ext uri="{BB962C8B-B14F-4D97-AF65-F5344CB8AC3E}">
        <p14:creationId xmlns:p14="http://schemas.microsoft.com/office/powerpoint/2010/main" val="10726147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5E859-D53B-5BC0-4B89-C046AECAC87E}"/>
              </a:ext>
            </a:extLst>
          </p:cNvPr>
          <p:cNvSpPr>
            <a:spLocks noGrp="1"/>
          </p:cNvSpPr>
          <p:nvPr>
            <p:ph type="title"/>
          </p:nvPr>
        </p:nvSpPr>
        <p:spPr>
          <a:xfrm>
            <a:off x="457199" y="681037"/>
            <a:ext cx="11277596" cy="1009652"/>
          </a:xfrm>
        </p:spPr>
        <p:txBody>
          <a:bodyPr anchor="ctr">
            <a:normAutofit/>
          </a:bodyPr>
          <a:lstStyle/>
          <a:p>
            <a:r>
              <a:rPr lang="en-US" sz="2000">
                <a:solidFill>
                  <a:srgbClr val="323232"/>
                </a:solidFill>
                <a:latin typeface="Calibri"/>
              </a:rPr>
              <a:t>Redline Pivots</a:t>
            </a:r>
          </a:p>
        </p:txBody>
      </p:sp>
      <p:sp>
        <p:nvSpPr>
          <p:cNvPr id="4" name="Content Placeholder 3">
            <a:extLst>
              <a:ext uri="{FF2B5EF4-FFF2-40B4-BE49-F238E27FC236}">
                <a16:creationId xmlns:a16="http://schemas.microsoft.com/office/drawing/2014/main" id="{1FAE7814-E617-88BF-2C11-AEA28128A11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7201" y="2098467"/>
            <a:ext cx="4415882" cy="4078495"/>
          </a:xfrm>
        </p:spPr>
        <p:txBody>
          <a:bodyPr>
            <a:normAutofit/>
          </a:bodyPr>
          <a:lstStyle/>
          <a:p>
            <a:pPr marL="0" indent="0">
              <a:spcBef>
                <a:spcPts val="2500"/>
              </a:spcBef>
              <a:buFont typeface="Arial" panose="020B0604020202020204" pitchFamily="34" charset="0"/>
              <a:buNone/>
            </a:pPr>
            <a:r>
              <a:rPr lang="en-US" sz="2000" b="1">
                <a:solidFill>
                  <a:srgbClr val="323232"/>
                </a:solidFill>
                <a:latin typeface="Calibri"/>
              </a:rPr>
              <a:t>Definition of Redline Events</a:t>
            </a:r>
          </a:p>
          <a:p>
            <a:pPr marL="0" lvl="1" indent="0">
              <a:buFont typeface="Arial" panose="020B0604020202020204" pitchFamily="34" charset="0"/>
              <a:buNone/>
            </a:pPr>
            <a:r>
              <a:rPr lang="en-US" sz="2000">
                <a:solidFill>
                  <a:srgbClr val="323232"/>
                </a:solidFill>
                <a:latin typeface="Calibri"/>
              </a:rPr>
              <a:t>Redline events involve employer actions crossing legal or ethical lines like firing organizers or surveillance.</a:t>
            </a:r>
          </a:p>
          <a:p>
            <a:pPr marL="0" indent="0">
              <a:spcBef>
                <a:spcPts val="2500"/>
              </a:spcBef>
              <a:buFont typeface="Arial" panose="020B0604020202020204" pitchFamily="34" charset="0"/>
              <a:buNone/>
            </a:pPr>
            <a:r>
              <a:rPr lang="en-US" sz="2000" b="1">
                <a:solidFill>
                  <a:srgbClr val="323232"/>
                </a:solidFill>
                <a:latin typeface="Calibri"/>
              </a:rPr>
              <a:t>Strategic Campaign Pivots</a:t>
            </a:r>
          </a:p>
          <a:p>
            <a:pPr marL="0" lvl="1" indent="0">
              <a:buFont typeface="Arial" panose="020B0604020202020204" pitchFamily="34" charset="0"/>
              <a:buNone/>
            </a:pPr>
            <a:r>
              <a:rPr lang="en-US" sz="2000">
                <a:solidFill>
                  <a:srgbClr val="323232"/>
                </a:solidFill>
                <a:latin typeface="Calibri"/>
              </a:rPr>
              <a:t>Campaigns respond by shifting to public exposure and worker protection through legal and media actions.</a:t>
            </a:r>
          </a:p>
          <a:p>
            <a:pPr marL="0" indent="0">
              <a:spcBef>
                <a:spcPts val="2500"/>
              </a:spcBef>
              <a:buFont typeface="Arial" panose="020B0604020202020204" pitchFamily="34" charset="0"/>
              <a:buNone/>
            </a:pPr>
            <a:r>
              <a:rPr lang="en-US" sz="2000" b="1">
                <a:solidFill>
                  <a:srgbClr val="323232"/>
                </a:solidFill>
                <a:latin typeface="Calibri"/>
              </a:rPr>
              <a:t>Tactics to Increase Pressure</a:t>
            </a:r>
          </a:p>
          <a:p>
            <a:pPr marL="0" lvl="1" indent="0">
              <a:buFont typeface="Arial" panose="020B0604020202020204" pitchFamily="34" charset="0"/>
              <a:buNone/>
            </a:pPr>
            <a:r>
              <a:rPr lang="en-US" sz="2000">
                <a:solidFill>
                  <a:srgbClr val="323232"/>
                </a:solidFill>
                <a:latin typeface="Calibri"/>
              </a:rPr>
              <a:t>Filing charges, media campaigns, rallies, and community alliances help galvanize support and pressure employers.</a:t>
            </a:r>
          </a:p>
        </p:txBody>
      </p:sp>
      <p:pic>
        <p:nvPicPr>
          <p:cNvPr id="8" name="Content Placeholder 7" descr="Crowd of people.">
            <a:extLst>
              <a:ext uri="{FF2B5EF4-FFF2-40B4-BE49-F238E27FC236}">
                <a16:creationId xmlns:a16="http://schemas.microsoft.com/office/drawing/2014/main" id="{604CCC67-A4D0-4D7A-B7F7-ECF562B70D13}"/>
              </a:ext>
            </a:extLst>
          </p:cNvPr>
          <p:cNvPicPr>
            <a:picLocks noGrp="1" noChangeAspect="1"/>
          </p:cNvPicPr>
          <p:nvPr>
            <p:ph type="pic" sz="quarter" idx="13"/>
          </p:nvPr>
        </p:nvPicPr>
        <p:blipFill>
          <a:blip r:embed="rId3"/>
          <a:stretch/>
        </p:blipFill>
        <p:spPr>
          <a:xfrm>
            <a:off x="5332581" y="2688797"/>
            <a:ext cx="6863265" cy="2848254"/>
          </a:xfrm>
          <a:prstGeom prst="rect">
            <a:avLst/>
          </a:prstGeom>
          <a:noFill/>
        </p:spPr>
      </p:pic>
      <p:sp>
        <p:nvSpPr>
          <p:cNvPr id="5" name="Footer Placeholder 4">
            <a:extLst>
              <a:ext uri="{FF2B5EF4-FFF2-40B4-BE49-F238E27FC236}">
                <a16:creationId xmlns:a16="http://schemas.microsoft.com/office/drawing/2014/main" id="{F89C4FDA-0EBB-A19F-1140-C7A3C4EDE247}"/>
              </a:ext>
            </a:extLst>
          </p:cNvPr>
          <p:cNvSpPr>
            <a:spLocks noGrp="1"/>
          </p:cNvSpPr>
          <p:nvPr>
            <p:ph type="ftr" sz="quarter" idx="11"/>
          </p:nvPr>
        </p:nvSpPr>
        <p:spPr>
          <a:xfrm>
            <a:off x="457200" y="6445997"/>
            <a:ext cx="3949302"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29E503CA-1083-C2BE-6FA3-E01F62BB6D39}"/>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E108A613-65B7-FF74-8AAB-0AC151AD8AAD}"/>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7</a:t>
            </a:fld>
            <a:endParaRPr lang="en-US"/>
          </a:p>
        </p:txBody>
      </p:sp>
    </p:spTree>
    <p:extLst>
      <p:ext uri="{BB962C8B-B14F-4D97-AF65-F5344CB8AC3E}">
        <p14:creationId xmlns:p14="http://schemas.microsoft.com/office/powerpoint/2010/main" val="17610975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D7662-04A8-C155-6A7B-4CC47EDB080C}"/>
              </a:ext>
            </a:extLst>
          </p:cNvPr>
          <p:cNvSpPr>
            <a:spLocks noGrp="1"/>
          </p:cNvSpPr>
          <p:nvPr>
            <p:ph type="title"/>
          </p:nvPr>
        </p:nvSpPr>
        <p:spPr>
          <a:xfrm>
            <a:off x="457199" y="377072"/>
            <a:ext cx="4958078" cy="1225485"/>
          </a:xfrm>
        </p:spPr>
        <p:txBody>
          <a:bodyPr anchor="t">
            <a:normAutofit/>
          </a:bodyPr>
          <a:lstStyle/>
          <a:p>
            <a:r>
              <a:rPr lang="en-US" sz="2000">
                <a:solidFill>
                  <a:srgbClr val="323232"/>
                </a:solidFill>
                <a:latin typeface="Calibri"/>
              </a:rPr>
              <a:t>Breakout Activity Steps</a:t>
            </a:r>
          </a:p>
        </p:txBody>
      </p:sp>
      <p:pic>
        <p:nvPicPr>
          <p:cNvPr id="8" name="Content Placeholder 7">
            <a:extLst>
              <a:ext uri="{FF2B5EF4-FFF2-40B4-BE49-F238E27FC236}">
                <a16:creationId xmlns:a16="http://schemas.microsoft.com/office/drawing/2014/main" id="{58065F15-E6C2-4975-86A4-86D1DBA80E39}"/>
              </a:ext>
            </a:extLst>
          </p:cNvPr>
          <p:cNvPicPr>
            <a:picLocks noGrp="1" noChangeAspect="1"/>
          </p:cNvPicPr>
          <p:nvPr>
            <p:ph type="pic" sz="quarter" idx="13"/>
          </p:nvPr>
        </p:nvPicPr>
        <p:blipFill>
          <a:blip r:embed="rId3"/>
          <a:srcRect l="16768" r="11989" b="-2"/>
          <a:stretch>
            <a:fillRect/>
          </a:stretch>
        </p:blipFill>
        <p:spPr>
          <a:xfrm>
            <a:off x="20" y="1842182"/>
            <a:ext cx="5758152" cy="4546457"/>
          </a:xfrm>
          <a:prstGeom prst="rect">
            <a:avLst/>
          </a:prstGeom>
          <a:noFill/>
        </p:spPr>
      </p:pic>
      <p:sp>
        <p:nvSpPr>
          <p:cNvPr id="4" name="Content Placeholder 3">
            <a:extLst>
              <a:ext uri="{FF2B5EF4-FFF2-40B4-BE49-F238E27FC236}">
                <a16:creationId xmlns:a16="http://schemas.microsoft.com/office/drawing/2014/main" id="{14421434-CA72-B8B6-84D1-62B7BC572711}"/>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377072"/>
            <a:ext cx="5558655" cy="5797484"/>
          </a:xfrm>
        </p:spPr>
        <p:txBody>
          <a:bodyPr>
            <a:normAutofit/>
          </a:bodyPr>
          <a:lstStyle/>
          <a:p>
            <a:pPr marL="0" indent="0">
              <a:spcBef>
                <a:spcPts val="2500"/>
              </a:spcBef>
              <a:buFont typeface="Arial" panose="020B0604020202020204" pitchFamily="34" charset="0"/>
              <a:buNone/>
            </a:pPr>
            <a:r>
              <a:rPr lang="en-US" sz="2000" b="1">
                <a:solidFill>
                  <a:srgbClr val="323232"/>
                </a:solidFill>
                <a:latin typeface="Calibri"/>
              </a:rPr>
              <a:t>Define Campaign Core</a:t>
            </a:r>
          </a:p>
          <a:p>
            <a:pPr marL="0" lvl="1" indent="0">
              <a:buFont typeface="Arial" panose="020B0604020202020204" pitchFamily="34" charset="0"/>
              <a:buNone/>
            </a:pPr>
            <a:r>
              <a:rPr lang="en-US" sz="2000">
                <a:solidFill>
                  <a:srgbClr val="323232"/>
                </a:solidFill>
                <a:latin typeface="Calibri"/>
              </a:rPr>
              <a:t>Teams define the campaign's core using the organizing sentence framework to establish focus and direction.</a:t>
            </a:r>
          </a:p>
          <a:p>
            <a:pPr marL="0" indent="0">
              <a:spcBef>
                <a:spcPts val="2500"/>
              </a:spcBef>
              <a:buFont typeface="Arial" panose="020B0604020202020204" pitchFamily="34" charset="0"/>
              <a:buNone/>
            </a:pPr>
            <a:r>
              <a:rPr lang="en-US" sz="2000" b="1">
                <a:solidFill>
                  <a:srgbClr val="323232"/>
                </a:solidFill>
                <a:latin typeface="Calibri"/>
              </a:rPr>
              <a:t>Develop Escalation Timeline</a:t>
            </a:r>
          </a:p>
          <a:p>
            <a:pPr marL="0" lvl="1" indent="0">
              <a:buFont typeface="Arial" panose="020B0604020202020204" pitchFamily="34" charset="0"/>
              <a:buNone/>
            </a:pPr>
            <a:r>
              <a:rPr lang="en-US" sz="2000">
                <a:solidFill>
                  <a:srgbClr val="323232"/>
                </a:solidFill>
                <a:latin typeface="Calibri"/>
              </a:rPr>
              <a:t>Create an escalation timeline using guides and examples to plan campaign progression effectively.</a:t>
            </a:r>
          </a:p>
          <a:p>
            <a:pPr marL="0" indent="0">
              <a:spcBef>
                <a:spcPts val="2500"/>
              </a:spcBef>
              <a:buFont typeface="Arial" panose="020B0604020202020204" pitchFamily="34" charset="0"/>
              <a:buNone/>
            </a:pPr>
            <a:r>
              <a:rPr lang="en-US" sz="2000" b="1">
                <a:solidFill>
                  <a:srgbClr val="323232"/>
                </a:solidFill>
                <a:latin typeface="Calibri"/>
              </a:rPr>
              <a:t>Prepare Pivot Plan</a:t>
            </a:r>
          </a:p>
          <a:p>
            <a:pPr marL="0" lvl="1" indent="0">
              <a:buFont typeface="Arial" panose="020B0604020202020204" pitchFamily="34" charset="0"/>
              <a:buNone/>
            </a:pPr>
            <a:r>
              <a:rPr lang="en-US" sz="2000">
                <a:solidFill>
                  <a:srgbClr val="323232"/>
                </a:solidFill>
                <a:latin typeface="Calibri"/>
              </a:rPr>
              <a:t>Prepare a pivot plan to address potential redline events and adapt tactics as needed.</a:t>
            </a:r>
          </a:p>
          <a:p>
            <a:pPr marL="0" indent="0">
              <a:spcBef>
                <a:spcPts val="2500"/>
              </a:spcBef>
              <a:buFont typeface="Arial" panose="020B0604020202020204" pitchFamily="34" charset="0"/>
              <a:buNone/>
            </a:pPr>
            <a:r>
              <a:rPr lang="en-US" sz="2000" b="1">
                <a:solidFill>
                  <a:srgbClr val="323232"/>
                </a:solidFill>
                <a:latin typeface="Calibri"/>
              </a:rPr>
              <a:t>Finalize and Present Tactics</a:t>
            </a:r>
          </a:p>
          <a:p>
            <a:pPr marL="0" lvl="1" indent="0">
              <a:buFont typeface="Arial" panose="020B0604020202020204" pitchFamily="34" charset="0"/>
              <a:buNone/>
            </a:pPr>
            <a:r>
              <a:rPr lang="en-US" sz="2000">
                <a:solidFill>
                  <a:srgbClr val="323232"/>
                </a:solidFill>
                <a:latin typeface="Calibri"/>
              </a:rPr>
              <a:t>Use worksheets to finalize tactic details and present joyful, escalation, and pivot tactics to the group.</a:t>
            </a:r>
          </a:p>
        </p:txBody>
      </p:sp>
      <p:sp>
        <p:nvSpPr>
          <p:cNvPr id="5" name="Footer Placeholder 4">
            <a:extLst>
              <a:ext uri="{FF2B5EF4-FFF2-40B4-BE49-F238E27FC236}">
                <a16:creationId xmlns:a16="http://schemas.microsoft.com/office/drawing/2014/main" id="{6DEC6923-0866-E3C6-115D-1C855C1C838E}"/>
              </a:ext>
            </a:extLst>
          </p:cNvPr>
          <p:cNvSpPr>
            <a:spLocks noGrp="1"/>
          </p:cNvSpPr>
          <p:nvPr>
            <p:ph type="ftr" sz="quarter" idx="11"/>
          </p:nvPr>
        </p:nvSpPr>
        <p:spPr>
          <a:xfrm>
            <a:off x="457200" y="6445997"/>
            <a:ext cx="3949302"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227B7C17-B564-33DC-E830-E35FF2CCB04A}"/>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3F7F6E75-C4D5-AF22-6D46-A687011D4541}"/>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8</a:t>
            </a:fld>
            <a:endParaRPr lang="en-US"/>
          </a:p>
        </p:txBody>
      </p:sp>
    </p:spTree>
    <p:extLst>
      <p:ext uri="{BB962C8B-B14F-4D97-AF65-F5344CB8AC3E}">
        <p14:creationId xmlns:p14="http://schemas.microsoft.com/office/powerpoint/2010/main" val="4130804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98CA9-43B7-4033-3074-F11B6AD5BF66}"/>
              </a:ext>
            </a:extLst>
          </p:cNvPr>
          <p:cNvSpPr>
            <a:spLocks noGrp="1"/>
          </p:cNvSpPr>
          <p:nvPr>
            <p:ph type="title"/>
          </p:nvPr>
        </p:nvSpPr>
        <p:spPr>
          <a:xfrm>
            <a:off x="685800" y="360221"/>
            <a:ext cx="10515600" cy="1330468"/>
          </a:xfrm>
        </p:spPr>
        <p:txBody>
          <a:bodyPr anchor="b">
            <a:normAutofit/>
          </a:bodyPr>
          <a:lstStyle/>
          <a:p>
            <a:r>
              <a:rPr lang="en-US" sz="2000">
                <a:solidFill>
                  <a:srgbClr val="323232"/>
                </a:solidFill>
                <a:latin typeface="Calibri"/>
              </a:rPr>
              <a:t>Tactic Planning Table</a:t>
            </a:r>
          </a:p>
        </p:txBody>
      </p:sp>
      <p:sp>
        <p:nvSpPr>
          <p:cNvPr id="4" name="Footer Placeholder 3">
            <a:extLst>
              <a:ext uri="{FF2B5EF4-FFF2-40B4-BE49-F238E27FC236}">
                <a16:creationId xmlns:a16="http://schemas.microsoft.com/office/drawing/2014/main" id="{F193BD07-D66F-FB86-4C7D-76DB11D7E45F}"/>
              </a:ext>
            </a:extLst>
          </p:cNvPr>
          <p:cNvSpPr>
            <a:spLocks noGrp="1"/>
          </p:cNvSpPr>
          <p:nvPr>
            <p:ph type="ftr" sz="quarter" idx="11"/>
          </p:nvPr>
        </p:nvSpPr>
        <p:spPr>
          <a:xfrm>
            <a:off x="685800" y="6445997"/>
            <a:ext cx="3949302" cy="365125"/>
          </a:xfrm>
        </p:spPr>
        <p:txBody>
          <a:bodyPr anchor="ctr">
            <a:normAutofit/>
          </a:bodyPr>
          <a:lstStyle/>
          <a:p>
            <a:pPr>
              <a:spcAft>
                <a:spcPts val="600"/>
              </a:spcAft>
            </a:pPr>
            <a:r>
              <a:rPr lang="en-US" sz="2000">
                <a:solidFill>
                  <a:srgbClr val="323232"/>
                </a:solidFill>
                <a:latin typeface="Calibri"/>
              </a:rPr>
              <a:t>Sample Footer Text</a:t>
            </a:r>
          </a:p>
        </p:txBody>
      </p:sp>
      <p:sp>
        <p:nvSpPr>
          <p:cNvPr id="5" name="Date Placeholder 4">
            <a:extLst>
              <a:ext uri="{FF2B5EF4-FFF2-40B4-BE49-F238E27FC236}">
                <a16:creationId xmlns:a16="http://schemas.microsoft.com/office/drawing/2014/main" id="{A6AC2A00-B9B0-D45B-1BD4-FA45E86AD8CC}"/>
              </a:ext>
            </a:extLst>
          </p:cNvPr>
          <p:cNvSpPr>
            <a:spLocks noGrp="1"/>
          </p:cNvSpPr>
          <p:nvPr>
            <p:ph type="dt" sz="half" idx="10"/>
          </p:nvPr>
        </p:nvSpPr>
        <p:spPr>
          <a:xfrm>
            <a:off x="9737594" y="6445997"/>
            <a:ext cx="1842115" cy="365125"/>
          </a:xfrm>
        </p:spPr>
        <p:txBody>
          <a:bodyPr anchor="ctr">
            <a:normAutofit/>
          </a:bodyPr>
          <a:lstStyle/>
          <a:p>
            <a:pPr>
              <a:spcAft>
                <a:spcPts val="600"/>
              </a:spcAft>
            </a:pPr>
            <a:fld id="{2F88F8D0-0E9B-4650-859F-69E8A62E8B3F}" type="datetime1">
              <a:rPr lang="en-US" smtClean="0"/>
              <a:pPr>
                <a:spcAft>
                  <a:spcPts val="600"/>
                </a:spcAft>
              </a:pPr>
              <a:t>10/22/2025</a:t>
            </a:fld>
            <a:endParaRPr lang="en-US"/>
          </a:p>
        </p:txBody>
      </p:sp>
      <p:sp>
        <p:nvSpPr>
          <p:cNvPr id="6" name="Slide Number Placeholder 5">
            <a:extLst>
              <a:ext uri="{FF2B5EF4-FFF2-40B4-BE49-F238E27FC236}">
                <a16:creationId xmlns:a16="http://schemas.microsoft.com/office/drawing/2014/main" id="{7447056C-6AAE-E65C-185D-6610FFB59FCE}"/>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9</a:t>
            </a:fld>
            <a:endParaRPr lang="en-US"/>
          </a:p>
        </p:txBody>
      </p:sp>
      <p:graphicFrame>
        <p:nvGraphicFramePr>
          <p:cNvPr id="8" name="Content Placeholder 7">
            <a:extLst>
              <a:ext uri="{FF2B5EF4-FFF2-40B4-BE49-F238E27FC236}">
                <a16:creationId xmlns:a16="http://schemas.microsoft.com/office/drawing/2014/main" id="{F0E6CFD6-2E3C-426C-B398-18A09DA2254F}"/>
              </a:ext>
            </a:extLst>
          </p:cNvPr>
          <p:cNvGraphicFramePr>
            <a:graphicFrameLocks noGrp="1"/>
          </p:cNvGraphicFramePr>
          <p:nvPr>
            <p:ph idx="1"/>
          </p:nvPr>
        </p:nvGraphicFramePr>
        <p:xfrm>
          <a:off x="685800" y="2226161"/>
          <a:ext cx="10515603" cy="3728933"/>
        </p:xfrm>
        <a:graphic>
          <a:graphicData uri="http://schemas.openxmlformats.org/drawingml/2006/table">
            <a:tbl>
              <a:tblPr firstRow="1" bandRow="1">
                <a:noFill/>
                <a:tableStyleId>{5C22544A-7EE6-4342-B048-85BDC9FD1C3A}</a:tableStyleId>
              </a:tblPr>
              <a:tblGrid>
                <a:gridCol w="1859034">
                  <a:extLst>
                    <a:ext uri="{9D8B030D-6E8A-4147-A177-3AD203B41FA5}">
                      <a16:colId xmlns:a16="http://schemas.microsoft.com/office/drawing/2014/main" val="3687101986"/>
                    </a:ext>
                  </a:extLst>
                </a:gridCol>
                <a:gridCol w="2282739">
                  <a:extLst>
                    <a:ext uri="{9D8B030D-6E8A-4147-A177-3AD203B41FA5}">
                      <a16:colId xmlns:a16="http://schemas.microsoft.com/office/drawing/2014/main" val="4147307401"/>
                    </a:ext>
                  </a:extLst>
                </a:gridCol>
                <a:gridCol w="2009054">
                  <a:extLst>
                    <a:ext uri="{9D8B030D-6E8A-4147-A177-3AD203B41FA5}">
                      <a16:colId xmlns:a16="http://schemas.microsoft.com/office/drawing/2014/main" val="3257402366"/>
                    </a:ext>
                  </a:extLst>
                </a:gridCol>
                <a:gridCol w="2363831">
                  <a:extLst>
                    <a:ext uri="{9D8B030D-6E8A-4147-A177-3AD203B41FA5}">
                      <a16:colId xmlns:a16="http://schemas.microsoft.com/office/drawing/2014/main" val="2862889657"/>
                    </a:ext>
                  </a:extLst>
                </a:gridCol>
                <a:gridCol w="2000945">
                  <a:extLst>
                    <a:ext uri="{9D8B030D-6E8A-4147-A177-3AD203B41FA5}">
                      <a16:colId xmlns:a16="http://schemas.microsoft.com/office/drawing/2014/main" val="2027415062"/>
                    </a:ext>
                  </a:extLst>
                </a:gridCol>
              </a:tblGrid>
              <a:tr h="1019813">
                <a:tc>
                  <a:txBody>
                    <a:bodyPr/>
                    <a:lstStyle/>
                    <a:p>
                      <a:pPr>
                        <a:buNone/>
                      </a:pPr>
                      <a:r>
                        <a:rPr lang="en-US" sz="2000" b="1" cap="all" spc="150">
                          <a:solidFill>
                            <a:schemeClr val="tx1"/>
                          </a:solidFill>
                        </a:rPr>
                        <a:t>Tactic</a:t>
                      </a:r>
                    </a:p>
                  </a:txBody>
                  <a:tcPr marL="175159" marR="175159" marT="175159" marB="175159"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Objective</a:t>
                      </a:r>
                    </a:p>
                  </a:txBody>
                  <a:tcPr marL="175159" marR="175159" marT="175159" marB="175159"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Target</a:t>
                      </a:r>
                    </a:p>
                  </a:txBody>
                  <a:tcPr marL="175159" marR="175159" marT="175159" marB="175159"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Power Leveraged</a:t>
                      </a:r>
                    </a:p>
                  </a:txBody>
                  <a:tcPr marL="175159" marR="175159" marT="175159" marB="175159"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Success Metric</a:t>
                      </a:r>
                    </a:p>
                  </a:txBody>
                  <a:tcPr marL="175159" marR="175159" marT="175159" marB="175159" anchor="ctr">
                    <a:lnL w="12700" cmpd="sng">
                      <a:noFill/>
                    </a:lnL>
                    <a:lnR w="12700" cmpd="sng">
                      <a:noFill/>
                    </a:lnR>
                    <a:lnT w="6350" cap="flat" cmpd="sng" algn="ctr">
                      <a:noFill/>
                      <a:prstDash val="solid"/>
                    </a:lnT>
                    <a:lnB w="28575" cap="flat" cmpd="sng" algn="ctr">
                      <a:solidFill>
                        <a:schemeClr val="accent1"/>
                      </a:solidFill>
                      <a:prstDash val="solid"/>
                    </a:lnB>
                    <a:noFill/>
                  </a:tcPr>
                </a:tc>
                <a:extLst>
                  <a:ext uri="{0D108BD9-81ED-4DB2-BD59-A6C34878D82A}">
                    <a16:rowId xmlns:a16="http://schemas.microsoft.com/office/drawing/2014/main" val="3113121938"/>
                  </a:ext>
                </a:extLst>
              </a:tr>
              <a:tr h="903040">
                <a:tc>
                  <a:txBody>
                    <a:bodyPr/>
                    <a:lstStyle/>
                    <a:p>
                      <a:pPr>
                        <a:buNone/>
                      </a:pPr>
                      <a:r>
                        <a:rPr lang="en-US" sz="1700" b="1" cap="none" spc="0">
                          <a:solidFill>
                            <a:schemeClr val="tx1"/>
                          </a:solidFill>
                        </a:rPr>
                        <a:t>Walk-in Rally</a:t>
                      </a:r>
                    </a:p>
                  </a:txBody>
                  <a:tcPr marL="175159" marR="175159" marT="175159" marB="175159"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Demonstrate unity and visibility</a:t>
                      </a:r>
                    </a:p>
                  </a:txBody>
                  <a:tcPr marL="175159" marR="175159" marT="175159" marB="175159"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School Board</a:t>
                      </a:r>
                    </a:p>
                  </a:txBody>
                  <a:tcPr marL="175159" marR="175159" marT="175159" marB="175159"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Reputational</a:t>
                      </a:r>
                    </a:p>
                  </a:txBody>
                  <a:tcPr marL="175159" marR="175159" marT="175159" marB="175159"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Media coverage and attendance</a:t>
                      </a:r>
                    </a:p>
                  </a:txBody>
                  <a:tcPr marL="175159" marR="175159" marT="175159" marB="175159"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extLst>
                  <a:ext uri="{0D108BD9-81ED-4DB2-BD59-A6C34878D82A}">
                    <a16:rowId xmlns:a16="http://schemas.microsoft.com/office/drawing/2014/main" val="426992702"/>
                  </a:ext>
                </a:extLst>
              </a:tr>
              <a:tr h="903040">
                <a:tc>
                  <a:txBody>
                    <a:bodyPr/>
                    <a:lstStyle/>
                    <a:p>
                      <a:pPr>
                        <a:buNone/>
                      </a:pPr>
                      <a:r>
                        <a:rPr lang="en-US" sz="1700" b="1" cap="none" spc="0">
                          <a:solidFill>
                            <a:schemeClr val="tx1"/>
                          </a:solidFill>
                        </a:rPr>
                        <a:t>Petition Drive</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Mobilize community support</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Superintendent</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Political</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Number of signatures</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1012395637"/>
                  </a:ext>
                </a:extLst>
              </a:tr>
              <a:tr h="903040">
                <a:tc>
                  <a:txBody>
                    <a:bodyPr/>
                    <a:lstStyle/>
                    <a:p>
                      <a:pPr>
                        <a:buNone/>
                      </a:pPr>
                      <a:r>
                        <a:rPr lang="en-US" sz="1700" b="1" cap="none" spc="0">
                          <a:solidFill>
                            <a:schemeClr val="tx1"/>
                          </a:solidFill>
                        </a:rPr>
                        <a:t>Art Build</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Engage members creatively</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Public Audience</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Relational</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Social media engagement</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1608557526"/>
                  </a:ext>
                </a:extLst>
              </a:tr>
            </a:tbl>
          </a:graphicData>
        </a:graphic>
      </p:graphicFrame>
    </p:spTree>
    <p:extLst>
      <p:ext uri="{BB962C8B-B14F-4D97-AF65-F5344CB8AC3E}">
        <p14:creationId xmlns:p14="http://schemas.microsoft.com/office/powerpoint/2010/main" val="233905628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101EB-7DF7-730A-CA7B-1A708D8C78B2}"/>
              </a:ext>
            </a:extLst>
          </p:cNvPr>
          <p:cNvSpPr>
            <a:spLocks noGrp="1"/>
          </p:cNvSpPr>
          <p:nvPr>
            <p:ph type="title"/>
          </p:nvPr>
        </p:nvSpPr>
        <p:spPr>
          <a:xfrm>
            <a:off x="7739922" y="458144"/>
            <a:ext cx="3909536" cy="1485873"/>
          </a:xfrm>
        </p:spPr>
        <p:txBody>
          <a:bodyPr anchor="b">
            <a:normAutofit/>
          </a:bodyPr>
          <a:lstStyle/>
          <a:p>
            <a:r>
              <a:rPr lang="en-US" sz="2000">
                <a:solidFill>
                  <a:srgbClr val="323232"/>
                </a:solidFill>
                <a:latin typeface="Calibri"/>
              </a:rPr>
              <a:t>Reflection Questions</a:t>
            </a:r>
          </a:p>
        </p:txBody>
      </p:sp>
      <p:pic>
        <p:nvPicPr>
          <p:cNvPr id="8" name="Content Placeholder 7" descr="People solving problems">
            <a:extLst>
              <a:ext uri="{FF2B5EF4-FFF2-40B4-BE49-F238E27FC236}">
                <a16:creationId xmlns:a16="http://schemas.microsoft.com/office/drawing/2014/main" id="{9B515F91-6F6B-4AB6-B05D-4641E2D29E72}"/>
              </a:ext>
            </a:extLst>
          </p:cNvPr>
          <p:cNvPicPr>
            <a:picLocks noGrp="1" noChangeAspect="1"/>
          </p:cNvPicPr>
          <p:nvPr>
            <p:ph type="pic" sz="quarter" idx="13"/>
          </p:nvPr>
        </p:nvPicPr>
        <p:blipFill>
          <a:blip r:embed="rId3"/>
          <a:srcRect l="12384" r="11765"/>
          <a:stretch>
            <a:fillRect/>
          </a:stretch>
        </p:blipFill>
        <p:spPr>
          <a:xfrm>
            <a:off x="20" y="10"/>
            <a:ext cx="7268376" cy="6396271"/>
          </a:xfrm>
          <a:prstGeom prst="rect">
            <a:avLst/>
          </a:prstGeom>
          <a:noFill/>
        </p:spPr>
      </p:pic>
      <p:sp>
        <p:nvSpPr>
          <p:cNvPr id="4" name="Content Placeholder 3">
            <a:extLst>
              <a:ext uri="{FF2B5EF4-FFF2-40B4-BE49-F238E27FC236}">
                <a16:creationId xmlns:a16="http://schemas.microsoft.com/office/drawing/2014/main" id="{441B78B1-0CEA-DBC4-7167-52E594C42328}"/>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39922" y="2463789"/>
            <a:ext cx="3909534" cy="3561091"/>
          </a:xfrm>
        </p:spPr>
        <p:txBody>
          <a:bodyPr>
            <a:normAutofit/>
          </a:bodyPr>
          <a:lstStyle/>
          <a:p>
            <a:pPr marL="0" indent="0">
              <a:lnSpc>
                <a:spcPct val="110000"/>
              </a:lnSpc>
              <a:spcBef>
                <a:spcPts val="2500"/>
              </a:spcBef>
              <a:buFont typeface="Arial" panose="020B0604020202020204" pitchFamily="34" charset="0"/>
              <a:buNone/>
            </a:pPr>
            <a:r>
              <a:rPr lang="en-US" sz="2000" b="1">
                <a:solidFill>
                  <a:srgbClr val="323232"/>
                </a:solidFill>
                <a:latin typeface="Calibri"/>
              </a:rPr>
              <a:t>Joyful and Powerful Tactics</a:t>
            </a:r>
          </a:p>
          <a:p>
            <a:pPr marL="0" lvl="1" indent="0">
              <a:lnSpc>
                <a:spcPct val="110000"/>
              </a:lnSpc>
              <a:buFont typeface="Arial" panose="020B0604020202020204" pitchFamily="34" charset="0"/>
              <a:buNone/>
            </a:pPr>
            <a:r>
              <a:rPr lang="en-US" sz="2000">
                <a:solidFill>
                  <a:srgbClr val="323232"/>
                </a:solidFill>
                <a:latin typeface="Calibri"/>
              </a:rPr>
              <a:t>Reflect on what characteristics make a tactic both joyful to execute and powerful in impact.</a:t>
            </a:r>
          </a:p>
          <a:p>
            <a:pPr marL="0" indent="0">
              <a:lnSpc>
                <a:spcPct val="110000"/>
              </a:lnSpc>
              <a:spcBef>
                <a:spcPts val="2500"/>
              </a:spcBef>
              <a:buFont typeface="Arial" panose="020B0604020202020204" pitchFamily="34" charset="0"/>
              <a:buNone/>
            </a:pPr>
            <a:r>
              <a:rPr lang="en-US" sz="2000" b="1">
                <a:solidFill>
                  <a:srgbClr val="323232"/>
                </a:solidFill>
                <a:latin typeface="Calibri"/>
              </a:rPr>
              <a:t>Linking Strategy to Escalation</a:t>
            </a:r>
          </a:p>
          <a:p>
            <a:pPr marL="0" lvl="1" indent="0">
              <a:lnSpc>
                <a:spcPct val="110000"/>
              </a:lnSpc>
              <a:buFont typeface="Arial" panose="020B0604020202020204" pitchFamily="34" charset="0"/>
              <a:buNone/>
            </a:pPr>
            <a:r>
              <a:rPr lang="en-US" sz="2000">
                <a:solidFill>
                  <a:srgbClr val="323232"/>
                </a:solidFill>
                <a:latin typeface="Calibri"/>
              </a:rPr>
              <a:t>Consider how your team connected strategy decisions to escalation processes during the activity.</a:t>
            </a:r>
          </a:p>
          <a:p>
            <a:pPr marL="0" indent="0">
              <a:lnSpc>
                <a:spcPct val="110000"/>
              </a:lnSpc>
              <a:spcBef>
                <a:spcPts val="2500"/>
              </a:spcBef>
              <a:buFont typeface="Arial" panose="020B0604020202020204" pitchFamily="34" charset="0"/>
              <a:buNone/>
            </a:pPr>
            <a:r>
              <a:rPr lang="en-US" sz="2000" b="1">
                <a:solidFill>
                  <a:srgbClr val="323232"/>
                </a:solidFill>
                <a:latin typeface="Calibri"/>
              </a:rPr>
              <a:t>Surprises in Redline Pivots</a:t>
            </a:r>
          </a:p>
          <a:p>
            <a:pPr marL="0" lvl="1" indent="0">
              <a:lnSpc>
                <a:spcPct val="110000"/>
              </a:lnSpc>
              <a:buFont typeface="Arial" panose="020B0604020202020204" pitchFamily="34" charset="0"/>
              <a:buNone/>
            </a:pPr>
            <a:r>
              <a:rPr lang="en-US" sz="2000">
                <a:solidFill>
                  <a:srgbClr val="323232"/>
                </a:solidFill>
                <a:latin typeface="Calibri"/>
              </a:rPr>
              <a:t>Identify unexpected insights or surprises experienced regarding redline pivots in the exercise.</a:t>
            </a:r>
          </a:p>
        </p:txBody>
      </p:sp>
      <p:sp>
        <p:nvSpPr>
          <p:cNvPr id="5" name="Footer Placeholder 4">
            <a:extLst>
              <a:ext uri="{FF2B5EF4-FFF2-40B4-BE49-F238E27FC236}">
                <a16:creationId xmlns:a16="http://schemas.microsoft.com/office/drawing/2014/main" id="{FE7D8DF5-80F3-C247-A120-C68F2CE24C38}"/>
              </a:ext>
            </a:extLst>
          </p:cNvPr>
          <p:cNvSpPr>
            <a:spLocks noGrp="1"/>
          </p:cNvSpPr>
          <p:nvPr>
            <p:ph type="ftr" sz="quarter" idx="11"/>
          </p:nvPr>
        </p:nvSpPr>
        <p:spPr>
          <a:xfrm>
            <a:off x="457200" y="6445997"/>
            <a:ext cx="3949302"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04595A3B-F0D0-085E-450C-4CB05E77B068}"/>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159FA3C2-69EC-CE30-0BB9-391E8F33C4D4}"/>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10</a:t>
            </a:fld>
            <a:endParaRPr lang="en-US"/>
          </a:p>
        </p:txBody>
      </p:sp>
    </p:spTree>
    <p:extLst>
      <p:ext uri="{BB962C8B-B14F-4D97-AF65-F5344CB8AC3E}">
        <p14:creationId xmlns:p14="http://schemas.microsoft.com/office/powerpoint/2010/main" val="24103173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9FCBA-00DE-A280-56E3-25C827B69245}"/>
              </a:ext>
            </a:extLst>
          </p:cNvPr>
          <p:cNvSpPr>
            <a:spLocks noGrp="1"/>
          </p:cNvSpPr>
          <p:nvPr>
            <p:ph type="title"/>
          </p:nvPr>
        </p:nvSpPr>
        <p:spPr>
          <a:xfrm>
            <a:off x="457199" y="377072"/>
            <a:ext cx="4958078" cy="1225485"/>
          </a:xfrm>
        </p:spPr>
        <p:txBody>
          <a:bodyPr anchor="t">
            <a:normAutofit/>
          </a:bodyPr>
          <a:lstStyle/>
          <a:p>
            <a:r>
              <a:rPr lang="en-US" sz="2000">
                <a:solidFill>
                  <a:srgbClr val="323232"/>
                </a:solidFill>
                <a:latin typeface="Calibri"/>
              </a:rPr>
              <a:t>Key Takeaways</a:t>
            </a:r>
          </a:p>
        </p:txBody>
      </p:sp>
      <p:pic>
        <p:nvPicPr>
          <p:cNvPr id="8" name="Content Placeholder 7" descr="Idea light bulb success inspiration crumpled paper">
            <a:extLst>
              <a:ext uri="{FF2B5EF4-FFF2-40B4-BE49-F238E27FC236}">
                <a16:creationId xmlns:a16="http://schemas.microsoft.com/office/drawing/2014/main" id="{309946A9-D7BA-46BC-B396-F2D9F0911255}"/>
              </a:ext>
            </a:extLst>
          </p:cNvPr>
          <p:cNvPicPr>
            <a:picLocks noGrp="1" noChangeAspect="1"/>
          </p:cNvPicPr>
          <p:nvPr>
            <p:ph type="pic" sz="quarter" idx="13"/>
          </p:nvPr>
        </p:nvPicPr>
        <p:blipFill>
          <a:blip r:embed="rId3"/>
          <a:srcRect r="5012" b="1"/>
          <a:stretch>
            <a:fillRect/>
          </a:stretch>
        </p:blipFill>
        <p:spPr>
          <a:xfrm>
            <a:off x="20" y="1842182"/>
            <a:ext cx="5758152" cy="4546457"/>
          </a:xfrm>
          <a:prstGeom prst="rect">
            <a:avLst/>
          </a:prstGeom>
          <a:noFill/>
        </p:spPr>
      </p:pic>
      <p:sp>
        <p:nvSpPr>
          <p:cNvPr id="4" name="Content Placeholder 3">
            <a:extLst>
              <a:ext uri="{FF2B5EF4-FFF2-40B4-BE49-F238E27FC236}">
                <a16:creationId xmlns:a16="http://schemas.microsoft.com/office/drawing/2014/main" id="{CA7ABA11-9476-F61A-B5C4-25A4C794D47A}"/>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377072"/>
            <a:ext cx="5558655" cy="5797484"/>
          </a:xfrm>
        </p:spPr>
        <p:txBody>
          <a:bodyPr>
            <a:normAutofit/>
          </a:bodyPr>
          <a:lstStyle/>
          <a:p>
            <a:pPr marL="0" indent="0">
              <a:spcBef>
                <a:spcPts val="2500"/>
              </a:spcBef>
              <a:buFont typeface="Arial" panose="020B0604020202020204" pitchFamily="34" charset="0"/>
              <a:buNone/>
            </a:pPr>
            <a:r>
              <a:rPr lang="en-US" sz="2000" b="1">
                <a:solidFill>
                  <a:srgbClr val="323232"/>
                </a:solidFill>
                <a:latin typeface="Calibri"/>
              </a:rPr>
              <a:t>Strategy Guides Tactics</a:t>
            </a:r>
          </a:p>
          <a:p>
            <a:pPr marL="0" lvl="1" indent="0">
              <a:buFont typeface="Arial" panose="020B0604020202020204" pitchFamily="34" charset="0"/>
              <a:buNone/>
            </a:pPr>
            <a:r>
              <a:rPr lang="en-US" sz="2000">
                <a:solidFill>
                  <a:srgbClr val="323232"/>
                </a:solidFill>
                <a:latin typeface="Calibri"/>
              </a:rPr>
              <a:t>Every tactic should be directed by a clear and thoughtful strategy for maximum effectiveness.</a:t>
            </a:r>
          </a:p>
          <a:p>
            <a:pPr marL="0" indent="0">
              <a:spcBef>
                <a:spcPts val="2500"/>
              </a:spcBef>
              <a:buFont typeface="Arial" panose="020B0604020202020204" pitchFamily="34" charset="0"/>
              <a:buNone/>
            </a:pPr>
            <a:r>
              <a:rPr lang="en-US" sz="2000" b="1">
                <a:solidFill>
                  <a:srgbClr val="323232"/>
                </a:solidFill>
                <a:latin typeface="Calibri"/>
              </a:rPr>
              <a:t>Creative Tactics Engage</a:t>
            </a:r>
          </a:p>
          <a:p>
            <a:pPr marL="0" lvl="1" indent="0">
              <a:buFont typeface="Arial" panose="020B0604020202020204" pitchFamily="34" charset="0"/>
              <a:buNone/>
            </a:pPr>
            <a:r>
              <a:rPr lang="en-US" sz="2000">
                <a:solidFill>
                  <a:srgbClr val="323232"/>
                </a:solidFill>
                <a:latin typeface="Calibri"/>
              </a:rPr>
              <a:t>Joyful, creative tactics increase participation and improve visibility in campaigns.</a:t>
            </a:r>
          </a:p>
          <a:p>
            <a:pPr marL="0" indent="0">
              <a:spcBef>
                <a:spcPts val="2500"/>
              </a:spcBef>
              <a:buFont typeface="Arial" panose="020B0604020202020204" pitchFamily="34" charset="0"/>
              <a:buNone/>
            </a:pPr>
            <a:r>
              <a:rPr lang="en-US" sz="2000" b="1">
                <a:solidFill>
                  <a:srgbClr val="323232"/>
                </a:solidFill>
                <a:latin typeface="Calibri"/>
              </a:rPr>
              <a:t>Adapt to Redline Events</a:t>
            </a:r>
          </a:p>
          <a:p>
            <a:pPr marL="0" lvl="1" indent="0">
              <a:buFont typeface="Arial" panose="020B0604020202020204" pitchFamily="34" charset="0"/>
              <a:buNone/>
            </a:pPr>
            <a:r>
              <a:rPr lang="en-US" sz="2000">
                <a:solidFill>
                  <a:srgbClr val="323232"/>
                </a:solidFill>
                <a:latin typeface="Calibri"/>
              </a:rPr>
              <a:t>Strategic pivots are necessary during critical moments, avoiding panic to maintain campaign strength.</a:t>
            </a:r>
          </a:p>
          <a:p>
            <a:pPr marL="0" indent="0">
              <a:spcBef>
                <a:spcPts val="2500"/>
              </a:spcBef>
              <a:buFont typeface="Arial" panose="020B0604020202020204" pitchFamily="34" charset="0"/>
              <a:buNone/>
            </a:pPr>
            <a:r>
              <a:rPr lang="en-US" sz="2000" b="1">
                <a:solidFill>
                  <a:srgbClr val="323232"/>
                </a:solidFill>
                <a:latin typeface="Calibri"/>
              </a:rPr>
              <a:t>Power Mapping &amp; Surprise</a:t>
            </a:r>
          </a:p>
          <a:p>
            <a:pPr marL="0" lvl="1" indent="0">
              <a:buFont typeface="Arial" panose="020B0604020202020204" pitchFamily="34" charset="0"/>
              <a:buNone/>
            </a:pPr>
            <a:r>
              <a:rPr lang="en-US" sz="2000">
                <a:solidFill>
                  <a:srgbClr val="323232"/>
                </a:solidFill>
                <a:latin typeface="Calibri"/>
              </a:rPr>
              <a:t>Use power mapping to select targets and tactics; employ surprise to avoid repetition and boost impact.</a:t>
            </a:r>
          </a:p>
        </p:txBody>
      </p:sp>
      <p:sp>
        <p:nvSpPr>
          <p:cNvPr id="5" name="Footer Placeholder 4">
            <a:extLst>
              <a:ext uri="{FF2B5EF4-FFF2-40B4-BE49-F238E27FC236}">
                <a16:creationId xmlns:a16="http://schemas.microsoft.com/office/drawing/2014/main" id="{F06FC91F-0005-4BC1-8363-B4E003223417}"/>
              </a:ext>
            </a:extLst>
          </p:cNvPr>
          <p:cNvSpPr>
            <a:spLocks noGrp="1"/>
          </p:cNvSpPr>
          <p:nvPr>
            <p:ph type="ftr" sz="quarter" idx="11"/>
          </p:nvPr>
        </p:nvSpPr>
        <p:spPr>
          <a:xfrm>
            <a:off x="457200" y="6445997"/>
            <a:ext cx="3949302"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18036DCD-9E64-6179-8366-EF1C74AD0048}"/>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8B0F4820-EBBB-8F3D-34E8-B164732CC25D}"/>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11</a:t>
            </a:fld>
            <a:endParaRPr lang="en-US"/>
          </a:p>
        </p:txBody>
      </p:sp>
    </p:spTree>
    <p:extLst>
      <p:ext uri="{BB962C8B-B14F-4D97-AF65-F5344CB8AC3E}">
        <p14:creationId xmlns:p14="http://schemas.microsoft.com/office/powerpoint/2010/main" val="13425667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A39-DE5B-85A9-986C-A4A921539B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6D3156-5313-763A-9AE5-0E43D44B5157}"/>
              </a:ext>
            </a:extLst>
          </p:cNvPr>
          <p:cNvSpPr>
            <a:spLocks noGrp="1"/>
          </p:cNvSpPr>
          <p:nvPr>
            <p:ph type="title"/>
          </p:nvPr>
        </p:nvSpPr>
        <p:spPr>
          <a:xfrm>
            <a:off x="457200" y="2968607"/>
            <a:ext cx="10972800" cy="3355993"/>
          </a:xfrm>
        </p:spPr>
        <p:txBody>
          <a:bodyPr anchor="b">
            <a:normAutofit/>
          </a:bodyPr>
          <a:lstStyle/>
          <a:p>
            <a:r>
              <a:rPr lang="en-US" sz="2000" dirty="0">
                <a:solidFill>
                  <a:srgbClr val="323232"/>
                </a:solidFill>
                <a:latin typeface="Calibri"/>
              </a:rPr>
              <a:t>Summary of Key Ideas</a:t>
            </a:r>
          </a:p>
        </p:txBody>
      </p:sp>
      <p:sp>
        <p:nvSpPr>
          <p:cNvPr id="4" name="Footer Placeholder 3">
            <a:extLst>
              <a:ext uri="{FF2B5EF4-FFF2-40B4-BE49-F238E27FC236}">
                <a16:creationId xmlns:a16="http://schemas.microsoft.com/office/drawing/2014/main" id="{19CBD648-2D10-C097-F89C-DCD86742B17F}"/>
              </a:ext>
            </a:extLst>
          </p:cNvPr>
          <p:cNvSpPr>
            <a:spLocks noGrp="1"/>
          </p:cNvSpPr>
          <p:nvPr>
            <p:ph type="ftr" sz="quarter" idx="11"/>
          </p:nvPr>
        </p:nvSpPr>
        <p:spPr>
          <a:xfrm>
            <a:off x="457200" y="6445997"/>
            <a:ext cx="3751081"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5" name="Date Placeholder 4">
            <a:extLst>
              <a:ext uri="{FF2B5EF4-FFF2-40B4-BE49-F238E27FC236}">
                <a16:creationId xmlns:a16="http://schemas.microsoft.com/office/drawing/2014/main" id="{73E01D52-6B6E-9613-C3CE-15DC4489AAD9}"/>
              </a:ext>
            </a:extLst>
          </p:cNvPr>
          <p:cNvSpPr>
            <a:spLocks noGrp="1"/>
          </p:cNvSpPr>
          <p:nvPr>
            <p:ph type="dt" sz="half" idx="10"/>
          </p:nvPr>
        </p:nvSpPr>
        <p:spPr>
          <a:xfrm>
            <a:off x="9737594" y="6445997"/>
            <a:ext cx="1842115" cy="365125"/>
          </a:xfrm>
        </p:spPr>
        <p:txBody>
          <a:bodyPr anchor="ctr">
            <a:normAutofit/>
          </a:bodyPr>
          <a:lstStyle/>
          <a:p>
            <a:pPr>
              <a:spcAft>
                <a:spcPts val="600"/>
              </a:spcAft>
            </a:pPr>
            <a:fld id="{8A278C13-F8B8-4237-9811-6A882F130BDA}" type="datetime1">
              <a:rPr lang="en-US" smtClean="0"/>
              <a:pPr>
                <a:spcAft>
                  <a:spcPts val="600"/>
                </a:spcAft>
              </a:pPr>
              <a:t>10/22/2025</a:t>
            </a:fld>
            <a:endParaRPr lang="en-US"/>
          </a:p>
        </p:txBody>
      </p:sp>
      <p:sp>
        <p:nvSpPr>
          <p:cNvPr id="6" name="Slide Number Placeholder 5">
            <a:extLst>
              <a:ext uri="{FF2B5EF4-FFF2-40B4-BE49-F238E27FC236}">
                <a16:creationId xmlns:a16="http://schemas.microsoft.com/office/drawing/2014/main" id="{BA870902-6BD3-85EC-E5F8-E93F290B625E}"/>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12</a:t>
            </a:fld>
            <a:endParaRPr lang="en-US"/>
          </a:p>
        </p:txBody>
      </p:sp>
    </p:spTree>
    <p:extLst>
      <p:ext uri="{BB962C8B-B14F-4D97-AF65-F5344CB8AC3E}">
        <p14:creationId xmlns:p14="http://schemas.microsoft.com/office/powerpoint/2010/main" val="25613878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Joyful Tactics Build Power</a:t>
            </a:r>
          </a:p>
        </p:txBody>
      </p:sp>
      <p:sp>
        <p:nvSpPr>
          <p:cNvPr id="3" name="Content Placeholder 2"/>
          <p:cNvSpPr>
            <a:spLocks noGrp="1"/>
          </p:cNvSpPr>
          <p:nvPr>
            <p:ph idx="1"/>
          </p:nvPr>
        </p:nvSpPr>
        <p:spPr/>
        <p:txBody>
          <a:bodyPr/>
          <a:lstStyle/>
          <a:p>
            <a:r>
              <a:rPr sz="2000">
                <a:solidFill>
                  <a:srgbClr val="323232"/>
                </a:solidFill>
                <a:latin typeface="Calibri"/>
              </a:rPr>
              <a:t>Joyful actions like art builds, color days, and singalongs attract participation and sustain engagement.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Strategy Must Guide Every Tactic</a:t>
            </a:r>
          </a:p>
        </p:txBody>
      </p:sp>
      <p:sp>
        <p:nvSpPr>
          <p:cNvPr id="3" name="Content Placeholder 2"/>
          <p:cNvSpPr>
            <a:spLocks noGrp="1"/>
          </p:cNvSpPr>
          <p:nvPr>
            <p:ph idx="1"/>
          </p:nvPr>
        </p:nvSpPr>
        <p:spPr/>
        <p:txBody>
          <a:bodyPr/>
          <a:lstStyle/>
          <a:p>
            <a:r>
              <a:rPr sz="2000">
                <a:solidFill>
                  <a:srgbClr val="323232"/>
                </a:solidFill>
                <a:latin typeface="Calibri"/>
              </a:rPr>
              <a:t>A rally is a tactic, not a strategy. Use the organizing sentence to clarify your campaign's purpose.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Escalation Is a Planned Journey</a:t>
            </a:r>
          </a:p>
        </p:txBody>
      </p:sp>
      <p:sp>
        <p:nvSpPr>
          <p:cNvPr id="3" name="Content Placeholder 2"/>
          <p:cNvSpPr>
            <a:spLocks noGrp="1"/>
          </p:cNvSpPr>
          <p:nvPr>
            <p:ph idx="1"/>
          </p:nvPr>
        </p:nvSpPr>
        <p:spPr/>
        <p:txBody>
          <a:bodyPr/>
          <a:lstStyle/>
          <a:p>
            <a:r>
              <a:rPr sz="2000">
                <a:solidFill>
                  <a:srgbClr val="323232"/>
                </a:solidFill>
                <a:latin typeface="Calibri"/>
              </a:rPr>
              <a:t>Build from low-risk actions to high-pressure tactics using a timeline to increase pressure.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Redline Events Require Strategic Pivots</a:t>
            </a:r>
          </a:p>
        </p:txBody>
      </p:sp>
      <p:sp>
        <p:nvSpPr>
          <p:cNvPr id="3" name="Content Placeholder 2"/>
          <p:cNvSpPr>
            <a:spLocks noGrp="1"/>
          </p:cNvSpPr>
          <p:nvPr>
            <p:ph idx="1"/>
          </p:nvPr>
        </p:nvSpPr>
        <p:spPr/>
        <p:txBody>
          <a:bodyPr/>
          <a:lstStyle/>
          <a:p>
            <a:r>
              <a:rPr sz="2000">
                <a:solidFill>
                  <a:srgbClr val="323232"/>
                </a:solidFill>
                <a:latin typeface="Calibri"/>
              </a:rPr>
              <a:t>When employers retaliate, shift to public exposure tactics like media campaigns and legal forums.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Power Mapping Is Essential</a:t>
            </a:r>
          </a:p>
        </p:txBody>
      </p:sp>
      <p:sp>
        <p:nvSpPr>
          <p:cNvPr id="3" name="Content Placeholder 2"/>
          <p:cNvSpPr>
            <a:spLocks noGrp="1"/>
          </p:cNvSpPr>
          <p:nvPr>
            <p:ph idx="1"/>
          </p:nvPr>
        </p:nvSpPr>
        <p:spPr/>
        <p:txBody>
          <a:bodyPr/>
          <a:lstStyle/>
          <a:p>
            <a:r>
              <a:rPr sz="2000">
                <a:solidFill>
                  <a:srgbClr val="323232"/>
                </a:solidFill>
                <a:latin typeface="Calibri"/>
              </a:rPr>
              <a:t>Identify primary and secondary targets. Understand and mobilize economic, political, or reputational power.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Case Studies Show What's Possible</a:t>
            </a:r>
          </a:p>
        </p:txBody>
      </p:sp>
      <p:sp>
        <p:nvSpPr>
          <p:cNvPr id="3" name="Content Placeholder 2"/>
          <p:cNvSpPr>
            <a:spLocks noGrp="1"/>
          </p:cNvSpPr>
          <p:nvPr>
            <p:ph idx="1"/>
          </p:nvPr>
        </p:nvSpPr>
        <p:spPr/>
        <p:txBody>
          <a:bodyPr/>
          <a:lstStyle/>
          <a:p>
            <a:r>
              <a:rPr sz="2000">
                <a:solidFill>
                  <a:srgbClr val="323232"/>
                </a:solidFill>
                <a:latin typeface="Calibri"/>
              </a:rPr>
              <a:t>Examples from Kelvyn Park, Red for Ed, and Portland show how strategic escalation leads to wins.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Tactics Must Be Creative and Adaptive</a:t>
            </a:r>
          </a:p>
        </p:txBody>
      </p:sp>
      <p:sp>
        <p:nvSpPr>
          <p:cNvPr id="3" name="Content Placeholder 2"/>
          <p:cNvSpPr>
            <a:spLocks noGrp="1"/>
          </p:cNvSpPr>
          <p:nvPr>
            <p:ph idx="1"/>
          </p:nvPr>
        </p:nvSpPr>
        <p:spPr/>
        <p:txBody>
          <a:bodyPr/>
          <a:lstStyle/>
          <a:p>
            <a:r>
              <a:rPr sz="2000">
                <a:solidFill>
                  <a:srgbClr val="323232"/>
                </a:solidFill>
                <a:latin typeface="Calibri"/>
              </a:rPr>
              <a:t>Avoid repetition. Surprise and innovation increase visibility and pressure on the target.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Campaigns Are Stories with Arcs</a:t>
            </a:r>
          </a:p>
        </p:txBody>
      </p:sp>
      <p:sp>
        <p:nvSpPr>
          <p:cNvPr id="3" name="Content Placeholder 2"/>
          <p:cNvSpPr>
            <a:spLocks noGrp="1"/>
          </p:cNvSpPr>
          <p:nvPr>
            <p:ph idx="1"/>
          </p:nvPr>
        </p:nvSpPr>
        <p:spPr/>
        <p:txBody>
          <a:bodyPr/>
          <a:lstStyle/>
          <a:p>
            <a:r>
              <a:rPr sz="2000">
                <a:solidFill>
                  <a:srgbClr val="323232"/>
                </a:solidFill>
                <a:latin typeface="Calibri"/>
              </a:rPr>
              <a:t>Structure campaigns with a beginning, middle, and end to build momentum and achieve concrete victories.</a:t>
            </a:r>
          </a:p>
        </p:txBody>
      </p:sp>
    </p:spTree>
  </p:cSld>
  <p:clrMapOvr>
    <a:masterClrMapping/>
  </p:clrMapOvr>
</p:sld>
</file>

<file path=ppt/theme/theme1.xml><?xml version="1.0" encoding="utf-8"?>
<a:theme xmlns:a="http://schemas.openxmlformats.org/drawingml/2006/main" name="Shoji">
  <a:themeElements>
    <a:clrScheme name="Shoji">
      <a:dk1>
        <a:srgbClr val="131313"/>
      </a:dk1>
      <a:lt1>
        <a:sysClr val="window" lastClr="FFFFFF"/>
      </a:lt1>
      <a:dk2>
        <a:srgbClr val="1D3433"/>
      </a:dk2>
      <a:lt2>
        <a:srgbClr val="F3F2ED"/>
      </a:lt2>
      <a:accent1>
        <a:srgbClr val="7C5C3E"/>
      </a:accent1>
      <a:accent2>
        <a:srgbClr val="B8A189"/>
      </a:accent2>
      <a:accent3>
        <a:srgbClr val="A1A696"/>
      </a:accent3>
      <a:accent4>
        <a:srgbClr val="566868"/>
      </a:accent4>
      <a:accent5>
        <a:srgbClr val="786F50"/>
      </a:accent5>
      <a:accent6>
        <a:srgbClr val="A9A375"/>
      </a:accent6>
      <a:hlink>
        <a:srgbClr val="B1785F"/>
      </a:hlink>
      <a:folHlink>
        <a:srgbClr val="6C7F7F"/>
      </a:folHlink>
    </a:clrScheme>
    <a:fontScheme name="Custom 35">
      <a:majorFont>
        <a:latin typeface="Walbaum Display"/>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hoji" id="{EBD40D9C-CA72-493B-87C2-C0EB162C667E}" vid="{D0940FF3-4015-4C8A-9B90-9961EFA3BC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ed5bd0d-9aa5-480d-8c58-25f9f57090c9" xsi:nil="true"/>
    <lcf76f155ced4ddcb4097134ff3c332f xmlns="05627597-0322-42fc-bc19-1d0dde15c694">
      <Terms xmlns="http://schemas.microsoft.com/office/infopath/2007/PartnerControls"/>
    </lcf76f155ced4ddcb4097134ff3c332f>
    <Section xmlns="05627597-0322-42fc-bc19-1d0dde15c694" xsi:nil="true"/>
    <SharedWithUsers xmlns="5ed5bd0d-9aa5-480d-8c58-25f9f57090c9">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03144FF-0932-43E5-AE4E-631F927A2B08}"/>
</file>

<file path=customXml/itemProps2.xml><?xml version="1.0" encoding="utf-8"?>
<ds:datastoreItem xmlns:ds="http://schemas.openxmlformats.org/officeDocument/2006/customXml" ds:itemID="{0070BEB4-FB24-4E84-B3BB-971EAA4E97D2}">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 ds:uri="5ed5bd0d-9aa5-480d-8c58-25f9f57090c9"/>
    <ds:schemaRef ds:uri="05627597-0322-42fc-bc19-1d0dde15c694"/>
  </ds:schemaRefs>
</ds:datastoreItem>
</file>

<file path=customXml/itemProps3.xml><?xml version="1.0" encoding="utf-8"?>
<ds:datastoreItem xmlns:ds="http://schemas.openxmlformats.org/officeDocument/2006/customXml" ds:itemID="{89D41049-A82A-4B5B-8ABC-9F045EF9F078}">
  <ds:schemaRefs>
    <ds:schemaRef ds:uri="http://schemas.microsoft.com/sharepoint/v3/contenttype/forms"/>
  </ds:schemaRefs>
</ds:datastoreItem>
</file>

<file path=docMetadata/LabelInfo.xml><?xml version="1.0" encoding="utf-8"?>
<clbl:labelList xmlns:clbl="http://schemas.microsoft.com/office/2020/mipLabelMetadata">
</clbl:labelList>
</file>

<file path=docProps/app.xml><?xml version="1.0" encoding="utf-8"?>
<Properties xmlns="http://schemas.openxmlformats.org/officeDocument/2006/extended-properties" xmlns:vt="http://schemas.openxmlformats.org/officeDocument/2006/docPropsVTypes">
  <Template/>
  <TotalTime>9</TotalTime>
  <Words>1778</Words>
  <Application>Microsoft Office PowerPoint</Application>
  <PresentationFormat>Widescreen</PresentationFormat>
  <Paragraphs>164</Paragraphs>
  <Slides>20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Aptos Light</vt:lpstr>
      <vt:lpstr>Arial</vt:lpstr>
      <vt:lpstr>Calibri</vt:lpstr>
      <vt:lpstr>Walbaum Display</vt:lpstr>
      <vt:lpstr>Shoji</vt:lpstr>
      <vt:lpstr>Building Joyful, Creative, and Escalating Campaigns (and Pivoting Under Pressure)</vt:lpstr>
      <vt:lpstr>Learning Goals</vt:lpstr>
      <vt:lpstr>Developing a Theory of Change</vt:lpstr>
      <vt:lpstr>Theory of Change Drives Strategy</vt:lpstr>
      <vt:lpstr>Strategy vs. Tactics</vt:lpstr>
      <vt:lpstr>Joyful Escalation</vt:lpstr>
      <vt:lpstr>Redline Pivots</vt:lpstr>
      <vt:lpstr>Breakout Activity Steps</vt:lpstr>
      <vt:lpstr>Tactic Planning Table</vt:lpstr>
      <vt:lpstr>Reflection Questions</vt:lpstr>
      <vt:lpstr>Key Takeaways</vt:lpstr>
      <vt:lpstr>Summary of Key Ideas</vt:lpstr>
      <vt:lpstr>Joyful Tactics Build Power</vt:lpstr>
      <vt:lpstr>Strategy Must Guide Every Tactic</vt:lpstr>
      <vt:lpstr>Escalation Is a Planned Journey</vt:lpstr>
      <vt:lpstr>Redline Events Require Strategic Pivots</vt:lpstr>
      <vt:lpstr>Power Mapping Is Essential</vt:lpstr>
      <vt:lpstr>Case Studies Show What's Possible</vt:lpstr>
      <vt:lpstr>Tactics Must Be Creative and Adaptive</vt:lpstr>
      <vt:lpstr>Campaigns Are Stories with Arcs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Holmes, Ellen [NEA]</cp:lastModifiedBy>
  <cp:revision>3</cp:revision>
  <dcterms:created xsi:type="dcterms:W3CDTF">2025-08-04T19:19:33Z</dcterms:created>
  <dcterms:modified xsi:type="dcterms:W3CDTF">2025-10-22T17:22:14Z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y fmtid="{D5CDD505-2E9C-101B-9397-08002B2CF9AE}" pid="4" name="Order">
    <vt:r8>3974900</vt:r8>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ies>
</file>