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2" Type="http://schemas.openxmlformats.org/officeDocument/2006/relationships/custom-properties" Target="docProps/custom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5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y="7772400" cx="10058400"/>
  <p:notesSz cx="6858000" cy="9144000"/>
  <p:embeddedFontLst>
    <p:embeddedFont>
      <p:font typeface="Blinker SemiBold"/>
      <p:regular r:id="rId23"/>
      <p:bold r:id="rId24"/>
    </p:embeddedFont>
    <p:embeddedFont>
      <p:font typeface="Roboto"/>
      <p:regular r:id="rId25"/>
      <p:bold r:id="rId26"/>
      <p:italic r:id="rId27"/>
      <p:boldItalic r:id="rId28"/>
    </p:embeddedFont>
    <p:embeddedFont>
      <p:font typeface="Source Sans 3"/>
      <p:regular r:id="rId29"/>
      <p:bold r:id="rId30"/>
      <p:italic r:id="rId31"/>
      <p:boldItalic r:id="rId32"/>
    </p:embeddedFont>
    <p:embeddedFont>
      <p:font typeface="Cabin Condensed"/>
      <p:regular r:id="rId33"/>
      <p:bold r:id="rId34"/>
    </p:embeddedFont>
    <p:embeddedFont>
      <p:font typeface="Open Sans"/>
      <p:regular r:id="rId35"/>
      <p:bold r:id="rId36"/>
      <p:italic r:id="rId37"/>
      <p:boldItalic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288">
          <p15:clr>
            <a:srgbClr val="747775"/>
          </p15:clr>
        </p15:guide>
        <p15:guide id="2" orient="horz" pos="288">
          <p15:clr>
            <a:srgbClr val="747775"/>
          </p15:clr>
        </p15:guide>
        <p15:guide id="3" orient="horz" pos="4608">
          <p15:clr>
            <a:srgbClr val="747775"/>
          </p15:clr>
        </p15:guide>
        <p15:guide id="4" pos="6048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36716C9-6D2A-4553-8925-EF9F81575E91}">
  <a:tblStyle styleId="{136716C9-6D2A-4553-8925-EF9F81575E9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"/>
        <p:guide pos="288" orient="horz"/>
        <p:guide pos="4608" orient="horz"/>
        <p:guide pos="6048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font" Target="fonts/Roboto-bold.fntdata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customXml" Target="../customXml/item1.xml"/><Relationship Id="rId21" Type="http://schemas.openxmlformats.org/officeDocument/2006/relationships/slide" Target="slides/slide15.xml"/><Relationship Id="rId34" Type="http://schemas.openxmlformats.org/officeDocument/2006/relationships/font" Target="fonts/CabinCondensed-bold.fntdata"/><Relationship Id="rId7" Type="http://schemas.openxmlformats.org/officeDocument/2006/relationships/slide" Target="slides/slide1.xml"/><Relationship Id="rId20" Type="http://schemas.openxmlformats.org/officeDocument/2006/relationships/slide" Target="slides/slide14.xml"/><Relationship Id="rId2" Type="http://schemas.openxmlformats.org/officeDocument/2006/relationships/viewProps" Target="viewProps.xml"/><Relationship Id="rId29" Type="http://schemas.openxmlformats.org/officeDocument/2006/relationships/font" Target="fonts/SourceSans3-regular.fntdata"/><Relationship Id="rId16" Type="http://schemas.openxmlformats.org/officeDocument/2006/relationships/slide" Target="slides/slide10.xml"/><Relationship Id="rId41" Type="http://schemas.openxmlformats.org/officeDocument/2006/relationships/customXml" Target="../customXml/item3.xml"/><Relationship Id="rId24" Type="http://schemas.openxmlformats.org/officeDocument/2006/relationships/font" Target="fonts/BlinkerSemiBold-bold.fntdata"/><Relationship Id="rId1" Type="http://schemas.openxmlformats.org/officeDocument/2006/relationships/theme" Target="theme/theme1.xml"/><Relationship Id="rId6" Type="http://schemas.openxmlformats.org/officeDocument/2006/relationships/notesMaster" Target="notesMasters/notesMaster1.xml"/><Relationship Id="rId11" Type="http://schemas.openxmlformats.org/officeDocument/2006/relationships/slide" Target="slides/slide5.xml"/><Relationship Id="rId32" Type="http://schemas.openxmlformats.org/officeDocument/2006/relationships/font" Target="fonts/SourceSans3-boldItalic.fntdata"/><Relationship Id="rId37" Type="http://schemas.openxmlformats.org/officeDocument/2006/relationships/font" Target="fonts/OpenSans-italic.fntdata"/><Relationship Id="rId40" Type="http://schemas.openxmlformats.org/officeDocument/2006/relationships/customXml" Target="../customXml/item2.xml"/><Relationship Id="rId23" Type="http://schemas.openxmlformats.org/officeDocument/2006/relationships/font" Target="fonts/BlinkerSemiBold-regular.fntdata"/><Relationship Id="rId28" Type="http://schemas.openxmlformats.org/officeDocument/2006/relationships/font" Target="fonts/Roboto-boldItalic.fntdata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36" Type="http://schemas.openxmlformats.org/officeDocument/2006/relationships/font" Target="fonts/OpenSans-bold.fntdata"/><Relationship Id="rId31" Type="http://schemas.openxmlformats.org/officeDocument/2006/relationships/font" Target="fonts/SourceSans3-italic.fntdata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22" Type="http://schemas.openxmlformats.org/officeDocument/2006/relationships/slide" Target="slides/slide16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7" Type="http://schemas.openxmlformats.org/officeDocument/2006/relationships/font" Target="fonts/Roboto-italic.fntdata"/><Relationship Id="rId30" Type="http://schemas.openxmlformats.org/officeDocument/2006/relationships/font" Target="fonts/SourceSans3-bold.fntdata"/><Relationship Id="rId35" Type="http://schemas.openxmlformats.org/officeDocument/2006/relationships/font" Target="fonts/OpenSans-regular.fntdata"/><Relationship Id="rId14" Type="http://schemas.openxmlformats.org/officeDocument/2006/relationships/slide" Target="slides/slide8.xml"/><Relationship Id="rId8" Type="http://schemas.openxmlformats.org/officeDocument/2006/relationships/slide" Target="slides/slide2.xml"/><Relationship Id="rId3" Type="http://schemas.openxmlformats.org/officeDocument/2006/relationships/presProps" Target="presProps.xml"/><Relationship Id="rId25" Type="http://schemas.openxmlformats.org/officeDocument/2006/relationships/font" Target="fonts/Roboto-regular.fntdata"/><Relationship Id="rId33" Type="http://schemas.openxmlformats.org/officeDocument/2006/relationships/font" Target="fonts/CabinCondensed-regular.fntdata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38" Type="http://schemas.openxmlformats.org/officeDocument/2006/relationships/font" Target="fonts/OpenSans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rainingforchange.notion.site/e5672b8cb67a4ed6b5e51a2492aa463e?v=85a4a577c6304902aa38414671c9d558&amp;pvs=4" TargetMode="External"/><Relationship Id="rId3" Type="http://schemas.openxmlformats.org/officeDocument/2006/relationships/hyperlink" Target="https://trainingforchange.notion.site/Contact-Feedback-f95cda446b1a47b486d0edd03f9f8abf?pvs=4" TargetMode="External"/><Relationship Id="rId4" Type="http://schemas.openxmlformats.org/officeDocument/2006/relationships/hyperlink" Target="http://creativecommons.org/licenses/by-nc/4.0/?ref=chooser-v1" TargetMode="External"/><Relationship Id="rId5" Type="http://schemas.openxmlformats.org/officeDocument/2006/relationships/hyperlink" Target="http://www.trainingforchange.org" TargetMode="External"/><Relationship Id="rId6" Type="http://schemas.openxmlformats.org/officeDocument/2006/relationships/hyperlink" Target="https://www.trainingforchange.org/programs/osi/" TargetMode="Externa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rainingforchange.notion.site/e5672b8cb67a4ed6b5e51a2492aa463e?v=85a4a577c6304902aa38414671c9d558&amp;pvs=4" TargetMode="External"/><Relationship Id="rId3" Type="http://schemas.openxmlformats.org/officeDocument/2006/relationships/hyperlink" Target="https://trainingforchange.notion.site/Contact-Feedback-f95cda446b1a47b486d0edd03f9f8abf?pvs=4" TargetMode="External"/><Relationship Id="rId4" Type="http://schemas.openxmlformats.org/officeDocument/2006/relationships/hyperlink" Target="http://creativecommons.org/licenses/by-nc/4.0/?ref=chooser-v1" TargetMode="External"/><Relationship Id="rId5" Type="http://schemas.openxmlformats.org/officeDocument/2006/relationships/hyperlink" Target="http://www.trainingforchange.org" TargetMode="External"/><Relationship Id="rId6" Type="http://schemas.openxmlformats.org/officeDocument/2006/relationships/hyperlink" Target="https://www.trainingforchange.org/programs/osi/" TargetMode="External"/><Relationship Id="rId7" Type="http://schemas.openxmlformats.org/officeDocument/2006/relationships/hyperlink" Target="https://www.istockphoto.com/portfolio/Khaneeros?mediatype=illustration" TargetMode="Externa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rainingforchange.notion.site/e5672b8cb67a4ed6b5e51a2492aa463e?v=85a4a577c6304902aa38414671c9d558&amp;pvs=4" TargetMode="External"/><Relationship Id="rId3" Type="http://schemas.openxmlformats.org/officeDocument/2006/relationships/hyperlink" Target="https://trainingforchange.notion.site/Contact-Feedback-f95cda446b1a47b486d0edd03f9f8abf?pvs=4" TargetMode="External"/><Relationship Id="rId4" Type="http://schemas.openxmlformats.org/officeDocument/2006/relationships/hyperlink" Target="http://creativecommons.org/licenses/by-nc/4.0/?ref=chooser-v1" TargetMode="External"/><Relationship Id="rId5" Type="http://schemas.openxmlformats.org/officeDocument/2006/relationships/hyperlink" Target="http://www.trainingforchange.org" TargetMode="External"/><Relationship Id="rId6" Type="http://schemas.openxmlformats.org/officeDocument/2006/relationships/hyperlink" Target="https://www.trainingforchange.org/programs/osi/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rainingforchange.notion.site/e5672b8cb67a4ed6b5e51a2492aa463e?v=85a4a577c6304902aa38414671c9d558&amp;pvs=4" TargetMode="External"/><Relationship Id="rId3" Type="http://schemas.openxmlformats.org/officeDocument/2006/relationships/hyperlink" Target="https://trainingforchange.notion.site/Contact-Feedback-f95cda446b1a47b486d0edd03f9f8abf?pvs=4" TargetMode="External"/><Relationship Id="rId4" Type="http://schemas.openxmlformats.org/officeDocument/2006/relationships/hyperlink" Target="http://creativecommons.org/licenses/by-nc/4.0/?ref=chooser-v1" TargetMode="External"/><Relationship Id="rId5" Type="http://schemas.openxmlformats.org/officeDocument/2006/relationships/hyperlink" Target="http://www.trainingforchange.org" TargetMode="External"/><Relationship Id="rId6" Type="http://schemas.openxmlformats.org/officeDocument/2006/relationships/hyperlink" Target="https://www.trainingforchange.org/programs/osi/" TargetMode="Externa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rainingforchange.notion.site/e5672b8cb67a4ed6b5e51a2492aa463e?v=85a4a577c6304902aa38414671c9d558&amp;pvs=4" TargetMode="External"/><Relationship Id="rId3" Type="http://schemas.openxmlformats.org/officeDocument/2006/relationships/hyperlink" Target="https://trainingforchange.notion.site/Contact-Feedback-f95cda446b1a47b486d0edd03f9f8abf?pvs=4" TargetMode="External"/><Relationship Id="rId4" Type="http://schemas.openxmlformats.org/officeDocument/2006/relationships/hyperlink" Target="http://creativecommons.org/licenses/by-nc/4.0/?ref=chooser-v1" TargetMode="External"/><Relationship Id="rId5" Type="http://schemas.openxmlformats.org/officeDocument/2006/relationships/hyperlink" Target="http://www.trainingforchange.org" TargetMode="External"/><Relationship Id="rId6" Type="http://schemas.openxmlformats.org/officeDocument/2006/relationships/hyperlink" Target="https://www.trainingforchange.org/programs/osi/" TargetMode="Externa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rainingforchange.notion.site/e5672b8cb67a4ed6b5e51a2492aa463e?v=85a4a577c6304902aa38414671c9d558&amp;pvs=4" TargetMode="External"/><Relationship Id="rId3" Type="http://schemas.openxmlformats.org/officeDocument/2006/relationships/hyperlink" Target="https://trainingforchange.notion.site/Contact-Feedback-f95cda446b1a47b486d0edd03f9f8abf?pvs=4" TargetMode="External"/><Relationship Id="rId4" Type="http://schemas.openxmlformats.org/officeDocument/2006/relationships/hyperlink" Target="http://creativecommons.org/licenses/by-nc/4.0/?ref=chooser-v1" TargetMode="External"/><Relationship Id="rId5" Type="http://schemas.openxmlformats.org/officeDocument/2006/relationships/hyperlink" Target="http://www.trainingforchange.org" TargetMode="External"/><Relationship Id="rId6" Type="http://schemas.openxmlformats.org/officeDocument/2006/relationships/hyperlink" Target="https://www.trainingforchange.org/programs/osi/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rainingforchange.notion.site/e5672b8cb67a4ed6b5e51a2492aa463e?v=85a4a577c6304902aa38414671c9d558&amp;pvs=4" TargetMode="External"/><Relationship Id="rId3" Type="http://schemas.openxmlformats.org/officeDocument/2006/relationships/hyperlink" Target="https://trainingforchange.notion.site/Contact-Feedback-f95cda446b1a47b486d0edd03f9f8abf?pvs=4" TargetMode="External"/><Relationship Id="rId4" Type="http://schemas.openxmlformats.org/officeDocument/2006/relationships/hyperlink" Target="http://creativecommons.org/licenses/by-nc/4.0/?ref=chooser-v1" TargetMode="External"/><Relationship Id="rId5" Type="http://schemas.openxmlformats.org/officeDocument/2006/relationships/hyperlink" Target="http://www.trainingforchange.org" TargetMode="External"/><Relationship Id="rId6" Type="http://schemas.openxmlformats.org/officeDocument/2006/relationships/hyperlink" Target="https://www.trainingforchange.org/programs/osi/" TargetMode="Externa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rainingforchange.notion.site/e5672b8cb67a4ed6b5e51a2492aa463e?v=85a4a577c6304902aa38414671c9d558&amp;pvs=4" TargetMode="External"/><Relationship Id="rId3" Type="http://schemas.openxmlformats.org/officeDocument/2006/relationships/hyperlink" Target="https://trainingforchange.notion.site/Contact-Feedback-f95cda446b1a47b486d0edd03f9f8abf?pvs=4" TargetMode="External"/><Relationship Id="rId4" Type="http://schemas.openxmlformats.org/officeDocument/2006/relationships/hyperlink" Target="http://creativecommons.org/licenses/by-nc/4.0/?ref=chooser-v1" TargetMode="External"/><Relationship Id="rId5" Type="http://schemas.openxmlformats.org/officeDocument/2006/relationships/hyperlink" Target="http://www.trainingforchange.org" TargetMode="External"/><Relationship Id="rId6" Type="http://schemas.openxmlformats.org/officeDocument/2006/relationships/hyperlink" Target="https://www.trainingforchange.org/programs/osi/" TargetMode="External"/><Relationship Id="rId7" Type="http://schemas.openxmlformats.org/officeDocument/2006/relationships/hyperlink" Target="https://joshuakahnrussell.files.wordpress.com/2008/10/three-circles-strategy.pdf" TargetMode="Externa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rainingforchange.notion.site/e5672b8cb67a4ed6b5e51a2492aa463e?v=85a4a577c6304902aa38414671c9d558&amp;pvs=4" TargetMode="External"/><Relationship Id="rId3" Type="http://schemas.openxmlformats.org/officeDocument/2006/relationships/hyperlink" Target="https://trainingforchange.notion.site/Contact-Feedback-f95cda446b1a47b486d0edd03f9f8abf?pvs=4" TargetMode="External"/><Relationship Id="rId4" Type="http://schemas.openxmlformats.org/officeDocument/2006/relationships/hyperlink" Target="http://creativecommons.org/licenses/by-nc/4.0/?ref=chooser-v1" TargetMode="External"/><Relationship Id="rId5" Type="http://schemas.openxmlformats.org/officeDocument/2006/relationships/hyperlink" Target="http://www.trainingforchange.org" TargetMode="External"/><Relationship Id="rId6" Type="http://schemas.openxmlformats.org/officeDocument/2006/relationships/hyperlink" Target="https://www.trainingforchange.org/programs/osi/" TargetMode="Externa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rainingforchange.notion.site/e5672b8cb67a4ed6b5e51a2492aa463e?v=85a4a577c6304902aa38414671c9d558&amp;pvs=4" TargetMode="External"/><Relationship Id="rId3" Type="http://schemas.openxmlformats.org/officeDocument/2006/relationships/hyperlink" Target="https://trainingforchange.notion.site/Contact-Feedback-f95cda446b1a47b486d0edd03f9f8abf?pvs=4" TargetMode="External"/><Relationship Id="rId4" Type="http://schemas.openxmlformats.org/officeDocument/2006/relationships/hyperlink" Target="http://creativecommons.org/licenses/by-nc/4.0/?ref=chooser-v1" TargetMode="External"/><Relationship Id="rId5" Type="http://schemas.openxmlformats.org/officeDocument/2006/relationships/hyperlink" Target="http://www.trainingforchange.org" TargetMode="External"/><Relationship Id="rId6" Type="http://schemas.openxmlformats.org/officeDocument/2006/relationships/hyperlink" Target="https://www.trainingforchange.org/programs/osi/" TargetMode="External"/><Relationship Id="rId7" Type="http://schemas.openxmlformats.org/officeDocument/2006/relationships/hyperlink" Target="https://commonslibrary.org/points-of-intervention/" TargetMode="Externa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rainingforchange.notion.site/e5672b8cb67a4ed6b5e51a2492aa463e?v=85a4a577c6304902aa38414671c9d558&amp;pvs=4" TargetMode="External"/><Relationship Id="rId3" Type="http://schemas.openxmlformats.org/officeDocument/2006/relationships/hyperlink" Target="https://trainingforchange.notion.site/Contact-Feedback-f95cda446b1a47b486d0edd03f9f8abf?pvs=4" TargetMode="External"/><Relationship Id="rId4" Type="http://schemas.openxmlformats.org/officeDocument/2006/relationships/hyperlink" Target="http://creativecommons.org/licenses/by-nc/4.0/?ref=chooser-v1" TargetMode="External"/><Relationship Id="rId5" Type="http://schemas.openxmlformats.org/officeDocument/2006/relationships/hyperlink" Target="http://www.trainingforchange.org" TargetMode="External"/><Relationship Id="rId6" Type="http://schemas.openxmlformats.org/officeDocument/2006/relationships/hyperlink" Target="https://www.trainingforchange.org/programs/osi/" TargetMode="Externa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rainingforchange.notion.site/e5672b8cb67a4ed6b5e51a2492aa463e?v=85a4a577c6304902aa38414671c9d558&amp;pvs=4" TargetMode="External"/><Relationship Id="rId3" Type="http://schemas.openxmlformats.org/officeDocument/2006/relationships/hyperlink" Target="https://trainingforchange.notion.site/Contact-Feedback-f95cda446b1a47b486d0edd03f9f8abf?pvs=4" TargetMode="External"/><Relationship Id="rId4" Type="http://schemas.openxmlformats.org/officeDocument/2006/relationships/hyperlink" Target="http://creativecommons.org/licenses/by-nc/4.0/?ref=chooser-v1" TargetMode="External"/><Relationship Id="rId5" Type="http://schemas.openxmlformats.org/officeDocument/2006/relationships/hyperlink" Target="http://www.trainingforchange.org" TargetMode="External"/><Relationship Id="rId6" Type="http://schemas.openxmlformats.org/officeDocument/2006/relationships/hyperlink" Target="https://www.trainingforchange.org/programs/osi/" TargetMode="Externa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rainingforchange.notion.site/e5672b8cb67a4ed6b5e51a2492aa463e?v=85a4a577c6304902aa38414671c9d558&amp;pvs=4" TargetMode="External"/><Relationship Id="rId3" Type="http://schemas.openxmlformats.org/officeDocument/2006/relationships/hyperlink" Target="https://trainingforchange.notion.site/Contact-Feedback-f95cda446b1a47b486d0edd03f9f8abf?pvs=4" TargetMode="External"/><Relationship Id="rId4" Type="http://schemas.openxmlformats.org/officeDocument/2006/relationships/hyperlink" Target="http://creativecommons.org/licenses/by-nc/4.0/?ref=chooser-v1" TargetMode="External"/><Relationship Id="rId5" Type="http://schemas.openxmlformats.org/officeDocument/2006/relationships/hyperlink" Target="http://www.trainingforchange.org" TargetMode="External"/><Relationship Id="rId6" Type="http://schemas.openxmlformats.org/officeDocument/2006/relationships/hyperlink" Target="https://www.trainingforchange.org/programs/osi/" TargetMode="Externa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rainingforchange.notion.site/e5672b8cb67a4ed6b5e51a2492aa463e?v=85a4a577c6304902aa38414671c9d558&amp;pvs=4" TargetMode="External"/><Relationship Id="rId3" Type="http://schemas.openxmlformats.org/officeDocument/2006/relationships/hyperlink" Target="https://trainingforchange.notion.site/Contact-Feedback-f95cda446b1a47b486d0edd03f9f8abf?pvs=4" TargetMode="External"/><Relationship Id="rId4" Type="http://schemas.openxmlformats.org/officeDocument/2006/relationships/hyperlink" Target="http://creativecommons.org/licenses/by-nc/4.0/?ref=chooser-v1" TargetMode="External"/><Relationship Id="rId5" Type="http://schemas.openxmlformats.org/officeDocument/2006/relationships/hyperlink" Target="http://www.trainingforchange.org" TargetMode="External"/><Relationship Id="rId6" Type="http://schemas.openxmlformats.org/officeDocument/2006/relationships/hyperlink" Target="https://www.trainingforchange.org/programs/osi/" TargetMode="Externa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rainingforchange.notion.site/e5672b8cb67a4ed6b5e51a2492aa463e?v=85a4a577c6304902aa38414671c9d558&amp;pvs=4" TargetMode="External"/><Relationship Id="rId3" Type="http://schemas.openxmlformats.org/officeDocument/2006/relationships/hyperlink" Target="https://trainingforchange.notion.site/Contact-Feedback-f95cda446b1a47b486d0edd03f9f8abf?pvs=4" TargetMode="External"/><Relationship Id="rId4" Type="http://schemas.openxmlformats.org/officeDocument/2006/relationships/hyperlink" Target="http://creativecommons.org/licenses/by-nc/4.0/?ref=chooser-v1" TargetMode="External"/><Relationship Id="rId5" Type="http://schemas.openxmlformats.org/officeDocument/2006/relationships/hyperlink" Target="http://www.trainingforchange.org" TargetMode="External"/><Relationship Id="rId6" Type="http://schemas.openxmlformats.org/officeDocument/2006/relationships/hyperlink" Target="https://www.trainingforchange.org/programs/osi/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 u="sng">
                <a:solidFill>
                  <a:srgbClr val="1E4F9F"/>
                </a:solid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Campaign Strategy Workbook ↗ </a:t>
            </a:r>
            <a:endParaRPr b="1" sz="1000">
              <a:solidFill>
                <a:srgbClr val="1E4F9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33333"/>
                </a:solidFill>
              </a:rPr>
              <a:t>Feedback or Suggestions? </a:t>
            </a:r>
            <a:r>
              <a:rPr lang="en" sz="1000" u="sng">
                <a:solidFill>
                  <a:srgbClr val="98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Let us know.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000">
                <a:solidFill>
                  <a:srgbClr val="333333"/>
                </a:solidFill>
              </a:rPr>
              <a:t>This work is licensed under </a:t>
            </a:r>
            <a:r>
              <a:rPr i="1" lang="en" sz="1000" u="sng">
                <a:solidFill>
                  <a:srgbClr val="1E4F9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 4.0</a:t>
            </a:r>
            <a:r>
              <a:rPr i="1" lang="en" sz="1000" u="sng">
                <a:solidFill>
                  <a:srgbClr val="1E4F9F"/>
                </a:solidFill>
              </a:rPr>
              <a:t>.</a:t>
            </a:r>
            <a:r>
              <a:rPr i="1" lang="en" sz="1000">
                <a:solidFill>
                  <a:srgbClr val="333333"/>
                </a:solidFill>
              </a:rPr>
              <a:t> If we can do better crediting movement thinkers, organizations, and movements, please let us know.</a:t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Training for Change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Organizing Skills Institute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6990c5d143_1_13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26990c5d143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1f10c05034f_0_44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1f10c05034f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 u="sng">
                <a:solidFill>
                  <a:srgbClr val="1E4F9F"/>
                </a:solid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Campaign Strategy Workbook ↗ </a:t>
            </a:r>
            <a:endParaRPr b="1" sz="1000">
              <a:solidFill>
                <a:srgbClr val="1E4F9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33333"/>
                </a:solidFill>
              </a:rPr>
              <a:t>Feedback or Suggestions? </a:t>
            </a:r>
            <a:r>
              <a:rPr lang="en" sz="1000" u="sng">
                <a:solidFill>
                  <a:srgbClr val="98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Let us know.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000">
                <a:solidFill>
                  <a:srgbClr val="333333"/>
                </a:solidFill>
              </a:rPr>
              <a:t>This work is licensed under </a:t>
            </a:r>
            <a:r>
              <a:rPr i="1" lang="en" sz="1000" u="sng">
                <a:solidFill>
                  <a:srgbClr val="1E4F9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 4.0</a:t>
            </a:r>
            <a:r>
              <a:rPr i="1" lang="en" sz="1000" u="sng">
                <a:solidFill>
                  <a:srgbClr val="1E4F9F"/>
                </a:solidFill>
              </a:rPr>
              <a:t>.</a:t>
            </a:r>
            <a:r>
              <a:rPr i="1" lang="en" sz="1000">
                <a:solidFill>
                  <a:srgbClr val="333333"/>
                </a:solidFill>
              </a:rPr>
              <a:t> If we can do better crediting past movement thinkers, organizations, and movements, please let us know.</a:t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Training for Change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rgbClr val="1E4F9F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Organizing Skills Institute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=====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333333"/>
                </a:solidFill>
              </a:rPr>
              <a:t>Cutting the Issue</a:t>
            </a:r>
            <a:endParaRPr b="1"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rgbClr val="1E4F9F"/>
                </a:solid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Image Credit</a:t>
            </a:r>
            <a:endParaRPr sz="1000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1f10c05034f_0_79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1f10c05034f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 u="sng">
                <a:solidFill>
                  <a:srgbClr val="1E4F9F"/>
                </a:solid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Campaign Strategy Workbook ↗ </a:t>
            </a:r>
            <a:endParaRPr b="1" sz="1000">
              <a:solidFill>
                <a:srgbClr val="1E4F9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33333"/>
                </a:solidFill>
              </a:rPr>
              <a:t>Feedback or Suggestions? </a:t>
            </a:r>
            <a:r>
              <a:rPr lang="en" sz="1000" u="sng">
                <a:solidFill>
                  <a:srgbClr val="98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Let us know.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000">
                <a:solidFill>
                  <a:srgbClr val="333333"/>
                </a:solidFill>
              </a:rPr>
              <a:t>This work is licensed under </a:t>
            </a:r>
            <a:r>
              <a:rPr i="1" lang="en" sz="1000" u="sng">
                <a:solidFill>
                  <a:srgbClr val="1E4F9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 4.0</a:t>
            </a:r>
            <a:r>
              <a:rPr i="1" lang="en" sz="1000" u="sng">
                <a:solidFill>
                  <a:srgbClr val="1E4F9F"/>
                </a:solidFill>
              </a:rPr>
              <a:t>.</a:t>
            </a:r>
            <a:r>
              <a:rPr i="1" lang="en" sz="1000">
                <a:solidFill>
                  <a:srgbClr val="333333"/>
                </a:solidFill>
              </a:rPr>
              <a:t> If we can do better crediting past movement thinkers, organizations, and movements, please let us know.</a:t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Training for Change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Organizing Skills Institute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=====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1f10c05034f_0_84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1f10c05034f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 u="sng">
                <a:solidFill>
                  <a:srgbClr val="1E4F9F"/>
                </a:solid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Campaign Strategy Workbook ↗ </a:t>
            </a:r>
            <a:endParaRPr b="1" sz="1000">
              <a:solidFill>
                <a:srgbClr val="1E4F9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33333"/>
                </a:solidFill>
              </a:rPr>
              <a:t>Feedback or Suggestions? </a:t>
            </a:r>
            <a:r>
              <a:rPr lang="en" sz="1000" u="sng">
                <a:solidFill>
                  <a:srgbClr val="98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Let us know.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000">
                <a:solidFill>
                  <a:srgbClr val="333333"/>
                </a:solidFill>
              </a:rPr>
              <a:t>This work is licensed under </a:t>
            </a:r>
            <a:r>
              <a:rPr i="1" lang="en" sz="1000" u="sng">
                <a:solidFill>
                  <a:srgbClr val="1E4F9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 4.0</a:t>
            </a:r>
            <a:r>
              <a:rPr i="1" lang="en" sz="1000" u="sng">
                <a:solidFill>
                  <a:srgbClr val="1E4F9F"/>
                </a:solidFill>
              </a:rPr>
              <a:t>.</a:t>
            </a:r>
            <a:r>
              <a:rPr i="1" lang="en" sz="1000">
                <a:solidFill>
                  <a:srgbClr val="333333"/>
                </a:solidFill>
              </a:rPr>
              <a:t> If we can do better crediting past movement thinkers, organizations, and movements, please let us know.</a:t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Training for Change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Organizing Skills Institute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=====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f10c05034f_0_91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1f10c05034f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 u="sng">
                <a:solidFill>
                  <a:srgbClr val="1E4F9F"/>
                </a:solid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Campaign Strategy Workbook ↗ </a:t>
            </a:r>
            <a:endParaRPr b="1" sz="1000">
              <a:solidFill>
                <a:srgbClr val="1E4F9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33333"/>
                </a:solidFill>
              </a:rPr>
              <a:t>Feedback or Suggestions? </a:t>
            </a:r>
            <a:r>
              <a:rPr lang="en" sz="1000" u="sng">
                <a:solidFill>
                  <a:srgbClr val="98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Let us know.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000">
                <a:solidFill>
                  <a:srgbClr val="333333"/>
                </a:solidFill>
              </a:rPr>
              <a:t>This work is licensed under </a:t>
            </a:r>
            <a:r>
              <a:rPr i="1" lang="en" sz="1000" u="sng">
                <a:solidFill>
                  <a:srgbClr val="1E4F9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 4.0</a:t>
            </a:r>
            <a:r>
              <a:rPr i="1" lang="en" sz="1000" u="sng">
                <a:solidFill>
                  <a:srgbClr val="1E4F9F"/>
                </a:solidFill>
              </a:rPr>
              <a:t>.</a:t>
            </a:r>
            <a:r>
              <a:rPr i="1" lang="en" sz="1000">
                <a:solidFill>
                  <a:srgbClr val="333333"/>
                </a:solidFill>
              </a:rPr>
              <a:t> If we can do better crediting past movement thinkers, organizations, and movements, please let us know.</a:t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Training for Change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Organizing Skills Institute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=====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1f10c05034f_0_209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1f10c05034f_0_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 u="sng">
                <a:solidFill>
                  <a:srgbClr val="1E4F9F"/>
                </a:solid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Campaign Strategy Workbook ↗ </a:t>
            </a:r>
            <a:endParaRPr b="1" sz="1000">
              <a:solidFill>
                <a:srgbClr val="1E4F9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33333"/>
                </a:solidFill>
              </a:rPr>
              <a:t>Feedback or Suggestions? </a:t>
            </a:r>
            <a:r>
              <a:rPr lang="en" sz="1000" u="sng">
                <a:solidFill>
                  <a:srgbClr val="98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Let us know.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000">
                <a:solidFill>
                  <a:srgbClr val="333333"/>
                </a:solidFill>
              </a:rPr>
              <a:t>This work is licensed under </a:t>
            </a:r>
            <a:r>
              <a:rPr i="1" lang="en" sz="1000" u="sng">
                <a:solidFill>
                  <a:srgbClr val="1E4F9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 4.0</a:t>
            </a:r>
            <a:r>
              <a:rPr i="1" lang="en" sz="1000" u="sng">
                <a:solidFill>
                  <a:srgbClr val="1E4F9F"/>
                </a:solidFill>
              </a:rPr>
              <a:t>.</a:t>
            </a:r>
            <a:r>
              <a:rPr i="1" lang="en" sz="1000">
                <a:solidFill>
                  <a:srgbClr val="333333"/>
                </a:solidFill>
              </a:rPr>
              <a:t> If we can do better crediting past movement thinkers, organizations, and movements, please let us know.</a:t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Training for Change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Organizing Skills Institute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=====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2be482c62d7_0_0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2be482c62d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 u="sng">
                <a:solidFill>
                  <a:srgbClr val="1E4F9F"/>
                </a:solid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Campaign Strategy Workbook ↗ </a:t>
            </a:r>
            <a:endParaRPr b="1" sz="1000">
              <a:solidFill>
                <a:srgbClr val="1E4F9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33333"/>
                </a:solidFill>
              </a:rPr>
              <a:t>Feedback or Suggestions? </a:t>
            </a:r>
            <a:r>
              <a:rPr lang="en" sz="1000" u="sng">
                <a:solidFill>
                  <a:srgbClr val="98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Let us know.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000">
                <a:solidFill>
                  <a:srgbClr val="333333"/>
                </a:solidFill>
              </a:rPr>
              <a:t>This work is licensed under </a:t>
            </a:r>
            <a:r>
              <a:rPr i="1" lang="en" sz="1000" u="sng">
                <a:solidFill>
                  <a:srgbClr val="1E4F9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 4.0</a:t>
            </a:r>
            <a:r>
              <a:rPr i="1" lang="en" sz="1000" u="sng">
                <a:solidFill>
                  <a:srgbClr val="1E4F9F"/>
                </a:solidFill>
              </a:rPr>
              <a:t>.</a:t>
            </a:r>
            <a:r>
              <a:rPr i="1" lang="en" sz="1000">
                <a:solidFill>
                  <a:srgbClr val="333333"/>
                </a:solidFill>
              </a:rPr>
              <a:t> If we can do better crediting past movement thinkers, organizations, and movements, please let us know.</a:t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Training for Change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Organizing Skills Institute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=====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1f10c05034f_0_270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" name="Google Shape;482;g1f10c05034f_0_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 u="sng">
                <a:solidFill>
                  <a:srgbClr val="1E4F9F"/>
                </a:solid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Campaign Strategy Workbook ↗ </a:t>
            </a:r>
            <a:endParaRPr b="1" sz="1000">
              <a:solidFill>
                <a:srgbClr val="1E4F9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33333"/>
                </a:solidFill>
              </a:rPr>
              <a:t>Feedback or Suggestions? </a:t>
            </a:r>
            <a:r>
              <a:rPr lang="en" sz="1000" u="sng">
                <a:solidFill>
                  <a:srgbClr val="98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Let us know.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000">
                <a:solidFill>
                  <a:srgbClr val="333333"/>
                </a:solidFill>
              </a:rPr>
              <a:t>This work is licensed under </a:t>
            </a:r>
            <a:r>
              <a:rPr i="1" lang="en" sz="1000" u="sng">
                <a:solidFill>
                  <a:srgbClr val="1E4F9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 4.0</a:t>
            </a:r>
            <a:r>
              <a:rPr i="1" lang="en" sz="1000" u="sng">
                <a:solidFill>
                  <a:srgbClr val="1E4F9F"/>
                </a:solidFill>
              </a:rPr>
              <a:t>.</a:t>
            </a:r>
            <a:r>
              <a:rPr i="1" lang="en" sz="1000">
                <a:solidFill>
                  <a:srgbClr val="333333"/>
                </a:solidFill>
              </a:rPr>
              <a:t> If we can do better crediting past movement thinkers, organizations, and movements, please let us know.</a:t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Training for Change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Organizing Skills Institute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=====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Framework adapted by </a:t>
            </a:r>
            <a:r>
              <a:rPr lang="en" sz="1000" u="sng">
                <a:solidFill>
                  <a:schemeClr val="hlink"/>
                </a:solidFill>
                <a:hlinkClick r:id="rId7"/>
              </a:rPr>
              <a:t>Movement Generation</a:t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1f10c05034f_0_1302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" name="Google Shape;517;g1f10c05034f_0_13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 u="sng">
                <a:solidFill>
                  <a:srgbClr val="1E4F9F"/>
                </a:solid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Campaign Strategy Workbook ↗ </a:t>
            </a:r>
            <a:endParaRPr b="1" sz="1000">
              <a:solidFill>
                <a:srgbClr val="1E4F9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33333"/>
                </a:solidFill>
              </a:rPr>
              <a:t>Feedback or Suggestions? </a:t>
            </a:r>
            <a:r>
              <a:rPr lang="en" sz="1000" u="sng">
                <a:solidFill>
                  <a:srgbClr val="98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Let us know.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000">
                <a:solidFill>
                  <a:srgbClr val="333333"/>
                </a:solidFill>
              </a:rPr>
              <a:t>This work is licensed under </a:t>
            </a:r>
            <a:r>
              <a:rPr i="1" lang="en" sz="1000" u="sng">
                <a:solidFill>
                  <a:srgbClr val="1E4F9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 4.0</a:t>
            </a:r>
            <a:r>
              <a:rPr i="1" lang="en" sz="1000" u="sng">
                <a:solidFill>
                  <a:srgbClr val="1E4F9F"/>
                </a:solidFill>
              </a:rPr>
              <a:t>.</a:t>
            </a:r>
            <a:r>
              <a:rPr i="1" lang="en" sz="1000">
                <a:solidFill>
                  <a:srgbClr val="333333"/>
                </a:solidFill>
              </a:rPr>
              <a:t> If we can do better crediting past movement thinkers, organizations, and movements, please let us know.</a:t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Training for Change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Organizing Skills Institute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=====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g1f10c05034f_0_1341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5" name="Google Shape;525;g1f10c05034f_0_13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 u="sng">
                <a:solidFill>
                  <a:srgbClr val="1E4F9F"/>
                </a:solid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Campaign Strategy Workbook ↗ </a:t>
            </a:r>
            <a:endParaRPr b="1" sz="1000">
              <a:solidFill>
                <a:srgbClr val="1E4F9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33333"/>
                </a:solidFill>
              </a:rPr>
              <a:t>Feedback or Suggestions? </a:t>
            </a:r>
            <a:r>
              <a:rPr lang="en" sz="1000" u="sng">
                <a:solidFill>
                  <a:srgbClr val="98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Let us know.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000">
                <a:solidFill>
                  <a:srgbClr val="333333"/>
                </a:solidFill>
              </a:rPr>
              <a:t>This work is licensed under </a:t>
            </a:r>
            <a:r>
              <a:rPr i="1" lang="en" sz="1000" u="sng">
                <a:solidFill>
                  <a:srgbClr val="1E4F9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 4.0</a:t>
            </a:r>
            <a:r>
              <a:rPr i="1" lang="en" sz="1000" u="sng">
                <a:solidFill>
                  <a:srgbClr val="1E4F9F"/>
                </a:solidFill>
              </a:rPr>
              <a:t>.</a:t>
            </a:r>
            <a:r>
              <a:rPr i="1" lang="en" sz="1000">
                <a:solidFill>
                  <a:srgbClr val="333333"/>
                </a:solidFill>
              </a:rPr>
              <a:t> If we can do better crediting past movement thinkers, organizations, and movements, please let us know.</a:t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Training for Change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Organizing Skills Institute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=====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Points of Intervention Framework by </a:t>
            </a:r>
            <a:r>
              <a:rPr lang="en" sz="1000" u="sng">
                <a:solidFill>
                  <a:schemeClr val="hlink"/>
                </a:solidFill>
                <a:hlinkClick r:id="rId7"/>
              </a:rPr>
              <a:t>Doyle Canning, Patrick Reinsborough</a:t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1f10c05034f_0_1320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5" name="Google Shape;535;g1f10c05034f_0_13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 u="sng">
                <a:solidFill>
                  <a:srgbClr val="1E4F9F"/>
                </a:solid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Campaign Strategy Workbook ↗ </a:t>
            </a:r>
            <a:endParaRPr b="1" sz="1000">
              <a:solidFill>
                <a:srgbClr val="1E4F9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33333"/>
                </a:solidFill>
              </a:rPr>
              <a:t>Feedback or Suggestions? </a:t>
            </a:r>
            <a:r>
              <a:rPr lang="en" sz="1000" u="sng">
                <a:solidFill>
                  <a:srgbClr val="98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Let us know.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000">
                <a:solidFill>
                  <a:srgbClr val="333333"/>
                </a:solidFill>
              </a:rPr>
              <a:t>This work is licensed under </a:t>
            </a:r>
            <a:r>
              <a:rPr i="1" lang="en" sz="1000" u="sng">
                <a:solidFill>
                  <a:srgbClr val="1E4F9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 4.0</a:t>
            </a:r>
            <a:r>
              <a:rPr i="1" lang="en" sz="1000" u="sng">
                <a:solidFill>
                  <a:srgbClr val="1E4F9F"/>
                </a:solidFill>
              </a:rPr>
              <a:t>.</a:t>
            </a:r>
            <a:r>
              <a:rPr i="1" lang="en" sz="1000">
                <a:solidFill>
                  <a:srgbClr val="333333"/>
                </a:solidFill>
              </a:rPr>
              <a:t> If we can do better crediting past movement thinkers, organizations, and movements, please let us know.</a:t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Training for Change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Organizing Skills Institute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=====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1f10c05034f_0_1333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" name="Google Shape;542;g1f10c05034f_0_13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 u="sng">
                <a:solidFill>
                  <a:srgbClr val="1E4F9F"/>
                </a:solid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Campaign Strategy Workbook ↗ </a:t>
            </a:r>
            <a:endParaRPr b="1" sz="1000">
              <a:solidFill>
                <a:srgbClr val="1E4F9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33333"/>
                </a:solidFill>
              </a:rPr>
              <a:t>Feedback or Suggestions? </a:t>
            </a:r>
            <a:r>
              <a:rPr lang="en" sz="1000" u="sng">
                <a:solidFill>
                  <a:srgbClr val="98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Let us know.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000">
                <a:solidFill>
                  <a:srgbClr val="333333"/>
                </a:solidFill>
              </a:rPr>
              <a:t>This work is licensed under </a:t>
            </a:r>
            <a:r>
              <a:rPr i="1" lang="en" sz="1000" u="sng">
                <a:solidFill>
                  <a:srgbClr val="1E4F9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 4.0</a:t>
            </a:r>
            <a:r>
              <a:rPr i="1" lang="en" sz="1000" u="sng">
                <a:solidFill>
                  <a:srgbClr val="1E4F9F"/>
                </a:solidFill>
              </a:rPr>
              <a:t>.</a:t>
            </a:r>
            <a:r>
              <a:rPr i="1" lang="en" sz="1000">
                <a:solidFill>
                  <a:srgbClr val="333333"/>
                </a:solidFill>
              </a:rPr>
              <a:t> If we can do better crediting past movement thinkers, organizations, and movements, please let us know.</a:t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Training for Change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Organizing Skills Institute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=====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1f10c05034f_0_1360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" name="Google Shape;549;g1f10c05034f_0_13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 u="sng">
                <a:solidFill>
                  <a:srgbClr val="1E4F9F"/>
                </a:solid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Campaign Strategy Workbook ↗ </a:t>
            </a:r>
            <a:endParaRPr b="1" sz="1000">
              <a:solidFill>
                <a:srgbClr val="1E4F9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33333"/>
                </a:solidFill>
              </a:rPr>
              <a:t>Feedback or Suggestions? </a:t>
            </a:r>
            <a:r>
              <a:rPr lang="en" sz="1000" u="sng">
                <a:solidFill>
                  <a:srgbClr val="98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Let us know.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000">
                <a:solidFill>
                  <a:srgbClr val="333333"/>
                </a:solidFill>
              </a:rPr>
              <a:t>This work is licensed under </a:t>
            </a:r>
            <a:r>
              <a:rPr i="1" lang="en" sz="1000" u="sng">
                <a:solidFill>
                  <a:srgbClr val="1E4F9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 4.0</a:t>
            </a:r>
            <a:r>
              <a:rPr i="1" lang="en" sz="1000" u="sng">
                <a:solidFill>
                  <a:srgbClr val="1E4F9F"/>
                </a:solidFill>
              </a:rPr>
              <a:t>.</a:t>
            </a:r>
            <a:r>
              <a:rPr i="1" lang="en" sz="1000">
                <a:solidFill>
                  <a:srgbClr val="333333"/>
                </a:solidFill>
              </a:rPr>
              <a:t> If we can do better crediting past movement thinkers, organizations, and movements, please let us know.</a:t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Training for Change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Organizing Skills Institute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=====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26b50078afb_0_0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Google Shape;556;g26b50078af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 u="sng">
                <a:solidFill>
                  <a:srgbClr val="1E4F9F"/>
                </a:solid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Campaign Strategy Workbook ↗ </a:t>
            </a:r>
            <a:endParaRPr b="1" sz="1000">
              <a:solidFill>
                <a:srgbClr val="1E4F9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33333"/>
                </a:solidFill>
              </a:rPr>
              <a:t>Feedback or Suggestions? </a:t>
            </a:r>
            <a:r>
              <a:rPr lang="en" sz="1000" u="sng">
                <a:solidFill>
                  <a:srgbClr val="98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Let us know.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000">
                <a:solidFill>
                  <a:srgbClr val="333333"/>
                </a:solidFill>
              </a:rPr>
              <a:t>This work is licensed under </a:t>
            </a:r>
            <a:r>
              <a:rPr i="1" lang="en" sz="1000" u="sng">
                <a:solidFill>
                  <a:srgbClr val="1E4F9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 4.0</a:t>
            </a:r>
            <a:r>
              <a:rPr i="1" lang="en" sz="1000" u="sng">
                <a:solidFill>
                  <a:srgbClr val="1E4F9F"/>
                </a:solidFill>
              </a:rPr>
              <a:t>.</a:t>
            </a:r>
            <a:r>
              <a:rPr i="1" lang="en" sz="1000">
                <a:solidFill>
                  <a:srgbClr val="333333"/>
                </a:solidFill>
              </a:rPr>
              <a:t> If we can do better crediting past movement thinkers, organizations, and movements, please let us know.</a:t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Training for Change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Organizing Skills Institute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=====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26b50078afb_0_6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g26b50078afb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000" u="sng">
                <a:solidFill>
                  <a:srgbClr val="1E4F9F"/>
                </a:solid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Campaign Strategy Workbook ↗ </a:t>
            </a:r>
            <a:endParaRPr b="1" sz="1000">
              <a:solidFill>
                <a:srgbClr val="1E4F9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33333"/>
                </a:solidFill>
              </a:rPr>
              <a:t>Feedback or Suggestions? </a:t>
            </a:r>
            <a:r>
              <a:rPr lang="en" sz="1000" u="sng">
                <a:solidFill>
                  <a:srgbClr val="98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Let us know.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000">
                <a:solidFill>
                  <a:srgbClr val="333333"/>
                </a:solidFill>
              </a:rPr>
              <a:t>This work is licensed under </a:t>
            </a:r>
            <a:r>
              <a:rPr i="1" lang="en" sz="1000" u="sng">
                <a:solidFill>
                  <a:srgbClr val="1E4F9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 4.0</a:t>
            </a:r>
            <a:r>
              <a:rPr i="1" lang="en" sz="1000" u="sng">
                <a:solidFill>
                  <a:srgbClr val="1E4F9F"/>
                </a:solidFill>
              </a:rPr>
              <a:t>.</a:t>
            </a:r>
            <a:r>
              <a:rPr i="1" lang="en" sz="1000">
                <a:solidFill>
                  <a:srgbClr val="333333"/>
                </a:solidFill>
              </a:rPr>
              <a:t> If we can do better crediting past movement thinkers, organizations, and movements, please let us know.</a:t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000" u="sng">
              <a:solidFill>
                <a:srgbClr val="1E4F9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Training for Change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rgbClr val="1E4F9F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Organizing Skills Institute</a:t>
            </a:r>
            <a:r>
              <a:rPr lang="en" sz="1000">
                <a:solidFill>
                  <a:srgbClr val="333333"/>
                </a:solidFill>
              </a:rPr>
              <a:t> </a:t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=====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tiny.cc/TFC-Campaign-Workbook" TargetMode="External"/><Relationship Id="rId3" Type="http://schemas.openxmlformats.org/officeDocument/2006/relationships/hyperlink" Target="https://creativecommons.org/licenses/by-nc/4.0/" TargetMode="External"/><Relationship Id="rId4" Type="http://schemas.openxmlformats.org/officeDocument/2006/relationships/hyperlink" Target="http://www.trainingforchange.org" TargetMode="External"/><Relationship Id="rId5" Type="http://schemas.openxmlformats.org/officeDocument/2006/relationships/image" Target="../media/image8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tiny.cc/TFC-Campaign-Workbook" TargetMode="External"/><Relationship Id="rId3" Type="http://schemas.openxmlformats.org/officeDocument/2006/relationships/hyperlink" Target="https://creativecommons.org/licenses/by-nc/4.0/" TargetMode="External"/><Relationship Id="rId4" Type="http://schemas.openxmlformats.org/officeDocument/2006/relationships/hyperlink" Target="http://www.trainingforchange.org" TargetMode="External"/><Relationship Id="rId5" Type="http://schemas.openxmlformats.org/officeDocument/2006/relationships/image" Target="../media/image8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2">
  <p:cSld name="TITLE_1_2">
    <p:bg>
      <p:bgPr>
        <a:solidFill>
          <a:schemeClr val="accent1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1305810" y="551197"/>
            <a:ext cx="7927500" cy="3468600"/>
          </a:xfrm>
          <a:prstGeom prst="rect">
            <a:avLst/>
          </a:prstGeom>
        </p:spPr>
        <p:txBody>
          <a:bodyPr anchorCtr="0" anchor="b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200"/>
              <a:buNone/>
              <a:defRPr b="0" sz="62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700"/>
              <a:buNone/>
              <a:defRPr b="0" sz="6700"/>
            </a:lvl2pPr>
            <a:lvl3pPr lvl="2" rtl="0">
              <a:spcBef>
                <a:spcPts val="0"/>
              </a:spcBef>
              <a:spcAft>
                <a:spcPts val="0"/>
              </a:spcAft>
              <a:buSzPts val="6700"/>
              <a:buNone/>
              <a:defRPr b="0" sz="6700"/>
            </a:lvl3pPr>
            <a:lvl4pPr lvl="3" rtl="0">
              <a:spcBef>
                <a:spcPts val="0"/>
              </a:spcBef>
              <a:spcAft>
                <a:spcPts val="0"/>
              </a:spcAft>
              <a:buSzPts val="6700"/>
              <a:buNone/>
              <a:defRPr b="0" sz="6700"/>
            </a:lvl4pPr>
            <a:lvl5pPr lvl="4" rtl="0">
              <a:spcBef>
                <a:spcPts val="0"/>
              </a:spcBef>
              <a:spcAft>
                <a:spcPts val="0"/>
              </a:spcAft>
              <a:buSzPts val="6700"/>
              <a:buNone/>
              <a:defRPr b="0" sz="6700"/>
            </a:lvl5pPr>
            <a:lvl6pPr lvl="5" rtl="0">
              <a:spcBef>
                <a:spcPts val="0"/>
              </a:spcBef>
              <a:spcAft>
                <a:spcPts val="0"/>
              </a:spcAft>
              <a:buSzPts val="6700"/>
              <a:buNone/>
              <a:defRPr b="0" sz="6700"/>
            </a:lvl6pPr>
            <a:lvl7pPr lvl="6" rtl="0">
              <a:spcBef>
                <a:spcPts val="0"/>
              </a:spcBef>
              <a:spcAft>
                <a:spcPts val="0"/>
              </a:spcAft>
              <a:buSzPts val="6700"/>
              <a:buNone/>
              <a:defRPr b="0" sz="6700"/>
            </a:lvl7pPr>
            <a:lvl8pPr lvl="7" rtl="0">
              <a:spcBef>
                <a:spcPts val="0"/>
              </a:spcBef>
              <a:spcAft>
                <a:spcPts val="0"/>
              </a:spcAft>
              <a:buSzPts val="6700"/>
              <a:buNone/>
              <a:defRPr b="0" sz="6700"/>
            </a:lvl8pPr>
            <a:lvl9pPr lvl="8" rtl="0">
              <a:spcBef>
                <a:spcPts val="0"/>
              </a:spcBef>
              <a:spcAft>
                <a:spcPts val="0"/>
              </a:spcAft>
              <a:buSzPts val="6700"/>
              <a:buNone/>
              <a:defRPr b="0" sz="6700"/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1305810" y="4019820"/>
            <a:ext cx="7927500" cy="14766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lvl="0" rtl="0"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Blinker SemiBold"/>
              <a:buNone/>
              <a:defRPr sz="4400">
                <a:solidFill>
                  <a:schemeClr val="lt1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9pPr>
          </a:lstStyle>
          <a:p/>
        </p:txBody>
      </p:sp>
      <p:grpSp>
        <p:nvGrpSpPr>
          <p:cNvPr id="11" name="Google Shape;11;p2"/>
          <p:cNvGrpSpPr/>
          <p:nvPr/>
        </p:nvGrpSpPr>
        <p:grpSpPr>
          <a:xfrm>
            <a:off x="0" y="5011424"/>
            <a:ext cx="10058400" cy="2760804"/>
            <a:chOff x="0" y="4421975"/>
            <a:chExt cx="9144000" cy="2436075"/>
          </a:xfrm>
        </p:grpSpPr>
        <p:sp>
          <p:nvSpPr>
            <p:cNvPr id="12" name="Google Shape;12;p2"/>
            <p:cNvSpPr/>
            <p:nvPr/>
          </p:nvSpPr>
          <p:spPr>
            <a:xfrm flipH="1">
              <a:off x="0" y="4421975"/>
              <a:ext cx="9144000" cy="15741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0" y="5953550"/>
              <a:ext cx="9144000" cy="904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4" name="Google Shape;14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5075" y="5920930"/>
            <a:ext cx="2089354" cy="130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3542" y="6158164"/>
            <a:ext cx="1937678" cy="9925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2 2">
  <p:cSld name="TITLE_1_2_2">
    <p:bg>
      <p:bgPr>
        <a:solidFill>
          <a:schemeClr val="accent1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ctrTitle"/>
          </p:nvPr>
        </p:nvSpPr>
        <p:spPr>
          <a:xfrm>
            <a:off x="885115" y="1358300"/>
            <a:ext cx="4177800" cy="34686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200"/>
              <a:buNone/>
              <a:defRPr b="0" sz="62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200"/>
              <a:buNone/>
              <a:defRPr b="0" sz="6200"/>
            </a:lvl2pPr>
            <a:lvl3pPr lvl="2" rtl="0">
              <a:spcBef>
                <a:spcPts val="0"/>
              </a:spcBef>
              <a:spcAft>
                <a:spcPts val="0"/>
              </a:spcAft>
              <a:buSzPts val="6200"/>
              <a:buNone/>
              <a:defRPr b="0" sz="6200"/>
            </a:lvl3pPr>
            <a:lvl4pPr lvl="3" rtl="0">
              <a:spcBef>
                <a:spcPts val="0"/>
              </a:spcBef>
              <a:spcAft>
                <a:spcPts val="0"/>
              </a:spcAft>
              <a:buSzPts val="6200"/>
              <a:buNone/>
              <a:defRPr b="0" sz="6200"/>
            </a:lvl4pPr>
            <a:lvl5pPr lvl="4" rtl="0">
              <a:spcBef>
                <a:spcPts val="0"/>
              </a:spcBef>
              <a:spcAft>
                <a:spcPts val="0"/>
              </a:spcAft>
              <a:buSzPts val="6200"/>
              <a:buNone/>
              <a:defRPr b="0" sz="6200"/>
            </a:lvl5pPr>
            <a:lvl6pPr lvl="5" rtl="0">
              <a:spcBef>
                <a:spcPts val="0"/>
              </a:spcBef>
              <a:spcAft>
                <a:spcPts val="0"/>
              </a:spcAft>
              <a:buSzPts val="6200"/>
              <a:buNone/>
              <a:defRPr b="0" sz="6200"/>
            </a:lvl6pPr>
            <a:lvl7pPr lvl="6" rtl="0">
              <a:spcBef>
                <a:spcPts val="0"/>
              </a:spcBef>
              <a:spcAft>
                <a:spcPts val="0"/>
              </a:spcAft>
              <a:buSzPts val="6200"/>
              <a:buNone/>
              <a:defRPr b="0" sz="6200"/>
            </a:lvl7pPr>
            <a:lvl8pPr lvl="7" rtl="0">
              <a:spcBef>
                <a:spcPts val="0"/>
              </a:spcBef>
              <a:spcAft>
                <a:spcPts val="0"/>
              </a:spcAft>
              <a:buSzPts val="6200"/>
              <a:buNone/>
              <a:defRPr b="0" sz="6200"/>
            </a:lvl8pPr>
            <a:lvl9pPr lvl="8" rtl="0">
              <a:spcBef>
                <a:spcPts val="0"/>
              </a:spcBef>
              <a:spcAft>
                <a:spcPts val="0"/>
              </a:spcAft>
              <a:buSzPts val="6200"/>
              <a:buNone/>
              <a:defRPr b="0" sz="6200"/>
            </a:lvl9pPr>
          </a:lstStyle>
          <a:p/>
        </p:txBody>
      </p:sp>
      <p:sp>
        <p:nvSpPr>
          <p:cNvPr id="18" name="Google Shape;18;p3"/>
          <p:cNvSpPr txBox="1"/>
          <p:nvPr>
            <p:ph idx="1" type="subTitle"/>
          </p:nvPr>
        </p:nvSpPr>
        <p:spPr>
          <a:xfrm>
            <a:off x="5773900" y="1262590"/>
            <a:ext cx="3728100" cy="36600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6200"/>
              <a:buFont typeface="Blinker SemiBold"/>
              <a:buNone/>
              <a:defRPr sz="6200">
                <a:solidFill>
                  <a:schemeClr val="lt1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200"/>
              <a:buNone/>
              <a:defRPr sz="62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200"/>
              <a:buNone/>
              <a:defRPr sz="62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200"/>
              <a:buNone/>
              <a:defRPr sz="62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200"/>
              <a:buNone/>
              <a:defRPr sz="62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200"/>
              <a:buNone/>
              <a:defRPr sz="62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200"/>
              <a:buNone/>
              <a:defRPr sz="62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200"/>
              <a:buNone/>
              <a:defRPr sz="62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200"/>
              <a:buNone/>
              <a:defRPr sz="6200">
                <a:solidFill>
                  <a:schemeClr val="dk2"/>
                </a:solidFill>
              </a:defRPr>
            </a:lvl9pPr>
          </a:lstStyle>
          <a:p/>
        </p:txBody>
      </p:sp>
      <p:grpSp>
        <p:nvGrpSpPr>
          <p:cNvPr id="19" name="Google Shape;19;p3"/>
          <p:cNvGrpSpPr/>
          <p:nvPr/>
        </p:nvGrpSpPr>
        <p:grpSpPr>
          <a:xfrm>
            <a:off x="0" y="5011424"/>
            <a:ext cx="10058400" cy="2760804"/>
            <a:chOff x="0" y="4421975"/>
            <a:chExt cx="9144000" cy="2436075"/>
          </a:xfrm>
        </p:grpSpPr>
        <p:sp>
          <p:nvSpPr>
            <p:cNvPr id="20" name="Google Shape;20;p3"/>
            <p:cNvSpPr/>
            <p:nvPr/>
          </p:nvSpPr>
          <p:spPr>
            <a:xfrm flipH="1">
              <a:off x="0" y="4421975"/>
              <a:ext cx="9144000" cy="15741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3"/>
            <p:cNvSpPr/>
            <p:nvPr/>
          </p:nvSpPr>
          <p:spPr>
            <a:xfrm>
              <a:off x="0" y="5953550"/>
              <a:ext cx="9144000" cy="904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2" name="Google Shape;22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5075" y="5920930"/>
            <a:ext cx="2089354" cy="130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62915" y="6158136"/>
            <a:ext cx="1937678" cy="9925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2 2 1">
  <p:cSld name="TITLE_1_2_2_1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/>
          <p:nvPr>
            <p:ph type="ctrTitle"/>
          </p:nvPr>
        </p:nvSpPr>
        <p:spPr>
          <a:xfrm>
            <a:off x="885115" y="1358300"/>
            <a:ext cx="4177800" cy="34686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200"/>
              <a:buNone/>
              <a:defRPr b="0" sz="62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200"/>
              <a:buNone/>
              <a:defRPr b="0" sz="6200"/>
            </a:lvl2pPr>
            <a:lvl3pPr lvl="2" rtl="0">
              <a:spcBef>
                <a:spcPts val="0"/>
              </a:spcBef>
              <a:spcAft>
                <a:spcPts val="0"/>
              </a:spcAft>
              <a:buSzPts val="6200"/>
              <a:buNone/>
              <a:defRPr b="0" sz="6200"/>
            </a:lvl3pPr>
            <a:lvl4pPr lvl="3" rtl="0">
              <a:spcBef>
                <a:spcPts val="0"/>
              </a:spcBef>
              <a:spcAft>
                <a:spcPts val="0"/>
              </a:spcAft>
              <a:buSzPts val="6200"/>
              <a:buNone/>
              <a:defRPr b="0" sz="6200"/>
            </a:lvl4pPr>
            <a:lvl5pPr lvl="4" rtl="0">
              <a:spcBef>
                <a:spcPts val="0"/>
              </a:spcBef>
              <a:spcAft>
                <a:spcPts val="0"/>
              </a:spcAft>
              <a:buSzPts val="6200"/>
              <a:buNone/>
              <a:defRPr b="0" sz="6200"/>
            </a:lvl5pPr>
            <a:lvl6pPr lvl="5" rtl="0">
              <a:spcBef>
                <a:spcPts val="0"/>
              </a:spcBef>
              <a:spcAft>
                <a:spcPts val="0"/>
              </a:spcAft>
              <a:buSzPts val="6200"/>
              <a:buNone/>
              <a:defRPr b="0" sz="6200"/>
            </a:lvl6pPr>
            <a:lvl7pPr lvl="6" rtl="0">
              <a:spcBef>
                <a:spcPts val="0"/>
              </a:spcBef>
              <a:spcAft>
                <a:spcPts val="0"/>
              </a:spcAft>
              <a:buSzPts val="6200"/>
              <a:buNone/>
              <a:defRPr b="0" sz="6200"/>
            </a:lvl7pPr>
            <a:lvl8pPr lvl="7" rtl="0">
              <a:spcBef>
                <a:spcPts val="0"/>
              </a:spcBef>
              <a:spcAft>
                <a:spcPts val="0"/>
              </a:spcAft>
              <a:buSzPts val="6200"/>
              <a:buNone/>
              <a:defRPr b="0" sz="6200"/>
            </a:lvl8pPr>
            <a:lvl9pPr lvl="8" rtl="0">
              <a:spcBef>
                <a:spcPts val="0"/>
              </a:spcBef>
              <a:spcAft>
                <a:spcPts val="0"/>
              </a:spcAft>
              <a:buSzPts val="6200"/>
              <a:buNone/>
              <a:defRPr b="0" sz="6200"/>
            </a:lvl9pPr>
          </a:lstStyle>
          <a:p/>
        </p:txBody>
      </p:sp>
      <p:sp>
        <p:nvSpPr>
          <p:cNvPr id="26" name="Google Shape;26;p4"/>
          <p:cNvSpPr txBox="1"/>
          <p:nvPr>
            <p:ph idx="1" type="subTitle"/>
          </p:nvPr>
        </p:nvSpPr>
        <p:spPr>
          <a:xfrm>
            <a:off x="5773900" y="1262590"/>
            <a:ext cx="3728100" cy="36600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6200"/>
              <a:buFont typeface="Blinker SemiBold"/>
              <a:buNone/>
              <a:defRPr sz="6200">
                <a:solidFill>
                  <a:schemeClr val="dk2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200"/>
              <a:buNone/>
              <a:defRPr sz="62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200"/>
              <a:buNone/>
              <a:defRPr sz="62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200"/>
              <a:buNone/>
              <a:defRPr sz="62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200"/>
              <a:buNone/>
              <a:defRPr sz="62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200"/>
              <a:buNone/>
              <a:defRPr sz="62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200"/>
              <a:buNone/>
              <a:defRPr sz="62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200"/>
              <a:buNone/>
              <a:defRPr sz="62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200"/>
              <a:buNone/>
              <a:defRPr sz="6200">
                <a:solidFill>
                  <a:schemeClr val="dk2"/>
                </a:solidFill>
              </a:defRPr>
            </a:lvl9pPr>
          </a:lstStyle>
          <a:p/>
        </p:txBody>
      </p:sp>
      <p:grpSp>
        <p:nvGrpSpPr>
          <p:cNvPr id="27" name="Google Shape;27;p4"/>
          <p:cNvGrpSpPr/>
          <p:nvPr/>
        </p:nvGrpSpPr>
        <p:grpSpPr>
          <a:xfrm>
            <a:off x="0" y="5011424"/>
            <a:ext cx="10058400" cy="2760804"/>
            <a:chOff x="0" y="4421975"/>
            <a:chExt cx="9144000" cy="2436075"/>
          </a:xfrm>
        </p:grpSpPr>
        <p:sp>
          <p:nvSpPr>
            <p:cNvPr id="28" name="Google Shape;28;p4"/>
            <p:cNvSpPr/>
            <p:nvPr/>
          </p:nvSpPr>
          <p:spPr>
            <a:xfrm flipH="1">
              <a:off x="0" y="4421975"/>
              <a:ext cx="9144000" cy="15741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4"/>
            <p:cNvSpPr/>
            <p:nvPr/>
          </p:nvSpPr>
          <p:spPr>
            <a:xfrm>
              <a:off x="0" y="5953550"/>
              <a:ext cx="9144000" cy="904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30" name="Google Shape;30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55075" y="5920930"/>
            <a:ext cx="2089354" cy="130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4113" y="6143204"/>
            <a:ext cx="1937677" cy="9925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2 1">
  <p:cSld name="TITLE_1_2_1">
    <p:bg>
      <p:bgPr>
        <a:solidFill>
          <a:schemeClr val="accent1"/>
        </a:solid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oogle Shape;33;p5"/>
          <p:cNvGrpSpPr/>
          <p:nvPr/>
        </p:nvGrpSpPr>
        <p:grpSpPr>
          <a:xfrm flipH="1" rot="10800000">
            <a:off x="-114675" y="-49507"/>
            <a:ext cx="10172700" cy="2301360"/>
            <a:chOff x="0" y="4421975"/>
            <a:chExt cx="9144000" cy="2436075"/>
          </a:xfrm>
        </p:grpSpPr>
        <p:sp>
          <p:nvSpPr>
            <p:cNvPr id="34" name="Google Shape;34;p5"/>
            <p:cNvSpPr/>
            <p:nvPr/>
          </p:nvSpPr>
          <p:spPr>
            <a:xfrm flipH="1">
              <a:off x="0" y="4421975"/>
              <a:ext cx="9144000" cy="15741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>
              <a:off x="0" y="5953550"/>
              <a:ext cx="9144000" cy="904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36" name="Google Shape;36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36648" y="263896"/>
            <a:ext cx="2089354" cy="1305150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5"/>
          <p:cNvSpPr txBox="1"/>
          <p:nvPr>
            <p:ph type="ctrTitle"/>
          </p:nvPr>
        </p:nvSpPr>
        <p:spPr>
          <a:xfrm>
            <a:off x="1138170" y="1748025"/>
            <a:ext cx="7927500" cy="3468600"/>
          </a:xfrm>
          <a:prstGeom prst="rect">
            <a:avLst/>
          </a:prstGeom>
        </p:spPr>
        <p:txBody>
          <a:bodyPr anchorCtr="0" anchor="b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200"/>
              <a:buNone/>
              <a:defRPr b="0" sz="62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7300"/>
              <a:buNone/>
              <a:defRPr b="0" sz="7300"/>
            </a:lvl2pPr>
            <a:lvl3pPr lvl="2" rtl="0">
              <a:spcBef>
                <a:spcPts val="0"/>
              </a:spcBef>
              <a:spcAft>
                <a:spcPts val="0"/>
              </a:spcAft>
              <a:buSzPts val="7300"/>
              <a:buNone/>
              <a:defRPr b="0" sz="7300"/>
            </a:lvl3pPr>
            <a:lvl4pPr lvl="3" rtl="0">
              <a:spcBef>
                <a:spcPts val="0"/>
              </a:spcBef>
              <a:spcAft>
                <a:spcPts val="0"/>
              </a:spcAft>
              <a:buSzPts val="7300"/>
              <a:buNone/>
              <a:defRPr b="0" sz="7300"/>
            </a:lvl4pPr>
            <a:lvl5pPr lvl="4" rtl="0">
              <a:spcBef>
                <a:spcPts val="0"/>
              </a:spcBef>
              <a:spcAft>
                <a:spcPts val="0"/>
              </a:spcAft>
              <a:buSzPts val="7300"/>
              <a:buNone/>
              <a:defRPr b="0" sz="7300"/>
            </a:lvl5pPr>
            <a:lvl6pPr lvl="5" rtl="0">
              <a:spcBef>
                <a:spcPts val="0"/>
              </a:spcBef>
              <a:spcAft>
                <a:spcPts val="0"/>
              </a:spcAft>
              <a:buSzPts val="7300"/>
              <a:buNone/>
              <a:defRPr b="0" sz="7300"/>
            </a:lvl6pPr>
            <a:lvl7pPr lvl="6" rtl="0">
              <a:spcBef>
                <a:spcPts val="0"/>
              </a:spcBef>
              <a:spcAft>
                <a:spcPts val="0"/>
              </a:spcAft>
              <a:buSzPts val="7300"/>
              <a:buNone/>
              <a:defRPr b="0" sz="7300"/>
            </a:lvl7pPr>
            <a:lvl8pPr lvl="7" rtl="0">
              <a:spcBef>
                <a:spcPts val="0"/>
              </a:spcBef>
              <a:spcAft>
                <a:spcPts val="0"/>
              </a:spcAft>
              <a:buSzPts val="7300"/>
              <a:buNone/>
              <a:defRPr b="0" sz="7300"/>
            </a:lvl8pPr>
            <a:lvl9pPr lvl="8" rtl="0">
              <a:spcBef>
                <a:spcPts val="0"/>
              </a:spcBef>
              <a:spcAft>
                <a:spcPts val="0"/>
              </a:spcAft>
              <a:buSzPts val="7300"/>
              <a:buNone/>
              <a:defRPr b="0" sz="7300"/>
            </a:lvl9pPr>
          </a:lstStyle>
          <a:p/>
        </p:txBody>
      </p:sp>
      <p:sp>
        <p:nvSpPr>
          <p:cNvPr id="38" name="Google Shape;38;p5"/>
          <p:cNvSpPr txBox="1"/>
          <p:nvPr>
            <p:ph idx="1" type="subTitle"/>
          </p:nvPr>
        </p:nvSpPr>
        <p:spPr>
          <a:xfrm>
            <a:off x="1138170" y="5216648"/>
            <a:ext cx="7927500" cy="14766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lvl="0" rtl="0"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Blinker SemiBold"/>
              <a:buNone/>
              <a:defRPr sz="4400">
                <a:solidFill>
                  <a:schemeClr val="lt1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9pPr>
          </a:lstStyle>
          <a:p/>
        </p:txBody>
      </p:sp>
      <p:pic>
        <p:nvPicPr>
          <p:cNvPr id="39" name="Google Shape;39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28410" y="263896"/>
            <a:ext cx="1937678" cy="9925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2 1 1">
  <p:cSld name="TITLE_1_2_1_1">
    <p:bg>
      <p:bgPr>
        <a:solidFill>
          <a:schemeClr val="lt1"/>
        </a:solid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oogle Shape;41;p6"/>
          <p:cNvGrpSpPr/>
          <p:nvPr/>
        </p:nvGrpSpPr>
        <p:grpSpPr>
          <a:xfrm flipH="1" rot="10800000">
            <a:off x="-114675" y="-50237"/>
            <a:ext cx="10211105" cy="2310130"/>
            <a:chOff x="0" y="4421975"/>
            <a:chExt cx="9144000" cy="2436075"/>
          </a:xfrm>
        </p:grpSpPr>
        <p:sp>
          <p:nvSpPr>
            <p:cNvPr id="42" name="Google Shape;42;p6"/>
            <p:cNvSpPr/>
            <p:nvPr/>
          </p:nvSpPr>
          <p:spPr>
            <a:xfrm flipH="1">
              <a:off x="0" y="4421975"/>
              <a:ext cx="9144000" cy="15741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6"/>
            <p:cNvSpPr/>
            <p:nvPr/>
          </p:nvSpPr>
          <p:spPr>
            <a:xfrm>
              <a:off x="0" y="5953550"/>
              <a:ext cx="9144000" cy="904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44" name="Google Shape;44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36648" y="263896"/>
            <a:ext cx="2089354" cy="130515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6"/>
          <p:cNvSpPr txBox="1"/>
          <p:nvPr>
            <p:ph type="ctrTitle"/>
          </p:nvPr>
        </p:nvSpPr>
        <p:spPr>
          <a:xfrm>
            <a:off x="654858" y="2763350"/>
            <a:ext cx="4981500" cy="34812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200"/>
              <a:buNone/>
              <a:defRPr b="0" sz="62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300"/>
              <a:buNone/>
              <a:defRPr b="0" sz="73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300"/>
              <a:buNone/>
              <a:defRPr b="0" sz="73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300"/>
              <a:buNone/>
              <a:defRPr b="0" sz="73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300"/>
              <a:buNone/>
              <a:defRPr b="0" sz="73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300"/>
              <a:buNone/>
              <a:defRPr b="0" sz="73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300"/>
              <a:buNone/>
              <a:defRPr b="0" sz="73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300"/>
              <a:buNone/>
              <a:defRPr b="0" sz="73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300"/>
              <a:buNone/>
              <a:defRPr b="0" sz="73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6" name="Google Shape;46;p6"/>
          <p:cNvSpPr txBox="1"/>
          <p:nvPr>
            <p:ph idx="1" type="subTitle"/>
          </p:nvPr>
        </p:nvSpPr>
        <p:spPr>
          <a:xfrm>
            <a:off x="5948002" y="2810610"/>
            <a:ext cx="3866100" cy="33867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6200"/>
              <a:buFont typeface="Blinker SemiBold"/>
              <a:buNone/>
              <a:defRPr sz="6200">
                <a:solidFill>
                  <a:schemeClr val="dk2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9pPr>
          </a:lstStyle>
          <a:p/>
        </p:txBody>
      </p:sp>
      <p:pic>
        <p:nvPicPr>
          <p:cNvPr id="47" name="Google Shape;47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09745" y="263896"/>
            <a:ext cx="1937678" cy="9925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2 1 1 1">
  <p:cSld name="TITLE_1_2_1_1_2">
    <p:bg>
      <p:bgPr>
        <a:solidFill>
          <a:schemeClr val="lt1"/>
        </a:solidFill>
      </p:bgPr>
    </p:bg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7"/>
          <p:cNvGrpSpPr/>
          <p:nvPr/>
        </p:nvGrpSpPr>
        <p:grpSpPr>
          <a:xfrm flipH="1">
            <a:off x="-88222" y="-152404"/>
            <a:ext cx="10220571" cy="3804836"/>
            <a:chOff x="-104250" y="-35975"/>
            <a:chExt cx="9282989" cy="2738868"/>
          </a:xfrm>
        </p:grpSpPr>
        <p:sp>
          <p:nvSpPr>
            <p:cNvPr id="50" name="Google Shape;50;p7"/>
            <p:cNvSpPr/>
            <p:nvPr/>
          </p:nvSpPr>
          <p:spPr>
            <a:xfrm rot="10800000">
              <a:off x="-104161" y="1202593"/>
              <a:ext cx="9282900" cy="15003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flipH="1" rot="10800000">
              <a:off x="-104250" y="-35975"/>
              <a:ext cx="9282900" cy="1250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52" name="Google Shape;52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52724" y="341842"/>
            <a:ext cx="1863349" cy="1163965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7"/>
          <p:cNvSpPr txBox="1"/>
          <p:nvPr>
            <p:ph type="ctrTitle"/>
          </p:nvPr>
        </p:nvSpPr>
        <p:spPr>
          <a:xfrm>
            <a:off x="463925" y="851303"/>
            <a:ext cx="4940400" cy="13077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200"/>
              <a:buNone/>
              <a:defRPr b="0" sz="62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300"/>
              <a:buNone/>
              <a:defRPr b="0" sz="73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300"/>
              <a:buNone/>
              <a:defRPr b="0" sz="73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300"/>
              <a:buNone/>
              <a:defRPr b="0" sz="73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300"/>
              <a:buNone/>
              <a:defRPr b="0" sz="73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300"/>
              <a:buNone/>
              <a:defRPr b="0" sz="73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300"/>
              <a:buNone/>
              <a:defRPr b="0" sz="73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300"/>
              <a:buNone/>
              <a:defRPr b="0" sz="73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300"/>
              <a:buNone/>
              <a:defRPr b="0" sz="7300">
                <a:solidFill>
                  <a:schemeClr val="lt2"/>
                </a:solidFill>
              </a:defRPr>
            </a:lvl9pPr>
          </a:lstStyle>
          <a:p/>
        </p:txBody>
      </p:sp>
      <p:pic>
        <p:nvPicPr>
          <p:cNvPr id="54" name="Google Shape;54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1662" y="663935"/>
            <a:ext cx="1662046" cy="85134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7"/>
          <p:cNvSpPr txBox="1"/>
          <p:nvPr>
            <p:ph idx="1" type="body"/>
          </p:nvPr>
        </p:nvSpPr>
        <p:spPr>
          <a:xfrm>
            <a:off x="976250" y="3317238"/>
            <a:ext cx="8652900" cy="40440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indent="-425450" lvl="0" marL="457200"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3100"/>
              <a:buChar char="⊙"/>
              <a:defRPr>
                <a:solidFill>
                  <a:schemeClr val="dk2"/>
                </a:solidFill>
              </a:defRPr>
            </a:lvl1pPr>
            <a:lvl2pPr indent="-40005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○"/>
              <a:defRPr>
                <a:solidFill>
                  <a:schemeClr val="dk2"/>
                </a:solidFill>
              </a:defRPr>
            </a:lvl2pPr>
            <a:lvl3pPr indent="-40005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■"/>
              <a:defRPr>
                <a:solidFill>
                  <a:schemeClr val="dk2"/>
                </a:solidFill>
              </a:defRPr>
            </a:lvl3pPr>
            <a:lvl4pPr indent="-3556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>
                <a:solidFill>
                  <a:schemeClr val="dk2"/>
                </a:solidFill>
              </a:defRPr>
            </a:lvl4pPr>
            <a:lvl5pPr indent="-3556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>
                <a:solidFill>
                  <a:schemeClr val="dk2"/>
                </a:solidFill>
              </a:defRPr>
            </a:lvl5pPr>
            <a:lvl6pPr indent="-3556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6pPr>
            <a:lvl7pPr indent="-3556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>
                <a:solidFill>
                  <a:schemeClr val="dk2"/>
                </a:solidFill>
              </a:defRPr>
            </a:lvl7pPr>
            <a:lvl8pPr indent="-3556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>
                <a:solidFill>
                  <a:schemeClr val="dk2"/>
                </a:solidFill>
              </a:defRPr>
            </a:lvl8pPr>
            <a:lvl9pPr indent="-3556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3">
  <p:cSld name="TITLE_1_2_1_1_1">
    <p:bg>
      <p:bgPr>
        <a:solidFill>
          <a:schemeClr val="lt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8"/>
          <p:cNvSpPr/>
          <p:nvPr/>
        </p:nvSpPr>
        <p:spPr>
          <a:xfrm>
            <a:off x="2338" y="-4845"/>
            <a:ext cx="10058400" cy="4307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8"/>
          <p:cNvSpPr txBox="1"/>
          <p:nvPr>
            <p:ph type="ctrTitle"/>
          </p:nvPr>
        </p:nvSpPr>
        <p:spPr>
          <a:xfrm>
            <a:off x="635882" y="266277"/>
            <a:ext cx="9156600" cy="2354700"/>
          </a:xfrm>
          <a:prstGeom prst="rect">
            <a:avLst/>
          </a:prstGeom>
        </p:spPr>
        <p:txBody>
          <a:bodyPr anchorCtr="0" anchor="b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None/>
              <a:defRPr b="0" sz="61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None/>
              <a:defRPr sz="61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None/>
              <a:defRPr sz="61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None/>
              <a:defRPr sz="61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None/>
              <a:defRPr sz="61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None/>
              <a:defRPr sz="61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None/>
              <a:defRPr sz="61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None/>
              <a:defRPr sz="61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None/>
              <a:defRPr sz="61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59" name="Google Shape;59;p8"/>
          <p:cNvSpPr/>
          <p:nvPr/>
        </p:nvSpPr>
        <p:spPr>
          <a:xfrm>
            <a:off x="2338" y="4302615"/>
            <a:ext cx="5422500" cy="3469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8"/>
          <p:cNvSpPr txBox="1"/>
          <p:nvPr>
            <p:ph idx="1" type="subTitle"/>
          </p:nvPr>
        </p:nvSpPr>
        <p:spPr>
          <a:xfrm>
            <a:off x="635882" y="2329680"/>
            <a:ext cx="8634900" cy="14967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lvl="0" rtl="0"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5600"/>
              <a:buFont typeface="Blinker SemiBold"/>
              <a:buNone/>
              <a:defRPr sz="5600">
                <a:solidFill>
                  <a:schemeClr val="lt1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61" name="Google Shape;61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20155" y="5516844"/>
            <a:ext cx="1973070" cy="1010621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8"/>
          <p:cNvSpPr/>
          <p:nvPr/>
        </p:nvSpPr>
        <p:spPr>
          <a:xfrm>
            <a:off x="3012680" y="5408748"/>
            <a:ext cx="1973100" cy="261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8"/>
          <p:cNvSpPr/>
          <p:nvPr/>
        </p:nvSpPr>
        <p:spPr>
          <a:xfrm>
            <a:off x="2803130" y="5952550"/>
            <a:ext cx="1123800" cy="261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8"/>
          <p:cNvSpPr/>
          <p:nvPr/>
        </p:nvSpPr>
        <p:spPr>
          <a:xfrm>
            <a:off x="3012680" y="6496352"/>
            <a:ext cx="1596000" cy="261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5" name="Google Shape;65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5468" y="5334940"/>
            <a:ext cx="2325484" cy="14526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3 1">
  <p:cSld name="TITLE_1_2_1_1_1_1">
    <p:bg>
      <p:bgPr>
        <a:solidFill>
          <a:schemeClr val="lt2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9"/>
          <p:cNvSpPr/>
          <p:nvPr/>
        </p:nvSpPr>
        <p:spPr>
          <a:xfrm>
            <a:off x="2338" y="-4845"/>
            <a:ext cx="10058400" cy="4307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9"/>
          <p:cNvSpPr txBox="1"/>
          <p:nvPr>
            <p:ph type="ctrTitle"/>
          </p:nvPr>
        </p:nvSpPr>
        <p:spPr>
          <a:xfrm>
            <a:off x="635883" y="266277"/>
            <a:ext cx="4688400" cy="38346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None/>
              <a:defRPr b="0" sz="61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None/>
              <a:defRPr sz="61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None/>
              <a:defRPr sz="61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None/>
              <a:defRPr sz="61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None/>
              <a:defRPr sz="61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None/>
              <a:defRPr sz="61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None/>
              <a:defRPr sz="61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None/>
              <a:defRPr sz="61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100"/>
              <a:buNone/>
              <a:defRPr sz="61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69" name="Google Shape;69;p9"/>
          <p:cNvSpPr/>
          <p:nvPr/>
        </p:nvSpPr>
        <p:spPr>
          <a:xfrm>
            <a:off x="0" y="4302672"/>
            <a:ext cx="5422500" cy="3469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9"/>
          <p:cNvSpPr txBox="1"/>
          <p:nvPr>
            <p:ph idx="1" type="subTitle"/>
          </p:nvPr>
        </p:nvSpPr>
        <p:spPr>
          <a:xfrm>
            <a:off x="635883" y="4810887"/>
            <a:ext cx="4035900" cy="25578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lvl="0" rtl="0"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Blinker SemiBold"/>
              <a:buNone/>
              <a:defRPr sz="4400">
                <a:solidFill>
                  <a:schemeClr val="dk2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9pPr>
          </a:lstStyle>
          <a:p/>
        </p:txBody>
      </p:sp>
      <p:pic>
        <p:nvPicPr>
          <p:cNvPr id="71" name="Google Shape;71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759455" y="1511186"/>
            <a:ext cx="2089354" cy="130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3623" y="1637581"/>
            <a:ext cx="1937678" cy="9925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full width text">
  <p:cSld name="TITLE_AND_BODY_2_3">
    <p:bg>
      <p:bgPr>
        <a:solidFill>
          <a:srgbClr val="FFFFFF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0"/>
          <p:cNvSpPr txBox="1"/>
          <p:nvPr>
            <p:ph type="title"/>
          </p:nvPr>
        </p:nvSpPr>
        <p:spPr>
          <a:xfrm>
            <a:off x="232320" y="117413"/>
            <a:ext cx="9568800" cy="10980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None/>
              <a:defRPr b="1" sz="39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75" name="Google Shape;75;p10"/>
          <p:cNvSpPr txBox="1"/>
          <p:nvPr>
            <p:ph idx="1" type="body"/>
          </p:nvPr>
        </p:nvSpPr>
        <p:spPr>
          <a:xfrm>
            <a:off x="432547" y="1215188"/>
            <a:ext cx="9457200" cy="64101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indent="-425450" lvl="0" marL="457200" rtl="0">
              <a:spcBef>
                <a:spcPts val="700"/>
              </a:spcBef>
              <a:spcAft>
                <a:spcPts val="0"/>
              </a:spcAft>
              <a:buSzPts val="3100"/>
              <a:buChar char="⊙"/>
              <a:defRPr sz="3100"/>
            </a:lvl1pPr>
            <a:lvl2pPr indent="-400050" lvl="1" marL="914400" rtl="0">
              <a:spcBef>
                <a:spcPts val="0"/>
              </a:spcBef>
              <a:spcAft>
                <a:spcPts val="0"/>
              </a:spcAft>
              <a:buSzPts val="2700"/>
              <a:buChar char="○"/>
              <a:defRPr/>
            </a:lvl2pPr>
            <a:lvl3pPr indent="-400050" lvl="2" marL="1371600" rtl="0">
              <a:spcBef>
                <a:spcPts val="0"/>
              </a:spcBef>
              <a:spcAft>
                <a:spcPts val="0"/>
              </a:spcAft>
              <a:buSzPts val="2700"/>
              <a:buChar char="■"/>
              <a:defRPr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grpSp>
        <p:nvGrpSpPr>
          <p:cNvPr id="76" name="Google Shape;76;p10"/>
          <p:cNvGrpSpPr/>
          <p:nvPr/>
        </p:nvGrpSpPr>
        <p:grpSpPr>
          <a:xfrm>
            <a:off x="0" y="6123527"/>
            <a:ext cx="10058400" cy="1648492"/>
            <a:chOff x="0" y="4421975"/>
            <a:chExt cx="9144000" cy="2436075"/>
          </a:xfrm>
        </p:grpSpPr>
        <p:sp>
          <p:nvSpPr>
            <p:cNvPr id="77" name="Google Shape;77;p10"/>
            <p:cNvSpPr/>
            <p:nvPr/>
          </p:nvSpPr>
          <p:spPr>
            <a:xfrm flipH="1">
              <a:off x="0" y="4421975"/>
              <a:ext cx="9144000" cy="15741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0"/>
            <p:cNvSpPr/>
            <p:nvPr/>
          </p:nvSpPr>
          <p:spPr>
            <a:xfrm>
              <a:off x="0" y="5953550"/>
              <a:ext cx="9144000" cy="904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full width text 2">
  <p:cSld name="TITLE_AND_BODY_2_3_5">
    <p:bg>
      <p:bgPr>
        <a:solidFill>
          <a:schemeClr val="lt1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1"/>
          <p:cNvSpPr txBox="1"/>
          <p:nvPr>
            <p:ph type="title"/>
          </p:nvPr>
        </p:nvSpPr>
        <p:spPr>
          <a:xfrm>
            <a:off x="232320" y="117413"/>
            <a:ext cx="9568800" cy="10980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None/>
              <a:defRPr b="1" sz="39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81" name="Google Shape;81;p11"/>
          <p:cNvSpPr txBox="1"/>
          <p:nvPr>
            <p:ph idx="1" type="body"/>
          </p:nvPr>
        </p:nvSpPr>
        <p:spPr>
          <a:xfrm>
            <a:off x="432547" y="1215188"/>
            <a:ext cx="9457200" cy="64101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indent="-425450" lvl="0" marL="457200" rtl="0"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3100"/>
              <a:buChar char="⊙"/>
              <a:defRPr sz="3100">
                <a:solidFill>
                  <a:schemeClr val="dk2"/>
                </a:solidFill>
              </a:defRPr>
            </a:lvl1pPr>
            <a:lvl2pPr indent="-400050" lvl="1" marL="914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○"/>
              <a:defRPr>
                <a:solidFill>
                  <a:schemeClr val="dk2"/>
                </a:solidFill>
              </a:defRPr>
            </a:lvl2pPr>
            <a:lvl3pPr indent="-400050" lvl="2" marL="1371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■"/>
              <a:defRPr>
                <a:solidFill>
                  <a:schemeClr val="dk2"/>
                </a:solidFill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>
                <a:solidFill>
                  <a:schemeClr val="dk2"/>
                </a:solidFill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>
                <a:solidFill>
                  <a:schemeClr val="dk2"/>
                </a:solidFill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>
                <a:solidFill>
                  <a:schemeClr val="dk2"/>
                </a:solidFill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>
                <a:solidFill>
                  <a:schemeClr val="dk2"/>
                </a:solidFill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grpSp>
        <p:nvGrpSpPr>
          <p:cNvPr id="82" name="Google Shape;82;p11"/>
          <p:cNvGrpSpPr/>
          <p:nvPr/>
        </p:nvGrpSpPr>
        <p:grpSpPr>
          <a:xfrm>
            <a:off x="0" y="6123527"/>
            <a:ext cx="10058400" cy="1648492"/>
            <a:chOff x="0" y="4421975"/>
            <a:chExt cx="9144000" cy="2436075"/>
          </a:xfrm>
        </p:grpSpPr>
        <p:sp>
          <p:nvSpPr>
            <p:cNvPr id="83" name="Google Shape;83;p11"/>
            <p:cNvSpPr/>
            <p:nvPr/>
          </p:nvSpPr>
          <p:spPr>
            <a:xfrm flipH="1">
              <a:off x="0" y="4421975"/>
              <a:ext cx="9144000" cy="15741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1"/>
            <p:cNvSpPr/>
            <p:nvPr/>
          </p:nvSpPr>
          <p:spPr>
            <a:xfrm>
              <a:off x="0" y="5953550"/>
              <a:ext cx="9144000" cy="904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full width text 2 1">
  <p:cSld name="TITLE_AND_BODY_2_3_5_1">
    <p:bg>
      <p:bgPr>
        <a:solidFill>
          <a:schemeClr val="accen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2"/>
          <p:cNvSpPr txBox="1"/>
          <p:nvPr>
            <p:ph type="title"/>
          </p:nvPr>
        </p:nvSpPr>
        <p:spPr>
          <a:xfrm>
            <a:off x="232320" y="117413"/>
            <a:ext cx="9568800" cy="10980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87" name="Google Shape;87;p12"/>
          <p:cNvSpPr txBox="1"/>
          <p:nvPr>
            <p:ph idx="1" type="body"/>
          </p:nvPr>
        </p:nvSpPr>
        <p:spPr>
          <a:xfrm>
            <a:off x="432547" y="1215188"/>
            <a:ext cx="9457200" cy="64101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indent="-425450" lvl="0" marL="457200" rtl="0">
              <a:spcBef>
                <a:spcPts val="700"/>
              </a:spcBef>
              <a:spcAft>
                <a:spcPts val="0"/>
              </a:spcAft>
              <a:buClr>
                <a:schemeClr val="lt2"/>
              </a:buClr>
              <a:buSzPts val="3100"/>
              <a:buChar char="⊙"/>
              <a:defRPr sz="3100">
                <a:solidFill>
                  <a:schemeClr val="lt2"/>
                </a:solidFill>
              </a:defRPr>
            </a:lvl1pPr>
            <a:lvl2pPr indent="-400050" lvl="1" marL="9144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700"/>
              <a:buChar char="○"/>
              <a:defRPr>
                <a:solidFill>
                  <a:schemeClr val="lt2"/>
                </a:solidFill>
              </a:defRPr>
            </a:lvl2pPr>
            <a:lvl3pPr indent="-400050" lvl="2" marL="13716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700"/>
              <a:buChar char="■"/>
              <a:defRPr>
                <a:solidFill>
                  <a:schemeClr val="lt2"/>
                </a:solidFill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Char char="●"/>
              <a:defRPr>
                <a:solidFill>
                  <a:schemeClr val="lt2"/>
                </a:solidFill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Char char="○"/>
              <a:defRPr>
                <a:solidFill>
                  <a:schemeClr val="lt2"/>
                </a:solidFill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Char char="■"/>
              <a:defRPr>
                <a:solidFill>
                  <a:schemeClr val="lt2"/>
                </a:solidFill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Char char="●"/>
              <a:defRPr>
                <a:solidFill>
                  <a:schemeClr val="lt2"/>
                </a:solidFill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Char char="○"/>
              <a:defRPr>
                <a:solidFill>
                  <a:schemeClr val="lt2"/>
                </a:solidFill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grpSp>
        <p:nvGrpSpPr>
          <p:cNvPr id="88" name="Google Shape;88;p12"/>
          <p:cNvGrpSpPr/>
          <p:nvPr/>
        </p:nvGrpSpPr>
        <p:grpSpPr>
          <a:xfrm>
            <a:off x="0" y="6123527"/>
            <a:ext cx="10058400" cy="1648492"/>
            <a:chOff x="0" y="4421975"/>
            <a:chExt cx="9144000" cy="2436075"/>
          </a:xfrm>
        </p:grpSpPr>
        <p:sp>
          <p:nvSpPr>
            <p:cNvPr id="89" name="Google Shape;89;p12"/>
            <p:cNvSpPr/>
            <p:nvPr/>
          </p:nvSpPr>
          <p:spPr>
            <a:xfrm flipH="1">
              <a:off x="0" y="4421975"/>
              <a:ext cx="9144000" cy="15741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2"/>
            <p:cNvSpPr/>
            <p:nvPr/>
          </p:nvSpPr>
          <p:spPr>
            <a:xfrm>
              <a:off x="0" y="5953550"/>
              <a:ext cx="9144000" cy="904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full width text 1">
  <p:cSld name="TITLE_AND_BODY_2_3_4">
    <p:bg>
      <p:bgPr>
        <a:solidFill>
          <a:schemeClr val="lt2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3"/>
          <p:cNvSpPr/>
          <p:nvPr/>
        </p:nvSpPr>
        <p:spPr>
          <a:xfrm>
            <a:off x="-68035" y="-16915"/>
            <a:ext cx="10140600" cy="1232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3"/>
          <p:cNvSpPr txBox="1"/>
          <p:nvPr>
            <p:ph type="title"/>
          </p:nvPr>
        </p:nvSpPr>
        <p:spPr>
          <a:xfrm>
            <a:off x="232320" y="117413"/>
            <a:ext cx="7841700" cy="9513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94" name="Google Shape;94;p13"/>
          <p:cNvSpPr txBox="1"/>
          <p:nvPr>
            <p:ph idx="1" type="body"/>
          </p:nvPr>
        </p:nvSpPr>
        <p:spPr>
          <a:xfrm>
            <a:off x="432547" y="1215188"/>
            <a:ext cx="9457200" cy="64101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indent="-425450" lvl="0" marL="457200" rtl="0"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3100"/>
              <a:buChar char="⊙"/>
              <a:defRPr sz="3100">
                <a:solidFill>
                  <a:schemeClr val="dk2"/>
                </a:solidFill>
              </a:defRPr>
            </a:lvl1pPr>
            <a:lvl2pPr indent="-400050" lvl="1" marL="914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○"/>
              <a:defRPr>
                <a:solidFill>
                  <a:schemeClr val="dk2"/>
                </a:solidFill>
              </a:defRPr>
            </a:lvl2pPr>
            <a:lvl3pPr indent="-400050" lvl="2" marL="1371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■"/>
              <a:defRPr>
                <a:solidFill>
                  <a:schemeClr val="dk2"/>
                </a:solidFill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>
                <a:solidFill>
                  <a:schemeClr val="dk2"/>
                </a:solidFill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>
                <a:solidFill>
                  <a:schemeClr val="dk2"/>
                </a:solidFill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>
                <a:solidFill>
                  <a:schemeClr val="dk2"/>
                </a:solidFill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>
                <a:solidFill>
                  <a:schemeClr val="dk2"/>
                </a:solidFill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full width text 1 3">
  <p:cSld name="TITLE_AND_BODY_2_3_4_3">
    <p:bg>
      <p:bgPr>
        <a:solidFill>
          <a:schemeClr val="accent1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4"/>
          <p:cNvSpPr/>
          <p:nvPr/>
        </p:nvSpPr>
        <p:spPr>
          <a:xfrm>
            <a:off x="-68035" y="-16915"/>
            <a:ext cx="10140600" cy="1232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4"/>
          <p:cNvSpPr txBox="1"/>
          <p:nvPr>
            <p:ph type="title"/>
          </p:nvPr>
        </p:nvSpPr>
        <p:spPr>
          <a:xfrm>
            <a:off x="232320" y="117413"/>
            <a:ext cx="7841700" cy="9513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8" name="Google Shape;98;p14"/>
          <p:cNvSpPr txBox="1"/>
          <p:nvPr>
            <p:ph idx="1" type="body"/>
          </p:nvPr>
        </p:nvSpPr>
        <p:spPr>
          <a:xfrm>
            <a:off x="432547" y="1215188"/>
            <a:ext cx="9457200" cy="64101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indent="-425450" lvl="0" marL="457200" rtl="0">
              <a:spcBef>
                <a:spcPts val="700"/>
              </a:spcBef>
              <a:spcAft>
                <a:spcPts val="0"/>
              </a:spcAft>
              <a:buClr>
                <a:schemeClr val="lt2"/>
              </a:buClr>
              <a:buSzPts val="3100"/>
              <a:buChar char="⊙"/>
              <a:defRPr sz="3100">
                <a:solidFill>
                  <a:schemeClr val="lt2"/>
                </a:solidFill>
              </a:defRPr>
            </a:lvl1pPr>
            <a:lvl2pPr indent="-400050" lvl="1" marL="9144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700"/>
              <a:buChar char="○"/>
              <a:defRPr>
                <a:solidFill>
                  <a:schemeClr val="lt2"/>
                </a:solidFill>
              </a:defRPr>
            </a:lvl2pPr>
            <a:lvl3pPr indent="-400050" lvl="2" marL="13716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700"/>
              <a:buChar char="■"/>
              <a:defRPr>
                <a:solidFill>
                  <a:schemeClr val="lt2"/>
                </a:solidFill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Char char="●"/>
              <a:defRPr>
                <a:solidFill>
                  <a:schemeClr val="lt2"/>
                </a:solidFill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Char char="○"/>
              <a:defRPr>
                <a:solidFill>
                  <a:schemeClr val="lt2"/>
                </a:solidFill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Char char="■"/>
              <a:defRPr>
                <a:solidFill>
                  <a:schemeClr val="lt2"/>
                </a:solidFill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Char char="●"/>
              <a:defRPr>
                <a:solidFill>
                  <a:schemeClr val="lt2"/>
                </a:solidFill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Char char="○"/>
              <a:defRPr>
                <a:solidFill>
                  <a:schemeClr val="lt2"/>
                </a:solidFill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full width text 1 2">
  <p:cSld name="TITLE_AND_BODY_2_3_4_2">
    <p:bg>
      <p:bgPr>
        <a:solidFill>
          <a:schemeClr val="lt1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/>
          <p:nvPr/>
        </p:nvSpPr>
        <p:spPr>
          <a:xfrm>
            <a:off x="-68035" y="-16915"/>
            <a:ext cx="10140600" cy="1232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5"/>
          <p:cNvSpPr txBox="1"/>
          <p:nvPr>
            <p:ph type="title"/>
          </p:nvPr>
        </p:nvSpPr>
        <p:spPr>
          <a:xfrm>
            <a:off x="232320" y="117413"/>
            <a:ext cx="7841700" cy="9513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02" name="Google Shape;102;p15"/>
          <p:cNvSpPr txBox="1"/>
          <p:nvPr>
            <p:ph idx="1" type="body"/>
          </p:nvPr>
        </p:nvSpPr>
        <p:spPr>
          <a:xfrm>
            <a:off x="432547" y="1215188"/>
            <a:ext cx="9457200" cy="64101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indent="-425450" lvl="0" marL="457200" rtl="0"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3100"/>
              <a:buChar char="⊙"/>
              <a:defRPr sz="3100">
                <a:solidFill>
                  <a:schemeClr val="dk2"/>
                </a:solidFill>
              </a:defRPr>
            </a:lvl1pPr>
            <a:lvl2pPr indent="-400050" lvl="1" marL="914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○"/>
              <a:defRPr>
                <a:solidFill>
                  <a:schemeClr val="dk2"/>
                </a:solidFill>
              </a:defRPr>
            </a:lvl2pPr>
            <a:lvl3pPr indent="-400050" lvl="2" marL="1371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■"/>
              <a:defRPr>
                <a:solidFill>
                  <a:schemeClr val="dk2"/>
                </a:solidFill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>
                <a:solidFill>
                  <a:schemeClr val="dk2"/>
                </a:solidFill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>
                <a:solidFill>
                  <a:schemeClr val="dk2"/>
                </a:solidFill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>
                <a:solidFill>
                  <a:schemeClr val="dk2"/>
                </a:solidFill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>
                <a:solidFill>
                  <a:schemeClr val="dk2"/>
                </a:solidFill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full width text 1 1">
  <p:cSld name="TITLE_AND_BODY_2_3_4_1">
    <p:bg>
      <p:bgPr>
        <a:solidFill>
          <a:schemeClr val="l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/>
          <p:nvPr/>
        </p:nvSpPr>
        <p:spPr>
          <a:xfrm>
            <a:off x="-68035" y="-16915"/>
            <a:ext cx="10140600" cy="1232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6"/>
          <p:cNvSpPr txBox="1"/>
          <p:nvPr>
            <p:ph type="title"/>
          </p:nvPr>
        </p:nvSpPr>
        <p:spPr>
          <a:xfrm>
            <a:off x="232320" y="117413"/>
            <a:ext cx="7841700" cy="9513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06" name="Google Shape;106;p16"/>
          <p:cNvSpPr txBox="1"/>
          <p:nvPr>
            <p:ph idx="1" type="body"/>
          </p:nvPr>
        </p:nvSpPr>
        <p:spPr>
          <a:xfrm>
            <a:off x="432547" y="1215188"/>
            <a:ext cx="9457200" cy="64101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indent="-425450" lvl="0" marL="457200" rtl="0"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3100"/>
              <a:buChar char="⊙"/>
              <a:defRPr sz="3100">
                <a:solidFill>
                  <a:schemeClr val="dk2"/>
                </a:solidFill>
              </a:defRPr>
            </a:lvl1pPr>
            <a:lvl2pPr indent="-400050" lvl="1" marL="914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○"/>
              <a:defRPr>
                <a:solidFill>
                  <a:schemeClr val="dk2"/>
                </a:solidFill>
              </a:defRPr>
            </a:lvl2pPr>
            <a:lvl3pPr indent="-400050" lvl="2" marL="1371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■"/>
              <a:defRPr>
                <a:solidFill>
                  <a:schemeClr val="dk2"/>
                </a:solidFill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>
                <a:solidFill>
                  <a:schemeClr val="dk2"/>
                </a:solidFill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>
                <a:solidFill>
                  <a:schemeClr val="dk2"/>
                </a:solidFill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>
                <a:solidFill>
                  <a:schemeClr val="dk2"/>
                </a:solidFill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>
                <a:solidFill>
                  <a:schemeClr val="dk2"/>
                </a:solidFill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pic>
        <p:nvPicPr>
          <p:cNvPr id="107" name="Google Shape;107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11521" y="117414"/>
            <a:ext cx="1478164" cy="9233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full width text 1 1 1">
  <p:cSld name="TITLE_AND_BODY_2_3_4_1_1">
    <p:bg>
      <p:bgPr>
        <a:solidFill>
          <a:schemeClr val="dk2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/>
          <p:nvPr/>
        </p:nvSpPr>
        <p:spPr>
          <a:xfrm>
            <a:off x="492690" y="1215188"/>
            <a:ext cx="9072900" cy="6054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7"/>
          <p:cNvSpPr txBox="1"/>
          <p:nvPr>
            <p:ph type="title"/>
          </p:nvPr>
        </p:nvSpPr>
        <p:spPr>
          <a:xfrm>
            <a:off x="432547" y="117413"/>
            <a:ext cx="7641600" cy="9513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1" name="Google Shape;111;p17"/>
          <p:cNvSpPr txBox="1"/>
          <p:nvPr>
            <p:ph idx="1" type="body"/>
          </p:nvPr>
        </p:nvSpPr>
        <p:spPr>
          <a:xfrm>
            <a:off x="547470" y="1256328"/>
            <a:ext cx="8963400" cy="59721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indent="-425450" lvl="0" marL="457200" rtl="0"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3100"/>
              <a:buChar char="⊙"/>
              <a:defRPr sz="3100">
                <a:solidFill>
                  <a:schemeClr val="dk2"/>
                </a:solidFill>
              </a:defRPr>
            </a:lvl1pPr>
            <a:lvl2pPr indent="-400050" lvl="1" marL="914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○"/>
              <a:defRPr>
                <a:solidFill>
                  <a:schemeClr val="dk2"/>
                </a:solidFill>
              </a:defRPr>
            </a:lvl2pPr>
            <a:lvl3pPr indent="-400050" lvl="2" marL="1371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■"/>
              <a:defRPr>
                <a:solidFill>
                  <a:schemeClr val="dk2"/>
                </a:solidFill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>
                <a:solidFill>
                  <a:schemeClr val="dk2"/>
                </a:solidFill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>
                <a:solidFill>
                  <a:schemeClr val="dk2"/>
                </a:solidFill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>
                <a:solidFill>
                  <a:schemeClr val="dk2"/>
                </a:solidFill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>
                <a:solidFill>
                  <a:schemeClr val="dk2"/>
                </a:solidFill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full width text 1 1 1 1">
  <p:cSld name="TITLE_AND_BODY_2_3_4_1_1_1">
    <p:bg>
      <p:bgPr>
        <a:solidFill>
          <a:schemeClr val="lt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8"/>
          <p:cNvSpPr/>
          <p:nvPr/>
        </p:nvSpPr>
        <p:spPr>
          <a:xfrm>
            <a:off x="492690" y="1215188"/>
            <a:ext cx="9072900" cy="6054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8"/>
          <p:cNvSpPr txBox="1"/>
          <p:nvPr>
            <p:ph type="title"/>
          </p:nvPr>
        </p:nvSpPr>
        <p:spPr>
          <a:xfrm>
            <a:off x="432547" y="117413"/>
            <a:ext cx="7641600" cy="9513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None/>
              <a:defRPr b="1" sz="39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b="1" sz="39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b="1" sz="39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b="1" sz="39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b="1" sz="39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b="1" sz="39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b="1" sz="39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b="1" sz="39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b="1" sz="3900"/>
            </a:lvl9pPr>
          </a:lstStyle>
          <a:p/>
        </p:txBody>
      </p:sp>
      <p:sp>
        <p:nvSpPr>
          <p:cNvPr id="115" name="Google Shape;115;p18"/>
          <p:cNvSpPr txBox="1"/>
          <p:nvPr>
            <p:ph idx="1" type="body"/>
          </p:nvPr>
        </p:nvSpPr>
        <p:spPr>
          <a:xfrm>
            <a:off x="547470" y="1256328"/>
            <a:ext cx="8963400" cy="59721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indent="-425450" lvl="0" marL="457200" rtl="0"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3100"/>
              <a:buChar char="⊙"/>
              <a:defRPr sz="3100">
                <a:solidFill>
                  <a:schemeClr val="dk2"/>
                </a:solidFill>
              </a:defRPr>
            </a:lvl1pPr>
            <a:lvl2pPr indent="-400050" lvl="1" marL="914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○"/>
              <a:defRPr>
                <a:solidFill>
                  <a:schemeClr val="dk2"/>
                </a:solidFill>
              </a:defRPr>
            </a:lvl2pPr>
            <a:lvl3pPr indent="-400050" lvl="2" marL="1371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■"/>
              <a:defRPr>
                <a:solidFill>
                  <a:schemeClr val="dk2"/>
                </a:solidFill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>
                <a:solidFill>
                  <a:schemeClr val="dk2"/>
                </a:solidFill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>
                <a:solidFill>
                  <a:schemeClr val="dk2"/>
                </a:solidFill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>
                <a:solidFill>
                  <a:schemeClr val="dk2"/>
                </a:solidFill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>
                <a:solidFill>
                  <a:schemeClr val="dk2"/>
                </a:solidFill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left side text">
  <p:cSld name="TITLE_AND_BODY_2_3_3">
    <p:bg>
      <p:bgPr>
        <a:solidFill>
          <a:srgbClr val="FFFFFF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9"/>
          <p:cNvSpPr txBox="1"/>
          <p:nvPr>
            <p:ph type="title"/>
          </p:nvPr>
        </p:nvSpPr>
        <p:spPr>
          <a:xfrm>
            <a:off x="232320" y="117413"/>
            <a:ext cx="9568800" cy="7317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None/>
              <a:defRPr b="1" sz="39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18" name="Google Shape;118;p19"/>
          <p:cNvSpPr txBox="1"/>
          <p:nvPr>
            <p:ph idx="1" type="body"/>
          </p:nvPr>
        </p:nvSpPr>
        <p:spPr>
          <a:xfrm>
            <a:off x="432547" y="1215188"/>
            <a:ext cx="4724400" cy="64101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indent="-425450" lvl="0" marL="457200" rtl="0">
              <a:spcBef>
                <a:spcPts val="700"/>
              </a:spcBef>
              <a:spcAft>
                <a:spcPts val="0"/>
              </a:spcAft>
              <a:buSzPts val="3100"/>
              <a:buChar char="⊙"/>
              <a:defRPr sz="3100"/>
            </a:lvl1pPr>
            <a:lvl2pPr indent="-400050" lvl="1" marL="914400" rtl="0">
              <a:spcBef>
                <a:spcPts val="0"/>
              </a:spcBef>
              <a:spcAft>
                <a:spcPts val="0"/>
              </a:spcAft>
              <a:buSzPts val="2700"/>
              <a:buChar char="○"/>
              <a:defRPr/>
            </a:lvl2pPr>
            <a:lvl3pPr indent="-400050" lvl="2" marL="1371600" rtl="0">
              <a:spcBef>
                <a:spcPts val="0"/>
              </a:spcBef>
              <a:spcAft>
                <a:spcPts val="0"/>
              </a:spcAft>
              <a:buSzPts val="2700"/>
              <a:buChar char="■"/>
              <a:defRPr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rge prompt, left text">
  <p:cSld name="TITLE_AND_BODY_2_3_3_2">
    <p:bg>
      <p:bgPr>
        <a:solidFill>
          <a:schemeClr val="lt1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0"/>
          <p:cNvSpPr/>
          <p:nvPr/>
        </p:nvSpPr>
        <p:spPr>
          <a:xfrm>
            <a:off x="-68035" y="-16915"/>
            <a:ext cx="10140600" cy="2064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20"/>
          <p:cNvSpPr txBox="1"/>
          <p:nvPr>
            <p:ph type="title"/>
          </p:nvPr>
        </p:nvSpPr>
        <p:spPr>
          <a:xfrm>
            <a:off x="448168" y="319118"/>
            <a:ext cx="9352800" cy="14508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b="1" sz="6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2" name="Google Shape;122;p20"/>
          <p:cNvSpPr txBox="1"/>
          <p:nvPr>
            <p:ph idx="1" type="body"/>
          </p:nvPr>
        </p:nvSpPr>
        <p:spPr>
          <a:xfrm>
            <a:off x="643142" y="2333023"/>
            <a:ext cx="4814700" cy="50331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indent="-476250" lvl="0" marL="457200" rtl="0"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3900"/>
              <a:buChar char="⊙"/>
              <a:defRPr sz="3900">
                <a:solidFill>
                  <a:schemeClr val="dk2"/>
                </a:solidFill>
              </a:defRPr>
            </a:lvl1pPr>
            <a:lvl2pPr indent="-457200" lvl="1" marL="914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○"/>
              <a:defRPr sz="3600">
                <a:solidFill>
                  <a:schemeClr val="dk2"/>
                </a:solidFill>
              </a:defRPr>
            </a:lvl2pPr>
            <a:lvl3pPr indent="-438150" lvl="2" marL="1371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Char char="■"/>
              <a:defRPr sz="3300">
                <a:solidFill>
                  <a:schemeClr val="dk2"/>
                </a:solidFill>
              </a:defRPr>
            </a:lvl3pPr>
            <a:lvl4pPr indent="-457200" lvl="3" marL="1828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●"/>
              <a:defRPr sz="3600">
                <a:solidFill>
                  <a:schemeClr val="dk2"/>
                </a:solidFill>
              </a:defRPr>
            </a:lvl4pPr>
            <a:lvl5pPr indent="-457200" lvl="4" marL="2286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○"/>
              <a:defRPr sz="3600">
                <a:solidFill>
                  <a:schemeClr val="dk2"/>
                </a:solidFill>
              </a:defRPr>
            </a:lvl5pPr>
            <a:lvl6pPr indent="-457200" lvl="5" marL="2743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■"/>
              <a:defRPr sz="3600">
                <a:solidFill>
                  <a:schemeClr val="dk2"/>
                </a:solidFill>
              </a:defRPr>
            </a:lvl6pPr>
            <a:lvl7pPr indent="-457200" lvl="6" marL="3200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●"/>
              <a:defRPr sz="3600">
                <a:solidFill>
                  <a:schemeClr val="dk2"/>
                </a:solidFill>
              </a:defRPr>
            </a:lvl7pPr>
            <a:lvl8pPr indent="-457200" lvl="7" marL="3657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○"/>
              <a:defRPr sz="3600">
                <a:solidFill>
                  <a:schemeClr val="dk2"/>
                </a:solidFill>
              </a:defRPr>
            </a:lvl8pPr>
            <a:lvl9pPr indent="-457200" lvl="8" marL="4114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■"/>
              <a:defRPr sz="3600"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rge prompt, full width text">
  <p:cSld name="TITLE_AND_BODY_2_3_3_2_1">
    <p:bg>
      <p:bgPr>
        <a:solidFill>
          <a:srgbClr val="FFFFFF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/>
          <p:nvPr/>
        </p:nvSpPr>
        <p:spPr>
          <a:xfrm>
            <a:off x="-68035" y="-16915"/>
            <a:ext cx="10140600" cy="2064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1"/>
          <p:cNvSpPr txBox="1"/>
          <p:nvPr>
            <p:ph type="title"/>
          </p:nvPr>
        </p:nvSpPr>
        <p:spPr>
          <a:xfrm>
            <a:off x="518705" y="294950"/>
            <a:ext cx="9282300" cy="14022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b="1" sz="6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00"/>
              <a:buNone/>
              <a:defRPr b="1" sz="51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00"/>
              <a:buNone/>
              <a:defRPr b="1" sz="51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00"/>
              <a:buNone/>
              <a:defRPr b="1" sz="51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00"/>
              <a:buNone/>
              <a:defRPr b="1" sz="51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00"/>
              <a:buNone/>
              <a:defRPr b="1" sz="51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00"/>
              <a:buNone/>
              <a:defRPr b="1" sz="51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00"/>
              <a:buNone/>
              <a:defRPr b="1" sz="51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00"/>
              <a:buNone/>
              <a:defRPr b="1" sz="51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26" name="Google Shape;126;p21"/>
          <p:cNvSpPr txBox="1"/>
          <p:nvPr>
            <p:ph idx="1" type="body"/>
          </p:nvPr>
        </p:nvSpPr>
        <p:spPr>
          <a:xfrm>
            <a:off x="643143" y="2333023"/>
            <a:ext cx="8523600" cy="50331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indent="-476250" lvl="0" marL="457200" rtl="0">
              <a:spcBef>
                <a:spcPts val="700"/>
              </a:spcBef>
              <a:spcAft>
                <a:spcPts val="0"/>
              </a:spcAft>
              <a:buSzPts val="3900"/>
              <a:buChar char="⊙"/>
              <a:defRPr sz="3900"/>
            </a:lvl1pPr>
            <a:lvl2pPr indent="-457200" lvl="1" marL="914400" rtl="0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2pPr>
            <a:lvl3pPr indent="-438150" lvl="2" marL="1371600" rtl="0">
              <a:spcBef>
                <a:spcPts val="0"/>
              </a:spcBef>
              <a:spcAft>
                <a:spcPts val="0"/>
              </a:spcAft>
              <a:buSzPts val="3300"/>
              <a:buChar char="■"/>
              <a:defRPr sz="3300"/>
            </a:lvl3pPr>
            <a:lvl4pPr indent="-457200" lvl="3" marL="1828800" rtl="0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4pPr>
            <a:lvl5pPr indent="-457200" lvl="4" marL="2286000" rtl="0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5pPr>
            <a:lvl6pPr indent="-457200" lvl="5" marL="2743200" rtl="0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6pPr>
            <a:lvl7pPr indent="-457200" lvl="6" marL="3200400" rtl="0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7pPr>
            <a:lvl8pPr indent="-457200" lvl="7" marL="3657600" rtl="0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8pPr>
            <a:lvl9pPr indent="-457200" lvl="8" marL="4114800" rtl="0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rge prompt, full width text 1">
  <p:cSld name="TITLE_AND_BODY_2_3_3_2_1_1">
    <p:bg>
      <p:bgPr>
        <a:solidFill>
          <a:schemeClr val="accent1"/>
        </a:solid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/>
          <p:nvPr/>
        </p:nvSpPr>
        <p:spPr>
          <a:xfrm>
            <a:off x="-68035" y="-16915"/>
            <a:ext cx="10140600" cy="2064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22"/>
          <p:cNvSpPr txBox="1"/>
          <p:nvPr>
            <p:ph type="title"/>
          </p:nvPr>
        </p:nvSpPr>
        <p:spPr>
          <a:xfrm>
            <a:off x="518705" y="294950"/>
            <a:ext cx="9282300" cy="14022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b="1"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0" name="Google Shape;130;p22"/>
          <p:cNvSpPr txBox="1"/>
          <p:nvPr>
            <p:ph idx="1" type="body"/>
          </p:nvPr>
        </p:nvSpPr>
        <p:spPr>
          <a:xfrm>
            <a:off x="643143" y="2333023"/>
            <a:ext cx="8523600" cy="50331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indent="-476250" lvl="0" marL="457200" rtl="0">
              <a:spcBef>
                <a:spcPts val="700"/>
              </a:spcBef>
              <a:spcAft>
                <a:spcPts val="0"/>
              </a:spcAft>
              <a:buClr>
                <a:schemeClr val="lt2"/>
              </a:buClr>
              <a:buSzPts val="3900"/>
              <a:buChar char="⊙"/>
              <a:defRPr sz="3900">
                <a:solidFill>
                  <a:schemeClr val="lt2"/>
                </a:solidFill>
              </a:defRPr>
            </a:lvl1pPr>
            <a:lvl2pPr indent="-457200" lvl="1" marL="9144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Char char="○"/>
              <a:defRPr sz="3600">
                <a:solidFill>
                  <a:schemeClr val="lt2"/>
                </a:solidFill>
              </a:defRPr>
            </a:lvl2pPr>
            <a:lvl3pPr indent="-438150" lvl="2" marL="13716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300"/>
              <a:buChar char="■"/>
              <a:defRPr sz="3300">
                <a:solidFill>
                  <a:schemeClr val="lt2"/>
                </a:solidFill>
              </a:defRPr>
            </a:lvl3pPr>
            <a:lvl4pPr indent="-457200" lvl="3" marL="18288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Char char="●"/>
              <a:defRPr sz="3600">
                <a:solidFill>
                  <a:schemeClr val="lt2"/>
                </a:solidFill>
              </a:defRPr>
            </a:lvl4pPr>
            <a:lvl5pPr indent="-457200" lvl="4" marL="22860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Char char="○"/>
              <a:defRPr sz="3600">
                <a:solidFill>
                  <a:schemeClr val="lt2"/>
                </a:solidFill>
              </a:defRPr>
            </a:lvl5pPr>
            <a:lvl6pPr indent="-457200" lvl="5" marL="27432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Char char="■"/>
              <a:defRPr sz="3600">
                <a:solidFill>
                  <a:schemeClr val="lt2"/>
                </a:solidFill>
              </a:defRPr>
            </a:lvl6pPr>
            <a:lvl7pPr indent="-457200" lvl="6" marL="32004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Char char="●"/>
              <a:defRPr sz="3600">
                <a:solidFill>
                  <a:schemeClr val="lt2"/>
                </a:solidFill>
              </a:defRPr>
            </a:lvl7pPr>
            <a:lvl8pPr indent="-457200" lvl="7" marL="36576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Char char="○"/>
              <a:defRPr sz="3600">
                <a:solidFill>
                  <a:schemeClr val="lt2"/>
                </a:solidFill>
              </a:defRPr>
            </a:lvl8pPr>
            <a:lvl9pPr indent="-457200" lvl="8" marL="41148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Char char="■"/>
              <a:defRPr sz="3600">
                <a:solidFill>
                  <a:schemeClr val="lt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rge prompt, full width text 1 1">
  <p:cSld name="TITLE_AND_BODY_2_3_3_2_1_1_1">
    <p:bg>
      <p:bgPr>
        <a:solidFill>
          <a:schemeClr val="accent1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oogle Shape;132;p23"/>
          <p:cNvGrpSpPr/>
          <p:nvPr/>
        </p:nvGrpSpPr>
        <p:grpSpPr>
          <a:xfrm rot="10800000">
            <a:off x="-41053" y="3489920"/>
            <a:ext cx="10140696" cy="1759333"/>
            <a:chOff x="0" y="4421975"/>
            <a:chExt cx="9144000" cy="2436075"/>
          </a:xfrm>
        </p:grpSpPr>
        <p:sp>
          <p:nvSpPr>
            <p:cNvPr id="133" name="Google Shape;133;p23"/>
            <p:cNvSpPr/>
            <p:nvPr/>
          </p:nvSpPr>
          <p:spPr>
            <a:xfrm flipH="1">
              <a:off x="0" y="4421975"/>
              <a:ext cx="9144000" cy="15741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23"/>
            <p:cNvSpPr/>
            <p:nvPr/>
          </p:nvSpPr>
          <p:spPr>
            <a:xfrm>
              <a:off x="0" y="5953550"/>
              <a:ext cx="9144000" cy="904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5" name="Google Shape;135;p23"/>
          <p:cNvSpPr/>
          <p:nvPr/>
        </p:nvSpPr>
        <p:spPr>
          <a:xfrm rot="10800000">
            <a:off x="-40957" y="-16111"/>
            <a:ext cx="10140600" cy="3506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23"/>
          <p:cNvSpPr txBox="1"/>
          <p:nvPr>
            <p:ph type="title"/>
          </p:nvPr>
        </p:nvSpPr>
        <p:spPr>
          <a:xfrm>
            <a:off x="429605" y="747405"/>
            <a:ext cx="9282300" cy="27429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100"/>
              <a:buNone/>
              <a:defRPr sz="51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b="1" sz="51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rge prompt, full width text 1 1 1">
  <p:cSld name="TITLE_AND_BODY_2_3_3_2_1_1_1_1">
    <p:bg>
      <p:bgPr>
        <a:solidFill>
          <a:schemeClr val="accent1"/>
        </a:solid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oogle Shape;138;p24"/>
          <p:cNvGrpSpPr/>
          <p:nvPr/>
        </p:nvGrpSpPr>
        <p:grpSpPr>
          <a:xfrm rot="10800000">
            <a:off x="-41250" y="2554877"/>
            <a:ext cx="10140879" cy="5265406"/>
            <a:chOff x="-37487" y="-14233"/>
            <a:chExt cx="9218981" cy="4646083"/>
          </a:xfrm>
        </p:grpSpPr>
        <p:grpSp>
          <p:nvGrpSpPr>
            <p:cNvPr id="139" name="Google Shape;139;p24"/>
            <p:cNvGrpSpPr/>
            <p:nvPr/>
          </p:nvGrpSpPr>
          <p:grpSpPr>
            <a:xfrm rot="10800000">
              <a:off x="-37487" y="3079583"/>
              <a:ext cx="9218981" cy="1552267"/>
              <a:chOff x="0" y="4421975"/>
              <a:chExt cx="9144000" cy="2436075"/>
            </a:xfrm>
          </p:grpSpPr>
          <p:sp>
            <p:nvSpPr>
              <p:cNvPr id="140" name="Google Shape;140;p24"/>
              <p:cNvSpPr/>
              <p:nvPr/>
            </p:nvSpPr>
            <p:spPr>
              <a:xfrm flipH="1">
                <a:off x="0" y="4421975"/>
                <a:ext cx="9144000" cy="1574100"/>
              </a:xfrm>
              <a:prstGeom prst="rtTriangl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101575" lIns="101575" spcFirstLastPara="1" rIns="101575" wrap="square" tIns="101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" name="Google Shape;141;p24"/>
              <p:cNvSpPr/>
              <p:nvPr/>
            </p:nvSpPr>
            <p:spPr>
              <a:xfrm>
                <a:off x="0" y="5953550"/>
                <a:ext cx="9144000" cy="9045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ctr" bIns="101575" lIns="101575" spcFirstLastPara="1" rIns="101575" wrap="square" tIns="10157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42" name="Google Shape;142;p24"/>
            <p:cNvSpPr/>
            <p:nvPr/>
          </p:nvSpPr>
          <p:spPr>
            <a:xfrm rot="10800000">
              <a:off x="-37207" y="-14233"/>
              <a:ext cx="9218700" cy="3093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101575" lIns="101575" spcFirstLastPara="1" rIns="101575" wrap="square" tIns="101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3" name="Google Shape;143;p24"/>
          <p:cNvSpPr txBox="1"/>
          <p:nvPr>
            <p:ph type="title"/>
          </p:nvPr>
        </p:nvSpPr>
        <p:spPr>
          <a:xfrm>
            <a:off x="388053" y="4220477"/>
            <a:ext cx="9282300" cy="24834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100"/>
              <a:buNone/>
              <a:defRPr sz="51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Font typeface="Blinker SemiBold"/>
              <a:buNone/>
              <a:defRPr b="0" sz="5100">
                <a:solidFill>
                  <a:schemeClr val="lt1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Font typeface="Blinker SemiBold"/>
              <a:buNone/>
              <a:defRPr b="0" sz="5100">
                <a:solidFill>
                  <a:schemeClr val="lt1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Font typeface="Blinker SemiBold"/>
              <a:buNone/>
              <a:defRPr b="0" sz="5100">
                <a:solidFill>
                  <a:schemeClr val="lt1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Font typeface="Blinker SemiBold"/>
              <a:buNone/>
              <a:defRPr b="0" sz="5100">
                <a:solidFill>
                  <a:schemeClr val="lt1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Font typeface="Blinker SemiBold"/>
              <a:buNone/>
              <a:defRPr b="0" sz="5100">
                <a:solidFill>
                  <a:schemeClr val="lt1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Font typeface="Blinker SemiBold"/>
              <a:buNone/>
              <a:defRPr b="0" sz="5100">
                <a:solidFill>
                  <a:schemeClr val="lt1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Font typeface="Blinker SemiBold"/>
              <a:buNone/>
              <a:defRPr b="0" sz="5100">
                <a:solidFill>
                  <a:schemeClr val="lt1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Font typeface="Blinker SemiBold"/>
              <a:buNone/>
              <a:defRPr b="0" sz="5100">
                <a:solidFill>
                  <a:schemeClr val="lt1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break 1">
  <p:cSld name="CUSTOM_2">
    <p:bg>
      <p:bgPr>
        <a:solidFill>
          <a:schemeClr val="lt1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5"/>
          <p:cNvSpPr/>
          <p:nvPr/>
        </p:nvSpPr>
        <p:spPr>
          <a:xfrm>
            <a:off x="-78210" y="-11787"/>
            <a:ext cx="5943300" cy="7772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2"/>
              </a:solidFill>
            </a:endParaRPr>
          </a:p>
        </p:txBody>
      </p:sp>
      <p:sp>
        <p:nvSpPr>
          <p:cNvPr id="146" name="Google Shape;146;p25"/>
          <p:cNvSpPr txBox="1"/>
          <p:nvPr>
            <p:ph type="title"/>
          </p:nvPr>
        </p:nvSpPr>
        <p:spPr>
          <a:xfrm>
            <a:off x="709197" y="1793925"/>
            <a:ext cx="4749600" cy="43833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52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break 1 1">
  <p:cSld name="CUSTOM_2_1">
    <p:bg>
      <p:bgPr>
        <a:solidFill>
          <a:schemeClr val="lt2"/>
        </a:solid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/>
          <p:cNvSpPr/>
          <p:nvPr/>
        </p:nvSpPr>
        <p:spPr>
          <a:xfrm>
            <a:off x="-78210" y="-11787"/>
            <a:ext cx="5943300" cy="777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2"/>
              </a:solidFill>
            </a:endParaRPr>
          </a:p>
        </p:txBody>
      </p:sp>
      <p:sp>
        <p:nvSpPr>
          <p:cNvPr id="149" name="Google Shape;149;p26"/>
          <p:cNvSpPr txBox="1"/>
          <p:nvPr>
            <p:ph type="title"/>
          </p:nvPr>
        </p:nvSpPr>
        <p:spPr>
          <a:xfrm>
            <a:off x="709197" y="1793925"/>
            <a:ext cx="4749600" cy="43833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break 1 1 1">
  <p:cSld name="CUSTOM_2_1_1">
    <p:bg>
      <p:bgPr>
        <a:solidFill>
          <a:schemeClr val="lt1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7"/>
          <p:cNvSpPr txBox="1"/>
          <p:nvPr>
            <p:ph type="title"/>
          </p:nvPr>
        </p:nvSpPr>
        <p:spPr>
          <a:xfrm>
            <a:off x="709197" y="1793925"/>
            <a:ext cx="4749600" cy="43833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break dark">
  <p:cSld name="CUSTOM_1">
    <p:bg>
      <p:bgPr>
        <a:solidFill>
          <a:schemeClr val="accent1"/>
        </a:solid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8"/>
          <p:cNvSpPr/>
          <p:nvPr/>
        </p:nvSpPr>
        <p:spPr>
          <a:xfrm>
            <a:off x="0" y="-11787"/>
            <a:ext cx="5865000" cy="777240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1714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28"/>
          <p:cNvSpPr txBox="1"/>
          <p:nvPr>
            <p:ph type="title"/>
          </p:nvPr>
        </p:nvSpPr>
        <p:spPr>
          <a:xfrm>
            <a:off x="709197" y="1793925"/>
            <a:ext cx="4749600" cy="43833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Blinker SemiBold"/>
              <a:buNone/>
              <a:defRPr b="0" sz="5200">
                <a:solidFill>
                  <a:srgbClr val="FFFFFF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Blinker SemiBold"/>
              <a:buNone/>
              <a:defRPr b="0" sz="5200">
                <a:solidFill>
                  <a:srgbClr val="FFFFFF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Blinker SemiBold"/>
              <a:buNone/>
              <a:defRPr b="0" sz="5200">
                <a:solidFill>
                  <a:srgbClr val="FFFFFF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Blinker SemiBold"/>
              <a:buNone/>
              <a:defRPr b="0" sz="5200">
                <a:solidFill>
                  <a:srgbClr val="FFFFFF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Blinker SemiBold"/>
              <a:buNone/>
              <a:defRPr b="0" sz="5200">
                <a:solidFill>
                  <a:srgbClr val="FFFFFF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Blinker SemiBold"/>
              <a:buNone/>
              <a:defRPr b="0" sz="5200">
                <a:solidFill>
                  <a:srgbClr val="FFFFFF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Blinker SemiBold"/>
              <a:buNone/>
              <a:defRPr b="0" sz="5200">
                <a:solidFill>
                  <a:srgbClr val="FFFFFF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Blinker SemiBold"/>
              <a:buNone/>
              <a:defRPr b="0" sz="5200">
                <a:solidFill>
                  <a:srgbClr val="FFFFFF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_AND_BODY_2_3_2">
    <p:bg>
      <p:bgPr>
        <a:solidFill>
          <a:srgbClr val="FFFFFF"/>
        </a:soli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9"/>
          <p:cNvSpPr txBox="1"/>
          <p:nvPr>
            <p:ph type="title"/>
          </p:nvPr>
        </p:nvSpPr>
        <p:spPr>
          <a:xfrm>
            <a:off x="232320" y="117413"/>
            <a:ext cx="9568800" cy="7317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None/>
              <a:defRPr b="1" sz="39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AND_BODY_2_3_2_2">
    <p:bg>
      <p:bgPr>
        <a:solidFill>
          <a:schemeClr val="lt1"/>
        </a:solid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0"/>
          <p:cNvSpPr txBox="1"/>
          <p:nvPr>
            <p:ph type="title"/>
          </p:nvPr>
        </p:nvSpPr>
        <p:spPr>
          <a:xfrm>
            <a:off x="232320" y="117413"/>
            <a:ext cx="9568800" cy="7317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None/>
              <a:defRPr b="1" sz="39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 1">
  <p:cSld name="TITLE_AND_BODY_2_3_2_2_1">
    <p:bg>
      <p:bgPr>
        <a:solidFill>
          <a:schemeClr val="accent1"/>
        </a:solid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1"/>
          <p:cNvSpPr txBox="1"/>
          <p:nvPr>
            <p:ph type="title"/>
          </p:nvPr>
        </p:nvSpPr>
        <p:spPr>
          <a:xfrm>
            <a:off x="232320" y="117413"/>
            <a:ext cx="9568800" cy="7317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 1 1">
  <p:cSld name="TITLE_AND_BODY_2_3_2_2_1_1">
    <p:bg>
      <p:bgPr>
        <a:solidFill>
          <a:schemeClr val="dk2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2"/>
          <p:cNvSpPr txBox="1"/>
          <p:nvPr>
            <p:ph type="title"/>
          </p:nvPr>
        </p:nvSpPr>
        <p:spPr>
          <a:xfrm>
            <a:off x="232320" y="117413"/>
            <a:ext cx="9568800" cy="7317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None/>
              <a:defRPr b="1" sz="39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>
  <p:cSld name="TITLE_AND_BODY_2_3_1">
    <p:bg>
      <p:bgPr>
        <a:solidFill>
          <a:srgbClr val="FFFFFF"/>
        </a:solid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3"/>
          <p:cNvSpPr/>
          <p:nvPr/>
        </p:nvSpPr>
        <p:spPr>
          <a:xfrm>
            <a:off x="-68035" y="-16915"/>
            <a:ext cx="10140600" cy="1232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33"/>
          <p:cNvSpPr txBox="1"/>
          <p:nvPr>
            <p:ph type="title"/>
          </p:nvPr>
        </p:nvSpPr>
        <p:spPr>
          <a:xfrm>
            <a:off x="232320" y="117413"/>
            <a:ext cx="9568800" cy="915000"/>
          </a:xfrm>
          <a:prstGeom prst="rect">
            <a:avLst/>
          </a:prstGeom>
        </p:spPr>
        <p:txBody>
          <a:bodyPr anchorCtr="0" anchor="ctr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900"/>
              <a:buNone/>
              <a:defRPr b="1" sz="39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00"/>
              <a:buNone/>
              <a:defRPr b="1" sz="39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66" name="Google Shape;166;p33"/>
          <p:cNvSpPr txBox="1"/>
          <p:nvPr>
            <p:ph idx="1" type="body"/>
          </p:nvPr>
        </p:nvSpPr>
        <p:spPr>
          <a:xfrm>
            <a:off x="232320" y="1215188"/>
            <a:ext cx="4846800" cy="65571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indent="-425450" lvl="0" marL="457200" rtl="0">
              <a:spcBef>
                <a:spcPts val="700"/>
              </a:spcBef>
              <a:spcAft>
                <a:spcPts val="0"/>
              </a:spcAft>
              <a:buSzPts val="3100"/>
              <a:buChar char="⊙"/>
              <a:defRPr sz="3100"/>
            </a:lvl1pPr>
            <a:lvl2pPr indent="-400050" lvl="1" marL="914400" rtl="0">
              <a:spcBef>
                <a:spcPts val="0"/>
              </a:spcBef>
              <a:spcAft>
                <a:spcPts val="0"/>
              </a:spcAft>
              <a:buSzPts val="2700"/>
              <a:buChar char="○"/>
              <a:defRPr/>
            </a:lvl2pPr>
            <a:lvl3pPr indent="-400050" lvl="2" marL="1371600" rtl="0">
              <a:spcBef>
                <a:spcPts val="0"/>
              </a:spcBef>
              <a:spcAft>
                <a:spcPts val="0"/>
              </a:spcAft>
              <a:buSzPts val="2700"/>
              <a:buChar char="■"/>
              <a:defRPr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167" name="Google Shape;167;p33"/>
          <p:cNvSpPr txBox="1"/>
          <p:nvPr>
            <p:ph idx="2" type="body"/>
          </p:nvPr>
        </p:nvSpPr>
        <p:spPr>
          <a:xfrm>
            <a:off x="5079030" y="1215188"/>
            <a:ext cx="4979400" cy="65571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indent="-425450" lvl="0" marL="457200" rtl="0">
              <a:spcBef>
                <a:spcPts val="700"/>
              </a:spcBef>
              <a:spcAft>
                <a:spcPts val="0"/>
              </a:spcAft>
              <a:buSzPts val="3100"/>
              <a:buChar char="⊙"/>
              <a:defRPr sz="3100"/>
            </a:lvl1pPr>
            <a:lvl2pPr indent="-400050" lvl="1" marL="914400" rtl="0">
              <a:spcBef>
                <a:spcPts val="0"/>
              </a:spcBef>
              <a:spcAft>
                <a:spcPts val="0"/>
              </a:spcAft>
              <a:buSzPts val="2700"/>
              <a:buChar char="○"/>
              <a:defRPr/>
            </a:lvl2pPr>
            <a:lvl3pPr indent="-400050" lvl="2" marL="1371600" rtl="0">
              <a:spcBef>
                <a:spcPts val="0"/>
              </a:spcBef>
              <a:spcAft>
                <a:spcPts val="0"/>
              </a:spcAft>
              <a:buSzPts val="2700"/>
              <a:buChar char="■"/>
              <a:defRPr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2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5"/>
          <p:cNvSpPr txBox="1"/>
          <p:nvPr>
            <p:ph type="ctrTitle"/>
          </p:nvPr>
        </p:nvSpPr>
        <p:spPr>
          <a:xfrm>
            <a:off x="342879" y="1125136"/>
            <a:ext cx="9372600" cy="3101700"/>
          </a:xfrm>
          <a:prstGeom prst="rect">
            <a:avLst/>
          </a:prstGeom>
        </p:spPr>
        <p:txBody>
          <a:bodyPr anchorCtr="0" anchor="b" bIns="101575" lIns="101575" spcFirstLastPara="1" rIns="101575" wrap="square" tIns="1015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171" name="Google Shape;171;p35"/>
          <p:cNvSpPr txBox="1"/>
          <p:nvPr>
            <p:ph idx="1" type="subTitle"/>
          </p:nvPr>
        </p:nvSpPr>
        <p:spPr>
          <a:xfrm>
            <a:off x="342870" y="4282678"/>
            <a:ext cx="9372600" cy="1197600"/>
          </a:xfrm>
          <a:prstGeom prst="rect">
            <a:avLst/>
          </a:prstGeom>
        </p:spPr>
        <p:txBody>
          <a:bodyPr anchorCtr="0" anchor="t" bIns="101575" lIns="101575" spcFirstLastPara="1" rIns="101575" wrap="square" tIns="101575">
            <a:noAutofit/>
          </a:bodyPr>
          <a:lstStyle>
            <a:lvl1pPr lvl="0" rtl="0" algn="ctr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3500"/>
              <a:buNone/>
              <a:defRPr sz="35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/>
        </p:txBody>
      </p:sp>
      <p:sp>
        <p:nvSpPr>
          <p:cNvPr id="172" name="Google Shape;172;p35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orksheet Template">
  <p:cSld name="CUSTOM_3"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6"/>
          <p:cNvSpPr/>
          <p:nvPr/>
        </p:nvSpPr>
        <p:spPr>
          <a:xfrm>
            <a:off x="0" y="0"/>
            <a:ext cx="10058400" cy="1348800"/>
          </a:xfrm>
          <a:prstGeom prst="rect">
            <a:avLst/>
          </a:prstGeom>
          <a:solidFill>
            <a:srgbClr val="D2E7EA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36"/>
          <p:cNvSpPr txBox="1"/>
          <p:nvPr/>
        </p:nvSpPr>
        <p:spPr>
          <a:xfrm>
            <a:off x="5908340" y="344455"/>
            <a:ext cx="28101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uFill>
                  <a:noFill/>
                </a:uFill>
                <a:latin typeface="Source Sans 3"/>
                <a:ea typeface="Source Sans 3"/>
                <a:cs typeface="Source Sans 3"/>
                <a:sym typeface="Source Sans 3"/>
                <a:hlinkClick r:id="rId2"/>
              </a:rPr>
              <a:t>tiny.cc/TFC-Campaign-Workbook</a:t>
            </a:r>
            <a:endParaRPr b="1" sz="800"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Sans 3"/>
                <a:ea typeface="Source Sans 3"/>
                <a:cs typeface="Source Sans 3"/>
                <a:sym typeface="Source Sans 3"/>
              </a:rPr>
              <a:t>Creative Commons </a:t>
            </a:r>
            <a:r>
              <a:rPr lang="en" sz="800">
                <a:uFill>
                  <a:noFill/>
                </a:uFill>
                <a:latin typeface="Source Sans 3"/>
                <a:ea typeface="Source Sans 3"/>
                <a:cs typeface="Source Sans 3"/>
                <a:sym typeface="Source Sans 3"/>
                <a:hlinkClick r:id="rId3"/>
              </a:rPr>
              <a:t>BY-NC 4.0</a:t>
            </a:r>
            <a:endParaRPr sz="800"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uFill>
                  <a:noFill/>
                </a:uFill>
                <a:latin typeface="Source Sans 3"/>
                <a:ea typeface="Source Sans 3"/>
                <a:cs typeface="Source Sans 3"/>
                <a:sym typeface="Source Sans 3"/>
                <a:hlinkClick r:id="rId4"/>
              </a:rPr>
              <a:t>Training for Change</a:t>
            </a:r>
            <a:endParaRPr sz="800">
              <a:solidFill>
                <a:schemeClr val="dk1"/>
              </a:solidFill>
              <a:latin typeface="Source Sans 3"/>
              <a:ea typeface="Source Sans 3"/>
              <a:cs typeface="Source Sans 3"/>
              <a:sym typeface="Source Sans 3"/>
            </a:endParaRPr>
          </a:p>
        </p:txBody>
      </p:sp>
      <p:pic>
        <p:nvPicPr>
          <p:cNvPr id="176" name="Google Shape;176;p36"/>
          <p:cNvPicPr preferRelativeResize="0"/>
          <p:nvPr/>
        </p:nvPicPr>
        <p:blipFill rotWithShape="1">
          <a:blip r:embed="rId5">
            <a:alphaModFix/>
          </a:blip>
          <a:srcRect b="0" l="0" r="66931" t="0"/>
          <a:stretch/>
        </p:blipFill>
        <p:spPr>
          <a:xfrm>
            <a:off x="8934525" y="443975"/>
            <a:ext cx="683350" cy="413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448">
          <p15:clr>
            <a:srgbClr val="E46962"/>
          </p15:clr>
        </p15:guide>
        <p15:guide id="2" pos="3168">
          <p15:clr>
            <a:srgbClr val="E46962"/>
          </p15:clr>
        </p15:guide>
        <p15:guide id="3" pos="288">
          <p15:clr>
            <a:srgbClr val="E46962"/>
          </p15:clr>
        </p15:guide>
        <p15:guide id="4" pos="6048">
          <p15:clr>
            <a:srgbClr val="E46962"/>
          </p15:clr>
        </p15:guide>
        <p15:guide id="5" orient="horz" pos="288">
          <p15:clr>
            <a:srgbClr val="E46962"/>
          </p15:clr>
        </p15:guide>
        <p15:guide id="6" orient="horz" pos="4608">
          <p15:clr>
            <a:srgbClr val="E46962"/>
          </p15:clr>
        </p15:guide>
        <p15:guide id="7" orient="horz" pos="576">
          <p15:clr>
            <a:srgbClr val="E46962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orksheet Template 1">
  <p:cSld name="CUSTOM_3_1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7"/>
          <p:cNvSpPr/>
          <p:nvPr/>
        </p:nvSpPr>
        <p:spPr>
          <a:xfrm>
            <a:off x="0" y="0"/>
            <a:ext cx="10058400" cy="1348800"/>
          </a:xfrm>
          <a:prstGeom prst="rect">
            <a:avLst/>
          </a:prstGeom>
          <a:solidFill>
            <a:srgbClr val="D2E7EA"/>
          </a:solidFill>
          <a:ln>
            <a:noFill/>
          </a:ln>
        </p:spPr>
        <p:txBody>
          <a:bodyPr anchorCtr="0" anchor="ctr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37"/>
          <p:cNvSpPr txBox="1"/>
          <p:nvPr/>
        </p:nvSpPr>
        <p:spPr>
          <a:xfrm>
            <a:off x="5908340" y="344455"/>
            <a:ext cx="28101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uFill>
                  <a:noFill/>
                </a:uFill>
                <a:latin typeface="Source Sans 3"/>
                <a:ea typeface="Source Sans 3"/>
                <a:cs typeface="Source Sans 3"/>
                <a:sym typeface="Source Sans 3"/>
                <a:hlinkClick r:id="rId2"/>
              </a:rPr>
              <a:t>tiny.cc/TFC-Campaign-Workbook</a:t>
            </a:r>
            <a:endParaRPr b="1" sz="800"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ource Sans 3"/>
                <a:ea typeface="Source Sans 3"/>
                <a:cs typeface="Source Sans 3"/>
                <a:sym typeface="Source Sans 3"/>
              </a:rPr>
              <a:t>Creative Commons </a:t>
            </a:r>
            <a:r>
              <a:rPr lang="en" sz="800">
                <a:uFill>
                  <a:noFill/>
                </a:uFill>
                <a:latin typeface="Source Sans 3"/>
                <a:ea typeface="Source Sans 3"/>
                <a:cs typeface="Source Sans 3"/>
                <a:sym typeface="Source Sans 3"/>
                <a:hlinkClick r:id="rId3"/>
              </a:rPr>
              <a:t>BY-NC 4.0</a:t>
            </a:r>
            <a:endParaRPr sz="800"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uFill>
                  <a:noFill/>
                </a:uFill>
                <a:latin typeface="Source Sans 3"/>
                <a:ea typeface="Source Sans 3"/>
                <a:cs typeface="Source Sans 3"/>
                <a:sym typeface="Source Sans 3"/>
                <a:hlinkClick r:id="rId4"/>
              </a:rPr>
              <a:t>Training for Change</a:t>
            </a:r>
            <a:endParaRPr sz="800">
              <a:solidFill>
                <a:schemeClr val="dk1"/>
              </a:solidFill>
              <a:latin typeface="Source Sans 3"/>
              <a:ea typeface="Source Sans 3"/>
              <a:cs typeface="Source Sans 3"/>
              <a:sym typeface="Source Sans 3"/>
            </a:endParaRPr>
          </a:p>
        </p:txBody>
      </p:sp>
      <p:pic>
        <p:nvPicPr>
          <p:cNvPr id="180" name="Google Shape;180;p37"/>
          <p:cNvPicPr preferRelativeResize="0"/>
          <p:nvPr/>
        </p:nvPicPr>
        <p:blipFill rotWithShape="1">
          <a:blip r:embed="rId5">
            <a:alphaModFix/>
          </a:blip>
          <a:srcRect b="0" l="0" r="66931" t="0"/>
          <a:stretch/>
        </p:blipFill>
        <p:spPr>
          <a:xfrm>
            <a:off x="8934525" y="443975"/>
            <a:ext cx="683350" cy="413275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37"/>
          <p:cNvSpPr/>
          <p:nvPr/>
        </p:nvSpPr>
        <p:spPr>
          <a:xfrm rot="5400000">
            <a:off x="844050" y="1992925"/>
            <a:ext cx="8217900" cy="8217600"/>
          </a:xfrm>
          <a:prstGeom prst="pie">
            <a:avLst>
              <a:gd fmla="val 5399940" name="adj1"/>
              <a:gd fmla="val 16200000" name="adj2"/>
            </a:avLst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2" name="Google Shape;182;p37"/>
          <p:cNvSpPr/>
          <p:nvPr/>
        </p:nvSpPr>
        <p:spPr>
          <a:xfrm rot="5400000">
            <a:off x="844050" y="1992925"/>
            <a:ext cx="8217900" cy="8217600"/>
          </a:xfrm>
          <a:prstGeom prst="pie">
            <a:avLst>
              <a:gd fmla="val 5399940" name="adj1"/>
              <a:gd fmla="val 14055405" name="adj2"/>
            </a:avLst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3" name="Google Shape;183;p37"/>
          <p:cNvSpPr/>
          <p:nvPr/>
        </p:nvSpPr>
        <p:spPr>
          <a:xfrm rot="5400000">
            <a:off x="844050" y="1992925"/>
            <a:ext cx="8217900" cy="8217600"/>
          </a:xfrm>
          <a:prstGeom prst="pie">
            <a:avLst>
              <a:gd fmla="val 5399940" name="adj1"/>
              <a:gd fmla="val 11855142" name="adj2"/>
            </a:avLst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4" name="Google Shape;184;p37"/>
          <p:cNvSpPr/>
          <p:nvPr/>
        </p:nvSpPr>
        <p:spPr>
          <a:xfrm rot="5400000">
            <a:off x="844050" y="1992925"/>
            <a:ext cx="8217900" cy="8217600"/>
          </a:xfrm>
          <a:prstGeom prst="pie">
            <a:avLst>
              <a:gd fmla="val 5399940" name="adj1"/>
              <a:gd fmla="val 9682675" name="adj2"/>
            </a:avLst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5" name="Google Shape;185;p37"/>
          <p:cNvSpPr/>
          <p:nvPr/>
        </p:nvSpPr>
        <p:spPr>
          <a:xfrm rot="5400000">
            <a:off x="844050" y="1992925"/>
            <a:ext cx="8217900" cy="8217600"/>
          </a:xfrm>
          <a:prstGeom prst="pie">
            <a:avLst>
              <a:gd fmla="val 5399940" name="adj1"/>
              <a:gd fmla="val 7523072" name="adj2"/>
            </a:avLst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6" name="Google Shape;186;p37"/>
          <p:cNvSpPr txBox="1"/>
          <p:nvPr/>
        </p:nvSpPr>
        <p:spPr>
          <a:xfrm>
            <a:off x="-189425" y="3899620"/>
            <a:ext cx="1922700" cy="10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Active </a:t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Support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7" name="Google Shape;187;p37"/>
          <p:cNvSpPr txBox="1"/>
          <p:nvPr/>
        </p:nvSpPr>
        <p:spPr>
          <a:xfrm>
            <a:off x="1013886" y="2218841"/>
            <a:ext cx="1922700" cy="10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Passive</a:t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Support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8" name="Google Shape;188;p37"/>
          <p:cNvSpPr txBox="1"/>
          <p:nvPr/>
        </p:nvSpPr>
        <p:spPr>
          <a:xfrm>
            <a:off x="3991646" y="1439560"/>
            <a:ext cx="19227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Neutral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9" name="Google Shape;189;p37"/>
          <p:cNvSpPr txBox="1"/>
          <p:nvPr/>
        </p:nvSpPr>
        <p:spPr>
          <a:xfrm>
            <a:off x="7087631" y="2218841"/>
            <a:ext cx="1922700" cy="10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Passive</a:t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Opposition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0" name="Google Shape;190;p37"/>
          <p:cNvSpPr txBox="1"/>
          <p:nvPr/>
        </p:nvSpPr>
        <p:spPr>
          <a:xfrm>
            <a:off x="8615186" y="3899625"/>
            <a:ext cx="1089000" cy="10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Active</a:t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Opposition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448">
          <p15:clr>
            <a:srgbClr val="E46962"/>
          </p15:clr>
        </p15:guide>
        <p15:guide id="2" pos="3168">
          <p15:clr>
            <a:srgbClr val="E46962"/>
          </p15:clr>
        </p15:guide>
        <p15:guide id="3" pos="288">
          <p15:clr>
            <a:srgbClr val="E46962"/>
          </p15:clr>
        </p15:guide>
        <p15:guide id="4" pos="6048">
          <p15:clr>
            <a:srgbClr val="E46962"/>
          </p15:clr>
        </p15:guide>
        <p15:guide id="5" orient="horz" pos="288">
          <p15:clr>
            <a:srgbClr val="E46962"/>
          </p15:clr>
        </p15:guide>
        <p15:guide id="6" orient="horz" pos="4608">
          <p15:clr>
            <a:srgbClr val="E46962"/>
          </p15:clr>
        </p15:guide>
        <p15:guide id="7" orient="horz" pos="576">
          <p15:clr>
            <a:srgbClr val="E46962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Page">
  <p:cSld name="CUSTOM_4">
    <p:bg>
      <p:bgPr>
        <a:solidFill>
          <a:srgbClr val="D2E7EA"/>
        </a:solid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8"/>
          <p:cNvSpPr/>
          <p:nvPr/>
        </p:nvSpPr>
        <p:spPr>
          <a:xfrm>
            <a:off x="0" y="6446100"/>
            <a:ext cx="10058400" cy="1326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93" name="Google Shape;193;p3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0058400" cy="201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10038" y="6816820"/>
            <a:ext cx="761198" cy="475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72863" y="6816821"/>
            <a:ext cx="928325" cy="475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38" Type="http://schemas.openxmlformats.org/officeDocument/2006/relationships/theme" Target="../theme/theme1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32320" y="117413"/>
            <a:ext cx="9568800" cy="7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02C53"/>
              </a:buClr>
              <a:buSzPts val="3300"/>
              <a:buFont typeface="Blinker SemiBold"/>
              <a:buNone/>
              <a:defRPr sz="3300">
                <a:solidFill>
                  <a:srgbClr val="102C53"/>
                </a:solidFill>
                <a:latin typeface="Blinker SemiBold"/>
                <a:ea typeface="Blinker SemiBold"/>
                <a:cs typeface="Blinker SemiBold"/>
                <a:sym typeface="Blinker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Cabin Condensed"/>
              <a:buNone/>
              <a:defRPr b="1" sz="3300">
                <a:solidFill>
                  <a:schemeClr val="dk2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Cabin Condensed"/>
              <a:buNone/>
              <a:defRPr b="1" sz="3300">
                <a:solidFill>
                  <a:schemeClr val="dk2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Cabin Condensed"/>
              <a:buNone/>
              <a:defRPr b="1" sz="3300">
                <a:solidFill>
                  <a:schemeClr val="dk2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Cabin Condensed"/>
              <a:buNone/>
              <a:defRPr b="1" sz="3300">
                <a:solidFill>
                  <a:schemeClr val="dk2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Cabin Condensed"/>
              <a:buNone/>
              <a:defRPr b="1" sz="3300">
                <a:solidFill>
                  <a:schemeClr val="dk2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Cabin Condensed"/>
              <a:buNone/>
              <a:defRPr b="1" sz="3300">
                <a:solidFill>
                  <a:schemeClr val="dk2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Cabin Condensed"/>
              <a:buNone/>
              <a:defRPr b="1" sz="3300">
                <a:solidFill>
                  <a:schemeClr val="dk2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Cabin Condensed"/>
              <a:buNone/>
              <a:defRPr b="1" sz="3300">
                <a:solidFill>
                  <a:schemeClr val="dk2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32547" y="1215188"/>
            <a:ext cx="9457200" cy="6410100"/>
          </a:xfrm>
          <a:prstGeom prst="rect">
            <a:avLst/>
          </a:prstGeom>
          <a:noFill/>
          <a:ln>
            <a:noFill/>
          </a:ln>
        </p:spPr>
        <p:txBody>
          <a:bodyPr anchorCtr="0" anchor="t" bIns="101575" lIns="101575" spcFirstLastPara="1" rIns="101575" wrap="square" tIns="101575">
            <a:noAutofit/>
          </a:bodyPr>
          <a:lstStyle>
            <a:lvl1pPr indent="-425450" lvl="0" marL="457200" rtl="0">
              <a:spcBef>
                <a:spcPts val="700"/>
              </a:spcBef>
              <a:spcAft>
                <a:spcPts val="0"/>
              </a:spcAft>
              <a:buSzPts val="3100"/>
              <a:buFont typeface="Open Sans"/>
              <a:buChar char="⊙"/>
              <a:defRPr sz="3100">
                <a:latin typeface="Open Sans"/>
                <a:ea typeface="Open Sans"/>
                <a:cs typeface="Open Sans"/>
                <a:sym typeface="Open Sans"/>
              </a:defRPr>
            </a:lvl1pPr>
            <a:lvl2pPr indent="-400050" lvl="1" marL="914400" rtl="0">
              <a:spcBef>
                <a:spcPts val="0"/>
              </a:spcBef>
              <a:spcAft>
                <a:spcPts val="0"/>
              </a:spcAft>
              <a:buSzPts val="2700"/>
              <a:buFont typeface="Open Sans"/>
              <a:buChar char="○"/>
              <a:defRPr sz="2700">
                <a:latin typeface="Open Sans"/>
                <a:ea typeface="Open Sans"/>
                <a:cs typeface="Open Sans"/>
                <a:sym typeface="Open Sans"/>
              </a:defRPr>
            </a:lvl2pPr>
            <a:lvl3pPr indent="-400050" lvl="2" marL="1371600" rtl="0">
              <a:spcBef>
                <a:spcPts val="0"/>
              </a:spcBef>
              <a:spcAft>
                <a:spcPts val="0"/>
              </a:spcAft>
              <a:buSzPts val="2700"/>
              <a:buFont typeface="Open Sans"/>
              <a:buChar char="■"/>
              <a:defRPr sz="2700">
                <a:latin typeface="Open Sans"/>
                <a:ea typeface="Open Sans"/>
                <a:cs typeface="Open Sans"/>
                <a:sym typeface="Open Sans"/>
              </a:defRPr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Font typeface="Open Sans"/>
              <a:buChar char="●"/>
              <a:defRPr sz="2000">
                <a:latin typeface="Open Sans"/>
                <a:ea typeface="Open Sans"/>
                <a:cs typeface="Open Sans"/>
                <a:sym typeface="Open Sans"/>
              </a:defRPr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Font typeface="Open Sans"/>
              <a:buChar char="○"/>
              <a:defRPr sz="2000">
                <a:latin typeface="Open Sans"/>
                <a:ea typeface="Open Sans"/>
                <a:cs typeface="Open Sans"/>
                <a:sym typeface="Open Sans"/>
              </a:defRPr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Font typeface="Open Sans"/>
              <a:buChar char="■"/>
              <a:defRPr sz="2000">
                <a:latin typeface="Open Sans"/>
                <a:ea typeface="Open Sans"/>
                <a:cs typeface="Open Sans"/>
                <a:sym typeface="Open Sans"/>
              </a:defRPr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Font typeface="Open Sans"/>
              <a:buChar char="●"/>
              <a:defRPr sz="2000">
                <a:latin typeface="Open Sans"/>
                <a:ea typeface="Open Sans"/>
                <a:cs typeface="Open Sans"/>
                <a:sym typeface="Open Sans"/>
              </a:defRPr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Font typeface="Open Sans"/>
              <a:buChar char="○"/>
              <a:defRPr sz="2000">
                <a:latin typeface="Open Sans"/>
                <a:ea typeface="Open Sans"/>
                <a:cs typeface="Open Sans"/>
                <a:sym typeface="Open Sans"/>
              </a:defRPr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Font typeface="Open Sans"/>
              <a:buChar char="■"/>
              <a:defRPr sz="2000"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docs.google.com/presentation/u/4/d/1KKeBKcoLHUymcgoiaox6BcWkJh7H1TiHvzUo7hffWpA/copy" TargetMode="External"/><Relationship Id="rId4" Type="http://schemas.openxmlformats.org/officeDocument/2006/relationships/hyperlink" Target="http://tiny.cc/tfc-campaign-workbook" TargetMode="External"/><Relationship Id="rId5" Type="http://schemas.openxmlformats.org/officeDocument/2006/relationships/hyperlink" Target="http://tiny.cc/tfc-campaign-workbook" TargetMode="External"/><Relationship Id="rId6" Type="http://schemas.openxmlformats.org/officeDocument/2006/relationships/hyperlink" Target="https://www.notion.so/trainingforchange/Credits-0120c0dd851d4c329d113bb1b38efb5b" TargetMode="External"/><Relationship Id="rId7" Type="http://schemas.openxmlformats.org/officeDocument/2006/relationships/hyperlink" Target="https://www.notion.so/trainingforchange/Feedback-Contact-f95cda446b1a47b486d0edd03f9f8abf" TargetMode="External"/><Relationship Id="rId8" Type="http://schemas.openxmlformats.org/officeDocument/2006/relationships/hyperlink" Target="https://creativecommons.org/licenses/by-nc/4.0/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www.notion.so/trainingforchange/User-Guide-9fd5027fbf8d440185973496719c3422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trainingforchange.notion.site/e5672b8cb67a4ed6b5e51a2492aa463e?v=85a4a577c6304902aa38414671c9d558&amp;pvs=4" TargetMode="External"/><Relationship Id="rId4" Type="http://schemas.openxmlformats.org/officeDocument/2006/relationships/image" Target="../media/image6.png"/><Relationship Id="rId5" Type="http://schemas.openxmlformats.org/officeDocument/2006/relationships/image" Target="../media/image2.png"/><Relationship Id="rId6" Type="http://schemas.openxmlformats.org/officeDocument/2006/relationships/image" Target="../media/image9.png"/><Relationship Id="rId7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trainingforchange.notion.site/e5672b8cb67a4ed6b5e51a2492aa463e?v=85a4a577c6304902aa38414671c9d558&amp;pvs=4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trainingforchange.notion.site/e5672b8cb67a4ed6b5e51a2492aa463e?v=85a4a577c6304902aa38414671c9d558&amp;pvs=4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trainingforchange.notion.site/e5672b8cb67a4ed6b5e51a2492aa463e?v=85a4a577c6304902aa38414671c9d558&amp;pvs=4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trainingforchange.notion.site/e5672b8cb67a4ed6b5e51a2492aa463e?v=85a4a577c6304902aa38414671c9d558&amp;pvs=4" TargetMode="External"/><Relationship Id="rId4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Relationship Id="rId4" Type="http://schemas.openxmlformats.org/officeDocument/2006/relationships/hyperlink" Target="https://trainingforchange.notion.site/e5672b8cb67a4ed6b5e51a2492aa463e?v=85a4a577c6304902aa38414671c9d558&amp;pvs=4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trainingforchange.notion.site/e5672b8cb67a4ed6b5e51a2492aa463e?v=85a4a577c6304902aa38414671c9d558&amp;pvs=4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trainingforchange.notion.site/e5672b8cb67a4ed6b5e51a2492aa463e?v=85a4a577c6304902aa38414671c9d558&amp;pvs=4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trainingforchange.notion.site/e5672b8cb67a4ed6b5e51a2492aa463e?v=85a4a577c6304902aa38414671c9d558&amp;pvs=4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trainingforchange.notion.site/e5672b8cb67a4ed6b5e51a2492aa463e?v=85a4a577c6304902aa38414671c9d558&amp;pvs=4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trainingforchange.notion.site/e5672b8cb67a4ed6b5e51a2492aa463e?v=85a4a577c6304902aa38414671c9d558&amp;pvs=4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2E7EA"/>
        </a:solid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9"/>
          <p:cNvSpPr txBox="1"/>
          <p:nvPr/>
        </p:nvSpPr>
        <p:spPr>
          <a:xfrm>
            <a:off x="457200" y="2222563"/>
            <a:ext cx="9144000" cy="36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Source Sans 3"/>
                <a:ea typeface="Source Sans 3"/>
                <a:cs typeface="Source Sans 3"/>
                <a:sym typeface="Source Sans 3"/>
              </a:rPr>
              <a:t>Welcome to the </a:t>
            </a:r>
            <a:r>
              <a:rPr i="1" lang="en" sz="1500">
                <a:latin typeface="Source Sans 3"/>
                <a:ea typeface="Source Sans 3"/>
                <a:cs typeface="Source Sans 3"/>
                <a:sym typeface="Source Sans 3"/>
              </a:rPr>
              <a:t>Campaign Strategy Workbook</a:t>
            </a:r>
            <a:r>
              <a:rPr lang="en" sz="1500">
                <a:latin typeface="Source Sans 3"/>
                <a:ea typeface="Source Sans 3"/>
                <a:cs typeface="Source Sans 3"/>
                <a:sym typeface="Source Sans 3"/>
              </a:rPr>
              <a:t>, a resource for campaign organizers from Training for Change’s </a:t>
            </a:r>
            <a:r>
              <a:rPr i="1" lang="en" sz="1500">
                <a:latin typeface="Source Sans 3"/>
                <a:ea typeface="Source Sans 3"/>
                <a:cs typeface="Source Sans 3"/>
                <a:sym typeface="Source Sans 3"/>
              </a:rPr>
              <a:t>Organizing Skills Institute</a:t>
            </a:r>
            <a:r>
              <a:rPr lang="en" sz="1500">
                <a:latin typeface="Source Sans 3"/>
                <a:ea typeface="Source Sans 3"/>
                <a:cs typeface="Source Sans 3"/>
                <a:sym typeface="Source Sans 3"/>
              </a:rPr>
              <a:t>. </a:t>
            </a:r>
            <a:r>
              <a:rPr b="1" lang="en" sz="1500">
                <a:latin typeface="Source Sans 3"/>
                <a:ea typeface="Source Sans 3"/>
                <a:cs typeface="Source Sans 3"/>
                <a:sym typeface="Source Sans 3"/>
              </a:rPr>
              <a:t>This slide deck contains strategy worksheets to use in your campaign. </a:t>
            </a:r>
            <a:endParaRPr b="1" sz="1500"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u="sng">
                <a:solidFill>
                  <a:srgbClr val="1E4F9F"/>
                </a:solidFill>
                <a:latin typeface="Source Sans 3"/>
                <a:ea typeface="Source Sans 3"/>
                <a:cs typeface="Source Sans 3"/>
                <a:sym typeface="Source Sans 3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↗ Click here to make your own editable copy</a:t>
            </a:r>
            <a:br>
              <a:rPr lang="en" sz="1500">
                <a:solidFill>
                  <a:srgbClr val="1E4F9F"/>
                </a:solidFill>
                <a:latin typeface="Source Sans 3"/>
                <a:ea typeface="Source Sans 3"/>
                <a:cs typeface="Source Sans 3"/>
                <a:sym typeface="Source Sans 3"/>
              </a:rPr>
            </a:br>
            <a:endParaRPr sz="700">
              <a:solidFill>
                <a:srgbClr val="1E4F9F"/>
              </a:solidFill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-171450" lvl="0" marL="62865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u="sng">
                <a:solidFill>
                  <a:srgbClr val="1E4F9F"/>
                </a:solidFill>
                <a:latin typeface="Source Sans 3"/>
                <a:ea typeface="Source Sans 3"/>
                <a:cs typeface="Source Sans 3"/>
                <a:sym typeface="Source Sans 3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↗ Click here to visit the Campaign Strategy Workbook companion guide</a:t>
            </a:r>
            <a:endParaRPr sz="2100">
              <a:solidFill>
                <a:srgbClr val="1E4F9F"/>
              </a:solidFill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" sz="2100">
                <a:latin typeface="Source Sans 3"/>
                <a:ea typeface="Source Sans 3"/>
                <a:cs typeface="Source Sans 3"/>
                <a:sym typeface="Source Sans 3"/>
              </a:rPr>
            </a:br>
            <a:r>
              <a:rPr lang="en" sz="1500">
                <a:latin typeface="Source Sans 3"/>
                <a:ea typeface="Source Sans 3"/>
                <a:cs typeface="Source Sans 3"/>
                <a:sym typeface="Source Sans 3"/>
              </a:rPr>
              <a:t>Worksheet tips:</a:t>
            </a:r>
            <a:endParaRPr sz="1500"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-323850" lvl="0" marL="800100" rtl="0" algn="l">
              <a:spcBef>
                <a:spcPts val="0"/>
              </a:spcBef>
              <a:spcAft>
                <a:spcPts val="0"/>
              </a:spcAft>
              <a:buSzPts val="1500"/>
              <a:buFont typeface="Source Sans 3"/>
              <a:buChar char="★"/>
            </a:pPr>
            <a:r>
              <a:rPr b="1" lang="en" sz="1500">
                <a:latin typeface="Source Sans 3"/>
                <a:ea typeface="Source Sans 3"/>
                <a:cs typeface="Source Sans 3"/>
                <a:sym typeface="Source Sans 3"/>
              </a:rPr>
              <a:t>Worksheets are formatted to be used </a:t>
            </a:r>
            <a:r>
              <a:rPr b="1" i="1" lang="en" sz="1500">
                <a:latin typeface="Source Sans 3"/>
                <a:ea typeface="Source Sans 3"/>
                <a:cs typeface="Source Sans 3"/>
                <a:sym typeface="Source Sans 3"/>
              </a:rPr>
              <a:t>online</a:t>
            </a:r>
            <a:r>
              <a:rPr b="1" lang="en" sz="1500">
                <a:latin typeface="Source Sans 3"/>
                <a:ea typeface="Source Sans 3"/>
                <a:cs typeface="Source Sans 3"/>
                <a:sym typeface="Source Sans 3"/>
              </a:rPr>
              <a:t> or </a:t>
            </a:r>
            <a:r>
              <a:rPr b="1" i="1" lang="en" sz="1500">
                <a:latin typeface="Source Sans 3"/>
                <a:ea typeface="Source Sans 3"/>
                <a:cs typeface="Source Sans 3"/>
                <a:sym typeface="Source Sans 3"/>
              </a:rPr>
              <a:t>printed</a:t>
            </a:r>
            <a:r>
              <a:rPr b="1" lang="en" sz="1500">
                <a:latin typeface="Source Sans 3"/>
                <a:ea typeface="Source Sans 3"/>
                <a:cs typeface="Source Sans 3"/>
                <a:sym typeface="Source Sans 3"/>
              </a:rPr>
              <a:t>.</a:t>
            </a:r>
            <a:r>
              <a:rPr lang="en" sz="1500">
                <a:latin typeface="Source Sans 3"/>
                <a:ea typeface="Source Sans 3"/>
                <a:cs typeface="Source Sans 3"/>
                <a:sym typeface="Source Sans 3"/>
              </a:rPr>
              <a:t> Make an editable copy at the link above, or print worksheets to use offline (these slides are standard letter paper size).</a:t>
            </a:r>
            <a:br>
              <a:rPr lang="en" sz="1500">
                <a:latin typeface="Source Sans 3"/>
                <a:ea typeface="Source Sans 3"/>
                <a:cs typeface="Source Sans 3"/>
                <a:sym typeface="Source Sans 3"/>
              </a:rPr>
            </a:br>
            <a:endParaRPr sz="1500"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-323850" lvl="0" marL="800100" rtl="0" algn="l">
              <a:spcBef>
                <a:spcPts val="0"/>
              </a:spcBef>
              <a:spcAft>
                <a:spcPts val="0"/>
              </a:spcAft>
              <a:buSzPts val="1500"/>
              <a:buFont typeface="Source Sans 3"/>
              <a:buChar char="★"/>
            </a:pPr>
            <a:r>
              <a:rPr b="1" lang="en" sz="1500">
                <a:latin typeface="Source Sans 3"/>
                <a:ea typeface="Source Sans 3"/>
                <a:cs typeface="Source Sans 3"/>
                <a:sym typeface="Source Sans 3"/>
              </a:rPr>
              <a:t>Find the matching topic in the </a:t>
            </a:r>
            <a:r>
              <a:rPr b="1" lang="en" sz="1500" u="sng">
                <a:latin typeface="Source Sans 3"/>
                <a:ea typeface="Source Sans 3"/>
                <a:cs typeface="Source Sans 3"/>
                <a:sym typeface="Source Sans 3"/>
                <a:hlinkClick r:id="rId5"/>
              </a:rPr>
              <a:t>Campaign Strategy Workbook</a:t>
            </a:r>
            <a:r>
              <a:rPr b="1" lang="en" sz="1500">
                <a:latin typeface="Source Sans 3"/>
                <a:ea typeface="Source Sans 3"/>
                <a:cs typeface="Source Sans 3"/>
                <a:sym typeface="Source Sans 3"/>
              </a:rPr>
              <a:t> </a:t>
            </a:r>
            <a:r>
              <a:rPr lang="en" sz="1500">
                <a:latin typeface="Source Sans 3"/>
                <a:ea typeface="Source Sans 3"/>
                <a:cs typeface="Source Sans 3"/>
                <a:sym typeface="Source Sans 3"/>
              </a:rPr>
              <a:t>for background theory, case studies, and other resources on each topic.</a:t>
            </a:r>
            <a:br>
              <a:rPr lang="en" sz="1500">
                <a:latin typeface="Source Sans 3"/>
                <a:ea typeface="Source Sans 3"/>
                <a:cs typeface="Source Sans 3"/>
                <a:sym typeface="Source Sans 3"/>
              </a:rPr>
            </a:br>
            <a:endParaRPr sz="1500"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-323850" lvl="0" marL="800100" rtl="0" algn="l">
              <a:spcBef>
                <a:spcPts val="0"/>
              </a:spcBef>
              <a:spcAft>
                <a:spcPts val="0"/>
              </a:spcAft>
              <a:buSzPts val="1500"/>
              <a:buFont typeface="Source Sans 3"/>
              <a:buChar char="★"/>
            </a:pPr>
            <a:r>
              <a:rPr b="1" lang="en" sz="1500">
                <a:latin typeface="Source Sans 3"/>
                <a:ea typeface="Source Sans 3"/>
                <a:cs typeface="Source Sans 3"/>
                <a:sym typeface="Source Sans 3"/>
              </a:rPr>
              <a:t>See speaker notes</a:t>
            </a:r>
            <a:r>
              <a:rPr lang="en" sz="1500">
                <a:latin typeface="Source Sans 3"/>
                <a:ea typeface="Source Sans 3"/>
                <a:cs typeface="Source Sans 3"/>
                <a:sym typeface="Source Sans 3"/>
              </a:rPr>
              <a:t> for links, credits, and other information. In the top menu, go to View &gt; Show speaker notes</a:t>
            </a:r>
            <a:br>
              <a:rPr lang="en">
                <a:latin typeface="Source Sans 3"/>
                <a:ea typeface="Source Sans 3"/>
                <a:cs typeface="Source Sans 3"/>
                <a:sym typeface="Source Sans 3"/>
              </a:rPr>
            </a:br>
            <a:endParaRPr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Source Sans 3"/>
              <a:ea typeface="Source Sans 3"/>
              <a:cs typeface="Source Sans 3"/>
              <a:sym typeface="Source Sans 3"/>
            </a:endParaRPr>
          </a:p>
        </p:txBody>
      </p:sp>
      <p:sp>
        <p:nvSpPr>
          <p:cNvPr id="201" name="Google Shape;201;p39"/>
          <p:cNvSpPr txBox="1"/>
          <p:nvPr/>
        </p:nvSpPr>
        <p:spPr>
          <a:xfrm>
            <a:off x="457200" y="6675562"/>
            <a:ext cx="5520300" cy="736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Credits</a:t>
            </a:r>
            <a:r>
              <a:rPr lang="en">
                <a:solidFill>
                  <a:schemeClr val="dk1"/>
                </a:solidFill>
              </a:rPr>
              <a:t> | </a:t>
            </a:r>
            <a:r>
              <a:rPr lang="en" sz="1300" u="sng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Feedback</a:t>
            </a:r>
            <a:r>
              <a:rPr lang="en" sz="1300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rPr>
              <a:t> </a:t>
            </a:r>
            <a:br>
              <a:rPr lang="en" sz="1300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rPr>
            </a:br>
            <a:endParaRPr sz="1300">
              <a:solidFill>
                <a:schemeClr val="dk1"/>
              </a:solidFill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rPr>
              <a:t>This work is licensed under </a:t>
            </a:r>
            <a:r>
              <a:rPr i="1" lang="en" sz="1000" u="sng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Creative Commons BY-NC 4.0</a:t>
            </a:r>
            <a:r>
              <a:rPr i="1" lang="en" sz="1000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rPr>
              <a:t>.</a:t>
            </a:r>
            <a:endParaRPr i="1" sz="1000">
              <a:solidFill>
                <a:schemeClr val="dk1"/>
              </a:solidFill>
              <a:latin typeface="Source Sans 3"/>
              <a:ea typeface="Source Sans 3"/>
              <a:cs typeface="Source Sans 3"/>
              <a:sym typeface="Source Sans 3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40"/>
          <p:cNvSpPr txBox="1"/>
          <p:nvPr/>
        </p:nvSpPr>
        <p:spPr>
          <a:xfrm>
            <a:off x="457200" y="457200"/>
            <a:ext cx="58578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Source Sans 3"/>
                <a:ea typeface="Source Sans 3"/>
                <a:cs typeface="Source Sans 3"/>
                <a:sym typeface="Source Sans 3"/>
              </a:rPr>
              <a:t>Campaign Planning Checklist</a:t>
            </a:r>
            <a:br>
              <a:rPr b="1" lang="en" sz="2600">
                <a:latin typeface="Source Sans 3"/>
                <a:ea typeface="Source Sans 3"/>
                <a:cs typeface="Source Sans 3"/>
                <a:sym typeface="Source Sans 3"/>
              </a:rPr>
            </a:br>
            <a:r>
              <a:rPr b="1" i="1" lang="en" sz="2000">
                <a:solidFill>
                  <a:schemeClr val="accent1"/>
                </a:solidFill>
                <a:latin typeface="Source Sans 3"/>
                <a:ea typeface="Source Sans 3"/>
                <a:cs typeface="Source Sans 3"/>
                <a:sym typeface="Source Sans 3"/>
              </a:rPr>
              <a:t>a worksheet index</a:t>
            </a:r>
            <a:endParaRPr b="1" i="1" sz="2000">
              <a:solidFill>
                <a:schemeClr val="accent1"/>
              </a:solidFill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7" name="Google Shape;207;p40"/>
          <p:cNvSpPr txBox="1"/>
          <p:nvPr/>
        </p:nvSpPr>
        <p:spPr>
          <a:xfrm>
            <a:off x="457200" y="1778875"/>
            <a:ext cx="4572000" cy="47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Cutting the Issue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Roboto"/>
              <a:buChar char="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Stakeholders &amp; Audiences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Roboto"/>
              <a:buChar char="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Pillars of Support &amp; Identifying Targets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Roboto"/>
              <a:buChar char="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Identify Points of Leverage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Roboto"/>
              <a:buChar char="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Messages That Move People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Roboto"/>
              <a:buChar char="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Mapping the Narrative Landscape </a:t>
            </a:r>
            <a:r>
              <a:rPr i="1" lang="en" sz="1200">
                <a:latin typeface="Roboto"/>
                <a:ea typeface="Roboto"/>
                <a:cs typeface="Roboto"/>
                <a:sym typeface="Roboto"/>
              </a:rPr>
              <a:t>(coming soon)</a:t>
            </a:r>
            <a:endParaRPr i="1" sz="12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Roboto"/>
              <a:buChar char="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Spectrum of Support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Roboto"/>
              <a:buChar char="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Selecting Demands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Roboto"/>
              <a:buChar char="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Plan to Win: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 Critical Pathway Analysis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Font typeface="Roboto"/>
              <a:buChar char="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Action Logic </a:t>
            </a:r>
            <a:r>
              <a:rPr i="1" lang="en" sz="1200">
                <a:latin typeface="Roboto"/>
                <a:ea typeface="Roboto"/>
                <a:cs typeface="Roboto"/>
                <a:sym typeface="Roboto"/>
              </a:rPr>
              <a:t>(coming soon)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8" name="Google Shape;208;p40"/>
          <p:cNvSpPr txBox="1"/>
          <p:nvPr/>
        </p:nvSpPr>
        <p:spPr>
          <a:xfrm>
            <a:off x="5215925" y="1778875"/>
            <a:ext cx="4572000" cy="47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Tactics: Selecting Scenes &amp; Stages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Roboto"/>
              <a:buChar char="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Tactics That Motivate Our People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Roboto"/>
              <a:buChar char="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Tactics That Set the Tone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Roboto"/>
              <a:buChar char="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Sequencing Tactics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Font typeface="Roboto"/>
              <a:buChar char="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Putting it Together: Our Campaign Theory of Change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9" name="Google Shape;209;p40"/>
          <p:cNvSpPr txBox="1"/>
          <p:nvPr/>
        </p:nvSpPr>
        <p:spPr>
          <a:xfrm>
            <a:off x="457200" y="6791575"/>
            <a:ext cx="9144000" cy="523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Source Sans 3"/>
                <a:ea typeface="Source Sans 3"/>
                <a:cs typeface="Source Sans 3"/>
                <a:sym typeface="Source Sans 3"/>
              </a:rPr>
              <a:t>Wondering where to start? </a:t>
            </a:r>
            <a:r>
              <a:rPr lang="en" sz="1800">
                <a:latin typeface="Source Sans 3"/>
                <a:ea typeface="Source Sans 3"/>
                <a:cs typeface="Source Sans 3"/>
                <a:sym typeface="Source Sans 3"/>
              </a:rPr>
              <a:t>Check out the </a:t>
            </a:r>
            <a:r>
              <a:rPr b="1" lang="en" sz="1600">
                <a:solidFill>
                  <a:schemeClr val="accent1"/>
                </a:solidFill>
                <a:uFill>
                  <a:noFill/>
                </a:uFill>
                <a:latin typeface="Source Sans 3"/>
                <a:ea typeface="Source Sans 3"/>
                <a:cs typeface="Source Sans 3"/>
                <a:sym typeface="Source Sans 3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USER GUIDE</a:t>
            </a:r>
            <a:r>
              <a:rPr b="1" lang="en" sz="1600">
                <a:latin typeface="Source Sans 3"/>
                <a:ea typeface="Source Sans 3"/>
                <a:cs typeface="Source Sans 3"/>
                <a:sym typeface="Source Sans 3"/>
              </a:rPr>
              <a:t> </a:t>
            </a:r>
            <a:r>
              <a:rPr lang="en" sz="1800">
                <a:latin typeface="Source Sans 3"/>
                <a:ea typeface="Source Sans 3"/>
                <a:cs typeface="Source Sans 3"/>
                <a:sym typeface="Source Sans 3"/>
              </a:rPr>
              <a:t>for tips.</a:t>
            </a:r>
            <a:endParaRPr sz="1800">
              <a:latin typeface="Source Sans 3"/>
              <a:ea typeface="Source Sans 3"/>
              <a:cs typeface="Source Sans 3"/>
              <a:sym typeface="Source Sans 3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41"/>
          <p:cNvPicPr preferRelativeResize="0"/>
          <p:nvPr/>
        </p:nvPicPr>
        <p:blipFill rotWithShape="1">
          <a:blip r:embed="rId3">
            <a:alphaModFix/>
          </a:blip>
          <a:srcRect b="10602" l="0" r="0" t="57918"/>
          <a:stretch/>
        </p:blipFill>
        <p:spPr>
          <a:xfrm>
            <a:off x="2330351" y="6656000"/>
            <a:ext cx="5397650" cy="111640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41"/>
          <p:cNvSpPr txBox="1"/>
          <p:nvPr/>
        </p:nvSpPr>
        <p:spPr>
          <a:xfrm>
            <a:off x="457200" y="457200"/>
            <a:ext cx="58578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Source Sans 3"/>
                <a:ea typeface="Source Sans 3"/>
                <a:cs typeface="Source Sans 3"/>
                <a:sym typeface="Source Sans 3"/>
              </a:rPr>
              <a:t>Cutting the Issue </a:t>
            </a:r>
            <a:endParaRPr b="1" sz="2600"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6" name="Google Shape;216;p41"/>
          <p:cNvSpPr/>
          <p:nvPr/>
        </p:nvSpPr>
        <p:spPr>
          <a:xfrm>
            <a:off x="2807825" y="1611700"/>
            <a:ext cx="4442700" cy="1224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t" bIns="101575" lIns="101575" spcFirstLastPara="1" rIns="101575" wrap="square" tIns="101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Roboto"/>
                <a:ea typeface="Roboto"/>
                <a:cs typeface="Roboto"/>
                <a:sym typeface="Roboto"/>
              </a:rPr>
              <a:t>Broad Problem</a:t>
            </a:r>
            <a:endParaRPr b="1"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7" name="Google Shape;217;p41"/>
          <p:cNvSpPr/>
          <p:nvPr/>
        </p:nvSpPr>
        <p:spPr>
          <a:xfrm>
            <a:off x="457200" y="4945625"/>
            <a:ext cx="2191500" cy="15069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>
            <a:noFill/>
          </a:ln>
        </p:spPr>
        <p:txBody>
          <a:bodyPr anchorCtr="0" anchor="t" bIns="101575" lIns="101575" spcFirstLastPara="1" rIns="101575" wrap="square" tIns="101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Roboto"/>
                <a:ea typeface="Roboto"/>
                <a:cs typeface="Roboto"/>
                <a:sym typeface="Roboto"/>
              </a:rPr>
              <a:t>Campaign Issue</a:t>
            </a:r>
            <a:endParaRPr b="1" sz="13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18" name="Google Shape;218;p41"/>
          <p:cNvCxnSpPr>
            <a:stCxn id="216" idx="2"/>
            <a:endCxn id="219" idx="0"/>
          </p:cNvCxnSpPr>
          <p:nvPr/>
        </p:nvCxnSpPr>
        <p:spPr>
          <a:xfrm>
            <a:off x="5029175" y="2836300"/>
            <a:ext cx="0" cy="379800"/>
          </a:xfrm>
          <a:prstGeom prst="straightConnector1">
            <a:avLst/>
          </a:prstGeom>
          <a:noFill/>
          <a:ln cap="flat" cmpd="sng" w="19050">
            <a:solidFill>
              <a:srgbClr val="102C5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0" name="Google Shape;220;p41"/>
          <p:cNvCxnSpPr>
            <a:stCxn id="216" idx="1"/>
            <a:endCxn id="221" idx="0"/>
          </p:cNvCxnSpPr>
          <p:nvPr/>
        </p:nvCxnSpPr>
        <p:spPr>
          <a:xfrm flipH="1">
            <a:off x="1647425" y="2224000"/>
            <a:ext cx="1160400" cy="992100"/>
          </a:xfrm>
          <a:prstGeom prst="straightConnector1">
            <a:avLst/>
          </a:prstGeom>
          <a:noFill/>
          <a:ln cap="flat" cmpd="sng" w="19050">
            <a:solidFill>
              <a:srgbClr val="102C5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2" name="Google Shape;222;p41"/>
          <p:cNvCxnSpPr>
            <a:stCxn id="216" idx="3"/>
            <a:endCxn id="223" idx="0"/>
          </p:cNvCxnSpPr>
          <p:nvPr/>
        </p:nvCxnSpPr>
        <p:spPr>
          <a:xfrm>
            <a:off x="7250525" y="2224000"/>
            <a:ext cx="1160400" cy="990600"/>
          </a:xfrm>
          <a:prstGeom prst="straightConnector1">
            <a:avLst/>
          </a:prstGeom>
          <a:noFill/>
          <a:ln cap="flat" cmpd="sng" w="19050">
            <a:solidFill>
              <a:srgbClr val="102C5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4" name="Google Shape;224;p41"/>
          <p:cNvCxnSpPr>
            <a:stCxn id="221" idx="2"/>
            <a:endCxn id="217" idx="0"/>
          </p:cNvCxnSpPr>
          <p:nvPr/>
        </p:nvCxnSpPr>
        <p:spPr>
          <a:xfrm flipH="1">
            <a:off x="1552875" y="4439170"/>
            <a:ext cx="94500" cy="506400"/>
          </a:xfrm>
          <a:prstGeom prst="straightConnector1">
            <a:avLst/>
          </a:prstGeom>
          <a:noFill/>
          <a:ln cap="flat" cmpd="sng" w="19050">
            <a:solidFill>
              <a:srgbClr val="102C5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5" name="Google Shape;225;p41"/>
          <p:cNvCxnSpPr>
            <a:stCxn id="219" idx="2"/>
            <a:endCxn id="226" idx="0"/>
          </p:cNvCxnSpPr>
          <p:nvPr/>
        </p:nvCxnSpPr>
        <p:spPr>
          <a:xfrm flipH="1">
            <a:off x="3886175" y="4439137"/>
            <a:ext cx="1143000" cy="506400"/>
          </a:xfrm>
          <a:prstGeom prst="straightConnector1">
            <a:avLst/>
          </a:prstGeom>
          <a:noFill/>
          <a:ln cap="flat" cmpd="sng" w="19050">
            <a:solidFill>
              <a:srgbClr val="102C5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7" name="Google Shape;227;p41"/>
          <p:cNvCxnSpPr>
            <a:stCxn id="223" idx="2"/>
            <a:endCxn id="228" idx="0"/>
          </p:cNvCxnSpPr>
          <p:nvPr/>
        </p:nvCxnSpPr>
        <p:spPr>
          <a:xfrm>
            <a:off x="8410975" y="4437775"/>
            <a:ext cx="94500" cy="507900"/>
          </a:xfrm>
          <a:prstGeom prst="straightConnector1">
            <a:avLst/>
          </a:prstGeom>
          <a:noFill/>
          <a:ln cap="flat" cmpd="sng" w="19050">
            <a:solidFill>
              <a:srgbClr val="102C5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9" name="Google Shape;229;p41"/>
          <p:cNvCxnSpPr>
            <a:stCxn id="219" idx="1"/>
            <a:endCxn id="217" idx="0"/>
          </p:cNvCxnSpPr>
          <p:nvPr/>
        </p:nvCxnSpPr>
        <p:spPr>
          <a:xfrm flipH="1">
            <a:off x="1552925" y="3827587"/>
            <a:ext cx="2286000" cy="1118100"/>
          </a:xfrm>
          <a:prstGeom prst="straightConnector1">
            <a:avLst/>
          </a:prstGeom>
          <a:noFill/>
          <a:ln cap="flat" cmpd="sng" w="19050">
            <a:solidFill>
              <a:srgbClr val="102C5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30" name="Google Shape;230;p41"/>
          <p:cNvCxnSpPr>
            <a:stCxn id="219" idx="3"/>
            <a:endCxn id="228" idx="0"/>
          </p:cNvCxnSpPr>
          <p:nvPr/>
        </p:nvCxnSpPr>
        <p:spPr>
          <a:xfrm>
            <a:off x="6219425" y="3827587"/>
            <a:ext cx="2286000" cy="1118100"/>
          </a:xfrm>
          <a:prstGeom prst="straightConnector1">
            <a:avLst/>
          </a:prstGeom>
          <a:noFill/>
          <a:ln cap="flat" cmpd="sng" w="19050">
            <a:solidFill>
              <a:srgbClr val="102C5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9" name="Google Shape;219;p41"/>
          <p:cNvSpPr/>
          <p:nvPr/>
        </p:nvSpPr>
        <p:spPr>
          <a:xfrm>
            <a:off x="3838925" y="3216037"/>
            <a:ext cx="2380500" cy="1223100"/>
          </a:xfrm>
          <a:prstGeom prst="roundRect">
            <a:avLst>
              <a:gd fmla="val 16667" name="adj"/>
            </a:avLst>
          </a:prstGeom>
          <a:solidFill>
            <a:srgbClr val="D2E7EA"/>
          </a:solidFill>
          <a:ln>
            <a:noFill/>
          </a:ln>
        </p:spPr>
        <p:txBody>
          <a:bodyPr anchorCtr="0" anchor="t" bIns="101575" lIns="101575" spcFirstLastPara="1" rIns="101575" wrap="square" tIns="101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Roboto"/>
                <a:ea typeface="Roboto"/>
                <a:cs typeface="Roboto"/>
                <a:sym typeface="Roboto"/>
              </a:rPr>
              <a:t>Symptom or Cause</a:t>
            </a:r>
            <a:endParaRPr b="1"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3" name="Google Shape;223;p41"/>
          <p:cNvSpPr/>
          <p:nvPr/>
        </p:nvSpPr>
        <p:spPr>
          <a:xfrm>
            <a:off x="7220725" y="3214675"/>
            <a:ext cx="2380500" cy="1223100"/>
          </a:xfrm>
          <a:prstGeom prst="roundRect">
            <a:avLst>
              <a:gd fmla="val 16667" name="adj"/>
            </a:avLst>
          </a:prstGeom>
          <a:solidFill>
            <a:srgbClr val="D2E7EA"/>
          </a:solidFill>
          <a:ln>
            <a:noFill/>
          </a:ln>
        </p:spPr>
        <p:txBody>
          <a:bodyPr anchorCtr="0" anchor="t" bIns="101575" lIns="101575" spcFirstLastPara="1" rIns="101575" wrap="square" tIns="101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Roboto"/>
                <a:ea typeface="Roboto"/>
                <a:cs typeface="Roboto"/>
                <a:sym typeface="Roboto"/>
              </a:rPr>
              <a:t>Symptom or Cause</a:t>
            </a:r>
            <a:endParaRPr b="1"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6" name="Google Shape;226;p41"/>
          <p:cNvSpPr/>
          <p:nvPr/>
        </p:nvSpPr>
        <p:spPr>
          <a:xfrm>
            <a:off x="2790463" y="4945625"/>
            <a:ext cx="2191500" cy="15069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>
            <a:noFill/>
          </a:ln>
        </p:spPr>
        <p:txBody>
          <a:bodyPr anchorCtr="0" anchor="t" bIns="101575" lIns="101575" spcFirstLastPara="1" rIns="101575" wrap="square" tIns="101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300">
                <a:latin typeface="Roboto"/>
                <a:ea typeface="Roboto"/>
                <a:cs typeface="Roboto"/>
                <a:sym typeface="Roboto"/>
              </a:rPr>
              <a:t>Campaign Issue</a:t>
            </a:r>
            <a:endParaRPr b="1" sz="13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1" name="Google Shape;231;p41"/>
          <p:cNvSpPr/>
          <p:nvPr/>
        </p:nvSpPr>
        <p:spPr>
          <a:xfrm>
            <a:off x="5100088" y="4945625"/>
            <a:ext cx="2191500" cy="15069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>
            <a:noFill/>
          </a:ln>
        </p:spPr>
        <p:txBody>
          <a:bodyPr anchorCtr="0" anchor="t" bIns="101575" lIns="101575" spcFirstLastPara="1" rIns="101575" wrap="square" tIns="101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300">
                <a:latin typeface="Roboto"/>
                <a:ea typeface="Roboto"/>
                <a:cs typeface="Roboto"/>
                <a:sym typeface="Roboto"/>
              </a:rPr>
              <a:t>Campaign Issue</a:t>
            </a:r>
            <a:endParaRPr b="1" sz="13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8" name="Google Shape;228;p41"/>
          <p:cNvSpPr/>
          <p:nvPr/>
        </p:nvSpPr>
        <p:spPr>
          <a:xfrm>
            <a:off x="7409700" y="4945673"/>
            <a:ext cx="2191500" cy="15069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>
            <a:noFill/>
          </a:ln>
        </p:spPr>
        <p:txBody>
          <a:bodyPr anchorCtr="0" anchor="t" bIns="101575" lIns="101575" spcFirstLastPara="1" rIns="101575" wrap="square" tIns="101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300">
                <a:latin typeface="Roboto"/>
                <a:ea typeface="Roboto"/>
                <a:cs typeface="Roboto"/>
                <a:sym typeface="Roboto"/>
              </a:rPr>
              <a:t>Campaign Issue</a:t>
            </a:r>
            <a:endParaRPr b="1" sz="13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32" name="Google Shape;232;p41"/>
          <p:cNvCxnSpPr>
            <a:stCxn id="219" idx="2"/>
            <a:endCxn id="231" idx="0"/>
          </p:cNvCxnSpPr>
          <p:nvPr/>
        </p:nvCxnSpPr>
        <p:spPr>
          <a:xfrm>
            <a:off x="5029175" y="4439137"/>
            <a:ext cx="1166700" cy="506400"/>
          </a:xfrm>
          <a:prstGeom prst="straightConnector1">
            <a:avLst/>
          </a:prstGeom>
          <a:noFill/>
          <a:ln cap="flat" cmpd="sng" w="19050">
            <a:solidFill>
              <a:srgbClr val="102C5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21" name="Google Shape;221;p41"/>
          <p:cNvSpPr/>
          <p:nvPr/>
        </p:nvSpPr>
        <p:spPr>
          <a:xfrm>
            <a:off x="457125" y="3216070"/>
            <a:ext cx="2380500" cy="1223100"/>
          </a:xfrm>
          <a:prstGeom prst="roundRect">
            <a:avLst>
              <a:gd fmla="val 16667" name="adj"/>
            </a:avLst>
          </a:prstGeom>
          <a:solidFill>
            <a:srgbClr val="D2E7EA"/>
          </a:solidFill>
          <a:ln>
            <a:noFill/>
          </a:ln>
        </p:spPr>
        <p:txBody>
          <a:bodyPr anchorCtr="0" anchor="t" bIns="101575" lIns="101575" spcFirstLastPara="1" rIns="101575" wrap="square" tIns="101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Roboto"/>
                <a:ea typeface="Roboto"/>
                <a:cs typeface="Roboto"/>
                <a:sym typeface="Roboto"/>
              </a:rPr>
              <a:t>Symptom or Cause</a:t>
            </a:r>
            <a:endParaRPr b="1"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3" name="Google Shape;233;p41"/>
          <p:cNvSpPr txBox="1"/>
          <p:nvPr/>
        </p:nvSpPr>
        <p:spPr>
          <a:xfrm>
            <a:off x="4365925" y="2526250"/>
            <a:ext cx="5070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2"/>
          <p:cNvSpPr txBox="1"/>
          <p:nvPr/>
        </p:nvSpPr>
        <p:spPr>
          <a:xfrm>
            <a:off x="457200" y="457200"/>
            <a:ext cx="58578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Source Sans 3"/>
                <a:ea typeface="Source Sans 3"/>
                <a:cs typeface="Source Sans 3"/>
                <a:sym typeface="Source Sans 3"/>
              </a:rPr>
              <a:t>Stakeholders &amp; Audiences</a:t>
            </a:r>
            <a:endParaRPr b="1" sz="2600">
              <a:latin typeface="Source Sans 3"/>
              <a:ea typeface="Source Sans 3"/>
              <a:cs typeface="Source Sans 3"/>
              <a:sym typeface="Source Sans 3"/>
            </a:endParaRPr>
          </a:p>
        </p:txBody>
      </p:sp>
      <p:graphicFrame>
        <p:nvGraphicFramePr>
          <p:cNvPr id="239" name="Google Shape;239;p42"/>
          <p:cNvGraphicFramePr/>
          <p:nvPr/>
        </p:nvGraphicFramePr>
        <p:xfrm>
          <a:off x="457200" y="1471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{136716C9-6D2A-4553-8925-EF9F81575E91}</a:tableStyleId>
              </a:tblPr>
              <a:tblGrid>
                <a:gridCol w="3048000"/>
                <a:gridCol w="3048000"/>
                <a:gridCol w="3048000"/>
              </a:tblGrid>
              <a:tr h="1216275"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📘 </a:t>
                      </a: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Campaign Issue:</a:t>
                      </a: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  <a:tr h="2527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🙂 Who’s Impacted &amp; How:</a:t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🙋🏽Who Already Cares:</a:t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🤷🏽 Who Might Care:</a:t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2295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🏆 Solutions (Partial or Full) &amp; How We’ll Know When They’re </a:t>
                      </a: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Achieved</a:t>
                      </a: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? </a:t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👏🏽 Who’s Already Working on Solutions?</a:t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43"/>
          <p:cNvSpPr txBox="1"/>
          <p:nvPr/>
        </p:nvSpPr>
        <p:spPr>
          <a:xfrm>
            <a:off x="457200" y="457200"/>
            <a:ext cx="58578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Source Sans 3"/>
                <a:ea typeface="Source Sans 3"/>
                <a:cs typeface="Source Sans 3"/>
                <a:sym typeface="Source Sans 3"/>
              </a:rPr>
              <a:t>Pillars of Support</a:t>
            </a:r>
            <a:endParaRPr b="1" sz="2600">
              <a:latin typeface="Source Sans 3"/>
              <a:ea typeface="Source Sans 3"/>
              <a:cs typeface="Source Sans 3"/>
              <a:sym typeface="Source Sans 3"/>
            </a:endParaRPr>
          </a:p>
        </p:txBody>
      </p:sp>
      <p:sp>
        <p:nvSpPr>
          <p:cNvPr id="245" name="Google Shape;245;p43"/>
          <p:cNvSpPr/>
          <p:nvPr/>
        </p:nvSpPr>
        <p:spPr>
          <a:xfrm>
            <a:off x="457200" y="2938825"/>
            <a:ext cx="2763900" cy="1072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6" name="Google Shape;246;p43"/>
          <p:cNvSpPr/>
          <p:nvPr/>
        </p:nvSpPr>
        <p:spPr>
          <a:xfrm>
            <a:off x="2509350" y="1608950"/>
            <a:ext cx="5039700" cy="11193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Roboto"/>
                <a:ea typeface="Roboto"/>
                <a:cs typeface="Roboto"/>
                <a:sym typeface="Roboto"/>
              </a:rPr>
              <a:t>Issue, Target, or Pillar:</a:t>
            </a:r>
            <a:endParaRPr b="1" sz="13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47" name="Google Shape;247;p43"/>
          <p:cNvCxnSpPr/>
          <p:nvPr/>
        </p:nvCxnSpPr>
        <p:spPr>
          <a:xfrm flipH="1">
            <a:off x="3410393" y="3856575"/>
            <a:ext cx="847788" cy="1323110"/>
          </a:xfrm>
          <a:prstGeom prst="straightConnector1">
            <a:avLst/>
          </a:prstGeom>
          <a:noFill/>
          <a:ln cap="flat" cmpd="sng" w="762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8" name="Google Shape;248;p43"/>
          <p:cNvCxnSpPr/>
          <p:nvPr/>
        </p:nvCxnSpPr>
        <p:spPr>
          <a:xfrm flipH="1">
            <a:off x="3916792" y="3856575"/>
            <a:ext cx="847788" cy="1323110"/>
          </a:xfrm>
          <a:prstGeom prst="straightConnector1">
            <a:avLst/>
          </a:prstGeom>
          <a:noFill/>
          <a:ln cap="flat" cmpd="sng" w="762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9" name="Google Shape;249;p43"/>
          <p:cNvCxnSpPr/>
          <p:nvPr/>
        </p:nvCxnSpPr>
        <p:spPr>
          <a:xfrm flipH="1">
            <a:off x="4441826" y="3856575"/>
            <a:ext cx="847788" cy="1323110"/>
          </a:xfrm>
          <a:prstGeom prst="straightConnector1">
            <a:avLst/>
          </a:prstGeom>
          <a:noFill/>
          <a:ln cap="flat" cmpd="sng" w="762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0" name="Google Shape;250;p43"/>
          <p:cNvCxnSpPr/>
          <p:nvPr/>
        </p:nvCxnSpPr>
        <p:spPr>
          <a:xfrm>
            <a:off x="5800223" y="3856575"/>
            <a:ext cx="847788" cy="1323110"/>
          </a:xfrm>
          <a:prstGeom prst="straightConnector1">
            <a:avLst/>
          </a:prstGeom>
          <a:noFill/>
          <a:ln cap="flat" cmpd="sng" w="762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1" name="Google Shape;251;p43"/>
          <p:cNvCxnSpPr/>
          <p:nvPr/>
        </p:nvCxnSpPr>
        <p:spPr>
          <a:xfrm>
            <a:off x="5293824" y="3856575"/>
            <a:ext cx="847788" cy="1323110"/>
          </a:xfrm>
          <a:prstGeom prst="straightConnector1">
            <a:avLst/>
          </a:prstGeom>
          <a:noFill/>
          <a:ln cap="flat" cmpd="sng" w="762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2" name="Google Shape;252;p43"/>
          <p:cNvCxnSpPr/>
          <p:nvPr/>
        </p:nvCxnSpPr>
        <p:spPr>
          <a:xfrm>
            <a:off x="4768790" y="3856575"/>
            <a:ext cx="847788" cy="1323110"/>
          </a:xfrm>
          <a:prstGeom prst="straightConnector1">
            <a:avLst/>
          </a:prstGeom>
          <a:noFill/>
          <a:ln cap="flat" cmpd="sng" w="762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3" name="Google Shape;253;p43"/>
          <p:cNvSpPr/>
          <p:nvPr/>
        </p:nvSpPr>
        <p:spPr>
          <a:xfrm rot="10800000">
            <a:off x="3998184" y="3380931"/>
            <a:ext cx="2078688" cy="1797754"/>
          </a:xfrm>
          <a:prstGeom prst="triangle">
            <a:avLst>
              <a:gd fmla="val 50000" name="adj"/>
            </a:avLst>
          </a:prstGeom>
          <a:solidFill>
            <a:schemeClr val="lt1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43"/>
          <p:cNvSpPr/>
          <p:nvPr/>
        </p:nvSpPr>
        <p:spPr>
          <a:xfrm>
            <a:off x="457200" y="4252151"/>
            <a:ext cx="2763900" cy="1072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5" name="Google Shape;255;p43"/>
          <p:cNvSpPr/>
          <p:nvPr/>
        </p:nvSpPr>
        <p:spPr>
          <a:xfrm>
            <a:off x="685800" y="5565476"/>
            <a:ext cx="2763900" cy="1072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6" name="Google Shape;256;p43"/>
          <p:cNvSpPr/>
          <p:nvPr/>
        </p:nvSpPr>
        <p:spPr>
          <a:xfrm>
            <a:off x="6837300" y="2938825"/>
            <a:ext cx="2763900" cy="1072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7" name="Google Shape;257;p43"/>
          <p:cNvSpPr/>
          <p:nvPr/>
        </p:nvSpPr>
        <p:spPr>
          <a:xfrm>
            <a:off x="6837300" y="4252151"/>
            <a:ext cx="2763900" cy="1072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8" name="Google Shape;258;p43"/>
          <p:cNvSpPr/>
          <p:nvPr/>
        </p:nvSpPr>
        <p:spPr>
          <a:xfrm>
            <a:off x="6608700" y="5565476"/>
            <a:ext cx="2763900" cy="1072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9" name="Google Shape;259;p43"/>
          <p:cNvSpPr/>
          <p:nvPr/>
        </p:nvSpPr>
        <p:spPr>
          <a:xfrm>
            <a:off x="3647250" y="6166201"/>
            <a:ext cx="2763900" cy="1072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4"/>
          <p:cNvSpPr txBox="1"/>
          <p:nvPr/>
        </p:nvSpPr>
        <p:spPr>
          <a:xfrm>
            <a:off x="457200" y="457200"/>
            <a:ext cx="58578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Source Sans 3"/>
                <a:ea typeface="Source Sans 3"/>
                <a:cs typeface="Source Sans 3"/>
                <a:sym typeface="Source Sans 3"/>
              </a:rPr>
              <a:t>Identify Points of Leverage</a:t>
            </a:r>
            <a:endParaRPr b="1" sz="2600">
              <a:latin typeface="Source Sans 3"/>
              <a:ea typeface="Source Sans 3"/>
              <a:cs typeface="Source Sans 3"/>
              <a:sym typeface="Source Sans 3"/>
            </a:endParaRPr>
          </a:p>
        </p:txBody>
      </p:sp>
      <p:sp>
        <p:nvSpPr>
          <p:cNvPr id="265" name="Google Shape;265;p44">
            <a:hlinkClick r:id="rId3"/>
          </p:cNvPr>
          <p:cNvSpPr/>
          <p:nvPr/>
        </p:nvSpPr>
        <p:spPr>
          <a:xfrm>
            <a:off x="6723750" y="468800"/>
            <a:ext cx="28776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44"/>
          <p:cNvSpPr txBox="1"/>
          <p:nvPr/>
        </p:nvSpPr>
        <p:spPr>
          <a:xfrm>
            <a:off x="457200" y="1541550"/>
            <a:ext cx="9144300" cy="3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Our leverage challenges our campaign target’s ability to…</a:t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highlight>
                <a:srgbClr val="B4D0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2"/>
              </a:solidFill>
            </a:endParaRPr>
          </a:p>
        </p:txBody>
      </p:sp>
      <p:graphicFrame>
        <p:nvGraphicFramePr>
          <p:cNvPr id="267" name="Google Shape;267;p44"/>
          <p:cNvGraphicFramePr/>
          <p:nvPr/>
        </p:nvGraphicFramePr>
        <p:xfrm>
          <a:off x="457175" y="1986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{136716C9-6D2A-4553-8925-EF9F81575E91}</a:tableStyleId>
              </a:tblPr>
              <a:tblGrid>
                <a:gridCol w="4572150"/>
                <a:gridCol w="4572150"/>
              </a:tblGrid>
              <a:tr h="748125">
                <a:tc>
                  <a:txBody>
                    <a:bodyPr/>
                    <a:lstStyle/>
                    <a:p>
                      <a:pPr indent="0" lvl="0" marL="62865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highlight>
                            <a:srgbClr val="B4D0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win (re)election</a:t>
                      </a: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en" sz="1200" u="sng">
                          <a:latin typeface="Roboto"/>
                          <a:ea typeface="Roboto"/>
                          <a:cs typeface="Roboto"/>
                          <a:sym typeface="Roboto"/>
                        </a:rPr>
                        <a:t>Key relationships:</a:t>
                      </a: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 Voters, donors, political party officials, political rivals, political party volunteers, PACs, regulators, journalists 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2865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highlight>
                            <a:srgbClr val="B4D0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operate their business</a:t>
                      </a:r>
                      <a:r>
                        <a:rPr b="1"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en" sz="1200" u="sng">
                          <a:latin typeface="Roboto"/>
                          <a:ea typeface="Roboto"/>
                          <a:cs typeface="Roboto"/>
                          <a:sym typeface="Roboto"/>
                        </a:rPr>
                        <a:t>Key relationships:</a:t>
                      </a: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 Customers, shareholders, regulators, lenders, creditors, employees, employers, clients, landlords, journalists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46425">
                <a:tc>
                  <a:txBody>
                    <a:bodyPr/>
                    <a:lstStyle/>
                    <a:p>
                      <a:pPr indent="0" lvl="0" marL="6286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highlight>
                            <a:srgbClr val="B4D0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govern</a:t>
                      </a:r>
                      <a:r>
                        <a:rPr b="1"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en" sz="1200" u="sng">
                          <a:latin typeface="Roboto"/>
                          <a:ea typeface="Roboto"/>
                          <a:cs typeface="Roboto"/>
                          <a:sym typeface="Roboto"/>
                        </a:rPr>
                        <a:t>Key relationships:</a:t>
                      </a: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 Peer elected officials, constituents, trade groups / lobbyists, journalists, regulators 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2865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highlight>
                            <a:srgbClr val="B4D0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participate in community institutions</a:t>
                      </a:r>
                      <a:r>
                        <a:rPr b="1"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en" sz="1200" u="sng">
                          <a:latin typeface="Roboto"/>
                          <a:ea typeface="Roboto"/>
                          <a:cs typeface="Roboto"/>
                          <a:sym typeface="Roboto"/>
                        </a:rPr>
                        <a:t>Key relationships:</a:t>
                      </a: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 Faith-based, sports leagues, local charities, homeowner, business &amp; other associations</a:t>
                      </a:r>
                      <a:endParaRPr b="1" sz="1200">
                        <a:highlight>
                          <a:srgbClr val="B4D0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68" name="Google Shape;268;p44"/>
          <p:cNvGraphicFramePr/>
          <p:nvPr/>
        </p:nvGraphicFramePr>
        <p:xfrm>
          <a:off x="457175" y="3886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{136716C9-6D2A-4553-8925-EF9F81575E91}</a:tableStyleId>
              </a:tblPr>
              <a:tblGrid>
                <a:gridCol w="4572150"/>
                <a:gridCol w="4572150"/>
              </a:tblGrid>
              <a:tr h="3429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🔨 We can challenge our target’s ability to:</a:t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📐</a:t>
                      </a: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 We’ll know we’re having an impact on their ability to do that, because we’ll observe:</a:t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269" name="Google Shape;269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" y="2012838"/>
            <a:ext cx="603300" cy="67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7700" y="2797300"/>
            <a:ext cx="572800" cy="640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12525" y="1986900"/>
            <a:ext cx="603300" cy="681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964863" y="2797300"/>
            <a:ext cx="698629" cy="64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5"/>
          <p:cNvSpPr txBox="1"/>
          <p:nvPr/>
        </p:nvSpPr>
        <p:spPr>
          <a:xfrm>
            <a:off x="457200" y="457200"/>
            <a:ext cx="58578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Source Sans 3"/>
                <a:ea typeface="Source Sans 3"/>
                <a:cs typeface="Source Sans 3"/>
                <a:sym typeface="Source Sans 3"/>
              </a:rPr>
              <a:t>Messages That Move People</a:t>
            </a:r>
            <a:endParaRPr b="1" sz="2600">
              <a:latin typeface="Source Sans 3"/>
              <a:ea typeface="Source Sans 3"/>
              <a:cs typeface="Source Sans 3"/>
              <a:sym typeface="Source Sans 3"/>
            </a:endParaRPr>
          </a:p>
        </p:txBody>
      </p:sp>
      <p:sp>
        <p:nvSpPr>
          <p:cNvPr id="278" name="Google Shape;278;p45">
            <a:hlinkClick r:id="rId3"/>
          </p:cNvPr>
          <p:cNvSpPr/>
          <p:nvPr/>
        </p:nvSpPr>
        <p:spPr>
          <a:xfrm>
            <a:off x="6723750" y="468800"/>
            <a:ext cx="28776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279" name="Google Shape;279;p45"/>
          <p:cNvGraphicFramePr/>
          <p:nvPr/>
        </p:nvGraphicFramePr>
        <p:xfrm>
          <a:off x="457200" y="1482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{136716C9-6D2A-4553-8925-EF9F81575E91}</a:tableStyleId>
              </a:tblPr>
              <a:tblGrid>
                <a:gridCol w="3216475"/>
                <a:gridCol w="5927525"/>
              </a:tblGrid>
              <a:tr h="718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Stakeholders &amp; Audience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Who needs to hear our message? Who will we activate?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52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Framing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What words and rhetoric can we use to counter our opponent’s framing?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52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Story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What specific series of events do we highlight? Heroes and villains? Beginning, middle, and end?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52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Narrative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What archetypes, symbols, and general narratives support our goals?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52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Values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What widely held principles, ideals, or truths will connect our audience to the campaign?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52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Messengers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The people, constituencies, or institutions that will be seen as trustworthy are…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52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Messages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6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Possible slogans, talking points, or phrases we could use, given all above, are…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6"/>
          <p:cNvSpPr txBox="1"/>
          <p:nvPr/>
        </p:nvSpPr>
        <p:spPr>
          <a:xfrm>
            <a:off x="457200" y="457200"/>
            <a:ext cx="58578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333333"/>
                </a:solidFill>
                <a:latin typeface="Source Sans 3"/>
                <a:ea typeface="Source Sans 3"/>
                <a:cs typeface="Source Sans 3"/>
                <a:sym typeface="Source Sans 3"/>
              </a:rPr>
              <a:t>Spectrum of Support</a:t>
            </a:r>
            <a:endParaRPr b="1" sz="2600">
              <a:solidFill>
                <a:srgbClr val="333333"/>
              </a:solidFill>
              <a:latin typeface="Source Sans 3"/>
              <a:ea typeface="Source Sans 3"/>
              <a:cs typeface="Source Sans 3"/>
              <a:sym typeface="Source Sans 3"/>
            </a:endParaRPr>
          </a:p>
        </p:txBody>
      </p:sp>
      <p:sp>
        <p:nvSpPr>
          <p:cNvPr id="285" name="Google Shape;285;p46">
            <a:hlinkClick r:id="rId3"/>
          </p:cNvPr>
          <p:cNvSpPr/>
          <p:nvPr/>
        </p:nvSpPr>
        <p:spPr>
          <a:xfrm>
            <a:off x="6723750" y="468800"/>
            <a:ext cx="28776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46"/>
          <p:cNvSpPr/>
          <p:nvPr/>
        </p:nvSpPr>
        <p:spPr>
          <a:xfrm>
            <a:off x="534350" y="6381650"/>
            <a:ext cx="2529000" cy="931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DB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Roboto"/>
                <a:ea typeface="Roboto"/>
                <a:cs typeface="Roboto"/>
                <a:sym typeface="Roboto"/>
              </a:rPr>
              <a:t>Our Group:</a:t>
            </a:r>
            <a:endParaRPr sz="1300"/>
          </a:p>
        </p:txBody>
      </p:sp>
      <p:sp>
        <p:nvSpPr>
          <p:cNvPr id="287" name="Google Shape;28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46"/>
          <p:cNvSpPr/>
          <p:nvPr/>
        </p:nvSpPr>
        <p:spPr>
          <a:xfrm>
            <a:off x="6871800" y="6381650"/>
            <a:ext cx="2611800" cy="931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1E4F9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Roboto"/>
                <a:ea typeface="Roboto"/>
                <a:cs typeface="Roboto"/>
                <a:sym typeface="Roboto"/>
              </a:rPr>
              <a:t>Our Target:</a:t>
            </a:r>
            <a:endParaRPr sz="1300"/>
          </a:p>
        </p:txBody>
      </p:sp>
      <p:sp>
        <p:nvSpPr>
          <p:cNvPr id="289" name="Google Shape;28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3" name="Google Shape;45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0" name="Google Shape;470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3" name="Google Shape;473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46"/>
          <p:cNvSpPr/>
          <p:nvPr/>
        </p:nvSpPr>
        <p:spPr>
          <a:xfrm>
            <a:off x="4173900" y="6518150"/>
            <a:ext cx="1558200" cy="658800"/>
          </a:xfrm>
          <a:prstGeom prst="roundRect">
            <a:avLst>
              <a:gd fmla="val 16667" name="adj"/>
            </a:avLst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latin typeface="Roboto"/>
                <a:ea typeface="Roboto"/>
                <a:cs typeface="Roboto"/>
                <a:sym typeface="Roboto"/>
              </a:rPr>
              <a:t>Online? </a:t>
            </a:r>
            <a:endParaRPr i="1"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latin typeface="Roboto"/>
                <a:ea typeface="Roboto"/>
                <a:cs typeface="Roboto"/>
                <a:sym typeface="Roboto"/>
              </a:rPr>
              <a:t>Grab a card, here 🤏</a:t>
            </a:r>
            <a:endParaRPr i="1" sz="10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47"/>
          <p:cNvSpPr txBox="1"/>
          <p:nvPr/>
        </p:nvSpPr>
        <p:spPr>
          <a:xfrm>
            <a:off x="457200" y="457200"/>
            <a:ext cx="58578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Source Sans 3"/>
                <a:ea typeface="Source Sans 3"/>
                <a:cs typeface="Source Sans 3"/>
                <a:sym typeface="Source Sans 3"/>
              </a:rPr>
              <a:t>Demands</a:t>
            </a:r>
            <a:endParaRPr b="1" sz="2500">
              <a:latin typeface="Source Sans 3"/>
              <a:ea typeface="Source Sans 3"/>
              <a:cs typeface="Source Sans 3"/>
              <a:sym typeface="Source Sans 3"/>
            </a:endParaRPr>
          </a:p>
        </p:txBody>
      </p:sp>
      <p:sp>
        <p:nvSpPr>
          <p:cNvPr id="485" name="Google Shape;485;p47">
            <a:hlinkClick r:id="rId3"/>
          </p:cNvPr>
          <p:cNvSpPr/>
          <p:nvPr/>
        </p:nvSpPr>
        <p:spPr>
          <a:xfrm>
            <a:off x="6723750" y="468800"/>
            <a:ext cx="28776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p47"/>
          <p:cNvSpPr txBox="1"/>
          <p:nvPr/>
        </p:nvSpPr>
        <p:spPr>
          <a:xfrm>
            <a:off x="666471" y="2626090"/>
            <a:ext cx="2078186" cy="4039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Visionary Solutions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487" name="Google Shape;487;p47"/>
          <p:cNvGrpSpPr/>
          <p:nvPr/>
        </p:nvGrpSpPr>
        <p:grpSpPr>
          <a:xfrm>
            <a:off x="470548" y="1701636"/>
            <a:ext cx="2496600" cy="5613575"/>
            <a:chOff x="470548" y="1701636"/>
            <a:chExt cx="2496600" cy="5613575"/>
          </a:xfrm>
        </p:grpSpPr>
        <p:sp>
          <p:nvSpPr>
            <p:cNvPr id="488" name="Google Shape;488;p47"/>
            <p:cNvSpPr/>
            <p:nvPr/>
          </p:nvSpPr>
          <p:spPr>
            <a:xfrm>
              <a:off x="470548" y="1869627"/>
              <a:ext cx="2496600" cy="2496600"/>
            </a:xfrm>
            <a:prstGeom prst="ellipse">
              <a:avLst/>
            </a:prstGeom>
            <a:solidFill>
              <a:srgbClr val="91C4CA">
                <a:alpha val="3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89" name="Google Shape;489;p47"/>
            <p:cNvSpPr/>
            <p:nvPr/>
          </p:nvSpPr>
          <p:spPr>
            <a:xfrm>
              <a:off x="470548" y="4698332"/>
              <a:ext cx="2496600" cy="2496600"/>
            </a:xfrm>
            <a:prstGeom prst="ellipse">
              <a:avLst/>
            </a:prstGeom>
            <a:solidFill>
              <a:srgbClr val="EFEF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90" name="Google Shape;490;p47"/>
            <p:cNvSpPr/>
            <p:nvPr/>
          </p:nvSpPr>
          <p:spPr>
            <a:xfrm>
              <a:off x="470548" y="3276779"/>
              <a:ext cx="2496600" cy="2496600"/>
            </a:xfrm>
            <a:prstGeom prst="ellipse">
              <a:avLst/>
            </a:prstGeom>
            <a:solidFill>
              <a:srgbClr val="FDB343">
                <a:alpha val="186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91" name="Google Shape;491;p47"/>
            <p:cNvSpPr txBox="1"/>
            <p:nvPr/>
          </p:nvSpPr>
          <p:spPr>
            <a:xfrm>
              <a:off x="679826" y="4323167"/>
              <a:ext cx="2078100" cy="40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latin typeface="Roboto"/>
                  <a:ea typeface="Roboto"/>
                  <a:cs typeface="Roboto"/>
                  <a:sym typeface="Roboto"/>
                </a:rPr>
                <a:t>Politically Realistic</a:t>
              </a:r>
              <a:endParaRPr b="1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92" name="Google Shape;492;p47"/>
            <p:cNvSpPr txBox="1"/>
            <p:nvPr/>
          </p:nvSpPr>
          <p:spPr>
            <a:xfrm>
              <a:off x="666471" y="2626090"/>
              <a:ext cx="2078100" cy="40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latin typeface="Roboto"/>
                  <a:ea typeface="Roboto"/>
                  <a:cs typeface="Roboto"/>
                  <a:sym typeface="Roboto"/>
                </a:rPr>
                <a:t>Visionary Solutions</a:t>
              </a:r>
              <a:endParaRPr b="1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93" name="Google Shape;493;p47"/>
            <p:cNvSpPr txBox="1"/>
            <p:nvPr/>
          </p:nvSpPr>
          <p:spPr>
            <a:xfrm>
              <a:off x="679826" y="6020244"/>
              <a:ext cx="2078100" cy="40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latin typeface="Roboto"/>
                  <a:ea typeface="Roboto"/>
                  <a:cs typeface="Roboto"/>
                  <a:sym typeface="Roboto"/>
                </a:rPr>
                <a:t>False Solutions</a:t>
              </a:r>
              <a:endParaRPr b="1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94" name="Google Shape;494;p47"/>
            <p:cNvSpPr txBox="1"/>
            <p:nvPr/>
          </p:nvSpPr>
          <p:spPr>
            <a:xfrm>
              <a:off x="679826" y="3474628"/>
              <a:ext cx="2078100" cy="40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latin typeface="Roboto"/>
                  <a:ea typeface="Roboto"/>
                  <a:cs typeface="Roboto"/>
                  <a:sym typeface="Roboto"/>
                </a:rPr>
                <a:t>Winnable demands </a:t>
              </a:r>
              <a:endParaRPr sz="1300"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latin typeface="Roboto"/>
                  <a:ea typeface="Roboto"/>
                  <a:cs typeface="Roboto"/>
                  <a:sym typeface="Roboto"/>
                </a:rPr>
                <a:t>that advance </a:t>
              </a:r>
              <a:endParaRPr sz="1300"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latin typeface="Roboto"/>
                  <a:ea typeface="Roboto"/>
                  <a:cs typeface="Roboto"/>
                  <a:sym typeface="Roboto"/>
                </a:rPr>
                <a:t>our vision</a:t>
              </a:r>
              <a:endParaRPr sz="13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95" name="Google Shape;495;p47"/>
            <p:cNvSpPr txBox="1"/>
            <p:nvPr/>
          </p:nvSpPr>
          <p:spPr>
            <a:xfrm>
              <a:off x="679826" y="4917444"/>
              <a:ext cx="2078100" cy="40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latin typeface="Roboto"/>
                  <a:ea typeface="Roboto"/>
                  <a:cs typeface="Roboto"/>
                  <a:sym typeface="Roboto"/>
                </a:rPr>
                <a:t>Winnable demands </a:t>
              </a:r>
              <a:endParaRPr sz="1300"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latin typeface="Roboto"/>
                  <a:ea typeface="Roboto"/>
                  <a:cs typeface="Roboto"/>
                  <a:sym typeface="Roboto"/>
                </a:rPr>
                <a:t>that promote false solutions</a:t>
              </a:r>
              <a:endParaRPr sz="13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96" name="Google Shape;496;p47"/>
            <p:cNvSpPr/>
            <p:nvPr/>
          </p:nvSpPr>
          <p:spPr>
            <a:xfrm>
              <a:off x="1525225" y="1701636"/>
              <a:ext cx="360600" cy="694200"/>
            </a:xfrm>
            <a:prstGeom prst="downArrow">
              <a:avLst>
                <a:gd fmla="val 39392" name="adj1"/>
                <a:gd fmla="val 69668" name="adj2"/>
              </a:avLst>
            </a:prstGeom>
            <a:solidFill>
              <a:srgbClr val="57A7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97" name="Google Shape;497;p47"/>
            <p:cNvSpPr/>
            <p:nvPr/>
          </p:nvSpPr>
          <p:spPr>
            <a:xfrm>
              <a:off x="1525225" y="6621011"/>
              <a:ext cx="360600" cy="694200"/>
            </a:xfrm>
            <a:prstGeom prst="downArrow">
              <a:avLst>
                <a:gd fmla="val 39392" name="adj1"/>
                <a:gd fmla="val 69668" name="adj2"/>
              </a:avLst>
            </a:prstGeom>
            <a:solidFill>
              <a:srgbClr val="B7B7B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498" name="Google Shape;498;p47"/>
          <p:cNvSpPr/>
          <p:nvPr/>
        </p:nvSpPr>
        <p:spPr>
          <a:xfrm>
            <a:off x="470548" y="1869627"/>
            <a:ext cx="2496600" cy="2496600"/>
          </a:xfrm>
          <a:prstGeom prst="ellipse">
            <a:avLst/>
          </a:prstGeom>
          <a:solidFill>
            <a:srgbClr val="91C4CA">
              <a:alpha val="395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99" name="Google Shape;499;p47"/>
          <p:cNvSpPr/>
          <p:nvPr/>
        </p:nvSpPr>
        <p:spPr>
          <a:xfrm>
            <a:off x="470548" y="4698332"/>
            <a:ext cx="2496600" cy="2496600"/>
          </a:xfrm>
          <a:prstGeom prst="ellipse">
            <a:avLst/>
          </a:prstGeom>
          <a:solidFill>
            <a:srgbClr val="EFEF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00" name="Google Shape;500;p47"/>
          <p:cNvSpPr/>
          <p:nvPr/>
        </p:nvSpPr>
        <p:spPr>
          <a:xfrm>
            <a:off x="470548" y="3276779"/>
            <a:ext cx="2496600" cy="2496600"/>
          </a:xfrm>
          <a:prstGeom prst="ellipse">
            <a:avLst/>
          </a:prstGeom>
          <a:solidFill>
            <a:srgbClr val="FDB343">
              <a:alpha val="184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01" name="Google Shape;501;p47"/>
          <p:cNvSpPr txBox="1"/>
          <p:nvPr/>
        </p:nvSpPr>
        <p:spPr>
          <a:xfrm>
            <a:off x="679826" y="4323167"/>
            <a:ext cx="20781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Politically Realistic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2" name="Google Shape;502;p47"/>
          <p:cNvSpPr txBox="1"/>
          <p:nvPr/>
        </p:nvSpPr>
        <p:spPr>
          <a:xfrm>
            <a:off x="666471" y="2626090"/>
            <a:ext cx="20781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Visionary Solutions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3" name="Google Shape;503;p47"/>
          <p:cNvSpPr txBox="1"/>
          <p:nvPr/>
        </p:nvSpPr>
        <p:spPr>
          <a:xfrm>
            <a:off x="679826" y="6020244"/>
            <a:ext cx="20781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False Solutions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4" name="Google Shape;504;p47"/>
          <p:cNvSpPr txBox="1"/>
          <p:nvPr/>
        </p:nvSpPr>
        <p:spPr>
          <a:xfrm>
            <a:off x="679826" y="3474628"/>
            <a:ext cx="20781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Roboto"/>
                <a:ea typeface="Roboto"/>
                <a:cs typeface="Roboto"/>
                <a:sym typeface="Roboto"/>
              </a:rPr>
              <a:t>Winnable demands 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Roboto"/>
                <a:ea typeface="Roboto"/>
                <a:cs typeface="Roboto"/>
                <a:sym typeface="Roboto"/>
              </a:rPr>
              <a:t>that advance 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Roboto"/>
                <a:ea typeface="Roboto"/>
                <a:cs typeface="Roboto"/>
                <a:sym typeface="Roboto"/>
              </a:rPr>
              <a:t>our vision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5" name="Google Shape;505;p47"/>
          <p:cNvSpPr txBox="1"/>
          <p:nvPr/>
        </p:nvSpPr>
        <p:spPr>
          <a:xfrm>
            <a:off x="679826" y="4917444"/>
            <a:ext cx="2078100" cy="4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Roboto"/>
                <a:ea typeface="Roboto"/>
                <a:cs typeface="Roboto"/>
                <a:sym typeface="Roboto"/>
              </a:rPr>
              <a:t>Opponent proposals 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Roboto"/>
                <a:ea typeface="Roboto"/>
                <a:cs typeface="Roboto"/>
                <a:sym typeface="Roboto"/>
              </a:rPr>
              <a:t>that promote false solutions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6" name="Google Shape;506;p47"/>
          <p:cNvSpPr/>
          <p:nvPr/>
        </p:nvSpPr>
        <p:spPr>
          <a:xfrm>
            <a:off x="1525225" y="1701636"/>
            <a:ext cx="360600" cy="694200"/>
          </a:xfrm>
          <a:prstGeom prst="downArrow">
            <a:avLst>
              <a:gd fmla="val 39392" name="adj1"/>
              <a:gd fmla="val 69668" name="adj2"/>
            </a:avLst>
          </a:prstGeom>
          <a:solidFill>
            <a:srgbClr val="57A7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07" name="Google Shape;507;p47"/>
          <p:cNvSpPr/>
          <p:nvPr/>
        </p:nvSpPr>
        <p:spPr>
          <a:xfrm>
            <a:off x="1525225" y="6621011"/>
            <a:ext cx="360600" cy="694200"/>
          </a:xfrm>
          <a:prstGeom prst="downArrow">
            <a:avLst>
              <a:gd fmla="val 39392" name="adj1"/>
              <a:gd fmla="val 69668" name="adj2"/>
            </a:avLst>
          </a:prstGeom>
          <a:solidFill>
            <a:srgbClr val="B7B7B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08" name="Google Shape;508;p47"/>
          <p:cNvSpPr/>
          <p:nvPr/>
        </p:nvSpPr>
        <p:spPr>
          <a:xfrm>
            <a:off x="3743625" y="1577225"/>
            <a:ext cx="5857800" cy="1098600"/>
          </a:xfrm>
          <a:prstGeom prst="roundRect">
            <a:avLst>
              <a:gd fmla="val 16667" name="adj"/>
            </a:avLst>
          </a:prstGeom>
          <a:solidFill>
            <a:srgbClr val="D2E7EA"/>
          </a:solidFill>
          <a:ln>
            <a:noFill/>
          </a:ln>
        </p:spPr>
        <p:txBody>
          <a:bodyPr anchorCtr="0" anchor="t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Roboto"/>
                <a:ea typeface="Roboto"/>
                <a:cs typeface="Roboto"/>
                <a:sym typeface="Roboto"/>
              </a:rPr>
              <a:t>Our Visionary Solutions</a:t>
            </a:r>
            <a:endParaRPr b="1"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9" name="Google Shape;509;p47"/>
          <p:cNvSpPr/>
          <p:nvPr/>
        </p:nvSpPr>
        <p:spPr>
          <a:xfrm>
            <a:off x="3743700" y="2904250"/>
            <a:ext cx="5857800" cy="1294500"/>
          </a:xfrm>
          <a:prstGeom prst="roundRect">
            <a:avLst>
              <a:gd fmla="val 16667" name="adj"/>
            </a:avLst>
          </a:prstGeom>
          <a:solidFill>
            <a:srgbClr val="FDB343">
              <a:alpha val="18430"/>
            </a:srgbClr>
          </a:solidFill>
          <a:ln>
            <a:noFill/>
          </a:ln>
        </p:spPr>
        <p:txBody>
          <a:bodyPr anchorCtr="0" anchor="t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Roboto"/>
                <a:ea typeface="Roboto"/>
                <a:cs typeface="Roboto"/>
                <a:sym typeface="Roboto"/>
              </a:rPr>
              <a:t>Campaign Demands 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that are realistic and 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advance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 our vision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510" name="Google Shape;510;p47"/>
          <p:cNvCxnSpPr/>
          <p:nvPr/>
        </p:nvCxnSpPr>
        <p:spPr>
          <a:xfrm rot="10800000">
            <a:off x="2737275" y="3833375"/>
            <a:ext cx="10125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11" name="Google Shape;511;p47"/>
          <p:cNvSpPr/>
          <p:nvPr/>
        </p:nvSpPr>
        <p:spPr>
          <a:xfrm>
            <a:off x="3743700" y="4427175"/>
            <a:ext cx="5857800" cy="1294500"/>
          </a:xfrm>
          <a:prstGeom prst="roundRect">
            <a:avLst>
              <a:gd fmla="val 16667" name="adj"/>
            </a:avLst>
          </a:prstGeom>
          <a:solidFill>
            <a:srgbClr val="EFEFEF"/>
          </a:solidFill>
          <a:ln>
            <a:noFill/>
          </a:ln>
        </p:spPr>
        <p:txBody>
          <a:bodyPr anchorCtr="0" anchor="t" bIns="101575" lIns="101575" spcFirstLastPara="1" rIns="101575" wrap="square" tIns="101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Roboto"/>
                <a:ea typeface="Roboto"/>
                <a:cs typeface="Roboto"/>
                <a:sym typeface="Roboto"/>
              </a:rPr>
              <a:t>False Solutions</a:t>
            </a:r>
            <a:r>
              <a:rPr b="1" lang="en" sz="120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our opponents may realistically use to undermine our campaign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512" name="Google Shape;512;p47"/>
          <p:cNvCxnSpPr>
            <a:stCxn id="508" idx="1"/>
            <a:endCxn id="498" idx="6"/>
          </p:cNvCxnSpPr>
          <p:nvPr/>
        </p:nvCxnSpPr>
        <p:spPr>
          <a:xfrm flipH="1">
            <a:off x="2967225" y="2126525"/>
            <a:ext cx="776400" cy="991500"/>
          </a:xfrm>
          <a:prstGeom prst="curvedConnector3">
            <a:avLst>
              <a:gd fmla="val 50005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13" name="Google Shape;513;p47"/>
          <p:cNvCxnSpPr/>
          <p:nvPr/>
        </p:nvCxnSpPr>
        <p:spPr>
          <a:xfrm rot="10800000">
            <a:off x="2754875" y="5245800"/>
            <a:ext cx="986100" cy="176400"/>
          </a:xfrm>
          <a:prstGeom prst="curvedConnector3">
            <a:avLst>
              <a:gd fmla="val 50000" name="adj1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14" name="Google Shape;514;p47"/>
          <p:cNvSpPr txBox="1"/>
          <p:nvPr/>
        </p:nvSpPr>
        <p:spPr>
          <a:xfrm>
            <a:off x="3743475" y="6029550"/>
            <a:ext cx="5857800" cy="1285800"/>
          </a:xfrm>
          <a:prstGeom prst="rect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Roboto"/>
                <a:ea typeface="Roboto"/>
                <a:cs typeface="Roboto"/>
                <a:sym typeface="Roboto"/>
              </a:rPr>
              <a:t>Given</a:t>
            </a:r>
            <a:r>
              <a:rPr b="1" lang="en" sz="1200">
                <a:latin typeface="Roboto"/>
                <a:ea typeface="Roboto"/>
                <a:cs typeface="Roboto"/>
                <a:sym typeface="Roboto"/>
              </a:rPr>
              <a:t> our vision, what is politically realistic, and potential false solutions, our campaign demand(s) are: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48"/>
          <p:cNvSpPr txBox="1"/>
          <p:nvPr/>
        </p:nvSpPr>
        <p:spPr>
          <a:xfrm>
            <a:off x="440350" y="468800"/>
            <a:ext cx="5857800" cy="6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Source Sans 3"/>
                <a:ea typeface="Source Sans 3"/>
                <a:cs typeface="Source Sans 3"/>
                <a:sym typeface="Source Sans 3"/>
              </a:rPr>
              <a:t>Plan to Win: Critical Pathway Analysis</a:t>
            </a:r>
            <a:endParaRPr b="1" sz="2600">
              <a:latin typeface="Source Sans 3"/>
              <a:ea typeface="Source Sans 3"/>
              <a:cs typeface="Source Sans 3"/>
              <a:sym typeface="Source Sans 3"/>
            </a:endParaRPr>
          </a:p>
        </p:txBody>
      </p:sp>
      <p:sp>
        <p:nvSpPr>
          <p:cNvPr id="520" name="Google Shape;520;p48">
            <a:hlinkClick r:id="rId3"/>
          </p:cNvPr>
          <p:cNvSpPr/>
          <p:nvPr/>
        </p:nvSpPr>
        <p:spPr>
          <a:xfrm>
            <a:off x="6723750" y="468800"/>
            <a:ext cx="28776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21" name="Google Shape;521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5434750" y="3046150"/>
            <a:ext cx="5959650" cy="25784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22" name="Google Shape;522;p48"/>
          <p:cNvGraphicFramePr/>
          <p:nvPr/>
        </p:nvGraphicFramePr>
        <p:xfrm>
          <a:off x="457200" y="1437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{136716C9-6D2A-4553-8925-EF9F81575E91}</a:tableStyleId>
              </a:tblPr>
              <a:tblGrid>
                <a:gridCol w="6266550"/>
              </a:tblGrid>
              <a:tr h="676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📍Milestone 1 | </a:t>
                      </a: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By this date: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1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📍Milestone 2 | </a:t>
                      </a: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By this date: 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412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📍Milestone 3 | </a:t>
                      </a: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By this date:</a:t>
                      </a: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2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📍Milestone 4 | </a:t>
                      </a: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By this date:</a:t>
                      </a: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458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📍Milestone 5 | </a:t>
                      </a: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By this date:</a:t>
                      </a: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7" name="Google Shape;527;p49"/>
          <p:cNvGrpSpPr/>
          <p:nvPr/>
        </p:nvGrpSpPr>
        <p:grpSpPr>
          <a:xfrm>
            <a:off x="3494538" y="4547925"/>
            <a:ext cx="3159073" cy="2529548"/>
            <a:chOff x="3494538" y="4547925"/>
            <a:chExt cx="3159073" cy="2529548"/>
          </a:xfrm>
        </p:grpSpPr>
        <p:pic>
          <p:nvPicPr>
            <p:cNvPr id="528" name="Google Shape;528;p4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494538" y="4547925"/>
              <a:ext cx="3159073" cy="252954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9" name="Google Shape;529;p49"/>
            <p:cNvSpPr/>
            <p:nvPr/>
          </p:nvSpPr>
          <p:spPr>
            <a:xfrm>
              <a:off x="4379500" y="5654850"/>
              <a:ext cx="1347600" cy="421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530" name="Google Shape;530;p49"/>
          <p:cNvSpPr txBox="1"/>
          <p:nvPr/>
        </p:nvSpPr>
        <p:spPr>
          <a:xfrm>
            <a:off x="457200" y="457200"/>
            <a:ext cx="58578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Source Sans 3"/>
                <a:ea typeface="Source Sans 3"/>
                <a:cs typeface="Source Sans 3"/>
                <a:sym typeface="Source Sans 3"/>
              </a:rPr>
              <a:t>Tactics: Selecting Scenes &amp; Stages</a:t>
            </a:r>
            <a:endParaRPr b="1" sz="2600">
              <a:latin typeface="Source Sans 3"/>
              <a:ea typeface="Source Sans 3"/>
              <a:cs typeface="Source Sans 3"/>
              <a:sym typeface="Source Sans 3"/>
            </a:endParaRPr>
          </a:p>
        </p:txBody>
      </p:sp>
      <p:sp>
        <p:nvSpPr>
          <p:cNvPr id="531" name="Google Shape;531;p49">
            <a:hlinkClick r:id="rId4"/>
          </p:cNvPr>
          <p:cNvSpPr/>
          <p:nvPr/>
        </p:nvSpPr>
        <p:spPr>
          <a:xfrm>
            <a:off x="6723750" y="468800"/>
            <a:ext cx="28776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532" name="Google Shape;532;p49"/>
          <p:cNvGraphicFramePr/>
          <p:nvPr/>
        </p:nvGraphicFramePr>
        <p:xfrm>
          <a:off x="457075" y="1460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{136716C9-6D2A-4553-8925-EF9F81575E91}</a:tableStyleId>
              </a:tblPr>
              <a:tblGrid>
                <a:gridCol w="3048075"/>
                <a:gridCol w="3048075"/>
                <a:gridCol w="3048075"/>
              </a:tblGrid>
              <a:tr h="2983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📺 When we see our issue in the media, the story takes place at these settings: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🌆 Settings our audience pays attention to, or where our action would “shake things up”: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🚗 Venues or “stages” to dramatize the problem, harm, or central issue: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83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🏦 Venues or “stages” to dramatize our solutions, demands, and vision: 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🏠 Settings where our action would contrast us from our target or opponent: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50"/>
          <p:cNvSpPr txBox="1"/>
          <p:nvPr/>
        </p:nvSpPr>
        <p:spPr>
          <a:xfrm>
            <a:off x="457200" y="457200"/>
            <a:ext cx="58578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Source Sans 3"/>
                <a:ea typeface="Source Sans 3"/>
                <a:cs typeface="Source Sans 3"/>
                <a:sym typeface="Source Sans 3"/>
              </a:rPr>
              <a:t>Tactics That Motivate Our People</a:t>
            </a:r>
            <a:endParaRPr b="1" sz="2600">
              <a:latin typeface="Source Sans 3"/>
              <a:ea typeface="Source Sans 3"/>
              <a:cs typeface="Source Sans 3"/>
              <a:sym typeface="Source Sans 3"/>
            </a:endParaRPr>
          </a:p>
        </p:txBody>
      </p:sp>
      <p:sp>
        <p:nvSpPr>
          <p:cNvPr id="538" name="Google Shape;538;p50">
            <a:hlinkClick r:id="rId3"/>
          </p:cNvPr>
          <p:cNvSpPr/>
          <p:nvPr/>
        </p:nvSpPr>
        <p:spPr>
          <a:xfrm>
            <a:off x="6723750" y="468800"/>
            <a:ext cx="28776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539" name="Google Shape;539;p50"/>
          <p:cNvGraphicFramePr/>
          <p:nvPr/>
        </p:nvGraphicFramePr>
        <p:xfrm>
          <a:off x="457200" y="15293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{136716C9-6D2A-4553-8925-EF9F81575E91}</a:tableStyleId>
              </a:tblPr>
              <a:tblGrid>
                <a:gridCol w="2205800"/>
                <a:gridCol w="3084100"/>
                <a:gridCol w="3854100"/>
              </a:tblGrid>
              <a:tr h="858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Stakeholders/Audience</a:t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Events we know they attend or pay attention to</a:t>
                      </a: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(i.e. cultural, entertainment, family, etc.)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Tactics or creative actions that might motivate this group</a:t>
                      </a: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(i.e. religious holiday themed phone-bank party, sit-in with singing at the corporate offices)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1231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Our base/campaign drivers:</a:t>
                      </a:r>
                      <a:endParaRPr b="1" i="1"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31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Key stakeholder/audience 1:</a:t>
                      </a:r>
                      <a:endParaRPr b="1"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31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Key stakeholder/audience 2:</a:t>
                      </a:r>
                      <a:endParaRPr b="1"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31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Key stakeholder/audience 3:</a:t>
                      </a:r>
                      <a:endParaRPr b="1"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51"/>
          <p:cNvSpPr txBox="1"/>
          <p:nvPr/>
        </p:nvSpPr>
        <p:spPr>
          <a:xfrm>
            <a:off x="457200" y="457200"/>
            <a:ext cx="58578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Source Sans 3"/>
                <a:ea typeface="Source Sans 3"/>
                <a:cs typeface="Source Sans 3"/>
                <a:sym typeface="Source Sans 3"/>
              </a:rPr>
              <a:t>Tactics That Set the Tone</a:t>
            </a:r>
            <a:endParaRPr b="1" sz="2600">
              <a:latin typeface="Source Sans 3"/>
              <a:ea typeface="Source Sans 3"/>
              <a:cs typeface="Source Sans 3"/>
              <a:sym typeface="Source Sans 3"/>
            </a:endParaRPr>
          </a:p>
        </p:txBody>
      </p:sp>
      <p:sp>
        <p:nvSpPr>
          <p:cNvPr id="545" name="Google Shape;545;p51">
            <a:hlinkClick r:id="rId3"/>
          </p:cNvPr>
          <p:cNvSpPr/>
          <p:nvPr/>
        </p:nvSpPr>
        <p:spPr>
          <a:xfrm>
            <a:off x="6723750" y="468800"/>
            <a:ext cx="28776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546" name="Google Shape;546;p51"/>
          <p:cNvGraphicFramePr/>
          <p:nvPr/>
        </p:nvGraphicFramePr>
        <p:xfrm>
          <a:off x="457200" y="15293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{136716C9-6D2A-4553-8925-EF9F81575E91}</a:tableStyleId>
              </a:tblPr>
              <a:tblGrid>
                <a:gridCol w="2049375"/>
                <a:gridCol w="3673625"/>
                <a:gridCol w="3421000"/>
              </a:tblGrid>
              <a:tr h="1398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AUDIENCE</a:t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Who are we trying to reach or impact, i.e our base, potential allies, targets, media, etc.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TONES OR EMOTIONS</a:t>
                      </a: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, including </a:t>
                      </a: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to…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-133350" lvl="0" marL="17145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Roboto"/>
                        <a:buChar char="●"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motivate key audiences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-133350" lvl="0" marL="17145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Roboto"/>
                        <a:buChar char="●"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motivate our target to “be a hero”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-133350" lvl="0" marL="17145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Roboto"/>
                        <a:buChar char="●"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foreshadow consequences to the target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-133350" lvl="0" marL="17145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Roboto"/>
                        <a:buChar char="●"/>
                      </a:pP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isolate our opposition, or draw a contrast between us and them?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7E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TACTICS </a:t>
                      </a:r>
                      <a:r>
                        <a:rPr lang="en" sz="1200">
                          <a:latin typeface="Roboto"/>
                          <a:ea typeface="Roboto"/>
                          <a:cs typeface="Roboto"/>
                          <a:sym typeface="Roboto"/>
                        </a:rPr>
                        <a:t>to set the tone, and how we might design them. What props, behaviors, imagery, characters, or symbols will evoke this tone?</a:t>
                      </a:r>
                      <a:endParaRPr sz="12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1096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7E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96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7E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96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7E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96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7E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52"/>
          <p:cNvSpPr txBox="1"/>
          <p:nvPr/>
        </p:nvSpPr>
        <p:spPr>
          <a:xfrm>
            <a:off x="457200" y="457200"/>
            <a:ext cx="58578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Source Sans 3"/>
                <a:ea typeface="Source Sans 3"/>
                <a:cs typeface="Source Sans 3"/>
                <a:sym typeface="Source Sans 3"/>
              </a:rPr>
              <a:t>Sequencing Tactics</a:t>
            </a:r>
            <a:endParaRPr b="1" sz="2600">
              <a:latin typeface="Source Sans 3"/>
              <a:ea typeface="Source Sans 3"/>
              <a:cs typeface="Source Sans 3"/>
              <a:sym typeface="Source Sans 3"/>
            </a:endParaRPr>
          </a:p>
        </p:txBody>
      </p:sp>
      <p:sp>
        <p:nvSpPr>
          <p:cNvPr id="552" name="Google Shape;552;p52">
            <a:hlinkClick r:id="rId3"/>
          </p:cNvPr>
          <p:cNvSpPr/>
          <p:nvPr/>
        </p:nvSpPr>
        <p:spPr>
          <a:xfrm>
            <a:off x="6723750" y="468800"/>
            <a:ext cx="28776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553" name="Google Shape;553;p52"/>
          <p:cNvGraphicFramePr/>
          <p:nvPr/>
        </p:nvGraphicFramePr>
        <p:xfrm>
          <a:off x="457200" y="1339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{136716C9-6D2A-4553-8925-EF9F81575E91}</a:tableStyleId>
              </a:tblPr>
              <a:tblGrid>
                <a:gridCol w="1864925"/>
                <a:gridCol w="2466550"/>
                <a:gridCol w="2346200"/>
                <a:gridCol w="2466525"/>
              </a:tblGrid>
              <a:tr h="616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ACT I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ACT II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Roboto"/>
                          <a:ea typeface="Roboto"/>
                          <a:cs typeface="Roboto"/>
                          <a:sym typeface="Roboto"/>
                        </a:rPr>
                        <a:t>ACT III</a:t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</a:tr>
              <a:tr h="5930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DATE RANGE</a:t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77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EXTERNAL EVENTS</a:t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i</a:t>
                      </a:r>
                      <a:r>
                        <a:rPr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.e. things already on the calendar for our base, audiences, opposition, target, etc.</a:t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63850">
                <a:tc rowSpan="2"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Roboto"/>
                          <a:ea typeface="Roboto"/>
                          <a:cs typeface="Roboto"/>
                          <a:sym typeface="Roboto"/>
                        </a:rPr>
                        <a:t>TACTICS</a:t>
                      </a:r>
                      <a:endParaRPr b="1"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-127000" lvl="0" marL="571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Roboto"/>
                        <a:buChar char="-"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Tactics to introduce our story, demand, etc.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-127000" lvl="0" marL="571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Roboto"/>
                        <a:buChar char="-"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Tactics that foreshadow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-127000" lvl="0" marL="571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Roboto"/>
                        <a:buChar char="-"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Lower risk/lower intensity tactics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7EA"/>
                    </a:solidFill>
                  </a:tcPr>
                </a:tc>
                <a:tc>
                  <a:txBody>
                    <a:bodyPr/>
                    <a:lstStyle/>
                    <a:p>
                      <a:pPr indent="-127000" lvl="0" marL="571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Roboto"/>
                        <a:buChar char="-"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M</a:t>
                      </a: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ove key audiences, allies, and secondary targets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-127000" lvl="0" marL="571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Roboto"/>
                        <a:buChar char="-"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Increase heat on our target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-127000" lvl="0" marL="571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Roboto"/>
                        <a:buChar char="-"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Increase risk/confrontation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7EA"/>
                    </a:solidFill>
                  </a:tcPr>
                </a:tc>
                <a:tc>
                  <a:txBody>
                    <a:bodyPr/>
                    <a:lstStyle/>
                    <a:p>
                      <a:pPr indent="-127000" lvl="0" marL="571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Roboto"/>
                        <a:buChar char="-"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Continue moving key groups &amp; </a:t>
                      </a: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pressuring target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-127000" lvl="0" marL="571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Roboto"/>
                        <a:buChar char="-"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T</a:t>
                      </a: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actics that give an ultimatum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-127000" lvl="0" marL="5715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Font typeface="Roboto"/>
                        <a:buChar char="-"/>
                      </a:pPr>
                      <a:r>
                        <a:rPr lang="en" sz="1100">
                          <a:latin typeface="Roboto"/>
                          <a:ea typeface="Roboto"/>
                          <a:cs typeface="Roboto"/>
                          <a:sym typeface="Roboto"/>
                        </a:rPr>
                        <a:t>Higher risk/drama actions</a:t>
                      </a:r>
                      <a:endParaRPr sz="11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2E7EA"/>
                    </a:solidFill>
                  </a:tcPr>
                </a:tc>
              </a:tr>
              <a:tr h="2737475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66666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53"/>
          <p:cNvSpPr txBox="1"/>
          <p:nvPr/>
        </p:nvSpPr>
        <p:spPr>
          <a:xfrm>
            <a:off x="457200" y="457200"/>
            <a:ext cx="5857800" cy="6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Source Sans 3"/>
                <a:ea typeface="Source Sans 3"/>
                <a:cs typeface="Source Sans 3"/>
                <a:sym typeface="Source Sans 3"/>
              </a:rPr>
              <a:t>Campaign Theory of Change Statement </a:t>
            </a:r>
            <a:r>
              <a:rPr lang="en" sz="2000">
                <a:latin typeface="Source Sans 3"/>
                <a:ea typeface="Source Sans 3"/>
                <a:cs typeface="Source Sans 3"/>
                <a:sym typeface="Source Sans 3"/>
              </a:rPr>
              <a:t>part </a:t>
            </a:r>
            <a:r>
              <a:rPr lang="en" sz="2000">
                <a:latin typeface="Source Sans 3"/>
                <a:ea typeface="Source Sans 3"/>
                <a:cs typeface="Source Sans 3"/>
                <a:sym typeface="Source Sans 3"/>
              </a:rPr>
              <a:t>1/2</a:t>
            </a:r>
            <a:endParaRPr sz="2000">
              <a:latin typeface="Source Sans 3"/>
              <a:ea typeface="Source Sans 3"/>
              <a:cs typeface="Source Sans 3"/>
              <a:sym typeface="Source Sans 3"/>
            </a:endParaRPr>
          </a:p>
        </p:txBody>
      </p:sp>
      <p:sp>
        <p:nvSpPr>
          <p:cNvPr id="559" name="Google Shape;559;p53">
            <a:hlinkClick r:id="rId3"/>
          </p:cNvPr>
          <p:cNvSpPr/>
          <p:nvPr/>
        </p:nvSpPr>
        <p:spPr>
          <a:xfrm>
            <a:off x="6723750" y="468800"/>
            <a:ext cx="28776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p53"/>
          <p:cNvSpPr txBox="1"/>
          <p:nvPr/>
        </p:nvSpPr>
        <p:spPr>
          <a:xfrm>
            <a:off x="457200" y="1399625"/>
            <a:ext cx="9144300" cy="59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highlight>
                  <a:srgbClr val="D2E7EA"/>
                </a:highlight>
                <a:latin typeface="Roboto"/>
                <a:ea typeface="Roboto"/>
                <a:cs typeface="Roboto"/>
                <a:sym typeface="Roboto"/>
              </a:rPr>
              <a:t>Problem</a:t>
            </a:r>
            <a:r>
              <a:rPr b="1" lang="en" sz="1600">
                <a:highlight>
                  <a:srgbClr val="D2E7EA"/>
                </a:highlight>
                <a:latin typeface="Roboto"/>
                <a:ea typeface="Roboto"/>
                <a:cs typeface="Roboto"/>
                <a:sym typeface="Roboto"/>
              </a:rPr>
              <a:t>, Target, Demand &amp; Base</a:t>
            </a:r>
            <a:endParaRPr b="1" sz="1600">
              <a:highlight>
                <a:srgbClr val="D2E7EA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If we activate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THESE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 PEOPLE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_________________________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, who are currently inactive, to take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THIS ACTION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_________________________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, that will create pressure on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THIS POINT OF LEVERAGE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_________________________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, which will make it more difficult for our primary target,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THIS PERSON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_________________________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, to keep doing their status quo behavior, which is in large part responsible for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THIS SPECIFIC PROBLEM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_________________________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. If we win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THIS CHANGE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_________________________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 we are demanding of them, it will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CREATE THIS OUTCOME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_________________________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 towards solving the problem. This campaign will also create pathways for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THIS GROUP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_________________________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, our base, who are already motivated, to take action.  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highlight>
                  <a:srgbClr val="D2E7EA"/>
                </a:highlight>
                <a:latin typeface="Roboto"/>
                <a:ea typeface="Roboto"/>
                <a:cs typeface="Roboto"/>
                <a:sym typeface="Roboto"/>
              </a:rPr>
              <a:t>Coming Opportunities</a:t>
            </a:r>
            <a:endParaRPr b="1" sz="1600">
              <a:highlight>
                <a:srgbClr val="D2E7EA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In the next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TIME WINDOW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_________________________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, we’ll have opportunities to put “the wind that’s already blowing” in our “campaign sails.” These upcoming events will be chances to 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elevate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 our demands because attention will be on our issue or our targets will be vulnerable to our point of leverage: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EVENTS, i.e. P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RIMARY ELECTION, BUDGET CYCLE, COMMEMORATION, SHAREHOLDER MEETING, ETC.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__________________________________________ ______________________________________________________________________________________.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54"/>
          <p:cNvSpPr txBox="1"/>
          <p:nvPr/>
        </p:nvSpPr>
        <p:spPr>
          <a:xfrm>
            <a:off x="457200" y="457200"/>
            <a:ext cx="5857800" cy="6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Source Sans 3"/>
                <a:ea typeface="Source Sans 3"/>
                <a:cs typeface="Source Sans 3"/>
                <a:sym typeface="Source Sans 3"/>
              </a:rPr>
              <a:t>Campaign Theory of Change Statement </a:t>
            </a:r>
            <a:r>
              <a:rPr lang="en" sz="2000">
                <a:latin typeface="Source Sans 3"/>
                <a:ea typeface="Source Sans 3"/>
                <a:cs typeface="Source Sans 3"/>
                <a:sym typeface="Source Sans 3"/>
              </a:rPr>
              <a:t>part 2/2</a:t>
            </a:r>
            <a:endParaRPr b="1" sz="2600">
              <a:latin typeface="Source Sans 3"/>
              <a:ea typeface="Source Sans 3"/>
              <a:cs typeface="Source Sans 3"/>
              <a:sym typeface="Source Sans 3"/>
            </a:endParaRPr>
          </a:p>
        </p:txBody>
      </p:sp>
      <p:sp>
        <p:nvSpPr>
          <p:cNvPr id="566" name="Google Shape;566;p54">
            <a:hlinkClick r:id="rId3"/>
          </p:cNvPr>
          <p:cNvSpPr/>
          <p:nvPr/>
        </p:nvSpPr>
        <p:spPr>
          <a:xfrm>
            <a:off x="6723750" y="468800"/>
            <a:ext cx="2877600" cy="22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54"/>
          <p:cNvSpPr txBox="1"/>
          <p:nvPr/>
        </p:nvSpPr>
        <p:spPr>
          <a:xfrm>
            <a:off x="457200" y="1359925"/>
            <a:ext cx="9144300" cy="595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highlight>
                  <a:srgbClr val="D2E7EA"/>
                </a:highlight>
                <a:latin typeface="Roboto"/>
                <a:ea typeface="Roboto"/>
                <a:cs typeface="Roboto"/>
                <a:sym typeface="Roboto"/>
              </a:rPr>
              <a:t>Broad Tactics, Campaign Timeline &amp; Secondary Targets</a:t>
            </a:r>
            <a:endParaRPr b="1" sz="1600">
              <a:highlight>
                <a:srgbClr val="D2E7EA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On a scale of 1-10,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TARGET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_________________________ is currently experiencing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THIS AMOUNT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_________________________ of pressure to do the behavior we want, and we want them to experience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THIS AMOUNT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_________________________. If we do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THIS TACTIC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_________________________ and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THIS TACTIC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_________________________ over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THIS SPECIFIC PERIOD OF TIME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_________________________, they will be forced to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DO THIS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_________________________ instead, because the consequences of </a:t>
            </a:r>
            <a:r>
              <a:rPr i="1" lang="en">
                <a:latin typeface="Roboto"/>
                <a:ea typeface="Roboto"/>
                <a:cs typeface="Roboto"/>
                <a:sym typeface="Roboto"/>
              </a:rPr>
              <a:t>not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 changing their behavior will be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THIS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_________________________, and we believe if they don't do what we want by then, they will lose the support of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THESE SPECIFIC PEOPLE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_________________________ they count on. 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highlight>
                  <a:srgbClr val="D2E7EA"/>
                </a:highlight>
                <a:latin typeface="Roboto"/>
                <a:ea typeface="Roboto"/>
                <a:cs typeface="Roboto"/>
                <a:sym typeface="Roboto"/>
              </a:rPr>
              <a:t>Signs We’re Winning</a:t>
            </a:r>
            <a:endParaRPr b="1" sz="1600">
              <a:highlight>
                <a:srgbClr val="D2E7EA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We'll know we are closer to forcing them to change their behavior by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THIS DATE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_________________________, because we will have activated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THIS NUMBER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_________________________ of people,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THESE SECONDARY TARGETS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_________________________ will be publicly on our side, the conversation about our issue in media reports and online will have shifted from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THIS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_________________________ to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THIS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_________________________, and our opponent(s) will be reacting (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IN THIS WAY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) _________________________.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SI 2023 online trainings style">
  <a:themeElements>
    <a:clrScheme name="Custom 347">
      <a:dk1>
        <a:srgbClr val="FDB343"/>
      </a:dk1>
      <a:lt1>
        <a:srgbClr val="91C4CA"/>
      </a:lt1>
      <a:dk2>
        <a:srgbClr val="102C53"/>
      </a:dk2>
      <a:lt2>
        <a:srgbClr val="FFFFFF"/>
      </a:lt2>
      <a:accent1>
        <a:srgbClr val="1E4F9F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cbbceaf49378e41fa0f2a26c1b01b966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30975a3875a9ba9f4d0532d357812a78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Section xmlns="05627597-0322-42fc-bc19-1d0dde15c694" xsi:nil="true"/>
    <TaxCatchAll xmlns="5ed5bd0d-9aa5-480d-8c58-25f9f57090c9" xsi:nil="true"/>
  </documentManagement>
</p:properties>
</file>

<file path=customXml/itemProps1.xml><?xml version="1.0" encoding="utf-8"?>
<ds:datastoreItem xmlns:ds="http://schemas.openxmlformats.org/officeDocument/2006/customXml" ds:itemID="{7E827A84-BF21-450D-AE0F-095FFE83E5D0}"/>
</file>

<file path=customXml/itemProps2.xml><?xml version="1.0" encoding="utf-8"?>
<ds:datastoreItem xmlns:ds="http://schemas.openxmlformats.org/officeDocument/2006/customXml" ds:itemID="{DFF6965C-B86A-4DD8-B01B-324FD32A093D}"/>
</file>

<file path=customXml/itemProps3.xml><?xml version="1.0" encoding="utf-8"?>
<ds:datastoreItem xmlns:ds="http://schemas.openxmlformats.org/officeDocument/2006/customXml" ds:itemID="{6C34176D-224C-47D4-990E-265A0971D4B6}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</Properties>
</file>