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3" r:id="rId5"/>
  </p:sldMasterIdLst>
  <p:notesMasterIdLst>
    <p:notesMasterId r:id="rId142"/>
  </p:notesMasterIdLst>
  <p:handoutMasterIdLst>
    <p:handoutMasterId r:id="rId143"/>
  </p:handoutMasterIdLst>
  <p:sldIdLst>
    <p:sldId id="273" r:id="rId6"/>
    <p:sldId id="538" r:id="rId7"/>
    <p:sldId id="590" r:id="rId8"/>
    <p:sldId id="460" r:id="rId9"/>
    <p:sldId id="589" r:id="rId10"/>
    <p:sldId id="705" r:id="rId11"/>
    <p:sldId id="700" r:id="rId12"/>
    <p:sldId id="701" r:id="rId13"/>
    <p:sldId id="275" r:id="rId14"/>
    <p:sldId id="764" r:id="rId15"/>
    <p:sldId id="704" r:id="rId16"/>
    <p:sldId id="706" r:id="rId17"/>
    <p:sldId id="283" r:id="rId18"/>
    <p:sldId id="766" r:id="rId19"/>
    <p:sldId id="585" r:id="rId20"/>
    <p:sldId id="703" r:id="rId21"/>
    <p:sldId id="689" r:id="rId22"/>
    <p:sldId id="765" r:id="rId23"/>
    <p:sldId id="732" r:id="rId24"/>
    <p:sldId id="735" r:id="rId25"/>
    <p:sldId id="736" r:id="rId26"/>
    <p:sldId id="738" r:id="rId27"/>
    <p:sldId id="737" r:id="rId28"/>
    <p:sldId id="739" r:id="rId29"/>
    <p:sldId id="785" r:id="rId30"/>
    <p:sldId id="784" r:id="rId31"/>
    <p:sldId id="786" r:id="rId32"/>
    <p:sldId id="767" r:id="rId33"/>
    <p:sldId id="768" r:id="rId34"/>
    <p:sldId id="770" r:id="rId35"/>
    <p:sldId id="771" r:id="rId36"/>
    <p:sldId id="773" r:id="rId37"/>
    <p:sldId id="774" r:id="rId38"/>
    <p:sldId id="776" r:id="rId39"/>
    <p:sldId id="777" r:id="rId40"/>
    <p:sldId id="779" r:id="rId41"/>
    <p:sldId id="780" r:id="rId42"/>
    <p:sldId id="782" r:id="rId43"/>
    <p:sldId id="783" r:id="rId44"/>
    <p:sldId id="741" r:id="rId45"/>
    <p:sldId id="742" r:id="rId46"/>
    <p:sldId id="801" r:id="rId47"/>
    <p:sldId id="743" r:id="rId48"/>
    <p:sldId id="744" r:id="rId49"/>
    <p:sldId id="745" r:id="rId50"/>
    <p:sldId id="746" r:id="rId51"/>
    <p:sldId id="747" r:id="rId52"/>
    <p:sldId id="748" r:id="rId53"/>
    <p:sldId id="749" r:id="rId54"/>
    <p:sldId id="802" r:id="rId55"/>
    <p:sldId id="752" r:id="rId56"/>
    <p:sldId id="803" r:id="rId57"/>
    <p:sldId id="755" r:id="rId58"/>
    <p:sldId id="604" r:id="rId59"/>
    <p:sldId id="575" r:id="rId60"/>
    <p:sldId id="576" r:id="rId61"/>
    <p:sldId id="577" r:id="rId62"/>
    <p:sldId id="619" r:id="rId63"/>
    <p:sldId id="690" r:id="rId64"/>
    <p:sldId id="606" r:id="rId65"/>
    <p:sldId id="607" r:id="rId66"/>
    <p:sldId id="709" r:id="rId67"/>
    <p:sldId id="608" r:id="rId68"/>
    <p:sldId id="707" r:id="rId69"/>
    <p:sldId id="609" r:id="rId70"/>
    <p:sldId id="539" r:id="rId71"/>
    <p:sldId id="708" r:id="rId72"/>
    <p:sldId id="691" r:id="rId73"/>
    <p:sldId id="621" r:id="rId74"/>
    <p:sldId id="622" r:id="rId75"/>
    <p:sldId id="623" r:id="rId76"/>
    <p:sldId id="615" r:id="rId77"/>
    <p:sldId id="616" r:id="rId78"/>
    <p:sldId id="624" r:id="rId79"/>
    <p:sldId id="787" r:id="rId80"/>
    <p:sldId id="798" r:id="rId81"/>
    <p:sldId id="800" r:id="rId82"/>
    <p:sldId id="804" r:id="rId83"/>
    <p:sldId id="807" r:id="rId84"/>
    <p:sldId id="806" r:id="rId85"/>
    <p:sldId id="809" r:id="rId86"/>
    <p:sldId id="761" r:id="rId87"/>
    <p:sldId id="762" r:id="rId88"/>
    <p:sldId id="645" r:id="rId89"/>
    <p:sldId id="647" r:id="rId90"/>
    <p:sldId id="648" r:id="rId91"/>
    <p:sldId id="649" r:id="rId92"/>
    <p:sldId id="650" r:id="rId93"/>
    <p:sldId id="660" r:id="rId94"/>
    <p:sldId id="651" r:id="rId95"/>
    <p:sldId id="652" r:id="rId96"/>
    <p:sldId id="653" r:id="rId97"/>
    <p:sldId id="654" r:id="rId98"/>
    <p:sldId id="655" r:id="rId99"/>
    <p:sldId id="663" r:id="rId100"/>
    <p:sldId id="662" r:id="rId101"/>
    <p:sldId id="664" r:id="rId102"/>
    <p:sldId id="665" r:id="rId103"/>
    <p:sldId id="757" r:id="rId104"/>
    <p:sldId id="759" r:id="rId105"/>
    <p:sldId id="760" r:id="rId106"/>
    <p:sldId id="727" r:id="rId107"/>
    <p:sldId id="729" r:id="rId108"/>
    <p:sldId id="788" r:id="rId109"/>
    <p:sldId id="790" r:id="rId110"/>
    <p:sldId id="789" r:id="rId111"/>
    <p:sldId id="791" r:id="rId112"/>
    <p:sldId id="692" r:id="rId113"/>
    <p:sldId id="710" r:id="rId114"/>
    <p:sldId id="792" r:id="rId115"/>
    <p:sldId id="793" r:id="rId116"/>
    <p:sldId id="794" r:id="rId117"/>
    <p:sldId id="713" r:id="rId118"/>
    <p:sldId id="714" r:id="rId119"/>
    <p:sldId id="712" r:id="rId120"/>
    <p:sldId id="795" r:id="rId121"/>
    <p:sldId id="725" r:id="rId122"/>
    <p:sldId id="756" r:id="rId123"/>
    <p:sldId id="796" r:id="rId124"/>
    <p:sldId id="797" r:id="rId125"/>
    <p:sldId id="716" r:id="rId126"/>
    <p:sldId id="717" r:id="rId127"/>
    <p:sldId id="718" r:id="rId128"/>
    <p:sldId id="719" r:id="rId129"/>
    <p:sldId id="720" r:id="rId130"/>
    <p:sldId id="721" r:id="rId131"/>
    <p:sldId id="722" r:id="rId132"/>
    <p:sldId id="723" r:id="rId133"/>
    <p:sldId id="726" r:id="rId134"/>
    <p:sldId id="758" r:id="rId135"/>
    <p:sldId id="696" r:id="rId136"/>
    <p:sldId id="697" r:id="rId137"/>
    <p:sldId id="698" r:id="rId138"/>
    <p:sldId id="673" r:id="rId139"/>
    <p:sldId id="547" r:id="rId140"/>
    <p:sldId id="530" r:id="rId14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DD8CCF-ABB1-4B00-B09D-28F28A48D8C6}" v="36" dt="2025-08-11T22:49:29.460"/>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4322" autoAdjust="0"/>
    <p:restoredTop sz="94660"/>
  </p:normalViewPr>
  <p:slideViewPr>
    <p:cSldViewPr showGuides="1">
      <p:cViewPr>
        <p:scale>
          <a:sx n="54" d="100"/>
          <a:sy n="54" d="100"/>
        </p:scale>
        <p:origin x="712" y="1096"/>
      </p:cViewPr>
      <p:guideLst>
        <p:guide orient="horz" pos="2160"/>
        <p:guide pos="3839"/>
        <p:guide pos="1007"/>
      </p:guideLst>
    </p:cSldViewPr>
  </p:slideViewPr>
  <p:notesTextViewPr>
    <p:cViewPr>
      <p:scale>
        <a:sx n="1" d="1"/>
        <a:sy n="1" d="1"/>
      </p:scale>
      <p:origin x="0" y="0"/>
    </p:cViewPr>
  </p:notesTextViewPr>
  <p:sorterViewPr>
    <p:cViewPr>
      <p:scale>
        <a:sx n="51" d="100"/>
        <a:sy n="51" d="100"/>
      </p:scale>
      <p:origin x="0" y="-1108"/>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microsoft.com/office/2015/10/relationships/revisionInfo" Target="revisionInfo.xml"/><Relationship Id="rId5" Type="http://schemas.openxmlformats.org/officeDocument/2006/relationships/slideMaster" Target="slideMasters/slideMaster2.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handoutMaster" Target="handoutMasters/handoutMaster1.xml"/><Relationship Id="rId14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presProps" Target="presProps.xml"/><Relationship Id="rId90" Type="http://schemas.openxmlformats.org/officeDocument/2006/relationships/slide" Target="slides/slide8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Janiak" userId="S::adam.janiak_edmn.org#ext#@neahq.onmicrosoft.com::002a7ee9-41a7-4f0b-84b8-5a04768eeadd" providerId="AD" clId="Web-{20B14060-D616-B025-0CBB-2F10EE7A52BD}"/>
    <pc:docChg chg="modSld">
      <pc:chgData name="Adam Janiak" userId="S::adam.janiak_edmn.org#ext#@neahq.onmicrosoft.com::002a7ee9-41a7-4f0b-84b8-5a04768eeadd" providerId="AD" clId="Web-{20B14060-D616-B025-0CBB-2F10EE7A52BD}" dt="2024-11-19T22:05:23.706" v="1" actId="20577"/>
      <pc:docMkLst>
        <pc:docMk/>
      </pc:docMkLst>
      <pc:sldChg chg="modSp">
        <pc:chgData name="Adam Janiak" userId="S::adam.janiak_edmn.org#ext#@neahq.onmicrosoft.com::002a7ee9-41a7-4f0b-84b8-5a04768eeadd" providerId="AD" clId="Web-{20B14060-D616-B025-0CBB-2F10EE7A52BD}" dt="2024-11-19T22:05:23.706" v="1" actId="20577"/>
        <pc:sldMkLst>
          <pc:docMk/>
          <pc:sldMk cId="1169272634" sldId="664"/>
        </pc:sldMkLst>
      </pc:sldChg>
    </pc:docChg>
  </pc:docChgLst>
  <pc:docChgLst>
    <pc:chgData name="Holmes, Ellen [NEA]" userId="8df78491-616d-4641-a13e-176bb27a1b7f" providerId="ADAL" clId="{12DD8CCF-ABB1-4B00-B09D-28F28A48D8C6}"/>
    <pc:docChg chg="undo custSel addSld delSld modSld sldOrd">
      <pc:chgData name="Holmes, Ellen [NEA]" userId="8df78491-616d-4641-a13e-176bb27a1b7f" providerId="ADAL" clId="{12DD8CCF-ABB1-4B00-B09D-28F28A48D8C6}" dt="2025-08-11T22:53:49.121" v="4447" actId="47"/>
      <pc:docMkLst>
        <pc:docMk/>
      </pc:docMkLst>
      <pc:sldChg chg="add del modTransition">
        <pc:chgData name="Holmes, Ellen [NEA]" userId="8df78491-616d-4641-a13e-176bb27a1b7f" providerId="ADAL" clId="{12DD8CCF-ABB1-4B00-B09D-28F28A48D8C6}" dt="2025-08-11T16:23:31.025" v="311" actId="47"/>
        <pc:sldMkLst>
          <pc:docMk/>
          <pc:sldMk cId="1466815628" sldId="256"/>
        </pc:sldMkLst>
      </pc:sldChg>
      <pc:sldChg chg="modSp mod">
        <pc:chgData name="Holmes, Ellen [NEA]" userId="8df78491-616d-4641-a13e-176bb27a1b7f" providerId="ADAL" clId="{12DD8CCF-ABB1-4B00-B09D-28F28A48D8C6}" dt="2025-08-11T22:32:54.233" v="3712" actId="20577"/>
        <pc:sldMkLst>
          <pc:docMk/>
          <pc:sldMk cId="2287282269" sldId="273"/>
        </pc:sldMkLst>
        <pc:spChg chg="mod">
          <ac:chgData name="Holmes, Ellen [NEA]" userId="8df78491-616d-4641-a13e-176bb27a1b7f" providerId="ADAL" clId="{12DD8CCF-ABB1-4B00-B09D-28F28A48D8C6}" dt="2025-08-11T22:32:54.233" v="3712" actId="20577"/>
          <ac:spMkLst>
            <pc:docMk/>
            <pc:sldMk cId="2287282269" sldId="273"/>
            <ac:spMk id="6" creationId="{00000000-0000-0000-0000-000000000000}"/>
          </ac:spMkLst>
        </pc:spChg>
      </pc:sldChg>
      <pc:sldChg chg="add del">
        <pc:chgData name="Holmes, Ellen [NEA]" userId="8df78491-616d-4641-a13e-176bb27a1b7f" providerId="ADAL" clId="{12DD8CCF-ABB1-4B00-B09D-28F28A48D8C6}" dt="2025-08-11T16:23:35.871" v="315" actId="47"/>
        <pc:sldMkLst>
          <pc:docMk/>
          <pc:sldMk cId="4192610833" sldId="329"/>
        </pc:sldMkLst>
      </pc:sldChg>
      <pc:sldChg chg="add del">
        <pc:chgData name="Holmes, Ellen [NEA]" userId="8df78491-616d-4641-a13e-176bb27a1b7f" providerId="ADAL" clId="{12DD8CCF-ABB1-4B00-B09D-28F28A48D8C6}" dt="2025-08-11T16:23:33.290" v="312" actId="47"/>
        <pc:sldMkLst>
          <pc:docMk/>
          <pc:sldMk cId="1445423402" sldId="339"/>
        </pc:sldMkLst>
      </pc:sldChg>
      <pc:sldChg chg="add del">
        <pc:chgData name="Holmes, Ellen [NEA]" userId="8df78491-616d-4641-a13e-176bb27a1b7f" providerId="ADAL" clId="{12DD8CCF-ABB1-4B00-B09D-28F28A48D8C6}" dt="2025-08-11T16:23:35.319" v="314" actId="47"/>
        <pc:sldMkLst>
          <pc:docMk/>
          <pc:sldMk cId="909640056" sldId="340"/>
        </pc:sldMkLst>
      </pc:sldChg>
      <pc:sldChg chg="add del modTransition">
        <pc:chgData name="Holmes, Ellen [NEA]" userId="8df78491-616d-4641-a13e-176bb27a1b7f" providerId="ADAL" clId="{12DD8CCF-ABB1-4B00-B09D-28F28A48D8C6}" dt="2025-08-11T16:23:45.246" v="325" actId="47"/>
        <pc:sldMkLst>
          <pc:docMk/>
          <pc:sldMk cId="2444802928" sldId="341"/>
        </pc:sldMkLst>
      </pc:sldChg>
      <pc:sldChg chg="add del modTransition">
        <pc:chgData name="Holmes, Ellen [NEA]" userId="8df78491-616d-4641-a13e-176bb27a1b7f" providerId="ADAL" clId="{12DD8CCF-ABB1-4B00-B09D-28F28A48D8C6}" dt="2025-08-11T16:23:38.832" v="319" actId="47"/>
        <pc:sldMkLst>
          <pc:docMk/>
          <pc:sldMk cId="1460714918" sldId="342"/>
        </pc:sldMkLst>
      </pc:sldChg>
      <pc:sldChg chg="add del modTransition">
        <pc:chgData name="Holmes, Ellen [NEA]" userId="8df78491-616d-4641-a13e-176bb27a1b7f" providerId="ADAL" clId="{12DD8CCF-ABB1-4B00-B09D-28F28A48D8C6}" dt="2025-08-11T16:23:41.415" v="322" actId="47"/>
        <pc:sldMkLst>
          <pc:docMk/>
          <pc:sldMk cId="292593068" sldId="344"/>
        </pc:sldMkLst>
      </pc:sldChg>
      <pc:sldChg chg="add del modTransition">
        <pc:chgData name="Holmes, Ellen [NEA]" userId="8df78491-616d-4641-a13e-176bb27a1b7f" providerId="ADAL" clId="{12DD8CCF-ABB1-4B00-B09D-28F28A48D8C6}" dt="2025-08-11T16:23:34.717" v="313" actId="47"/>
        <pc:sldMkLst>
          <pc:docMk/>
          <pc:sldMk cId="43069837" sldId="345"/>
        </pc:sldMkLst>
      </pc:sldChg>
      <pc:sldChg chg="add del modTransition">
        <pc:chgData name="Holmes, Ellen [NEA]" userId="8df78491-616d-4641-a13e-176bb27a1b7f" providerId="ADAL" clId="{12DD8CCF-ABB1-4B00-B09D-28F28A48D8C6}" dt="2025-08-11T16:23:36.489" v="316" actId="47"/>
        <pc:sldMkLst>
          <pc:docMk/>
          <pc:sldMk cId="1713637271" sldId="350"/>
        </pc:sldMkLst>
      </pc:sldChg>
      <pc:sldChg chg="add del">
        <pc:chgData name="Holmes, Ellen [NEA]" userId="8df78491-616d-4641-a13e-176bb27a1b7f" providerId="ADAL" clId="{12DD8CCF-ABB1-4B00-B09D-28F28A48D8C6}" dt="2025-08-11T16:23:39.542" v="320" actId="47"/>
        <pc:sldMkLst>
          <pc:docMk/>
          <pc:sldMk cId="4225230407" sldId="354"/>
        </pc:sldMkLst>
      </pc:sldChg>
      <pc:sldChg chg="add del">
        <pc:chgData name="Holmes, Ellen [NEA]" userId="8df78491-616d-4641-a13e-176bb27a1b7f" providerId="ADAL" clId="{12DD8CCF-ABB1-4B00-B09D-28F28A48D8C6}" dt="2025-08-11T16:23:37.224" v="317" actId="47"/>
        <pc:sldMkLst>
          <pc:docMk/>
          <pc:sldMk cId="2574314307" sldId="355"/>
        </pc:sldMkLst>
      </pc:sldChg>
      <pc:sldChg chg="add del">
        <pc:chgData name="Holmes, Ellen [NEA]" userId="8df78491-616d-4641-a13e-176bb27a1b7f" providerId="ADAL" clId="{12DD8CCF-ABB1-4B00-B09D-28F28A48D8C6}" dt="2025-08-11T16:23:37.902" v="318" actId="47"/>
        <pc:sldMkLst>
          <pc:docMk/>
          <pc:sldMk cId="2982256827" sldId="356"/>
        </pc:sldMkLst>
      </pc:sldChg>
      <pc:sldChg chg="add del">
        <pc:chgData name="Holmes, Ellen [NEA]" userId="8df78491-616d-4641-a13e-176bb27a1b7f" providerId="ADAL" clId="{12DD8CCF-ABB1-4B00-B09D-28F28A48D8C6}" dt="2025-08-11T16:23:40.188" v="321" actId="47"/>
        <pc:sldMkLst>
          <pc:docMk/>
          <pc:sldMk cId="3804177653" sldId="357"/>
        </pc:sldMkLst>
      </pc:sldChg>
      <pc:sldChg chg="add del">
        <pc:chgData name="Holmes, Ellen [NEA]" userId="8df78491-616d-4641-a13e-176bb27a1b7f" providerId="ADAL" clId="{12DD8CCF-ABB1-4B00-B09D-28F28A48D8C6}" dt="2025-08-11T16:23:42.343" v="323" actId="47"/>
        <pc:sldMkLst>
          <pc:docMk/>
          <pc:sldMk cId="3205720634" sldId="358"/>
        </pc:sldMkLst>
      </pc:sldChg>
      <pc:sldChg chg="add del">
        <pc:chgData name="Holmes, Ellen [NEA]" userId="8df78491-616d-4641-a13e-176bb27a1b7f" providerId="ADAL" clId="{12DD8CCF-ABB1-4B00-B09D-28F28A48D8C6}" dt="2025-08-11T16:23:44.295" v="324" actId="47"/>
        <pc:sldMkLst>
          <pc:docMk/>
          <pc:sldMk cId="1951239411" sldId="359"/>
        </pc:sldMkLst>
      </pc:sldChg>
      <pc:sldChg chg="add del">
        <pc:chgData name="Holmes, Ellen [NEA]" userId="8df78491-616d-4641-a13e-176bb27a1b7f" providerId="ADAL" clId="{12DD8CCF-ABB1-4B00-B09D-28F28A48D8C6}" dt="2025-08-11T16:23:45.931" v="326" actId="47"/>
        <pc:sldMkLst>
          <pc:docMk/>
          <pc:sldMk cId="2608894035" sldId="360"/>
        </pc:sldMkLst>
      </pc:sldChg>
      <pc:sldChg chg="add del">
        <pc:chgData name="Holmes, Ellen [NEA]" userId="8df78491-616d-4641-a13e-176bb27a1b7f" providerId="ADAL" clId="{12DD8CCF-ABB1-4B00-B09D-28F28A48D8C6}" dt="2025-08-11T16:23:46.731" v="327" actId="47"/>
        <pc:sldMkLst>
          <pc:docMk/>
          <pc:sldMk cId="465181280" sldId="361"/>
        </pc:sldMkLst>
      </pc:sldChg>
      <pc:sldChg chg="add">
        <pc:chgData name="Holmes, Ellen [NEA]" userId="8df78491-616d-4641-a13e-176bb27a1b7f" providerId="ADAL" clId="{12DD8CCF-ABB1-4B00-B09D-28F28A48D8C6}" dt="2025-08-11T16:20:47.114" v="308"/>
        <pc:sldMkLst>
          <pc:docMk/>
          <pc:sldMk cId="476268774" sldId="575"/>
        </pc:sldMkLst>
      </pc:sldChg>
      <pc:sldChg chg="del">
        <pc:chgData name="Holmes, Ellen [NEA]" userId="8df78491-616d-4641-a13e-176bb27a1b7f" providerId="ADAL" clId="{12DD8CCF-ABB1-4B00-B09D-28F28A48D8C6}" dt="2025-08-11T16:20:34.163" v="307" actId="2696"/>
        <pc:sldMkLst>
          <pc:docMk/>
          <pc:sldMk cId="1126515075" sldId="575"/>
        </pc:sldMkLst>
      </pc:sldChg>
      <pc:sldChg chg="add">
        <pc:chgData name="Holmes, Ellen [NEA]" userId="8df78491-616d-4641-a13e-176bb27a1b7f" providerId="ADAL" clId="{12DD8CCF-ABB1-4B00-B09D-28F28A48D8C6}" dt="2025-08-11T16:20:47.114" v="308"/>
        <pc:sldMkLst>
          <pc:docMk/>
          <pc:sldMk cId="2915185022" sldId="576"/>
        </pc:sldMkLst>
      </pc:sldChg>
      <pc:sldChg chg="del">
        <pc:chgData name="Holmes, Ellen [NEA]" userId="8df78491-616d-4641-a13e-176bb27a1b7f" providerId="ADAL" clId="{12DD8CCF-ABB1-4B00-B09D-28F28A48D8C6}" dt="2025-08-11T16:20:34.163" v="307" actId="2696"/>
        <pc:sldMkLst>
          <pc:docMk/>
          <pc:sldMk cId="4037861110" sldId="576"/>
        </pc:sldMkLst>
      </pc:sldChg>
      <pc:sldChg chg="del">
        <pc:chgData name="Holmes, Ellen [NEA]" userId="8df78491-616d-4641-a13e-176bb27a1b7f" providerId="ADAL" clId="{12DD8CCF-ABB1-4B00-B09D-28F28A48D8C6}" dt="2025-08-11T16:20:34.163" v="307" actId="2696"/>
        <pc:sldMkLst>
          <pc:docMk/>
          <pc:sldMk cId="2529946187" sldId="577"/>
        </pc:sldMkLst>
      </pc:sldChg>
      <pc:sldChg chg="modSp add mod">
        <pc:chgData name="Holmes, Ellen [NEA]" userId="8df78491-616d-4641-a13e-176bb27a1b7f" providerId="ADAL" clId="{12DD8CCF-ABB1-4B00-B09D-28F28A48D8C6}" dt="2025-08-11T16:29:04.149" v="334" actId="14100"/>
        <pc:sldMkLst>
          <pc:docMk/>
          <pc:sldMk cId="2687209682" sldId="577"/>
        </pc:sldMkLst>
        <pc:spChg chg="mod">
          <ac:chgData name="Holmes, Ellen [NEA]" userId="8df78491-616d-4641-a13e-176bb27a1b7f" providerId="ADAL" clId="{12DD8CCF-ABB1-4B00-B09D-28F28A48D8C6}" dt="2025-08-11T16:29:04.149" v="334" actId="14100"/>
          <ac:spMkLst>
            <pc:docMk/>
            <pc:sldMk cId="2687209682" sldId="577"/>
            <ac:spMk id="3" creationId="{E90F637A-28BF-4A83-9C2E-79664D85C545}"/>
          </ac:spMkLst>
        </pc:spChg>
        <pc:graphicFrameChg chg="mod">
          <ac:chgData name="Holmes, Ellen [NEA]" userId="8df78491-616d-4641-a13e-176bb27a1b7f" providerId="ADAL" clId="{12DD8CCF-ABB1-4B00-B09D-28F28A48D8C6}" dt="2025-08-11T16:28:58.493" v="333" actId="14100"/>
          <ac:graphicFrameMkLst>
            <pc:docMk/>
            <pc:sldMk cId="2687209682" sldId="577"/>
            <ac:graphicFrameMk id="7" creationId="{9C400869-1231-45F2-B173-7CFE51A8EE15}"/>
          </ac:graphicFrameMkLst>
        </pc:graphicFrameChg>
      </pc:sldChg>
      <pc:sldChg chg="modSp mod">
        <pc:chgData name="Holmes, Ellen [NEA]" userId="8df78491-616d-4641-a13e-176bb27a1b7f" providerId="ADAL" clId="{12DD8CCF-ABB1-4B00-B09D-28F28A48D8C6}" dt="2025-08-11T22:31:51.607" v="3699"/>
        <pc:sldMkLst>
          <pc:docMk/>
          <pc:sldMk cId="2018856697" sldId="590"/>
        </pc:sldMkLst>
        <pc:spChg chg="mod">
          <ac:chgData name="Holmes, Ellen [NEA]" userId="8df78491-616d-4641-a13e-176bb27a1b7f" providerId="ADAL" clId="{12DD8CCF-ABB1-4B00-B09D-28F28A48D8C6}" dt="2025-08-11T22:31:51.607" v="3699"/>
          <ac:spMkLst>
            <pc:docMk/>
            <pc:sldMk cId="2018856697" sldId="590"/>
            <ac:spMk id="3" creationId="{E90F637A-28BF-4A83-9C2E-79664D85C545}"/>
          </ac:spMkLst>
        </pc:spChg>
      </pc:sldChg>
      <pc:sldChg chg="del">
        <pc:chgData name="Holmes, Ellen [NEA]" userId="8df78491-616d-4641-a13e-176bb27a1b7f" providerId="ADAL" clId="{12DD8CCF-ABB1-4B00-B09D-28F28A48D8C6}" dt="2025-08-11T16:20:34.163" v="307" actId="2696"/>
        <pc:sldMkLst>
          <pc:docMk/>
          <pc:sldMk cId="341436277" sldId="604"/>
        </pc:sldMkLst>
      </pc:sldChg>
      <pc:sldChg chg="add">
        <pc:chgData name="Holmes, Ellen [NEA]" userId="8df78491-616d-4641-a13e-176bb27a1b7f" providerId="ADAL" clId="{12DD8CCF-ABB1-4B00-B09D-28F28A48D8C6}" dt="2025-08-11T16:20:47.114" v="308"/>
        <pc:sldMkLst>
          <pc:docMk/>
          <pc:sldMk cId="2382867903" sldId="604"/>
        </pc:sldMkLst>
      </pc:sldChg>
      <pc:sldChg chg="modSp mod">
        <pc:chgData name="Holmes, Ellen [NEA]" userId="8df78491-616d-4641-a13e-176bb27a1b7f" providerId="ADAL" clId="{12DD8CCF-ABB1-4B00-B09D-28F28A48D8C6}" dt="2025-08-11T16:54:43.415" v="687" actId="20577"/>
        <pc:sldMkLst>
          <pc:docMk/>
          <pc:sldMk cId="3401761516" sldId="606"/>
        </pc:sldMkLst>
        <pc:spChg chg="mod">
          <ac:chgData name="Holmes, Ellen [NEA]" userId="8df78491-616d-4641-a13e-176bb27a1b7f" providerId="ADAL" clId="{12DD8CCF-ABB1-4B00-B09D-28F28A48D8C6}" dt="2025-08-11T16:54:43.415" v="687" actId="20577"/>
          <ac:spMkLst>
            <pc:docMk/>
            <pc:sldMk cId="3401761516" sldId="606"/>
            <ac:spMk id="2" creationId="{00000000-0000-0000-0000-000000000000}"/>
          </ac:spMkLst>
        </pc:spChg>
      </pc:sldChg>
      <pc:sldChg chg="modSp mod">
        <pc:chgData name="Holmes, Ellen [NEA]" userId="8df78491-616d-4641-a13e-176bb27a1b7f" providerId="ADAL" clId="{12DD8CCF-ABB1-4B00-B09D-28F28A48D8C6}" dt="2025-08-11T15:58:37.622" v="48" actId="27636"/>
        <pc:sldMkLst>
          <pc:docMk/>
          <pc:sldMk cId="2234507706" sldId="615"/>
        </pc:sldMkLst>
        <pc:spChg chg="mod">
          <ac:chgData name="Holmes, Ellen [NEA]" userId="8df78491-616d-4641-a13e-176bb27a1b7f" providerId="ADAL" clId="{12DD8CCF-ABB1-4B00-B09D-28F28A48D8C6}" dt="2025-08-11T15:58:37.622" v="48" actId="27636"/>
          <ac:spMkLst>
            <pc:docMk/>
            <pc:sldMk cId="2234507706" sldId="615"/>
            <ac:spMk id="6" creationId="{00000000-0000-0000-0000-000000000000}"/>
          </ac:spMkLst>
        </pc:spChg>
      </pc:sldChg>
      <pc:sldChg chg="modSp del mod">
        <pc:chgData name="Holmes, Ellen [NEA]" userId="8df78491-616d-4641-a13e-176bb27a1b7f" providerId="ADAL" clId="{12DD8CCF-ABB1-4B00-B09D-28F28A48D8C6}" dt="2025-08-11T16:20:34.163" v="307" actId="2696"/>
        <pc:sldMkLst>
          <pc:docMk/>
          <pc:sldMk cId="3361008688" sldId="619"/>
        </pc:sldMkLst>
        <pc:spChg chg="mod">
          <ac:chgData name="Holmes, Ellen [NEA]" userId="8df78491-616d-4641-a13e-176bb27a1b7f" providerId="ADAL" clId="{12DD8CCF-ABB1-4B00-B09D-28F28A48D8C6}" dt="2025-08-11T15:58:37.606" v="46" actId="27636"/>
          <ac:spMkLst>
            <pc:docMk/>
            <pc:sldMk cId="3361008688" sldId="619"/>
            <ac:spMk id="3" creationId="{1626D2E9-5AF5-4D05-98DA-57F795A8AE70}"/>
          </ac:spMkLst>
        </pc:spChg>
      </pc:sldChg>
      <pc:sldChg chg="add">
        <pc:chgData name="Holmes, Ellen [NEA]" userId="8df78491-616d-4641-a13e-176bb27a1b7f" providerId="ADAL" clId="{12DD8CCF-ABB1-4B00-B09D-28F28A48D8C6}" dt="2025-08-11T16:20:47.114" v="308"/>
        <pc:sldMkLst>
          <pc:docMk/>
          <pc:sldMk cId="3888488195" sldId="619"/>
        </pc:sldMkLst>
      </pc:sldChg>
      <pc:sldChg chg="add">
        <pc:chgData name="Holmes, Ellen [NEA]" userId="8df78491-616d-4641-a13e-176bb27a1b7f" providerId="ADAL" clId="{12DD8CCF-ABB1-4B00-B09D-28F28A48D8C6}" dt="2025-08-11T22:46:58.341" v="4103"/>
        <pc:sldMkLst>
          <pc:docMk/>
          <pc:sldMk cId="144205609" sldId="645"/>
        </pc:sldMkLst>
      </pc:sldChg>
      <pc:sldChg chg="add del">
        <pc:chgData name="Holmes, Ellen [NEA]" userId="8df78491-616d-4641-a13e-176bb27a1b7f" providerId="ADAL" clId="{12DD8CCF-ABB1-4B00-B09D-28F28A48D8C6}" dt="2025-08-11T22:46:51.916" v="4102"/>
        <pc:sldMkLst>
          <pc:docMk/>
          <pc:sldMk cId="3550667743" sldId="645"/>
        </pc:sldMkLst>
      </pc:sldChg>
      <pc:sldChg chg="del">
        <pc:chgData name="Holmes, Ellen [NEA]" userId="8df78491-616d-4641-a13e-176bb27a1b7f" providerId="ADAL" clId="{12DD8CCF-ABB1-4B00-B09D-28F28A48D8C6}" dt="2025-08-11T22:46:17.259" v="4100" actId="2696"/>
        <pc:sldMkLst>
          <pc:docMk/>
          <pc:sldMk cId="4120094938" sldId="645"/>
        </pc:sldMkLst>
      </pc:sldChg>
      <pc:sldChg chg="add">
        <pc:chgData name="Holmes, Ellen [NEA]" userId="8df78491-616d-4641-a13e-176bb27a1b7f" providerId="ADAL" clId="{12DD8CCF-ABB1-4B00-B09D-28F28A48D8C6}" dt="2025-08-11T22:46:58.341" v="4103"/>
        <pc:sldMkLst>
          <pc:docMk/>
          <pc:sldMk cId="340052684" sldId="647"/>
        </pc:sldMkLst>
      </pc:sldChg>
      <pc:sldChg chg="add del">
        <pc:chgData name="Holmes, Ellen [NEA]" userId="8df78491-616d-4641-a13e-176bb27a1b7f" providerId="ADAL" clId="{12DD8CCF-ABB1-4B00-B09D-28F28A48D8C6}" dt="2025-08-11T22:46:51.916" v="4102"/>
        <pc:sldMkLst>
          <pc:docMk/>
          <pc:sldMk cId="463997955" sldId="647"/>
        </pc:sldMkLst>
      </pc:sldChg>
      <pc:sldChg chg="del">
        <pc:chgData name="Holmes, Ellen [NEA]" userId="8df78491-616d-4641-a13e-176bb27a1b7f" providerId="ADAL" clId="{12DD8CCF-ABB1-4B00-B09D-28F28A48D8C6}" dt="2025-08-11T22:46:17.259" v="4100" actId="2696"/>
        <pc:sldMkLst>
          <pc:docMk/>
          <pc:sldMk cId="2551172627" sldId="647"/>
        </pc:sldMkLst>
      </pc:sldChg>
      <pc:sldChg chg="add">
        <pc:chgData name="Holmes, Ellen [NEA]" userId="8df78491-616d-4641-a13e-176bb27a1b7f" providerId="ADAL" clId="{12DD8CCF-ABB1-4B00-B09D-28F28A48D8C6}" dt="2025-08-11T22:46:58.341" v="4103"/>
        <pc:sldMkLst>
          <pc:docMk/>
          <pc:sldMk cId="624420837" sldId="648"/>
        </pc:sldMkLst>
      </pc:sldChg>
      <pc:sldChg chg="add del">
        <pc:chgData name="Holmes, Ellen [NEA]" userId="8df78491-616d-4641-a13e-176bb27a1b7f" providerId="ADAL" clId="{12DD8CCF-ABB1-4B00-B09D-28F28A48D8C6}" dt="2025-08-11T22:46:51.916" v="4102"/>
        <pc:sldMkLst>
          <pc:docMk/>
          <pc:sldMk cId="2556513674" sldId="648"/>
        </pc:sldMkLst>
      </pc:sldChg>
      <pc:sldChg chg="del">
        <pc:chgData name="Holmes, Ellen [NEA]" userId="8df78491-616d-4641-a13e-176bb27a1b7f" providerId="ADAL" clId="{12DD8CCF-ABB1-4B00-B09D-28F28A48D8C6}" dt="2025-08-11T22:46:17.259" v="4100" actId="2696"/>
        <pc:sldMkLst>
          <pc:docMk/>
          <pc:sldMk cId="3912227943" sldId="648"/>
        </pc:sldMkLst>
      </pc:sldChg>
      <pc:sldChg chg="add del">
        <pc:chgData name="Holmes, Ellen [NEA]" userId="8df78491-616d-4641-a13e-176bb27a1b7f" providerId="ADAL" clId="{12DD8CCF-ABB1-4B00-B09D-28F28A48D8C6}" dt="2025-08-11T22:46:51.916" v="4102"/>
        <pc:sldMkLst>
          <pc:docMk/>
          <pc:sldMk cId="2497848846" sldId="649"/>
        </pc:sldMkLst>
      </pc:sldChg>
      <pc:sldChg chg="del">
        <pc:chgData name="Holmes, Ellen [NEA]" userId="8df78491-616d-4641-a13e-176bb27a1b7f" providerId="ADAL" clId="{12DD8CCF-ABB1-4B00-B09D-28F28A48D8C6}" dt="2025-08-11T22:46:17.259" v="4100" actId="2696"/>
        <pc:sldMkLst>
          <pc:docMk/>
          <pc:sldMk cId="2796317496" sldId="649"/>
        </pc:sldMkLst>
      </pc:sldChg>
      <pc:sldChg chg="add">
        <pc:chgData name="Holmes, Ellen [NEA]" userId="8df78491-616d-4641-a13e-176bb27a1b7f" providerId="ADAL" clId="{12DD8CCF-ABB1-4B00-B09D-28F28A48D8C6}" dt="2025-08-11T22:46:58.341" v="4103"/>
        <pc:sldMkLst>
          <pc:docMk/>
          <pc:sldMk cId="3528211576" sldId="649"/>
        </pc:sldMkLst>
      </pc:sldChg>
      <pc:sldChg chg="add">
        <pc:chgData name="Holmes, Ellen [NEA]" userId="8df78491-616d-4641-a13e-176bb27a1b7f" providerId="ADAL" clId="{12DD8CCF-ABB1-4B00-B09D-28F28A48D8C6}" dt="2025-08-11T22:46:58.341" v="4103"/>
        <pc:sldMkLst>
          <pc:docMk/>
          <pc:sldMk cId="102619700" sldId="650"/>
        </pc:sldMkLst>
      </pc:sldChg>
      <pc:sldChg chg="del">
        <pc:chgData name="Holmes, Ellen [NEA]" userId="8df78491-616d-4641-a13e-176bb27a1b7f" providerId="ADAL" clId="{12DD8CCF-ABB1-4B00-B09D-28F28A48D8C6}" dt="2025-08-11T22:46:17.259" v="4100" actId="2696"/>
        <pc:sldMkLst>
          <pc:docMk/>
          <pc:sldMk cId="1999014732" sldId="650"/>
        </pc:sldMkLst>
      </pc:sldChg>
      <pc:sldChg chg="add del">
        <pc:chgData name="Holmes, Ellen [NEA]" userId="8df78491-616d-4641-a13e-176bb27a1b7f" providerId="ADAL" clId="{12DD8CCF-ABB1-4B00-B09D-28F28A48D8C6}" dt="2025-08-11T22:46:51.916" v="4102"/>
        <pc:sldMkLst>
          <pc:docMk/>
          <pc:sldMk cId="2377453388" sldId="650"/>
        </pc:sldMkLst>
      </pc:sldChg>
      <pc:sldChg chg="add del">
        <pc:chgData name="Holmes, Ellen [NEA]" userId="8df78491-616d-4641-a13e-176bb27a1b7f" providerId="ADAL" clId="{12DD8CCF-ABB1-4B00-B09D-28F28A48D8C6}" dt="2025-08-11T22:46:51.916" v="4102"/>
        <pc:sldMkLst>
          <pc:docMk/>
          <pc:sldMk cId="1188656231" sldId="651"/>
        </pc:sldMkLst>
      </pc:sldChg>
      <pc:sldChg chg="del">
        <pc:chgData name="Holmes, Ellen [NEA]" userId="8df78491-616d-4641-a13e-176bb27a1b7f" providerId="ADAL" clId="{12DD8CCF-ABB1-4B00-B09D-28F28A48D8C6}" dt="2025-08-11T22:46:17.259" v="4100" actId="2696"/>
        <pc:sldMkLst>
          <pc:docMk/>
          <pc:sldMk cId="2571920708" sldId="651"/>
        </pc:sldMkLst>
      </pc:sldChg>
      <pc:sldChg chg="add">
        <pc:chgData name="Holmes, Ellen [NEA]" userId="8df78491-616d-4641-a13e-176bb27a1b7f" providerId="ADAL" clId="{12DD8CCF-ABB1-4B00-B09D-28F28A48D8C6}" dt="2025-08-11T22:46:58.341" v="4103"/>
        <pc:sldMkLst>
          <pc:docMk/>
          <pc:sldMk cId="3681015190" sldId="651"/>
        </pc:sldMkLst>
      </pc:sldChg>
      <pc:sldChg chg="del">
        <pc:chgData name="Holmes, Ellen [NEA]" userId="8df78491-616d-4641-a13e-176bb27a1b7f" providerId="ADAL" clId="{12DD8CCF-ABB1-4B00-B09D-28F28A48D8C6}" dt="2025-08-11T22:46:17.259" v="4100" actId="2696"/>
        <pc:sldMkLst>
          <pc:docMk/>
          <pc:sldMk cId="837206763" sldId="652"/>
        </pc:sldMkLst>
      </pc:sldChg>
      <pc:sldChg chg="add del">
        <pc:chgData name="Holmes, Ellen [NEA]" userId="8df78491-616d-4641-a13e-176bb27a1b7f" providerId="ADAL" clId="{12DD8CCF-ABB1-4B00-B09D-28F28A48D8C6}" dt="2025-08-11T22:46:51.916" v="4102"/>
        <pc:sldMkLst>
          <pc:docMk/>
          <pc:sldMk cId="1015331196" sldId="652"/>
        </pc:sldMkLst>
      </pc:sldChg>
      <pc:sldChg chg="add">
        <pc:chgData name="Holmes, Ellen [NEA]" userId="8df78491-616d-4641-a13e-176bb27a1b7f" providerId="ADAL" clId="{12DD8CCF-ABB1-4B00-B09D-28F28A48D8C6}" dt="2025-08-11T22:46:58.341" v="4103"/>
        <pc:sldMkLst>
          <pc:docMk/>
          <pc:sldMk cId="3742249762" sldId="652"/>
        </pc:sldMkLst>
      </pc:sldChg>
      <pc:sldChg chg="add del">
        <pc:chgData name="Holmes, Ellen [NEA]" userId="8df78491-616d-4641-a13e-176bb27a1b7f" providerId="ADAL" clId="{12DD8CCF-ABB1-4B00-B09D-28F28A48D8C6}" dt="2025-08-11T22:46:51.916" v="4102"/>
        <pc:sldMkLst>
          <pc:docMk/>
          <pc:sldMk cId="2284751598" sldId="653"/>
        </pc:sldMkLst>
      </pc:sldChg>
      <pc:sldChg chg="add">
        <pc:chgData name="Holmes, Ellen [NEA]" userId="8df78491-616d-4641-a13e-176bb27a1b7f" providerId="ADAL" clId="{12DD8CCF-ABB1-4B00-B09D-28F28A48D8C6}" dt="2025-08-11T22:46:58.341" v="4103"/>
        <pc:sldMkLst>
          <pc:docMk/>
          <pc:sldMk cId="3213462112" sldId="653"/>
        </pc:sldMkLst>
      </pc:sldChg>
      <pc:sldChg chg="del">
        <pc:chgData name="Holmes, Ellen [NEA]" userId="8df78491-616d-4641-a13e-176bb27a1b7f" providerId="ADAL" clId="{12DD8CCF-ABB1-4B00-B09D-28F28A48D8C6}" dt="2025-08-11T22:46:17.259" v="4100" actId="2696"/>
        <pc:sldMkLst>
          <pc:docMk/>
          <pc:sldMk cId="3504834021" sldId="653"/>
        </pc:sldMkLst>
      </pc:sldChg>
      <pc:sldChg chg="del">
        <pc:chgData name="Holmes, Ellen [NEA]" userId="8df78491-616d-4641-a13e-176bb27a1b7f" providerId="ADAL" clId="{12DD8CCF-ABB1-4B00-B09D-28F28A48D8C6}" dt="2025-08-11T22:46:17.259" v="4100" actId="2696"/>
        <pc:sldMkLst>
          <pc:docMk/>
          <pc:sldMk cId="672799615" sldId="654"/>
        </pc:sldMkLst>
      </pc:sldChg>
      <pc:sldChg chg="add del">
        <pc:chgData name="Holmes, Ellen [NEA]" userId="8df78491-616d-4641-a13e-176bb27a1b7f" providerId="ADAL" clId="{12DD8CCF-ABB1-4B00-B09D-28F28A48D8C6}" dt="2025-08-11T22:46:51.916" v="4102"/>
        <pc:sldMkLst>
          <pc:docMk/>
          <pc:sldMk cId="1773713332" sldId="654"/>
        </pc:sldMkLst>
      </pc:sldChg>
      <pc:sldChg chg="add">
        <pc:chgData name="Holmes, Ellen [NEA]" userId="8df78491-616d-4641-a13e-176bb27a1b7f" providerId="ADAL" clId="{12DD8CCF-ABB1-4B00-B09D-28F28A48D8C6}" dt="2025-08-11T22:46:58.341" v="4103"/>
        <pc:sldMkLst>
          <pc:docMk/>
          <pc:sldMk cId="2861666520" sldId="654"/>
        </pc:sldMkLst>
      </pc:sldChg>
      <pc:sldChg chg="add">
        <pc:chgData name="Holmes, Ellen [NEA]" userId="8df78491-616d-4641-a13e-176bb27a1b7f" providerId="ADAL" clId="{12DD8CCF-ABB1-4B00-B09D-28F28A48D8C6}" dt="2025-08-11T22:46:58.341" v="4103"/>
        <pc:sldMkLst>
          <pc:docMk/>
          <pc:sldMk cId="1745982499" sldId="655"/>
        </pc:sldMkLst>
      </pc:sldChg>
      <pc:sldChg chg="del">
        <pc:chgData name="Holmes, Ellen [NEA]" userId="8df78491-616d-4641-a13e-176bb27a1b7f" providerId="ADAL" clId="{12DD8CCF-ABB1-4B00-B09D-28F28A48D8C6}" dt="2025-08-11T22:46:17.259" v="4100" actId="2696"/>
        <pc:sldMkLst>
          <pc:docMk/>
          <pc:sldMk cId="2237164303" sldId="655"/>
        </pc:sldMkLst>
      </pc:sldChg>
      <pc:sldChg chg="add del">
        <pc:chgData name="Holmes, Ellen [NEA]" userId="8df78491-616d-4641-a13e-176bb27a1b7f" providerId="ADAL" clId="{12DD8CCF-ABB1-4B00-B09D-28F28A48D8C6}" dt="2025-08-11T22:46:51.916" v="4102"/>
        <pc:sldMkLst>
          <pc:docMk/>
          <pc:sldMk cId="3291006441" sldId="655"/>
        </pc:sldMkLst>
      </pc:sldChg>
      <pc:sldChg chg="del">
        <pc:chgData name="Holmes, Ellen [NEA]" userId="8df78491-616d-4641-a13e-176bb27a1b7f" providerId="ADAL" clId="{12DD8CCF-ABB1-4B00-B09D-28F28A48D8C6}" dt="2025-08-11T22:46:17.259" v="4100" actId="2696"/>
        <pc:sldMkLst>
          <pc:docMk/>
          <pc:sldMk cId="368892655" sldId="660"/>
        </pc:sldMkLst>
      </pc:sldChg>
      <pc:sldChg chg="add del">
        <pc:chgData name="Holmes, Ellen [NEA]" userId="8df78491-616d-4641-a13e-176bb27a1b7f" providerId="ADAL" clId="{12DD8CCF-ABB1-4B00-B09D-28F28A48D8C6}" dt="2025-08-11T22:46:51.916" v="4102"/>
        <pc:sldMkLst>
          <pc:docMk/>
          <pc:sldMk cId="1226728300" sldId="660"/>
        </pc:sldMkLst>
      </pc:sldChg>
      <pc:sldChg chg="add">
        <pc:chgData name="Holmes, Ellen [NEA]" userId="8df78491-616d-4641-a13e-176bb27a1b7f" providerId="ADAL" clId="{12DD8CCF-ABB1-4B00-B09D-28F28A48D8C6}" dt="2025-08-11T22:46:58.341" v="4103"/>
        <pc:sldMkLst>
          <pc:docMk/>
          <pc:sldMk cId="2192268046" sldId="660"/>
        </pc:sldMkLst>
      </pc:sldChg>
      <pc:sldChg chg="add del">
        <pc:chgData name="Holmes, Ellen [NEA]" userId="8df78491-616d-4641-a13e-176bb27a1b7f" providerId="ADAL" clId="{12DD8CCF-ABB1-4B00-B09D-28F28A48D8C6}" dt="2025-08-11T22:46:51.916" v="4102"/>
        <pc:sldMkLst>
          <pc:docMk/>
          <pc:sldMk cId="1084230099" sldId="661"/>
        </pc:sldMkLst>
      </pc:sldChg>
      <pc:sldChg chg="add del">
        <pc:chgData name="Holmes, Ellen [NEA]" userId="8df78491-616d-4641-a13e-176bb27a1b7f" providerId="ADAL" clId="{12DD8CCF-ABB1-4B00-B09D-28F28A48D8C6}" dt="2025-08-11T22:52:20" v="4446" actId="47"/>
        <pc:sldMkLst>
          <pc:docMk/>
          <pc:sldMk cId="1556943324" sldId="661"/>
        </pc:sldMkLst>
      </pc:sldChg>
      <pc:sldChg chg="del">
        <pc:chgData name="Holmes, Ellen [NEA]" userId="8df78491-616d-4641-a13e-176bb27a1b7f" providerId="ADAL" clId="{12DD8CCF-ABB1-4B00-B09D-28F28A48D8C6}" dt="2025-08-11T22:46:17.259" v="4100" actId="2696"/>
        <pc:sldMkLst>
          <pc:docMk/>
          <pc:sldMk cId="2704850738" sldId="661"/>
        </pc:sldMkLst>
      </pc:sldChg>
      <pc:sldChg chg="del">
        <pc:chgData name="Holmes, Ellen [NEA]" userId="8df78491-616d-4641-a13e-176bb27a1b7f" providerId="ADAL" clId="{12DD8CCF-ABB1-4B00-B09D-28F28A48D8C6}" dt="2025-08-11T22:46:17.259" v="4100" actId="2696"/>
        <pc:sldMkLst>
          <pc:docMk/>
          <pc:sldMk cId="1217289996" sldId="662"/>
        </pc:sldMkLst>
      </pc:sldChg>
      <pc:sldChg chg="add del">
        <pc:chgData name="Holmes, Ellen [NEA]" userId="8df78491-616d-4641-a13e-176bb27a1b7f" providerId="ADAL" clId="{12DD8CCF-ABB1-4B00-B09D-28F28A48D8C6}" dt="2025-08-11T22:46:51.916" v="4102"/>
        <pc:sldMkLst>
          <pc:docMk/>
          <pc:sldMk cId="1343371392" sldId="662"/>
        </pc:sldMkLst>
      </pc:sldChg>
      <pc:sldChg chg="add">
        <pc:chgData name="Holmes, Ellen [NEA]" userId="8df78491-616d-4641-a13e-176bb27a1b7f" providerId="ADAL" clId="{12DD8CCF-ABB1-4B00-B09D-28F28A48D8C6}" dt="2025-08-11T22:46:58.341" v="4103"/>
        <pc:sldMkLst>
          <pc:docMk/>
          <pc:sldMk cId="1419125670" sldId="662"/>
        </pc:sldMkLst>
      </pc:sldChg>
      <pc:sldChg chg="del">
        <pc:chgData name="Holmes, Ellen [NEA]" userId="8df78491-616d-4641-a13e-176bb27a1b7f" providerId="ADAL" clId="{12DD8CCF-ABB1-4B00-B09D-28F28A48D8C6}" dt="2025-08-11T22:46:17.259" v="4100" actId="2696"/>
        <pc:sldMkLst>
          <pc:docMk/>
          <pc:sldMk cId="1204020663" sldId="663"/>
        </pc:sldMkLst>
      </pc:sldChg>
      <pc:sldChg chg="add del">
        <pc:chgData name="Holmes, Ellen [NEA]" userId="8df78491-616d-4641-a13e-176bb27a1b7f" providerId="ADAL" clId="{12DD8CCF-ABB1-4B00-B09D-28F28A48D8C6}" dt="2025-08-11T22:46:51.916" v="4102"/>
        <pc:sldMkLst>
          <pc:docMk/>
          <pc:sldMk cId="3904672683" sldId="663"/>
        </pc:sldMkLst>
      </pc:sldChg>
      <pc:sldChg chg="add">
        <pc:chgData name="Holmes, Ellen [NEA]" userId="8df78491-616d-4641-a13e-176bb27a1b7f" providerId="ADAL" clId="{12DD8CCF-ABB1-4B00-B09D-28F28A48D8C6}" dt="2025-08-11T22:46:58.341" v="4103"/>
        <pc:sldMkLst>
          <pc:docMk/>
          <pc:sldMk cId="4040438063" sldId="663"/>
        </pc:sldMkLst>
      </pc:sldChg>
      <pc:sldChg chg="add del">
        <pc:chgData name="Holmes, Ellen [NEA]" userId="8df78491-616d-4641-a13e-176bb27a1b7f" providerId="ADAL" clId="{12DD8CCF-ABB1-4B00-B09D-28F28A48D8C6}" dt="2025-08-11T22:46:51.916" v="4102"/>
        <pc:sldMkLst>
          <pc:docMk/>
          <pc:sldMk cId="794031955" sldId="664"/>
        </pc:sldMkLst>
      </pc:sldChg>
      <pc:sldChg chg="del">
        <pc:chgData name="Holmes, Ellen [NEA]" userId="8df78491-616d-4641-a13e-176bb27a1b7f" providerId="ADAL" clId="{12DD8CCF-ABB1-4B00-B09D-28F28A48D8C6}" dt="2025-08-11T22:46:17.259" v="4100" actId="2696"/>
        <pc:sldMkLst>
          <pc:docMk/>
          <pc:sldMk cId="1169272634" sldId="664"/>
        </pc:sldMkLst>
      </pc:sldChg>
      <pc:sldChg chg="add">
        <pc:chgData name="Holmes, Ellen [NEA]" userId="8df78491-616d-4641-a13e-176bb27a1b7f" providerId="ADAL" clId="{12DD8CCF-ABB1-4B00-B09D-28F28A48D8C6}" dt="2025-08-11T22:46:58.341" v="4103"/>
        <pc:sldMkLst>
          <pc:docMk/>
          <pc:sldMk cId="1890632570" sldId="664"/>
        </pc:sldMkLst>
      </pc:sldChg>
      <pc:sldChg chg="del">
        <pc:chgData name="Holmes, Ellen [NEA]" userId="8df78491-616d-4641-a13e-176bb27a1b7f" providerId="ADAL" clId="{12DD8CCF-ABB1-4B00-B09D-28F28A48D8C6}" dt="2025-08-11T22:46:17.259" v="4100" actId="2696"/>
        <pc:sldMkLst>
          <pc:docMk/>
          <pc:sldMk cId="1725456978" sldId="665"/>
        </pc:sldMkLst>
      </pc:sldChg>
      <pc:sldChg chg="add del">
        <pc:chgData name="Holmes, Ellen [NEA]" userId="8df78491-616d-4641-a13e-176bb27a1b7f" providerId="ADAL" clId="{12DD8CCF-ABB1-4B00-B09D-28F28A48D8C6}" dt="2025-08-11T22:46:51.916" v="4102"/>
        <pc:sldMkLst>
          <pc:docMk/>
          <pc:sldMk cId="2013005529" sldId="665"/>
        </pc:sldMkLst>
      </pc:sldChg>
      <pc:sldChg chg="add">
        <pc:chgData name="Holmes, Ellen [NEA]" userId="8df78491-616d-4641-a13e-176bb27a1b7f" providerId="ADAL" clId="{12DD8CCF-ABB1-4B00-B09D-28F28A48D8C6}" dt="2025-08-11T22:46:58.341" v="4103"/>
        <pc:sldMkLst>
          <pc:docMk/>
          <pc:sldMk cId="3041942766" sldId="665"/>
        </pc:sldMkLst>
      </pc:sldChg>
      <pc:sldChg chg="delSp modSp mod">
        <pc:chgData name="Holmes, Ellen [NEA]" userId="8df78491-616d-4641-a13e-176bb27a1b7f" providerId="ADAL" clId="{12DD8CCF-ABB1-4B00-B09D-28F28A48D8C6}" dt="2025-08-11T16:08:41.001" v="302" actId="14100"/>
        <pc:sldMkLst>
          <pc:docMk/>
          <pc:sldMk cId="1837046176" sldId="701"/>
        </pc:sldMkLst>
        <pc:spChg chg="mod">
          <ac:chgData name="Holmes, Ellen [NEA]" userId="8df78491-616d-4641-a13e-176bb27a1b7f" providerId="ADAL" clId="{12DD8CCF-ABB1-4B00-B09D-28F28A48D8C6}" dt="2025-08-11T16:08:41.001" v="302" actId="14100"/>
          <ac:spMkLst>
            <pc:docMk/>
            <pc:sldMk cId="1837046176" sldId="701"/>
            <ac:spMk id="2" creationId="{ED9BA1C9-7B3D-480F-BE32-52593B79060D}"/>
          </ac:spMkLst>
        </pc:spChg>
        <pc:picChg chg="del">
          <ac:chgData name="Holmes, Ellen [NEA]" userId="8df78491-616d-4641-a13e-176bb27a1b7f" providerId="ADAL" clId="{12DD8CCF-ABB1-4B00-B09D-28F28A48D8C6}" dt="2025-08-11T16:07:33.432" v="190" actId="478"/>
          <ac:picMkLst>
            <pc:docMk/>
            <pc:sldMk cId="1837046176" sldId="701"/>
            <ac:picMk id="5" creationId="{C2086532-2578-4DE5-846B-D14CADB029DC}"/>
          </ac:picMkLst>
        </pc:picChg>
      </pc:sldChg>
      <pc:sldChg chg="modSp mod">
        <pc:chgData name="Holmes, Ellen [NEA]" userId="8df78491-616d-4641-a13e-176bb27a1b7f" providerId="ADAL" clId="{12DD8CCF-ABB1-4B00-B09D-28F28A48D8C6}" dt="2025-08-11T15:58:37.606" v="47" actId="27636"/>
        <pc:sldMkLst>
          <pc:docMk/>
          <pc:sldMk cId="535171749" sldId="707"/>
        </pc:sldMkLst>
        <pc:spChg chg="mod">
          <ac:chgData name="Holmes, Ellen [NEA]" userId="8df78491-616d-4641-a13e-176bb27a1b7f" providerId="ADAL" clId="{12DD8CCF-ABB1-4B00-B09D-28F28A48D8C6}" dt="2025-08-11T15:58:37.606" v="47" actId="27636"/>
          <ac:spMkLst>
            <pc:docMk/>
            <pc:sldMk cId="535171749" sldId="707"/>
            <ac:spMk id="3" creationId="{1626D2E9-5AF5-4D05-98DA-57F795A8AE70}"/>
          </ac:spMkLst>
        </pc:spChg>
      </pc:sldChg>
      <pc:sldChg chg="ord">
        <pc:chgData name="Holmes, Ellen [NEA]" userId="8df78491-616d-4641-a13e-176bb27a1b7f" providerId="ADAL" clId="{12DD8CCF-ABB1-4B00-B09D-28F28A48D8C6}" dt="2025-08-11T21:38:31.551" v="1638"/>
        <pc:sldMkLst>
          <pc:docMk/>
          <pc:sldMk cId="3233283546" sldId="710"/>
        </pc:sldMkLst>
      </pc:sldChg>
      <pc:sldChg chg="modSp mod">
        <pc:chgData name="Holmes, Ellen [NEA]" userId="8df78491-616d-4641-a13e-176bb27a1b7f" providerId="ADAL" clId="{12DD8CCF-ABB1-4B00-B09D-28F28A48D8C6}" dt="2025-08-11T21:43:17.245" v="1893" actId="20577"/>
        <pc:sldMkLst>
          <pc:docMk/>
          <pc:sldMk cId="4237125126" sldId="712"/>
        </pc:sldMkLst>
        <pc:spChg chg="mod">
          <ac:chgData name="Holmes, Ellen [NEA]" userId="8df78491-616d-4641-a13e-176bb27a1b7f" providerId="ADAL" clId="{12DD8CCF-ABB1-4B00-B09D-28F28A48D8C6}" dt="2025-08-11T21:43:17.245" v="1893" actId="20577"/>
          <ac:spMkLst>
            <pc:docMk/>
            <pc:sldMk cId="4237125126" sldId="712"/>
            <ac:spMk id="3" creationId="{00000000-0000-0000-0000-000000000000}"/>
          </ac:spMkLst>
        </pc:spChg>
      </pc:sldChg>
      <pc:sldChg chg="modSp mod">
        <pc:chgData name="Holmes, Ellen [NEA]" userId="8df78491-616d-4641-a13e-176bb27a1b7f" providerId="ADAL" clId="{12DD8CCF-ABB1-4B00-B09D-28F28A48D8C6}" dt="2025-08-11T21:42:39.383" v="1851" actId="20577"/>
        <pc:sldMkLst>
          <pc:docMk/>
          <pc:sldMk cId="3781981800" sldId="714"/>
        </pc:sldMkLst>
        <pc:spChg chg="mod">
          <ac:chgData name="Holmes, Ellen [NEA]" userId="8df78491-616d-4641-a13e-176bb27a1b7f" providerId="ADAL" clId="{12DD8CCF-ABB1-4B00-B09D-28F28A48D8C6}" dt="2025-08-11T21:42:39.383" v="1851" actId="20577"/>
          <ac:spMkLst>
            <pc:docMk/>
            <pc:sldMk cId="3781981800" sldId="714"/>
            <ac:spMk id="2" creationId="{00000000-0000-0000-0000-000000000000}"/>
          </ac:spMkLst>
        </pc:spChg>
      </pc:sldChg>
      <pc:sldChg chg="modSp mod">
        <pc:chgData name="Holmes, Ellen [NEA]" userId="8df78491-616d-4641-a13e-176bb27a1b7f" providerId="ADAL" clId="{12DD8CCF-ABB1-4B00-B09D-28F28A48D8C6}" dt="2025-08-11T21:29:21.402" v="762" actId="20577"/>
        <pc:sldMkLst>
          <pc:docMk/>
          <pc:sldMk cId="1162191717" sldId="729"/>
        </pc:sldMkLst>
        <pc:spChg chg="mod">
          <ac:chgData name="Holmes, Ellen [NEA]" userId="8df78491-616d-4641-a13e-176bb27a1b7f" providerId="ADAL" clId="{12DD8CCF-ABB1-4B00-B09D-28F28A48D8C6}" dt="2025-08-11T21:29:14.035" v="751" actId="113"/>
          <ac:spMkLst>
            <pc:docMk/>
            <pc:sldMk cId="1162191717" sldId="729"/>
            <ac:spMk id="2" creationId="{00000000-0000-0000-0000-000000000000}"/>
          </ac:spMkLst>
        </pc:spChg>
        <pc:spChg chg="mod">
          <ac:chgData name="Holmes, Ellen [NEA]" userId="8df78491-616d-4641-a13e-176bb27a1b7f" providerId="ADAL" clId="{12DD8CCF-ABB1-4B00-B09D-28F28A48D8C6}" dt="2025-08-11T21:29:21.402" v="762" actId="20577"/>
          <ac:spMkLst>
            <pc:docMk/>
            <pc:sldMk cId="1162191717" sldId="729"/>
            <ac:spMk id="3" creationId="{00000000-0000-0000-0000-000000000000}"/>
          </ac:spMkLst>
        </pc:spChg>
      </pc:sldChg>
      <pc:sldChg chg="del">
        <pc:chgData name="Holmes, Ellen [NEA]" userId="8df78491-616d-4641-a13e-176bb27a1b7f" providerId="ADAL" clId="{12DD8CCF-ABB1-4B00-B09D-28F28A48D8C6}" dt="2025-08-11T16:10:00.548" v="303" actId="2696"/>
        <pc:sldMkLst>
          <pc:docMk/>
          <pc:sldMk cId="740473894" sldId="732"/>
        </pc:sldMkLst>
      </pc:sldChg>
      <pc:sldChg chg="modSp add mod">
        <pc:chgData name="Holmes, Ellen [NEA]" userId="8df78491-616d-4641-a13e-176bb27a1b7f" providerId="ADAL" clId="{12DD8CCF-ABB1-4B00-B09D-28F28A48D8C6}" dt="2025-08-11T16:33:04.372" v="496" actId="20577"/>
        <pc:sldMkLst>
          <pc:docMk/>
          <pc:sldMk cId="1791476632" sldId="732"/>
        </pc:sldMkLst>
        <pc:spChg chg="mod">
          <ac:chgData name="Holmes, Ellen [NEA]" userId="8df78491-616d-4641-a13e-176bb27a1b7f" providerId="ADAL" clId="{12DD8CCF-ABB1-4B00-B09D-28F28A48D8C6}" dt="2025-08-11T16:33:04.372" v="496" actId="20577"/>
          <ac:spMkLst>
            <pc:docMk/>
            <pc:sldMk cId="1791476632" sldId="732"/>
            <ac:spMk id="2" creationId="{00000000-0000-0000-0000-000000000000}"/>
          </ac:spMkLst>
        </pc:spChg>
      </pc:sldChg>
      <pc:sldChg chg="add del">
        <pc:chgData name="Holmes, Ellen [NEA]" userId="8df78491-616d-4641-a13e-176bb27a1b7f" providerId="ADAL" clId="{12DD8CCF-ABB1-4B00-B09D-28F28A48D8C6}" dt="2025-08-11T16:35:26.705" v="497" actId="47"/>
        <pc:sldMkLst>
          <pc:docMk/>
          <pc:sldMk cId="1421396643" sldId="733"/>
        </pc:sldMkLst>
      </pc:sldChg>
      <pc:sldChg chg="del">
        <pc:chgData name="Holmes, Ellen [NEA]" userId="8df78491-616d-4641-a13e-176bb27a1b7f" providerId="ADAL" clId="{12DD8CCF-ABB1-4B00-B09D-28F28A48D8C6}" dt="2025-08-11T16:10:00.548" v="303" actId="2696"/>
        <pc:sldMkLst>
          <pc:docMk/>
          <pc:sldMk cId="3704159861" sldId="733"/>
        </pc:sldMkLst>
      </pc:sldChg>
      <pc:sldChg chg="del">
        <pc:chgData name="Holmes, Ellen [NEA]" userId="8df78491-616d-4641-a13e-176bb27a1b7f" providerId="ADAL" clId="{12DD8CCF-ABB1-4B00-B09D-28F28A48D8C6}" dt="2025-08-11T16:10:00.548" v="303" actId="2696"/>
        <pc:sldMkLst>
          <pc:docMk/>
          <pc:sldMk cId="622880859" sldId="735"/>
        </pc:sldMkLst>
      </pc:sldChg>
      <pc:sldChg chg="add">
        <pc:chgData name="Holmes, Ellen [NEA]" userId="8df78491-616d-4641-a13e-176bb27a1b7f" providerId="ADAL" clId="{12DD8CCF-ABB1-4B00-B09D-28F28A48D8C6}" dt="2025-08-11T16:10:09.134" v="304"/>
        <pc:sldMkLst>
          <pc:docMk/>
          <pc:sldMk cId="3128071745" sldId="735"/>
        </pc:sldMkLst>
      </pc:sldChg>
      <pc:sldChg chg="add">
        <pc:chgData name="Holmes, Ellen [NEA]" userId="8df78491-616d-4641-a13e-176bb27a1b7f" providerId="ADAL" clId="{12DD8CCF-ABB1-4B00-B09D-28F28A48D8C6}" dt="2025-08-11T16:10:09.134" v="304"/>
        <pc:sldMkLst>
          <pc:docMk/>
          <pc:sldMk cId="995542689" sldId="736"/>
        </pc:sldMkLst>
      </pc:sldChg>
      <pc:sldChg chg="del">
        <pc:chgData name="Holmes, Ellen [NEA]" userId="8df78491-616d-4641-a13e-176bb27a1b7f" providerId="ADAL" clId="{12DD8CCF-ABB1-4B00-B09D-28F28A48D8C6}" dt="2025-08-11T16:10:00.548" v="303" actId="2696"/>
        <pc:sldMkLst>
          <pc:docMk/>
          <pc:sldMk cId="4111431480" sldId="736"/>
        </pc:sldMkLst>
      </pc:sldChg>
      <pc:sldChg chg="add">
        <pc:chgData name="Holmes, Ellen [NEA]" userId="8df78491-616d-4641-a13e-176bb27a1b7f" providerId="ADAL" clId="{12DD8CCF-ABB1-4B00-B09D-28F28A48D8C6}" dt="2025-08-11T16:10:09.134" v="304"/>
        <pc:sldMkLst>
          <pc:docMk/>
          <pc:sldMk cId="110123135" sldId="737"/>
        </pc:sldMkLst>
      </pc:sldChg>
      <pc:sldChg chg="del">
        <pc:chgData name="Holmes, Ellen [NEA]" userId="8df78491-616d-4641-a13e-176bb27a1b7f" providerId="ADAL" clId="{12DD8CCF-ABB1-4B00-B09D-28F28A48D8C6}" dt="2025-08-11T16:10:00.548" v="303" actId="2696"/>
        <pc:sldMkLst>
          <pc:docMk/>
          <pc:sldMk cId="2642426434" sldId="737"/>
        </pc:sldMkLst>
      </pc:sldChg>
      <pc:sldChg chg="add ord">
        <pc:chgData name="Holmes, Ellen [NEA]" userId="8df78491-616d-4641-a13e-176bb27a1b7f" providerId="ADAL" clId="{12DD8CCF-ABB1-4B00-B09D-28F28A48D8C6}" dt="2025-08-11T16:38:14.593" v="552"/>
        <pc:sldMkLst>
          <pc:docMk/>
          <pc:sldMk cId="2368683037" sldId="738"/>
        </pc:sldMkLst>
      </pc:sldChg>
      <pc:sldChg chg="del">
        <pc:chgData name="Holmes, Ellen [NEA]" userId="8df78491-616d-4641-a13e-176bb27a1b7f" providerId="ADAL" clId="{12DD8CCF-ABB1-4B00-B09D-28F28A48D8C6}" dt="2025-08-11T16:10:00.548" v="303" actId="2696"/>
        <pc:sldMkLst>
          <pc:docMk/>
          <pc:sldMk cId="2575445110" sldId="738"/>
        </pc:sldMkLst>
      </pc:sldChg>
      <pc:sldChg chg="modSp add mod">
        <pc:chgData name="Holmes, Ellen [NEA]" userId="8df78491-616d-4641-a13e-176bb27a1b7f" providerId="ADAL" clId="{12DD8CCF-ABB1-4B00-B09D-28F28A48D8C6}" dt="2025-08-11T16:42:27.247" v="656" actId="1076"/>
        <pc:sldMkLst>
          <pc:docMk/>
          <pc:sldMk cId="350420387" sldId="739"/>
        </pc:sldMkLst>
        <pc:spChg chg="mod">
          <ac:chgData name="Holmes, Ellen [NEA]" userId="8df78491-616d-4641-a13e-176bb27a1b7f" providerId="ADAL" clId="{12DD8CCF-ABB1-4B00-B09D-28F28A48D8C6}" dt="2025-08-11T16:42:21.149" v="655" actId="14100"/>
          <ac:spMkLst>
            <pc:docMk/>
            <pc:sldMk cId="350420387" sldId="739"/>
            <ac:spMk id="2" creationId="{71462110-FBA5-A94A-F0F9-6873CE285250}"/>
          </ac:spMkLst>
        </pc:spChg>
        <pc:spChg chg="mod">
          <ac:chgData name="Holmes, Ellen [NEA]" userId="8df78491-616d-4641-a13e-176bb27a1b7f" providerId="ADAL" clId="{12DD8CCF-ABB1-4B00-B09D-28F28A48D8C6}" dt="2025-08-11T16:42:27.247" v="656" actId="1076"/>
          <ac:spMkLst>
            <pc:docMk/>
            <pc:sldMk cId="350420387" sldId="739"/>
            <ac:spMk id="3" creationId="{5976C08B-3372-53A1-1970-25E492DB2262}"/>
          </ac:spMkLst>
        </pc:spChg>
      </pc:sldChg>
      <pc:sldChg chg="modSp del mod">
        <pc:chgData name="Holmes, Ellen [NEA]" userId="8df78491-616d-4641-a13e-176bb27a1b7f" providerId="ADAL" clId="{12DD8CCF-ABB1-4B00-B09D-28F28A48D8C6}" dt="2025-08-11T16:10:00.548" v="303" actId="2696"/>
        <pc:sldMkLst>
          <pc:docMk/>
          <pc:sldMk cId="843388233" sldId="739"/>
        </pc:sldMkLst>
        <pc:spChg chg="mod">
          <ac:chgData name="Holmes, Ellen [NEA]" userId="8df78491-616d-4641-a13e-176bb27a1b7f" providerId="ADAL" clId="{12DD8CCF-ABB1-4B00-B09D-28F28A48D8C6}" dt="2025-08-11T15:58:37.636" v="49" actId="27636"/>
          <ac:spMkLst>
            <pc:docMk/>
            <pc:sldMk cId="843388233" sldId="739"/>
            <ac:spMk id="3" creationId="{5976C08B-3372-53A1-1970-25E492DB2262}"/>
          </ac:spMkLst>
        </pc:spChg>
      </pc:sldChg>
      <pc:sldChg chg="add del">
        <pc:chgData name="Holmes, Ellen [NEA]" userId="8df78491-616d-4641-a13e-176bb27a1b7f" providerId="ADAL" clId="{12DD8CCF-ABB1-4B00-B09D-28F28A48D8C6}" dt="2025-08-11T16:40:55.137" v="638" actId="47"/>
        <pc:sldMkLst>
          <pc:docMk/>
          <pc:sldMk cId="2338773111" sldId="740"/>
        </pc:sldMkLst>
      </pc:sldChg>
      <pc:sldChg chg="del">
        <pc:chgData name="Holmes, Ellen [NEA]" userId="8df78491-616d-4641-a13e-176bb27a1b7f" providerId="ADAL" clId="{12DD8CCF-ABB1-4B00-B09D-28F28A48D8C6}" dt="2025-08-11T16:10:00.548" v="303" actId="2696"/>
        <pc:sldMkLst>
          <pc:docMk/>
          <pc:sldMk cId="4088872965" sldId="740"/>
        </pc:sldMkLst>
      </pc:sldChg>
      <pc:sldChg chg="addSp delSp modSp add mod modClrScheme chgLayout">
        <pc:chgData name="Holmes, Ellen [NEA]" userId="8df78491-616d-4641-a13e-176bb27a1b7f" providerId="ADAL" clId="{12DD8CCF-ABB1-4B00-B09D-28F28A48D8C6}" dt="2025-08-11T22:02:45.313" v="2521" actId="700"/>
        <pc:sldMkLst>
          <pc:docMk/>
          <pc:sldMk cId="981277137" sldId="741"/>
        </pc:sldMkLst>
        <pc:spChg chg="mod ord">
          <ac:chgData name="Holmes, Ellen [NEA]" userId="8df78491-616d-4641-a13e-176bb27a1b7f" providerId="ADAL" clId="{12DD8CCF-ABB1-4B00-B09D-28F28A48D8C6}" dt="2025-08-11T22:02:45.313" v="2521" actId="700"/>
          <ac:spMkLst>
            <pc:docMk/>
            <pc:sldMk cId="981277137" sldId="741"/>
            <ac:spMk id="2" creationId="{00000000-0000-0000-0000-000000000000}"/>
          </ac:spMkLst>
        </pc:spChg>
        <pc:spChg chg="del mod ord">
          <ac:chgData name="Holmes, Ellen [NEA]" userId="8df78491-616d-4641-a13e-176bb27a1b7f" providerId="ADAL" clId="{12DD8CCF-ABB1-4B00-B09D-28F28A48D8C6}" dt="2025-08-11T22:02:24.398" v="2515" actId="700"/>
          <ac:spMkLst>
            <pc:docMk/>
            <pc:sldMk cId="981277137" sldId="741"/>
            <ac:spMk id="3" creationId="{00000000-0000-0000-0000-000000000000}"/>
          </ac:spMkLst>
        </pc:spChg>
        <pc:spChg chg="add del mod ord">
          <ac:chgData name="Holmes, Ellen [NEA]" userId="8df78491-616d-4641-a13e-176bb27a1b7f" providerId="ADAL" clId="{12DD8CCF-ABB1-4B00-B09D-28F28A48D8C6}" dt="2025-08-11T22:02:45.313" v="2521" actId="700"/>
          <ac:spMkLst>
            <pc:docMk/>
            <pc:sldMk cId="981277137" sldId="741"/>
            <ac:spMk id="4" creationId="{C7833A2C-E5C4-B051-1AEB-2F95868747F4}"/>
          </ac:spMkLst>
        </pc:spChg>
        <pc:spChg chg="add mod ord">
          <ac:chgData name="Holmes, Ellen [NEA]" userId="8df78491-616d-4641-a13e-176bb27a1b7f" providerId="ADAL" clId="{12DD8CCF-ABB1-4B00-B09D-28F28A48D8C6}" dt="2025-08-11T22:02:45.313" v="2521" actId="700"/>
          <ac:spMkLst>
            <pc:docMk/>
            <pc:sldMk cId="981277137" sldId="741"/>
            <ac:spMk id="5" creationId="{5AC1D9F9-9264-99A9-6FA0-9EC0DFD88EF4}"/>
          </ac:spMkLst>
        </pc:spChg>
      </pc:sldChg>
      <pc:sldChg chg="add del">
        <pc:chgData name="Holmes, Ellen [NEA]" userId="8df78491-616d-4641-a13e-176bb27a1b7f" providerId="ADAL" clId="{12DD8CCF-ABB1-4B00-B09D-28F28A48D8C6}" dt="2025-08-11T22:01:44.501" v="2512" actId="2696"/>
        <pc:sldMkLst>
          <pc:docMk/>
          <pc:sldMk cId="2449106356" sldId="741"/>
        </pc:sldMkLst>
      </pc:sldChg>
      <pc:sldChg chg="del">
        <pc:chgData name="Holmes, Ellen [NEA]" userId="8df78491-616d-4641-a13e-176bb27a1b7f" providerId="ADAL" clId="{12DD8CCF-ABB1-4B00-B09D-28F28A48D8C6}" dt="2025-08-11T16:10:47.391" v="305" actId="2696"/>
        <pc:sldMkLst>
          <pc:docMk/>
          <pc:sldMk cId="4282641605" sldId="741"/>
        </pc:sldMkLst>
      </pc:sldChg>
      <pc:sldChg chg="modSp del mod">
        <pc:chgData name="Holmes, Ellen [NEA]" userId="8df78491-616d-4641-a13e-176bb27a1b7f" providerId="ADAL" clId="{12DD8CCF-ABB1-4B00-B09D-28F28A48D8C6}" dt="2025-08-11T16:10:47.391" v="305" actId="2696"/>
        <pc:sldMkLst>
          <pc:docMk/>
          <pc:sldMk cId="1818518915" sldId="742"/>
        </pc:sldMkLst>
        <pc:spChg chg="mod">
          <ac:chgData name="Holmes, Ellen [NEA]" userId="8df78491-616d-4641-a13e-176bb27a1b7f" providerId="ADAL" clId="{12DD8CCF-ABB1-4B00-B09D-28F28A48D8C6}" dt="2025-08-11T15:58:37.636" v="50" actId="27636"/>
          <ac:spMkLst>
            <pc:docMk/>
            <pc:sldMk cId="1818518915" sldId="742"/>
            <ac:spMk id="5" creationId="{00000000-0000-0000-0000-000000000000}"/>
          </ac:spMkLst>
        </pc:spChg>
      </pc:sldChg>
      <pc:sldChg chg="modSp add del mod">
        <pc:chgData name="Holmes, Ellen [NEA]" userId="8df78491-616d-4641-a13e-176bb27a1b7f" providerId="ADAL" clId="{12DD8CCF-ABB1-4B00-B09D-28F28A48D8C6}" dt="2025-08-11T22:01:44.501" v="2512" actId="2696"/>
        <pc:sldMkLst>
          <pc:docMk/>
          <pc:sldMk cId="2229779827" sldId="742"/>
        </pc:sldMkLst>
        <pc:spChg chg="mod">
          <ac:chgData name="Holmes, Ellen [NEA]" userId="8df78491-616d-4641-a13e-176bb27a1b7f" providerId="ADAL" clId="{12DD8CCF-ABB1-4B00-B09D-28F28A48D8C6}" dt="2025-08-11T21:53:03.095" v="2119" actId="27636"/>
          <ac:spMkLst>
            <pc:docMk/>
            <pc:sldMk cId="2229779827" sldId="742"/>
            <ac:spMk id="5" creationId="{00000000-0000-0000-0000-000000000000}"/>
          </ac:spMkLst>
        </pc:spChg>
      </pc:sldChg>
      <pc:sldChg chg="modSp add mod modClrScheme chgLayout">
        <pc:chgData name="Holmes, Ellen [NEA]" userId="8df78491-616d-4641-a13e-176bb27a1b7f" providerId="ADAL" clId="{12DD8CCF-ABB1-4B00-B09D-28F28A48D8C6}" dt="2025-08-11T22:23:58.572" v="3635" actId="27636"/>
        <pc:sldMkLst>
          <pc:docMk/>
          <pc:sldMk cId="3096967572" sldId="742"/>
        </pc:sldMkLst>
        <pc:spChg chg="mod ord">
          <ac:chgData name="Holmes, Ellen [NEA]" userId="8df78491-616d-4641-a13e-176bb27a1b7f" providerId="ADAL" clId="{12DD8CCF-ABB1-4B00-B09D-28F28A48D8C6}" dt="2025-08-11T22:03:17.932" v="2523" actId="26606"/>
          <ac:spMkLst>
            <pc:docMk/>
            <pc:sldMk cId="3096967572" sldId="742"/>
            <ac:spMk id="2" creationId="{00000000-0000-0000-0000-000000000000}"/>
          </ac:spMkLst>
        </pc:spChg>
        <pc:spChg chg="mod">
          <ac:chgData name="Holmes, Ellen [NEA]" userId="8df78491-616d-4641-a13e-176bb27a1b7f" providerId="ADAL" clId="{12DD8CCF-ABB1-4B00-B09D-28F28A48D8C6}" dt="2025-08-11T22:23:58.572" v="3635" actId="27636"/>
          <ac:spMkLst>
            <pc:docMk/>
            <pc:sldMk cId="3096967572" sldId="742"/>
            <ac:spMk id="5" creationId="{00000000-0000-0000-0000-000000000000}"/>
          </ac:spMkLst>
        </pc:spChg>
        <pc:spChg chg="ord">
          <ac:chgData name="Holmes, Ellen [NEA]" userId="8df78491-616d-4641-a13e-176bb27a1b7f" providerId="ADAL" clId="{12DD8CCF-ABB1-4B00-B09D-28F28A48D8C6}" dt="2025-08-11T22:03:17.932" v="2523" actId="26606"/>
          <ac:spMkLst>
            <pc:docMk/>
            <pc:sldMk cId="3096967572" sldId="742"/>
            <ac:spMk id="6" creationId="{00000000-0000-0000-0000-000000000000}"/>
          </ac:spMkLst>
        </pc:spChg>
        <pc:graphicFrameChg chg="mod ord modGraphic">
          <ac:chgData name="Holmes, Ellen [NEA]" userId="8df78491-616d-4641-a13e-176bb27a1b7f" providerId="ADAL" clId="{12DD8CCF-ABB1-4B00-B09D-28F28A48D8C6}" dt="2025-08-11T22:23:32.073" v="3633" actId="12100"/>
          <ac:graphicFrameMkLst>
            <pc:docMk/>
            <pc:sldMk cId="3096967572" sldId="742"/>
            <ac:graphicFrameMk id="4" creationId="{00000000-0000-0000-0000-000000000000}"/>
          </ac:graphicFrameMkLst>
        </pc:graphicFrameChg>
      </pc:sldChg>
      <pc:sldChg chg="add del">
        <pc:chgData name="Holmes, Ellen [NEA]" userId="8df78491-616d-4641-a13e-176bb27a1b7f" providerId="ADAL" clId="{12DD8CCF-ABB1-4B00-B09D-28F28A48D8C6}" dt="2025-08-11T22:01:44.501" v="2512" actId="2696"/>
        <pc:sldMkLst>
          <pc:docMk/>
          <pc:sldMk cId="259567530" sldId="743"/>
        </pc:sldMkLst>
      </pc:sldChg>
      <pc:sldChg chg="modSp add mod modClrScheme chgLayout">
        <pc:chgData name="Holmes, Ellen [NEA]" userId="8df78491-616d-4641-a13e-176bb27a1b7f" providerId="ADAL" clId="{12DD8CCF-ABB1-4B00-B09D-28F28A48D8C6}" dt="2025-08-11T22:04:28.129" v="2537" actId="27636"/>
        <pc:sldMkLst>
          <pc:docMk/>
          <pc:sldMk cId="3466286783" sldId="743"/>
        </pc:sldMkLst>
        <pc:spChg chg="mod ord">
          <ac:chgData name="Holmes, Ellen [NEA]" userId="8df78491-616d-4641-a13e-176bb27a1b7f" providerId="ADAL" clId="{12DD8CCF-ABB1-4B00-B09D-28F28A48D8C6}" dt="2025-08-11T22:04:21.770" v="2533" actId="1076"/>
          <ac:spMkLst>
            <pc:docMk/>
            <pc:sldMk cId="3466286783" sldId="743"/>
            <ac:spMk id="2" creationId="{00000000-0000-0000-0000-000000000000}"/>
          </ac:spMkLst>
        </pc:spChg>
        <pc:spChg chg="mod ord">
          <ac:chgData name="Holmes, Ellen [NEA]" userId="8df78491-616d-4641-a13e-176bb27a1b7f" providerId="ADAL" clId="{12DD8CCF-ABB1-4B00-B09D-28F28A48D8C6}" dt="2025-08-11T22:04:28.129" v="2537" actId="27636"/>
          <ac:spMkLst>
            <pc:docMk/>
            <pc:sldMk cId="3466286783" sldId="743"/>
            <ac:spMk id="3" creationId="{00000000-0000-0000-0000-000000000000}"/>
          </ac:spMkLst>
        </pc:spChg>
        <pc:spChg chg="mod ord">
          <ac:chgData name="Holmes, Ellen [NEA]" userId="8df78491-616d-4641-a13e-176bb27a1b7f" providerId="ADAL" clId="{12DD8CCF-ABB1-4B00-B09D-28F28A48D8C6}" dt="2025-08-11T22:02:24.398" v="2515" actId="700"/>
          <ac:spMkLst>
            <pc:docMk/>
            <pc:sldMk cId="3466286783" sldId="743"/>
            <ac:spMk id="4" creationId="{00000000-0000-0000-0000-000000000000}"/>
          </ac:spMkLst>
        </pc:spChg>
      </pc:sldChg>
      <pc:sldChg chg="del">
        <pc:chgData name="Holmes, Ellen [NEA]" userId="8df78491-616d-4641-a13e-176bb27a1b7f" providerId="ADAL" clId="{12DD8CCF-ABB1-4B00-B09D-28F28A48D8C6}" dt="2025-08-11T16:10:47.391" v="305" actId="2696"/>
        <pc:sldMkLst>
          <pc:docMk/>
          <pc:sldMk cId="3939188204" sldId="743"/>
        </pc:sldMkLst>
      </pc:sldChg>
      <pc:sldChg chg="add del">
        <pc:chgData name="Holmes, Ellen [NEA]" userId="8df78491-616d-4641-a13e-176bb27a1b7f" providerId="ADAL" clId="{12DD8CCF-ABB1-4B00-B09D-28F28A48D8C6}" dt="2025-08-11T22:01:44.501" v="2512" actId="2696"/>
        <pc:sldMkLst>
          <pc:docMk/>
          <pc:sldMk cId="141270563" sldId="744"/>
        </pc:sldMkLst>
      </pc:sldChg>
      <pc:sldChg chg="modSp del mod">
        <pc:chgData name="Holmes, Ellen [NEA]" userId="8df78491-616d-4641-a13e-176bb27a1b7f" providerId="ADAL" clId="{12DD8CCF-ABB1-4B00-B09D-28F28A48D8C6}" dt="2025-08-11T16:10:47.391" v="305" actId="2696"/>
        <pc:sldMkLst>
          <pc:docMk/>
          <pc:sldMk cId="3153274042" sldId="744"/>
        </pc:sldMkLst>
        <pc:spChg chg="mod">
          <ac:chgData name="Holmes, Ellen [NEA]" userId="8df78491-616d-4641-a13e-176bb27a1b7f" providerId="ADAL" clId="{12DD8CCF-ABB1-4B00-B09D-28F28A48D8C6}" dt="2025-08-11T15:58:37.652" v="51" actId="27636"/>
          <ac:spMkLst>
            <pc:docMk/>
            <pc:sldMk cId="3153274042" sldId="744"/>
            <ac:spMk id="3" creationId="{00000000-0000-0000-0000-000000000000}"/>
          </ac:spMkLst>
        </pc:spChg>
      </pc:sldChg>
      <pc:sldChg chg="delSp modSp add mod modClrScheme chgLayout">
        <pc:chgData name="Holmes, Ellen [NEA]" userId="8df78491-616d-4641-a13e-176bb27a1b7f" providerId="ADAL" clId="{12DD8CCF-ABB1-4B00-B09D-28F28A48D8C6}" dt="2025-08-11T22:04:40.607" v="2538" actId="26606"/>
        <pc:sldMkLst>
          <pc:docMk/>
          <pc:sldMk cId="4183856680" sldId="744"/>
        </pc:sldMkLst>
        <pc:spChg chg="mod ord">
          <ac:chgData name="Holmes, Ellen [NEA]" userId="8df78491-616d-4641-a13e-176bb27a1b7f" providerId="ADAL" clId="{12DD8CCF-ABB1-4B00-B09D-28F28A48D8C6}" dt="2025-08-11T22:04:40.607" v="2538" actId="26606"/>
          <ac:spMkLst>
            <pc:docMk/>
            <pc:sldMk cId="4183856680" sldId="744"/>
            <ac:spMk id="2" creationId="{00000000-0000-0000-0000-000000000000}"/>
          </ac:spMkLst>
        </pc:spChg>
        <pc:spChg chg="mod ord">
          <ac:chgData name="Holmes, Ellen [NEA]" userId="8df78491-616d-4641-a13e-176bb27a1b7f" providerId="ADAL" clId="{12DD8CCF-ABB1-4B00-B09D-28F28A48D8C6}" dt="2025-08-11T22:04:40.607" v="2538" actId="26606"/>
          <ac:spMkLst>
            <pc:docMk/>
            <pc:sldMk cId="4183856680" sldId="744"/>
            <ac:spMk id="3" creationId="{00000000-0000-0000-0000-000000000000}"/>
          </ac:spMkLst>
        </pc:spChg>
        <pc:spChg chg="del">
          <ac:chgData name="Holmes, Ellen [NEA]" userId="8df78491-616d-4641-a13e-176bb27a1b7f" providerId="ADAL" clId="{12DD8CCF-ABB1-4B00-B09D-28F28A48D8C6}" dt="2025-08-11T22:02:24.398" v="2515" actId="700"/>
          <ac:spMkLst>
            <pc:docMk/>
            <pc:sldMk cId="4183856680" sldId="744"/>
            <ac:spMk id="4" creationId="{00000000-0000-0000-0000-000000000000}"/>
          </ac:spMkLst>
        </pc:spChg>
        <pc:picChg chg="mod">
          <ac:chgData name="Holmes, Ellen [NEA]" userId="8df78491-616d-4641-a13e-176bb27a1b7f" providerId="ADAL" clId="{12DD8CCF-ABB1-4B00-B09D-28F28A48D8C6}" dt="2025-08-11T22:04:40.607" v="2538" actId="26606"/>
          <ac:picMkLst>
            <pc:docMk/>
            <pc:sldMk cId="4183856680" sldId="744"/>
            <ac:picMk id="3078" creationId="{00000000-0000-0000-0000-000000000000}"/>
          </ac:picMkLst>
        </pc:picChg>
      </pc:sldChg>
      <pc:sldChg chg="del">
        <pc:chgData name="Holmes, Ellen [NEA]" userId="8df78491-616d-4641-a13e-176bb27a1b7f" providerId="ADAL" clId="{12DD8CCF-ABB1-4B00-B09D-28F28A48D8C6}" dt="2025-08-11T16:10:47.391" v="305" actId="2696"/>
        <pc:sldMkLst>
          <pc:docMk/>
          <pc:sldMk cId="2292005176" sldId="745"/>
        </pc:sldMkLst>
      </pc:sldChg>
      <pc:sldChg chg="addSp modSp add mod modClrScheme chgLayout">
        <pc:chgData name="Holmes, Ellen [NEA]" userId="8df78491-616d-4641-a13e-176bb27a1b7f" providerId="ADAL" clId="{12DD8CCF-ABB1-4B00-B09D-28F28A48D8C6}" dt="2025-08-11T22:05:39.229" v="2562" actId="113"/>
        <pc:sldMkLst>
          <pc:docMk/>
          <pc:sldMk cId="2901587764" sldId="745"/>
        </pc:sldMkLst>
        <pc:spChg chg="add mod ord">
          <ac:chgData name="Holmes, Ellen [NEA]" userId="8df78491-616d-4641-a13e-176bb27a1b7f" providerId="ADAL" clId="{12DD8CCF-ABB1-4B00-B09D-28F28A48D8C6}" dt="2025-08-11T22:05:39.229" v="2562" actId="113"/>
          <ac:spMkLst>
            <pc:docMk/>
            <pc:sldMk cId="2901587764" sldId="745"/>
            <ac:spMk id="2" creationId="{BBAEAAE9-0848-EEBC-B54D-BED0E7CF65B4}"/>
          </ac:spMkLst>
        </pc:spChg>
        <pc:spChg chg="mod ord">
          <ac:chgData name="Holmes, Ellen [NEA]" userId="8df78491-616d-4641-a13e-176bb27a1b7f" providerId="ADAL" clId="{12DD8CCF-ABB1-4B00-B09D-28F28A48D8C6}" dt="2025-08-11T22:04:55.323" v="2541" actId="27636"/>
          <ac:spMkLst>
            <pc:docMk/>
            <pc:sldMk cId="2901587764" sldId="745"/>
            <ac:spMk id="5" creationId="{00000000-0000-0000-0000-000000000000}"/>
          </ac:spMkLst>
        </pc:spChg>
      </pc:sldChg>
      <pc:sldChg chg="add del">
        <pc:chgData name="Holmes, Ellen [NEA]" userId="8df78491-616d-4641-a13e-176bb27a1b7f" providerId="ADAL" clId="{12DD8CCF-ABB1-4B00-B09D-28F28A48D8C6}" dt="2025-08-11T22:01:44.501" v="2512" actId="2696"/>
        <pc:sldMkLst>
          <pc:docMk/>
          <pc:sldMk cId="4088279986" sldId="745"/>
        </pc:sldMkLst>
      </pc:sldChg>
      <pc:sldChg chg="add del">
        <pc:chgData name="Holmes, Ellen [NEA]" userId="8df78491-616d-4641-a13e-176bb27a1b7f" providerId="ADAL" clId="{12DD8CCF-ABB1-4B00-B09D-28F28A48D8C6}" dt="2025-08-11T22:01:44.501" v="2512" actId="2696"/>
        <pc:sldMkLst>
          <pc:docMk/>
          <pc:sldMk cId="2487956548" sldId="746"/>
        </pc:sldMkLst>
      </pc:sldChg>
      <pc:sldChg chg="addSp modSp add mod modClrScheme chgLayout">
        <pc:chgData name="Holmes, Ellen [NEA]" userId="8df78491-616d-4641-a13e-176bb27a1b7f" providerId="ADAL" clId="{12DD8CCF-ABB1-4B00-B09D-28F28A48D8C6}" dt="2025-08-11T22:02:24.398" v="2515" actId="700"/>
        <pc:sldMkLst>
          <pc:docMk/>
          <pc:sldMk cId="2902540053" sldId="746"/>
        </pc:sldMkLst>
        <pc:spChg chg="add mod ord">
          <ac:chgData name="Holmes, Ellen [NEA]" userId="8df78491-616d-4641-a13e-176bb27a1b7f" providerId="ADAL" clId="{12DD8CCF-ABB1-4B00-B09D-28F28A48D8C6}" dt="2025-08-11T22:02:24.398" v="2515" actId="700"/>
          <ac:spMkLst>
            <pc:docMk/>
            <pc:sldMk cId="2902540053" sldId="746"/>
            <ac:spMk id="2" creationId="{D53A545B-7294-0999-639B-1743EF6B7D45}"/>
          </ac:spMkLst>
        </pc:spChg>
        <pc:spChg chg="add mod ord">
          <ac:chgData name="Holmes, Ellen [NEA]" userId="8df78491-616d-4641-a13e-176bb27a1b7f" providerId="ADAL" clId="{12DD8CCF-ABB1-4B00-B09D-28F28A48D8C6}" dt="2025-08-11T22:02:24.398" v="2515" actId="700"/>
          <ac:spMkLst>
            <pc:docMk/>
            <pc:sldMk cId="2902540053" sldId="746"/>
            <ac:spMk id="3" creationId="{8ACD1B85-020F-AEF4-C936-D59C4427678F}"/>
          </ac:spMkLst>
        </pc:spChg>
      </pc:sldChg>
      <pc:sldChg chg="del">
        <pc:chgData name="Holmes, Ellen [NEA]" userId="8df78491-616d-4641-a13e-176bb27a1b7f" providerId="ADAL" clId="{12DD8CCF-ABB1-4B00-B09D-28F28A48D8C6}" dt="2025-08-11T16:10:47.391" v="305" actId="2696"/>
        <pc:sldMkLst>
          <pc:docMk/>
          <pc:sldMk cId="3000202328" sldId="746"/>
        </pc:sldMkLst>
      </pc:sldChg>
      <pc:sldChg chg="addSp modSp add mod modClrScheme chgLayout">
        <pc:chgData name="Holmes, Ellen [NEA]" userId="8df78491-616d-4641-a13e-176bb27a1b7f" providerId="ADAL" clId="{12DD8CCF-ABB1-4B00-B09D-28F28A48D8C6}" dt="2025-08-11T22:05:47.841" v="2563" actId="1076"/>
        <pc:sldMkLst>
          <pc:docMk/>
          <pc:sldMk cId="112974367" sldId="747"/>
        </pc:sldMkLst>
        <pc:spChg chg="add mod ord">
          <ac:chgData name="Holmes, Ellen [NEA]" userId="8df78491-616d-4641-a13e-176bb27a1b7f" providerId="ADAL" clId="{12DD8CCF-ABB1-4B00-B09D-28F28A48D8C6}" dt="2025-08-11T22:02:24.398" v="2515" actId="700"/>
          <ac:spMkLst>
            <pc:docMk/>
            <pc:sldMk cId="112974367" sldId="747"/>
            <ac:spMk id="2" creationId="{132BC311-FBE2-8A68-D579-B9260374932F}"/>
          </ac:spMkLst>
        </pc:spChg>
        <pc:spChg chg="mod ord">
          <ac:chgData name="Holmes, Ellen [NEA]" userId="8df78491-616d-4641-a13e-176bb27a1b7f" providerId="ADAL" clId="{12DD8CCF-ABB1-4B00-B09D-28F28A48D8C6}" dt="2025-08-11T22:05:47.841" v="2563" actId="1076"/>
          <ac:spMkLst>
            <pc:docMk/>
            <pc:sldMk cId="112974367" sldId="747"/>
            <ac:spMk id="195" creationId="{00000000-0000-0000-0000-000000000000}"/>
          </ac:spMkLst>
        </pc:spChg>
      </pc:sldChg>
      <pc:sldChg chg="add del">
        <pc:chgData name="Holmes, Ellen [NEA]" userId="8df78491-616d-4641-a13e-176bb27a1b7f" providerId="ADAL" clId="{12DD8CCF-ABB1-4B00-B09D-28F28A48D8C6}" dt="2025-08-11T22:01:44.501" v="2512" actId="2696"/>
        <pc:sldMkLst>
          <pc:docMk/>
          <pc:sldMk cId="1087825951" sldId="747"/>
        </pc:sldMkLst>
      </pc:sldChg>
      <pc:sldChg chg="del">
        <pc:chgData name="Holmes, Ellen [NEA]" userId="8df78491-616d-4641-a13e-176bb27a1b7f" providerId="ADAL" clId="{12DD8CCF-ABB1-4B00-B09D-28F28A48D8C6}" dt="2025-08-11T16:10:47.391" v="305" actId="2696"/>
        <pc:sldMkLst>
          <pc:docMk/>
          <pc:sldMk cId="2357238074" sldId="747"/>
        </pc:sldMkLst>
      </pc:sldChg>
      <pc:sldChg chg="addSp delSp modSp add mod modClrScheme chgLayout">
        <pc:chgData name="Holmes, Ellen [NEA]" userId="8df78491-616d-4641-a13e-176bb27a1b7f" providerId="ADAL" clId="{12DD8CCF-ABB1-4B00-B09D-28F28A48D8C6}" dt="2025-08-11T22:06:12.069" v="2565" actId="255"/>
        <pc:sldMkLst>
          <pc:docMk/>
          <pc:sldMk cId="968193438" sldId="748"/>
        </pc:sldMkLst>
        <pc:spChg chg="add del mod ord">
          <ac:chgData name="Holmes, Ellen [NEA]" userId="8df78491-616d-4641-a13e-176bb27a1b7f" providerId="ADAL" clId="{12DD8CCF-ABB1-4B00-B09D-28F28A48D8C6}" dt="2025-08-11T22:06:04.505" v="2564" actId="26606"/>
          <ac:spMkLst>
            <pc:docMk/>
            <pc:sldMk cId="968193438" sldId="748"/>
            <ac:spMk id="2" creationId="{A3D82938-18FD-112A-0653-C0BD9DC1A169}"/>
          </ac:spMkLst>
        </pc:spChg>
        <pc:spChg chg="mod ord">
          <ac:chgData name="Holmes, Ellen [NEA]" userId="8df78491-616d-4641-a13e-176bb27a1b7f" providerId="ADAL" clId="{12DD8CCF-ABB1-4B00-B09D-28F28A48D8C6}" dt="2025-08-11T22:06:04.505" v="2564" actId="26606"/>
          <ac:spMkLst>
            <pc:docMk/>
            <pc:sldMk cId="968193438" sldId="748"/>
            <ac:spMk id="195" creationId="{00000000-0000-0000-0000-000000000000}"/>
          </ac:spMkLst>
        </pc:spChg>
        <pc:spChg chg="mod ord">
          <ac:chgData name="Holmes, Ellen [NEA]" userId="8df78491-616d-4641-a13e-176bb27a1b7f" providerId="ADAL" clId="{12DD8CCF-ABB1-4B00-B09D-28F28A48D8C6}" dt="2025-08-11T22:06:12.069" v="2565" actId="255"/>
          <ac:spMkLst>
            <pc:docMk/>
            <pc:sldMk cId="968193438" sldId="748"/>
            <ac:spMk id="196" creationId="{00000000-0000-0000-0000-000000000000}"/>
          </ac:spMkLst>
        </pc:spChg>
        <pc:picChg chg="mod">
          <ac:chgData name="Holmes, Ellen [NEA]" userId="8df78491-616d-4641-a13e-176bb27a1b7f" providerId="ADAL" clId="{12DD8CCF-ABB1-4B00-B09D-28F28A48D8C6}" dt="2025-08-11T22:06:04.505" v="2564" actId="26606"/>
          <ac:picMkLst>
            <pc:docMk/>
            <pc:sldMk cId="968193438" sldId="748"/>
            <ac:picMk id="4" creationId="{00000000-0000-0000-0000-000000000000}"/>
          </ac:picMkLst>
        </pc:picChg>
      </pc:sldChg>
      <pc:sldChg chg="add del">
        <pc:chgData name="Holmes, Ellen [NEA]" userId="8df78491-616d-4641-a13e-176bb27a1b7f" providerId="ADAL" clId="{12DD8CCF-ABB1-4B00-B09D-28F28A48D8C6}" dt="2025-08-11T22:01:44.501" v="2512" actId="2696"/>
        <pc:sldMkLst>
          <pc:docMk/>
          <pc:sldMk cId="1177633269" sldId="748"/>
        </pc:sldMkLst>
      </pc:sldChg>
      <pc:sldChg chg="del">
        <pc:chgData name="Holmes, Ellen [NEA]" userId="8df78491-616d-4641-a13e-176bb27a1b7f" providerId="ADAL" clId="{12DD8CCF-ABB1-4B00-B09D-28F28A48D8C6}" dt="2025-08-11T16:10:47.391" v="305" actId="2696"/>
        <pc:sldMkLst>
          <pc:docMk/>
          <pc:sldMk cId="1801739582" sldId="748"/>
        </pc:sldMkLst>
      </pc:sldChg>
      <pc:sldChg chg="addSp modSp add mod ord modClrScheme chgLayout">
        <pc:chgData name="Holmes, Ellen [NEA]" userId="8df78491-616d-4641-a13e-176bb27a1b7f" providerId="ADAL" clId="{12DD8CCF-ABB1-4B00-B09D-28F28A48D8C6}" dt="2025-08-11T22:08:22.067" v="2800"/>
        <pc:sldMkLst>
          <pc:docMk/>
          <pc:sldMk cId="400268073" sldId="749"/>
        </pc:sldMkLst>
        <pc:spChg chg="add mod ord">
          <ac:chgData name="Holmes, Ellen [NEA]" userId="8df78491-616d-4641-a13e-176bb27a1b7f" providerId="ADAL" clId="{12DD8CCF-ABB1-4B00-B09D-28F28A48D8C6}" dt="2025-08-11T22:02:24.398" v="2515" actId="700"/>
          <ac:spMkLst>
            <pc:docMk/>
            <pc:sldMk cId="400268073" sldId="749"/>
            <ac:spMk id="2" creationId="{4B82C54E-352F-97AD-EFAD-B761EE1A0F07}"/>
          </ac:spMkLst>
        </pc:spChg>
        <pc:spChg chg="mod ord">
          <ac:chgData name="Holmes, Ellen [NEA]" userId="8df78491-616d-4641-a13e-176bb27a1b7f" providerId="ADAL" clId="{12DD8CCF-ABB1-4B00-B09D-28F28A48D8C6}" dt="2025-08-11T22:02:24.398" v="2515" actId="700"/>
          <ac:spMkLst>
            <pc:docMk/>
            <pc:sldMk cId="400268073" sldId="749"/>
            <ac:spMk id="195" creationId="{00000000-0000-0000-0000-000000000000}"/>
          </ac:spMkLst>
        </pc:spChg>
      </pc:sldChg>
      <pc:sldChg chg="del">
        <pc:chgData name="Holmes, Ellen [NEA]" userId="8df78491-616d-4641-a13e-176bb27a1b7f" providerId="ADAL" clId="{12DD8CCF-ABB1-4B00-B09D-28F28A48D8C6}" dt="2025-08-11T16:10:47.391" v="305" actId="2696"/>
        <pc:sldMkLst>
          <pc:docMk/>
          <pc:sldMk cId="3867473138" sldId="749"/>
        </pc:sldMkLst>
      </pc:sldChg>
      <pc:sldChg chg="add del">
        <pc:chgData name="Holmes, Ellen [NEA]" userId="8df78491-616d-4641-a13e-176bb27a1b7f" providerId="ADAL" clId="{12DD8CCF-ABB1-4B00-B09D-28F28A48D8C6}" dt="2025-08-11T22:01:44.501" v="2512" actId="2696"/>
        <pc:sldMkLst>
          <pc:docMk/>
          <pc:sldMk cId="4262347291" sldId="749"/>
        </pc:sldMkLst>
      </pc:sldChg>
      <pc:sldChg chg="add del">
        <pc:chgData name="Holmes, Ellen [NEA]" userId="8df78491-616d-4641-a13e-176bb27a1b7f" providerId="ADAL" clId="{12DD8CCF-ABB1-4B00-B09D-28F28A48D8C6}" dt="2025-08-11T22:01:44.501" v="2512" actId="2696"/>
        <pc:sldMkLst>
          <pc:docMk/>
          <pc:sldMk cId="83387674" sldId="752"/>
        </pc:sldMkLst>
      </pc:sldChg>
      <pc:sldChg chg="del">
        <pc:chgData name="Holmes, Ellen [NEA]" userId="8df78491-616d-4641-a13e-176bb27a1b7f" providerId="ADAL" clId="{12DD8CCF-ABB1-4B00-B09D-28F28A48D8C6}" dt="2025-08-11T16:10:47.391" v="305" actId="2696"/>
        <pc:sldMkLst>
          <pc:docMk/>
          <pc:sldMk cId="743500054" sldId="752"/>
        </pc:sldMkLst>
      </pc:sldChg>
      <pc:sldChg chg="modSp add mod modClrScheme chgLayout">
        <pc:chgData name="Holmes, Ellen [NEA]" userId="8df78491-616d-4641-a13e-176bb27a1b7f" providerId="ADAL" clId="{12DD8CCF-ABB1-4B00-B09D-28F28A48D8C6}" dt="2025-08-11T22:06:29.990" v="2567" actId="1076"/>
        <pc:sldMkLst>
          <pc:docMk/>
          <pc:sldMk cId="918035154" sldId="752"/>
        </pc:sldMkLst>
        <pc:spChg chg="mod ord">
          <ac:chgData name="Holmes, Ellen [NEA]" userId="8df78491-616d-4641-a13e-176bb27a1b7f" providerId="ADAL" clId="{12DD8CCF-ABB1-4B00-B09D-28F28A48D8C6}" dt="2025-08-11T22:06:25.219" v="2566" actId="1076"/>
          <ac:spMkLst>
            <pc:docMk/>
            <pc:sldMk cId="918035154" sldId="752"/>
            <ac:spMk id="2" creationId="{00000000-0000-0000-0000-000000000000}"/>
          </ac:spMkLst>
        </pc:spChg>
        <pc:spChg chg="mod ord">
          <ac:chgData name="Holmes, Ellen [NEA]" userId="8df78491-616d-4641-a13e-176bb27a1b7f" providerId="ADAL" clId="{12DD8CCF-ABB1-4B00-B09D-28F28A48D8C6}" dt="2025-08-11T22:06:29.990" v="2567" actId="1076"/>
          <ac:spMkLst>
            <pc:docMk/>
            <pc:sldMk cId="918035154" sldId="752"/>
            <ac:spMk id="3" creationId="{00000000-0000-0000-0000-000000000000}"/>
          </ac:spMkLst>
        </pc:spChg>
      </pc:sldChg>
      <pc:sldChg chg="modSp add mod modClrScheme chgLayout">
        <pc:chgData name="Holmes, Ellen [NEA]" userId="8df78491-616d-4641-a13e-176bb27a1b7f" providerId="ADAL" clId="{12DD8CCF-ABB1-4B00-B09D-28F28A48D8C6}" dt="2025-08-11T22:17:11.889" v="3438" actId="1076"/>
        <pc:sldMkLst>
          <pc:docMk/>
          <pc:sldMk cId="583986283" sldId="755"/>
        </pc:sldMkLst>
        <pc:spChg chg="mod ord">
          <ac:chgData name="Holmes, Ellen [NEA]" userId="8df78491-616d-4641-a13e-176bb27a1b7f" providerId="ADAL" clId="{12DD8CCF-ABB1-4B00-B09D-28F28A48D8C6}" dt="2025-08-11T22:02:24.398" v="2515" actId="700"/>
          <ac:spMkLst>
            <pc:docMk/>
            <pc:sldMk cId="583986283" sldId="755"/>
            <ac:spMk id="2" creationId="{00000000-0000-0000-0000-000000000000}"/>
          </ac:spMkLst>
        </pc:spChg>
        <pc:spChg chg="mod ord">
          <ac:chgData name="Holmes, Ellen [NEA]" userId="8df78491-616d-4641-a13e-176bb27a1b7f" providerId="ADAL" clId="{12DD8CCF-ABB1-4B00-B09D-28F28A48D8C6}" dt="2025-08-11T22:17:11.889" v="3438" actId="1076"/>
          <ac:spMkLst>
            <pc:docMk/>
            <pc:sldMk cId="583986283" sldId="755"/>
            <ac:spMk id="3" creationId="{00000000-0000-0000-0000-000000000000}"/>
          </ac:spMkLst>
        </pc:spChg>
      </pc:sldChg>
      <pc:sldChg chg="add del">
        <pc:chgData name="Holmes, Ellen [NEA]" userId="8df78491-616d-4641-a13e-176bb27a1b7f" providerId="ADAL" clId="{12DD8CCF-ABB1-4B00-B09D-28F28A48D8C6}" dt="2025-08-11T22:01:44.501" v="2512" actId="2696"/>
        <pc:sldMkLst>
          <pc:docMk/>
          <pc:sldMk cId="818678526" sldId="755"/>
        </pc:sldMkLst>
      </pc:sldChg>
      <pc:sldChg chg="del">
        <pc:chgData name="Holmes, Ellen [NEA]" userId="8df78491-616d-4641-a13e-176bb27a1b7f" providerId="ADAL" clId="{12DD8CCF-ABB1-4B00-B09D-28F28A48D8C6}" dt="2025-08-11T16:10:47.391" v="305" actId="2696"/>
        <pc:sldMkLst>
          <pc:docMk/>
          <pc:sldMk cId="3209677966" sldId="755"/>
        </pc:sldMkLst>
      </pc:sldChg>
      <pc:sldChg chg="del">
        <pc:chgData name="Holmes, Ellen [NEA]" userId="8df78491-616d-4641-a13e-176bb27a1b7f" providerId="ADAL" clId="{12DD8CCF-ABB1-4B00-B09D-28F28A48D8C6}" dt="2025-08-11T22:44:23.749" v="4095" actId="2696"/>
        <pc:sldMkLst>
          <pc:docMk/>
          <pc:sldMk cId="1048179803" sldId="757"/>
        </pc:sldMkLst>
      </pc:sldChg>
      <pc:sldChg chg="add">
        <pc:chgData name="Holmes, Ellen [NEA]" userId="8df78491-616d-4641-a13e-176bb27a1b7f" providerId="ADAL" clId="{12DD8CCF-ABB1-4B00-B09D-28F28A48D8C6}" dt="2025-08-11T22:44:39.790" v="4096"/>
        <pc:sldMkLst>
          <pc:docMk/>
          <pc:sldMk cId="2162217105" sldId="757"/>
        </pc:sldMkLst>
      </pc:sldChg>
      <pc:sldChg chg="del">
        <pc:chgData name="Holmes, Ellen [NEA]" userId="8df78491-616d-4641-a13e-176bb27a1b7f" providerId="ADAL" clId="{12DD8CCF-ABB1-4B00-B09D-28F28A48D8C6}" dt="2025-08-11T22:44:23.749" v="4095" actId="2696"/>
        <pc:sldMkLst>
          <pc:docMk/>
          <pc:sldMk cId="2427460696" sldId="759"/>
        </pc:sldMkLst>
      </pc:sldChg>
      <pc:sldChg chg="add">
        <pc:chgData name="Holmes, Ellen [NEA]" userId="8df78491-616d-4641-a13e-176bb27a1b7f" providerId="ADAL" clId="{12DD8CCF-ABB1-4B00-B09D-28F28A48D8C6}" dt="2025-08-11T22:44:39.790" v="4096"/>
        <pc:sldMkLst>
          <pc:docMk/>
          <pc:sldMk cId="4072792584" sldId="759"/>
        </pc:sldMkLst>
      </pc:sldChg>
      <pc:sldChg chg="add">
        <pc:chgData name="Holmes, Ellen [NEA]" userId="8df78491-616d-4641-a13e-176bb27a1b7f" providerId="ADAL" clId="{12DD8CCF-ABB1-4B00-B09D-28F28A48D8C6}" dt="2025-08-11T22:44:39.790" v="4096"/>
        <pc:sldMkLst>
          <pc:docMk/>
          <pc:sldMk cId="533654396" sldId="760"/>
        </pc:sldMkLst>
      </pc:sldChg>
      <pc:sldChg chg="del">
        <pc:chgData name="Holmes, Ellen [NEA]" userId="8df78491-616d-4641-a13e-176bb27a1b7f" providerId="ADAL" clId="{12DD8CCF-ABB1-4B00-B09D-28F28A48D8C6}" dt="2025-08-11T22:44:23.749" v="4095" actId="2696"/>
        <pc:sldMkLst>
          <pc:docMk/>
          <pc:sldMk cId="1948927966" sldId="760"/>
        </pc:sldMkLst>
      </pc:sldChg>
      <pc:sldChg chg="del">
        <pc:chgData name="Holmes, Ellen [NEA]" userId="8df78491-616d-4641-a13e-176bb27a1b7f" providerId="ADAL" clId="{12DD8CCF-ABB1-4B00-B09D-28F28A48D8C6}" dt="2025-08-11T22:45:21.629" v="4098" actId="2696"/>
        <pc:sldMkLst>
          <pc:docMk/>
          <pc:sldMk cId="1519734416" sldId="761"/>
        </pc:sldMkLst>
      </pc:sldChg>
      <pc:sldChg chg="modSp add mod">
        <pc:chgData name="Holmes, Ellen [NEA]" userId="8df78491-616d-4641-a13e-176bb27a1b7f" providerId="ADAL" clId="{12DD8CCF-ABB1-4B00-B09D-28F28A48D8C6}" dt="2025-08-11T22:50:31.224" v="4440" actId="27636"/>
        <pc:sldMkLst>
          <pc:docMk/>
          <pc:sldMk cId="2403800175" sldId="761"/>
        </pc:sldMkLst>
        <pc:spChg chg="mod">
          <ac:chgData name="Holmes, Ellen [NEA]" userId="8df78491-616d-4641-a13e-176bb27a1b7f" providerId="ADAL" clId="{12DD8CCF-ABB1-4B00-B09D-28F28A48D8C6}" dt="2025-08-11T22:50:31.224" v="4440" actId="27636"/>
          <ac:spMkLst>
            <pc:docMk/>
            <pc:sldMk cId="2403800175" sldId="761"/>
            <ac:spMk id="2" creationId="{00000000-0000-0000-0000-000000000000}"/>
          </ac:spMkLst>
        </pc:spChg>
        <pc:spChg chg="mod">
          <ac:chgData name="Holmes, Ellen [NEA]" userId="8df78491-616d-4641-a13e-176bb27a1b7f" providerId="ADAL" clId="{12DD8CCF-ABB1-4B00-B09D-28F28A48D8C6}" dt="2025-08-11T22:50:20.520" v="4437" actId="20577"/>
          <ac:spMkLst>
            <pc:docMk/>
            <pc:sldMk cId="2403800175" sldId="761"/>
            <ac:spMk id="3" creationId="{00000000-0000-0000-0000-000000000000}"/>
          </ac:spMkLst>
        </pc:spChg>
        <pc:picChg chg="mod">
          <ac:chgData name="Holmes, Ellen [NEA]" userId="8df78491-616d-4641-a13e-176bb27a1b7f" providerId="ADAL" clId="{12DD8CCF-ABB1-4B00-B09D-28F28A48D8C6}" dt="2025-08-11T22:49:29.458" v="4265" actId="14100"/>
          <ac:picMkLst>
            <pc:docMk/>
            <pc:sldMk cId="2403800175" sldId="761"/>
            <ac:picMk id="4098" creationId="{00000000-0000-0000-0000-000000000000}"/>
          </ac:picMkLst>
        </pc:picChg>
      </pc:sldChg>
      <pc:sldChg chg="modSp add mod modClrScheme chgLayout">
        <pc:chgData name="Holmes, Ellen [NEA]" userId="8df78491-616d-4641-a13e-176bb27a1b7f" providerId="ADAL" clId="{12DD8CCF-ABB1-4B00-B09D-28F28A48D8C6}" dt="2025-08-11T22:50:57.666" v="4445" actId="6549"/>
        <pc:sldMkLst>
          <pc:docMk/>
          <pc:sldMk cId="3125201312" sldId="762"/>
        </pc:sldMkLst>
        <pc:spChg chg="mod">
          <ac:chgData name="Holmes, Ellen [NEA]" userId="8df78491-616d-4641-a13e-176bb27a1b7f" providerId="ADAL" clId="{12DD8CCF-ABB1-4B00-B09D-28F28A48D8C6}" dt="2025-08-11T22:47:38.416" v="4109" actId="26606"/>
          <ac:spMkLst>
            <pc:docMk/>
            <pc:sldMk cId="3125201312" sldId="762"/>
            <ac:spMk id="3" creationId="{00000000-0000-0000-0000-000000000000}"/>
          </ac:spMkLst>
        </pc:spChg>
        <pc:spChg chg="mod">
          <ac:chgData name="Holmes, Ellen [NEA]" userId="8df78491-616d-4641-a13e-176bb27a1b7f" providerId="ADAL" clId="{12DD8CCF-ABB1-4B00-B09D-28F28A48D8C6}" dt="2025-08-11T22:50:57.666" v="4445" actId="6549"/>
          <ac:spMkLst>
            <pc:docMk/>
            <pc:sldMk cId="3125201312" sldId="762"/>
            <ac:spMk id="4" creationId="{00000000-0000-0000-0000-000000000000}"/>
          </ac:spMkLst>
        </pc:spChg>
        <pc:graphicFrameChg chg="mod modGraphic">
          <ac:chgData name="Holmes, Ellen [NEA]" userId="8df78491-616d-4641-a13e-176bb27a1b7f" providerId="ADAL" clId="{12DD8CCF-ABB1-4B00-B09D-28F28A48D8C6}" dt="2025-08-11T22:47:38.416" v="4109" actId="26606"/>
          <ac:graphicFrameMkLst>
            <pc:docMk/>
            <pc:sldMk cId="3125201312" sldId="762"/>
            <ac:graphicFrameMk id="5" creationId="{00000000-0000-0000-0000-000000000000}"/>
          </ac:graphicFrameMkLst>
        </pc:graphicFrameChg>
      </pc:sldChg>
      <pc:sldChg chg="del">
        <pc:chgData name="Holmes, Ellen [NEA]" userId="8df78491-616d-4641-a13e-176bb27a1b7f" providerId="ADAL" clId="{12DD8CCF-ABB1-4B00-B09D-28F28A48D8C6}" dt="2025-08-11T22:45:21.629" v="4098" actId="2696"/>
        <pc:sldMkLst>
          <pc:docMk/>
          <pc:sldMk cId="3629308308" sldId="762"/>
        </pc:sldMkLst>
      </pc:sldChg>
      <pc:sldChg chg="modSp new del mod">
        <pc:chgData name="Holmes, Ellen [NEA]" userId="8df78491-616d-4641-a13e-176bb27a1b7f" providerId="ADAL" clId="{12DD8CCF-ABB1-4B00-B09D-28F28A48D8C6}" dt="2025-08-11T15:58:39.587" v="52" actId="47"/>
        <pc:sldMkLst>
          <pc:docMk/>
          <pc:sldMk cId="2674456089" sldId="763"/>
        </pc:sldMkLst>
        <pc:spChg chg="mod">
          <ac:chgData name="Holmes, Ellen [NEA]" userId="8df78491-616d-4641-a13e-176bb27a1b7f" providerId="ADAL" clId="{12DD8CCF-ABB1-4B00-B09D-28F28A48D8C6}" dt="2025-08-11T15:58:16.753" v="44" actId="113"/>
          <ac:spMkLst>
            <pc:docMk/>
            <pc:sldMk cId="2674456089" sldId="763"/>
            <ac:spMk id="2" creationId="{35A699FB-79D0-53EC-65B5-201139450EFA}"/>
          </ac:spMkLst>
        </pc:spChg>
      </pc:sldChg>
      <pc:sldChg chg="add">
        <pc:chgData name="Holmes, Ellen [NEA]" userId="8df78491-616d-4641-a13e-176bb27a1b7f" providerId="ADAL" clId="{12DD8CCF-ABB1-4B00-B09D-28F28A48D8C6}" dt="2025-08-11T15:58:37.530" v="45"/>
        <pc:sldMkLst>
          <pc:docMk/>
          <pc:sldMk cId="3763120121" sldId="764"/>
        </pc:sldMkLst>
      </pc:sldChg>
      <pc:sldChg chg="modSp add mod">
        <pc:chgData name="Holmes, Ellen [NEA]" userId="8df78491-616d-4641-a13e-176bb27a1b7f" providerId="ADAL" clId="{12DD8CCF-ABB1-4B00-B09D-28F28A48D8C6}" dt="2025-08-11T16:03:43.447" v="188" actId="1076"/>
        <pc:sldMkLst>
          <pc:docMk/>
          <pc:sldMk cId="1043209354" sldId="765"/>
        </pc:sldMkLst>
        <pc:spChg chg="mod">
          <ac:chgData name="Holmes, Ellen [NEA]" userId="8df78491-616d-4641-a13e-176bb27a1b7f" providerId="ADAL" clId="{12DD8CCF-ABB1-4B00-B09D-28F28A48D8C6}" dt="2025-08-11T16:03:43.447" v="188" actId="1076"/>
          <ac:spMkLst>
            <pc:docMk/>
            <pc:sldMk cId="1043209354" sldId="765"/>
            <ac:spMk id="3" creationId="{CA0B8784-AA05-A55D-9F05-CD49ED8B4B06}"/>
          </ac:spMkLst>
        </pc:spChg>
      </pc:sldChg>
      <pc:sldChg chg="add">
        <pc:chgData name="Holmes, Ellen [NEA]" userId="8df78491-616d-4641-a13e-176bb27a1b7f" providerId="ADAL" clId="{12DD8CCF-ABB1-4B00-B09D-28F28A48D8C6}" dt="2025-08-11T16:07:25.190" v="189"/>
        <pc:sldMkLst>
          <pc:docMk/>
          <pc:sldMk cId="253926368" sldId="766"/>
        </pc:sldMkLst>
      </pc:sldChg>
      <pc:sldChg chg="add">
        <pc:chgData name="Holmes, Ellen [NEA]" userId="8df78491-616d-4641-a13e-176bb27a1b7f" providerId="ADAL" clId="{12DD8CCF-ABB1-4B00-B09D-28F28A48D8C6}" dt="2025-08-11T16:23:12.148" v="310"/>
        <pc:sldMkLst>
          <pc:docMk/>
          <pc:sldMk cId="3054433858" sldId="767"/>
        </pc:sldMkLst>
      </pc:sldChg>
      <pc:sldChg chg="add">
        <pc:chgData name="Holmes, Ellen [NEA]" userId="8df78491-616d-4641-a13e-176bb27a1b7f" providerId="ADAL" clId="{12DD8CCF-ABB1-4B00-B09D-28F28A48D8C6}" dt="2025-08-11T16:23:12.148" v="310"/>
        <pc:sldMkLst>
          <pc:docMk/>
          <pc:sldMk cId="3417417038" sldId="768"/>
        </pc:sldMkLst>
      </pc:sldChg>
      <pc:sldChg chg="add del">
        <pc:chgData name="Holmes, Ellen [NEA]" userId="8df78491-616d-4641-a13e-176bb27a1b7f" providerId="ADAL" clId="{12DD8CCF-ABB1-4B00-B09D-28F28A48D8C6}" dt="2025-08-11T16:27:59.552" v="328" actId="47"/>
        <pc:sldMkLst>
          <pc:docMk/>
          <pc:sldMk cId="1608802846" sldId="769"/>
        </pc:sldMkLst>
      </pc:sldChg>
      <pc:sldChg chg="add">
        <pc:chgData name="Holmes, Ellen [NEA]" userId="8df78491-616d-4641-a13e-176bb27a1b7f" providerId="ADAL" clId="{12DD8CCF-ABB1-4B00-B09D-28F28A48D8C6}" dt="2025-08-11T16:23:12.148" v="310"/>
        <pc:sldMkLst>
          <pc:docMk/>
          <pc:sldMk cId="1843413314" sldId="770"/>
        </pc:sldMkLst>
      </pc:sldChg>
      <pc:sldChg chg="add">
        <pc:chgData name="Holmes, Ellen [NEA]" userId="8df78491-616d-4641-a13e-176bb27a1b7f" providerId="ADAL" clId="{12DD8CCF-ABB1-4B00-B09D-28F28A48D8C6}" dt="2025-08-11T16:23:12.148" v="310"/>
        <pc:sldMkLst>
          <pc:docMk/>
          <pc:sldMk cId="1028407227" sldId="771"/>
        </pc:sldMkLst>
      </pc:sldChg>
      <pc:sldChg chg="add del">
        <pc:chgData name="Holmes, Ellen [NEA]" userId="8df78491-616d-4641-a13e-176bb27a1b7f" providerId="ADAL" clId="{12DD8CCF-ABB1-4B00-B09D-28F28A48D8C6}" dt="2025-08-11T16:28:04.815" v="329" actId="47"/>
        <pc:sldMkLst>
          <pc:docMk/>
          <pc:sldMk cId="604076053" sldId="772"/>
        </pc:sldMkLst>
      </pc:sldChg>
      <pc:sldChg chg="add">
        <pc:chgData name="Holmes, Ellen [NEA]" userId="8df78491-616d-4641-a13e-176bb27a1b7f" providerId="ADAL" clId="{12DD8CCF-ABB1-4B00-B09D-28F28A48D8C6}" dt="2025-08-11T16:23:12.148" v="310"/>
        <pc:sldMkLst>
          <pc:docMk/>
          <pc:sldMk cId="3369431506" sldId="773"/>
        </pc:sldMkLst>
      </pc:sldChg>
      <pc:sldChg chg="add">
        <pc:chgData name="Holmes, Ellen [NEA]" userId="8df78491-616d-4641-a13e-176bb27a1b7f" providerId="ADAL" clId="{12DD8CCF-ABB1-4B00-B09D-28F28A48D8C6}" dt="2025-08-11T16:23:12.148" v="310"/>
        <pc:sldMkLst>
          <pc:docMk/>
          <pc:sldMk cId="3851124564" sldId="774"/>
        </pc:sldMkLst>
      </pc:sldChg>
      <pc:sldChg chg="add del">
        <pc:chgData name="Holmes, Ellen [NEA]" userId="8df78491-616d-4641-a13e-176bb27a1b7f" providerId="ADAL" clId="{12DD8CCF-ABB1-4B00-B09D-28F28A48D8C6}" dt="2025-08-11T16:28:10.360" v="330" actId="47"/>
        <pc:sldMkLst>
          <pc:docMk/>
          <pc:sldMk cId="4243688915" sldId="775"/>
        </pc:sldMkLst>
      </pc:sldChg>
      <pc:sldChg chg="add">
        <pc:chgData name="Holmes, Ellen [NEA]" userId="8df78491-616d-4641-a13e-176bb27a1b7f" providerId="ADAL" clId="{12DD8CCF-ABB1-4B00-B09D-28F28A48D8C6}" dt="2025-08-11T16:23:12.148" v="310"/>
        <pc:sldMkLst>
          <pc:docMk/>
          <pc:sldMk cId="2677953418" sldId="776"/>
        </pc:sldMkLst>
      </pc:sldChg>
      <pc:sldChg chg="add">
        <pc:chgData name="Holmes, Ellen [NEA]" userId="8df78491-616d-4641-a13e-176bb27a1b7f" providerId="ADAL" clId="{12DD8CCF-ABB1-4B00-B09D-28F28A48D8C6}" dt="2025-08-11T16:23:12.148" v="310"/>
        <pc:sldMkLst>
          <pc:docMk/>
          <pc:sldMk cId="327038051" sldId="777"/>
        </pc:sldMkLst>
      </pc:sldChg>
      <pc:sldChg chg="add del">
        <pc:chgData name="Holmes, Ellen [NEA]" userId="8df78491-616d-4641-a13e-176bb27a1b7f" providerId="ADAL" clId="{12DD8CCF-ABB1-4B00-B09D-28F28A48D8C6}" dt="2025-08-11T16:28:13.702" v="331" actId="47"/>
        <pc:sldMkLst>
          <pc:docMk/>
          <pc:sldMk cId="3989624942" sldId="778"/>
        </pc:sldMkLst>
      </pc:sldChg>
      <pc:sldChg chg="add">
        <pc:chgData name="Holmes, Ellen [NEA]" userId="8df78491-616d-4641-a13e-176bb27a1b7f" providerId="ADAL" clId="{12DD8CCF-ABB1-4B00-B09D-28F28A48D8C6}" dt="2025-08-11T16:23:12.148" v="310"/>
        <pc:sldMkLst>
          <pc:docMk/>
          <pc:sldMk cId="1018689024" sldId="779"/>
        </pc:sldMkLst>
      </pc:sldChg>
      <pc:sldChg chg="add">
        <pc:chgData name="Holmes, Ellen [NEA]" userId="8df78491-616d-4641-a13e-176bb27a1b7f" providerId="ADAL" clId="{12DD8CCF-ABB1-4B00-B09D-28F28A48D8C6}" dt="2025-08-11T16:23:12.148" v="310"/>
        <pc:sldMkLst>
          <pc:docMk/>
          <pc:sldMk cId="3995304989" sldId="780"/>
        </pc:sldMkLst>
      </pc:sldChg>
      <pc:sldChg chg="add del">
        <pc:chgData name="Holmes, Ellen [NEA]" userId="8df78491-616d-4641-a13e-176bb27a1b7f" providerId="ADAL" clId="{12DD8CCF-ABB1-4B00-B09D-28F28A48D8C6}" dt="2025-08-11T16:28:18.456" v="332" actId="47"/>
        <pc:sldMkLst>
          <pc:docMk/>
          <pc:sldMk cId="2444176254" sldId="781"/>
        </pc:sldMkLst>
      </pc:sldChg>
      <pc:sldChg chg="add">
        <pc:chgData name="Holmes, Ellen [NEA]" userId="8df78491-616d-4641-a13e-176bb27a1b7f" providerId="ADAL" clId="{12DD8CCF-ABB1-4B00-B09D-28F28A48D8C6}" dt="2025-08-11T16:23:12.148" v="310"/>
        <pc:sldMkLst>
          <pc:docMk/>
          <pc:sldMk cId="4087339712" sldId="782"/>
        </pc:sldMkLst>
      </pc:sldChg>
      <pc:sldChg chg="add">
        <pc:chgData name="Holmes, Ellen [NEA]" userId="8df78491-616d-4641-a13e-176bb27a1b7f" providerId="ADAL" clId="{12DD8CCF-ABB1-4B00-B09D-28F28A48D8C6}" dt="2025-08-11T16:23:12.148" v="310"/>
        <pc:sldMkLst>
          <pc:docMk/>
          <pc:sldMk cId="2207886978" sldId="783"/>
        </pc:sldMkLst>
      </pc:sldChg>
      <pc:sldChg chg="modSp add mod">
        <pc:chgData name="Holmes, Ellen [NEA]" userId="8df78491-616d-4641-a13e-176bb27a1b7f" providerId="ADAL" clId="{12DD8CCF-ABB1-4B00-B09D-28F28A48D8C6}" dt="2025-08-11T16:31:55.983" v="489" actId="20577"/>
        <pc:sldMkLst>
          <pc:docMk/>
          <pc:sldMk cId="2649094170" sldId="784"/>
        </pc:sldMkLst>
        <pc:spChg chg="mod">
          <ac:chgData name="Holmes, Ellen [NEA]" userId="8df78491-616d-4641-a13e-176bb27a1b7f" providerId="ADAL" clId="{12DD8CCF-ABB1-4B00-B09D-28F28A48D8C6}" dt="2025-08-11T16:31:55.983" v="489" actId="20577"/>
          <ac:spMkLst>
            <pc:docMk/>
            <pc:sldMk cId="2649094170" sldId="784"/>
            <ac:spMk id="3" creationId="{332FEE30-F09F-CE3C-F0E3-ADE02ACDBC4B}"/>
          </ac:spMkLst>
        </pc:spChg>
      </pc:sldChg>
      <pc:sldChg chg="addSp delSp modSp new mod ord">
        <pc:chgData name="Holmes, Ellen [NEA]" userId="8df78491-616d-4641-a13e-176bb27a1b7f" providerId="ADAL" clId="{12DD8CCF-ABB1-4B00-B09D-28F28A48D8C6}" dt="2025-08-11T16:42:46.561" v="657" actId="478"/>
        <pc:sldMkLst>
          <pc:docMk/>
          <pc:sldMk cId="1595285532" sldId="785"/>
        </pc:sldMkLst>
        <pc:spChg chg="mod">
          <ac:chgData name="Holmes, Ellen [NEA]" userId="8df78491-616d-4641-a13e-176bb27a1b7f" providerId="ADAL" clId="{12DD8CCF-ABB1-4B00-B09D-28F28A48D8C6}" dt="2025-08-11T16:40:45.960" v="634" actId="14100"/>
          <ac:spMkLst>
            <pc:docMk/>
            <pc:sldMk cId="1595285532" sldId="785"/>
            <ac:spMk id="2" creationId="{47F3D1AB-E482-0D74-8692-D3EF49B33243}"/>
          </ac:spMkLst>
        </pc:spChg>
        <pc:spChg chg="del">
          <ac:chgData name="Holmes, Ellen [NEA]" userId="8df78491-616d-4641-a13e-176bb27a1b7f" providerId="ADAL" clId="{12DD8CCF-ABB1-4B00-B09D-28F28A48D8C6}" dt="2025-08-11T16:42:46.561" v="657" actId="478"/>
          <ac:spMkLst>
            <pc:docMk/>
            <pc:sldMk cId="1595285532" sldId="785"/>
            <ac:spMk id="3" creationId="{50C1B321-40F3-CD7E-5CD1-0FC3F1F0E9E9}"/>
          </ac:spMkLst>
        </pc:spChg>
        <pc:picChg chg="add mod">
          <ac:chgData name="Holmes, Ellen [NEA]" userId="8df78491-616d-4641-a13e-176bb27a1b7f" providerId="ADAL" clId="{12DD8CCF-ABB1-4B00-B09D-28F28A48D8C6}" dt="2025-08-11T16:40:52.633" v="637" actId="1076"/>
          <ac:picMkLst>
            <pc:docMk/>
            <pc:sldMk cId="1595285532" sldId="785"/>
            <ac:picMk id="4" creationId="{437F01D9-2C03-835A-9210-19DFB00B9D2A}"/>
          </ac:picMkLst>
        </pc:picChg>
      </pc:sldChg>
      <pc:sldChg chg="modSp new mod">
        <pc:chgData name="Holmes, Ellen [NEA]" userId="8df78491-616d-4641-a13e-176bb27a1b7f" providerId="ADAL" clId="{12DD8CCF-ABB1-4B00-B09D-28F28A48D8C6}" dt="2025-08-11T16:46:34.662" v="682" actId="20577"/>
        <pc:sldMkLst>
          <pc:docMk/>
          <pc:sldMk cId="3867610052" sldId="786"/>
        </pc:sldMkLst>
        <pc:spChg chg="mod">
          <ac:chgData name="Holmes, Ellen [NEA]" userId="8df78491-616d-4641-a13e-176bb27a1b7f" providerId="ADAL" clId="{12DD8CCF-ABB1-4B00-B09D-28F28A48D8C6}" dt="2025-08-11T16:46:34.662" v="682" actId="20577"/>
          <ac:spMkLst>
            <pc:docMk/>
            <pc:sldMk cId="3867610052" sldId="786"/>
            <ac:spMk id="2" creationId="{F425206C-11C6-7F28-39E9-2E8FE7EB4013}"/>
          </ac:spMkLst>
        </pc:spChg>
      </pc:sldChg>
      <pc:sldChg chg="modSp add mod">
        <pc:chgData name="Holmes, Ellen [NEA]" userId="8df78491-616d-4641-a13e-176bb27a1b7f" providerId="ADAL" clId="{12DD8CCF-ABB1-4B00-B09D-28F28A48D8C6}" dt="2025-08-11T16:57:02.078" v="691" actId="255"/>
        <pc:sldMkLst>
          <pc:docMk/>
          <pc:sldMk cId="452222653" sldId="787"/>
        </pc:sldMkLst>
        <pc:spChg chg="mod">
          <ac:chgData name="Holmes, Ellen [NEA]" userId="8df78491-616d-4641-a13e-176bb27a1b7f" providerId="ADAL" clId="{12DD8CCF-ABB1-4B00-B09D-28F28A48D8C6}" dt="2025-08-11T16:57:02.078" v="691" actId="255"/>
          <ac:spMkLst>
            <pc:docMk/>
            <pc:sldMk cId="452222653" sldId="787"/>
            <ac:spMk id="3" creationId="{FF6334AE-DA3D-482E-A4AE-7899AB312CB7}"/>
          </ac:spMkLst>
        </pc:spChg>
      </pc:sldChg>
      <pc:sldChg chg="modSp mod">
        <pc:chgData name="Holmes, Ellen [NEA]" userId="8df78491-616d-4641-a13e-176bb27a1b7f" providerId="ADAL" clId="{12DD8CCF-ABB1-4B00-B09D-28F28A48D8C6}" dt="2025-08-11T21:37:20.826" v="1636" actId="14100"/>
        <pc:sldMkLst>
          <pc:docMk/>
          <pc:sldMk cId="758386408" sldId="792"/>
        </pc:sldMkLst>
        <pc:spChg chg="mod">
          <ac:chgData name="Holmes, Ellen [NEA]" userId="8df78491-616d-4641-a13e-176bb27a1b7f" providerId="ADAL" clId="{12DD8CCF-ABB1-4B00-B09D-28F28A48D8C6}" dt="2025-08-11T21:36:38.113" v="1584" actId="20577"/>
          <ac:spMkLst>
            <pc:docMk/>
            <pc:sldMk cId="758386408" sldId="792"/>
            <ac:spMk id="2" creationId="{CFFF8A60-84CA-DB6D-8166-3DB83BF947B4}"/>
          </ac:spMkLst>
        </pc:spChg>
        <pc:spChg chg="mod">
          <ac:chgData name="Holmes, Ellen [NEA]" userId="8df78491-616d-4641-a13e-176bb27a1b7f" providerId="ADAL" clId="{12DD8CCF-ABB1-4B00-B09D-28F28A48D8C6}" dt="2025-08-11T21:37:20.826" v="1636" actId="14100"/>
          <ac:spMkLst>
            <pc:docMk/>
            <pc:sldMk cId="758386408" sldId="792"/>
            <ac:spMk id="3" creationId="{AAD0D3A2-59CF-BE65-1641-507EA9CB2920}"/>
          </ac:spMkLst>
        </pc:spChg>
      </pc:sldChg>
      <pc:sldChg chg="add del">
        <pc:chgData name="Holmes, Ellen [NEA]" userId="8df78491-616d-4641-a13e-176bb27a1b7f" providerId="ADAL" clId="{12DD8CCF-ABB1-4B00-B09D-28F28A48D8C6}" dt="2025-08-11T22:30:58.430" v="3636" actId="2696"/>
        <pc:sldMkLst>
          <pc:docMk/>
          <pc:sldMk cId="1926410901" sldId="798"/>
        </pc:sldMkLst>
      </pc:sldChg>
      <pc:sldChg chg="add">
        <pc:chgData name="Holmes, Ellen [NEA]" userId="8df78491-616d-4641-a13e-176bb27a1b7f" providerId="ADAL" clId="{12DD8CCF-ABB1-4B00-B09D-28F28A48D8C6}" dt="2025-08-11T22:31:10.531" v="3637"/>
        <pc:sldMkLst>
          <pc:docMk/>
          <pc:sldMk cId="3878356791" sldId="798"/>
        </pc:sldMkLst>
      </pc:sldChg>
      <pc:sldChg chg="add del">
        <pc:chgData name="Holmes, Ellen [NEA]" userId="8df78491-616d-4641-a13e-176bb27a1b7f" providerId="ADAL" clId="{12DD8CCF-ABB1-4B00-B09D-28F28A48D8C6}" dt="2025-08-11T22:33:07.243" v="3713" actId="47"/>
        <pc:sldMkLst>
          <pc:docMk/>
          <pc:sldMk cId="487566511" sldId="799"/>
        </pc:sldMkLst>
      </pc:sldChg>
      <pc:sldChg chg="add del">
        <pc:chgData name="Holmes, Ellen [NEA]" userId="8df78491-616d-4641-a13e-176bb27a1b7f" providerId="ADAL" clId="{12DD8CCF-ABB1-4B00-B09D-28F28A48D8C6}" dt="2025-08-11T22:30:58.430" v="3636" actId="2696"/>
        <pc:sldMkLst>
          <pc:docMk/>
          <pc:sldMk cId="602623686" sldId="799"/>
        </pc:sldMkLst>
      </pc:sldChg>
      <pc:sldChg chg="modSp add del mod ord">
        <pc:chgData name="Holmes, Ellen [NEA]" userId="8df78491-616d-4641-a13e-176bb27a1b7f" providerId="ADAL" clId="{12DD8CCF-ABB1-4B00-B09D-28F28A48D8C6}" dt="2025-08-11T22:30:58.430" v="3636" actId="2696"/>
        <pc:sldMkLst>
          <pc:docMk/>
          <pc:sldMk cId="647385772" sldId="800"/>
        </pc:sldMkLst>
        <pc:spChg chg="mod">
          <ac:chgData name="Holmes, Ellen [NEA]" userId="8df78491-616d-4641-a13e-176bb27a1b7f" providerId="ADAL" clId="{12DD8CCF-ABB1-4B00-B09D-28F28A48D8C6}" dt="2025-08-11T21:50:00.006" v="1916" actId="14100"/>
          <ac:spMkLst>
            <pc:docMk/>
            <pc:sldMk cId="647385772" sldId="800"/>
            <ac:spMk id="3" creationId="{F315F96A-3EF6-3B65-7C18-707E3A73E9D1}"/>
          </ac:spMkLst>
        </pc:spChg>
      </pc:sldChg>
      <pc:sldChg chg="add">
        <pc:chgData name="Holmes, Ellen [NEA]" userId="8df78491-616d-4641-a13e-176bb27a1b7f" providerId="ADAL" clId="{12DD8CCF-ABB1-4B00-B09D-28F28A48D8C6}" dt="2025-08-11T22:31:10.531" v="3637"/>
        <pc:sldMkLst>
          <pc:docMk/>
          <pc:sldMk cId="2551235286" sldId="800"/>
        </pc:sldMkLst>
      </pc:sldChg>
      <pc:sldChg chg="addSp modSp add mod modClrScheme chgLayout">
        <pc:chgData name="Holmes, Ellen [NEA]" userId="8df78491-616d-4641-a13e-176bb27a1b7f" providerId="ADAL" clId="{12DD8CCF-ABB1-4B00-B09D-28F28A48D8C6}" dt="2025-08-11T22:04:09.644" v="2531" actId="1076"/>
        <pc:sldMkLst>
          <pc:docMk/>
          <pc:sldMk cId="373895331" sldId="801"/>
        </pc:sldMkLst>
        <pc:spChg chg="add mod ord">
          <ac:chgData name="Holmes, Ellen [NEA]" userId="8df78491-616d-4641-a13e-176bb27a1b7f" providerId="ADAL" clId="{12DD8CCF-ABB1-4B00-B09D-28F28A48D8C6}" dt="2025-08-11T22:04:09.644" v="2531" actId="1076"/>
          <ac:spMkLst>
            <pc:docMk/>
            <pc:sldMk cId="373895331" sldId="801"/>
            <ac:spMk id="2" creationId="{5663E409-9344-DCBD-1C63-9606864DE682}"/>
          </ac:spMkLst>
        </pc:spChg>
        <pc:spChg chg="mod ord">
          <ac:chgData name="Holmes, Ellen [NEA]" userId="8df78491-616d-4641-a13e-176bb27a1b7f" providerId="ADAL" clId="{12DD8CCF-ABB1-4B00-B09D-28F28A48D8C6}" dt="2025-08-11T22:04:00.737" v="2528" actId="27636"/>
          <ac:spMkLst>
            <pc:docMk/>
            <pc:sldMk cId="373895331" sldId="801"/>
            <ac:spMk id="5" creationId="{6C3D4FDE-39AB-B792-8A46-16B84E5082AF}"/>
          </ac:spMkLst>
        </pc:spChg>
      </pc:sldChg>
      <pc:sldChg chg="modSp add del mod ord">
        <pc:chgData name="Holmes, Ellen [NEA]" userId="8df78491-616d-4641-a13e-176bb27a1b7f" providerId="ADAL" clId="{12DD8CCF-ABB1-4B00-B09D-28F28A48D8C6}" dt="2025-08-11T22:01:44.501" v="2512" actId="2696"/>
        <pc:sldMkLst>
          <pc:docMk/>
          <pc:sldMk cId="1986065442" sldId="801"/>
        </pc:sldMkLst>
        <pc:spChg chg="mod">
          <ac:chgData name="Holmes, Ellen [NEA]" userId="8df78491-616d-4641-a13e-176bb27a1b7f" providerId="ADAL" clId="{12DD8CCF-ABB1-4B00-B09D-28F28A48D8C6}" dt="2025-08-11T21:59:00.173" v="2511" actId="1076"/>
          <ac:spMkLst>
            <pc:docMk/>
            <pc:sldMk cId="1986065442" sldId="801"/>
            <ac:spMk id="5" creationId="{6C3D4FDE-39AB-B792-8A46-16B84E5082AF}"/>
          </ac:spMkLst>
        </pc:spChg>
      </pc:sldChg>
      <pc:sldChg chg="new del">
        <pc:chgData name="Holmes, Ellen [NEA]" userId="8df78491-616d-4641-a13e-176bb27a1b7f" providerId="ADAL" clId="{12DD8CCF-ABB1-4B00-B09D-28F28A48D8C6}" dt="2025-08-11T22:02:39.793" v="2520" actId="680"/>
        <pc:sldMkLst>
          <pc:docMk/>
          <pc:sldMk cId="1493866347" sldId="802"/>
        </pc:sldMkLst>
      </pc:sldChg>
      <pc:sldChg chg="addSp modSp new mod modClrScheme chgLayout">
        <pc:chgData name="Holmes, Ellen [NEA]" userId="8df78491-616d-4641-a13e-176bb27a1b7f" providerId="ADAL" clId="{12DD8CCF-ABB1-4B00-B09D-28F28A48D8C6}" dt="2025-08-11T22:16:57.561" v="3436" actId="1076"/>
        <pc:sldMkLst>
          <pc:docMk/>
          <pc:sldMk cId="2042786143" sldId="802"/>
        </pc:sldMkLst>
        <pc:spChg chg="mod ord">
          <ac:chgData name="Holmes, Ellen [NEA]" userId="8df78491-616d-4641-a13e-176bb27a1b7f" providerId="ADAL" clId="{12DD8CCF-ABB1-4B00-B09D-28F28A48D8C6}" dt="2025-08-11T22:11:48.786" v="3107" actId="1076"/>
          <ac:spMkLst>
            <pc:docMk/>
            <pc:sldMk cId="2042786143" sldId="802"/>
            <ac:spMk id="2" creationId="{27464665-373A-E30C-2055-CDBD8599AA1E}"/>
          </ac:spMkLst>
        </pc:spChg>
        <pc:spChg chg="mod ord">
          <ac:chgData name="Holmes, Ellen [NEA]" userId="8df78491-616d-4641-a13e-176bb27a1b7f" providerId="ADAL" clId="{12DD8CCF-ABB1-4B00-B09D-28F28A48D8C6}" dt="2025-08-11T22:16:53.992" v="3434" actId="27636"/>
          <ac:spMkLst>
            <pc:docMk/>
            <pc:sldMk cId="2042786143" sldId="802"/>
            <ac:spMk id="3" creationId="{AB0169D1-E5BA-2B9A-69AD-B4DE8260D96C}"/>
          </ac:spMkLst>
        </pc:spChg>
        <pc:spChg chg="add mod ord">
          <ac:chgData name="Holmes, Ellen [NEA]" userId="8df78491-616d-4641-a13e-176bb27a1b7f" providerId="ADAL" clId="{12DD8CCF-ABB1-4B00-B09D-28F28A48D8C6}" dt="2025-08-11T22:16:57.561" v="3436" actId="1076"/>
          <ac:spMkLst>
            <pc:docMk/>
            <pc:sldMk cId="2042786143" sldId="802"/>
            <ac:spMk id="4" creationId="{E0E0BBBC-9410-8824-CEBE-7608362977A8}"/>
          </ac:spMkLst>
        </pc:spChg>
      </pc:sldChg>
      <pc:sldChg chg="new del">
        <pc:chgData name="Holmes, Ellen [NEA]" userId="8df78491-616d-4641-a13e-176bb27a1b7f" providerId="ADAL" clId="{12DD8CCF-ABB1-4B00-B09D-28F28A48D8C6}" dt="2025-08-11T22:03:46.332" v="2526" actId="47"/>
        <pc:sldMkLst>
          <pc:docMk/>
          <pc:sldMk cId="2142008795" sldId="802"/>
        </pc:sldMkLst>
      </pc:sldChg>
      <pc:sldChg chg="addSp delSp modSp new mod modClrScheme chgLayout">
        <pc:chgData name="Holmes, Ellen [NEA]" userId="8df78491-616d-4641-a13e-176bb27a1b7f" providerId="ADAL" clId="{12DD8CCF-ABB1-4B00-B09D-28F28A48D8C6}" dt="2025-08-11T22:22:39.259" v="3632" actId="1076"/>
        <pc:sldMkLst>
          <pc:docMk/>
          <pc:sldMk cId="3050883355" sldId="803"/>
        </pc:sldMkLst>
        <pc:spChg chg="del mod ord">
          <ac:chgData name="Holmes, Ellen [NEA]" userId="8df78491-616d-4641-a13e-176bb27a1b7f" providerId="ADAL" clId="{12DD8CCF-ABB1-4B00-B09D-28F28A48D8C6}" dt="2025-08-11T22:18:22.163" v="3440" actId="700"/>
          <ac:spMkLst>
            <pc:docMk/>
            <pc:sldMk cId="3050883355" sldId="803"/>
            <ac:spMk id="2" creationId="{233E9EFC-75C0-F8A7-181B-A3143D43EF77}"/>
          </ac:spMkLst>
        </pc:spChg>
        <pc:spChg chg="del mod ord">
          <ac:chgData name="Holmes, Ellen [NEA]" userId="8df78491-616d-4641-a13e-176bb27a1b7f" providerId="ADAL" clId="{12DD8CCF-ABB1-4B00-B09D-28F28A48D8C6}" dt="2025-08-11T22:18:22.163" v="3440" actId="700"/>
          <ac:spMkLst>
            <pc:docMk/>
            <pc:sldMk cId="3050883355" sldId="803"/>
            <ac:spMk id="3" creationId="{97FCE43B-DFFC-D296-4DC1-FC279DD86055}"/>
          </ac:spMkLst>
        </pc:spChg>
        <pc:spChg chg="add mod ord">
          <ac:chgData name="Holmes, Ellen [NEA]" userId="8df78491-616d-4641-a13e-176bb27a1b7f" providerId="ADAL" clId="{12DD8CCF-ABB1-4B00-B09D-28F28A48D8C6}" dt="2025-08-11T22:22:35.251" v="3631" actId="255"/>
          <ac:spMkLst>
            <pc:docMk/>
            <pc:sldMk cId="3050883355" sldId="803"/>
            <ac:spMk id="4" creationId="{4B9D6C54-E928-BE17-26A3-96FFEFDFE0C0}"/>
          </ac:spMkLst>
        </pc:spChg>
        <pc:spChg chg="add mod ord">
          <ac:chgData name="Holmes, Ellen [NEA]" userId="8df78491-616d-4641-a13e-176bb27a1b7f" providerId="ADAL" clId="{12DD8CCF-ABB1-4B00-B09D-28F28A48D8C6}" dt="2025-08-11T22:20:41.788" v="3545" actId="255"/>
          <ac:spMkLst>
            <pc:docMk/>
            <pc:sldMk cId="3050883355" sldId="803"/>
            <ac:spMk id="5" creationId="{FAD7D6BD-41CC-581A-54B0-AA8BDDEBEDA8}"/>
          </ac:spMkLst>
        </pc:spChg>
        <pc:spChg chg="add mod ord">
          <ac:chgData name="Holmes, Ellen [NEA]" userId="8df78491-616d-4641-a13e-176bb27a1b7f" providerId="ADAL" clId="{12DD8CCF-ABB1-4B00-B09D-28F28A48D8C6}" dt="2025-08-11T22:21:58.945" v="3591" actId="255"/>
          <ac:spMkLst>
            <pc:docMk/>
            <pc:sldMk cId="3050883355" sldId="803"/>
            <ac:spMk id="6" creationId="{ECC387E6-5585-9FC3-349B-5BC4CDADE86E}"/>
          </ac:spMkLst>
        </pc:spChg>
        <pc:spChg chg="add mod">
          <ac:chgData name="Holmes, Ellen [NEA]" userId="8df78491-616d-4641-a13e-176bb27a1b7f" providerId="ADAL" clId="{12DD8CCF-ABB1-4B00-B09D-28F28A48D8C6}" dt="2025-08-11T22:21:27.923" v="3586" actId="20577"/>
          <ac:spMkLst>
            <pc:docMk/>
            <pc:sldMk cId="3050883355" sldId="803"/>
            <ac:spMk id="8" creationId="{A3568C7A-A3DB-2595-5670-80934ECEFB15}"/>
          </ac:spMkLst>
        </pc:spChg>
        <pc:spChg chg="add mod">
          <ac:chgData name="Holmes, Ellen [NEA]" userId="8df78491-616d-4641-a13e-176bb27a1b7f" providerId="ADAL" clId="{12DD8CCF-ABB1-4B00-B09D-28F28A48D8C6}" dt="2025-08-11T22:22:07.452" v="3592" actId="255"/>
          <ac:spMkLst>
            <pc:docMk/>
            <pc:sldMk cId="3050883355" sldId="803"/>
            <ac:spMk id="12" creationId="{D72D8AB1-C8B7-D3D6-21CF-C793837DFD7D}"/>
          </ac:spMkLst>
        </pc:spChg>
        <pc:picChg chg="add mod">
          <ac:chgData name="Holmes, Ellen [NEA]" userId="8df78491-616d-4641-a13e-176bb27a1b7f" providerId="ADAL" clId="{12DD8CCF-ABB1-4B00-B09D-28F28A48D8C6}" dt="2025-08-11T22:22:39.259" v="3632" actId="1076"/>
          <ac:picMkLst>
            <pc:docMk/>
            <pc:sldMk cId="3050883355" sldId="803"/>
            <ac:picMk id="7" creationId="{DA2A7B18-6516-99AE-C9A2-A4A5CB5E7998}"/>
          </ac:picMkLst>
        </pc:picChg>
      </pc:sldChg>
      <pc:sldChg chg="modSp add mod">
        <pc:chgData name="Holmes, Ellen [NEA]" userId="8df78491-616d-4641-a13e-176bb27a1b7f" providerId="ADAL" clId="{12DD8CCF-ABB1-4B00-B09D-28F28A48D8C6}" dt="2025-08-11T22:32:40.883" v="3707" actId="20577"/>
        <pc:sldMkLst>
          <pc:docMk/>
          <pc:sldMk cId="3316660645" sldId="804"/>
        </pc:sldMkLst>
        <pc:spChg chg="mod">
          <ac:chgData name="Holmes, Ellen [NEA]" userId="8df78491-616d-4641-a13e-176bb27a1b7f" providerId="ADAL" clId="{12DD8CCF-ABB1-4B00-B09D-28F28A48D8C6}" dt="2025-08-11T22:32:40.883" v="3707" actId="20577"/>
          <ac:spMkLst>
            <pc:docMk/>
            <pc:sldMk cId="3316660645" sldId="804"/>
            <ac:spMk id="6" creationId="{33369816-8690-2790-0345-EEDE0197A22F}"/>
          </ac:spMkLst>
        </pc:spChg>
      </pc:sldChg>
      <pc:sldChg chg="add del">
        <pc:chgData name="Holmes, Ellen [NEA]" userId="8df78491-616d-4641-a13e-176bb27a1b7f" providerId="ADAL" clId="{12DD8CCF-ABB1-4B00-B09D-28F28A48D8C6}" dt="2025-08-11T22:35:54.490" v="3714" actId="47"/>
        <pc:sldMkLst>
          <pc:docMk/>
          <pc:sldMk cId="3389918283" sldId="805"/>
        </pc:sldMkLst>
      </pc:sldChg>
      <pc:sldChg chg="modSp add mod">
        <pc:chgData name="Holmes, Ellen [NEA]" userId="8df78491-616d-4641-a13e-176bb27a1b7f" providerId="ADAL" clId="{12DD8CCF-ABB1-4B00-B09D-28F28A48D8C6}" dt="2025-08-11T22:36:45.306" v="3845" actId="20577"/>
        <pc:sldMkLst>
          <pc:docMk/>
          <pc:sldMk cId="3472619291" sldId="806"/>
        </pc:sldMkLst>
        <pc:spChg chg="mod">
          <ac:chgData name="Holmes, Ellen [NEA]" userId="8df78491-616d-4641-a13e-176bb27a1b7f" providerId="ADAL" clId="{12DD8CCF-ABB1-4B00-B09D-28F28A48D8C6}" dt="2025-08-11T22:36:45.306" v="3845" actId="20577"/>
          <ac:spMkLst>
            <pc:docMk/>
            <pc:sldMk cId="3472619291" sldId="806"/>
            <ac:spMk id="3" creationId="{4655F338-4DC3-8778-91AC-211BAA7E6211}"/>
          </ac:spMkLst>
        </pc:spChg>
      </pc:sldChg>
      <pc:sldChg chg="add ord">
        <pc:chgData name="Holmes, Ellen [NEA]" userId="8df78491-616d-4641-a13e-176bb27a1b7f" providerId="ADAL" clId="{12DD8CCF-ABB1-4B00-B09D-28F28A48D8C6}" dt="2025-08-11T22:36:54.429" v="3847"/>
        <pc:sldMkLst>
          <pc:docMk/>
          <pc:sldMk cId="1542006226" sldId="807"/>
        </pc:sldMkLst>
      </pc:sldChg>
      <pc:sldChg chg="add del">
        <pc:chgData name="Holmes, Ellen [NEA]" userId="8df78491-616d-4641-a13e-176bb27a1b7f" providerId="ADAL" clId="{12DD8CCF-ABB1-4B00-B09D-28F28A48D8C6}" dt="2025-08-11T22:37:07.485" v="3849" actId="47"/>
        <pc:sldMkLst>
          <pc:docMk/>
          <pc:sldMk cId="2927193765" sldId="808"/>
        </pc:sldMkLst>
      </pc:sldChg>
      <pc:sldChg chg="addSp delSp modSp new mod modClrScheme chgLayout">
        <pc:chgData name="Holmes, Ellen [NEA]" userId="8df78491-616d-4641-a13e-176bb27a1b7f" providerId="ADAL" clId="{12DD8CCF-ABB1-4B00-B09D-28F28A48D8C6}" dt="2025-08-11T22:41:48.767" v="4076" actId="27636"/>
        <pc:sldMkLst>
          <pc:docMk/>
          <pc:sldMk cId="3447941820" sldId="809"/>
        </pc:sldMkLst>
        <pc:spChg chg="mod">
          <ac:chgData name="Holmes, Ellen [NEA]" userId="8df78491-616d-4641-a13e-176bb27a1b7f" providerId="ADAL" clId="{12DD8CCF-ABB1-4B00-B09D-28F28A48D8C6}" dt="2025-08-11T22:39:35.068" v="3865" actId="26606"/>
          <ac:spMkLst>
            <pc:docMk/>
            <pc:sldMk cId="3447941820" sldId="809"/>
            <ac:spMk id="2" creationId="{F5BBE020-3DB4-3743-94AF-15E0089487D8}"/>
          </ac:spMkLst>
        </pc:spChg>
        <pc:spChg chg="del">
          <ac:chgData name="Holmes, Ellen [NEA]" userId="8df78491-616d-4641-a13e-176bb27a1b7f" providerId="ADAL" clId="{12DD8CCF-ABB1-4B00-B09D-28F28A48D8C6}" dt="2025-08-11T22:39:35.068" v="3865" actId="26606"/>
          <ac:spMkLst>
            <pc:docMk/>
            <pc:sldMk cId="3447941820" sldId="809"/>
            <ac:spMk id="3" creationId="{47F50494-5090-2447-B7DE-890E4DCA56F9}"/>
          </ac:spMkLst>
        </pc:spChg>
        <pc:spChg chg="add mod">
          <ac:chgData name="Holmes, Ellen [NEA]" userId="8df78491-616d-4641-a13e-176bb27a1b7f" providerId="ADAL" clId="{12DD8CCF-ABB1-4B00-B09D-28F28A48D8C6}" dt="2025-08-11T22:41:48.767" v="4076" actId="27636"/>
          <ac:spMkLst>
            <pc:docMk/>
            <pc:sldMk cId="3447941820" sldId="809"/>
            <ac:spMk id="1031" creationId="{5DC30493-49CA-B6C8-3101-5BAD7D69890D}"/>
          </ac:spMkLst>
        </pc:spChg>
        <pc:picChg chg="add mod">
          <ac:chgData name="Holmes, Ellen [NEA]" userId="8df78491-616d-4641-a13e-176bb27a1b7f" providerId="ADAL" clId="{12DD8CCF-ABB1-4B00-B09D-28F28A48D8C6}" dt="2025-08-11T22:39:35.068" v="3865" actId="26606"/>
          <ac:picMkLst>
            <pc:docMk/>
            <pc:sldMk cId="3447941820" sldId="809"/>
            <ac:picMk id="1026" creationId="{B32EF0E5-FF20-7319-7751-AE63D07EA142}"/>
          </ac:picMkLst>
        </pc:picChg>
      </pc:sldChg>
      <pc:sldChg chg="modSp new del mod">
        <pc:chgData name="Holmes, Ellen [NEA]" userId="8df78491-616d-4641-a13e-176bb27a1b7f" providerId="ADAL" clId="{12DD8CCF-ABB1-4B00-B09D-28F28A48D8C6}" dt="2025-08-11T22:44:43.220" v="4097" actId="47"/>
        <pc:sldMkLst>
          <pc:docMk/>
          <pc:sldMk cId="2309560987" sldId="810"/>
        </pc:sldMkLst>
        <pc:spChg chg="mod">
          <ac:chgData name="Holmes, Ellen [NEA]" userId="8df78491-616d-4641-a13e-176bb27a1b7f" providerId="ADAL" clId="{12DD8CCF-ABB1-4B00-B09D-28F28A48D8C6}" dt="2025-08-11T22:42:41.932" v="4093" actId="20577"/>
          <ac:spMkLst>
            <pc:docMk/>
            <pc:sldMk cId="2309560987" sldId="810"/>
            <ac:spMk id="2" creationId="{87B12CB8-29F7-8697-B154-3280EFEC638E}"/>
          </ac:spMkLst>
        </pc:spChg>
      </pc:sldChg>
      <pc:sldChg chg="new del">
        <pc:chgData name="Holmes, Ellen [NEA]" userId="8df78491-616d-4641-a13e-176bb27a1b7f" providerId="ADAL" clId="{12DD8CCF-ABB1-4B00-B09D-28F28A48D8C6}" dt="2025-08-11T22:53:49.121" v="4447" actId="47"/>
        <pc:sldMkLst>
          <pc:docMk/>
          <pc:sldMk cId="2136152729" sldId="811"/>
        </pc:sldMkLst>
      </pc:sldChg>
      <pc:sldMasterChg chg="delSldLayout">
        <pc:chgData name="Holmes, Ellen [NEA]" userId="8df78491-616d-4641-a13e-176bb27a1b7f" providerId="ADAL" clId="{12DD8CCF-ABB1-4B00-B09D-28F28A48D8C6}" dt="2025-08-11T16:23:46.731" v="327" actId="47"/>
        <pc:sldMasterMkLst>
          <pc:docMk/>
          <pc:sldMasterMk cId="2054322300" sldId="2147483648"/>
        </pc:sldMasterMkLst>
        <pc:sldLayoutChg chg="del">
          <pc:chgData name="Holmes, Ellen [NEA]" userId="8df78491-616d-4641-a13e-176bb27a1b7f" providerId="ADAL" clId="{12DD8CCF-ABB1-4B00-B09D-28F28A48D8C6}" dt="2025-08-11T16:23:46.731" v="327" actId="47"/>
          <pc:sldLayoutMkLst>
            <pc:docMk/>
            <pc:sldMasterMk cId="2054322300" sldId="2147483648"/>
            <pc:sldLayoutMk cId="3562420011" sldId="2147483660"/>
          </pc:sldLayoutMkLst>
        </pc:sldLayoutChg>
        <pc:sldLayoutChg chg="del">
          <pc:chgData name="Holmes, Ellen [NEA]" userId="8df78491-616d-4641-a13e-176bb27a1b7f" providerId="ADAL" clId="{12DD8CCF-ABB1-4B00-B09D-28F28A48D8C6}" dt="2025-08-11T16:10:00.548" v="303" actId="2696"/>
          <pc:sldLayoutMkLst>
            <pc:docMk/>
            <pc:sldMasterMk cId="2054322300" sldId="2147483648"/>
            <pc:sldLayoutMk cId="745907116" sldId="2147483662"/>
          </pc:sldLayoutMkLst>
        </pc:sldLayoutChg>
      </pc:sldMasterChg>
    </pc:docChg>
  </pc:docChgLst>
  <pc:docChgLst>
    <pc:chgData name="Eischeid, Hedy [AK]" userId="S::hedy.eischeid_neaalaska.org#ext#@neahq.onmicrosoft.com::549e5082-63c7-47ff-9cd6-fbb49a1f189e" providerId="AD" clId="Web-{0C454C23-B09F-C2FC-0ABA-8F5E65AFA748}"/>
    <pc:docChg chg="modSld">
      <pc:chgData name="Eischeid, Hedy [AK]" userId="S::hedy.eischeid_neaalaska.org#ext#@neahq.onmicrosoft.com::549e5082-63c7-47ff-9cd6-fbb49a1f189e" providerId="AD" clId="Web-{0C454C23-B09F-C2FC-0ABA-8F5E65AFA748}" dt="2024-05-14T20:20:10.339" v="2" actId="20577"/>
      <pc:docMkLst>
        <pc:docMk/>
      </pc:docMkLst>
      <pc:sldChg chg="modSp">
        <pc:chgData name="Eischeid, Hedy [AK]" userId="S::hedy.eischeid_neaalaska.org#ext#@neahq.onmicrosoft.com::549e5082-63c7-47ff-9cd6-fbb49a1f189e" providerId="AD" clId="Web-{0C454C23-B09F-C2FC-0ABA-8F5E65AFA748}" dt="2024-05-14T20:20:10.339" v="2" actId="20577"/>
        <pc:sldMkLst>
          <pc:docMk/>
          <pc:sldMk cId="181260891" sldId="62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4869C8-0CE0-4E8B-97FE-199D975842BE}" type="doc">
      <dgm:prSet loTypeId="urn:microsoft.com/office/officeart/2005/8/layout/lProcess2" loCatId="relationship" qsTypeId="urn:microsoft.com/office/officeart/2005/8/quickstyle/simple4" qsCatId="simple" csTypeId="urn:microsoft.com/office/officeart/2005/8/colors/colorful5" csCatId="colorful" phldr="1"/>
      <dgm:spPr/>
      <dgm:t>
        <a:bodyPr/>
        <a:lstStyle/>
        <a:p>
          <a:endParaRPr lang="en-US"/>
        </a:p>
      </dgm:t>
    </dgm:pt>
    <dgm:pt modelId="{ECAE5710-0BCB-4D6F-BECB-36A10CCABC85}">
      <dgm:prSet phldrT="[Text]" custT="1"/>
      <dgm:spPr/>
      <dgm:t>
        <a:bodyPr/>
        <a:lstStyle/>
        <a:p>
          <a:pPr algn="ctr"/>
          <a:endParaRPr lang="en-US" sz="1300" dirty="0"/>
        </a:p>
      </dgm:t>
    </dgm:pt>
    <dgm:pt modelId="{36F0885C-34DB-40B7-B398-104758CE5000}" type="parTrans" cxnId="{4C479BB5-CB89-4070-8F9F-2AEAE8D8645F}">
      <dgm:prSet/>
      <dgm:spPr/>
      <dgm:t>
        <a:bodyPr/>
        <a:lstStyle/>
        <a:p>
          <a:endParaRPr lang="en-US"/>
        </a:p>
      </dgm:t>
    </dgm:pt>
    <dgm:pt modelId="{13F0200F-55F1-4E00-B33B-7B9AD7A9D952}" type="sibTrans" cxnId="{4C479BB5-CB89-4070-8F9F-2AEAE8D8645F}">
      <dgm:prSet/>
      <dgm:spPr/>
      <dgm:t>
        <a:bodyPr/>
        <a:lstStyle/>
        <a:p>
          <a:endParaRPr lang="en-US"/>
        </a:p>
      </dgm:t>
    </dgm:pt>
    <dgm:pt modelId="{05E69314-6811-4EC8-90BD-EF32C1597ACC}">
      <dgm:prSet phldrT="[Text]" custT="1"/>
      <dgm:spPr/>
      <dgm:t>
        <a:bodyPr/>
        <a:lstStyle/>
        <a:p>
          <a:pPr algn="l"/>
          <a:r>
            <a:rPr lang="en-US" sz="2600" b="1" dirty="0">
              <a:solidFill>
                <a:schemeClr val="bg1"/>
              </a:solidFill>
            </a:rPr>
            <a:t>  </a:t>
          </a:r>
          <a:r>
            <a:rPr lang="en-US" sz="3200" b="1" dirty="0">
              <a:solidFill>
                <a:schemeClr val="bg1"/>
              </a:solidFill>
            </a:rPr>
            <a:t>Communications</a:t>
          </a:r>
        </a:p>
      </dgm:t>
    </dgm:pt>
    <dgm:pt modelId="{BDD6E2C5-A5D4-4CE0-96A4-C17D30E4EB18}" type="parTrans" cxnId="{02319AA8-FD9E-4E39-938F-1F104D30079B}">
      <dgm:prSet/>
      <dgm:spPr/>
      <dgm:t>
        <a:bodyPr/>
        <a:lstStyle/>
        <a:p>
          <a:endParaRPr lang="en-US"/>
        </a:p>
      </dgm:t>
    </dgm:pt>
    <dgm:pt modelId="{D59DD603-2E93-41EE-A669-000AE2296097}" type="sibTrans" cxnId="{02319AA8-FD9E-4E39-938F-1F104D30079B}">
      <dgm:prSet/>
      <dgm:spPr/>
      <dgm:t>
        <a:bodyPr/>
        <a:lstStyle/>
        <a:p>
          <a:endParaRPr lang="en-US"/>
        </a:p>
      </dgm:t>
    </dgm:pt>
    <dgm:pt modelId="{330255E3-182C-4614-8CEE-3745DC28679D}">
      <dgm:prSet phldrT="[Text]" custT="1"/>
      <dgm:spPr/>
      <dgm:t>
        <a:bodyPr/>
        <a:lstStyle/>
        <a:p>
          <a:pPr algn="l"/>
          <a:r>
            <a:rPr lang="en-US" sz="3200" b="1" dirty="0">
              <a:solidFill>
                <a:schemeClr val="bg1"/>
              </a:solidFill>
            </a:rPr>
            <a:t>  Organizing</a:t>
          </a:r>
        </a:p>
      </dgm:t>
    </dgm:pt>
    <dgm:pt modelId="{8647156A-C16F-4BAF-9588-3B38ED85C3DF}" type="parTrans" cxnId="{984E9035-7CF7-4E18-84CA-D45E753222CF}">
      <dgm:prSet/>
      <dgm:spPr/>
      <dgm:t>
        <a:bodyPr/>
        <a:lstStyle/>
        <a:p>
          <a:endParaRPr lang="en-US"/>
        </a:p>
      </dgm:t>
    </dgm:pt>
    <dgm:pt modelId="{466D1810-C30E-43E6-B513-A5696807DD62}" type="sibTrans" cxnId="{984E9035-7CF7-4E18-84CA-D45E753222CF}">
      <dgm:prSet/>
      <dgm:spPr/>
      <dgm:t>
        <a:bodyPr/>
        <a:lstStyle/>
        <a:p>
          <a:endParaRPr lang="en-US"/>
        </a:p>
      </dgm:t>
    </dgm:pt>
    <dgm:pt modelId="{4D3B266E-5032-4D4F-8E42-755C68CEB6C6}">
      <dgm:prSet custT="1"/>
      <dgm:spPr/>
      <dgm:t>
        <a:bodyPr/>
        <a:lstStyle/>
        <a:p>
          <a:pPr algn="l"/>
          <a:r>
            <a:rPr lang="en-US" sz="3200" b="1" dirty="0"/>
            <a:t>  </a:t>
          </a:r>
          <a:r>
            <a:rPr lang="en-US" sz="3200" b="1" dirty="0">
              <a:solidFill>
                <a:schemeClr val="bg1"/>
              </a:solidFill>
            </a:rPr>
            <a:t>Leading the Profession</a:t>
          </a:r>
        </a:p>
      </dgm:t>
    </dgm:pt>
    <dgm:pt modelId="{43A77BDF-4B3B-407B-8DDF-5147B5D727E3}" type="parTrans" cxnId="{3EC75A2F-B272-4967-893D-86E15B4E1586}">
      <dgm:prSet/>
      <dgm:spPr/>
      <dgm:t>
        <a:bodyPr/>
        <a:lstStyle/>
        <a:p>
          <a:endParaRPr lang="en-US"/>
        </a:p>
      </dgm:t>
    </dgm:pt>
    <dgm:pt modelId="{A9D50D6C-6845-455B-88C8-571CEF38E117}" type="sibTrans" cxnId="{3EC75A2F-B272-4967-893D-86E15B4E1586}">
      <dgm:prSet/>
      <dgm:spPr/>
      <dgm:t>
        <a:bodyPr/>
        <a:lstStyle/>
        <a:p>
          <a:endParaRPr lang="en-US"/>
        </a:p>
      </dgm:t>
    </dgm:pt>
    <dgm:pt modelId="{9C313E16-F909-482D-8D4F-470D56256807}">
      <dgm:prSet custT="1"/>
      <dgm:spPr/>
      <dgm:t>
        <a:bodyPr/>
        <a:lstStyle/>
        <a:p>
          <a:pPr algn="l"/>
          <a:r>
            <a:rPr lang="en-US" sz="3200" b="1" dirty="0">
              <a:solidFill>
                <a:schemeClr val="bg1"/>
              </a:solidFill>
            </a:rPr>
            <a:t>  Political Engagemen</a:t>
          </a:r>
          <a:r>
            <a:rPr lang="en-US" sz="3100" b="1" dirty="0">
              <a:solidFill>
                <a:schemeClr val="bg1"/>
              </a:solidFill>
            </a:rPr>
            <a:t>t</a:t>
          </a:r>
        </a:p>
      </dgm:t>
    </dgm:pt>
    <dgm:pt modelId="{112A337F-7AE5-401C-950A-8C8296A52652}" type="parTrans" cxnId="{958951A0-821A-4DE9-9CAD-17F2D74DE7BE}">
      <dgm:prSet/>
      <dgm:spPr/>
      <dgm:t>
        <a:bodyPr/>
        <a:lstStyle/>
        <a:p>
          <a:endParaRPr lang="en-US"/>
        </a:p>
      </dgm:t>
    </dgm:pt>
    <dgm:pt modelId="{880F9984-058B-429E-AAFD-96DF963BFC30}" type="sibTrans" cxnId="{958951A0-821A-4DE9-9CAD-17F2D74DE7BE}">
      <dgm:prSet/>
      <dgm:spPr/>
      <dgm:t>
        <a:bodyPr/>
        <a:lstStyle/>
        <a:p>
          <a:endParaRPr lang="en-US"/>
        </a:p>
      </dgm:t>
    </dgm:pt>
    <dgm:pt modelId="{A795BBE5-5023-4AFC-8796-601F9F52847E}">
      <dgm:prSet custT="1"/>
      <dgm:spPr/>
      <dgm:t>
        <a:bodyPr/>
        <a:lstStyle/>
        <a:p>
          <a:pPr algn="l"/>
          <a:r>
            <a:rPr lang="en-US" sz="3200" b="1" dirty="0">
              <a:solidFill>
                <a:schemeClr val="bg1"/>
              </a:solidFill>
            </a:rPr>
            <a:t>  Social Justice</a:t>
          </a:r>
        </a:p>
      </dgm:t>
    </dgm:pt>
    <dgm:pt modelId="{CAA4DEC3-1442-418A-907E-EEC6FC1F54E8}" type="parTrans" cxnId="{A861B2DD-E98F-4293-9DB4-15F3C5D2C971}">
      <dgm:prSet/>
      <dgm:spPr/>
      <dgm:t>
        <a:bodyPr/>
        <a:lstStyle/>
        <a:p>
          <a:endParaRPr lang="en-US"/>
        </a:p>
      </dgm:t>
    </dgm:pt>
    <dgm:pt modelId="{DC865AD0-658B-4E11-9B85-3916505A3044}" type="sibTrans" cxnId="{A861B2DD-E98F-4293-9DB4-15F3C5D2C971}">
      <dgm:prSet/>
      <dgm:spPr/>
      <dgm:t>
        <a:bodyPr/>
        <a:lstStyle/>
        <a:p>
          <a:endParaRPr lang="en-US"/>
        </a:p>
      </dgm:t>
    </dgm:pt>
    <dgm:pt modelId="{7F9E420B-1582-45D2-B9BA-373804737E22}" type="pres">
      <dgm:prSet presAssocID="{B34869C8-0CE0-4E8B-97FE-199D975842BE}" presName="theList" presStyleCnt="0">
        <dgm:presLayoutVars>
          <dgm:dir/>
          <dgm:animLvl val="lvl"/>
          <dgm:resizeHandles val="exact"/>
        </dgm:presLayoutVars>
      </dgm:prSet>
      <dgm:spPr/>
    </dgm:pt>
    <dgm:pt modelId="{9BB751F6-A442-492C-8174-8022FB89BEC0}" type="pres">
      <dgm:prSet presAssocID="{ECAE5710-0BCB-4D6F-BECB-36A10CCABC85}" presName="compNode" presStyleCnt="0"/>
      <dgm:spPr/>
    </dgm:pt>
    <dgm:pt modelId="{E59D0750-4FE4-4EF1-AAD3-C822057AACAE}" type="pres">
      <dgm:prSet presAssocID="{ECAE5710-0BCB-4D6F-BECB-36A10CCABC85}" presName="aNode" presStyleLbl="bgShp" presStyleIdx="0" presStyleCnt="1"/>
      <dgm:spPr/>
    </dgm:pt>
    <dgm:pt modelId="{A264963C-A485-4AB2-9203-E6855B9752CE}" type="pres">
      <dgm:prSet presAssocID="{ECAE5710-0BCB-4D6F-BECB-36A10CCABC85}" presName="textNode" presStyleLbl="bgShp" presStyleIdx="0" presStyleCnt="1"/>
      <dgm:spPr/>
    </dgm:pt>
    <dgm:pt modelId="{95EE72CA-108B-4FD6-9BD5-E7074DC171C5}" type="pres">
      <dgm:prSet presAssocID="{ECAE5710-0BCB-4D6F-BECB-36A10CCABC85}" presName="compChildNode" presStyleCnt="0"/>
      <dgm:spPr/>
    </dgm:pt>
    <dgm:pt modelId="{319C8818-5FF8-4715-BC24-47381D33DAD2}" type="pres">
      <dgm:prSet presAssocID="{ECAE5710-0BCB-4D6F-BECB-36A10CCABC85}" presName="theInnerList" presStyleCnt="0"/>
      <dgm:spPr/>
    </dgm:pt>
    <dgm:pt modelId="{B4B4AF7E-6667-4869-B241-FD37E3A5513F}" type="pres">
      <dgm:prSet presAssocID="{05E69314-6811-4EC8-90BD-EF32C1597ACC}" presName="childNode" presStyleLbl="node1" presStyleIdx="0" presStyleCnt="5" custLinFactY="-167889" custLinFactNeighborY="-200000">
        <dgm:presLayoutVars>
          <dgm:bulletEnabled val="1"/>
        </dgm:presLayoutVars>
      </dgm:prSet>
      <dgm:spPr/>
    </dgm:pt>
    <dgm:pt modelId="{834FA1FE-CDF6-4CAF-9FC1-8FC628A4B596}" type="pres">
      <dgm:prSet presAssocID="{05E69314-6811-4EC8-90BD-EF32C1597ACC}" presName="aSpace2" presStyleCnt="0"/>
      <dgm:spPr/>
    </dgm:pt>
    <dgm:pt modelId="{FC824529-6A6D-4C12-956C-BE1953C50B48}" type="pres">
      <dgm:prSet presAssocID="{330255E3-182C-4614-8CEE-3745DC28679D}" presName="childNode" presStyleLbl="node1" presStyleIdx="1" presStyleCnt="5" custLinFactY="-137586" custLinFactNeighborY="-200000">
        <dgm:presLayoutVars>
          <dgm:bulletEnabled val="1"/>
        </dgm:presLayoutVars>
      </dgm:prSet>
      <dgm:spPr/>
    </dgm:pt>
    <dgm:pt modelId="{E10754FF-842D-4960-8B7D-FE8E61BC5DDB}" type="pres">
      <dgm:prSet presAssocID="{330255E3-182C-4614-8CEE-3745DC28679D}" presName="aSpace2" presStyleCnt="0"/>
      <dgm:spPr/>
    </dgm:pt>
    <dgm:pt modelId="{746416B7-3118-4930-B005-C1F4D2D79463}" type="pres">
      <dgm:prSet presAssocID="{4D3B266E-5032-4D4F-8E42-755C68CEB6C6}" presName="childNode" presStyleLbl="node1" presStyleIdx="2" presStyleCnt="5" custLinFactY="-103914" custLinFactNeighborX="497" custLinFactNeighborY="-200000">
        <dgm:presLayoutVars>
          <dgm:bulletEnabled val="1"/>
        </dgm:presLayoutVars>
      </dgm:prSet>
      <dgm:spPr/>
    </dgm:pt>
    <dgm:pt modelId="{9ED85E59-F236-4754-96EA-6862A74C099A}" type="pres">
      <dgm:prSet presAssocID="{4D3B266E-5032-4D4F-8E42-755C68CEB6C6}" presName="aSpace2" presStyleCnt="0"/>
      <dgm:spPr/>
    </dgm:pt>
    <dgm:pt modelId="{F9251375-5512-4604-A145-163140D0D49E}" type="pres">
      <dgm:prSet presAssocID="{9C313E16-F909-482D-8D4F-470D56256807}" presName="childNode" presStyleLbl="node1" presStyleIdx="3" presStyleCnt="5" custLinFactY="-78894" custLinFactNeighborX="497" custLinFactNeighborY="-100000">
        <dgm:presLayoutVars>
          <dgm:bulletEnabled val="1"/>
        </dgm:presLayoutVars>
      </dgm:prSet>
      <dgm:spPr/>
    </dgm:pt>
    <dgm:pt modelId="{BA239170-DB26-4223-9C74-85A309D8E317}" type="pres">
      <dgm:prSet presAssocID="{9C313E16-F909-482D-8D4F-470D56256807}" presName="aSpace2" presStyleCnt="0"/>
      <dgm:spPr/>
    </dgm:pt>
    <dgm:pt modelId="{5C8F494D-1C20-4D23-95B8-031EEC7D5B08}" type="pres">
      <dgm:prSet presAssocID="{A795BBE5-5023-4AFC-8796-601F9F52847E}" presName="childNode" presStyleLbl="node1" presStyleIdx="4" presStyleCnt="5" custLinFactY="-46091" custLinFactNeighborX="497" custLinFactNeighborY="-100000">
        <dgm:presLayoutVars>
          <dgm:bulletEnabled val="1"/>
        </dgm:presLayoutVars>
      </dgm:prSet>
      <dgm:spPr/>
    </dgm:pt>
  </dgm:ptLst>
  <dgm:cxnLst>
    <dgm:cxn modelId="{ACA45701-D069-47EC-ABF0-C6DAC7867AF4}" type="presOf" srcId="{ECAE5710-0BCB-4D6F-BECB-36A10CCABC85}" destId="{A264963C-A485-4AB2-9203-E6855B9752CE}" srcOrd="1" destOrd="0" presId="urn:microsoft.com/office/officeart/2005/8/layout/lProcess2"/>
    <dgm:cxn modelId="{6BEE571C-4B47-48EB-B990-39532D29572E}" type="presOf" srcId="{9C313E16-F909-482D-8D4F-470D56256807}" destId="{F9251375-5512-4604-A145-163140D0D49E}" srcOrd="0" destOrd="0" presId="urn:microsoft.com/office/officeart/2005/8/layout/lProcess2"/>
    <dgm:cxn modelId="{3EC75A2F-B272-4967-893D-86E15B4E1586}" srcId="{ECAE5710-0BCB-4D6F-BECB-36A10CCABC85}" destId="{4D3B266E-5032-4D4F-8E42-755C68CEB6C6}" srcOrd="2" destOrd="0" parTransId="{43A77BDF-4B3B-407B-8DDF-5147B5D727E3}" sibTransId="{A9D50D6C-6845-455B-88C8-571CEF38E117}"/>
    <dgm:cxn modelId="{984E9035-7CF7-4E18-84CA-D45E753222CF}" srcId="{ECAE5710-0BCB-4D6F-BECB-36A10CCABC85}" destId="{330255E3-182C-4614-8CEE-3745DC28679D}" srcOrd="1" destOrd="0" parTransId="{8647156A-C16F-4BAF-9588-3B38ED85C3DF}" sibTransId="{466D1810-C30E-43E6-B513-A5696807DD62}"/>
    <dgm:cxn modelId="{EEC46574-4C49-4FEC-B902-4D4DDFEA0F40}" type="presOf" srcId="{4D3B266E-5032-4D4F-8E42-755C68CEB6C6}" destId="{746416B7-3118-4930-B005-C1F4D2D79463}" srcOrd="0" destOrd="0" presId="urn:microsoft.com/office/officeart/2005/8/layout/lProcess2"/>
    <dgm:cxn modelId="{A748BD58-37D6-4095-A415-A5E0C407D80F}" type="presOf" srcId="{05E69314-6811-4EC8-90BD-EF32C1597ACC}" destId="{B4B4AF7E-6667-4869-B241-FD37E3A5513F}" srcOrd="0" destOrd="0" presId="urn:microsoft.com/office/officeart/2005/8/layout/lProcess2"/>
    <dgm:cxn modelId="{958951A0-821A-4DE9-9CAD-17F2D74DE7BE}" srcId="{ECAE5710-0BCB-4D6F-BECB-36A10CCABC85}" destId="{9C313E16-F909-482D-8D4F-470D56256807}" srcOrd="3" destOrd="0" parTransId="{112A337F-7AE5-401C-950A-8C8296A52652}" sibTransId="{880F9984-058B-429E-AAFD-96DF963BFC30}"/>
    <dgm:cxn modelId="{971E58A1-7CF0-4FEE-BA3F-91A466EDBDA7}" type="presOf" srcId="{A795BBE5-5023-4AFC-8796-601F9F52847E}" destId="{5C8F494D-1C20-4D23-95B8-031EEC7D5B08}" srcOrd="0" destOrd="0" presId="urn:microsoft.com/office/officeart/2005/8/layout/lProcess2"/>
    <dgm:cxn modelId="{02319AA8-FD9E-4E39-938F-1F104D30079B}" srcId="{ECAE5710-0BCB-4D6F-BECB-36A10CCABC85}" destId="{05E69314-6811-4EC8-90BD-EF32C1597ACC}" srcOrd="0" destOrd="0" parTransId="{BDD6E2C5-A5D4-4CE0-96A4-C17D30E4EB18}" sibTransId="{D59DD603-2E93-41EE-A669-000AE2296097}"/>
    <dgm:cxn modelId="{CC12A1A8-771B-472A-8F0A-A8B994B6B6ED}" type="presOf" srcId="{ECAE5710-0BCB-4D6F-BECB-36A10CCABC85}" destId="{E59D0750-4FE4-4EF1-AAD3-C822057AACAE}" srcOrd="0" destOrd="0" presId="urn:microsoft.com/office/officeart/2005/8/layout/lProcess2"/>
    <dgm:cxn modelId="{240215AB-53AD-46B1-B578-4D8A9A1249E6}" type="presOf" srcId="{330255E3-182C-4614-8CEE-3745DC28679D}" destId="{FC824529-6A6D-4C12-956C-BE1953C50B48}" srcOrd="0" destOrd="0" presId="urn:microsoft.com/office/officeart/2005/8/layout/lProcess2"/>
    <dgm:cxn modelId="{4C479BB5-CB89-4070-8F9F-2AEAE8D8645F}" srcId="{B34869C8-0CE0-4E8B-97FE-199D975842BE}" destId="{ECAE5710-0BCB-4D6F-BECB-36A10CCABC85}" srcOrd="0" destOrd="0" parTransId="{36F0885C-34DB-40B7-B398-104758CE5000}" sibTransId="{13F0200F-55F1-4E00-B33B-7B9AD7A9D952}"/>
    <dgm:cxn modelId="{DBD86EBF-AB7C-4FB3-AC86-215A536EF4D2}" type="presOf" srcId="{B34869C8-0CE0-4E8B-97FE-199D975842BE}" destId="{7F9E420B-1582-45D2-B9BA-373804737E22}" srcOrd="0" destOrd="0" presId="urn:microsoft.com/office/officeart/2005/8/layout/lProcess2"/>
    <dgm:cxn modelId="{A861B2DD-E98F-4293-9DB4-15F3C5D2C971}" srcId="{ECAE5710-0BCB-4D6F-BECB-36A10CCABC85}" destId="{A795BBE5-5023-4AFC-8796-601F9F52847E}" srcOrd="4" destOrd="0" parTransId="{CAA4DEC3-1442-418A-907E-EEC6FC1F54E8}" sibTransId="{DC865AD0-658B-4E11-9B85-3916505A3044}"/>
    <dgm:cxn modelId="{C844D8C6-88ED-475A-9A66-173752EAB725}" type="presParOf" srcId="{7F9E420B-1582-45D2-B9BA-373804737E22}" destId="{9BB751F6-A442-492C-8174-8022FB89BEC0}" srcOrd="0" destOrd="0" presId="urn:microsoft.com/office/officeart/2005/8/layout/lProcess2"/>
    <dgm:cxn modelId="{158E8BCE-5913-4BF2-87BC-8DAC4ECBB278}" type="presParOf" srcId="{9BB751F6-A442-492C-8174-8022FB89BEC0}" destId="{E59D0750-4FE4-4EF1-AAD3-C822057AACAE}" srcOrd="0" destOrd="0" presId="urn:microsoft.com/office/officeart/2005/8/layout/lProcess2"/>
    <dgm:cxn modelId="{1653EA64-41DF-4E95-A2D0-BA264D9E8D0A}" type="presParOf" srcId="{9BB751F6-A442-492C-8174-8022FB89BEC0}" destId="{A264963C-A485-4AB2-9203-E6855B9752CE}" srcOrd="1" destOrd="0" presId="urn:microsoft.com/office/officeart/2005/8/layout/lProcess2"/>
    <dgm:cxn modelId="{442F0AFF-5C9B-4598-8419-4DB4BE429A8E}" type="presParOf" srcId="{9BB751F6-A442-492C-8174-8022FB89BEC0}" destId="{95EE72CA-108B-4FD6-9BD5-E7074DC171C5}" srcOrd="2" destOrd="0" presId="urn:microsoft.com/office/officeart/2005/8/layout/lProcess2"/>
    <dgm:cxn modelId="{96BCD05C-BF93-4284-B8C2-412DFC16E888}" type="presParOf" srcId="{95EE72CA-108B-4FD6-9BD5-E7074DC171C5}" destId="{319C8818-5FF8-4715-BC24-47381D33DAD2}" srcOrd="0" destOrd="0" presId="urn:microsoft.com/office/officeart/2005/8/layout/lProcess2"/>
    <dgm:cxn modelId="{6EC6B2A5-0B0F-41E6-B5EB-AA515EEBD76F}" type="presParOf" srcId="{319C8818-5FF8-4715-BC24-47381D33DAD2}" destId="{B4B4AF7E-6667-4869-B241-FD37E3A5513F}" srcOrd="0" destOrd="0" presId="urn:microsoft.com/office/officeart/2005/8/layout/lProcess2"/>
    <dgm:cxn modelId="{CEF36DAB-946A-4CEF-B5CE-4929D34E4D1F}" type="presParOf" srcId="{319C8818-5FF8-4715-BC24-47381D33DAD2}" destId="{834FA1FE-CDF6-4CAF-9FC1-8FC628A4B596}" srcOrd="1" destOrd="0" presId="urn:microsoft.com/office/officeart/2005/8/layout/lProcess2"/>
    <dgm:cxn modelId="{970C2C35-5A3E-442B-9890-C52CFA4933D2}" type="presParOf" srcId="{319C8818-5FF8-4715-BC24-47381D33DAD2}" destId="{FC824529-6A6D-4C12-956C-BE1953C50B48}" srcOrd="2" destOrd="0" presId="urn:microsoft.com/office/officeart/2005/8/layout/lProcess2"/>
    <dgm:cxn modelId="{DD8F4B8B-8AF6-4991-89C1-C981B8EA2B28}" type="presParOf" srcId="{319C8818-5FF8-4715-BC24-47381D33DAD2}" destId="{E10754FF-842D-4960-8B7D-FE8E61BC5DDB}" srcOrd="3" destOrd="0" presId="urn:microsoft.com/office/officeart/2005/8/layout/lProcess2"/>
    <dgm:cxn modelId="{18DDD797-29E2-4158-84FD-83DEE77F21E4}" type="presParOf" srcId="{319C8818-5FF8-4715-BC24-47381D33DAD2}" destId="{746416B7-3118-4930-B005-C1F4D2D79463}" srcOrd="4" destOrd="0" presId="urn:microsoft.com/office/officeart/2005/8/layout/lProcess2"/>
    <dgm:cxn modelId="{8238371D-E392-45F1-B0DF-B893030597B7}" type="presParOf" srcId="{319C8818-5FF8-4715-BC24-47381D33DAD2}" destId="{9ED85E59-F236-4754-96EA-6862A74C099A}" srcOrd="5" destOrd="0" presId="urn:microsoft.com/office/officeart/2005/8/layout/lProcess2"/>
    <dgm:cxn modelId="{D1CD604F-6126-4570-93F5-E676D08D718C}" type="presParOf" srcId="{319C8818-5FF8-4715-BC24-47381D33DAD2}" destId="{F9251375-5512-4604-A145-163140D0D49E}" srcOrd="6" destOrd="0" presId="urn:microsoft.com/office/officeart/2005/8/layout/lProcess2"/>
    <dgm:cxn modelId="{BB8DB792-B651-4C51-B3C5-7F3EF645223B}" type="presParOf" srcId="{319C8818-5FF8-4715-BC24-47381D33DAD2}" destId="{BA239170-DB26-4223-9C74-85A309D8E317}" srcOrd="7" destOrd="0" presId="urn:microsoft.com/office/officeart/2005/8/layout/lProcess2"/>
    <dgm:cxn modelId="{CA901C86-E90E-4C2F-8243-2C96E0E0813C}" type="presParOf" srcId="{319C8818-5FF8-4715-BC24-47381D33DAD2}" destId="{5C8F494D-1C20-4D23-95B8-031EEC7D5B08}"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simple1" qsCatId="simple" csTypeId="urn:microsoft.com/office/officeart/2005/8/colors/colorful1#1" csCatId="colorful" phldr="1"/>
      <dgm:spPr/>
      <dgm:t>
        <a:bodyPr/>
        <a:lstStyle/>
        <a:p>
          <a:endParaRPr lang="en-US"/>
        </a:p>
      </dgm:t>
    </dgm:pt>
    <dgm:pt modelId="{4B9AAB24-B9AD-402F-B641-0ADD56E26253}">
      <dgm:prSet phldrT="[Text]"/>
      <dgm:spPr/>
      <dgm:t>
        <a:bodyPr/>
        <a:lstStyle/>
        <a:p>
          <a:r>
            <a:rPr lang="en-US" dirty="0"/>
            <a:t>Promote public education</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dirty="0"/>
        </a:p>
      </dgm:t>
    </dgm:pt>
    <dgm:pt modelId="{F94CBC77-6CF8-4A47-A9CB-FB517CF96620}">
      <dgm:prSet phldrT="[Text]"/>
      <dgm:spPr/>
      <dgm:t>
        <a:bodyPr/>
        <a:lstStyle/>
        <a:p>
          <a:r>
            <a:rPr lang="en-US" dirty="0"/>
            <a:t>Increase awareness/understanding of issues impacting teaching and learning among DSEA leaders, members and staff</a:t>
          </a:r>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dgm:spPr/>
      <dgm:t>
        <a:bodyPr/>
        <a:lstStyle/>
        <a:p>
          <a:r>
            <a:rPr lang="en-US" dirty="0"/>
            <a:t>Develop and promote brand for DSEA focusing on “why”</a:t>
          </a:r>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dgm:spPr/>
      <dgm:t>
        <a:bodyPr/>
        <a:lstStyle/>
        <a:p>
          <a:r>
            <a:rPr lang="en-US" dirty="0"/>
            <a:t>Promote and to respond to member feedback (“ownership”)</a:t>
          </a:r>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4"/>
      <dgm:spPr/>
    </dgm:pt>
    <dgm:pt modelId="{475E53E8-4626-4403-BFDB-CF79ED2B7BCB}" type="pres">
      <dgm:prSet presAssocID="{DDDA3728-0CC6-45C2-80E4-311042207C05}" presName="conn" presStyleLbl="parChTrans1D2" presStyleIdx="0" presStyleCnt="1"/>
      <dgm:spPr/>
    </dgm:pt>
    <dgm:pt modelId="{877831B3-A80D-4E0D-8DA0-03BB93EDD0C1}" type="pres">
      <dgm:prSet presAssocID="{DDDA3728-0CC6-45C2-80E4-311042207C05}" presName="extraNode" presStyleLbl="node1" presStyleIdx="0" presStyleCnt="4"/>
      <dgm:spPr/>
    </dgm:pt>
    <dgm:pt modelId="{E8386840-6CFA-459F-AFD0-A444D3709BDE}" type="pres">
      <dgm:prSet presAssocID="{DDDA3728-0CC6-45C2-80E4-311042207C05}" presName="dstNode" presStyleLbl="node1" presStyleIdx="0" presStyleCnt="4"/>
      <dgm:spPr/>
    </dgm:pt>
    <dgm:pt modelId="{F54BE198-A334-4BA6-8DA6-962002CB0F5C}" type="pres">
      <dgm:prSet presAssocID="{4B9AAB24-B9AD-402F-B641-0ADD56E26253}" presName="text_1" presStyleLbl="node1" presStyleIdx="0" presStyleCnt="4">
        <dgm:presLayoutVars>
          <dgm:bulletEnabled val="1"/>
        </dgm:presLayoutVars>
      </dgm:prSet>
      <dgm:spPr/>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4"/>
      <dgm:spPr/>
    </dgm:pt>
    <dgm:pt modelId="{22A7693E-936D-48C5-8D7F-E191D6B538AB}" type="pres">
      <dgm:prSet presAssocID="{F94CBC77-6CF8-4A47-A9CB-FB517CF96620}" presName="text_2" presStyleLbl="node1" presStyleIdx="1" presStyleCnt="4">
        <dgm:presLayoutVars>
          <dgm:bulletEnabled val="1"/>
        </dgm:presLayoutVars>
      </dgm:prSet>
      <dgm:spPr/>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4"/>
      <dgm:spPr/>
    </dgm:pt>
    <dgm:pt modelId="{9C1DE93C-6162-43C8-B59B-DD786A51DD40}" type="pres">
      <dgm:prSet presAssocID="{D1D20910-888C-4B7D-8B27-338773ABCEB0}" presName="text_3" presStyleLbl="node1" presStyleIdx="2" presStyleCnt="4">
        <dgm:presLayoutVars>
          <dgm:bulletEnabled val="1"/>
        </dgm:presLayoutVars>
      </dgm:prSet>
      <dgm:spPr/>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4"/>
      <dgm:spPr/>
    </dgm:pt>
    <dgm:pt modelId="{DC7D9BDF-0C49-45BD-AE7E-94F10CC8871E}" type="pres">
      <dgm:prSet presAssocID="{59679BEA-01A8-4059-86FD-00FE9FBB24E7}" presName="text_4" presStyleLbl="node1" presStyleIdx="3" presStyleCnt="4">
        <dgm:presLayoutVars>
          <dgm:bulletEnabled val="1"/>
        </dgm:presLayoutVars>
      </dgm:prSet>
      <dgm:spPr/>
    </dgm:pt>
    <dgm:pt modelId="{A471CDB1-02B4-46DE-AD01-AB749903E835}" type="pres">
      <dgm:prSet presAssocID="{59679BEA-01A8-4059-86FD-00FE9FBB24E7}" presName="accent_4" presStyleCnt="0"/>
      <dgm:spPr/>
    </dgm:pt>
    <dgm:pt modelId="{09A1A544-1768-48C2-8162-2727E9A53226}" type="pres">
      <dgm:prSet presAssocID="{59679BEA-01A8-4059-86FD-00FE9FBB24E7}" presName="accentRepeatNode" presStyleLbl="solidFgAcc1" presStyleIdx="3" presStyleCnt="4"/>
      <dgm:spPr/>
    </dgm:pt>
  </dgm:ptLst>
  <dgm:cxnLst>
    <dgm:cxn modelId="{2229B931-72D4-4C72-B227-CBE001ED99DA}" srcId="{DDDA3728-0CC6-45C2-80E4-311042207C05}" destId="{D1D20910-888C-4B7D-8B27-338773ABCEB0}" srcOrd="2" destOrd="0" parTransId="{B0825696-7395-4ABC-848D-62991EAE5827}" sibTransId="{3AEF9307-0D74-4ED9-B3D0-FCF3AC80600D}"/>
    <dgm:cxn modelId="{10CE586F-A231-492F-997A-754507B5DDD1}" srcId="{DDDA3728-0CC6-45C2-80E4-311042207C05}" destId="{4B9AAB24-B9AD-402F-B641-0ADD56E26253}" srcOrd="0" destOrd="0" parTransId="{658B889C-F901-4465-8227-DA98F5CCE940}" sibTransId="{0499611E-0E97-4F67-91AE-E35A0D17AC04}"/>
    <dgm:cxn modelId="{8617367E-C82B-4E6C-894E-81B96B14D192}" type="presOf" srcId="{0499611E-0E97-4F67-91AE-E35A0D17AC04}" destId="{475E53E8-4626-4403-BFDB-CF79ED2B7BCB}" srcOrd="0" destOrd="0" presId="urn:microsoft.com/office/officeart/2008/layout/VerticalCurvedList"/>
    <dgm:cxn modelId="{91C12C92-8BF4-4AF0-9F98-9D39FCEE3F53}" type="presOf" srcId="{59679BEA-01A8-4059-86FD-00FE9FBB24E7}" destId="{DC7D9BDF-0C49-45BD-AE7E-94F10CC8871E}" srcOrd="0" destOrd="0" presId="urn:microsoft.com/office/officeart/2008/layout/VerticalCurvedList"/>
    <dgm:cxn modelId="{FD777696-262B-4428-AFDF-6FDEAC6A99C0}" type="presOf" srcId="{4B9AAB24-B9AD-402F-B641-0ADD56E26253}" destId="{F54BE198-A334-4BA6-8DA6-962002CB0F5C}" srcOrd="0" destOrd="0" presId="urn:microsoft.com/office/officeart/2008/layout/VerticalCurvedList"/>
    <dgm:cxn modelId="{C61BE3A6-33EA-4297-B5CE-812E4913C397}" type="presOf" srcId="{D1D20910-888C-4B7D-8B27-338773ABCEB0}" destId="{9C1DE93C-6162-43C8-B59B-DD786A51DD40}"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B9C04EC9-90E0-4FDE-9801-CDD16B243277}" srcId="{DDDA3728-0CC6-45C2-80E4-311042207C05}" destId="{59679BEA-01A8-4059-86FD-00FE9FBB24E7}" srcOrd="3" destOrd="0" parTransId="{51C75822-76A0-462E-BE5C-A9036F699FA4}" sibTransId="{3D028E7A-EA06-4C62-B7D4-6B82BA11E7F5}"/>
    <dgm:cxn modelId="{3E62DACD-2910-4041-9B11-4AE9BF49125D}" type="presOf" srcId="{F94CBC77-6CF8-4A47-A9CB-FB517CF96620}" destId="{22A7693E-936D-48C5-8D7F-E191D6B538AB}" srcOrd="0" destOrd="0" presId="urn:microsoft.com/office/officeart/2008/layout/VerticalCurvedList"/>
    <dgm:cxn modelId="{09D4ACE0-E094-4418-A54B-453010BF7886}" type="presOf" srcId="{DDDA3728-0CC6-45C2-80E4-311042207C05}" destId="{642FDC83-E82B-4A53-AAF0-5DB073C006EB}" srcOrd="0" destOrd="0" presId="urn:microsoft.com/office/officeart/2008/layout/VerticalCurvedList"/>
    <dgm:cxn modelId="{EE813508-BE24-464A-BF20-524D8F12F6FB}" type="presParOf" srcId="{642FDC83-E82B-4A53-AAF0-5DB073C006EB}" destId="{59347486-6575-448F-84B5-AE7E53BC6B9A}" srcOrd="0" destOrd="0" presId="urn:microsoft.com/office/officeart/2008/layout/VerticalCurvedList"/>
    <dgm:cxn modelId="{6FE2DFBD-40EC-4F61-9763-32A9E1368AE3}" type="presParOf" srcId="{59347486-6575-448F-84B5-AE7E53BC6B9A}" destId="{C12DD0C7-8DB3-46DA-9E31-571698123263}" srcOrd="0" destOrd="0" presId="urn:microsoft.com/office/officeart/2008/layout/VerticalCurvedList"/>
    <dgm:cxn modelId="{45E5AE08-661C-4D84-97C6-92921676341F}" type="presParOf" srcId="{C12DD0C7-8DB3-46DA-9E31-571698123263}" destId="{A5454EEC-C5EE-4C71-889D-4E07F63E4D66}" srcOrd="0" destOrd="0" presId="urn:microsoft.com/office/officeart/2008/layout/VerticalCurvedList"/>
    <dgm:cxn modelId="{BA125CC9-FDE8-473B-ACB4-0220744393B2}" type="presParOf" srcId="{C12DD0C7-8DB3-46DA-9E31-571698123263}" destId="{475E53E8-4626-4403-BFDB-CF79ED2B7BCB}" srcOrd="1" destOrd="0" presId="urn:microsoft.com/office/officeart/2008/layout/VerticalCurvedList"/>
    <dgm:cxn modelId="{FD9D6B91-6CAA-48EC-A87D-F4FD38806692}" type="presParOf" srcId="{C12DD0C7-8DB3-46DA-9E31-571698123263}" destId="{877831B3-A80D-4E0D-8DA0-03BB93EDD0C1}" srcOrd="2" destOrd="0" presId="urn:microsoft.com/office/officeart/2008/layout/VerticalCurvedList"/>
    <dgm:cxn modelId="{2542FEF1-9079-4111-AFBE-B1685E77720A}" type="presParOf" srcId="{C12DD0C7-8DB3-46DA-9E31-571698123263}" destId="{E8386840-6CFA-459F-AFD0-A444D3709BDE}" srcOrd="3" destOrd="0" presId="urn:microsoft.com/office/officeart/2008/layout/VerticalCurvedList"/>
    <dgm:cxn modelId="{3AE07BC0-BAE4-4A39-9057-9DB4240D3887}" type="presParOf" srcId="{59347486-6575-448F-84B5-AE7E53BC6B9A}" destId="{F54BE198-A334-4BA6-8DA6-962002CB0F5C}" srcOrd="1" destOrd="0" presId="urn:microsoft.com/office/officeart/2008/layout/VerticalCurvedList"/>
    <dgm:cxn modelId="{1C782300-AC6A-436E-A751-F712094A5218}" type="presParOf" srcId="{59347486-6575-448F-84B5-AE7E53BC6B9A}" destId="{DCA13D7D-85F1-4FBB-9801-29828F805D58}" srcOrd="2" destOrd="0" presId="urn:microsoft.com/office/officeart/2008/layout/VerticalCurvedList"/>
    <dgm:cxn modelId="{C1E4BA82-9AD9-414D-B158-11D55990A32B}" type="presParOf" srcId="{DCA13D7D-85F1-4FBB-9801-29828F805D58}" destId="{CE6BFF82-A7C8-4107-B901-CF3D6004B77B}" srcOrd="0" destOrd="0" presId="urn:microsoft.com/office/officeart/2008/layout/VerticalCurvedList"/>
    <dgm:cxn modelId="{FA83FB7F-4515-48E8-A753-2C36F1F20FE0}" type="presParOf" srcId="{59347486-6575-448F-84B5-AE7E53BC6B9A}" destId="{22A7693E-936D-48C5-8D7F-E191D6B538AB}" srcOrd="3" destOrd="0" presId="urn:microsoft.com/office/officeart/2008/layout/VerticalCurvedList"/>
    <dgm:cxn modelId="{728A4C88-EF67-4B85-BF5E-BFCEA2F1132A}" type="presParOf" srcId="{59347486-6575-448F-84B5-AE7E53BC6B9A}" destId="{27C2975E-B0EE-43FF-9A78-2BC100545DE6}" srcOrd="4" destOrd="0" presId="urn:microsoft.com/office/officeart/2008/layout/VerticalCurvedList"/>
    <dgm:cxn modelId="{E01DDAFE-6122-4F63-9C92-138270765ED6}" type="presParOf" srcId="{27C2975E-B0EE-43FF-9A78-2BC100545DE6}" destId="{C832A24D-7E98-4286-AC7F-219055DD29CE}" srcOrd="0" destOrd="0" presId="urn:microsoft.com/office/officeart/2008/layout/VerticalCurvedList"/>
    <dgm:cxn modelId="{E3870548-05A2-4D98-A33C-97700CB02935}" type="presParOf" srcId="{59347486-6575-448F-84B5-AE7E53BC6B9A}" destId="{9C1DE93C-6162-43C8-B59B-DD786A51DD40}" srcOrd="5" destOrd="0" presId="urn:microsoft.com/office/officeart/2008/layout/VerticalCurvedList"/>
    <dgm:cxn modelId="{16ECEF44-0F3B-45B0-B0ED-A33E9416D4B6}" type="presParOf" srcId="{59347486-6575-448F-84B5-AE7E53BC6B9A}" destId="{42B00AF4-8119-4DC8-8848-345A1A9B6608}" srcOrd="6" destOrd="0" presId="urn:microsoft.com/office/officeart/2008/layout/VerticalCurvedList"/>
    <dgm:cxn modelId="{11D12484-47A1-433D-A3C5-52C26A046390}" type="presParOf" srcId="{42B00AF4-8119-4DC8-8848-345A1A9B6608}" destId="{9E5C4A51-E485-4BCD-8F5F-92C736E78E2B}" srcOrd="0" destOrd="0" presId="urn:microsoft.com/office/officeart/2008/layout/VerticalCurvedList"/>
    <dgm:cxn modelId="{BB597DBF-E092-4749-9EC6-75CABDE5FC52}" type="presParOf" srcId="{59347486-6575-448F-84B5-AE7E53BC6B9A}" destId="{DC7D9BDF-0C49-45BD-AE7E-94F10CC8871E}" srcOrd="7" destOrd="0" presId="urn:microsoft.com/office/officeart/2008/layout/VerticalCurvedList"/>
    <dgm:cxn modelId="{ED6CF9A0-75F0-4CE9-A02C-C132CFE936A7}" type="presParOf" srcId="{59347486-6575-448F-84B5-AE7E53BC6B9A}" destId="{A471CDB1-02B4-46DE-AD01-AB749903E835}" srcOrd="8" destOrd="0" presId="urn:microsoft.com/office/officeart/2008/layout/VerticalCurvedList"/>
    <dgm:cxn modelId="{A99DE207-2186-4049-B400-C811A26413D9}" type="presParOf" srcId="{A471CDB1-02B4-46DE-AD01-AB749903E835}" destId="{09A1A544-1768-48C2-8162-2727E9A5322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baseline="0" dirty="0">
              <a:solidFill>
                <a:schemeClr val="bg1"/>
              </a:solidFill>
            </a:rPr>
            <a:t>DSEA.org</a:t>
          </a:r>
          <a:endParaRPr lang="en-US" b="1"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baseline="0" dirty="0">
              <a:solidFill>
                <a:schemeClr val="bg1"/>
              </a:solidFill>
            </a:rPr>
            <a:t>ACTION!</a:t>
          </a:r>
          <a:endParaRPr lang="en-US"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baseline="0" dirty="0">
              <a:solidFill>
                <a:schemeClr val="bg1"/>
              </a:solidFill>
            </a:rPr>
            <a:t>Read Across America</a:t>
          </a:r>
          <a:endParaRPr lang="en-US" b="1" dirty="0">
            <a:solidFill>
              <a:schemeClr val="bg1"/>
            </a:solidFill>
          </a:endParaRP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dirty="0">
              <a:solidFill>
                <a:schemeClr val="bg1"/>
              </a:solidFill>
            </a:rPr>
            <a:t>New Media opportunities-TV commercials, online town halls</a:t>
          </a: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a:solidFill>
                <a:schemeClr val="bg1"/>
              </a:solidFill>
            </a:rPr>
            <a:t>Great Public Schools</a:t>
          </a:r>
          <a:r>
            <a:rPr lang="en-US" baseline="0" dirty="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0" baseline="0" dirty="0">
              <a:solidFill>
                <a:schemeClr val="bg1"/>
              </a:solidFill>
            </a:rPr>
            <a:t>Digital Engagement –Facebook, Twitter, Flickr, List Servs, Podcasts</a:t>
          </a:r>
          <a:endParaRPr lang="en-US" b="0"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baseline="0" dirty="0">
              <a:solidFill>
                <a:schemeClr val="bg1"/>
              </a:solidFill>
            </a:rPr>
            <a:t>Video infomercials on education topics</a:t>
          </a:r>
          <a:endParaRPr lang="en-US" dirty="0">
            <a:solidFill>
              <a:schemeClr val="bg1"/>
            </a:solidFill>
          </a:endParaRP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a:solidFill>
                <a:schemeClr val="bg1"/>
              </a:solidFill>
            </a:rPr>
            <a:t>Faces of DSEA</a:t>
          </a: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pt>
    <dgm:pt modelId="{0D14F55B-11BD-4EC5-BA46-60C561852F6C}" type="pres">
      <dgm:prSet presAssocID="{5F4C0461-0B43-4A0B-9719-2B0ADDF1211F}" presName="parentText" presStyleLbl="node1" presStyleIdx="0" presStyleCnt="8">
        <dgm:presLayoutVars>
          <dgm:chMax val="0"/>
          <dgm:bulletEnabled val="1"/>
        </dgm:presLayoutVars>
      </dgm:prSet>
      <dgm:spPr/>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8">
        <dgm:presLayoutVars>
          <dgm:chMax val="0"/>
          <dgm:bulletEnabled val="1"/>
        </dgm:presLayoutVars>
      </dgm:prSet>
      <dgm:spPr/>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8">
        <dgm:presLayoutVars>
          <dgm:chMax val="0"/>
          <dgm:bulletEnabled val="1"/>
        </dgm:presLayoutVars>
      </dgm:prSet>
      <dgm:spPr/>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8">
        <dgm:presLayoutVars>
          <dgm:chMax val="0"/>
          <dgm:bulletEnabled val="1"/>
        </dgm:presLayoutVars>
      </dgm:prSet>
      <dgm:spPr/>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8">
        <dgm:presLayoutVars>
          <dgm:chMax val="0"/>
          <dgm:bulletEnabled val="1"/>
        </dgm:presLayoutVars>
      </dgm:prSet>
      <dgm:spPr/>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8">
        <dgm:presLayoutVars>
          <dgm:chMax val="0"/>
          <dgm:bulletEnabled val="1"/>
        </dgm:presLayoutVars>
      </dgm:prSet>
      <dgm:spPr/>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8">
        <dgm:presLayoutVars>
          <dgm:chMax val="0"/>
          <dgm:bulletEnabled val="1"/>
        </dgm:presLayoutVars>
      </dgm:prSet>
      <dgm:spPr/>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7" presStyleCnt="8">
        <dgm:presLayoutVars>
          <dgm:chMax val="0"/>
          <dgm:bulletEnabled val="1"/>
        </dgm:presLayoutVars>
      </dgm:prSet>
      <dgm:spPr/>
    </dgm:pt>
  </dgm:ptLst>
  <dgm:cxnLst>
    <dgm:cxn modelId="{651EAA17-6D2C-48F0-8704-4D73C0899DC1}" type="presOf" srcId="{F84AF2D3-F41A-4412-98AE-AE5A754EEE6B}" destId="{C0221F98-D08E-4873-8BF2-B055570D942F}" srcOrd="0" destOrd="0" presId="urn:microsoft.com/office/officeart/2005/8/layout/vList2"/>
    <dgm:cxn modelId="{36B11C1B-3E73-4CAB-8210-702248D27C62}" type="presOf" srcId="{B0E2BFA8-2FA4-4EE3-8187-F9FE593A9C1F}" destId="{C12F42CA-D818-46E8-9514-88875CDC9A7E}" srcOrd="0" destOrd="0" presId="urn:microsoft.com/office/officeart/2005/8/layout/vList2"/>
    <dgm:cxn modelId="{EB90591D-3586-4B1A-AF35-791D758DCCE2}" type="presOf" srcId="{BEB5D9ED-0C12-4745-B7F1-8243B1AEED51}" destId="{2A9007C8-358D-42F1-949A-EFD224A94B38}" srcOrd="0" destOrd="0" presId="urn:microsoft.com/office/officeart/2005/8/layout/vList2"/>
    <dgm:cxn modelId="{8A75A525-D4A6-4518-862E-726CC71AB5A0}" srcId="{3461A3D1-13AF-4E42-8C9B-EC8EDD8BE1F9}" destId="{F84AF2D3-F41A-4412-98AE-AE5A754EEE6B}" srcOrd="3" destOrd="0" parTransId="{084BEADB-2BA6-46F0-BB7B-A52C8652E74E}" sibTransId="{523C98DA-677A-485F-A906-90F36AC9FAED}"/>
    <dgm:cxn modelId="{43E8D331-F041-4186-A69B-9DA5F9B8A59B}" type="presOf" srcId="{DF764542-96DE-4DCF-AF52-036BE08D74EF}" destId="{6449F9CD-4959-4FFA-9BBE-DBDC96984106}" srcOrd="0" destOrd="0" presId="urn:microsoft.com/office/officeart/2005/8/layout/vList2"/>
    <dgm:cxn modelId="{5E1FC835-DFAD-4224-B7DE-98BD8945C746}" type="presOf" srcId="{F2C32039-2023-4C29-9C34-B3A760325010}" destId="{1B55C623-8FE5-4F96-B334-0C3243E83A47}"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F6932048-9A3D-4715-AA40-0ADCA62A6A37}" srcId="{3461A3D1-13AF-4E42-8C9B-EC8EDD8BE1F9}" destId="{B0E2BFA8-2FA4-4EE3-8187-F9FE593A9C1F}" srcOrd="7" destOrd="0" parTransId="{EBF71E3C-CE76-4C53-A48B-F23BE4C061A2}" sibTransId="{601E16F3-84CE-4FD2-AE4A-66C4997459CD}"/>
    <dgm:cxn modelId="{878EA070-6DA6-430C-99E5-D5AA8288D505}" srcId="{3461A3D1-13AF-4E42-8C9B-EC8EDD8BE1F9}" destId="{DF764542-96DE-4DCF-AF52-036BE08D74EF}" srcOrd="6" destOrd="0" parTransId="{690CE109-A93E-4F53-B8E5-997F6FB80B7C}" sibTransId="{F1EF47DD-7964-436D-A6E5-675616625EA2}"/>
    <dgm:cxn modelId="{19AC0E75-7369-420E-A617-D17C2E02D9BF}" srcId="{3461A3D1-13AF-4E42-8C9B-EC8EDD8BE1F9}" destId="{E08F75CE-0C1F-4F7B-9F2D-01B24FD6297E}" srcOrd="2" destOrd="0" parTransId="{222A2ED9-8486-4B9B-AC6F-46CBFA81B688}" sibTransId="{018AE8A5-0D9C-4D00-8CD6-C79B3CDCAD6C}"/>
    <dgm:cxn modelId="{223D7C57-5EA8-44A2-AC76-C86B3AA0732F}" srcId="{3461A3D1-13AF-4E42-8C9B-EC8EDD8BE1F9}" destId="{F2C32039-2023-4C29-9C34-B3A760325010}" srcOrd="4" destOrd="0" parTransId="{A4952722-CA58-4845-961E-B75952F83E6E}" sibTransId="{74CD1913-09CD-4613-B621-2B2BDD741118}"/>
    <dgm:cxn modelId="{6E027F9B-8705-450D-B854-6F6BBC01029A}" type="presOf" srcId="{5F4C0461-0B43-4A0B-9719-2B0ADDF1211F}" destId="{0D14F55B-11BD-4EC5-BA46-60C561852F6C}" srcOrd="0" destOrd="0" presId="urn:microsoft.com/office/officeart/2005/8/layout/vList2"/>
    <dgm:cxn modelId="{C40B4AA6-022B-40B4-ACE7-B8AF1D945C0C}" type="presOf" srcId="{3461A3D1-13AF-4E42-8C9B-EC8EDD8BE1F9}" destId="{708B87FF-A344-4809-A1BE-7FCE09D03494}"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75BBD0CA-FEDF-4697-A722-649ABE045D67}" type="presOf" srcId="{D857F241-86CC-48DD-BD8B-E47C3EBFBB47}" destId="{92ADE071-D42C-4F16-BD3A-F58CAD273457}" srcOrd="0" destOrd="0" presId="urn:microsoft.com/office/officeart/2005/8/layout/vList2"/>
    <dgm:cxn modelId="{CD7F0AE8-25E7-4486-88DE-E24FEA27D3D7}" type="presOf" srcId="{E08F75CE-0C1F-4F7B-9F2D-01B24FD6297E}" destId="{29C7D9A9-BFA4-4129-B430-E2F1BEA95963}" srcOrd="0" destOrd="0" presId="urn:microsoft.com/office/officeart/2005/8/layout/vList2"/>
    <dgm:cxn modelId="{CB361CF9-B60E-4D56-B5D8-6A10DE3886AB}" srcId="{3461A3D1-13AF-4E42-8C9B-EC8EDD8BE1F9}" destId="{BEB5D9ED-0C12-4745-B7F1-8243B1AEED51}" srcOrd="5" destOrd="0" parTransId="{773EFE5A-951A-4E33-BB83-D29E0D34EBF6}" sibTransId="{25A80E99-DC8E-4921-8879-40238CFB242B}"/>
    <dgm:cxn modelId="{FAD3A82D-21A4-4376-81F0-C1E79E56638A}" type="presParOf" srcId="{708B87FF-A344-4809-A1BE-7FCE09D03494}" destId="{0D14F55B-11BD-4EC5-BA46-60C561852F6C}" srcOrd="0" destOrd="0" presId="urn:microsoft.com/office/officeart/2005/8/layout/vList2"/>
    <dgm:cxn modelId="{F8D73EBB-970A-43B2-A0B7-FB1FB0092501}" type="presParOf" srcId="{708B87FF-A344-4809-A1BE-7FCE09D03494}" destId="{00B185E5-8EDB-4755-9E06-770DB74F1677}" srcOrd="1" destOrd="0" presId="urn:microsoft.com/office/officeart/2005/8/layout/vList2"/>
    <dgm:cxn modelId="{FCADD793-C66E-4DA2-83E2-96A9209A530A}" type="presParOf" srcId="{708B87FF-A344-4809-A1BE-7FCE09D03494}" destId="{92ADE071-D42C-4F16-BD3A-F58CAD273457}" srcOrd="2" destOrd="0" presId="urn:microsoft.com/office/officeart/2005/8/layout/vList2"/>
    <dgm:cxn modelId="{70384263-A16E-4D48-A7E8-37ECDDBBCE47}" type="presParOf" srcId="{708B87FF-A344-4809-A1BE-7FCE09D03494}" destId="{6F26FF31-B078-4AF9-9278-D0FFC743EA9D}" srcOrd="3" destOrd="0" presId="urn:microsoft.com/office/officeart/2005/8/layout/vList2"/>
    <dgm:cxn modelId="{FBB5699B-D13E-4EAA-B3CE-9351BF7CAF88}" type="presParOf" srcId="{708B87FF-A344-4809-A1BE-7FCE09D03494}" destId="{29C7D9A9-BFA4-4129-B430-E2F1BEA95963}" srcOrd="4" destOrd="0" presId="urn:microsoft.com/office/officeart/2005/8/layout/vList2"/>
    <dgm:cxn modelId="{2BDE1278-700E-4108-9DB3-17CF9C6411C9}" type="presParOf" srcId="{708B87FF-A344-4809-A1BE-7FCE09D03494}" destId="{D08BF540-A5BE-4F6B-8EAE-601C7D3CF904}" srcOrd="5" destOrd="0" presId="urn:microsoft.com/office/officeart/2005/8/layout/vList2"/>
    <dgm:cxn modelId="{3B419E58-D2A3-41E6-AE94-1B1CFDDE632E}" type="presParOf" srcId="{708B87FF-A344-4809-A1BE-7FCE09D03494}" destId="{C0221F98-D08E-4873-8BF2-B055570D942F}" srcOrd="6" destOrd="0" presId="urn:microsoft.com/office/officeart/2005/8/layout/vList2"/>
    <dgm:cxn modelId="{256000EB-FE3B-4FC9-A3A5-CEC71FE280FB}" type="presParOf" srcId="{708B87FF-A344-4809-A1BE-7FCE09D03494}" destId="{D54713D9-75DF-4061-876C-2356E513D682}" srcOrd="7" destOrd="0" presId="urn:microsoft.com/office/officeart/2005/8/layout/vList2"/>
    <dgm:cxn modelId="{F81395DF-206F-4387-B2D5-C04F3F8A4AAE}" type="presParOf" srcId="{708B87FF-A344-4809-A1BE-7FCE09D03494}" destId="{1B55C623-8FE5-4F96-B334-0C3243E83A47}" srcOrd="8" destOrd="0" presId="urn:microsoft.com/office/officeart/2005/8/layout/vList2"/>
    <dgm:cxn modelId="{50CDD92E-332D-4A1F-ACD1-590C8B7378E7}" type="presParOf" srcId="{708B87FF-A344-4809-A1BE-7FCE09D03494}" destId="{39CABC33-39BE-4DC7-AAA3-82C6FF5DE524}" srcOrd="9" destOrd="0" presId="urn:microsoft.com/office/officeart/2005/8/layout/vList2"/>
    <dgm:cxn modelId="{0A72C76F-6851-4FC6-9E3E-EF7A2742803D}" type="presParOf" srcId="{708B87FF-A344-4809-A1BE-7FCE09D03494}" destId="{2A9007C8-358D-42F1-949A-EFD224A94B38}" srcOrd="10" destOrd="0" presId="urn:microsoft.com/office/officeart/2005/8/layout/vList2"/>
    <dgm:cxn modelId="{6C2CA33C-B8FE-4441-A9AD-707236BA7E3D}" type="presParOf" srcId="{708B87FF-A344-4809-A1BE-7FCE09D03494}" destId="{14063B2C-BBCF-4E3B-823C-D8B2B3C5C780}" srcOrd="11" destOrd="0" presId="urn:microsoft.com/office/officeart/2005/8/layout/vList2"/>
    <dgm:cxn modelId="{9C1949A6-70E6-4363-A401-3FFA832AE08A}" type="presParOf" srcId="{708B87FF-A344-4809-A1BE-7FCE09D03494}" destId="{6449F9CD-4959-4FFA-9BBE-DBDC96984106}" srcOrd="12" destOrd="0" presId="urn:microsoft.com/office/officeart/2005/8/layout/vList2"/>
    <dgm:cxn modelId="{3A163DC3-340D-418D-855F-21202DD62F14}" type="presParOf" srcId="{708B87FF-A344-4809-A1BE-7FCE09D03494}" destId="{C3EF81C6-F040-4544-AC45-AC395ED1EC51}" srcOrd="13" destOrd="0" presId="urn:microsoft.com/office/officeart/2005/8/layout/vList2"/>
    <dgm:cxn modelId="{99B11983-2975-4F34-9AA7-A47A4D06B9F9}" type="presParOf" srcId="{708B87FF-A344-4809-A1BE-7FCE09D03494}" destId="{C12F42CA-D818-46E8-9514-88875CDC9A7E}"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r>
            <a:rPr lang="en-US" sz="2800" dirty="0"/>
            <a:t>1 on 1 relationship building conversations</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dirty="0"/>
        </a:p>
      </dgm:t>
    </dgm:pt>
    <dgm:pt modelId="{F94CBC77-6CF8-4A47-A9CB-FB517CF96620}">
      <dgm:prSet phldrT="[Text]" custT="1"/>
      <dgm:spPr/>
      <dgm:t>
        <a:bodyPr/>
        <a:lstStyle/>
        <a:p>
          <a:r>
            <a:rPr lang="en-US" sz="2800" dirty="0"/>
            <a:t>Recruit &amp; engage new hires and non-members</a:t>
          </a:r>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2800" dirty="0"/>
            <a:t>Identify &amp; build relationships with community partners</a:t>
          </a:r>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custT="1"/>
      <dgm:spPr/>
      <dgm:t>
        <a:bodyPr/>
        <a:lstStyle/>
        <a:p>
          <a:r>
            <a:rPr lang="en-US" sz="2800" dirty="0"/>
            <a:t>Events for members to meet and greet each other</a:t>
          </a:r>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4ED867D1-2EB1-4A52-A0FF-4D8281DF04C4}">
      <dgm:prSet custT="1"/>
      <dgm:spPr/>
      <dgm:t>
        <a:bodyPr/>
        <a:lstStyle/>
        <a:p>
          <a:r>
            <a:rPr lang="en-US" sz="2800" dirty="0"/>
            <a:t>Identify &amp; build relationships with labor partners</a:t>
          </a:r>
        </a:p>
      </dgm:t>
    </dgm:pt>
    <dgm:pt modelId="{2A72F53A-E1C4-47D9-A5C3-8B5A932AA2E3}" type="parTrans" cxnId="{A2C0C9A3-4F2B-418D-8572-B0D11790436A}">
      <dgm:prSet/>
      <dgm:spPr/>
      <dgm:t>
        <a:bodyPr/>
        <a:lstStyle/>
        <a:p>
          <a:endParaRPr lang="en-US"/>
        </a:p>
      </dgm:t>
    </dgm:pt>
    <dgm:pt modelId="{2D297682-9B9D-440C-94E7-04510A8D00E9}" type="sibTrans" cxnId="{A2C0C9A3-4F2B-418D-8572-B0D11790436A}">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5"/>
      <dgm:spPr/>
    </dgm:pt>
    <dgm:pt modelId="{475E53E8-4626-4403-BFDB-CF79ED2B7BCB}" type="pres">
      <dgm:prSet presAssocID="{DDDA3728-0CC6-45C2-80E4-311042207C05}" presName="conn" presStyleLbl="parChTrans1D2" presStyleIdx="0" presStyleCnt="1"/>
      <dgm:spPr/>
    </dgm:pt>
    <dgm:pt modelId="{877831B3-A80D-4E0D-8DA0-03BB93EDD0C1}" type="pres">
      <dgm:prSet presAssocID="{DDDA3728-0CC6-45C2-80E4-311042207C05}" presName="extraNode" presStyleLbl="node1" presStyleIdx="0" presStyleCnt="5"/>
      <dgm:spPr/>
    </dgm:pt>
    <dgm:pt modelId="{E8386840-6CFA-459F-AFD0-A444D3709BDE}" type="pres">
      <dgm:prSet presAssocID="{DDDA3728-0CC6-45C2-80E4-311042207C05}" presName="dstNode" presStyleLbl="node1" presStyleIdx="0" presStyleCnt="5"/>
      <dgm:spPr/>
    </dgm:pt>
    <dgm:pt modelId="{F54BE198-A334-4BA6-8DA6-962002CB0F5C}" type="pres">
      <dgm:prSet presAssocID="{4B9AAB24-B9AD-402F-B641-0ADD56E26253}" presName="text_1" presStyleLbl="node1" presStyleIdx="0" presStyleCnt="5">
        <dgm:presLayoutVars>
          <dgm:bulletEnabled val="1"/>
        </dgm:presLayoutVars>
      </dgm:prSet>
      <dgm:spPr/>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5"/>
      <dgm:spPr/>
    </dgm:pt>
    <dgm:pt modelId="{22A7693E-936D-48C5-8D7F-E191D6B538AB}" type="pres">
      <dgm:prSet presAssocID="{F94CBC77-6CF8-4A47-A9CB-FB517CF96620}" presName="text_2" presStyleLbl="node1" presStyleIdx="1" presStyleCnt="5">
        <dgm:presLayoutVars>
          <dgm:bulletEnabled val="1"/>
        </dgm:presLayoutVars>
      </dgm:prSet>
      <dgm:spPr/>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5"/>
      <dgm:spPr/>
    </dgm:pt>
    <dgm:pt modelId="{9C1DE93C-6162-43C8-B59B-DD786A51DD40}" type="pres">
      <dgm:prSet presAssocID="{D1D20910-888C-4B7D-8B27-338773ABCEB0}" presName="text_3" presStyleLbl="node1" presStyleIdx="2" presStyleCnt="5">
        <dgm:presLayoutVars>
          <dgm:bulletEnabled val="1"/>
        </dgm:presLayoutVars>
      </dgm:prSet>
      <dgm:spPr/>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5"/>
      <dgm:spPr/>
    </dgm:pt>
    <dgm:pt modelId="{DC7D9BDF-0C49-45BD-AE7E-94F10CC8871E}" type="pres">
      <dgm:prSet presAssocID="{59679BEA-01A8-4059-86FD-00FE9FBB24E7}" presName="text_4" presStyleLbl="node1" presStyleIdx="3" presStyleCnt="5">
        <dgm:presLayoutVars>
          <dgm:bulletEnabled val="1"/>
        </dgm:presLayoutVars>
      </dgm:prSet>
      <dgm:spPr/>
    </dgm:pt>
    <dgm:pt modelId="{A471CDB1-02B4-46DE-AD01-AB749903E835}" type="pres">
      <dgm:prSet presAssocID="{59679BEA-01A8-4059-86FD-00FE9FBB24E7}" presName="accent_4" presStyleCnt="0"/>
      <dgm:spPr/>
    </dgm:pt>
    <dgm:pt modelId="{09A1A544-1768-48C2-8162-2727E9A53226}" type="pres">
      <dgm:prSet presAssocID="{59679BEA-01A8-4059-86FD-00FE9FBB24E7}" presName="accentRepeatNode" presStyleLbl="solidFgAcc1" presStyleIdx="3" presStyleCnt="5"/>
      <dgm:spPr/>
    </dgm:pt>
    <dgm:pt modelId="{46FE06A3-43F6-46CE-85D9-FB9F31A80351}" type="pres">
      <dgm:prSet presAssocID="{4ED867D1-2EB1-4A52-A0FF-4D8281DF04C4}" presName="text_5" presStyleLbl="node1" presStyleIdx="4" presStyleCnt="5">
        <dgm:presLayoutVars>
          <dgm:bulletEnabled val="1"/>
        </dgm:presLayoutVars>
      </dgm:prSet>
      <dgm:spPr/>
    </dgm:pt>
    <dgm:pt modelId="{D83CAB21-1A35-41DC-A052-DD33F4847425}" type="pres">
      <dgm:prSet presAssocID="{4ED867D1-2EB1-4A52-A0FF-4D8281DF04C4}" presName="accent_5" presStyleCnt="0"/>
      <dgm:spPr/>
    </dgm:pt>
    <dgm:pt modelId="{BAA6E8E2-A68B-40DA-A977-0586CE14BB39}" type="pres">
      <dgm:prSet presAssocID="{4ED867D1-2EB1-4A52-A0FF-4D8281DF04C4}" presName="accentRepeatNode" presStyleLbl="solidFgAcc1" presStyleIdx="4" presStyleCnt="5"/>
      <dgm:spPr/>
    </dgm:pt>
  </dgm:ptLst>
  <dgm:cxnLst>
    <dgm:cxn modelId="{21AA9126-C548-410F-9B92-C4488E59350A}" type="presOf" srcId="{4B9AAB24-B9AD-402F-B641-0ADD56E26253}" destId="{F54BE198-A334-4BA6-8DA6-962002CB0F5C}" srcOrd="0" destOrd="0" presId="urn:microsoft.com/office/officeart/2008/layout/VerticalCurvedList"/>
    <dgm:cxn modelId="{0F146A28-132B-40CA-B977-A0E77460FF50}" type="presOf" srcId="{4ED867D1-2EB1-4A52-A0FF-4D8281DF04C4}" destId="{46FE06A3-43F6-46CE-85D9-FB9F31A80351}" srcOrd="0" destOrd="0" presId="urn:microsoft.com/office/officeart/2008/layout/VerticalCurvedList"/>
    <dgm:cxn modelId="{2229B931-72D4-4C72-B227-CBE001ED99DA}" srcId="{DDDA3728-0CC6-45C2-80E4-311042207C05}" destId="{D1D20910-888C-4B7D-8B27-338773ABCEB0}" srcOrd="2" destOrd="0" parTransId="{B0825696-7395-4ABC-848D-62991EAE5827}" sibTransId="{3AEF9307-0D74-4ED9-B3D0-FCF3AC80600D}"/>
    <dgm:cxn modelId="{10CE586F-A231-492F-997A-754507B5DDD1}" srcId="{DDDA3728-0CC6-45C2-80E4-311042207C05}" destId="{4B9AAB24-B9AD-402F-B641-0ADD56E26253}" srcOrd="0" destOrd="0" parTransId="{658B889C-F901-4465-8227-DA98F5CCE940}" sibTransId="{0499611E-0E97-4F67-91AE-E35A0D17AC04}"/>
    <dgm:cxn modelId="{B62DA159-97A6-45D5-8DFD-0C8D1CEDBC4B}" type="presOf" srcId="{F94CBC77-6CF8-4A47-A9CB-FB517CF96620}" destId="{22A7693E-936D-48C5-8D7F-E191D6B538AB}" srcOrd="0" destOrd="0" presId="urn:microsoft.com/office/officeart/2008/layout/VerticalCurvedList"/>
    <dgm:cxn modelId="{A2C0C9A3-4F2B-418D-8572-B0D11790436A}" srcId="{DDDA3728-0CC6-45C2-80E4-311042207C05}" destId="{4ED867D1-2EB1-4A52-A0FF-4D8281DF04C4}" srcOrd="4" destOrd="0" parTransId="{2A72F53A-E1C4-47D9-A5C3-8B5A932AA2E3}" sibTransId="{2D297682-9B9D-440C-94E7-04510A8D00E9}"/>
    <dgm:cxn modelId="{5F9F1EAC-659D-4F42-A7C7-7B6AF0836624}" srcId="{DDDA3728-0CC6-45C2-80E4-311042207C05}" destId="{F94CBC77-6CF8-4A47-A9CB-FB517CF96620}" srcOrd="1" destOrd="0" parTransId="{87FF97B3-1625-4DA3-9978-D156FB27F0D4}" sibTransId="{8D89F19A-937D-47ED-87E2-961B045D9F76}"/>
    <dgm:cxn modelId="{B9C04EC9-90E0-4FDE-9801-CDD16B243277}" srcId="{DDDA3728-0CC6-45C2-80E4-311042207C05}" destId="{59679BEA-01A8-4059-86FD-00FE9FBB24E7}" srcOrd="3" destOrd="0" parTransId="{51C75822-76A0-462E-BE5C-A9036F699FA4}" sibTransId="{3D028E7A-EA06-4C62-B7D4-6B82BA11E7F5}"/>
    <dgm:cxn modelId="{849E25D2-F156-4AFF-AE6B-59D733203C54}" type="presOf" srcId="{DDDA3728-0CC6-45C2-80E4-311042207C05}" destId="{642FDC83-E82B-4A53-AAF0-5DB073C006EB}" srcOrd="0" destOrd="0" presId="urn:microsoft.com/office/officeart/2008/layout/VerticalCurvedList"/>
    <dgm:cxn modelId="{0B1F1CD7-4DC8-4DD5-A50F-D29E25E15A44}" type="presOf" srcId="{59679BEA-01A8-4059-86FD-00FE9FBB24E7}" destId="{DC7D9BDF-0C49-45BD-AE7E-94F10CC8871E}" srcOrd="0" destOrd="0" presId="urn:microsoft.com/office/officeart/2008/layout/VerticalCurvedList"/>
    <dgm:cxn modelId="{6D3F06E9-B8BB-4E94-BC9C-A1347CBB0299}" type="presOf" srcId="{0499611E-0E97-4F67-91AE-E35A0D17AC04}" destId="{475E53E8-4626-4403-BFDB-CF79ED2B7BCB}" srcOrd="0" destOrd="0" presId="urn:microsoft.com/office/officeart/2008/layout/VerticalCurvedList"/>
    <dgm:cxn modelId="{CB7641EC-43C8-4661-B2E7-07441E1A1030}" type="presOf" srcId="{D1D20910-888C-4B7D-8B27-338773ABCEB0}" destId="{9C1DE93C-6162-43C8-B59B-DD786A51DD40}" srcOrd="0" destOrd="0" presId="urn:microsoft.com/office/officeart/2008/layout/VerticalCurvedList"/>
    <dgm:cxn modelId="{7BA68595-41E4-4765-B25B-A7FE47E8A4F1}" type="presParOf" srcId="{642FDC83-E82B-4A53-AAF0-5DB073C006EB}" destId="{59347486-6575-448F-84B5-AE7E53BC6B9A}" srcOrd="0" destOrd="0" presId="urn:microsoft.com/office/officeart/2008/layout/VerticalCurvedList"/>
    <dgm:cxn modelId="{EA63CA8B-59E0-4534-B60A-6625C7EF590C}" type="presParOf" srcId="{59347486-6575-448F-84B5-AE7E53BC6B9A}" destId="{C12DD0C7-8DB3-46DA-9E31-571698123263}" srcOrd="0" destOrd="0" presId="urn:microsoft.com/office/officeart/2008/layout/VerticalCurvedList"/>
    <dgm:cxn modelId="{6095A3B7-0951-4D16-A4E1-79DE54443FBC}" type="presParOf" srcId="{C12DD0C7-8DB3-46DA-9E31-571698123263}" destId="{A5454EEC-C5EE-4C71-889D-4E07F63E4D66}" srcOrd="0" destOrd="0" presId="urn:microsoft.com/office/officeart/2008/layout/VerticalCurvedList"/>
    <dgm:cxn modelId="{39BD1188-E02E-4358-BBAB-EA0B3A4E7B20}" type="presParOf" srcId="{C12DD0C7-8DB3-46DA-9E31-571698123263}" destId="{475E53E8-4626-4403-BFDB-CF79ED2B7BCB}" srcOrd="1" destOrd="0" presId="urn:microsoft.com/office/officeart/2008/layout/VerticalCurvedList"/>
    <dgm:cxn modelId="{F175B9AC-E7F5-4B93-BADB-70DC495C23DA}" type="presParOf" srcId="{C12DD0C7-8DB3-46DA-9E31-571698123263}" destId="{877831B3-A80D-4E0D-8DA0-03BB93EDD0C1}" srcOrd="2" destOrd="0" presId="urn:microsoft.com/office/officeart/2008/layout/VerticalCurvedList"/>
    <dgm:cxn modelId="{633A3623-207F-4704-8AD0-23C325D2455E}" type="presParOf" srcId="{C12DD0C7-8DB3-46DA-9E31-571698123263}" destId="{E8386840-6CFA-459F-AFD0-A444D3709BDE}" srcOrd="3" destOrd="0" presId="urn:microsoft.com/office/officeart/2008/layout/VerticalCurvedList"/>
    <dgm:cxn modelId="{5E242941-FB0C-4CC8-988C-EDAD6EBFA22C}" type="presParOf" srcId="{59347486-6575-448F-84B5-AE7E53BC6B9A}" destId="{F54BE198-A334-4BA6-8DA6-962002CB0F5C}" srcOrd="1" destOrd="0" presId="urn:microsoft.com/office/officeart/2008/layout/VerticalCurvedList"/>
    <dgm:cxn modelId="{F2F42D9A-2B27-4946-BC1F-1C1DC5F396FC}" type="presParOf" srcId="{59347486-6575-448F-84B5-AE7E53BC6B9A}" destId="{DCA13D7D-85F1-4FBB-9801-29828F805D58}" srcOrd="2" destOrd="0" presId="urn:microsoft.com/office/officeart/2008/layout/VerticalCurvedList"/>
    <dgm:cxn modelId="{1F0BB797-3F3D-4C55-8CFC-2454B52AD710}" type="presParOf" srcId="{DCA13D7D-85F1-4FBB-9801-29828F805D58}" destId="{CE6BFF82-A7C8-4107-B901-CF3D6004B77B}" srcOrd="0" destOrd="0" presId="urn:microsoft.com/office/officeart/2008/layout/VerticalCurvedList"/>
    <dgm:cxn modelId="{C2D761F1-9D07-4DE7-91C0-449B97C83306}" type="presParOf" srcId="{59347486-6575-448F-84B5-AE7E53BC6B9A}" destId="{22A7693E-936D-48C5-8D7F-E191D6B538AB}" srcOrd="3" destOrd="0" presId="urn:microsoft.com/office/officeart/2008/layout/VerticalCurvedList"/>
    <dgm:cxn modelId="{C6C4E675-A1EE-4546-9ADA-7A396D6BE25B}" type="presParOf" srcId="{59347486-6575-448F-84B5-AE7E53BC6B9A}" destId="{27C2975E-B0EE-43FF-9A78-2BC100545DE6}" srcOrd="4" destOrd="0" presId="urn:microsoft.com/office/officeart/2008/layout/VerticalCurvedList"/>
    <dgm:cxn modelId="{0BF44BF2-C0BE-4902-B1CD-8324A6754CA3}" type="presParOf" srcId="{27C2975E-B0EE-43FF-9A78-2BC100545DE6}" destId="{C832A24D-7E98-4286-AC7F-219055DD29CE}" srcOrd="0" destOrd="0" presId="urn:microsoft.com/office/officeart/2008/layout/VerticalCurvedList"/>
    <dgm:cxn modelId="{DD94A94F-7997-4E78-AC4F-557D505B1C38}" type="presParOf" srcId="{59347486-6575-448F-84B5-AE7E53BC6B9A}" destId="{9C1DE93C-6162-43C8-B59B-DD786A51DD40}" srcOrd="5" destOrd="0" presId="urn:microsoft.com/office/officeart/2008/layout/VerticalCurvedList"/>
    <dgm:cxn modelId="{0E191E36-5C21-47D1-9426-FEE9177A3D90}" type="presParOf" srcId="{59347486-6575-448F-84B5-AE7E53BC6B9A}" destId="{42B00AF4-8119-4DC8-8848-345A1A9B6608}" srcOrd="6" destOrd="0" presId="urn:microsoft.com/office/officeart/2008/layout/VerticalCurvedList"/>
    <dgm:cxn modelId="{051C3470-8BB5-47B1-9910-92588E01C218}" type="presParOf" srcId="{42B00AF4-8119-4DC8-8848-345A1A9B6608}" destId="{9E5C4A51-E485-4BCD-8F5F-92C736E78E2B}" srcOrd="0" destOrd="0" presId="urn:microsoft.com/office/officeart/2008/layout/VerticalCurvedList"/>
    <dgm:cxn modelId="{32136DCF-43EE-4F3D-A370-B3B62A82290C}" type="presParOf" srcId="{59347486-6575-448F-84B5-AE7E53BC6B9A}" destId="{DC7D9BDF-0C49-45BD-AE7E-94F10CC8871E}" srcOrd="7" destOrd="0" presId="urn:microsoft.com/office/officeart/2008/layout/VerticalCurvedList"/>
    <dgm:cxn modelId="{AA2C95DC-CD29-4763-883B-6A2EC404C750}" type="presParOf" srcId="{59347486-6575-448F-84B5-AE7E53BC6B9A}" destId="{A471CDB1-02B4-46DE-AD01-AB749903E835}" srcOrd="8" destOrd="0" presId="urn:microsoft.com/office/officeart/2008/layout/VerticalCurvedList"/>
    <dgm:cxn modelId="{5B4D2D92-3C0C-43EB-9C4C-14842117125C}" type="presParOf" srcId="{A471CDB1-02B4-46DE-AD01-AB749903E835}" destId="{09A1A544-1768-48C2-8162-2727E9A53226}" srcOrd="0" destOrd="0" presId="urn:microsoft.com/office/officeart/2008/layout/VerticalCurvedList"/>
    <dgm:cxn modelId="{28AE9667-97E4-4467-AC67-EA6334ED9C7B}" type="presParOf" srcId="{59347486-6575-448F-84B5-AE7E53BC6B9A}" destId="{46FE06A3-43F6-46CE-85D9-FB9F31A80351}" srcOrd="9" destOrd="0" presId="urn:microsoft.com/office/officeart/2008/layout/VerticalCurvedList"/>
    <dgm:cxn modelId="{DE51B75C-15D6-424F-AFEC-B4D06D934FA5}" type="presParOf" srcId="{59347486-6575-448F-84B5-AE7E53BC6B9A}" destId="{D83CAB21-1A35-41DC-A052-DD33F4847425}" srcOrd="10" destOrd="0" presId="urn:microsoft.com/office/officeart/2008/layout/VerticalCurvedList"/>
    <dgm:cxn modelId="{97D51E44-7B86-4E82-BF9D-3721DEB6F558}" type="presParOf" srcId="{D83CAB21-1A35-41DC-A052-DD33F4847425}" destId="{BAA6E8E2-A68B-40DA-A977-0586CE14BB3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dirty="0">
              <a:solidFill>
                <a:schemeClr val="bg1"/>
              </a:solidFill>
            </a:rPr>
            <a:t>Countywide meetings for local members to share and learn new and best practices</a:t>
          </a: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baseline="0" dirty="0">
              <a:solidFill>
                <a:schemeClr val="bg1"/>
              </a:solidFill>
            </a:rPr>
            <a:t>Training for local leaders for new hire orientations and 1 on 1 conversations</a:t>
          </a:r>
          <a:endParaRPr lang="en-US"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F84AF2D3-F41A-4412-98AE-AE5A754EEE6B}">
      <dgm:prSet/>
      <dgm:spPr/>
      <dgm:t>
        <a:bodyPr/>
        <a:lstStyle/>
        <a:p>
          <a:pPr rtl="0"/>
          <a:r>
            <a:rPr lang="en-US" b="1" dirty="0">
              <a:solidFill>
                <a:schemeClr val="bg1"/>
              </a:solidFill>
            </a:rPr>
            <a:t>Mentoring program for new members</a:t>
          </a: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a:solidFill>
                <a:schemeClr val="bg1"/>
              </a:solidFill>
            </a:rPr>
            <a:t>Expanded student membership engagement</a:t>
          </a:r>
          <a:r>
            <a:rPr lang="en-US" baseline="0" dirty="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baseline="0" dirty="0">
              <a:solidFill>
                <a:schemeClr val="bg1"/>
              </a:solidFill>
            </a:rPr>
            <a:t>Member Benefit events (new format) and trainings</a:t>
          </a:r>
          <a:endParaRPr lang="en-US" b="1"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baseline="0" dirty="0">
              <a:solidFill>
                <a:schemeClr val="bg1"/>
              </a:solidFill>
            </a:rPr>
            <a:t>Building visits with members</a:t>
          </a:r>
          <a:endParaRPr lang="en-US" dirty="0">
            <a:solidFill>
              <a:schemeClr val="bg1"/>
            </a:solidFill>
          </a:endParaRP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a:solidFill>
                <a:schemeClr val="bg1"/>
              </a:solidFill>
            </a:rPr>
            <a:t>Develop community partners</a:t>
          </a: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48E02CBC-BF39-46B1-B09A-3EFE491BAFFA}">
      <dgm:prSet/>
      <dgm:spPr/>
      <dgm:t>
        <a:bodyPr/>
        <a:lstStyle/>
        <a:p>
          <a:pPr rtl="0"/>
          <a:r>
            <a:rPr lang="en-US" b="1" dirty="0">
              <a:solidFill>
                <a:schemeClr val="bg1"/>
              </a:solidFill>
            </a:rPr>
            <a:t>Quarterly member mixers</a:t>
          </a:r>
        </a:p>
      </dgm:t>
    </dgm:pt>
    <dgm:pt modelId="{938C70E2-B008-4118-AE58-B10248B2F80C}" type="parTrans" cxnId="{58ABDF73-65D0-4998-B0DF-147740905918}">
      <dgm:prSet/>
      <dgm:spPr/>
      <dgm:t>
        <a:bodyPr/>
        <a:lstStyle/>
        <a:p>
          <a:endParaRPr lang="en-US"/>
        </a:p>
      </dgm:t>
    </dgm:pt>
    <dgm:pt modelId="{1E020CD4-8523-42F1-82B9-7EA4B5E23C06}" type="sibTrans" cxnId="{58ABDF73-65D0-4998-B0DF-147740905918}">
      <dgm:prSet/>
      <dgm:spPr/>
      <dgm:t>
        <a:bodyPr/>
        <a:lstStyle/>
        <a:p>
          <a:endParaRPr lang="en-US"/>
        </a:p>
      </dgm:t>
    </dgm:pt>
    <dgm:pt modelId="{F552F1D8-5CEF-48CC-B39F-F9C79A3FD58E}">
      <dgm:prSet/>
      <dgm:spPr/>
      <dgm:t>
        <a:bodyPr/>
        <a:lstStyle/>
        <a:p>
          <a:pPr rtl="0"/>
          <a:r>
            <a:rPr lang="en-US" b="1" dirty="0">
              <a:solidFill>
                <a:schemeClr val="bg1"/>
              </a:solidFill>
            </a:rPr>
            <a:t>More member events – Labor day Picnic after parade, Family events</a:t>
          </a:r>
        </a:p>
      </dgm:t>
    </dgm:pt>
    <dgm:pt modelId="{32FDC777-D460-4665-8F8B-D242CC041171}" type="parTrans" cxnId="{8CFF091A-0694-4FEC-BCCD-233143338CAF}">
      <dgm:prSet/>
      <dgm:spPr/>
      <dgm:t>
        <a:bodyPr/>
        <a:lstStyle/>
        <a:p>
          <a:endParaRPr lang="en-US"/>
        </a:p>
      </dgm:t>
    </dgm:pt>
    <dgm:pt modelId="{AC0A7942-37DA-4B81-907B-23FD1DB09D87}" type="sibTrans" cxnId="{8CFF091A-0694-4FEC-BCCD-233143338CAF}">
      <dgm:prSet/>
      <dgm:spPr/>
      <dgm:t>
        <a:bodyPr/>
        <a:lstStyle/>
        <a:p>
          <a:endParaRPr lang="en-US"/>
        </a:p>
      </dgm:t>
    </dgm:pt>
    <dgm:pt modelId="{E976A17A-CC6F-4A61-87EA-902262237086}">
      <dgm:prSet/>
      <dgm:spPr/>
      <dgm:t>
        <a:bodyPr/>
        <a:lstStyle/>
        <a:p>
          <a:pPr rtl="0"/>
          <a:r>
            <a:rPr lang="en-US" b="1" baseline="0" dirty="0">
              <a:solidFill>
                <a:schemeClr val="bg1"/>
              </a:solidFill>
            </a:rPr>
            <a:t>1 on 1 conversations with new hires, non-members and members</a:t>
          </a:r>
          <a:endParaRPr lang="en-US" b="1" dirty="0">
            <a:solidFill>
              <a:schemeClr val="bg1"/>
            </a:solidFill>
          </a:endParaRPr>
        </a:p>
      </dgm:t>
    </dgm:pt>
    <dgm:pt modelId="{58FDEB4B-CD20-4D28-8FF4-CC46E3725CDC}" type="parTrans" cxnId="{9C698973-A812-4194-9DC1-95BF256AFC40}">
      <dgm:prSet/>
      <dgm:spPr/>
      <dgm:t>
        <a:bodyPr/>
        <a:lstStyle/>
        <a:p>
          <a:endParaRPr lang="en-US"/>
        </a:p>
      </dgm:t>
    </dgm:pt>
    <dgm:pt modelId="{09DBF15E-B1F2-4E0B-A976-6E9D9C86FBF9}" type="sibTrans" cxnId="{9C698973-A812-4194-9DC1-95BF256AFC40}">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pt>
    <dgm:pt modelId="{0D14F55B-11BD-4EC5-BA46-60C561852F6C}" type="pres">
      <dgm:prSet presAssocID="{5F4C0461-0B43-4A0B-9719-2B0ADDF1211F}" presName="parentText" presStyleLbl="node1" presStyleIdx="0" presStyleCnt="10">
        <dgm:presLayoutVars>
          <dgm:chMax val="0"/>
          <dgm:bulletEnabled val="1"/>
        </dgm:presLayoutVars>
      </dgm:prSet>
      <dgm:spPr/>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10">
        <dgm:presLayoutVars>
          <dgm:chMax val="0"/>
          <dgm:bulletEnabled val="1"/>
        </dgm:presLayoutVars>
      </dgm:prSet>
      <dgm:spPr/>
    </dgm:pt>
    <dgm:pt modelId="{6F26FF31-B078-4AF9-9278-D0FFC743EA9D}" type="pres">
      <dgm:prSet presAssocID="{3A69FEF8-C9DB-4332-B1C2-D603F36CA40F}" presName="spacer" presStyleCnt="0"/>
      <dgm:spPr/>
    </dgm:pt>
    <dgm:pt modelId="{CFD483A7-712C-4154-A8DD-BF47ACB66F5F}" type="pres">
      <dgm:prSet presAssocID="{E976A17A-CC6F-4A61-87EA-902262237086}" presName="parentText" presStyleLbl="node1" presStyleIdx="2" presStyleCnt="10">
        <dgm:presLayoutVars>
          <dgm:chMax val="0"/>
          <dgm:bulletEnabled val="1"/>
        </dgm:presLayoutVars>
      </dgm:prSet>
      <dgm:spPr/>
    </dgm:pt>
    <dgm:pt modelId="{48EBCCE1-B18C-4776-BCEE-B418A0A863EC}" type="pres">
      <dgm:prSet presAssocID="{09DBF15E-B1F2-4E0B-A976-6E9D9C86FBF9}" presName="spacer" presStyleCnt="0"/>
      <dgm:spPr/>
    </dgm:pt>
    <dgm:pt modelId="{E3BC1080-6A6E-4238-A446-56C9CD2AFF6D}" type="pres">
      <dgm:prSet presAssocID="{F552F1D8-5CEF-48CC-B39F-F9C79A3FD58E}" presName="parentText" presStyleLbl="node1" presStyleIdx="3" presStyleCnt="10">
        <dgm:presLayoutVars>
          <dgm:chMax val="0"/>
          <dgm:bulletEnabled val="1"/>
        </dgm:presLayoutVars>
      </dgm:prSet>
      <dgm:spPr/>
    </dgm:pt>
    <dgm:pt modelId="{27D56A2D-33DE-4C5E-AABE-9897462B79F4}" type="pres">
      <dgm:prSet presAssocID="{AC0A7942-37DA-4B81-907B-23FD1DB09D87}" presName="spacer" presStyleCnt="0"/>
      <dgm:spPr/>
    </dgm:pt>
    <dgm:pt modelId="{B9BF1DA9-7DFA-4D57-A93D-0A075DAA8FD6}" type="pres">
      <dgm:prSet presAssocID="{48E02CBC-BF39-46B1-B09A-3EFE491BAFFA}" presName="parentText" presStyleLbl="node1" presStyleIdx="4" presStyleCnt="10">
        <dgm:presLayoutVars>
          <dgm:chMax val="0"/>
          <dgm:bulletEnabled val="1"/>
        </dgm:presLayoutVars>
      </dgm:prSet>
      <dgm:spPr/>
    </dgm:pt>
    <dgm:pt modelId="{2E49611D-02CE-4F1A-8AEA-159C93CABA0C}" type="pres">
      <dgm:prSet presAssocID="{1E020CD4-8523-42F1-82B9-7EA4B5E23C06}" presName="spacer" presStyleCnt="0"/>
      <dgm:spPr/>
    </dgm:pt>
    <dgm:pt modelId="{C0221F98-D08E-4873-8BF2-B055570D942F}" type="pres">
      <dgm:prSet presAssocID="{F84AF2D3-F41A-4412-98AE-AE5A754EEE6B}" presName="parentText" presStyleLbl="node1" presStyleIdx="5" presStyleCnt="10">
        <dgm:presLayoutVars>
          <dgm:chMax val="0"/>
          <dgm:bulletEnabled val="1"/>
        </dgm:presLayoutVars>
      </dgm:prSet>
      <dgm:spPr/>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6" presStyleCnt="10">
        <dgm:presLayoutVars>
          <dgm:chMax val="0"/>
          <dgm:bulletEnabled val="1"/>
        </dgm:presLayoutVars>
      </dgm:prSet>
      <dgm:spPr/>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7" presStyleCnt="10">
        <dgm:presLayoutVars>
          <dgm:chMax val="0"/>
          <dgm:bulletEnabled val="1"/>
        </dgm:presLayoutVars>
      </dgm:prSet>
      <dgm:spPr/>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8" presStyleCnt="10">
        <dgm:presLayoutVars>
          <dgm:chMax val="0"/>
          <dgm:bulletEnabled val="1"/>
        </dgm:presLayoutVars>
      </dgm:prSet>
      <dgm:spPr/>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9" presStyleCnt="10">
        <dgm:presLayoutVars>
          <dgm:chMax val="0"/>
          <dgm:bulletEnabled val="1"/>
        </dgm:presLayoutVars>
      </dgm:prSet>
      <dgm:spPr/>
    </dgm:pt>
  </dgm:ptLst>
  <dgm:cxnLst>
    <dgm:cxn modelId="{8CFF091A-0694-4FEC-BCCD-233143338CAF}" srcId="{3461A3D1-13AF-4E42-8C9B-EC8EDD8BE1F9}" destId="{F552F1D8-5CEF-48CC-B39F-F9C79A3FD58E}" srcOrd="3" destOrd="0" parTransId="{32FDC777-D460-4665-8F8B-D242CC041171}" sibTransId="{AC0A7942-37DA-4B81-907B-23FD1DB09D87}"/>
    <dgm:cxn modelId="{6341F91E-E96F-44C2-9EBB-02DFF7222034}" type="presOf" srcId="{3461A3D1-13AF-4E42-8C9B-EC8EDD8BE1F9}" destId="{708B87FF-A344-4809-A1BE-7FCE09D03494}" srcOrd="0" destOrd="0" presId="urn:microsoft.com/office/officeart/2005/8/layout/vList2"/>
    <dgm:cxn modelId="{8A75A525-D4A6-4518-862E-726CC71AB5A0}" srcId="{3461A3D1-13AF-4E42-8C9B-EC8EDD8BE1F9}" destId="{F84AF2D3-F41A-4412-98AE-AE5A754EEE6B}" srcOrd="5" destOrd="0" parTransId="{084BEADB-2BA6-46F0-BB7B-A52C8652E74E}" sibTransId="{523C98DA-677A-485F-A906-90F36AC9FAED}"/>
    <dgm:cxn modelId="{3D1BA825-0F93-49B1-BC40-0DFBF5EC0C6A}" type="presOf" srcId="{5F4C0461-0B43-4A0B-9719-2B0ADDF1211F}" destId="{0D14F55B-11BD-4EC5-BA46-60C561852F6C}" srcOrd="0" destOrd="0" presId="urn:microsoft.com/office/officeart/2005/8/layout/vList2"/>
    <dgm:cxn modelId="{48708535-6CF8-4453-A46A-4E6104EE5A22}" type="presOf" srcId="{F84AF2D3-F41A-4412-98AE-AE5A754EEE6B}" destId="{C0221F98-D08E-4873-8BF2-B055570D942F}"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F6932048-9A3D-4715-AA40-0ADCA62A6A37}" srcId="{3461A3D1-13AF-4E42-8C9B-EC8EDD8BE1F9}" destId="{B0E2BFA8-2FA4-4EE3-8187-F9FE593A9C1F}" srcOrd="9" destOrd="0" parTransId="{EBF71E3C-CE76-4C53-A48B-F23BE4C061A2}" sibTransId="{601E16F3-84CE-4FD2-AE4A-66C4997459CD}"/>
    <dgm:cxn modelId="{5B65306B-ECEB-41F0-A602-6AC80EFB58BD}" type="presOf" srcId="{B0E2BFA8-2FA4-4EE3-8187-F9FE593A9C1F}" destId="{C12F42CA-D818-46E8-9514-88875CDC9A7E}" srcOrd="0" destOrd="0" presId="urn:microsoft.com/office/officeart/2005/8/layout/vList2"/>
    <dgm:cxn modelId="{878EA070-6DA6-430C-99E5-D5AA8288D505}" srcId="{3461A3D1-13AF-4E42-8C9B-EC8EDD8BE1F9}" destId="{DF764542-96DE-4DCF-AF52-036BE08D74EF}" srcOrd="8" destOrd="0" parTransId="{690CE109-A93E-4F53-B8E5-997F6FB80B7C}" sibTransId="{F1EF47DD-7964-436D-A6E5-675616625EA2}"/>
    <dgm:cxn modelId="{9C698973-A812-4194-9DC1-95BF256AFC40}" srcId="{3461A3D1-13AF-4E42-8C9B-EC8EDD8BE1F9}" destId="{E976A17A-CC6F-4A61-87EA-902262237086}" srcOrd="2" destOrd="0" parTransId="{58FDEB4B-CD20-4D28-8FF4-CC46E3725CDC}" sibTransId="{09DBF15E-B1F2-4E0B-A976-6E9D9C86FBF9}"/>
    <dgm:cxn modelId="{58ABDF73-65D0-4998-B0DF-147740905918}" srcId="{3461A3D1-13AF-4E42-8C9B-EC8EDD8BE1F9}" destId="{48E02CBC-BF39-46B1-B09A-3EFE491BAFFA}" srcOrd="4" destOrd="0" parTransId="{938C70E2-B008-4118-AE58-B10248B2F80C}" sibTransId="{1E020CD4-8523-42F1-82B9-7EA4B5E23C06}"/>
    <dgm:cxn modelId="{223D7C57-5EA8-44A2-AC76-C86B3AA0732F}" srcId="{3461A3D1-13AF-4E42-8C9B-EC8EDD8BE1F9}" destId="{F2C32039-2023-4C29-9C34-B3A760325010}" srcOrd="6" destOrd="0" parTransId="{A4952722-CA58-4845-961E-B75952F83E6E}" sibTransId="{74CD1913-09CD-4613-B621-2B2BDD741118}"/>
    <dgm:cxn modelId="{8AFBD158-408B-4FBE-8EB1-7EA0A636C5FF}" type="presOf" srcId="{D857F241-86CC-48DD-BD8B-E47C3EBFBB47}" destId="{92ADE071-D42C-4F16-BD3A-F58CAD273457}" srcOrd="0" destOrd="0" presId="urn:microsoft.com/office/officeart/2005/8/layout/vList2"/>
    <dgm:cxn modelId="{16AF8081-E725-44DB-BA16-02830FC1E471}" type="presOf" srcId="{BEB5D9ED-0C12-4745-B7F1-8243B1AEED51}" destId="{2A9007C8-358D-42F1-949A-EFD224A94B38}" srcOrd="0" destOrd="0" presId="urn:microsoft.com/office/officeart/2005/8/layout/vList2"/>
    <dgm:cxn modelId="{E8B747BE-5B8C-4962-9DB5-A1DB49852D65}" type="presOf" srcId="{F2C32039-2023-4C29-9C34-B3A760325010}" destId="{1B55C623-8FE5-4F96-B334-0C3243E83A47}" srcOrd="0" destOrd="0" presId="urn:microsoft.com/office/officeart/2005/8/layout/vList2"/>
    <dgm:cxn modelId="{C742F8BE-6E9B-4D1A-AC92-0C8F656CE74B}" type="presOf" srcId="{DF764542-96DE-4DCF-AF52-036BE08D74EF}" destId="{6449F9CD-4959-4FFA-9BBE-DBDC96984106}" srcOrd="0" destOrd="0" presId="urn:microsoft.com/office/officeart/2005/8/layout/vList2"/>
    <dgm:cxn modelId="{9C15A0C6-904A-4112-B78C-ECA848755487}" type="presOf" srcId="{48E02CBC-BF39-46B1-B09A-3EFE491BAFFA}" destId="{B9BF1DA9-7DFA-4D57-A93D-0A075DAA8FD6}"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4F1467C9-B385-4CC3-8E9E-1F360D45371D}" type="presOf" srcId="{F552F1D8-5CEF-48CC-B39F-F9C79A3FD58E}" destId="{E3BC1080-6A6E-4238-A446-56C9CD2AFF6D}" srcOrd="0" destOrd="0" presId="urn:microsoft.com/office/officeart/2005/8/layout/vList2"/>
    <dgm:cxn modelId="{EC5DA0E4-FBCD-410A-9794-385B56EED173}" type="presOf" srcId="{E976A17A-CC6F-4A61-87EA-902262237086}" destId="{CFD483A7-712C-4154-A8DD-BF47ACB66F5F}" srcOrd="0" destOrd="0" presId="urn:microsoft.com/office/officeart/2005/8/layout/vList2"/>
    <dgm:cxn modelId="{CB361CF9-B60E-4D56-B5D8-6A10DE3886AB}" srcId="{3461A3D1-13AF-4E42-8C9B-EC8EDD8BE1F9}" destId="{BEB5D9ED-0C12-4745-B7F1-8243B1AEED51}" srcOrd="7" destOrd="0" parTransId="{773EFE5A-951A-4E33-BB83-D29E0D34EBF6}" sibTransId="{25A80E99-DC8E-4921-8879-40238CFB242B}"/>
    <dgm:cxn modelId="{935FC653-B355-4E73-B547-FCEF3046207D}" type="presParOf" srcId="{708B87FF-A344-4809-A1BE-7FCE09D03494}" destId="{0D14F55B-11BD-4EC5-BA46-60C561852F6C}" srcOrd="0" destOrd="0" presId="urn:microsoft.com/office/officeart/2005/8/layout/vList2"/>
    <dgm:cxn modelId="{A2291393-1B73-473D-B78C-75A9C1218D14}" type="presParOf" srcId="{708B87FF-A344-4809-A1BE-7FCE09D03494}" destId="{00B185E5-8EDB-4755-9E06-770DB74F1677}" srcOrd="1" destOrd="0" presId="urn:microsoft.com/office/officeart/2005/8/layout/vList2"/>
    <dgm:cxn modelId="{FFE42759-50D6-4553-9B8B-2E65074DFA33}" type="presParOf" srcId="{708B87FF-A344-4809-A1BE-7FCE09D03494}" destId="{92ADE071-D42C-4F16-BD3A-F58CAD273457}" srcOrd="2" destOrd="0" presId="urn:microsoft.com/office/officeart/2005/8/layout/vList2"/>
    <dgm:cxn modelId="{3A1F986A-FD22-4521-B3A9-DFE584453779}" type="presParOf" srcId="{708B87FF-A344-4809-A1BE-7FCE09D03494}" destId="{6F26FF31-B078-4AF9-9278-D0FFC743EA9D}" srcOrd="3" destOrd="0" presId="urn:microsoft.com/office/officeart/2005/8/layout/vList2"/>
    <dgm:cxn modelId="{2EADC122-0E5C-4210-AEA7-EAD49FE8189C}" type="presParOf" srcId="{708B87FF-A344-4809-A1BE-7FCE09D03494}" destId="{CFD483A7-712C-4154-A8DD-BF47ACB66F5F}" srcOrd="4" destOrd="0" presId="urn:microsoft.com/office/officeart/2005/8/layout/vList2"/>
    <dgm:cxn modelId="{0A726B9D-9F41-478A-8A0E-ED0EE2897BF9}" type="presParOf" srcId="{708B87FF-A344-4809-A1BE-7FCE09D03494}" destId="{48EBCCE1-B18C-4776-BCEE-B418A0A863EC}" srcOrd="5" destOrd="0" presId="urn:microsoft.com/office/officeart/2005/8/layout/vList2"/>
    <dgm:cxn modelId="{5BFE2FA1-0460-4800-A0A0-F75F0641EFB1}" type="presParOf" srcId="{708B87FF-A344-4809-A1BE-7FCE09D03494}" destId="{E3BC1080-6A6E-4238-A446-56C9CD2AFF6D}" srcOrd="6" destOrd="0" presId="urn:microsoft.com/office/officeart/2005/8/layout/vList2"/>
    <dgm:cxn modelId="{AE27E70B-1976-4D26-9C22-EF9A6678DA40}" type="presParOf" srcId="{708B87FF-A344-4809-A1BE-7FCE09D03494}" destId="{27D56A2D-33DE-4C5E-AABE-9897462B79F4}" srcOrd="7" destOrd="0" presId="urn:microsoft.com/office/officeart/2005/8/layout/vList2"/>
    <dgm:cxn modelId="{134B1191-85BE-479F-BC6E-C829E4412162}" type="presParOf" srcId="{708B87FF-A344-4809-A1BE-7FCE09D03494}" destId="{B9BF1DA9-7DFA-4D57-A93D-0A075DAA8FD6}" srcOrd="8" destOrd="0" presId="urn:microsoft.com/office/officeart/2005/8/layout/vList2"/>
    <dgm:cxn modelId="{C569D91E-7526-4F8F-ABA4-906EC14A1877}" type="presParOf" srcId="{708B87FF-A344-4809-A1BE-7FCE09D03494}" destId="{2E49611D-02CE-4F1A-8AEA-159C93CABA0C}" srcOrd="9" destOrd="0" presId="urn:microsoft.com/office/officeart/2005/8/layout/vList2"/>
    <dgm:cxn modelId="{B77A166B-55F3-4728-A63F-80E0554BD2FA}" type="presParOf" srcId="{708B87FF-A344-4809-A1BE-7FCE09D03494}" destId="{C0221F98-D08E-4873-8BF2-B055570D942F}" srcOrd="10" destOrd="0" presId="urn:microsoft.com/office/officeart/2005/8/layout/vList2"/>
    <dgm:cxn modelId="{C2483464-4050-41E4-A4CA-97ED5CAB1093}" type="presParOf" srcId="{708B87FF-A344-4809-A1BE-7FCE09D03494}" destId="{D54713D9-75DF-4061-876C-2356E513D682}" srcOrd="11" destOrd="0" presId="urn:microsoft.com/office/officeart/2005/8/layout/vList2"/>
    <dgm:cxn modelId="{617FF996-2E0B-4C92-9774-E965EE485D16}" type="presParOf" srcId="{708B87FF-A344-4809-A1BE-7FCE09D03494}" destId="{1B55C623-8FE5-4F96-B334-0C3243E83A47}" srcOrd="12" destOrd="0" presId="urn:microsoft.com/office/officeart/2005/8/layout/vList2"/>
    <dgm:cxn modelId="{94E7B4DA-32B5-4186-BE72-E4A25679CA56}" type="presParOf" srcId="{708B87FF-A344-4809-A1BE-7FCE09D03494}" destId="{39CABC33-39BE-4DC7-AAA3-82C6FF5DE524}" srcOrd="13" destOrd="0" presId="urn:microsoft.com/office/officeart/2005/8/layout/vList2"/>
    <dgm:cxn modelId="{1EADF846-9AB7-4C3D-879A-C77872C73F8A}" type="presParOf" srcId="{708B87FF-A344-4809-A1BE-7FCE09D03494}" destId="{2A9007C8-358D-42F1-949A-EFD224A94B38}" srcOrd="14" destOrd="0" presId="urn:microsoft.com/office/officeart/2005/8/layout/vList2"/>
    <dgm:cxn modelId="{B5989E74-D303-4F7F-A79E-6DD3092CA17B}" type="presParOf" srcId="{708B87FF-A344-4809-A1BE-7FCE09D03494}" destId="{14063B2C-BBCF-4E3B-823C-D8B2B3C5C780}" srcOrd="15" destOrd="0" presId="urn:microsoft.com/office/officeart/2005/8/layout/vList2"/>
    <dgm:cxn modelId="{AB23CF94-354C-448E-838D-9FE1A2882E84}" type="presParOf" srcId="{708B87FF-A344-4809-A1BE-7FCE09D03494}" destId="{6449F9CD-4959-4FFA-9BBE-DBDC96984106}" srcOrd="16" destOrd="0" presId="urn:microsoft.com/office/officeart/2005/8/layout/vList2"/>
    <dgm:cxn modelId="{D202203D-B72D-4317-8AA7-3F9248A283AA}" type="presParOf" srcId="{708B87FF-A344-4809-A1BE-7FCE09D03494}" destId="{C3EF81C6-F040-4544-AC45-AC395ED1EC51}" srcOrd="17" destOrd="0" presId="urn:microsoft.com/office/officeart/2005/8/layout/vList2"/>
    <dgm:cxn modelId="{F1F0D10F-6A1F-40E5-93D7-46E6ABDC165E}" type="presParOf" srcId="{708B87FF-A344-4809-A1BE-7FCE09D03494}" destId="{C12F42CA-D818-46E8-9514-88875CDC9A7E}"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r>
            <a:rPr lang="en-US" sz="3200" dirty="0"/>
            <a:t>Student centered, member led</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a:p>
      </dgm:t>
    </dgm:pt>
    <dgm:pt modelId="{F94CBC77-6CF8-4A47-A9CB-FB517CF96620}">
      <dgm:prSet phldrT="[Text]" custT="1"/>
      <dgm:spPr/>
      <dgm:t>
        <a:bodyPr/>
        <a:lstStyle/>
        <a:p>
          <a:r>
            <a:rPr lang="en-US" sz="2800" dirty="0"/>
            <a:t>Promote &amp; support the professional growth of </a:t>
          </a:r>
          <a:r>
            <a:rPr lang="en-US" sz="2800" u="sng" dirty="0"/>
            <a:t>all</a:t>
          </a:r>
          <a:r>
            <a:rPr lang="en-US" sz="2800" dirty="0"/>
            <a:t> members </a:t>
          </a:r>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3200" dirty="0"/>
            <a:t>Identify, train, and support leaders</a:t>
          </a:r>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custT="1"/>
      <dgm:spPr/>
      <dgm:t>
        <a:bodyPr/>
        <a:lstStyle/>
        <a:p>
          <a:r>
            <a:rPr lang="en-US" sz="3200" dirty="0"/>
            <a:t>Promote and protect rights of </a:t>
          </a:r>
          <a:r>
            <a:rPr lang="en-US" sz="3200" u="sng" dirty="0"/>
            <a:t>all</a:t>
          </a:r>
          <a:r>
            <a:rPr lang="en-US" sz="3200" u="none" dirty="0"/>
            <a:t> members</a:t>
          </a:r>
          <a:endParaRPr lang="en-US" sz="3200" dirty="0"/>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4"/>
      <dgm:spPr/>
    </dgm:pt>
    <dgm:pt modelId="{475E53E8-4626-4403-BFDB-CF79ED2B7BCB}" type="pres">
      <dgm:prSet presAssocID="{DDDA3728-0CC6-45C2-80E4-311042207C05}" presName="conn" presStyleLbl="parChTrans1D2" presStyleIdx="0" presStyleCnt="1"/>
      <dgm:spPr/>
    </dgm:pt>
    <dgm:pt modelId="{877831B3-A80D-4E0D-8DA0-03BB93EDD0C1}" type="pres">
      <dgm:prSet presAssocID="{DDDA3728-0CC6-45C2-80E4-311042207C05}" presName="extraNode" presStyleLbl="node1" presStyleIdx="0" presStyleCnt="4"/>
      <dgm:spPr/>
    </dgm:pt>
    <dgm:pt modelId="{E8386840-6CFA-459F-AFD0-A444D3709BDE}" type="pres">
      <dgm:prSet presAssocID="{DDDA3728-0CC6-45C2-80E4-311042207C05}" presName="dstNode" presStyleLbl="node1" presStyleIdx="0" presStyleCnt="4"/>
      <dgm:spPr/>
    </dgm:pt>
    <dgm:pt modelId="{F54BE198-A334-4BA6-8DA6-962002CB0F5C}" type="pres">
      <dgm:prSet presAssocID="{4B9AAB24-B9AD-402F-B641-0ADD56E26253}" presName="text_1" presStyleLbl="node1" presStyleIdx="0" presStyleCnt="4">
        <dgm:presLayoutVars>
          <dgm:bulletEnabled val="1"/>
        </dgm:presLayoutVars>
      </dgm:prSet>
      <dgm:spPr/>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4"/>
      <dgm:spPr/>
    </dgm:pt>
    <dgm:pt modelId="{22A7693E-936D-48C5-8D7F-E191D6B538AB}" type="pres">
      <dgm:prSet presAssocID="{F94CBC77-6CF8-4A47-A9CB-FB517CF96620}" presName="text_2" presStyleLbl="node1" presStyleIdx="1" presStyleCnt="4">
        <dgm:presLayoutVars>
          <dgm:bulletEnabled val="1"/>
        </dgm:presLayoutVars>
      </dgm:prSet>
      <dgm:spPr/>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4"/>
      <dgm:spPr/>
    </dgm:pt>
    <dgm:pt modelId="{9C1DE93C-6162-43C8-B59B-DD786A51DD40}" type="pres">
      <dgm:prSet presAssocID="{D1D20910-888C-4B7D-8B27-338773ABCEB0}" presName="text_3" presStyleLbl="node1" presStyleIdx="2" presStyleCnt="4">
        <dgm:presLayoutVars>
          <dgm:bulletEnabled val="1"/>
        </dgm:presLayoutVars>
      </dgm:prSet>
      <dgm:spPr/>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4"/>
      <dgm:spPr/>
    </dgm:pt>
    <dgm:pt modelId="{DC7D9BDF-0C49-45BD-AE7E-94F10CC8871E}" type="pres">
      <dgm:prSet presAssocID="{59679BEA-01A8-4059-86FD-00FE9FBB24E7}" presName="text_4" presStyleLbl="node1" presStyleIdx="3" presStyleCnt="4">
        <dgm:presLayoutVars>
          <dgm:bulletEnabled val="1"/>
        </dgm:presLayoutVars>
      </dgm:prSet>
      <dgm:spPr/>
    </dgm:pt>
    <dgm:pt modelId="{A471CDB1-02B4-46DE-AD01-AB749903E835}" type="pres">
      <dgm:prSet presAssocID="{59679BEA-01A8-4059-86FD-00FE9FBB24E7}" presName="accent_4" presStyleCnt="0"/>
      <dgm:spPr/>
    </dgm:pt>
    <dgm:pt modelId="{09A1A544-1768-48C2-8162-2727E9A53226}" type="pres">
      <dgm:prSet presAssocID="{59679BEA-01A8-4059-86FD-00FE9FBB24E7}" presName="accentRepeatNode" presStyleLbl="solidFgAcc1" presStyleIdx="3" presStyleCnt="4"/>
      <dgm:spPr/>
    </dgm:pt>
  </dgm:ptLst>
  <dgm:cxnLst>
    <dgm:cxn modelId="{58724C26-9484-493B-942B-FDE2C79B40B6}" type="presOf" srcId="{59679BEA-01A8-4059-86FD-00FE9FBB24E7}" destId="{DC7D9BDF-0C49-45BD-AE7E-94F10CC8871E}" srcOrd="0" destOrd="0" presId="urn:microsoft.com/office/officeart/2008/layout/VerticalCurvedList"/>
    <dgm:cxn modelId="{2229B931-72D4-4C72-B227-CBE001ED99DA}" srcId="{DDDA3728-0CC6-45C2-80E4-311042207C05}" destId="{D1D20910-888C-4B7D-8B27-338773ABCEB0}" srcOrd="2" destOrd="0" parTransId="{B0825696-7395-4ABC-848D-62991EAE5827}" sibTransId="{3AEF9307-0D74-4ED9-B3D0-FCF3AC80600D}"/>
    <dgm:cxn modelId="{968B5D49-E802-4612-96F9-D5784966173D}" type="presOf" srcId="{4B9AAB24-B9AD-402F-B641-0ADD56E26253}" destId="{F54BE198-A334-4BA6-8DA6-962002CB0F5C}" srcOrd="0" destOrd="0" presId="urn:microsoft.com/office/officeart/2008/layout/VerticalCurvedList"/>
    <dgm:cxn modelId="{10CE586F-A231-492F-997A-754507B5DDD1}" srcId="{DDDA3728-0CC6-45C2-80E4-311042207C05}" destId="{4B9AAB24-B9AD-402F-B641-0ADD56E26253}" srcOrd="0" destOrd="0" parTransId="{658B889C-F901-4465-8227-DA98F5CCE940}" sibTransId="{0499611E-0E97-4F67-91AE-E35A0D17AC04}"/>
    <dgm:cxn modelId="{98AB1F58-0F27-4E5D-95EC-0AF45035F13B}" type="presOf" srcId="{D1D20910-888C-4B7D-8B27-338773ABCEB0}" destId="{9C1DE93C-6162-43C8-B59B-DD786A51DD40}" srcOrd="0" destOrd="0" presId="urn:microsoft.com/office/officeart/2008/layout/VerticalCurvedList"/>
    <dgm:cxn modelId="{98C57158-A194-42D8-BA90-C6D399E416D7}" type="presOf" srcId="{0499611E-0E97-4F67-91AE-E35A0D17AC04}" destId="{475E53E8-4626-4403-BFDB-CF79ED2B7BCB}" srcOrd="0" destOrd="0" presId="urn:microsoft.com/office/officeart/2008/layout/VerticalCurvedList"/>
    <dgm:cxn modelId="{E72E4E99-3E92-416B-89ED-622866EF4F61}" type="presOf" srcId="{DDDA3728-0CC6-45C2-80E4-311042207C05}" destId="{642FDC83-E82B-4A53-AAF0-5DB073C006EB}"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B9C04EC9-90E0-4FDE-9801-CDD16B243277}" srcId="{DDDA3728-0CC6-45C2-80E4-311042207C05}" destId="{59679BEA-01A8-4059-86FD-00FE9FBB24E7}" srcOrd="3" destOrd="0" parTransId="{51C75822-76A0-462E-BE5C-A9036F699FA4}" sibTransId="{3D028E7A-EA06-4C62-B7D4-6B82BA11E7F5}"/>
    <dgm:cxn modelId="{95B75AED-B5F5-4C91-9CCF-3FE683BCE1E5}" type="presOf" srcId="{F94CBC77-6CF8-4A47-A9CB-FB517CF96620}" destId="{22A7693E-936D-48C5-8D7F-E191D6B538AB}" srcOrd="0" destOrd="0" presId="urn:microsoft.com/office/officeart/2008/layout/VerticalCurvedList"/>
    <dgm:cxn modelId="{666FBA6D-A9EE-4796-B7AB-57DDCA62C365}" type="presParOf" srcId="{642FDC83-E82B-4A53-AAF0-5DB073C006EB}" destId="{59347486-6575-448F-84B5-AE7E53BC6B9A}" srcOrd="0" destOrd="0" presId="urn:microsoft.com/office/officeart/2008/layout/VerticalCurvedList"/>
    <dgm:cxn modelId="{14DCDF00-21FC-403B-8A67-29AAF372DD8E}" type="presParOf" srcId="{59347486-6575-448F-84B5-AE7E53BC6B9A}" destId="{C12DD0C7-8DB3-46DA-9E31-571698123263}" srcOrd="0" destOrd="0" presId="urn:microsoft.com/office/officeart/2008/layout/VerticalCurvedList"/>
    <dgm:cxn modelId="{DD6AAF10-9FBE-4D5A-9E99-7B75149C054B}" type="presParOf" srcId="{C12DD0C7-8DB3-46DA-9E31-571698123263}" destId="{A5454EEC-C5EE-4C71-889D-4E07F63E4D66}" srcOrd="0" destOrd="0" presId="urn:microsoft.com/office/officeart/2008/layout/VerticalCurvedList"/>
    <dgm:cxn modelId="{880F63C8-A5B0-4ACB-8CCA-62D85023DEB7}" type="presParOf" srcId="{C12DD0C7-8DB3-46DA-9E31-571698123263}" destId="{475E53E8-4626-4403-BFDB-CF79ED2B7BCB}" srcOrd="1" destOrd="0" presId="urn:microsoft.com/office/officeart/2008/layout/VerticalCurvedList"/>
    <dgm:cxn modelId="{5F7EFDD6-2064-4066-AC48-4AB11422E609}" type="presParOf" srcId="{C12DD0C7-8DB3-46DA-9E31-571698123263}" destId="{877831B3-A80D-4E0D-8DA0-03BB93EDD0C1}" srcOrd="2" destOrd="0" presId="urn:microsoft.com/office/officeart/2008/layout/VerticalCurvedList"/>
    <dgm:cxn modelId="{1A2E9D0A-0B3B-4A92-8B6C-99F905CB2FFF}" type="presParOf" srcId="{C12DD0C7-8DB3-46DA-9E31-571698123263}" destId="{E8386840-6CFA-459F-AFD0-A444D3709BDE}" srcOrd="3" destOrd="0" presId="urn:microsoft.com/office/officeart/2008/layout/VerticalCurvedList"/>
    <dgm:cxn modelId="{E145A1D9-5111-4656-B837-1C8B8567C2EA}" type="presParOf" srcId="{59347486-6575-448F-84B5-AE7E53BC6B9A}" destId="{F54BE198-A334-4BA6-8DA6-962002CB0F5C}" srcOrd="1" destOrd="0" presId="urn:microsoft.com/office/officeart/2008/layout/VerticalCurvedList"/>
    <dgm:cxn modelId="{E25B9BBE-4911-4B83-A663-7ED82C35692D}" type="presParOf" srcId="{59347486-6575-448F-84B5-AE7E53BC6B9A}" destId="{DCA13D7D-85F1-4FBB-9801-29828F805D58}" srcOrd="2" destOrd="0" presId="urn:microsoft.com/office/officeart/2008/layout/VerticalCurvedList"/>
    <dgm:cxn modelId="{2D88BC74-EB23-4A75-B869-3A107EEB4192}" type="presParOf" srcId="{DCA13D7D-85F1-4FBB-9801-29828F805D58}" destId="{CE6BFF82-A7C8-4107-B901-CF3D6004B77B}" srcOrd="0" destOrd="0" presId="urn:microsoft.com/office/officeart/2008/layout/VerticalCurvedList"/>
    <dgm:cxn modelId="{2697E91D-4FB9-4909-9C6F-BD25EFA982F4}" type="presParOf" srcId="{59347486-6575-448F-84B5-AE7E53BC6B9A}" destId="{22A7693E-936D-48C5-8D7F-E191D6B538AB}" srcOrd="3" destOrd="0" presId="urn:microsoft.com/office/officeart/2008/layout/VerticalCurvedList"/>
    <dgm:cxn modelId="{DF109B94-659B-4435-8124-478414830CCA}" type="presParOf" srcId="{59347486-6575-448F-84B5-AE7E53BC6B9A}" destId="{27C2975E-B0EE-43FF-9A78-2BC100545DE6}" srcOrd="4" destOrd="0" presId="urn:microsoft.com/office/officeart/2008/layout/VerticalCurvedList"/>
    <dgm:cxn modelId="{20FBACD2-0BB8-4651-B9F0-6E64448EE1DB}" type="presParOf" srcId="{27C2975E-B0EE-43FF-9A78-2BC100545DE6}" destId="{C832A24D-7E98-4286-AC7F-219055DD29CE}" srcOrd="0" destOrd="0" presId="urn:microsoft.com/office/officeart/2008/layout/VerticalCurvedList"/>
    <dgm:cxn modelId="{58A2AD91-4F60-4402-8EE1-979410AF23BC}" type="presParOf" srcId="{59347486-6575-448F-84B5-AE7E53BC6B9A}" destId="{9C1DE93C-6162-43C8-B59B-DD786A51DD40}" srcOrd="5" destOrd="0" presId="urn:microsoft.com/office/officeart/2008/layout/VerticalCurvedList"/>
    <dgm:cxn modelId="{A601AF5C-EB8C-4135-B499-5F34D1A07E12}" type="presParOf" srcId="{59347486-6575-448F-84B5-AE7E53BC6B9A}" destId="{42B00AF4-8119-4DC8-8848-345A1A9B6608}" srcOrd="6" destOrd="0" presId="urn:microsoft.com/office/officeart/2008/layout/VerticalCurvedList"/>
    <dgm:cxn modelId="{42A7328F-4388-4480-A104-E66794D72F46}" type="presParOf" srcId="{42B00AF4-8119-4DC8-8848-345A1A9B6608}" destId="{9E5C4A51-E485-4BCD-8F5F-92C736E78E2B}" srcOrd="0" destOrd="0" presId="urn:microsoft.com/office/officeart/2008/layout/VerticalCurvedList"/>
    <dgm:cxn modelId="{329C2C01-C382-4862-B7EE-80DCB9DA9E8B}" type="presParOf" srcId="{59347486-6575-448F-84B5-AE7E53BC6B9A}" destId="{DC7D9BDF-0C49-45BD-AE7E-94F10CC8871E}" srcOrd="7" destOrd="0" presId="urn:microsoft.com/office/officeart/2008/layout/VerticalCurvedList"/>
    <dgm:cxn modelId="{04445B66-9048-484A-9FEA-D76FFA9914ED}" type="presParOf" srcId="{59347486-6575-448F-84B5-AE7E53BC6B9A}" destId="{A471CDB1-02B4-46DE-AD01-AB749903E835}" srcOrd="8" destOrd="0" presId="urn:microsoft.com/office/officeart/2008/layout/VerticalCurvedList"/>
    <dgm:cxn modelId="{078D1B50-49FE-4DF4-A948-9A4E399DF770}" type="presParOf" srcId="{A471CDB1-02B4-46DE-AD01-AB749903E835}" destId="{09A1A544-1768-48C2-8162-2727E9A5322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baseline="0" dirty="0">
              <a:solidFill>
                <a:schemeClr val="bg1"/>
              </a:solidFill>
            </a:rPr>
            <a:t>Increase the professional development opportunities for all member categories</a:t>
          </a:r>
          <a:endParaRPr lang="en-US" b="1"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dirty="0">
              <a:solidFill>
                <a:schemeClr val="bg1"/>
              </a:solidFill>
            </a:rPr>
            <a:t>Develop our own evaluation system</a:t>
          </a: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dirty="0">
              <a:solidFill>
                <a:schemeClr val="bg1"/>
              </a:solidFill>
            </a:rPr>
            <a:t>Focus on identifying and cultivating leaders representative of all categories of membership</a:t>
          </a: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baseline="0" dirty="0">
              <a:solidFill>
                <a:schemeClr val="bg1"/>
              </a:solidFill>
            </a:rPr>
            <a:t>Online professional development</a:t>
          </a:r>
          <a:r>
            <a:rPr lang="en-US" baseline="0" dirty="0"/>
            <a:t>	</a:t>
          </a:r>
          <a:endParaRPr lang="en-US" dirty="0"/>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a:solidFill>
                <a:schemeClr val="bg1"/>
              </a:solidFill>
            </a:rPr>
            <a:t>Increase public awareness around ESP groups	</a:t>
          </a:r>
          <a:endParaRPr lang="en-US" b="1" dirty="0">
            <a:solidFill>
              <a:schemeClr val="bg1"/>
            </a:solidFill>
          </a:endParaRPr>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baseline="0" dirty="0">
              <a:solidFill>
                <a:schemeClr val="bg1"/>
              </a:solidFill>
            </a:rPr>
            <a:t>Leadership Development Program</a:t>
          </a:r>
          <a:endParaRPr lang="en-US" b="1"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dirty="0">
              <a:solidFill>
                <a:schemeClr val="bg1"/>
              </a:solidFill>
            </a:rPr>
            <a:t>Develop seminar/round table series on different policy issues</a:t>
          </a: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pt>
    <dgm:pt modelId="{0D14F55B-11BD-4EC5-BA46-60C561852F6C}" type="pres">
      <dgm:prSet presAssocID="{5F4C0461-0B43-4A0B-9719-2B0ADDF1211F}" presName="parentText" presStyleLbl="node1" presStyleIdx="0" presStyleCnt="7">
        <dgm:presLayoutVars>
          <dgm:chMax val="0"/>
          <dgm:bulletEnabled val="1"/>
        </dgm:presLayoutVars>
      </dgm:prSet>
      <dgm:spPr/>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7">
        <dgm:presLayoutVars>
          <dgm:chMax val="0"/>
          <dgm:bulletEnabled val="1"/>
        </dgm:presLayoutVars>
      </dgm:prSet>
      <dgm:spPr/>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7">
        <dgm:presLayoutVars>
          <dgm:chMax val="0"/>
          <dgm:bulletEnabled val="1"/>
        </dgm:presLayoutVars>
      </dgm:prSet>
      <dgm:spPr/>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7">
        <dgm:presLayoutVars>
          <dgm:chMax val="0"/>
          <dgm:bulletEnabled val="1"/>
        </dgm:presLayoutVars>
      </dgm:prSet>
      <dgm:spPr/>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7">
        <dgm:presLayoutVars>
          <dgm:chMax val="0"/>
          <dgm:bulletEnabled val="1"/>
        </dgm:presLayoutVars>
      </dgm:prSet>
      <dgm:spPr/>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7">
        <dgm:presLayoutVars>
          <dgm:chMax val="0"/>
          <dgm:bulletEnabled val="1"/>
        </dgm:presLayoutVars>
      </dgm:prSet>
      <dgm:spPr/>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7">
        <dgm:presLayoutVars>
          <dgm:chMax val="0"/>
          <dgm:bulletEnabled val="1"/>
        </dgm:presLayoutVars>
      </dgm:prSet>
      <dgm:spPr/>
    </dgm:pt>
  </dgm:ptLst>
  <dgm:cxnLst>
    <dgm:cxn modelId="{8ECB4B19-ABA8-4B25-A10B-A6317501691C}" type="presOf" srcId="{BEB5D9ED-0C12-4745-B7F1-8243B1AEED51}" destId="{2A9007C8-358D-42F1-949A-EFD224A94B38}" srcOrd="0" destOrd="0" presId="urn:microsoft.com/office/officeart/2005/8/layout/vList2"/>
    <dgm:cxn modelId="{8A75A525-D4A6-4518-862E-726CC71AB5A0}" srcId="{3461A3D1-13AF-4E42-8C9B-EC8EDD8BE1F9}" destId="{F84AF2D3-F41A-4412-98AE-AE5A754EEE6B}" srcOrd="3" destOrd="0" parTransId="{084BEADB-2BA6-46F0-BB7B-A52C8652E74E}" sibTransId="{523C98DA-677A-485F-A906-90F36AC9FAED}"/>
    <dgm:cxn modelId="{1B667639-6132-4145-8632-03F44199DB30}" type="presOf" srcId="{5F4C0461-0B43-4A0B-9719-2B0ADDF1211F}" destId="{0D14F55B-11BD-4EC5-BA46-60C561852F6C}"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878EA070-6DA6-430C-99E5-D5AA8288D505}" srcId="{3461A3D1-13AF-4E42-8C9B-EC8EDD8BE1F9}" destId="{DF764542-96DE-4DCF-AF52-036BE08D74EF}" srcOrd="6" destOrd="0" parTransId="{690CE109-A93E-4F53-B8E5-997F6FB80B7C}" sibTransId="{F1EF47DD-7964-436D-A6E5-675616625EA2}"/>
    <dgm:cxn modelId="{19AC0E75-7369-420E-A617-D17C2E02D9BF}" srcId="{3461A3D1-13AF-4E42-8C9B-EC8EDD8BE1F9}" destId="{E08F75CE-0C1F-4F7B-9F2D-01B24FD6297E}" srcOrd="2" destOrd="0" parTransId="{222A2ED9-8486-4B9B-AC6F-46CBFA81B688}" sibTransId="{018AE8A5-0D9C-4D00-8CD6-C79B3CDCAD6C}"/>
    <dgm:cxn modelId="{223D7C57-5EA8-44A2-AC76-C86B3AA0732F}" srcId="{3461A3D1-13AF-4E42-8C9B-EC8EDD8BE1F9}" destId="{F2C32039-2023-4C29-9C34-B3A760325010}" srcOrd="4" destOrd="0" parTransId="{A4952722-CA58-4845-961E-B75952F83E6E}" sibTransId="{74CD1913-09CD-4613-B621-2B2BDD741118}"/>
    <dgm:cxn modelId="{941B1F91-97F5-4602-955C-F18DF454B391}" type="presOf" srcId="{F84AF2D3-F41A-4412-98AE-AE5A754EEE6B}" destId="{C0221F98-D08E-4873-8BF2-B055570D942F}" srcOrd="0" destOrd="0" presId="urn:microsoft.com/office/officeart/2005/8/layout/vList2"/>
    <dgm:cxn modelId="{8D28DF9A-AA18-466F-B735-1DE3A822927A}" type="presOf" srcId="{E08F75CE-0C1F-4F7B-9F2D-01B24FD6297E}" destId="{29C7D9A9-BFA4-4129-B430-E2F1BEA95963}" srcOrd="0" destOrd="0" presId="urn:microsoft.com/office/officeart/2005/8/layout/vList2"/>
    <dgm:cxn modelId="{B0F43D9D-016C-43C0-B483-F397EA990225}" type="presOf" srcId="{D857F241-86CC-48DD-BD8B-E47C3EBFBB47}" destId="{92ADE071-D42C-4F16-BD3A-F58CAD273457}" srcOrd="0" destOrd="0" presId="urn:microsoft.com/office/officeart/2005/8/layout/vList2"/>
    <dgm:cxn modelId="{C5271BAF-9ACE-4F88-80AE-309A27FD0807}" type="presOf" srcId="{DF764542-96DE-4DCF-AF52-036BE08D74EF}" destId="{6449F9CD-4959-4FFA-9BBE-DBDC96984106}" srcOrd="0" destOrd="0" presId="urn:microsoft.com/office/officeart/2005/8/layout/vList2"/>
    <dgm:cxn modelId="{930D53C6-783E-43E6-879D-586CDC8D2638}" type="presOf" srcId="{3461A3D1-13AF-4E42-8C9B-EC8EDD8BE1F9}" destId="{708B87FF-A344-4809-A1BE-7FCE09D03494}"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CB361CF9-B60E-4D56-B5D8-6A10DE3886AB}" srcId="{3461A3D1-13AF-4E42-8C9B-EC8EDD8BE1F9}" destId="{BEB5D9ED-0C12-4745-B7F1-8243B1AEED51}" srcOrd="5" destOrd="0" parTransId="{773EFE5A-951A-4E33-BB83-D29E0D34EBF6}" sibTransId="{25A80E99-DC8E-4921-8879-40238CFB242B}"/>
    <dgm:cxn modelId="{475C52F9-FE18-4ACF-A63D-F5BAD6555A8A}" type="presOf" srcId="{F2C32039-2023-4C29-9C34-B3A760325010}" destId="{1B55C623-8FE5-4F96-B334-0C3243E83A47}" srcOrd="0" destOrd="0" presId="urn:microsoft.com/office/officeart/2005/8/layout/vList2"/>
    <dgm:cxn modelId="{26AD8909-1588-46C0-A33D-F78300F7339C}" type="presParOf" srcId="{708B87FF-A344-4809-A1BE-7FCE09D03494}" destId="{0D14F55B-11BD-4EC5-BA46-60C561852F6C}" srcOrd="0" destOrd="0" presId="urn:microsoft.com/office/officeart/2005/8/layout/vList2"/>
    <dgm:cxn modelId="{1E271EC3-2405-47F2-8CA8-2050BCE5CF07}" type="presParOf" srcId="{708B87FF-A344-4809-A1BE-7FCE09D03494}" destId="{00B185E5-8EDB-4755-9E06-770DB74F1677}" srcOrd="1" destOrd="0" presId="urn:microsoft.com/office/officeart/2005/8/layout/vList2"/>
    <dgm:cxn modelId="{C52A61AA-E163-4897-9B72-567736BB2DA8}" type="presParOf" srcId="{708B87FF-A344-4809-A1BE-7FCE09D03494}" destId="{92ADE071-D42C-4F16-BD3A-F58CAD273457}" srcOrd="2" destOrd="0" presId="urn:microsoft.com/office/officeart/2005/8/layout/vList2"/>
    <dgm:cxn modelId="{970EA4E9-9E07-4D9E-97B7-C436E400F4D6}" type="presParOf" srcId="{708B87FF-A344-4809-A1BE-7FCE09D03494}" destId="{6F26FF31-B078-4AF9-9278-D0FFC743EA9D}" srcOrd="3" destOrd="0" presId="urn:microsoft.com/office/officeart/2005/8/layout/vList2"/>
    <dgm:cxn modelId="{64DBA213-9602-468D-B082-D3ECA63F5ED0}" type="presParOf" srcId="{708B87FF-A344-4809-A1BE-7FCE09D03494}" destId="{29C7D9A9-BFA4-4129-B430-E2F1BEA95963}" srcOrd="4" destOrd="0" presId="urn:microsoft.com/office/officeart/2005/8/layout/vList2"/>
    <dgm:cxn modelId="{DA2092FD-19CD-4550-957A-910561444EEF}" type="presParOf" srcId="{708B87FF-A344-4809-A1BE-7FCE09D03494}" destId="{D08BF540-A5BE-4F6B-8EAE-601C7D3CF904}" srcOrd="5" destOrd="0" presId="urn:microsoft.com/office/officeart/2005/8/layout/vList2"/>
    <dgm:cxn modelId="{DE7A1DE1-FC21-4FAB-A5FD-35FD9BB58D67}" type="presParOf" srcId="{708B87FF-A344-4809-A1BE-7FCE09D03494}" destId="{C0221F98-D08E-4873-8BF2-B055570D942F}" srcOrd="6" destOrd="0" presId="urn:microsoft.com/office/officeart/2005/8/layout/vList2"/>
    <dgm:cxn modelId="{87F34C64-C214-4E2A-AAE6-D72882888548}" type="presParOf" srcId="{708B87FF-A344-4809-A1BE-7FCE09D03494}" destId="{D54713D9-75DF-4061-876C-2356E513D682}" srcOrd="7" destOrd="0" presId="urn:microsoft.com/office/officeart/2005/8/layout/vList2"/>
    <dgm:cxn modelId="{6C132A36-3683-415C-B707-B861F220CF5A}" type="presParOf" srcId="{708B87FF-A344-4809-A1BE-7FCE09D03494}" destId="{1B55C623-8FE5-4F96-B334-0C3243E83A47}" srcOrd="8" destOrd="0" presId="urn:microsoft.com/office/officeart/2005/8/layout/vList2"/>
    <dgm:cxn modelId="{A4B2B9B2-36F0-4ED5-B0DB-65CA416B9E5A}" type="presParOf" srcId="{708B87FF-A344-4809-A1BE-7FCE09D03494}" destId="{39CABC33-39BE-4DC7-AAA3-82C6FF5DE524}" srcOrd="9" destOrd="0" presId="urn:microsoft.com/office/officeart/2005/8/layout/vList2"/>
    <dgm:cxn modelId="{E325CAFC-CABE-47DB-927C-25EE9147F249}" type="presParOf" srcId="{708B87FF-A344-4809-A1BE-7FCE09D03494}" destId="{2A9007C8-358D-42F1-949A-EFD224A94B38}" srcOrd="10" destOrd="0" presId="urn:microsoft.com/office/officeart/2005/8/layout/vList2"/>
    <dgm:cxn modelId="{95F0C53B-0853-4183-A473-1CE84CD26633}" type="presParOf" srcId="{708B87FF-A344-4809-A1BE-7FCE09D03494}" destId="{14063B2C-BBCF-4E3B-823C-D8B2B3C5C780}" srcOrd="11" destOrd="0" presId="urn:microsoft.com/office/officeart/2005/8/layout/vList2"/>
    <dgm:cxn modelId="{104247CD-A010-42EF-8C28-82C53C57CE07}" type="presParOf" srcId="{708B87FF-A344-4809-A1BE-7FCE09D03494}" destId="{6449F9CD-4959-4FFA-9BBE-DBDC96984106}"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r>
            <a:rPr lang="en-US" sz="3200" dirty="0"/>
            <a:t>Increase member understanding &amp; awareness of why we are involved in politics</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a:p>
      </dgm:t>
    </dgm:pt>
    <dgm:pt modelId="{F94CBC77-6CF8-4A47-A9CB-FB517CF96620}">
      <dgm:prSet phldrT="[Text]" custT="1"/>
      <dgm:spPr/>
      <dgm:t>
        <a:bodyPr/>
        <a:lstStyle/>
        <a:p>
          <a:r>
            <a:rPr lang="en-US" sz="2800" dirty="0"/>
            <a:t>Increase member interaction with elected &amp; appointed officials (“relationships”)</a:t>
          </a:r>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3200" dirty="0"/>
            <a:t>Sustain &amp; increase PAC contributions</a:t>
          </a:r>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custT="1"/>
      <dgm:spPr/>
      <dgm:t>
        <a:bodyPr/>
        <a:lstStyle/>
        <a:p>
          <a:r>
            <a:rPr lang="en-US" sz="3200" dirty="0"/>
            <a:t>Identify &amp; support candidates who support public education regardless of party affiliation</a:t>
          </a:r>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4"/>
      <dgm:spPr/>
    </dgm:pt>
    <dgm:pt modelId="{475E53E8-4626-4403-BFDB-CF79ED2B7BCB}" type="pres">
      <dgm:prSet presAssocID="{DDDA3728-0CC6-45C2-80E4-311042207C05}" presName="conn" presStyleLbl="parChTrans1D2" presStyleIdx="0" presStyleCnt="1"/>
      <dgm:spPr/>
    </dgm:pt>
    <dgm:pt modelId="{877831B3-A80D-4E0D-8DA0-03BB93EDD0C1}" type="pres">
      <dgm:prSet presAssocID="{DDDA3728-0CC6-45C2-80E4-311042207C05}" presName="extraNode" presStyleLbl="node1" presStyleIdx="0" presStyleCnt="4"/>
      <dgm:spPr/>
    </dgm:pt>
    <dgm:pt modelId="{E8386840-6CFA-459F-AFD0-A444D3709BDE}" type="pres">
      <dgm:prSet presAssocID="{DDDA3728-0CC6-45C2-80E4-311042207C05}" presName="dstNode" presStyleLbl="node1" presStyleIdx="0" presStyleCnt="4"/>
      <dgm:spPr/>
    </dgm:pt>
    <dgm:pt modelId="{F54BE198-A334-4BA6-8DA6-962002CB0F5C}" type="pres">
      <dgm:prSet presAssocID="{4B9AAB24-B9AD-402F-B641-0ADD56E26253}" presName="text_1" presStyleLbl="node1" presStyleIdx="0" presStyleCnt="4">
        <dgm:presLayoutVars>
          <dgm:bulletEnabled val="1"/>
        </dgm:presLayoutVars>
      </dgm:prSet>
      <dgm:spPr/>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4"/>
      <dgm:spPr/>
    </dgm:pt>
    <dgm:pt modelId="{22A7693E-936D-48C5-8D7F-E191D6B538AB}" type="pres">
      <dgm:prSet presAssocID="{F94CBC77-6CF8-4A47-A9CB-FB517CF96620}" presName="text_2" presStyleLbl="node1" presStyleIdx="1" presStyleCnt="4">
        <dgm:presLayoutVars>
          <dgm:bulletEnabled val="1"/>
        </dgm:presLayoutVars>
      </dgm:prSet>
      <dgm:spPr/>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4"/>
      <dgm:spPr/>
    </dgm:pt>
    <dgm:pt modelId="{9C1DE93C-6162-43C8-B59B-DD786A51DD40}" type="pres">
      <dgm:prSet presAssocID="{D1D20910-888C-4B7D-8B27-338773ABCEB0}" presName="text_3" presStyleLbl="node1" presStyleIdx="2" presStyleCnt="4">
        <dgm:presLayoutVars>
          <dgm:bulletEnabled val="1"/>
        </dgm:presLayoutVars>
      </dgm:prSet>
      <dgm:spPr/>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4"/>
      <dgm:spPr/>
    </dgm:pt>
    <dgm:pt modelId="{DC7D9BDF-0C49-45BD-AE7E-94F10CC8871E}" type="pres">
      <dgm:prSet presAssocID="{59679BEA-01A8-4059-86FD-00FE9FBB24E7}" presName="text_4" presStyleLbl="node1" presStyleIdx="3" presStyleCnt="4">
        <dgm:presLayoutVars>
          <dgm:bulletEnabled val="1"/>
        </dgm:presLayoutVars>
      </dgm:prSet>
      <dgm:spPr/>
    </dgm:pt>
    <dgm:pt modelId="{A471CDB1-02B4-46DE-AD01-AB749903E835}" type="pres">
      <dgm:prSet presAssocID="{59679BEA-01A8-4059-86FD-00FE9FBB24E7}" presName="accent_4" presStyleCnt="0"/>
      <dgm:spPr/>
    </dgm:pt>
    <dgm:pt modelId="{09A1A544-1768-48C2-8162-2727E9A53226}" type="pres">
      <dgm:prSet presAssocID="{59679BEA-01A8-4059-86FD-00FE9FBB24E7}" presName="accentRepeatNode" presStyleLbl="solidFgAcc1" presStyleIdx="3" presStyleCnt="4"/>
      <dgm:spPr/>
    </dgm:pt>
  </dgm:ptLst>
  <dgm:cxnLst>
    <dgm:cxn modelId="{3D099516-06C0-408B-92C9-77A88218E72D}" type="presOf" srcId="{0499611E-0E97-4F67-91AE-E35A0D17AC04}" destId="{475E53E8-4626-4403-BFDB-CF79ED2B7BCB}" srcOrd="0" destOrd="0" presId="urn:microsoft.com/office/officeart/2008/layout/VerticalCurvedList"/>
    <dgm:cxn modelId="{2229B931-72D4-4C72-B227-CBE001ED99DA}" srcId="{DDDA3728-0CC6-45C2-80E4-311042207C05}" destId="{D1D20910-888C-4B7D-8B27-338773ABCEB0}" srcOrd="2" destOrd="0" parTransId="{B0825696-7395-4ABC-848D-62991EAE5827}" sibTransId="{3AEF9307-0D74-4ED9-B3D0-FCF3AC80600D}"/>
    <dgm:cxn modelId="{C3587C4B-A806-47AE-9BE5-A5E1F5218940}" type="presOf" srcId="{F94CBC77-6CF8-4A47-A9CB-FB517CF96620}" destId="{22A7693E-936D-48C5-8D7F-E191D6B538AB}" srcOrd="0" destOrd="0" presId="urn:microsoft.com/office/officeart/2008/layout/VerticalCurvedList"/>
    <dgm:cxn modelId="{10CE586F-A231-492F-997A-754507B5DDD1}" srcId="{DDDA3728-0CC6-45C2-80E4-311042207C05}" destId="{4B9AAB24-B9AD-402F-B641-0ADD56E26253}" srcOrd="0" destOrd="0" parTransId="{658B889C-F901-4465-8227-DA98F5CCE940}" sibTransId="{0499611E-0E97-4F67-91AE-E35A0D17AC04}"/>
    <dgm:cxn modelId="{D5B00077-7A44-4900-AAE7-1B2B8351D660}" type="presOf" srcId="{59679BEA-01A8-4059-86FD-00FE9FBB24E7}" destId="{DC7D9BDF-0C49-45BD-AE7E-94F10CC8871E}" srcOrd="0" destOrd="0" presId="urn:microsoft.com/office/officeart/2008/layout/VerticalCurvedList"/>
    <dgm:cxn modelId="{D2C9457B-49EB-4C3C-A8FE-693513FB3E8B}" type="presOf" srcId="{4B9AAB24-B9AD-402F-B641-0ADD56E26253}" destId="{F54BE198-A334-4BA6-8DA6-962002CB0F5C}" srcOrd="0" destOrd="0" presId="urn:microsoft.com/office/officeart/2008/layout/VerticalCurvedList"/>
    <dgm:cxn modelId="{8DB03499-41FF-44B0-A124-706B4DB2C336}" type="presOf" srcId="{D1D20910-888C-4B7D-8B27-338773ABCEB0}" destId="{9C1DE93C-6162-43C8-B59B-DD786A51DD40}"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B9C04EC9-90E0-4FDE-9801-CDD16B243277}" srcId="{DDDA3728-0CC6-45C2-80E4-311042207C05}" destId="{59679BEA-01A8-4059-86FD-00FE9FBB24E7}" srcOrd="3" destOrd="0" parTransId="{51C75822-76A0-462E-BE5C-A9036F699FA4}" sibTransId="{3D028E7A-EA06-4C62-B7D4-6B82BA11E7F5}"/>
    <dgm:cxn modelId="{F6D2A1D0-22C2-47AF-B6BA-8E518DA6BC70}" type="presOf" srcId="{DDDA3728-0CC6-45C2-80E4-311042207C05}" destId="{642FDC83-E82B-4A53-AAF0-5DB073C006EB}" srcOrd="0" destOrd="0" presId="urn:microsoft.com/office/officeart/2008/layout/VerticalCurvedList"/>
    <dgm:cxn modelId="{182586CA-758A-42D7-ABCD-ABFE3E8A4E89}" type="presParOf" srcId="{642FDC83-E82B-4A53-AAF0-5DB073C006EB}" destId="{59347486-6575-448F-84B5-AE7E53BC6B9A}" srcOrd="0" destOrd="0" presId="urn:microsoft.com/office/officeart/2008/layout/VerticalCurvedList"/>
    <dgm:cxn modelId="{15653575-D10D-4612-B223-F23AF3E5F182}" type="presParOf" srcId="{59347486-6575-448F-84B5-AE7E53BC6B9A}" destId="{C12DD0C7-8DB3-46DA-9E31-571698123263}" srcOrd="0" destOrd="0" presId="urn:microsoft.com/office/officeart/2008/layout/VerticalCurvedList"/>
    <dgm:cxn modelId="{804410D0-120F-428C-9D00-9B44F65D41BA}" type="presParOf" srcId="{C12DD0C7-8DB3-46DA-9E31-571698123263}" destId="{A5454EEC-C5EE-4C71-889D-4E07F63E4D66}" srcOrd="0" destOrd="0" presId="urn:microsoft.com/office/officeart/2008/layout/VerticalCurvedList"/>
    <dgm:cxn modelId="{D97125F7-9284-4C02-9C09-802A1DC917E0}" type="presParOf" srcId="{C12DD0C7-8DB3-46DA-9E31-571698123263}" destId="{475E53E8-4626-4403-BFDB-CF79ED2B7BCB}" srcOrd="1" destOrd="0" presId="urn:microsoft.com/office/officeart/2008/layout/VerticalCurvedList"/>
    <dgm:cxn modelId="{1ED7E78E-0C97-4652-8DE2-A869B783F9AA}" type="presParOf" srcId="{C12DD0C7-8DB3-46DA-9E31-571698123263}" destId="{877831B3-A80D-4E0D-8DA0-03BB93EDD0C1}" srcOrd="2" destOrd="0" presId="urn:microsoft.com/office/officeart/2008/layout/VerticalCurvedList"/>
    <dgm:cxn modelId="{0C34A406-8B54-408C-AFFE-359303BDE658}" type="presParOf" srcId="{C12DD0C7-8DB3-46DA-9E31-571698123263}" destId="{E8386840-6CFA-459F-AFD0-A444D3709BDE}" srcOrd="3" destOrd="0" presId="urn:microsoft.com/office/officeart/2008/layout/VerticalCurvedList"/>
    <dgm:cxn modelId="{1754AE4A-8AFF-45CE-98AF-7C837E79138B}" type="presParOf" srcId="{59347486-6575-448F-84B5-AE7E53BC6B9A}" destId="{F54BE198-A334-4BA6-8DA6-962002CB0F5C}" srcOrd="1" destOrd="0" presId="urn:microsoft.com/office/officeart/2008/layout/VerticalCurvedList"/>
    <dgm:cxn modelId="{E84983DC-1099-4DB0-B4CE-FB4FB2993EBA}" type="presParOf" srcId="{59347486-6575-448F-84B5-AE7E53BC6B9A}" destId="{DCA13D7D-85F1-4FBB-9801-29828F805D58}" srcOrd="2" destOrd="0" presId="urn:microsoft.com/office/officeart/2008/layout/VerticalCurvedList"/>
    <dgm:cxn modelId="{39E4AE17-1A2E-4D54-A92C-C4945C103EB4}" type="presParOf" srcId="{DCA13D7D-85F1-4FBB-9801-29828F805D58}" destId="{CE6BFF82-A7C8-4107-B901-CF3D6004B77B}" srcOrd="0" destOrd="0" presId="urn:microsoft.com/office/officeart/2008/layout/VerticalCurvedList"/>
    <dgm:cxn modelId="{A2D4A614-5D97-423F-9317-7FE252DFF855}" type="presParOf" srcId="{59347486-6575-448F-84B5-AE7E53BC6B9A}" destId="{22A7693E-936D-48C5-8D7F-E191D6B538AB}" srcOrd="3" destOrd="0" presId="urn:microsoft.com/office/officeart/2008/layout/VerticalCurvedList"/>
    <dgm:cxn modelId="{32FCE5EF-8AFE-46AF-B1D9-9291EA349C9C}" type="presParOf" srcId="{59347486-6575-448F-84B5-AE7E53BC6B9A}" destId="{27C2975E-B0EE-43FF-9A78-2BC100545DE6}" srcOrd="4" destOrd="0" presId="urn:microsoft.com/office/officeart/2008/layout/VerticalCurvedList"/>
    <dgm:cxn modelId="{1D256EEE-5618-428D-AD6D-EBC72AE6608C}" type="presParOf" srcId="{27C2975E-B0EE-43FF-9A78-2BC100545DE6}" destId="{C832A24D-7E98-4286-AC7F-219055DD29CE}" srcOrd="0" destOrd="0" presId="urn:microsoft.com/office/officeart/2008/layout/VerticalCurvedList"/>
    <dgm:cxn modelId="{D6A188D8-25E8-49C2-BBBC-03A158AFBC08}" type="presParOf" srcId="{59347486-6575-448F-84B5-AE7E53BC6B9A}" destId="{9C1DE93C-6162-43C8-B59B-DD786A51DD40}" srcOrd="5" destOrd="0" presId="urn:microsoft.com/office/officeart/2008/layout/VerticalCurvedList"/>
    <dgm:cxn modelId="{F48D553D-2676-4257-80FF-846BF760613D}" type="presParOf" srcId="{59347486-6575-448F-84B5-AE7E53BC6B9A}" destId="{42B00AF4-8119-4DC8-8848-345A1A9B6608}" srcOrd="6" destOrd="0" presId="urn:microsoft.com/office/officeart/2008/layout/VerticalCurvedList"/>
    <dgm:cxn modelId="{95EF975C-6AE5-4DFE-A294-C0CCC51235F3}" type="presParOf" srcId="{42B00AF4-8119-4DC8-8848-345A1A9B6608}" destId="{9E5C4A51-E485-4BCD-8F5F-92C736E78E2B}" srcOrd="0" destOrd="0" presId="urn:microsoft.com/office/officeart/2008/layout/VerticalCurvedList"/>
    <dgm:cxn modelId="{6CE61455-0724-4B6E-9DB1-B8CEE6231006}" type="presParOf" srcId="{59347486-6575-448F-84B5-AE7E53BC6B9A}" destId="{DC7D9BDF-0C49-45BD-AE7E-94F10CC8871E}" srcOrd="7" destOrd="0" presId="urn:microsoft.com/office/officeart/2008/layout/VerticalCurvedList"/>
    <dgm:cxn modelId="{3AA328DA-816E-42B4-B329-F8206694EFC2}" type="presParOf" srcId="{59347486-6575-448F-84B5-AE7E53BC6B9A}" destId="{A471CDB1-02B4-46DE-AD01-AB749903E835}" srcOrd="8" destOrd="0" presId="urn:microsoft.com/office/officeart/2008/layout/VerticalCurvedList"/>
    <dgm:cxn modelId="{A7A3F0C3-A471-457F-83EC-A6FD5B296FCE}" type="presParOf" srcId="{A471CDB1-02B4-46DE-AD01-AB749903E835}" destId="{09A1A544-1768-48C2-8162-2727E9A5322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dirty="0">
              <a:solidFill>
                <a:schemeClr val="bg1"/>
              </a:solidFill>
            </a:rPr>
            <a:t>Ongoing education regarding how DSEA is involved in politics</a:t>
          </a: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dirty="0">
              <a:solidFill>
                <a:schemeClr val="bg1"/>
              </a:solidFill>
            </a:rPr>
            <a:t>Increase member awareness of what is happening in other places and could happen in Delaware</a:t>
          </a: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baseline="0" dirty="0">
              <a:solidFill>
                <a:schemeClr val="bg1"/>
              </a:solidFill>
            </a:rPr>
            <a:t>Have members visit legislators during session</a:t>
          </a:r>
          <a:endParaRPr lang="en-US" b="1" dirty="0">
            <a:solidFill>
              <a:schemeClr val="bg1"/>
            </a:solidFill>
          </a:endParaRP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dirty="0">
              <a:solidFill>
                <a:schemeClr val="bg1"/>
              </a:solidFill>
            </a:rPr>
            <a:t>Regular Town Halls – locally, countywide and statewide</a:t>
          </a: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a:solidFill>
                <a:schemeClr val="bg1"/>
              </a:solidFill>
            </a:rPr>
            <a:t>Train members around modes of participation in process</a:t>
          </a:r>
          <a:r>
            <a:rPr lang="en-US" baseline="0" dirty="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dirty="0">
              <a:solidFill>
                <a:schemeClr val="bg1"/>
              </a:solidFill>
            </a:rPr>
            <a:t>Returns party after elections  sponsored by DSEA</a:t>
          </a: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dirty="0">
              <a:solidFill>
                <a:schemeClr val="bg1"/>
              </a:solidFill>
            </a:rPr>
            <a:t>PAC Contests – locals, county, building</a:t>
          </a: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a:solidFill>
                <a:schemeClr val="bg1"/>
              </a:solidFill>
            </a:rPr>
            <a:t>Legislators to visit rep meetings</a:t>
          </a: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pt>
    <dgm:pt modelId="{0D14F55B-11BD-4EC5-BA46-60C561852F6C}" type="pres">
      <dgm:prSet presAssocID="{5F4C0461-0B43-4A0B-9719-2B0ADDF1211F}" presName="parentText" presStyleLbl="node1" presStyleIdx="0" presStyleCnt="8">
        <dgm:presLayoutVars>
          <dgm:chMax val="0"/>
          <dgm:bulletEnabled val="1"/>
        </dgm:presLayoutVars>
      </dgm:prSet>
      <dgm:spPr/>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8">
        <dgm:presLayoutVars>
          <dgm:chMax val="0"/>
          <dgm:bulletEnabled val="1"/>
        </dgm:presLayoutVars>
      </dgm:prSet>
      <dgm:spPr/>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8">
        <dgm:presLayoutVars>
          <dgm:chMax val="0"/>
          <dgm:bulletEnabled val="1"/>
        </dgm:presLayoutVars>
      </dgm:prSet>
      <dgm:spPr/>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8">
        <dgm:presLayoutVars>
          <dgm:chMax val="0"/>
          <dgm:bulletEnabled val="1"/>
        </dgm:presLayoutVars>
      </dgm:prSet>
      <dgm:spPr/>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8">
        <dgm:presLayoutVars>
          <dgm:chMax val="0"/>
          <dgm:bulletEnabled val="1"/>
        </dgm:presLayoutVars>
      </dgm:prSet>
      <dgm:spPr/>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8">
        <dgm:presLayoutVars>
          <dgm:chMax val="0"/>
          <dgm:bulletEnabled val="1"/>
        </dgm:presLayoutVars>
      </dgm:prSet>
      <dgm:spPr/>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8">
        <dgm:presLayoutVars>
          <dgm:chMax val="0"/>
          <dgm:bulletEnabled val="1"/>
        </dgm:presLayoutVars>
      </dgm:prSet>
      <dgm:spPr/>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7" presStyleCnt="8" custLinFactNeighborX="-22606" custLinFactNeighborY="48401">
        <dgm:presLayoutVars>
          <dgm:chMax val="0"/>
          <dgm:bulletEnabled val="1"/>
        </dgm:presLayoutVars>
      </dgm:prSet>
      <dgm:spPr/>
    </dgm:pt>
  </dgm:ptLst>
  <dgm:cxnLst>
    <dgm:cxn modelId="{82F42000-7DAC-4923-BF8D-AA0110EDA17B}" type="presOf" srcId="{D857F241-86CC-48DD-BD8B-E47C3EBFBB47}" destId="{92ADE071-D42C-4F16-BD3A-F58CAD273457}" srcOrd="0" destOrd="0" presId="urn:microsoft.com/office/officeart/2005/8/layout/vList2"/>
    <dgm:cxn modelId="{8A75A525-D4A6-4518-862E-726CC71AB5A0}" srcId="{3461A3D1-13AF-4E42-8C9B-EC8EDD8BE1F9}" destId="{F84AF2D3-F41A-4412-98AE-AE5A754EEE6B}" srcOrd="3" destOrd="0" parTransId="{084BEADB-2BA6-46F0-BB7B-A52C8652E74E}" sibTransId="{523C98DA-677A-485F-A906-90F36AC9FAED}"/>
    <dgm:cxn modelId="{198C4B36-05A3-4BB7-886F-ED66C3B34A9B}" type="presOf" srcId="{BEB5D9ED-0C12-4745-B7F1-8243B1AEED51}" destId="{2A9007C8-358D-42F1-949A-EFD224A94B38}" srcOrd="0" destOrd="0" presId="urn:microsoft.com/office/officeart/2005/8/layout/vList2"/>
    <dgm:cxn modelId="{6607D83C-D1A7-4B6D-A9C4-258E5174230B}" type="presOf" srcId="{DF764542-96DE-4DCF-AF52-036BE08D74EF}" destId="{6449F9CD-4959-4FFA-9BBE-DBDC96984106}"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F6932048-9A3D-4715-AA40-0ADCA62A6A37}" srcId="{3461A3D1-13AF-4E42-8C9B-EC8EDD8BE1F9}" destId="{B0E2BFA8-2FA4-4EE3-8187-F9FE593A9C1F}" srcOrd="7" destOrd="0" parTransId="{EBF71E3C-CE76-4C53-A48B-F23BE4C061A2}" sibTransId="{601E16F3-84CE-4FD2-AE4A-66C4997459CD}"/>
    <dgm:cxn modelId="{878EA070-6DA6-430C-99E5-D5AA8288D505}" srcId="{3461A3D1-13AF-4E42-8C9B-EC8EDD8BE1F9}" destId="{DF764542-96DE-4DCF-AF52-036BE08D74EF}" srcOrd="6" destOrd="0" parTransId="{690CE109-A93E-4F53-B8E5-997F6FB80B7C}" sibTransId="{F1EF47DD-7964-436D-A6E5-675616625EA2}"/>
    <dgm:cxn modelId="{0FF5CA50-81E4-4377-A63A-C224A9E7E8EC}" type="presOf" srcId="{E08F75CE-0C1F-4F7B-9F2D-01B24FD6297E}" destId="{29C7D9A9-BFA4-4129-B430-E2F1BEA95963}" srcOrd="0" destOrd="0" presId="urn:microsoft.com/office/officeart/2005/8/layout/vList2"/>
    <dgm:cxn modelId="{19AC0E75-7369-420E-A617-D17C2E02D9BF}" srcId="{3461A3D1-13AF-4E42-8C9B-EC8EDD8BE1F9}" destId="{E08F75CE-0C1F-4F7B-9F2D-01B24FD6297E}" srcOrd="2" destOrd="0" parTransId="{222A2ED9-8486-4B9B-AC6F-46CBFA81B688}" sibTransId="{018AE8A5-0D9C-4D00-8CD6-C79B3CDCAD6C}"/>
    <dgm:cxn modelId="{0C2E9355-18F9-45E1-9B65-91E8375207F2}" type="presOf" srcId="{F84AF2D3-F41A-4412-98AE-AE5A754EEE6B}" destId="{C0221F98-D08E-4873-8BF2-B055570D942F}" srcOrd="0" destOrd="0" presId="urn:microsoft.com/office/officeart/2005/8/layout/vList2"/>
    <dgm:cxn modelId="{9C8D1756-235A-4B6E-92F8-E39B03B40ABF}" type="presOf" srcId="{5F4C0461-0B43-4A0B-9719-2B0ADDF1211F}" destId="{0D14F55B-11BD-4EC5-BA46-60C561852F6C}" srcOrd="0" destOrd="0" presId="urn:microsoft.com/office/officeart/2005/8/layout/vList2"/>
    <dgm:cxn modelId="{223D7C57-5EA8-44A2-AC76-C86B3AA0732F}" srcId="{3461A3D1-13AF-4E42-8C9B-EC8EDD8BE1F9}" destId="{F2C32039-2023-4C29-9C34-B3A760325010}" srcOrd="4" destOrd="0" parTransId="{A4952722-CA58-4845-961E-B75952F83E6E}" sibTransId="{74CD1913-09CD-4613-B621-2B2BDD741118}"/>
    <dgm:cxn modelId="{49C606B5-C4E7-42C0-AD99-FDD4009C5B43}" type="presOf" srcId="{F2C32039-2023-4C29-9C34-B3A760325010}" destId="{1B55C623-8FE5-4F96-B334-0C3243E83A47}" srcOrd="0" destOrd="0" presId="urn:microsoft.com/office/officeart/2005/8/layout/vList2"/>
    <dgm:cxn modelId="{108440C0-F982-470A-88AD-856477298743}" type="presOf" srcId="{3461A3D1-13AF-4E42-8C9B-EC8EDD8BE1F9}" destId="{708B87FF-A344-4809-A1BE-7FCE09D03494}"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AB8E27EA-CB0E-44C5-B41B-2E5CFA09BBC6}" type="presOf" srcId="{B0E2BFA8-2FA4-4EE3-8187-F9FE593A9C1F}" destId="{C12F42CA-D818-46E8-9514-88875CDC9A7E}" srcOrd="0" destOrd="0" presId="urn:microsoft.com/office/officeart/2005/8/layout/vList2"/>
    <dgm:cxn modelId="{CB361CF9-B60E-4D56-B5D8-6A10DE3886AB}" srcId="{3461A3D1-13AF-4E42-8C9B-EC8EDD8BE1F9}" destId="{BEB5D9ED-0C12-4745-B7F1-8243B1AEED51}" srcOrd="5" destOrd="0" parTransId="{773EFE5A-951A-4E33-BB83-D29E0D34EBF6}" sibTransId="{25A80E99-DC8E-4921-8879-40238CFB242B}"/>
    <dgm:cxn modelId="{2C698B08-6264-44B8-B9C8-BA846F156BAE}" type="presParOf" srcId="{708B87FF-A344-4809-A1BE-7FCE09D03494}" destId="{0D14F55B-11BD-4EC5-BA46-60C561852F6C}" srcOrd="0" destOrd="0" presId="urn:microsoft.com/office/officeart/2005/8/layout/vList2"/>
    <dgm:cxn modelId="{7740AD77-E27A-4B83-A9E7-746F419831E6}" type="presParOf" srcId="{708B87FF-A344-4809-A1BE-7FCE09D03494}" destId="{00B185E5-8EDB-4755-9E06-770DB74F1677}" srcOrd="1" destOrd="0" presId="urn:microsoft.com/office/officeart/2005/8/layout/vList2"/>
    <dgm:cxn modelId="{3C764275-350B-4BD1-AD77-50BBFFD0160F}" type="presParOf" srcId="{708B87FF-A344-4809-A1BE-7FCE09D03494}" destId="{92ADE071-D42C-4F16-BD3A-F58CAD273457}" srcOrd="2" destOrd="0" presId="urn:microsoft.com/office/officeart/2005/8/layout/vList2"/>
    <dgm:cxn modelId="{FE81AD63-1415-42BF-B67C-80D55DE07E41}" type="presParOf" srcId="{708B87FF-A344-4809-A1BE-7FCE09D03494}" destId="{6F26FF31-B078-4AF9-9278-D0FFC743EA9D}" srcOrd="3" destOrd="0" presId="urn:microsoft.com/office/officeart/2005/8/layout/vList2"/>
    <dgm:cxn modelId="{EA7627BB-F03E-47DA-84ED-F15A8189CC81}" type="presParOf" srcId="{708B87FF-A344-4809-A1BE-7FCE09D03494}" destId="{29C7D9A9-BFA4-4129-B430-E2F1BEA95963}" srcOrd="4" destOrd="0" presId="urn:microsoft.com/office/officeart/2005/8/layout/vList2"/>
    <dgm:cxn modelId="{BC1E3166-CCEA-490C-B542-567FF60B69F7}" type="presParOf" srcId="{708B87FF-A344-4809-A1BE-7FCE09D03494}" destId="{D08BF540-A5BE-4F6B-8EAE-601C7D3CF904}" srcOrd="5" destOrd="0" presId="urn:microsoft.com/office/officeart/2005/8/layout/vList2"/>
    <dgm:cxn modelId="{B28F5A9D-4026-4C07-A82A-662EA1570F64}" type="presParOf" srcId="{708B87FF-A344-4809-A1BE-7FCE09D03494}" destId="{C0221F98-D08E-4873-8BF2-B055570D942F}" srcOrd="6" destOrd="0" presId="urn:microsoft.com/office/officeart/2005/8/layout/vList2"/>
    <dgm:cxn modelId="{950F19DB-A657-4A97-A1D6-6A8BA4730A64}" type="presParOf" srcId="{708B87FF-A344-4809-A1BE-7FCE09D03494}" destId="{D54713D9-75DF-4061-876C-2356E513D682}" srcOrd="7" destOrd="0" presId="urn:microsoft.com/office/officeart/2005/8/layout/vList2"/>
    <dgm:cxn modelId="{2EE36DB0-28CA-4274-9069-68F940B608AC}" type="presParOf" srcId="{708B87FF-A344-4809-A1BE-7FCE09D03494}" destId="{1B55C623-8FE5-4F96-B334-0C3243E83A47}" srcOrd="8" destOrd="0" presId="urn:microsoft.com/office/officeart/2005/8/layout/vList2"/>
    <dgm:cxn modelId="{FC166CFA-FB18-4C0A-B49E-07404B4A528B}" type="presParOf" srcId="{708B87FF-A344-4809-A1BE-7FCE09D03494}" destId="{39CABC33-39BE-4DC7-AAA3-82C6FF5DE524}" srcOrd="9" destOrd="0" presId="urn:microsoft.com/office/officeart/2005/8/layout/vList2"/>
    <dgm:cxn modelId="{A5116B1E-C122-4C0C-84EC-D8B6BB0AD768}" type="presParOf" srcId="{708B87FF-A344-4809-A1BE-7FCE09D03494}" destId="{2A9007C8-358D-42F1-949A-EFD224A94B38}" srcOrd="10" destOrd="0" presId="urn:microsoft.com/office/officeart/2005/8/layout/vList2"/>
    <dgm:cxn modelId="{267C101A-D8F4-4B3D-8F45-AE7428E16252}" type="presParOf" srcId="{708B87FF-A344-4809-A1BE-7FCE09D03494}" destId="{14063B2C-BBCF-4E3B-823C-D8B2B3C5C780}" srcOrd="11" destOrd="0" presId="urn:microsoft.com/office/officeart/2005/8/layout/vList2"/>
    <dgm:cxn modelId="{27C62BA5-6FEC-47ED-B23B-394DE44CD343}" type="presParOf" srcId="{708B87FF-A344-4809-A1BE-7FCE09D03494}" destId="{6449F9CD-4959-4FFA-9BBE-DBDC96984106}" srcOrd="12" destOrd="0" presId="urn:microsoft.com/office/officeart/2005/8/layout/vList2"/>
    <dgm:cxn modelId="{13FB0024-E750-449A-8005-1377D4C7B436}" type="presParOf" srcId="{708B87FF-A344-4809-A1BE-7FCE09D03494}" destId="{C3EF81C6-F040-4544-AC45-AC395ED1EC51}" srcOrd="13" destOrd="0" presId="urn:microsoft.com/office/officeart/2005/8/layout/vList2"/>
    <dgm:cxn modelId="{68FA7ACB-058A-4B8C-95D9-36CEBFF78D22}" type="presParOf" srcId="{708B87FF-A344-4809-A1BE-7FCE09D03494}" destId="{C12F42CA-D818-46E8-9514-88875CDC9A7E}"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pPr>
            <a:spcAft>
              <a:spcPts val="0"/>
            </a:spcAft>
          </a:pPr>
          <a:r>
            <a:rPr lang="en-US" sz="2800" dirty="0"/>
            <a:t>Partnering with/or supporting efforts to promote equity of opportunity &amp; fair treatment for all </a:t>
          </a:r>
          <a:r>
            <a:rPr lang="en-US" sz="3200" dirty="0"/>
            <a:t>	</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a:p>
      </dgm:t>
    </dgm:pt>
    <dgm:pt modelId="{F94CBC77-6CF8-4A47-A9CB-FB517CF96620}">
      <dgm:prSet phldrT="[Text]" custT="1"/>
      <dgm:spPr/>
      <dgm:t>
        <a:bodyPr/>
        <a:lstStyle/>
        <a:p>
          <a:r>
            <a:rPr lang="en-US" sz="2800" dirty="0"/>
            <a:t>Promoting cultural competency &amp; diversity among our members</a:t>
          </a:r>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2800" dirty="0"/>
            <a:t>Protecting rights of educators &amp; students to discuss &amp; promote social justice efforts </a:t>
          </a:r>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3"/>
      <dgm:spPr/>
    </dgm:pt>
    <dgm:pt modelId="{475E53E8-4626-4403-BFDB-CF79ED2B7BCB}" type="pres">
      <dgm:prSet presAssocID="{DDDA3728-0CC6-45C2-80E4-311042207C05}" presName="conn" presStyleLbl="parChTrans1D2" presStyleIdx="0" presStyleCnt="1"/>
      <dgm:spPr/>
    </dgm:pt>
    <dgm:pt modelId="{877831B3-A80D-4E0D-8DA0-03BB93EDD0C1}" type="pres">
      <dgm:prSet presAssocID="{DDDA3728-0CC6-45C2-80E4-311042207C05}" presName="extraNode" presStyleLbl="node1" presStyleIdx="0" presStyleCnt="3"/>
      <dgm:spPr/>
    </dgm:pt>
    <dgm:pt modelId="{E8386840-6CFA-459F-AFD0-A444D3709BDE}" type="pres">
      <dgm:prSet presAssocID="{DDDA3728-0CC6-45C2-80E4-311042207C05}" presName="dstNode" presStyleLbl="node1" presStyleIdx="0" presStyleCnt="3"/>
      <dgm:spPr/>
    </dgm:pt>
    <dgm:pt modelId="{F54BE198-A334-4BA6-8DA6-962002CB0F5C}" type="pres">
      <dgm:prSet presAssocID="{4B9AAB24-B9AD-402F-B641-0ADD56E26253}" presName="text_1" presStyleLbl="node1" presStyleIdx="0" presStyleCnt="3" custLinFactNeighborX="767" custLinFactNeighborY="1709">
        <dgm:presLayoutVars>
          <dgm:bulletEnabled val="1"/>
        </dgm:presLayoutVars>
      </dgm:prSet>
      <dgm:spPr/>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3"/>
      <dgm:spPr/>
    </dgm:pt>
    <dgm:pt modelId="{22A7693E-936D-48C5-8D7F-E191D6B538AB}" type="pres">
      <dgm:prSet presAssocID="{F94CBC77-6CF8-4A47-A9CB-FB517CF96620}" presName="text_2" presStyleLbl="node1" presStyleIdx="1" presStyleCnt="3">
        <dgm:presLayoutVars>
          <dgm:bulletEnabled val="1"/>
        </dgm:presLayoutVars>
      </dgm:prSet>
      <dgm:spPr/>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3"/>
      <dgm:spPr/>
    </dgm:pt>
    <dgm:pt modelId="{9C1DE93C-6162-43C8-B59B-DD786A51DD40}" type="pres">
      <dgm:prSet presAssocID="{D1D20910-888C-4B7D-8B27-338773ABCEB0}" presName="text_3" presStyleLbl="node1" presStyleIdx="2" presStyleCnt="3">
        <dgm:presLayoutVars>
          <dgm:bulletEnabled val="1"/>
        </dgm:presLayoutVars>
      </dgm:prSet>
      <dgm:spPr/>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3"/>
      <dgm:spPr/>
    </dgm:pt>
  </dgm:ptLst>
  <dgm:cxnLst>
    <dgm:cxn modelId="{FD984A20-A9C4-474D-B50E-BD09348061AF}" type="presOf" srcId="{DDDA3728-0CC6-45C2-80E4-311042207C05}" destId="{642FDC83-E82B-4A53-AAF0-5DB073C006EB}" srcOrd="0" destOrd="0" presId="urn:microsoft.com/office/officeart/2008/layout/VerticalCurvedList"/>
    <dgm:cxn modelId="{2229B931-72D4-4C72-B227-CBE001ED99DA}" srcId="{DDDA3728-0CC6-45C2-80E4-311042207C05}" destId="{D1D20910-888C-4B7D-8B27-338773ABCEB0}" srcOrd="2" destOrd="0" parTransId="{B0825696-7395-4ABC-848D-62991EAE5827}" sibTransId="{3AEF9307-0D74-4ED9-B3D0-FCF3AC80600D}"/>
    <dgm:cxn modelId="{2F84F568-F504-4CF3-8705-0366F71B1763}" type="presOf" srcId="{F94CBC77-6CF8-4A47-A9CB-FB517CF96620}" destId="{22A7693E-936D-48C5-8D7F-E191D6B538AB}" srcOrd="0" destOrd="0" presId="urn:microsoft.com/office/officeart/2008/layout/VerticalCurvedList"/>
    <dgm:cxn modelId="{7F364C4D-7443-40F0-A448-CBB82538F97C}" type="presOf" srcId="{0499611E-0E97-4F67-91AE-E35A0D17AC04}" destId="{475E53E8-4626-4403-BFDB-CF79ED2B7BCB}" srcOrd="0" destOrd="0" presId="urn:microsoft.com/office/officeart/2008/layout/VerticalCurvedList"/>
    <dgm:cxn modelId="{10CE586F-A231-492F-997A-754507B5DDD1}" srcId="{DDDA3728-0CC6-45C2-80E4-311042207C05}" destId="{4B9AAB24-B9AD-402F-B641-0ADD56E26253}" srcOrd="0" destOrd="0" parTransId="{658B889C-F901-4465-8227-DA98F5CCE940}" sibTransId="{0499611E-0E97-4F67-91AE-E35A0D17AC04}"/>
    <dgm:cxn modelId="{2C2BD7A9-27FE-4F8A-8F01-4516144F90A9}" type="presOf" srcId="{D1D20910-888C-4B7D-8B27-338773ABCEB0}" destId="{9C1DE93C-6162-43C8-B59B-DD786A51DD40}"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4DB301E6-5690-459D-BDF5-C6CBD4DA0A7C}" type="presOf" srcId="{4B9AAB24-B9AD-402F-B641-0ADD56E26253}" destId="{F54BE198-A334-4BA6-8DA6-962002CB0F5C}" srcOrd="0" destOrd="0" presId="urn:microsoft.com/office/officeart/2008/layout/VerticalCurvedList"/>
    <dgm:cxn modelId="{C36EFB88-7924-4A2D-8924-D321E0F47D06}" type="presParOf" srcId="{642FDC83-E82B-4A53-AAF0-5DB073C006EB}" destId="{59347486-6575-448F-84B5-AE7E53BC6B9A}" srcOrd="0" destOrd="0" presId="urn:microsoft.com/office/officeart/2008/layout/VerticalCurvedList"/>
    <dgm:cxn modelId="{6570F657-73FF-4269-9537-24C29BB6EEE7}" type="presParOf" srcId="{59347486-6575-448F-84B5-AE7E53BC6B9A}" destId="{C12DD0C7-8DB3-46DA-9E31-571698123263}" srcOrd="0" destOrd="0" presId="urn:microsoft.com/office/officeart/2008/layout/VerticalCurvedList"/>
    <dgm:cxn modelId="{744573EC-FA6D-489C-AE16-7FEF08DF368D}" type="presParOf" srcId="{C12DD0C7-8DB3-46DA-9E31-571698123263}" destId="{A5454EEC-C5EE-4C71-889D-4E07F63E4D66}" srcOrd="0" destOrd="0" presId="urn:microsoft.com/office/officeart/2008/layout/VerticalCurvedList"/>
    <dgm:cxn modelId="{EF38DB07-5D54-4FB5-9BC3-9F042C138455}" type="presParOf" srcId="{C12DD0C7-8DB3-46DA-9E31-571698123263}" destId="{475E53E8-4626-4403-BFDB-CF79ED2B7BCB}" srcOrd="1" destOrd="0" presId="urn:microsoft.com/office/officeart/2008/layout/VerticalCurvedList"/>
    <dgm:cxn modelId="{185786C3-BE7D-4B3B-87D6-15C9EB6DD20D}" type="presParOf" srcId="{C12DD0C7-8DB3-46DA-9E31-571698123263}" destId="{877831B3-A80D-4E0D-8DA0-03BB93EDD0C1}" srcOrd="2" destOrd="0" presId="urn:microsoft.com/office/officeart/2008/layout/VerticalCurvedList"/>
    <dgm:cxn modelId="{A15C66DA-A80A-4A7E-AD32-F5487B408F88}" type="presParOf" srcId="{C12DD0C7-8DB3-46DA-9E31-571698123263}" destId="{E8386840-6CFA-459F-AFD0-A444D3709BDE}" srcOrd="3" destOrd="0" presId="urn:microsoft.com/office/officeart/2008/layout/VerticalCurvedList"/>
    <dgm:cxn modelId="{ACA16E97-BC2B-4329-B5D2-B6165E014BC0}" type="presParOf" srcId="{59347486-6575-448F-84B5-AE7E53BC6B9A}" destId="{F54BE198-A334-4BA6-8DA6-962002CB0F5C}" srcOrd="1" destOrd="0" presId="urn:microsoft.com/office/officeart/2008/layout/VerticalCurvedList"/>
    <dgm:cxn modelId="{F340082C-5388-4CE7-9A5D-7F9606828252}" type="presParOf" srcId="{59347486-6575-448F-84B5-AE7E53BC6B9A}" destId="{DCA13D7D-85F1-4FBB-9801-29828F805D58}" srcOrd="2" destOrd="0" presId="urn:microsoft.com/office/officeart/2008/layout/VerticalCurvedList"/>
    <dgm:cxn modelId="{B3E723FE-3EE6-48DB-9C56-F6A7B1315760}" type="presParOf" srcId="{DCA13D7D-85F1-4FBB-9801-29828F805D58}" destId="{CE6BFF82-A7C8-4107-B901-CF3D6004B77B}" srcOrd="0" destOrd="0" presId="urn:microsoft.com/office/officeart/2008/layout/VerticalCurvedList"/>
    <dgm:cxn modelId="{046CC7E4-FC3F-42D4-BB71-CF2D6FA89B31}" type="presParOf" srcId="{59347486-6575-448F-84B5-AE7E53BC6B9A}" destId="{22A7693E-936D-48C5-8D7F-E191D6B538AB}" srcOrd="3" destOrd="0" presId="urn:microsoft.com/office/officeart/2008/layout/VerticalCurvedList"/>
    <dgm:cxn modelId="{6C295540-DFC4-4F9C-A6D5-A9DC222BCB2D}" type="presParOf" srcId="{59347486-6575-448F-84B5-AE7E53BC6B9A}" destId="{27C2975E-B0EE-43FF-9A78-2BC100545DE6}" srcOrd="4" destOrd="0" presId="urn:microsoft.com/office/officeart/2008/layout/VerticalCurvedList"/>
    <dgm:cxn modelId="{83667AE4-2FA7-4965-AF40-8AD1F06E86D2}" type="presParOf" srcId="{27C2975E-B0EE-43FF-9A78-2BC100545DE6}" destId="{C832A24D-7E98-4286-AC7F-219055DD29CE}" srcOrd="0" destOrd="0" presId="urn:microsoft.com/office/officeart/2008/layout/VerticalCurvedList"/>
    <dgm:cxn modelId="{260E123F-EEA0-4282-949E-6DD9094E7B07}" type="presParOf" srcId="{59347486-6575-448F-84B5-AE7E53BC6B9A}" destId="{9C1DE93C-6162-43C8-B59B-DD786A51DD40}" srcOrd="5" destOrd="0" presId="urn:microsoft.com/office/officeart/2008/layout/VerticalCurvedList"/>
    <dgm:cxn modelId="{B03B9E47-66BE-4218-BBA0-E7E61B19FA7B}" type="presParOf" srcId="{59347486-6575-448F-84B5-AE7E53BC6B9A}" destId="{42B00AF4-8119-4DC8-8848-345A1A9B6608}" srcOrd="6" destOrd="0" presId="urn:microsoft.com/office/officeart/2008/layout/VerticalCurvedList"/>
    <dgm:cxn modelId="{AB5D70D0-B86F-4DA0-920B-C4A5FF1CBF73}" type="presParOf" srcId="{42B00AF4-8119-4DC8-8848-345A1A9B6608}" destId="{9E5C4A51-E485-4BCD-8F5F-92C736E78E2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baseline="0" dirty="0">
              <a:solidFill>
                <a:schemeClr val="bg1"/>
              </a:solidFill>
            </a:rPr>
            <a:t>Educate members on what social justice is through broad communication efforts</a:t>
          </a:r>
          <a:endParaRPr lang="en-US" b="1"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baseline="0" dirty="0">
              <a:solidFill>
                <a:schemeClr val="bg1"/>
              </a:solidFill>
            </a:rPr>
            <a:t>Monthly articles to members on social justice issues</a:t>
          </a:r>
          <a:endParaRPr lang="en-US"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baseline="0" dirty="0">
              <a:solidFill>
                <a:schemeClr val="bg1"/>
              </a:solidFill>
            </a:rPr>
            <a:t>Develop professional development training on cultural competencies</a:t>
          </a:r>
          <a:endParaRPr lang="en-US" b="1" dirty="0">
            <a:solidFill>
              <a:schemeClr val="bg1"/>
            </a:solidFill>
          </a:endParaRP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dirty="0">
              <a:solidFill>
                <a:schemeClr val="bg1"/>
              </a:solidFill>
            </a:rPr>
            <a:t>Build relationships with existing social justice organizations and develop an action plan on building level to address social justice</a:t>
          </a: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a:solidFill>
                <a:schemeClr val="bg1"/>
              </a:solidFill>
            </a:rPr>
            <a:t>Create opportunities to participate in community based cultural events</a:t>
          </a:r>
          <a:r>
            <a:rPr lang="en-US" baseline="0" dirty="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baseline="0" dirty="0">
              <a:solidFill>
                <a:schemeClr val="bg1"/>
              </a:solidFill>
            </a:rPr>
            <a:t>Realign and legitimize the EMAC and HCR</a:t>
          </a:r>
          <a:endParaRPr lang="en-US" b="1"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dirty="0">
              <a:solidFill>
                <a:schemeClr val="bg1"/>
              </a:solidFill>
            </a:rPr>
            <a:t>Social Justice Day</a:t>
          </a: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a:solidFill>
                <a:schemeClr val="bg1"/>
              </a:solidFill>
            </a:rPr>
            <a:t>Committee to organize groups for food banks, habitat for humanity, etc.  </a:t>
          </a: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pt>
    <dgm:pt modelId="{0D14F55B-11BD-4EC5-BA46-60C561852F6C}" type="pres">
      <dgm:prSet presAssocID="{5F4C0461-0B43-4A0B-9719-2B0ADDF1211F}" presName="parentText" presStyleLbl="node1" presStyleIdx="0" presStyleCnt="8">
        <dgm:presLayoutVars>
          <dgm:chMax val="0"/>
          <dgm:bulletEnabled val="1"/>
        </dgm:presLayoutVars>
      </dgm:prSet>
      <dgm:spPr/>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8">
        <dgm:presLayoutVars>
          <dgm:chMax val="0"/>
          <dgm:bulletEnabled val="1"/>
        </dgm:presLayoutVars>
      </dgm:prSet>
      <dgm:spPr/>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8">
        <dgm:presLayoutVars>
          <dgm:chMax val="0"/>
          <dgm:bulletEnabled val="1"/>
        </dgm:presLayoutVars>
      </dgm:prSet>
      <dgm:spPr/>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8">
        <dgm:presLayoutVars>
          <dgm:chMax val="0"/>
          <dgm:bulletEnabled val="1"/>
        </dgm:presLayoutVars>
      </dgm:prSet>
      <dgm:spPr/>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8">
        <dgm:presLayoutVars>
          <dgm:chMax val="0"/>
          <dgm:bulletEnabled val="1"/>
        </dgm:presLayoutVars>
      </dgm:prSet>
      <dgm:spPr/>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8">
        <dgm:presLayoutVars>
          <dgm:chMax val="0"/>
          <dgm:bulletEnabled val="1"/>
        </dgm:presLayoutVars>
      </dgm:prSet>
      <dgm:spPr/>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8" custLinFactNeighborY="77437">
        <dgm:presLayoutVars>
          <dgm:chMax val="0"/>
          <dgm:bulletEnabled val="1"/>
        </dgm:presLayoutVars>
      </dgm:prSet>
      <dgm:spPr/>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7" presStyleCnt="8">
        <dgm:presLayoutVars>
          <dgm:chMax val="0"/>
          <dgm:bulletEnabled val="1"/>
        </dgm:presLayoutVars>
      </dgm:prSet>
      <dgm:spPr/>
    </dgm:pt>
  </dgm:ptLst>
  <dgm:cxnLst>
    <dgm:cxn modelId="{8A75A525-D4A6-4518-862E-726CC71AB5A0}" srcId="{3461A3D1-13AF-4E42-8C9B-EC8EDD8BE1F9}" destId="{F84AF2D3-F41A-4412-98AE-AE5A754EEE6B}" srcOrd="3" destOrd="0" parTransId="{084BEADB-2BA6-46F0-BB7B-A52C8652E74E}" sibTransId="{523C98DA-677A-485F-A906-90F36AC9FAED}"/>
    <dgm:cxn modelId="{B324B033-8B19-4B15-A97D-AB19E70FA739}" type="presOf" srcId="{BEB5D9ED-0C12-4745-B7F1-8243B1AEED51}" destId="{2A9007C8-358D-42F1-949A-EFD224A94B38}"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F6932048-9A3D-4715-AA40-0ADCA62A6A37}" srcId="{3461A3D1-13AF-4E42-8C9B-EC8EDD8BE1F9}" destId="{B0E2BFA8-2FA4-4EE3-8187-F9FE593A9C1F}" srcOrd="7" destOrd="0" parTransId="{EBF71E3C-CE76-4C53-A48B-F23BE4C061A2}" sibTransId="{601E16F3-84CE-4FD2-AE4A-66C4997459CD}"/>
    <dgm:cxn modelId="{9FCD1C69-DCC5-441F-9232-E075896402FF}" type="presOf" srcId="{E08F75CE-0C1F-4F7B-9F2D-01B24FD6297E}" destId="{29C7D9A9-BFA4-4129-B430-E2F1BEA95963}" srcOrd="0" destOrd="0" presId="urn:microsoft.com/office/officeart/2005/8/layout/vList2"/>
    <dgm:cxn modelId="{878EA070-6DA6-430C-99E5-D5AA8288D505}" srcId="{3461A3D1-13AF-4E42-8C9B-EC8EDD8BE1F9}" destId="{DF764542-96DE-4DCF-AF52-036BE08D74EF}" srcOrd="6" destOrd="0" parTransId="{690CE109-A93E-4F53-B8E5-997F6FB80B7C}" sibTransId="{F1EF47DD-7964-436D-A6E5-675616625EA2}"/>
    <dgm:cxn modelId="{55A7CA71-DE60-40F7-B758-52AAE5C40075}" type="presOf" srcId="{B0E2BFA8-2FA4-4EE3-8187-F9FE593A9C1F}" destId="{C12F42CA-D818-46E8-9514-88875CDC9A7E}" srcOrd="0" destOrd="0" presId="urn:microsoft.com/office/officeart/2005/8/layout/vList2"/>
    <dgm:cxn modelId="{19AC0E75-7369-420E-A617-D17C2E02D9BF}" srcId="{3461A3D1-13AF-4E42-8C9B-EC8EDD8BE1F9}" destId="{E08F75CE-0C1F-4F7B-9F2D-01B24FD6297E}" srcOrd="2" destOrd="0" parTransId="{222A2ED9-8486-4B9B-AC6F-46CBFA81B688}" sibTransId="{018AE8A5-0D9C-4D00-8CD6-C79B3CDCAD6C}"/>
    <dgm:cxn modelId="{223D7C57-5EA8-44A2-AC76-C86B3AA0732F}" srcId="{3461A3D1-13AF-4E42-8C9B-EC8EDD8BE1F9}" destId="{F2C32039-2023-4C29-9C34-B3A760325010}" srcOrd="4" destOrd="0" parTransId="{A4952722-CA58-4845-961E-B75952F83E6E}" sibTransId="{74CD1913-09CD-4613-B621-2B2BDD741118}"/>
    <dgm:cxn modelId="{C5429157-4C21-4867-B48D-A00429E807EF}" type="presOf" srcId="{D857F241-86CC-48DD-BD8B-E47C3EBFBB47}" destId="{92ADE071-D42C-4F16-BD3A-F58CAD273457}"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61C982DF-7FCF-4502-B6EF-16A94EF26AD8}" type="presOf" srcId="{DF764542-96DE-4DCF-AF52-036BE08D74EF}" destId="{6449F9CD-4959-4FFA-9BBE-DBDC96984106}" srcOrd="0" destOrd="0" presId="urn:microsoft.com/office/officeart/2005/8/layout/vList2"/>
    <dgm:cxn modelId="{4629DCE2-BA22-4DA1-9C59-98B64CF723AB}" type="presOf" srcId="{5F4C0461-0B43-4A0B-9719-2B0ADDF1211F}" destId="{0D14F55B-11BD-4EC5-BA46-60C561852F6C}" srcOrd="0" destOrd="0" presId="urn:microsoft.com/office/officeart/2005/8/layout/vList2"/>
    <dgm:cxn modelId="{5723E2E6-0D3B-4836-9062-C93D94ACC2BB}" type="presOf" srcId="{3461A3D1-13AF-4E42-8C9B-EC8EDD8BE1F9}" destId="{708B87FF-A344-4809-A1BE-7FCE09D03494}" srcOrd="0" destOrd="0" presId="urn:microsoft.com/office/officeart/2005/8/layout/vList2"/>
    <dgm:cxn modelId="{A36B54F1-9C65-4C05-A245-6A8EBA150108}" type="presOf" srcId="{F2C32039-2023-4C29-9C34-B3A760325010}" destId="{1B55C623-8FE5-4F96-B334-0C3243E83A47}" srcOrd="0" destOrd="0" presId="urn:microsoft.com/office/officeart/2005/8/layout/vList2"/>
    <dgm:cxn modelId="{F4CE91F6-1AC5-4270-B074-958A616D36E5}" type="presOf" srcId="{F84AF2D3-F41A-4412-98AE-AE5A754EEE6B}" destId="{C0221F98-D08E-4873-8BF2-B055570D942F}" srcOrd="0" destOrd="0" presId="urn:microsoft.com/office/officeart/2005/8/layout/vList2"/>
    <dgm:cxn modelId="{CB361CF9-B60E-4D56-B5D8-6A10DE3886AB}" srcId="{3461A3D1-13AF-4E42-8C9B-EC8EDD8BE1F9}" destId="{BEB5D9ED-0C12-4745-B7F1-8243B1AEED51}" srcOrd="5" destOrd="0" parTransId="{773EFE5A-951A-4E33-BB83-D29E0D34EBF6}" sibTransId="{25A80E99-DC8E-4921-8879-40238CFB242B}"/>
    <dgm:cxn modelId="{42479FCC-A927-4CD9-9C63-DBE01B4FF5D6}" type="presParOf" srcId="{708B87FF-A344-4809-A1BE-7FCE09D03494}" destId="{0D14F55B-11BD-4EC5-BA46-60C561852F6C}" srcOrd="0" destOrd="0" presId="urn:microsoft.com/office/officeart/2005/8/layout/vList2"/>
    <dgm:cxn modelId="{4086ED59-5BCC-4C0B-A7D0-C77408977726}" type="presParOf" srcId="{708B87FF-A344-4809-A1BE-7FCE09D03494}" destId="{00B185E5-8EDB-4755-9E06-770DB74F1677}" srcOrd="1" destOrd="0" presId="urn:microsoft.com/office/officeart/2005/8/layout/vList2"/>
    <dgm:cxn modelId="{192D4444-6B31-48C0-ADE7-659BBB003C4F}" type="presParOf" srcId="{708B87FF-A344-4809-A1BE-7FCE09D03494}" destId="{92ADE071-D42C-4F16-BD3A-F58CAD273457}" srcOrd="2" destOrd="0" presId="urn:microsoft.com/office/officeart/2005/8/layout/vList2"/>
    <dgm:cxn modelId="{8A8335DE-7144-4EB7-8471-9C4373D8F019}" type="presParOf" srcId="{708B87FF-A344-4809-A1BE-7FCE09D03494}" destId="{6F26FF31-B078-4AF9-9278-D0FFC743EA9D}" srcOrd="3" destOrd="0" presId="urn:microsoft.com/office/officeart/2005/8/layout/vList2"/>
    <dgm:cxn modelId="{77D47350-74CA-41DA-B143-67F855BA5E38}" type="presParOf" srcId="{708B87FF-A344-4809-A1BE-7FCE09D03494}" destId="{29C7D9A9-BFA4-4129-B430-E2F1BEA95963}" srcOrd="4" destOrd="0" presId="urn:microsoft.com/office/officeart/2005/8/layout/vList2"/>
    <dgm:cxn modelId="{A575E156-6B5F-4B94-8DCA-1A02F4BB03D4}" type="presParOf" srcId="{708B87FF-A344-4809-A1BE-7FCE09D03494}" destId="{D08BF540-A5BE-4F6B-8EAE-601C7D3CF904}" srcOrd="5" destOrd="0" presId="urn:microsoft.com/office/officeart/2005/8/layout/vList2"/>
    <dgm:cxn modelId="{AF294823-243A-48A0-AA24-612A79682DE2}" type="presParOf" srcId="{708B87FF-A344-4809-A1BE-7FCE09D03494}" destId="{C0221F98-D08E-4873-8BF2-B055570D942F}" srcOrd="6" destOrd="0" presId="urn:microsoft.com/office/officeart/2005/8/layout/vList2"/>
    <dgm:cxn modelId="{20644F84-1CA5-4DE7-B5C2-B7A5C54F93C3}" type="presParOf" srcId="{708B87FF-A344-4809-A1BE-7FCE09D03494}" destId="{D54713D9-75DF-4061-876C-2356E513D682}" srcOrd="7" destOrd="0" presId="urn:microsoft.com/office/officeart/2005/8/layout/vList2"/>
    <dgm:cxn modelId="{87FCF693-602D-4996-96E0-D6C8FD545673}" type="presParOf" srcId="{708B87FF-A344-4809-A1BE-7FCE09D03494}" destId="{1B55C623-8FE5-4F96-B334-0C3243E83A47}" srcOrd="8" destOrd="0" presId="urn:microsoft.com/office/officeart/2005/8/layout/vList2"/>
    <dgm:cxn modelId="{0DB6947D-30EB-4394-9AC1-047BD7841A35}" type="presParOf" srcId="{708B87FF-A344-4809-A1BE-7FCE09D03494}" destId="{39CABC33-39BE-4DC7-AAA3-82C6FF5DE524}" srcOrd="9" destOrd="0" presId="urn:microsoft.com/office/officeart/2005/8/layout/vList2"/>
    <dgm:cxn modelId="{EBA1EA54-5CCE-4710-B9D9-85460EBC5843}" type="presParOf" srcId="{708B87FF-A344-4809-A1BE-7FCE09D03494}" destId="{2A9007C8-358D-42F1-949A-EFD224A94B38}" srcOrd="10" destOrd="0" presId="urn:microsoft.com/office/officeart/2005/8/layout/vList2"/>
    <dgm:cxn modelId="{BFCB2F92-2A20-4A66-83DC-B693F7ED3AE0}" type="presParOf" srcId="{708B87FF-A344-4809-A1BE-7FCE09D03494}" destId="{14063B2C-BBCF-4E3B-823C-D8B2B3C5C780}" srcOrd="11" destOrd="0" presId="urn:microsoft.com/office/officeart/2005/8/layout/vList2"/>
    <dgm:cxn modelId="{9C9A628A-88CD-4EB8-B04C-F95DB94EF853}" type="presParOf" srcId="{708B87FF-A344-4809-A1BE-7FCE09D03494}" destId="{6449F9CD-4959-4FFA-9BBE-DBDC96984106}" srcOrd="12" destOrd="0" presId="urn:microsoft.com/office/officeart/2005/8/layout/vList2"/>
    <dgm:cxn modelId="{C57F43BC-B86D-4005-AC68-4684187303C8}" type="presParOf" srcId="{708B87FF-A344-4809-A1BE-7FCE09D03494}" destId="{C3EF81C6-F040-4544-AC45-AC395ED1EC51}" srcOrd="13" destOrd="0" presId="urn:microsoft.com/office/officeart/2005/8/layout/vList2"/>
    <dgm:cxn modelId="{3488E049-604F-47EF-881C-C39AC41E0206}" type="presParOf" srcId="{708B87FF-A344-4809-A1BE-7FCE09D03494}" destId="{C12F42CA-D818-46E8-9514-88875CDC9A7E}"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AA97FDA-C477-4B9E-ABF9-322989DEA61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dgm:spPr/>
      <dgm:t>
        <a:bodyPr/>
        <a:lstStyle/>
        <a:p>
          <a:r>
            <a:rPr lang="en-US"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dgm:spPr/>
      <dgm:t>
        <a:bodyPr/>
        <a:lstStyle/>
        <a:p>
          <a:r>
            <a:rPr lang="en-US"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dgm:spPr/>
      <dgm:t>
        <a:bodyPr/>
        <a:lstStyle/>
        <a:p>
          <a:r>
            <a:rPr lang="en-US"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dgm:spPr/>
      <dgm:t>
        <a:bodyPr/>
        <a:lstStyle/>
        <a:p>
          <a:r>
            <a:rPr lang="en-US"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7F004A99-50B0-439D-803A-ADD30A7D105D}" type="pres">
      <dgm:prSet presAssocID="{0AA97FDA-C477-4B9E-ABF9-322989DEA61D}" presName="linear" presStyleCnt="0">
        <dgm:presLayoutVars>
          <dgm:animLvl val="lvl"/>
          <dgm:resizeHandles val="exact"/>
        </dgm:presLayoutVars>
      </dgm:prSet>
      <dgm:spPr/>
    </dgm:pt>
    <dgm:pt modelId="{DCF4A134-9719-4DFA-8833-20A68BF59952}" type="pres">
      <dgm:prSet presAssocID="{C2101773-64FF-4C06-87E5-8F130EBF4D97}" presName="parentText" presStyleLbl="node1" presStyleIdx="0" presStyleCnt="4">
        <dgm:presLayoutVars>
          <dgm:chMax val="0"/>
          <dgm:bulletEnabled val="1"/>
        </dgm:presLayoutVars>
      </dgm:prSet>
      <dgm:spPr/>
    </dgm:pt>
    <dgm:pt modelId="{431FCDBD-2C4E-4195-8E74-11BF530E863B}" type="pres">
      <dgm:prSet presAssocID="{FEE930FA-75A9-412C-B6F8-025857752E71}" presName="spacer" presStyleCnt="0"/>
      <dgm:spPr/>
    </dgm:pt>
    <dgm:pt modelId="{B7E52A3B-C7F3-49CD-A574-09E0860A3420}" type="pres">
      <dgm:prSet presAssocID="{3AF237B8-71D0-46C8-AD57-9E1161C4B9E9}" presName="parentText" presStyleLbl="node1" presStyleIdx="1" presStyleCnt="4">
        <dgm:presLayoutVars>
          <dgm:chMax val="0"/>
          <dgm:bulletEnabled val="1"/>
        </dgm:presLayoutVars>
      </dgm:prSet>
      <dgm:spPr/>
    </dgm:pt>
    <dgm:pt modelId="{3B0DC9D2-C68B-439C-BD37-2370B4C5AD8B}" type="pres">
      <dgm:prSet presAssocID="{16D9967A-5AE0-49D5-9B16-EB6EF4AB6577}" presName="spacer" presStyleCnt="0"/>
      <dgm:spPr/>
    </dgm:pt>
    <dgm:pt modelId="{3EFFB8B4-68BF-4E67-A1E9-C95A740CBA47}" type="pres">
      <dgm:prSet presAssocID="{0224E992-A1A6-4D60-A35F-0241B9AF47B2}" presName="parentText" presStyleLbl="node1" presStyleIdx="2" presStyleCnt="4">
        <dgm:presLayoutVars>
          <dgm:chMax val="0"/>
          <dgm:bulletEnabled val="1"/>
        </dgm:presLayoutVars>
      </dgm:prSet>
      <dgm:spPr/>
    </dgm:pt>
    <dgm:pt modelId="{63072552-7307-42A1-83C0-183CA8E34C8C}" type="pres">
      <dgm:prSet presAssocID="{366A70E6-AF21-43CF-B91F-34D677BD0CAC}" presName="spacer" presStyleCnt="0"/>
      <dgm:spPr/>
    </dgm:pt>
    <dgm:pt modelId="{A1272A25-8B14-42FB-AE7C-969CA8F87167}" type="pres">
      <dgm:prSet presAssocID="{30EB78A2-3D5D-4553-AB32-C5F8788739A6}" presName="parentText" presStyleLbl="node1" presStyleIdx="3" presStyleCnt="4">
        <dgm:presLayoutVars>
          <dgm:chMax val="0"/>
          <dgm:bulletEnabled val="1"/>
        </dgm:presLayoutVars>
      </dgm:prSet>
      <dgm:spPr/>
    </dgm:pt>
  </dgm:ptLst>
  <dgm:cxnLst>
    <dgm:cxn modelId="{B739D162-F1B6-44B8-A68B-858634F77BDF}" srcId="{0AA97FDA-C477-4B9E-ABF9-322989DEA61D}" destId="{30EB78A2-3D5D-4553-AB32-C5F8788739A6}" srcOrd="3" destOrd="0" parTransId="{AC9AD307-846B-42D0-9435-7ABCC92E6F8C}" sibTransId="{13A499DE-AF95-4D24-9B9D-5C95B2305F6C}"/>
    <dgm:cxn modelId="{0E8A0169-F668-4A0E-8921-653144C7F4FE}" srcId="{0AA97FDA-C477-4B9E-ABF9-322989DEA61D}" destId="{0224E992-A1A6-4D60-A35F-0241B9AF47B2}" srcOrd="2" destOrd="0" parTransId="{C6A99BF7-2275-4F40-A8DD-6FA453A1A45F}" sibTransId="{366A70E6-AF21-43CF-B91F-34D677BD0CAC}"/>
    <dgm:cxn modelId="{A2312550-2DDE-4013-9C62-5ADE74FA81CB}" type="presOf" srcId="{3AF237B8-71D0-46C8-AD57-9E1161C4B9E9}" destId="{B7E52A3B-C7F3-49CD-A574-09E0860A3420}" srcOrd="0" destOrd="0" presId="urn:microsoft.com/office/officeart/2005/8/layout/vList2"/>
    <dgm:cxn modelId="{20D99C8A-8B05-4E45-864E-57F28DC40F37}" type="presOf" srcId="{0224E992-A1A6-4D60-A35F-0241B9AF47B2}" destId="{3EFFB8B4-68BF-4E67-A1E9-C95A740CBA47}" srcOrd="0" destOrd="0" presId="urn:microsoft.com/office/officeart/2005/8/layout/vList2"/>
    <dgm:cxn modelId="{B94E1191-9F6E-4B2A-B6C8-A5E26AFF513B}" type="presOf" srcId="{C2101773-64FF-4C06-87E5-8F130EBF4D97}" destId="{DCF4A134-9719-4DFA-8833-20A68BF59952}" srcOrd="0" destOrd="0" presId="urn:microsoft.com/office/officeart/2005/8/layout/vList2"/>
    <dgm:cxn modelId="{21AFFF91-220D-4524-8058-737441989467}" srcId="{0AA97FDA-C477-4B9E-ABF9-322989DEA61D}" destId="{3AF237B8-71D0-46C8-AD57-9E1161C4B9E9}" srcOrd="1" destOrd="0" parTransId="{D828EC22-027A-4C6E-8346-F649C53B59A7}" sibTransId="{16D9967A-5AE0-49D5-9B16-EB6EF4AB6577}"/>
    <dgm:cxn modelId="{7BF80697-5F64-40C0-99B3-121B1071B105}" type="presOf" srcId="{30EB78A2-3D5D-4553-AB32-C5F8788739A6}" destId="{A1272A25-8B14-42FB-AE7C-969CA8F87167}" srcOrd="0" destOrd="0" presId="urn:microsoft.com/office/officeart/2005/8/layout/vList2"/>
    <dgm:cxn modelId="{3CE5F8D1-8F72-4DD9-AF13-8560E885E5DC}" srcId="{0AA97FDA-C477-4B9E-ABF9-322989DEA61D}" destId="{C2101773-64FF-4C06-87E5-8F130EBF4D97}" srcOrd="0" destOrd="0" parTransId="{D8DAAE02-6C1C-4D34-9D38-2B98E2F9CD3C}" sibTransId="{FEE930FA-75A9-412C-B6F8-025857752E71}"/>
    <dgm:cxn modelId="{E491AED3-C181-4E94-9837-3A1B96D1846C}" type="presOf" srcId="{0AA97FDA-C477-4B9E-ABF9-322989DEA61D}" destId="{7F004A99-50B0-439D-803A-ADD30A7D105D}" srcOrd="0" destOrd="0" presId="urn:microsoft.com/office/officeart/2005/8/layout/vList2"/>
    <dgm:cxn modelId="{C0344E9F-4DA5-4CA2-8725-12D1B6EA1691}" type="presParOf" srcId="{7F004A99-50B0-439D-803A-ADD30A7D105D}" destId="{DCF4A134-9719-4DFA-8833-20A68BF59952}" srcOrd="0" destOrd="0" presId="urn:microsoft.com/office/officeart/2005/8/layout/vList2"/>
    <dgm:cxn modelId="{98276F1E-493B-4D5D-9A45-FE5C1B0ACEEB}" type="presParOf" srcId="{7F004A99-50B0-439D-803A-ADD30A7D105D}" destId="{431FCDBD-2C4E-4195-8E74-11BF530E863B}" srcOrd="1" destOrd="0" presId="urn:microsoft.com/office/officeart/2005/8/layout/vList2"/>
    <dgm:cxn modelId="{914C1658-0564-4FC0-B4BD-2AC76115D216}" type="presParOf" srcId="{7F004A99-50B0-439D-803A-ADD30A7D105D}" destId="{B7E52A3B-C7F3-49CD-A574-09E0860A3420}" srcOrd="2" destOrd="0" presId="urn:microsoft.com/office/officeart/2005/8/layout/vList2"/>
    <dgm:cxn modelId="{D74059DD-0B21-4ACD-8542-17F54EBE0841}" type="presParOf" srcId="{7F004A99-50B0-439D-803A-ADD30A7D105D}" destId="{3B0DC9D2-C68B-439C-BD37-2370B4C5AD8B}" srcOrd="3" destOrd="0" presId="urn:microsoft.com/office/officeart/2005/8/layout/vList2"/>
    <dgm:cxn modelId="{AF2DA0C9-4812-45AA-B90B-BD6BE7250C9E}" type="presParOf" srcId="{7F004A99-50B0-439D-803A-ADD30A7D105D}" destId="{3EFFB8B4-68BF-4E67-A1E9-C95A740CBA47}" srcOrd="4" destOrd="0" presId="urn:microsoft.com/office/officeart/2005/8/layout/vList2"/>
    <dgm:cxn modelId="{E4C8A495-0848-498A-8C47-AD149F0BB6BE}" type="presParOf" srcId="{7F004A99-50B0-439D-803A-ADD30A7D105D}" destId="{63072552-7307-42A1-83C0-183CA8E34C8C}" srcOrd="5" destOrd="0" presId="urn:microsoft.com/office/officeart/2005/8/layout/vList2"/>
    <dgm:cxn modelId="{1973379A-C374-49ED-A6A3-F92B6971F4F4}" type="presParOf" srcId="{7F004A99-50B0-439D-803A-ADD30A7D105D}" destId="{A1272A25-8B14-42FB-AE7C-969CA8F8716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0282F09-05AB-4915-8A3F-01BCD52BC703}">
      <dgm:prSet phldrT="[Text]"/>
      <dgm:spPr/>
      <dgm:t>
        <a:bodyPr/>
        <a:lstStyle/>
        <a:p>
          <a:r>
            <a:rPr lang="en-US" dirty="0"/>
            <a:t>Dominant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dirty="0"/>
            <a:t>Influence</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dirty="0"/>
            <a:t>Conscientious</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dirty="0"/>
            <a:t>Steadiness</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custLinFactNeighborX="-26" custLinFactNeighborY="2381">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0282F09-05AB-4915-8A3F-01BCD52BC703}">
      <dgm:prSet phldrT="[Text]"/>
      <dgm:spPr/>
      <dgm:t>
        <a:bodyPr/>
        <a:lstStyle/>
        <a:p>
          <a:r>
            <a:rPr lang="en-US" dirty="0"/>
            <a:t>Dominant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dirty="0"/>
            <a:t>Influence</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dirty="0"/>
            <a:t>Conscientious</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dirty="0"/>
            <a:t>Steadiness</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custLinFactNeighborX="-26" custLinFactNeighborY="2381">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0282F09-05AB-4915-8A3F-01BCD52BC703}">
      <dgm:prSet phldrT="[Text]"/>
      <dgm:spPr/>
      <dgm:t>
        <a:bodyPr/>
        <a:lstStyle/>
        <a:p>
          <a:r>
            <a:rPr lang="en-US" dirty="0"/>
            <a:t>Dominant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dirty="0"/>
            <a:t>Influence</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dirty="0"/>
            <a:t>Conscientious</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dirty="0"/>
            <a:t>Steadiness</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custLinFactNeighborX="-26" custLinFactNeighborY="2381">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0282F09-05AB-4915-8A3F-01BCD52BC703}">
      <dgm:prSet phldrT="[Text]"/>
      <dgm:spPr/>
      <dgm:t>
        <a:bodyPr/>
        <a:lstStyle/>
        <a:p>
          <a:r>
            <a:rPr lang="en-US" dirty="0"/>
            <a:t>Dominant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dirty="0"/>
            <a:t>Influence</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dirty="0"/>
            <a:t>Conscientious</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dirty="0"/>
            <a:t>Steadiness</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custLinFactNeighborX="-26" custLinFactNeighborY="2381">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A6B21B92-15B7-48FC-864B-8682168A6E73}" type="presOf" srcId="{2E4B4886-6660-4A1C-9656-A9CF65C222C1}" destId="{82510ED8-CA44-429A-B6CE-174008FA16D3}" srcOrd="0" destOrd="0" presId="urn:microsoft.com/office/officeart/2005/8/layout/default"/>
    <dgm:cxn modelId="{9C65609B-A247-4CFA-A737-CC59EF31A7EF}" type="presOf" srcId="{839E4A7A-3032-4A8A-B3B4-31E84D501430}" destId="{6125C56B-A0FA-4D7D-9101-7003CE24261D}" srcOrd="0" destOrd="0" presId="urn:microsoft.com/office/officeart/2005/8/layout/default"/>
    <dgm:cxn modelId="{662821A0-6482-4B87-B290-7031B36FA415}" type="presOf" srcId="{6621A351-F374-4B8D-8608-69DD200D6BC0}" destId="{A68ED619-D189-4D11-8DF4-D046F14CFDB0}"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5C58FBFA-B2E2-4817-AFC8-FA5BB3DCEFDA}" type="presOf" srcId="{B0282F09-05AB-4915-8A3F-01BCD52BC703}" destId="{D91C1437-C241-4E24-B0CF-589F0754A5FD}" srcOrd="0" destOrd="0" presId="urn:microsoft.com/office/officeart/2005/8/layout/default"/>
    <dgm:cxn modelId="{D2033FBD-4449-4BBD-86E3-2313B62CBA57}" type="presParOf" srcId="{86E636FA-5D80-475E-8C75-47510402F5D7}" destId="{D91C1437-C241-4E24-B0CF-589F0754A5FD}" srcOrd="0" destOrd="0" presId="urn:microsoft.com/office/officeart/2005/8/layout/default"/>
    <dgm:cxn modelId="{60D2B807-470C-4520-93E8-EB7B7BCE2EE2}" type="presParOf" srcId="{86E636FA-5D80-475E-8C75-47510402F5D7}" destId="{19825AC5-65B5-4D23-95D3-D06D4E035553}" srcOrd="1" destOrd="0" presId="urn:microsoft.com/office/officeart/2005/8/layout/default"/>
    <dgm:cxn modelId="{23E5108F-FD1A-4FDE-B7D1-DEF1D35EA2DB}" type="presParOf" srcId="{86E636FA-5D80-475E-8C75-47510402F5D7}" destId="{82510ED8-CA44-429A-B6CE-174008FA16D3}" srcOrd="2" destOrd="0" presId="urn:microsoft.com/office/officeart/2005/8/layout/default"/>
    <dgm:cxn modelId="{52B53EAA-26A8-4805-BB59-B11EEE09D93C}" type="presParOf" srcId="{86E636FA-5D80-475E-8C75-47510402F5D7}" destId="{D82CF57F-6262-4A67-992C-753DCE5E294A}" srcOrd="3" destOrd="0" presId="urn:microsoft.com/office/officeart/2005/8/layout/default"/>
    <dgm:cxn modelId="{3EB082FB-DA05-4DB9-8C2C-9CDE0C084AFD}" type="presParOf" srcId="{86E636FA-5D80-475E-8C75-47510402F5D7}" destId="{A68ED619-D189-4D11-8DF4-D046F14CFDB0}" srcOrd="4" destOrd="0" presId="urn:microsoft.com/office/officeart/2005/8/layout/default"/>
    <dgm:cxn modelId="{232077ED-3E4F-45CE-B35C-5C35995EA016}" type="presParOf" srcId="{86E636FA-5D80-475E-8C75-47510402F5D7}" destId="{E95B9777-D615-4227-A42E-9D6A22F65C0C}" srcOrd="5" destOrd="0" presId="urn:microsoft.com/office/officeart/2005/8/layout/default"/>
    <dgm:cxn modelId="{71246A1B-42BD-45A8-9998-378D156EBE06}"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34869C8-0CE0-4E8B-97FE-199D975842BE}" type="doc">
      <dgm:prSet loTypeId="urn:microsoft.com/office/officeart/2005/8/layout/lProcess2" loCatId="relationship" qsTypeId="urn:microsoft.com/office/officeart/2005/8/quickstyle/simple1" qsCatId="simple" csTypeId="urn:microsoft.com/office/officeart/2005/8/colors/colorful5" csCatId="colorful" phldr="1"/>
      <dgm:spPr/>
      <dgm:t>
        <a:bodyPr/>
        <a:lstStyle/>
        <a:p>
          <a:endParaRPr lang="en-US"/>
        </a:p>
      </dgm:t>
    </dgm:pt>
    <dgm:pt modelId="{ECAE5710-0BCB-4D6F-BECB-36A10CCABC85}">
      <dgm:prSet phldrT="[Text]"/>
      <dgm:spPr/>
      <dgm:t>
        <a:bodyPr/>
        <a:lstStyle/>
        <a:p>
          <a:endParaRPr lang="en-US" dirty="0"/>
        </a:p>
      </dgm:t>
    </dgm:pt>
    <dgm:pt modelId="{36F0885C-34DB-40B7-B398-104758CE5000}" type="parTrans" cxnId="{4C479BB5-CB89-4070-8F9F-2AEAE8D8645F}">
      <dgm:prSet/>
      <dgm:spPr/>
      <dgm:t>
        <a:bodyPr/>
        <a:lstStyle/>
        <a:p>
          <a:endParaRPr lang="en-US"/>
        </a:p>
      </dgm:t>
    </dgm:pt>
    <dgm:pt modelId="{13F0200F-55F1-4E00-B33B-7B9AD7A9D952}" type="sibTrans" cxnId="{4C479BB5-CB89-4070-8F9F-2AEAE8D8645F}">
      <dgm:prSet/>
      <dgm:spPr/>
      <dgm:t>
        <a:bodyPr/>
        <a:lstStyle/>
        <a:p>
          <a:endParaRPr lang="en-US"/>
        </a:p>
      </dgm:t>
    </dgm:pt>
    <dgm:pt modelId="{05E69314-6811-4EC8-90BD-EF32C1597ACC}">
      <dgm:prSet phldrT="[Text]"/>
      <dgm:spPr/>
      <dgm:t>
        <a:bodyPr/>
        <a:lstStyle/>
        <a:p>
          <a:r>
            <a:rPr lang="en-US" dirty="0"/>
            <a:t>  Communications</a:t>
          </a:r>
        </a:p>
      </dgm:t>
    </dgm:pt>
    <dgm:pt modelId="{BDD6E2C5-A5D4-4CE0-96A4-C17D30E4EB18}" type="parTrans" cxnId="{02319AA8-FD9E-4E39-938F-1F104D30079B}">
      <dgm:prSet/>
      <dgm:spPr/>
      <dgm:t>
        <a:bodyPr/>
        <a:lstStyle/>
        <a:p>
          <a:endParaRPr lang="en-US"/>
        </a:p>
      </dgm:t>
    </dgm:pt>
    <dgm:pt modelId="{D59DD603-2E93-41EE-A669-000AE2296097}" type="sibTrans" cxnId="{02319AA8-FD9E-4E39-938F-1F104D30079B}">
      <dgm:prSet/>
      <dgm:spPr/>
      <dgm:t>
        <a:bodyPr/>
        <a:lstStyle/>
        <a:p>
          <a:endParaRPr lang="en-US"/>
        </a:p>
      </dgm:t>
    </dgm:pt>
    <dgm:pt modelId="{330255E3-182C-4614-8CEE-3745DC28679D}">
      <dgm:prSet phldrT="[Text]"/>
      <dgm:spPr/>
      <dgm:t>
        <a:bodyPr/>
        <a:lstStyle/>
        <a:p>
          <a:r>
            <a:rPr lang="en-US"/>
            <a:t>  Organizing</a:t>
          </a:r>
          <a:endParaRPr lang="en-US" dirty="0"/>
        </a:p>
      </dgm:t>
    </dgm:pt>
    <dgm:pt modelId="{8647156A-C16F-4BAF-9588-3B38ED85C3DF}" type="parTrans" cxnId="{984E9035-7CF7-4E18-84CA-D45E753222CF}">
      <dgm:prSet/>
      <dgm:spPr/>
      <dgm:t>
        <a:bodyPr/>
        <a:lstStyle/>
        <a:p>
          <a:endParaRPr lang="en-US"/>
        </a:p>
      </dgm:t>
    </dgm:pt>
    <dgm:pt modelId="{466D1810-C30E-43E6-B513-A5696807DD62}" type="sibTrans" cxnId="{984E9035-7CF7-4E18-84CA-D45E753222CF}">
      <dgm:prSet/>
      <dgm:spPr/>
      <dgm:t>
        <a:bodyPr/>
        <a:lstStyle/>
        <a:p>
          <a:endParaRPr lang="en-US"/>
        </a:p>
      </dgm:t>
    </dgm:pt>
    <dgm:pt modelId="{4D3B266E-5032-4D4F-8E42-755C68CEB6C6}">
      <dgm:prSet/>
      <dgm:spPr/>
      <dgm:t>
        <a:bodyPr/>
        <a:lstStyle/>
        <a:p>
          <a:r>
            <a:rPr lang="en-US"/>
            <a:t>  Leading the Profession</a:t>
          </a:r>
          <a:endParaRPr lang="en-US" dirty="0"/>
        </a:p>
      </dgm:t>
    </dgm:pt>
    <dgm:pt modelId="{43A77BDF-4B3B-407B-8DDF-5147B5D727E3}" type="parTrans" cxnId="{3EC75A2F-B272-4967-893D-86E15B4E1586}">
      <dgm:prSet/>
      <dgm:spPr/>
      <dgm:t>
        <a:bodyPr/>
        <a:lstStyle/>
        <a:p>
          <a:endParaRPr lang="en-US"/>
        </a:p>
      </dgm:t>
    </dgm:pt>
    <dgm:pt modelId="{A9D50D6C-6845-455B-88C8-571CEF38E117}" type="sibTrans" cxnId="{3EC75A2F-B272-4967-893D-86E15B4E1586}">
      <dgm:prSet/>
      <dgm:spPr/>
      <dgm:t>
        <a:bodyPr/>
        <a:lstStyle/>
        <a:p>
          <a:endParaRPr lang="en-US"/>
        </a:p>
      </dgm:t>
    </dgm:pt>
    <dgm:pt modelId="{9C313E16-F909-482D-8D4F-470D56256807}">
      <dgm:prSet/>
      <dgm:spPr/>
      <dgm:t>
        <a:bodyPr/>
        <a:lstStyle/>
        <a:p>
          <a:r>
            <a:rPr lang="en-US"/>
            <a:t>  Political Engagement</a:t>
          </a:r>
          <a:endParaRPr lang="en-US" dirty="0"/>
        </a:p>
      </dgm:t>
    </dgm:pt>
    <dgm:pt modelId="{112A337F-7AE5-401C-950A-8C8296A52652}" type="parTrans" cxnId="{958951A0-821A-4DE9-9CAD-17F2D74DE7BE}">
      <dgm:prSet/>
      <dgm:spPr/>
      <dgm:t>
        <a:bodyPr/>
        <a:lstStyle/>
        <a:p>
          <a:endParaRPr lang="en-US"/>
        </a:p>
      </dgm:t>
    </dgm:pt>
    <dgm:pt modelId="{880F9984-058B-429E-AAFD-96DF963BFC30}" type="sibTrans" cxnId="{958951A0-821A-4DE9-9CAD-17F2D74DE7BE}">
      <dgm:prSet/>
      <dgm:spPr/>
      <dgm:t>
        <a:bodyPr/>
        <a:lstStyle/>
        <a:p>
          <a:endParaRPr lang="en-US"/>
        </a:p>
      </dgm:t>
    </dgm:pt>
    <dgm:pt modelId="{A795BBE5-5023-4AFC-8796-601F9F52847E}">
      <dgm:prSet/>
      <dgm:spPr/>
      <dgm:t>
        <a:bodyPr/>
        <a:lstStyle/>
        <a:p>
          <a:r>
            <a:rPr lang="en-US"/>
            <a:t>  Social Justice</a:t>
          </a:r>
          <a:endParaRPr lang="en-US" dirty="0"/>
        </a:p>
      </dgm:t>
    </dgm:pt>
    <dgm:pt modelId="{CAA4DEC3-1442-418A-907E-EEC6FC1F54E8}" type="parTrans" cxnId="{A861B2DD-E98F-4293-9DB4-15F3C5D2C971}">
      <dgm:prSet/>
      <dgm:spPr/>
      <dgm:t>
        <a:bodyPr/>
        <a:lstStyle/>
        <a:p>
          <a:endParaRPr lang="en-US"/>
        </a:p>
      </dgm:t>
    </dgm:pt>
    <dgm:pt modelId="{DC865AD0-658B-4E11-9B85-3916505A3044}" type="sibTrans" cxnId="{A861B2DD-E98F-4293-9DB4-15F3C5D2C971}">
      <dgm:prSet/>
      <dgm:spPr/>
      <dgm:t>
        <a:bodyPr/>
        <a:lstStyle/>
        <a:p>
          <a:endParaRPr lang="en-US"/>
        </a:p>
      </dgm:t>
    </dgm:pt>
    <dgm:pt modelId="{7F9E420B-1582-45D2-B9BA-373804737E22}" type="pres">
      <dgm:prSet presAssocID="{B34869C8-0CE0-4E8B-97FE-199D975842BE}" presName="theList" presStyleCnt="0">
        <dgm:presLayoutVars>
          <dgm:dir/>
          <dgm:animLvl val="lvl"/>
          <dgm:resizeHandles val="exact"/>
        </dgm:presLayoutVars>
      </dgm:prSet>
      <dgm:spPr/>
    </dgm:pt>
    <dgm:pt modelId="{9BB751F6-A442-492C-8174-8022FB89BEC0}" type="pres">
      <dgm:prSet presAssocID="{ECAE5710-0BCB-4D6F-BECB-36A10CCABC85}" presName="compNode" presStyleCnt="0"/>
      <dgm:spPr/>
    </dgm:pt>
    <dgm:pt modelId="{E59D0750-4FE4-4EF1-AAD3-C822057AACAE}" type="pres">
      <dgm:prSet presAssocID="{ECAE5710-0BCB-4D6F-BECB-36A10CCABC85}" presName="aNode" presStyleLbl="bgShp" presStyleIdx="0" presStyleCnt="1"/>
      <dgm:spPr/>
    </dgm:pt>
    <dgm:pt modelId="{A264963C-A485-4AB2-9203-E6855B9752CE}" type="pres">
      <dgm:prSet presAssocID="{ECAE5710-0BCB-4D6F-BECB-36A10CCABC85}" presName="textNode" presStyleLbl="bgShp" presStyleIdx="0" presStyleCnt="1"/>
      <dgm:spPr/>
    </dgm:pt>
    <dgm:pt modelId="{95EE72CA-108B-4FD6-9BD5-E7074DC171C5}" type="pres">
      <dgm:prSet presAssocID="{ECAE5710-0BCB-4D6F-BECB-36A10CCABC85}" presName="compChildNode" presStyleCnt="0"/>
      <dgm:spPr/>
    </dgm:pt>
    <dgm:pt modelId="{319C8818-5FF8-4715-BC24-47381D33DAD2}" type="pres">
      <dgm:prSet presAssocID="{ECAE5710-0BCB-4D6F-BECB-36A10CCABC85}" presName="theInnerList" presStyleCnt="0"/>
      <dgm:spPr/>
    </dgm:pt>
    <dgm:pt modelId="{B4B4AF7E-6667-4869-B241-FD37E3A5513F}" type="pres">
      <dgm:prSet presAssocID="{05E69314-6811-4EC8-90BD-EF32C1597ACC}" presName="childNode" presStyleLbl="node1" presStyleIdx="0" presStyleCnt="5">
        <dgm:presLayoutVars>
          <dgm:bulletEnabled val="1"/>
        </dgm:presLayoutVars>
      </dgm:prSet>
      <dgm:spPr/>
    </dgm:pt>
    <dgm:pt modelId="{834FA1FE-CDF6-4CAF-9FC1-8FC628A4B596}" type="pres">
      <dgm:prSet presAssocID="{05E69314-6811-4EC8-90BD-EF32C1597ACC}" presName="aSpace2" presStyleCnt="0"/>
      <dgm:spPr/>
    </dgm:pt>
    <dgm:pt modelId="{FC824529-6A6D-4C12-956C-BE1953C50B48}" type="pres">
      <dgm:prSet presAssocID="{330255E3-182C-4614-8CEE-3745DC28679D}" presName="childNode" presStyleLbl="node1" presStyleIdx="1" presStyleCnt="5">
        <dgm:presLayoutVars>
          <dgm:bulletEnabled val="1"/>
        </dgm:presLayoutVars>
      </dgm:prSet>
      <dgm:spPr/>
    </dgm:pt>
    <dgm:pt modelId="{E10754FF-842D-4960-8B7D-FE8E61BC5DDB}" type="pres">
      <dgm:prSet presAssocID="{330255E3-182C-4614-8CEE-3745DC28679D}" presName="aSpace2" presStyleCnt="0"/>
      <dgm:spPr/>
    </dgm:pt>
    <dgm:pt modelId="{746416B7-3118-4930-B005-C1F4D2D79463}" type="pres">
      <dgm:prSet presAssocID="{4D3B266E-5032-4D4F-8E42-755C68CEB6C6}" presName="childNode" presStyleLbl="node1" presStyleIdx="2" presStyleCnt="5">
        <dgm:presLayoutVars>
          <dgm:bulletEnabled val="1"/>
        </dgm:presLayoutVars>
      </dgm:prSet>
      <dgm:spPr/>
    </dgm:pt>
    <dgm:pt modelId="{9ED85E59-F236-4754-96EA-6862A74C099A}" type="pres">
      <dgm:prSet presAssocID="{4D3B266E-5032-4D4F-8E42-755C68CEB6C6}" presName="aSpace2" presStyleCnt="0"/>
      <dgm:spPr/>
    </dgm:pt>
    <dgm:pt modelId="{F9251375-5512-4604-A145-163140D0D49E}" type="pres">
      <dgm:prSet presAssocID="{9C313E16-F909-482D-8D4F-470D56256807}" presName="childNode" presStyleLbl="node1" presStyleIdx="3" presStyleCnt="5">
        <dgm:presLayoutVars>
          <dgm:bulletEnabled val="1"/>
        </dgm:presLayoutVars>
      </dgm:prSet>
      <dgm:spPr/>
    </dgm:pt>
    <dgm:pt modelId="{BA239170-DB26-4223-9C74-85A309D8E317}" type="pres">
      <dgm:prSet presAssocID="{9C313E16-F909-482D-8D4F-470D56256807}" presName="aSpace2" presStyleCnt="0"/>
      <dgm:spPr/>
    </dgm:pt>
    <dgm:pt modelId="{5C8F494D-1C20-4D23-95B8-031EEC7D5B08}" type="pres">
      <dgm:prSet presAssocID="{A795BBE5-5023-4AFC-8796-601F9F52847E}" presName="childNode" presStyleLbl="node1" presStyleIdx="4" presStyleCnt="5">
        <dgm:presLayoutVars>
          <dgm:bulletEnabled val="1"/>
        </dgm:presLayoutVars>
      </dgm:prSet>
      <dgm:spPr/>
    </dgm:pt>
  </dgm:ptLst>
  <dgm:cxnLst>
    <dgm:cxn modelId="{ACA45701-D069-47EC-ABF0-C6DAC7867AF4}" type="presOf" srcId="{ECAE5710-0BCB-4D6F-BECB-36A10CCABC85}" destId="{A264963C-A485-4AB2-9203-E6855B9752CE}" srcOrd="1" destOrd="0" presId="urn:microsoft.com/office/officeart/2005/8/layout/lProcess2"/>
    <dgm:cxn modelId="{6BEE571C-4B47-48EB-B990-39532D29572E}" type="presOf" srcId="{9C313E16-F909-482D-8D4F-470D56256807}" destId="{F9251375-5512-4604-A145-163140D0D49E}" srcOrd="0" destOrd="0" presId="urn:microsoft.com/office/officeart/2005/8/layout/lProcess2"/>
    <dgm:cxn modelId="{3EC75A2F-B272-4967-893D-86E15B4E1586}" srcId="{ECAE5710-0BCB-4D6F-BECB-36A10CCABC85}" destId="{4D3B266E-5032-4D4F-8E42-755C68CEB6C6}" srcOrd="2" destOrd="0" parTransId="{43A77BDF-4B3B-407B-8DDF-5147B5D727E3}" sibTransId="{A9D50D6C-6845-455B-88C8-571CEF38E117}"/>
    <dgm:cxn modelId="{984E9035-7CF7-4E18-84CA-D45E753222CF}" srcId="{ECAE5710-0BCB-4D6F-BECB-36A10CCABC85}" destId="{330255E3-182C-4614-8CEE-3745DC28679D}" srcOrd="1" destOrd="0" parTransId="{8647156A-C16F-4BAF-9588-3B38ED85C3DF}" sibTransId="{466D1810-C30E-43E6-B513-A5696807DD62}"/>
    <dgm:cxn modelId="{EEC46574-4C49-4FEC-B902-4D4DDFEA0F40}" type="presOf" srcId="{4D3B266E-5032-4D4F-8E42-755C68CEB6C6}" destId="{746416B7-3118-4930-B005-C1F4D2D79463}" srcOrd="0" destOrd="0" presId="urn:microsoft.com/office/officeart/2005/8/layout/lProcess2"/>
    <dgm:cxn modelId="{A748BD58-37D6-4095-A415-A5E0C407D80F}" type="presOf" srcId="{05E69314-6811-4EC8-90BD-EF32C1597ACC}" destId="{B4B4AF7E-6667-4869-B241-FD37E3A5513F}" srcOrd="0" destOrd="0" presId="urn:microsoft.com/office/officeart/2005/8/layout/lProcess2"/>
    <dgm:cxn modelId="{958951A0-821A-4DE9-9CAD-17F2D74DE7BE}" srcId="{ECAE5710-0BCB-4D6F-BECB-36A10CCABC85}" destId="{9C313E16-F909-482D-8D4F-470D56256807}" srcOrd="3" destOrd="0" parTransId="{112A337F-7AE5-401C-950A-8C8296A52652}" sibTransId="{880F9984-058B-429E-AAFD-96DF963BFC30}"/>
    <dgm:cxn modelId="{971E58A1-7CF0-4FEE-BA3F-91A466EDBDA7}" type="presOf" srcId="{A795BBE5-5023-4AFC-8796-601F9F52847E}" destId="{5C8F494D-1C20-4D23-95B8-031EEC7D5B08}" srcOrd="0" destOrd="0" presId="urn:microsoft.com/office/officeart/2005/8/layout/lProcess2"/>
    <dgm:cxn modelId="{02319AA8-FD9E-4E39-938F-1F104D30079B}" srcId="{ECAE5710-0BCB-4D6F-BECB-36A10CCABC85}" destId="{05E69314-6811-4EC8-90BD-EF32C1597ACC}" srcOrd="0" destOrd="0" parTransId="{BDD6E2C5-A5D4-4CE0-96A4-C17D30E4EB18}" sibTransId="{D59DD603-2E93-41EE-A669-000AE2296097}"/>
    <dgm:cxn modelId="{CC12A1A8-771B-472A-8F0A-A8B994B6B6ED}" type="presOf" srcId="{ECAE5710-0BCB-4D6F-BECB-36A10CCABC85}" destId="{E59D0750-4FE4-4EF1-AAD3-C822057AACAE}" srcOrd="0" destOrd="0" presId="urn:microsoft.com/office/officeart/2005/8/layout/lProcess2"/>
    <dgm:cxn modelId="{240215AB-53AD-46B1-B578-4D8A9A1249E6}" type="presOf" srcId="{330255E3-182C-4614-8CEE-3745DC28679D}" destId="{FC824529-6A6D-4C12-956C-BE1953C50B48}" srcOrd="0" destOrd="0" presId="urn:microsoft.com/office/officeart/2005/8/layout/lProcess2"/>
    <dgm:cxn modelId="{4C479BB5-CB89-4070-8F9F-2AEAE8D8645F}" srcId="{B34869C8-0CE0-4E8B-97FE-199D975842BE}" destId="{ECAE5710-0BCB-4D6F-BECB-36A10CCABC85}" srcOrd="0" destOrd="0" parTransId="{36F0885C-34DB-40B7-B398-104758CE5000}" sibTransId="{13F0200F-55F1-4E00-B33B-7B9AD7A9D952}"/>
    <dgm:cxn modelId="{DBD86EBF-AB7C-4FB3-AC86-215A536EF4D2}" type="presOf" srcId="{B34869C8-0CE0-4E8B-97FE-199D975842BE}" destId="{7F9E420B-1582-45D2-B9BA-373804737E22}" srcOrd="0" destOrd="0" presId="urn:microsoft.com/office/officeart/2005/8/layout/lProcess2"/>
    <dgm:cxn modelId="{A861B2DD-E98F-4293-9DB4-15F3C5D2C971}" srcId="{ECAE5710-0BCB-4D6F-BECB-36A10CCABC85}" destId="{A795BBE5-5023-4AFC-8796-601F9F52847E}" srcOrd="4" destOrd="0" parTransId="{CAA4DEC3-1442-418A-907E-EEC6FC1F54E8}" sibTransId="{DC865AD0-658B-4E11-9B85-3916505A3044}"/>
    <dgm:cxn modelId="{C844D8C6-88ED-475A-9A66-173752EAB725}" type="presParOf" srcId="{7F9E420B-1582-45D2-B9BA-373804737E22}" destId="{9BB751F6-A442-492C-8174-8022FB89BEC0}" srcOrd="0" destOrd="0" presId="urn:microsoft.com/office/officeart/2005/8/layout/lProcess2"/>
    <dgm:cxn modelId="{158E8BCE-5913-4BF2-87BC-8DAC4ECBB278}" type="presParOf" srcId="{9BB751F6-A442-492C-8174-8022FB89BEC0}" destId="{E59D0750-4FE4-4EF1-AAD3-C822057AACAE}" srcOrd="0" destOrd="0" presId="urn:microsoft.com/office/officeart/2005/8/layout/lProcess2"/>
    <dgm:cxn modelId="{1653EA64-41DF-4E95-A2D0-BA264D9E8D0A}" type="presParOf" srcId="{9BB751F6-A442-492C-8174-8022FB89BEC0}" destId="{A264963C-A485-4AB2-9203-E6855B9752CE}" srcOrd="1" destOrd="0" presId="urn:microsoft.com/office/officeart/2005/8/layout/lProcess2"/>
    <dgm:cxn modelId="{442F0AFF-5C9B-4598-8419-4DB4BE429A8E}" type="presParOf" srcId="{9BB751F6-A442-492C-8174-8022FB89BEC0}" destId="{95EE72CA-108B-4FD6-9BD5-E7074DC171C5}" srcOrd="2" destOrd="0" presId="urn:microsoft.com/office/officeart/2005/8/layout/lProcess2"/>
    <dgm:cxn modelId="{96BCD05C-BF93-4284-B8C2-412DFC16E888}" type="presParOf" srcId="{95EE72CA-108B-4FD6-9BD5-E7074DC171C5}" destId="{319C8818-5FF8-4715-BC24-47381D33DAD2}" srcOrd="0" destOrd="0" presId="urn:microsoft.com/office/officeart/2005/8/layout/lProcess2"/>
    <dgm:cxn modelId="{6EC6B2A5-0B0F-41E6-B5EB-AA515EEBD76F}" type="presParOf" srcId="{319C8818-5FF8-4715-BC24-47381D33DAD2}" destId="{B4B4AF7E-6667-4869-B241-FD37E3A5513F}" srcOrd="0" destOrd="0" presId="urn:microsoft.com/office/officeart/2005/8/layout/lProcess2"/>
    <dgm:cxn modelId="{CEF36DAB-946A-4CEF-B5CE-4929D34E4D1F}" type="presParOf" srcId="{319C8818-5FF8-4715-BC24-47381D33DAD2}" destId="{834FA1FE-CDF6-4CAF-9FC1-8FC628A4B596}" srcOrd="1" destOrd="0" presId="urn:microsoft.com/office/officeart/2005/8/layout/lProcess2"/>
    <dgm:cxn modelId="{970C2C35-5A3E-442B-9890-C52CFA4933D2}" type="presParOf" srcId="{319C8818-5FF8-4715-BC24-47381D33DAD2}" destId="{FC824529-6A6D-4C12-956C-BE1953C50B48}" srcOrd="2" destOrd="0" presId="urn:microsoft.com/office/officeart/2005/8/layout/lProcess2"/>
    <dgm:cxn modelId="{DD8F4B8B-8AF6-4991-89C1-C981B8EA2B28}" type="presParOf" srcId="{319C8818-5FF8-4715-BC24-47381D33DAD2}" destId="{E10754FF-842D-4960-8B7D-FE8E61BC5DDB}" srcOrd="3" destOrd="0" presId="urn:microsoft.com/office/officeart/2005/8/layout/lProcess2"/>
    <dgm:cxn modelId="{18DDD797-29E2-4158-84FD-83DEE77F21E4}" type="presParOf" srcId="{319C8818-5FF8-4715-BC24-47381D33DAD2}" destId="{746416B7-3118-4930-B005-C1F4D2D79463}" srcOrd="4" destOrd="0" presId="urn:microsoft.com/office/officeart/2005/8/layout/lProcess2"/>
    <dgm:cxn modelId="{8238371D-E392-45F1-B0DF-B893030597B7}" type="presParOf" srcId="{319C8818-5FF8-4715-BC24-47381D33DAD2}" destId="{9ED85E59-F236-4754-96EA-6862A74C099A}" srcOrd="5" destOrd="0" presId="urn:microsoft.com/office/officeart/2005/8/layout/lProcess2"/>
    <dgm:cxn modelId="{D1CD604F-6126-4570-93F5-E676D08D718C}" type="presParOf" srcId="{319C8818-5FF8-4715-BC24-47381D33DAD2}" destId="{F9251375-5512-4604-A145-163140D0D49E}" srcOrd="6" destOrd="0" presId="urn:microsoft.com/office/officeart/2005/8/layout/lProcess2"/>
    <dgm:cxn modelId="{BB8DB792-B651-4C51-B3C5-7F3EF645223B}" type="presParOf" srcId="{319C8818-5FF8-4715-BC24-47381D33DAD2}" destId="{BA239170-DB26-4223-9C74-85A309D8E317}" srcOrd="7" destOrd="0" presId="urn:microsoft.com/office/officeart/2005/8/layout/lProcess2"/>
    <dgm:cxn modelId="{CA901C86-E90E-4C2F-8243-2C96E0E0813C}" type="presParOf" srcId="{319C8818-5FF8-4715-BC24-47381D33DAD2}" destId="{5C8F494D-1C20-4D23-95B8-031EEC7D5B08}" srcOrd="8"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34869C8-0CE0-4E8B-97FE-199D975842BE}" type="doc">
      <dgm:prSet loTypeId="urn:microsoft.com/office/officeart/2005/8/layout/lProcess2" loCatId="relationship" qsTypeId="urn:microsoft.com/office/officeart/2005/8/quickstyle/simple1" qsCatId="simple" csTypeId="urn:microsoft.com/office/officeart/2005/8/colors/colorful5" csCatId="colorful" phldr="1"/>
      <dgm:spPr/>
      <dgm:t>
        <a:bodyPr/>
        <a:lstStyle/>
        <a:p>
          <a:endParaRPr lang="en-US"/>
        </a:p>
      </dgm:t>
    </dgm:pt>
    <dgm:pt modelId="{ECAE5710-0BCB-4D6F-BECB-36A10CCABC85}">
      <dgm:prSet phldrT="[Text]"/>
      <dgm:spPr/>
      <dgm:t>
        <a:bodyPr/>
        <a:lstStyle/>
        <a:p>
          <a:endParaRPr lang="en-US" dirty="0"/>
        </a:p>
      </dgm:t>
    </dgm:pt>
    <dgm:pt modelId="{36F0885C-34DB-40B7-B398-104758CE5000}" type="parTrans" cxnId="{4C479BB5-CB89-4070-8F9F-2AEAE8D8645F}">
      <dgm:prSet/>
      <dgm:spPr/>
      <dgm:t>
        <a:bodyPr/>
        <a:lstStyle/>
        <a:p>
          <a:endParaRPr lang="en-US"/>
        </a:p>
      </dgm:t>
    </dgm:pt>
    <dgm:pt modelId="{13F0200F-55F1-4E00-B33B-7B9AD7A9D952}" type="sibTrans" cxnId="{4C479BB5-CB89-4070-8F9F-2AEAE8D8645F}">
      <dgm:prSet/>
      <dgm:spPr/>
      <dgm:t>
        <a:bodyPr/>
        <a:lstStyle/>
        <a:p>
          <a:endParaRPr lang="en-US"/>
        </a:p>
      </dgm:t>
    </dgm:pt>
    <dgm:pt modelId="{05E69314-6811-4EC8-90BD-EF32C1597ACC}">
      <dgm:prSet phldrT="[Text]"/>
      <dgm:spPr/>
      <dgm:t>
        <a:bodyPr/>
        <a:lstStyle/>
        <a:p>
          <a:r>
            <a:rPr lang="en-US" dirty="0"/>
            <a:t>  Communications</a:t>
          </a:r>
        </a:p>
      </dgm:t>
    </dgm:pt>
    <dgm:pt modelId="{BDD6E2C5-A5D4-4CE0-96A4-C17D30E4EB18}" type="parTrans" cxnId="{02319AA8-FD9E-4E39-938F-1F104D30079B}">
      <dgm:prSet/>
      <dgm:spPr/>
      <dgm:t>
        <a:bodyPr/>
        <a:lstStyle/>
        <a:p>
          <a:endParaRPr lang="en-US"/>
        </a:p>
      </dgm:t>
    </dgm:pt>
    <dgm:pt modelId="{D59DD603-2E93-41EE-A669-000AE2296097}" type="sibTrans" cxnId="{02319AA8-FD9E-4E39-938F-1F104D30079B}">
      <dgm:prSet/>
      <dgm:spPr/>
      <dgm:t>
        <a:bodyPr/>
        <a:lstStyle/>
        <a:p>
          <a:endParaRPr lang="en-US"/>
        </a:p>
      </dgm:t>
    </dgm:pt>
    <dgm:pt modelId="{330255E3-182C-4614-8CEE-3745DC28679D}">
      <dgm:prSet phldrT="[Text]"/>
      <dgm:spPr/>
      <dgm:t>
        <a:bodyPr/>
        <a:lstStyle/>
        <a:p>
          <a:r>
            <a:rPr lang="en-US"/>
            <a:t>  Organizing</a:t>
          </a:r>
          <a:endParaRPr lang="en-US" dirty="0"/>
        </a:p>
      </dgm:t>
    </dgm:pt>
    <dgm:pt modelId="{8647156A-C16F-4BAF-9588-3B38ED85C3DF}" type="parTrans" cxnId="{984E9035-7CF7-4E18-84CA-D45E753222CF}">
      <dgm:prSet/>
      <dgm:spPr/>
      <dgm:t>
        <a:bodyPr/>
        <a:lstStyle/>
        <a:p>
          <a:endParaRPr lang="en-US"/>
        </a:p>
      </dgm:t>
    </dgm:pt>
    <dgm:pt modelId="{466D1810-C30E-43E6-B513-A5696807DD62}" type="sibTrans" cxnId="{984E9035-7CF7-4E18-84CA-D45E753222CF}">
      <dgm:prSet/>
      <dgm:spPr/>
      <dgm:t>
        <a:bodyPr/>
        <a:lstStyle/>
        <a:p>
          <a:endParaRPr lang="en-US"/>
        </a:p>
      </dgm:t>
    </dgm:pt>
    <dgm:pt modelId="{4D3B266E-5032-4D4F-8E42-755C68CEB6C6}">
      <dgm:prSet/>
      <dgm:spPr/>
      <dgm:t>
        <a:bodyPr/>
        <a:lstStyle/>
        <a:p>
          <a:r>
            <a:rPr lang="en-US"/>
            <a:t>  Leading the Profession</a:t>
          </a:r>
          <a:endParaRPr lang="en-US" dirty="0"/>
        </a:p>
      </dgm:t>
    </dgm:pt>
    <dgm:pt modelId="{43A77BDF-4B3B-407B-8DDF-5147B5D727E3}" type="parTrans" cxnId="{3EC75A2F-B272-4967-893D-86E15B4E1586}">
      <dgm:prSet/>
      <dgm:spPr/>
      <dgm:t>
        <a:bodyPr/>
        <a:lstStyle/>
        <a:p>
          <a:endParaRPr lang="en-US"/>
        </a:p>
      </dgm:t>
    </dgm:pt>
    <dgm:pt modelId="{A9D50D6C-6845-455B-88C8-571CEF38E117}" type="sibTrans" cxnId="{3EC75A2F-B272-4967-893D-86E15B4E1586}">
      <dgm:prSet/>
      <dgm:spPr/>
      <dgm:t>
        <a:bodyPr/>
        <a:lstStyle/>
        <a:p>
          <a:endParaRPr lang="en-US"/>
        </a:p>
      </dgm:t>
    </dgm:pt>
    <dgm:pt modelId="{9C313E16-F909-482D-8D4F-470D56256807}">
      <dgm:prSet/>
      <dgm:spPr/>
      <dgm:t>
        <a:bodyPr/>
        <a:lstStyle/>
        <a:p>
          <a:r>
            <a:rPr lang="en-US"/>
            <a:t>  Political Engagement</a:t>
          </a:r>
          <a:endParaRPr lang="en-US" dirty="0"/>
        </a:p>
      </dgm:t>
    </dgm:pt>
    <dgm:pt modelId="{112A337F-7AE5-401C-950A-8C8296A52652}" type="parTrans" cxnId="{958951A0-821A-4DE9-9CAD-17F2D74DE7BE}">
      <dgm:prSet/>
      <dgm:spPr/>
      <dgm:t>
        <a:bodyPr/>
        <a:lstStyle/>
        <a:p>
          <a:endParaRPr lang="en-US"/>
        </a:p>
      </dgm:t>
    </dgm:pt>
    <dgm:pt modelId="{880F9984-058B-429E-AAFD-96DF963BFC30}" type="sibTrans" cxnId="{958951A0-821A-4DE9-9CAD-17F2D74DE7BE}">
      <dgm:prSet/>
      <dgm:spPr/>
      <dgm:t>
        <a:bodyPr/>
        <a:lstStyle/>
        <a:p>
          <a:endParaRPr lang="en-US"/>
        </a:p>
      </dgm:t>
    </dgm:pt>
    <dgm:pt modelId="{A795BBE5-5023-4AFC-8796-601F9F52847E}">
      <dgm:prSet/>
      <dgm:spPr/>
      <dgm:t>
        <a:bodyPr/>
        <a:lstStyle/>
        <a:p>
          <a:r>
            <a:rPr lang="en-US"/>
            <a:t>  Social Justice</a:t>
          </a:r>
          <a:endParaRPr lang="en-US" dirty="0"/>
        </a:p>
      </dgm:t>
    </dgm:pt>
    <dgm:pt modelId="{CAA4DEC3-1442-418A-907E-EEC6FC1F54E8}" type="parTrans" cxnId="{A861B2DD-E98F-4293-9DB4-15F3C5D2C971}">
      <dgm:prSet/>
      <dgm:spPr/>
      <dgm:t>
        <a:bodyPr/>
        <a:lstStyle/>
        <a:p>
          <a:endParaRPr lang="en-US"/>
        </a:p>
      </dgm:t>
    </dgm:pt>
    <dgm:pt modelId="{DC865AD0-658B-4E11-9B85-3916505A3044}" type="sibTrans" cxnId="{A861B2DD-E98F-4293-9DB4-15F3C5D2C971}">
      <dgm:prSet/>
      <dgm:spPr/>
      <dgm:t>
        <a:bodyPr/>
        <a:lstStyle/>
        <a:p>
          <a:endParaRPr lang="en-US"/>
        </a:p>
      </dgm:t>
    </dgm:pt>
    <dgm:pt modelId="{7F9E420B-1582-45D2-B9BA-373804737E22}" type="pres">
      <dgm:prSet presAssocID="{B34869C8-0CE0-4E8B-97FE-199D975842BE}" presName="theList" presStyleCnt="0">
        <dgm:presLayoutVars>
          <dgm:dir/>
          <dgm:animLvl val="lvl"/>
          <dgm:resizeHandles val="exact"/>
        </dgm:presLayoutVars>
      </dgm:prSet>
      <dgm:spPr/>
    </dgm:pt>
    <dgm:pt modelId="{9BB751F6-A442-492C-8174-8022FB89BEC0}" type="pres">
      <dgm:prSet presAssocID="{ECAE5710-0BCB-4D6F-BECB-36A10CCABC85}" presName="compNode" presStyleCnt="0"/>
      <dgm:spPr/>
    </dgm:pt>
    <dgm:pt modelId="{E59D0750-4FE4-4EF1-AAD3-C822057AACAE}" type="pres">
      <dgm:prSet presAssocID="{ECAE5710-0BCB-4D6F-BECB-36A10CCABC85}" presName="aNode" presStyleLbl="bgShp" presStyleIdx="0" presStyleCnt="1"/>
      <dgm:spPr/>
    </dgm:pt>
    <dgm:pt modelId="{A264963C-A485-4AB2-9203-E6855B9752CE}" type="pres">
      <dgm:prSet presAssocID="{ECAE5710-0BCB-4D6F-BECB-36A10CCABC85}" presName="textNode" presStyleLbl="bgShp" presStyleIdx="0" presStyleCnt="1"/>
      <dgm:spPr/>
    </dgm:pt>
    <dgm:pt modelId="{95EE72CA-108B-4FD6-9BD5-E7074DC171C5}" type="pres">
      <dgm:prSet presAssocID="{ECAE5710-0BCB-4D6F-BECB-36A10CCABC85}" presName="compChildNode" presStyleCnt="0"/>
      <dgm:spPr/>
    </dgm:pt>
    <dgm:pt modelId="{319C8818-5FF8-4715-BC24-47381D33DAD2}" type="pres">
      <dgm:prSet presAssocID="{ECAE5710-0BCB-4D6F-BECB-36A10CCABC85}" presName="theInnerList" presStyleCnt="0"/>
      <dgm:spPr/>
    </dgm:pt>
    <dgm:pt modelId="{B4B4AF7E-6667-4869-B241-FD37E3A5513F}" type="pres">
      <dgm:prSet presAssocID="{05E69314-6811-4EC8-90BD-EF32C1597ACC}" presName="childNode" presStyleLbl="node1" presStyleIdx="0" presStyleCnt="5">
        <dgm:presLayoutVars>
          <dgm:bulletEnabled val="1"/>
        </dgm:presLayoutVars>
      </dgm:prSet>
      <dgm:spPr/>
    </dgm:pt>
    <dgm:pt modelId="{834FA1FE-CDF6-4CAF-9FC1-8FC628A4B596}" type="pres">
      <dgm:prSet presAssocID="{05E69314-6811-4EC8-90BD-EF32C1597ACC}" presName="aSpace2" presStyleCnt="0"/>
      <dgm:spPr/>
    </dgm:pt>
    <dgm:pt modelId="{FC824529-6A6D-4C12-956C-BE1953C50B48}" type="pres">
      <dgm:prSet presAssocID="{330255E3-182C-4614-8CEE-3745DC28679D}" presName="childNode" presStyleLbl="node1" presStyleIdx="1" presStyleCnt="5">
        <dgm:presLayoutVars>
          <dgm:bulletEnabled val="1"/>
        </dgm:presLayoutVars>
      </dgm:prSet>
      <dgm:spPr/>
    </dgm:pt>
    <dgm:pt modelId="{E10754FF-842D-4960-8B7D-FE8E61BC5DDB}" type="pres">
      <dgm:prSet presAssocID="{330255E3-182C-4614-8CEE-3745DC28679D}" presName="aSpace2" presStyleCnt="0"/>
      <dgm:spPr/>
    </dgm:pt>
    <dgm:pt modelId="{746416B7-3118-4930-B005-C1F4D2D79463}" type="pres">
      <dgm:prSet presAssocID="{4D3B266E-5032-4D4F-8E42-755C68CEB6C6}" presName="childNode" presStyleLbl="node1" presStyleIdx="2" presStyleCnt="5">
        <dgm:presLayoutVars>
          <dgm:bulletEnabled val="1"/>
        </dgm:presLayoutVars>
      </dgm:prSet>
      <dgm:spPr/>
    </dgm:pt>
    <dgm:pt modelId="{9ED85E59-F236-4754-96EA-6862A74C099A}" type="pres">
      <dgm:prSet presAssocID="{4D3B266E-5032-4D4F-8E42-755C68CEB6C6}" presName="aSpace2" presStyleCnt="0"/>
      <dgm:spPr/>
    </dgm:pt>
    <dgm:pt modelId="{F9251375-5512-4604-A145-163140D0D49E}" type="pres">
      <dgm:prSet presAssocID="{9C313E16-F909-482D-8D4F-470D56256807}" presName="childNode" presStyleLbl="node1" presStyleIdx="3" presStyleCnt="5">
        <dgm:presLayoutVars>
          <dgm:bulletEnabled val="1"/>
        </dgm:presLayoutVars>
      </dgm:prSet>
      <dgm:spPr/>
    </dgm:pt>
    <dgm:pt modelId="{BA239170-DB26-4223-9C74-85A309D8E317}" type="pres">
      <dgm:prSet presAssocID="{9C313E16-F909-482D-8D4F-470D56256807}" presName="aSpace2" presStyleCnt="0"/>
      <dgm:spPr/>
    </dgm:pt>
    <dgm:pt modelId="{5C8F494D-1C20-4D23-95B8-031EEC7D5B08}" type="pres">
      <dgm:prSet presAssocID="{A795BBE5-5023-4AFC-8796-601F9F52847E}" presName="childNode" presStyleLbl="node1" presStyleIdx="4" presStyleCnt="5">
        <dgm:presLayoutVars>
          <dgm:bulletEnabled val="1"/>
        </dgm:presLayoutVars>
      </dgm:prSet>
      <dgm:spPr/>
    </dgm:pt>
  </dgm:ptLst>
  <dgm:cxnLst>
    <dgm:cxn modelId="{ACA45701-D069-47EC-ABF0-C6DAC7867AF4}" type="presOf" srcId="{ECAE5710-0BCB-4D6F-BECB-36A10CCABC85}" destId="{A264963C-A485-4AB2-9203-E6855B9752CE}" srcOrd="1" destOrd="0" presId="urn:microsoft.com/office/officeart/2005/8/layout/lProcess2"/>
    <dgm:cxn modelId="{6BEE571C-4B47-48EB-B990-39532D29572E}" type="presOf" srcId="{9C313E16-F909-482D-8D4F-470D56256807}" destId="{F9251375-5512-4604-A145-163140D0D49E}" srcOrd="0" destOrd="0" presId="urn:microsoft.com/office/officeart/2005/8/layout/lProcess2"/>
    <dgm:cxn modelId="{3EC75A2F-B272-4967-893D-86E15B4E1586}" srcId="{ECAE5710-0BCB-4D6F-BECB-36A10CCABC85}" destId="{4D3B266E-5032-4D4F-8E42-755C68CEB6C6}" srcOrd="2" destOrd="0" parTransId="{43A77BDF-4B3B-407B-8DDF-5147B5D727E3}" sibTransId="{A9D50D6C-6845-455B-88C8-571CEF38E117}"/>
    <dgm:cxn modelId="{984E9035-7CF7-4E18-84CA-D45E753222CF}" srcId="{ECAE5710-0BCB-4D6F-BECB-36A10CCABC85}" destId="{330255E3-182C-4614-8CEE-3745DC28679D}" srcOrd="1" destOrd="0" parTransId="{8647156A-C16F-4BAF-9588-3B38ED85C3DF}" sibTransId="{466D1810-C30E-43E6-B513-A5696807DD62}"/>
    <dgm:cxn modelId="{EEC46574-4C49-4FEC-B902-4D4DDFEA0F40}" type="presOf" srcId="{4D3B266E-5032-4D4F-8E42-755C68CEB6C6}" destId="{746416B7-3118-4930-B005-C1F4D2D79463}" srcOrd="0" destOrd="0" presId="urn:microsoft.com/office/officeart/2005/8/layout/lProcess2"/>
    <dgm:cxn modelId="{A748BD58-37D6-4095-A415-A5E0C407D80F}" type="presOf" srcId="{05E69314-6811-4EC8-90BD-EF32C1597ACC}" destId="{B4B4AF7E-6667-4869-B241-FD37E3A5513F}" srcOrd="0" destOrd="0" presId="urn:microsoft.com/office/officeart/2005/8/layout/lProcess2"/>
    <dgm:cxn modelId="{958951A0-821A-4DE9-9CAD-17F2D74DE7BE}" srcId="{ECAE5710-0BCB-4D6F-BECB-36A10CCABC85}" destId="{9C313E16-F909-482D-8D4F-470D56256807}" srcOrd="3" destOrd="0" parTransId="{112A337F-7AE5-401C-950A-8C8296A52652}" sibTransId="{880F9984-058B-429E-AAFD-96DF963BFC30}"/>
    <dgm:cxn modelId="{971E58A1-7CF0-4FEE-BA3F-91A466EDBDA7}" type="presOf" srcId="{A795BBE5-5023-4AFC-8796-601F9F52847E}" destId="{5C8F494D-1C20-4D23-95B8-031EEC7D5B08}" srcOrd="0" destOrd="0" presId="urn:microsoft.com/office/officeart/2005/8/layout/lProcess2"/>
    <dgm:cxn modelId="{02319AA8-FD9E-4E39-938F-1F104D30079B}" srcId="{ECAE5710-0BCB-4D6F-BECB-36A10CCABC85}" destId="{05E69314-6811-4EC8-90BD-EF32C1597ACC}" srcOrd="0" destOrd="0" parTransId="{BDD6E2C5-A5D4-4CE0-96A4-C17D30E4EB18}" sibTransId="{D59DD603-2E93-41EE-A669-000AE2296097}"/>
    <dgm:cxn modelId="{CC12A1A8-771B-472A-8F0A-A8B994B6B6ED}" type="presOf" srcId="{ECAE5710-0BCB-4D6F-BECB-36A10CCABC85}" destId="{E59D0750-4FE4-4EF1-AAD3-C822057AACAE}" srcOrd="0" destOrd="0" presId="urn:microsoft.com/office/officeart/2005/8/layout/lProcess2"/>
    <dgm:cxn modelId="{240215AB-53AD-46B1-B578-4D8A9A1249E6}" type="presOf" srcId="{330255E3-182C-4614-8CEE-3745DC28679D}" destId="{FC824529-6A6D-4C12-956C-BE1953C50B48}" srcOrd="0" destOrd="0" presId="urn:microsoft.com/office/officeart/2005/8/layout/lProcess2"/>
    <dgm:cxn modelId="{4C479BB5-CB89-4070-8F9F-2AEAE8D8645F}" srcId="{B34869C8-0CE0-4E8B-97FE-199D975842BE}" destId="{ECAE5710-0BCB-4D6F-BECB-36A10CCABC85}" srcOrd="0" destOrd="0" parTransId="{36F0885C-34DB-40B7-B398-104758CE5000}" sibTransId="{13F0200F-55F1-4E00-B33B-7B9AD7A9D952}"/>
    <dgm:cxn modelId="{DBD86EBF-AB7C-4FB3-AC86-215A536EF4D2}" type="presOf" srcId="{B34869C8-0CE0-4E8B-97FE-199D975842BE}" destId="{7F9E420B-1582-45D2-B9BA-373804737E22}" srcOrd="0" destOrd="0" presId="urn:microsoft.com/office/officeart/2005/8/layout/lProcess2"/>
    <dgm:cxn modelId="{A861B2DD-E98F-4293-9DB4-15F3C5D2C971}" srcId="{ECAE5710-0BCB-4D6F-BECB-36A10CCABC85}" destId="{A795BBE5-5023-4AFC-8796-601F9F52847E}" srcOrd="4" destOrd="0" parTransId="{CAA4DEC3-1442-418A-907E-EEC6FC1F54E8}" sibTransId="{DC865AD0-658B-4E11-9B85-3916505A3044}"/>
    <dgm:cxn modelId="{C844D8C6-88ED-475A-9A66-173752EAB725}" type="presParOf" srcId="{7F9E420B-1582-45D2-B9BA-373804737E22}" destId="{9BB751F6-A442-492C-8174-8022FB89BEC0}" srcOrd="0" destOrd="0" presId="urn:microsoft.com/office/officeart/2005/8/layout/lProcess2"/>
    <dgm:cxn modelId="{158E8BCE-5913-4BF2-87BC-8DAC4ECBB278}" type="presParOf" srcId="{9BB751F6-A442-492C-8174-8022FB89BEC0}" destId="{E59D0750-4FE4-4EF1-AAD3-C822057AACAE}" srcOrd="0" destOrd="0" presId="urn:microsoft.com/office/officeart/2005/8/layout/lProcess2"/>
    <dgm:cxn modelId="{1653EA64-41DF-4E95-A2D0-BA264D9E8D0A}" type="presParOf" srcId="{9BB751F6-A442-492C-8174-8022FB89BEC0}" destId="{A264963C-A485-4AB2-9203-E6855B9752CE}" srcOrd="1" destOrd="0" presId="urn:microsoft.com/office/officeart/2005/8/layout/lProcess2"/>
    <dgm:cxn modelId="{442F0AFF-5C9B-4598-8419-4DB4BE429A8E}" type="presParOf" srcId="{9BB751F6-A442-492C-8174-8022FB89BEC0}" destId="{95EE72CA-108B-4FD6-9BD5-E7074DC171C5}" srcOrd="2" destOrd="0" presId="urn:microsoft.com/office/officeart/2005/8/layout/lProcess2"/>
    <dgm:cxn modelId="{96BCD05C-BF93-4284-B8C2-412DFC16E888}" type="presParOf" srcId="{95EE72CA-108B-4FD6-9BD5-E7074DC171C5}" destId="{319C8818-5FF8-4715-BC24-47381D33DAD2}" srcOrd="0" destOrd="0" presId="urn:microsoft.com/office/officeart/2005/8/layout/lProcess2"/>
    <dgm:cxn modelId="{6EC6B2A5-0B0F-41E6-B5EB-AA515EEBD76F}" type="presParOf" srcId="{319C8818-5FF8-4715-BC24-47381D33DAD2}" destId="{B4B4AF7E-6667-4869-B241-FD37E3A5513F}" srcOrd="0" destOrd="0" presId="urn:microsoft.com/office/officeart/2005/8/layout/lProcess2"/>
    <dgm:cxn modelId="{CEF36DAB-946A-4CEF-B5CE-4929D34E4D1F}" type="presParOf" srcId="{319C8818-5FF8-4715-BC24-47381D33DAD2}" destId="{834FA1FE-CDF6-4CAF-9FC1-8FC628A4B596}" srcOrd="1" destOrd="0" presId="urn:microsoft.com/office/officeart/2005/8/layout/lProcess2"/>
    <dgm:cxn modelId="{970C2C35-5A3E-442B-9890-C52CFA4933D2}" type="presParOf" srcId="{319C8818-5FF8-4715-BC24-47381D33DAD2}" destId="{FC824529-6A6D-4C12-956C-BE1953C50B48}" srcOrd="2" destOrd="0" presId="urn:microsoft.com/office/officeart/2005/8/layout/lProcess2"/>
    <dgm:cxn modelId="{DD8F4B8B-8AF6-4991-89C1-C981B8EA2B28}" type="presParOf" srcId="{319C8818-5FF8-4715-BC24-47381D33DAD2}" destId="{E10754FF-842D-4960-8B7D-FE8E61BC5DDB}" srcOrd="3" destOrd="0" presId="urn:microsoft.com/office/officeart/2005/8/layout/lProcess2"/>
    <dgm:cxn modelId="{18DDD797-29E2-4158-84FD-83DEE77F21E4}" type="presParOf" srcId="{319C8818-5FF8-4715-BC24-47381D33DAD2}" destId="{746416B7-3118-4930-B005-C1F4D2D79463}" srcOrd="4" destOrd="0" presId="urn:microsoft.com/office/officeart/2005/8/layout/lProcess2"/>
    <dgm:cxn modelId="{8238371D-E392-45F1-B0DF-B893030597B7}" type="presParOf" srcId="{319C8818-5FF8-4715-BC24-47381D33DAD2}" destId="{9ED85E59-F236-4754-96EA-6862A74C099A}" srcOrd="5" destOrd="0" presId="urn:microsoft.com/office/officeart/2005/8/layout/lProcess2"/>
    <dgm:cxn modelId="{D1CD604F-6126-4570-93F5-E676D08D718C}" type="presParOf" srcId="{319C8818-5FF8-4715-BC24-47381D33DAD2}" destId="{F9251375-5512-4604-A145-163140D0D49E}" srcOrd="6" destOrd="0" presId="urn:microsoft.com/office/officeart/2005/8/layout/lProcess2"/>
    <dgm:cxn modelId="{BB8DB792-B651-4C51-B3C5-7F3EF645223B}" type="presParOf" srcId="{319C8818-5FF8-4715-BC24-47381D33DAD2}" destId="{BA239170-DB26-4223-9C74-85A309D8E317}" srcOrd="7" destOrd="0" presId="urn:microsoft.com/office/officeart/2005/8/layout/lProcess2"/>
    <dgm:cxn modelId="{CA901C86-E90E-4C2F-8243-2C96E0E0813C}" type="presParOf" srcId="{319C8818-5FF8-4715-BC24-47381D33DAD2}" destId="{5C8F494D-1C20-4D23-95B8-031EEC7D5B08}" srcOrd="8"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D0750-4FE4-4EF1-AAD3-C822057AACAE}">
      <dsp:nvSpPr>
        <dsp:cNvPr id="0" name=""/>
        <dsp:cNvSpPr/>
      </dsp:nvSpPr>
      <dsp:spPr>
        <a:xfrm>
          <a:off x="3869" y="0"/>
          <a:ext cx="7917060" cy="4876907"/>
        </a:xfrm>
        <a:prstGeom prst="roundRect">
          <a:avLst>
            <a:gd name="adj" fmla="val 10000"/>
          </a:avLst>
        </a:prstGeom>
        <a:solidFill>
          <a:schemeClr val="accent5">
            <a:tint val="40000"/>
            <a:hueOff val="0"/>
            <a:satOff val="0"/>
            <a:lumOff val="0"/>
            <a:alphaOff val="0"/>
          </a:schemeClr>
        </a:solidFill>
        <a:ln>
          <a:noFill/>
        </a:ln>
        <a:effectLst>
          <a:outerShdw blurRad="50800" dist="42924" dir="5400000" rotWithShape="0">
            <a:srgbClr val="000000">
              <a:alpha val="40000"/>
            </a:srgbClr>
          </a:outerShdw>
        </a:effectLst>
      </dsp:spPr>
      <dsp:style>
        <a:lnRef idx="0">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3869" y="0"/>
        <a:ext cx="7917060" cy="1463072"/>
      </dsp:txXfrm>
    </dsp:sp>
    <dsp:sp modelId="{B4B4AF7E-6667-4869-B241-FD37E3A5513F}">
      <dsp:nvSpPr>
        <dsp:cNvPr id="0" name=""/>
        <dsp:cNvSpPr/>
      </dsp:nvSpPr>
      <dsp:spPr>
        <a:xfrm>
          <a:off x="795575" y="343184"/>
          <a:ext cx="6333648" cy="564190"/>
        </a:xfrm>
        <a:prstGeom prst="roundRect">
          <a:avLst>
            <a:gd name="adj" fmla="val 10000"/>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l" defTabSz="1155700">
            <a:lnSpc>
              <a:spcPct val="90000"/>
            </a:lnSpc>
            <a:spcBef>
              <a:spcPct val="0"/>
            </a:spcBef>
            <a:spcAft>
              <a:spcPct val="35000"/>
            </a:spcAft>
            <a:buNone/>
          </a:pPr>
          <a:r>
            <a:rPr lang="en-US" sz="2600" b="1" kern="1200" dirty="0">
              <a:solidFill>
                <a:schemeClr val="bg1"/>
              </a:solidFill>
            </a:rPr>
            <a:t>  </a:t>
          </a:r>
          <a:r>
            <a:rPr lang="en-US" sz="3200" b="1" kern="1200" dirty="0">
              <a:solidFill>
                <a:schemeClr val="bg1"/>
              </a:solidFill>
            </a:rPr>
            <a:t>Communications</a:t>
          </a:r>
        </a:p>
      </dsp:txBody>
      <dsp:txXfrm>
        <a:off x="812100" y="359709"/>
        <a:ext cx="6300598" cy="531140"/>
      </dsp:txXfrm>
    </dsp:sp>
    <dsp:sp modelId="{FC824529-6A6D-4C12-956C-BE1953C50B48}">
      <dsp:nvSpPr>
        <dsp:cNvPr id="0" name=""/>
        <dsp:cNvSpPr/>
      </dsp:nvSpPr>
      <dsp:spPr>
        <a:xfrm>
          <a:off x="795575" y="1165140"/>
          <a:ext cx="6333648" cy="564190"/>
        </a:xfrm>
        <a:prstGeom prst="roundRect">
          <a:avLst>
            <a:gd name="adj" fmla="val 10000"/>
          </a:avLst>
        </a:prstGeom>
        <a:gradFill rotWithShape="0">
          <a:gsLst>
            <a:gs pos="0">
              <a:schemeClr val="accent5">
                <a:hueOff val="-2130652"/>
                <a:satOff val="2540"/>
                <a:lumOff val="2059"/>
                <a:alphaOff val="0"/>
                <a:shade val="85000"/>
              </a:schemeClr>
            </a:gs>
            <a:gs pos="100000">
              <a:schemeClr val="accent5">
                <a:hueOff val="-2130652"/>
                <a:satOff val="2540"/>
                <a:lumOff val="2059"/>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rPr>
            <a:t>  Organizing</a:t>
          </a:r>
        </a:p>
      </dsp:txBody>
      <dsp:txXfrm>
        <a:off x="812100" y="1181665"/>
        <a:ext cx="6300598" cy="531140"/>
      </dsp:txXfrm>
    </dsp:sp>
    <dsp:sp modelId="{746416B7-3118-4930-B005-C1F4D2D79463}">
      <dsp:nvSpPr>
        <dsp:cNvPr id="0" name=""/>
        <dsp:cNvSpPr/>
      </dsp:nvSpPr>
      <dsp:spPr>
        <a:xfrm>
          <a:off x="827053" y="2006102"/>
          <a:ext cx="6333648" cy="564190"/>
        </a:xfrm>
        <a:prstGeom prst="roundRect">
          <a:avLst>
            <a:gd name="adj" fmla="val 10000"/>
          </a:avLst>
        </a:prstGeom>
        <a:gradFill rotWithShape="0">
          <a:gsLst>
            <a:gs pos="0">
              <a:schemeClr val="accent5">
                <a:hueOff val="-4261304"/>
                <a:satOff val="5079"/>
                <a:lumOff val="4117"/>
                <a:alphaOff val="0"/>
                <a:shade val="85000"/>
              </a:schemeClr>
            </a:gs>
            <a:gs pos="100000">
              <a:schemeClr val="accent5">
                <a:hueOff val="-4261304"/>
                <a:satOff val="5079"/>
                <a:lumOff val="4117"/>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marL="0" lvl="0" indent="0" algn="l" defTabSz="1422400">
            <a:lnSpc>
              <a:spcPct val="90000"/>
            </a:lnSpc>
            <a:spcBef>
              <a:spcPct val="0"/>
            </a:spcBef>
            <a:spcAft>
              <a:spcPct val="35000"/>
            </a:spcAft>
            <a:buNone/>
          </a:pPr>
          <a:r>
            <a:rPr lang="en-US" sz="3200" b="1" kern="1200" dirty="0"/>
            <a:t>  </a:t>
          </a:r>
          <a:r>
            <a:rPr lang="en-US" sz="3200" b="1" kern="1200" dirty="0">
              <a:solidFill>
                <a:schemeClr val="bg1"/>
              </a:solidFill>
            </a:rPr>
            <a:t>Leading the Profession</a:t>
          </a:r>
        </a:p>
      </dsp:txBody>
      <dsp:txXfrm>
        <a:off x="843578" y="2022627"/>
        <a:ext cx="6300598" cy="531140"/>
      </dsp:txXfrm>
    </dsp:sp>
    <dsp:sp modelId="{F9251375-5512-4604-A145-163140D0D49E}">
      <dsp:nvSpPr>
        <dsp:cNvPr id="0" name=""/>
        <dsp:cNvSpPr/>
      </dsp:nvSpPr>
      <dsp:spPr>
        <a:xfrm>
          <a:off x="827053" y="2885050"/>
          <a:ext cx="6333648" cy="564190"/>
        </a:xfrm>
        <a:prstGeom prst="roundRect">
          <a:avLst>
            <a:gd name="adj" fmla="val 10000"/>
          </a:avLst>
        </a:prstGeom>
        <a:gradFill rotWithShape="0">
          <a:gsLst>
            <a:gs pos="0">
              <a:schemeClr val="accent5">
                <a:hueOff val="-6391956"/>
                <a:satOff val="7619"/>
                <a:lumOff val="6176"/>
                <a:alphaOff val="0"/>
                <a:shade val="85000"/>
              </a:schemeClr>
            </a:gs>
            <a:gs pos="100000">
              <a:schemeClr val="accent5">
                <a:hueOff val="-6391956"/>
                <a:satOff val="7619"/>
                <a:lumOff val="6176"/>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rPr>
            <a:t>  Political Engagemen</a:t>
          </a:r>
          <a:r>
            <a:rPr lang="en-US" sz="3100" b="1" kern="1200" dirty="0">
              <a:solidFill>
                <a:schemeClr val="bg1"/>
              </a:solidFill>
            </a:rPr>
            <a:t>t</a:t>
          </a:r>
        </a:p>
      </dsp:txBody>
      <dsp:txXfrm>
        <a:off x="843578" y="2901575"/>
        <a:ext cx="6300598" cy="531140"/>
      </dsp:txXfrm>
    </dsp:sp>
    <dsp:sp modelId="{5C8F494D-1C20-4D23-95B8-031EEC7D5B08}">
      <dsp:nvSpPr>
        <dsp:cNvPr id="0" name=""/>
        <dsp:cNvSpPr/>
      </dsp:nvSpPr>
      <dsp:spPr>
        <a:xfrm>
          <a:off x="827053" y="3721110"/>
          <a:ext cx="6333648" cy="564190"/>
        </a:xfrm>
        <a:prstGeom prst="roundRect">
          <a:avLst>
            <a:gd name="adj" fmla="val 10000"/>
          </a:avLst>
        </a:prstGeom>
        <a:gradFill rotWithShape="0">
          <a:gsLst>
            <a:gs pos="0">
              <a:schemeClr val="accent5">
                <a:hueOff val="-8522608"/>
                <a:satOff val="10158"/>
                <a:lumOff val="8235"/>
                <a:alphaOff val="0"/>
                <a:shade val="85000"/>
              </a:schemeClr>
            </a:gs>
            <a:gs pos="100000">
              <a:schemeClr val="accent5">
                <a:hueOff val="-8522608"/>
                <a:satOff val="10158"/>
                <a:lumOff val="8235"/>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rPr>
            <a:t>  Social Justice</a:t>
          </a:r>
        </a:p>
      </dsp:txBody>
      <dsp:txXfrm>
        <a:off x="843578" y="3737635"/>
        <a:ext cx="6300598" cy="5311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65767" y="316345"/>
          <a:ext cx="7403043" cy="633020"/>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Promote public education</a:t>
          </a:r>
        </a:p>
      </dsp:txBody>
      <dsp:txXfrm>
        <a:off x="465767" y="316345"/>
        <a:ext cx="7403043" cy="633020"/>
      </dsp:txXfrm>
    </dsp:sp>
    <dsp:sp modelId="{CE6BFF82-A7C8-4107-B901-CF3D6004B77B}">
      <dsp:nvSpPr>
        <dsp:cNvPr id="0" name=""/>
        <dsp:cNvSpPr/>
      </dsp:nvSpPr>
      <dsp:spPr>
        <a:xfrm>
          <a:off x="70129" y="237218"/>
          <a:ext cx="791276" cy="791276"/>
        </a:xfrm>
        <a:prstGeom prst="ellipse">
          <a:avLst/>
        </a:prstGeom>
        <a:solidFill>
          <a:schemeClr val="lt1">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A7693E-936D-48C5-8D7F-E191D6B538AB}">
      <dsp:nvSpPr>
        <dsp:cNvPr id="0" name=""/>
        <dsp:cNvSpPr/>
      </dsp:nvSpPr>
      <dsp:spPr>
        <a:xfrm>
          <a:off x="828693" y="1266041"/>
          <a:ext cx="7040118" cy="633020"/>
        </a:xfrm>
        <a:prstGeom prst="rect">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Increase awareness/understanding of issues impacting teaching and learning among DSEA leaders, members and staff</a:t>
          </a:r>
        </a:p>
      </dsp:txBody>
      <dsp:txXfrm>
        <a:off x="828693" y="1266041"/>
        <a:ext cx="7040118" cy="633020"/>
      </dsp:txXfrm>
    </dsp:sp>
    <dsp:sp modelId="{C832A24D-7E98-4286-AC7F-219055DD29CE}">
      <dsp:nvSpPr>
        <dsp:cNvPr id="0" name=""/>
        <dsp:cNvSpPr/>
      </dsp:nvSpPr>
      <dsp:spPr>
        <a:xfrm>
          <a:off x="433055" y="1186914"/>
          <a:ext cx="791276" cy="791276"/>
        </a:xfrm>
        <a:prstGeom prst="ellipse">
          <a:avLst/>
        </a:prstGeom>
        <a:solidFill>
          <a:schemeClr val="lt1">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1DE93C-6162-43C8-B59B-DD786A51DD40}">
      <dsp:nvSpPr>
        <dsp:cNvPr id="0" name=""/>
        <dsp:cNvSpPr/>
      </dsp:nvSpPr>
      <dsp:spPr>
        <a:xfrm>
          <a:off x="828693" y="2215737"/>
          <a:ext cx="7040118" cy="633020"/>
        </a:xfrm>
        <a:prstGeom prst="rect">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Develop and promote brand for DSEA focusing on “why”</a:t>
          </a:r>
        </a:p>
      </dsp:txBody>
      <dsp:txXfrm>
        <a:off x="828693" y="2215737"/>
        <a:ext cx="7040118" cy="633020"/>
      </dsp:txXfrm>
    </dsp:sp>
    <dsp:sp modelId="{9E5C4A51-E485-4BCD-8F5F-92C736E78E2B}">
      <dsp:nvSpPr>
        <dsp:cNvPr id="0" name=""/>
        <dsp:cNvSpPr/>
      </dsp:nvSpPr>
      <dsp:spPr>
        <a:xfrm>
          <a:off x="433055" y="2136609"/>
          <a:ext cx="791276" cy="791276"/>
        </a:xfrm>
        <a:prstGeom prst="ellipse">
          <a:avLst/>
        </a:prstGeom>
        <a:solidFill>
          <a:schemeClr val="lt1">
            <a:hueOff val="0"/>
            <a:satOff val="0"/>
            <a:lumOff val="0"/>
            <a:alphaOff val="0"/>
          </a:schemeClr>
        </a:solidFill>
        <a:ln w="1079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7D9BDF-0C49-45BD-AE7E-94F10CC8871E}">
      <dsp:nvSpPr>
        <dsp:cNvPr id="0" name=""/>
        <dsp:cNvSpPr/>
      </dsp:nvSpPr>
      <dsp:spPr>
        <a:xfrm>
          <a:off x="465767" y="3165433"/>
          <a:ext cx="7403043" cy="633020"/>
        </a:xfrm>
        <a:prstGeom prst="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Promote and to respond to member feedback (“ownership”)</a:t>
          </a:r>
        </a:p>
      </dsp:txBody>
      <dsp:txXfrm>
        <a:off x="465767" y="3165433"/>
        <a:ext cx="7403043" cy="633020"/>
      </dsp:txXfrm>
    </dsp:sp>
    <dsp:sp modelId="{09A1A544-1768-48C2-8162-2727E9A53226}">
      <dsp:nvSpPr>
        <dsp:cNvPr id="0" name=""/>
        <dsp:cNvSpPr/>
      </dsp:nvSpPr>
      <dsp:spPr>
        <a:xfrm>
          <a:off x="70129" y="3086305"/>
          <a:ext cx="791276" cy="791276"/>
        </a:xfrm>
        <a:prstGeom prst="ellipse">
          <a:avLst/>
        </a:prstGeom>
        <a:solidFill>
          <a:schemeClr val="lt1">
            <a:hueOff val="0"/>
            <a:satOff val="0"/>
            <a:lumOff val="0"/>
            <a:alphaOff val="0"/>
          </a:schemeClr>
        </a:solidFill>
        <a:ln w="1079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4F55B-11BD-4EC5-BA46-60C561852F6C}">
      <dsp:nvSpPr>
        <dsp:cNvPr id="0" name=""/>
        <dsp:cNvSpPr/>
      </dsp:nvSpPr>
      <dsp:spPr>
        <a:xfrm>
          <a:off x="0" y="179883"/>
          <a:ext cx="7498080" cy="5382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baseline="0" dirty="0">
              <a:solidFill>
                <a:schemeClr val="bg1"/>
              </a:solidFill>
            </a:rPr>
            <a:t>DSEA.org</a:t>
          </a:r>
          <a:endParaRPr lang="en-US" sz="2300" b="1" kern="1200" dirty="0">
            <a:solidFill>
              <a:schemeClr val="bg1"/>
            </a:solidFill>
          </a:endParaRPr>
        </a:p>
      </dsp:txBody>
      <dsp:txXfrm>
        <a:off x="26273" y="206156"/>
        <a:ext cx="7445534" cy="485654"/>
      </dsp:txXfrm>
    </dsp:sp>
    <dsp:sp modelId="{92ADE071-D42C-4F16-BD3A-F58CAD273457}">
      <dsp:nvSpPr>
        <dsp:cNvPr id="0" name=""/>
        <dsp:cNvSpPr/>
      </dsp:nvSpPr>
      <dsp:spPr>
        <a:xfrm>
          <a:off x="0" y="784323"/>
          <a:ext cx="7498080" cy="5382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baseline="0" dirty="0">
              <a:solidFill>
                <a:schemeClr val="bg1"/>
              </a:solidFill>
            </a:rPr>
            <a:t>ACTION!</a:t>
          </a:r>
          <a:endParaRPr lang="en-US" sz="2300" kern="1200" dirty="0">
            <a:solidFill>
              <a:schemeClr val="bg1"/>
            </a:solidFill>
          </a:endParaRPr>
        </a:p>
      </dsp:txBody>
      <dsp:txXfrm>
        <a:off x="26273" y="810596"/>
        <a:ext cx="7445534" cy="485654"/>
      </dsp:txXfrm>
    </dsp:sp>
    <dsp:sp modelId="{29C7D9A9-BFA4-4129-B430-E2F1BEA95963}">
      <dsp:nvSpPr>
        <dsp:cNvPr id="0" name=""/>
        <dsp:cNvSpPr/>
      </dsp:nvSpPr>
      <dsp:spPr>
        <a:xfrm>
          <a:off x="0" y="1388763"/>
          <a:ext cx="7498080" cy="5382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baseline="0" dirty="0">
              <a:solidFill>
                <a:schemeClr val="bg1"/>
              </a:solidFill>
            </a:rPr>
            <a:t>Read Across America</a:t>
          </a:r>
          <a:endParaRPr lang="en-US" sz="2300" b="1" kern="1200" dirty="0">
            <a:solidFill>
              <a:schemeClr val="bg1"/>
            </a:solidFill>
          </a:endParaRPr>
        </a:p>
      </dsp:txBody>
      <dsp:txXfrm>
        <a:off x="26273" y="1415036"/>
        <a:ext cx="7445534" cy="485654"/>
      </dsp:txXfrm>
    </dsp:sp>
    <dsp:sp modelId="{C0221F98-D08E-4873-8BF2-B055570D942F}">
      <dsp:nvSpPr>
        <dsp:cNvPr id="0" name=""/>
        <dsp:cNvSpPr/>
      </dsp:nvSpPr>
      <dsp:spPr>
        <a:xfrm>
          <a:off x="0" y="1993204"/>
          <a:ext cx="7498080" cy="538200"/>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dirty="0">
              <a:solidFill>
                <a:schemeClr val="bg1"/>
              </a:solidFill>
            </a:rPr>
            <a:t>New Media opportunities-TV commercials, online town halls</a:t>
          </a:r>
        </a:p>
      </dsp:txBody>
      <dsp:txXfrm>
        <a:off x="26273" y="2019477"/>
        <a:ext cx="7445534" cy="485654"/>
      </dsp:txXfrm>
    </dsp:sp>
    <dsp:sp modelId="{1B55C623-8FE5-4F96-B334-0C3243E83A47}">
      <dsp:nvSpPr>
        <dsp:cNvPr id="0" name=""/>
        <dsp:cNvSpPr/>
      </dsp:nvSpPr>
      <dsp:spPr>
        <a:xfrm>
          <a:off x="0" y="2597644"/>
          <a:ext cx="7498080" cy="538200"/>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baseline="0" dirty="0">
              <a:solidFill>
                <a:schemeClr val="bg1"/>
              </a:solidFill>
            </a:rPr>
            <a:t>Great Public Schools</a:t>
          </a:r>
          <a:r>
            <a:rPr lang="en-US" sz="2300" kern="1200" baseline="0" dirty="0"/>
            <a:t>	</a:t>
          </a:r>
          <a:endParaRPr lang="en-US" sz="2300" kern="1200" dirty="0"/>
        </a:p>
      </dsp:txBody>
      <dsp:txXfrm>
        <a:off x="26273" y="2623917"/>
        <a:ext cx="7445534" cy="485654"/>
      </dsp:txXfrm>
    </dsp:sp>
    <dsp:sp modelId="{2A9007C8-358D-42F1-949A-EFD224A94B38}">
      <dsp:nvSpPr>
        <dsp:cNvPr id="0" name=""/>
        <dsp:cNvSpPr/>
      </dsp:nvSpPr>
      <dsp:spPr>
        <a:xfrm>
          <a:off x="0" y="3202084"/>
          <a:ext cx="7498080" cy="5382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0" kern="1200" baseline="0" dirty="0">
              <a:solidFill>
                <a:schemeClr val="bg1"/>
              </a:solidFill>
            </a:rPr>
            <a:t>Digital Engagement –Facebook, Twitter, Flickr, List Servs, Podcasts</a:t>
          </a:r>
          <a:endParaRPr lang="en-US" sz="2300" b="0" kern="1200" dirty="0">
            <a:solidFill>
              <a:schemeClr val="bg1"/>
            </a:solidFill>
          </a:endParaRPr>
        </a:p>
      </dsp:txBody>
      <dsp:txXfrm>
        <a:off x="26273" y="3228357"/>
        <a:ext cx="7445534" cy="485654"/>
      </dsp:txXfrm>
    </dsp:sp>
    <dsp:sp modelId="{6449F9CD-4959-4FFA-9BBE-DBDC96984106}">
      <dsp:nvSpPr>
        <dsp:cNvPr id="0" name=""/>
        <dsp:cNvSpPr/>
      </dsp:nvSpPr>
      <dsp:spPr>
        <a:xfrm>
          <a:off x="0" y="3806524"/>
          <a:ext cx="7498080" cy="5382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baseline="0" dirty="0">
              <a:solidFill>
                <a:schemeClr val="bg1"/>
              </a:solidFill>
            </a:rPr>
            <a:t>Video infomercials on education topics</a:t>
          </a:r>
          <a:endParaRPr lang="en-US" sz="2300" kern="1200" dirty="0">
            <a:solidFill>
              <a:schemeClr val="bg1"/>
            </a:solidFill>
          </a:endParaRPr>
        </a:p>
      </dsp:txBody>
      <dsp:txXfrm>
        <a:off x="26273" y="3832797"/>
        <a:ext cx="7445534" cy="485654"/>
      </dsp:txXfrm>
    </dsp:sp>
    <dsp:sp modelId="{C12F42CA-D818-46E8-9514-88875CDC9A7E}">
      <dsp:nvSpPr>
        <dsp:cNvPr id="0" name=""/>
        <dsp:cNvSpPr/>
      </dsp:nvSpPr>
      <dsp:spPr>
        <a:xfrm>
          <a:off x="0" y="4410964"/>
          <a:ext cx="7498080" cy="5382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b="1" kern="1200" dirty="0">
              <a:solidFill>
                <a:schemeClr val="bg1"/>
              </a:solidFill>
            </a:rPr>
            <a:t>Faces of DSEA</a:t>
          </a:r>
        </a:p>
      </dsp:txBody>
      <dsp:txXfrm>
        <a:off x="26273" y="4437237"/>
        <a:ext cx="7445534" cy="485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E53E8-4626-4403-BFDB-CF79ED2B7BCB}">
      <dsp:nvSpPr>
        <dsp:cNvPr id="0" name=""/>
        <dsp:cNvSpPr/>
      </dsp:nvSpPr>
      <dsp:spPr>
        <a:xfrm>
          <a:off x="-5025076" y="-769892"/>
          <a:ext cx="5984505" cy="5984505"/>
        </a:xfrm>
        <a:prstGeom prst="blockArc">
          <a:avLst>
            <a:gd name="adj1" fmla="val 18900000"/>
            <a:gd name="adj2" fmla="val 2700000"/>
            <a:gd name="adj3" fmla="val 361"/>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19719" y="277706"/>
          <a:ext cx="7443881" cy="555767"/>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1 on 1 relationship building conversations</a:t>
          </a:r>
        </a:p>
      </dsp:txBody>
      <dsp:txXfrm>
        <a:off x="419719" y="277706"/>
        <a:ext cx="7443881" cy="555767"/>
      </dsp:txXfrm>
    </dsp:sp>
    <dsp:sp modelId="{CE6BFF82-A7C8-4107-B901-CF3D6004B77B}">
      <dsp:nvSpPr>
        <dsp:cNvPr id="0" name=""/>
        <dsp:cNvSpPr/>
      </dsp:nvSpPr>
      <dsp:spPr>
        <a:xfrm>
          <a:off x="72364" y="208235"/>
          <a:ext cx="694709" cy="694709"/>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17966" y="1111091"/>
          <a:ext cx="7045634" cy="555767"/>
        </a:xfrm>
        <a:prstGeom prst="rect">
          <a:avLst/>
        </a:prstGeom>
        <a:solidFill>
          <a:schemeClr val="accent4">
            <a:hueOff val="2353328"/>
            <a:satOff val="-5819"/>
            <a:lumOff val="-308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Recruit &amp; engage new hires and non-members</a:t>
          </a:r>
        </a:p>
      </dsp:txBody>
      <dsp:txXfrm>
        <a:off x="817966" y="1111091"/>
        <a:ext cx="7045634" cy="555767"/>
      </dsp:txXfrm>
    </dsp:sp>
    <dsp:sp modelId="{C832A24D-7E98-4286-AC7F-219055DD29CE}">
      <dsp:nvSpPr>
        <dsp:cNvPr id="0" name=""/>
        <dsp:cNvSpPr/>
      </dsp:nvSpPr>
      <dsp:spPr>
        <a:xfrm>
          <a:off x="470611" y="1041620"/>
          <a:ext cx="694709" cy="694709"/>
        </a:xfrm>
        <a:prstGeom prst="ellipse">
          <a:avLst/>
        </a:prstGeom>
        <a:solidFill>
          <a:schemeClr val="lt1">
            <a:hueOff val="0"/>
            <a:satOff val="0"/>
            <a:lumOff val="0"/>
            <a:alphaOff val="0"/>
          </a:schemeClr>
        </a:solidFill>
        <a:ln w="9525" cap="flat" cmpd="sng" algn="ctr">
          <a:solidFill>
            <a:schemeClr val="accent4">
              <a:hueOff val="2353328"/>
              <a:satOff val="-5819"/>
              <a:lumOff val="-3088"/>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940195" y="1944476"/>
          <a:ext cx="6923404" cy="555767"/>
        </a:xfrm>
        <a:prstGeom prst="rect">
          <a:avLst/>
        </a:prstGeom>
        <a:solidFill>
          <a:schemeClr val="accent4">
            <a:hueOff val="4706656"/>
            <a:satOff val="-11638"/>
            <a:lumOff val="-617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Identify &amp; build relationships with community partners</a:t>
          </a:r>
        </a:p>
      </dsp:txBody>
      <dsp:txXfrm>
        <a:off x="940195" y="1944476"/>
        <a:ext cx="6923404" cy="555767"/>
      </dsp:txXfrm>
    </dsp:sp>
    <dsp:sp modelId="{9E5C4A51-E485-4BCD-8F5F-92C736E78E2B}">
      <dsp:nvSpPr>
        <dsp:cNvPr id="0" name=""/>
        <dsp:cNvSpPr/>
      </dsp:nvSpPr>
      <dsp:spPr>
        <a:xfrm>
          <a:off x="592841" y="1875005"/>
          <a:ext cx="694709" cy="694709"/>
        </a:xfrm>
        <a:prstGeom prst="ellipse">
          <a:avLst/>
        </a:prstGeom>
        <a:solidFill>
          <a:schemeClr val="lt1">
            <a:hueOff val="0"/>
            <a:satOff val="0"/>
            <a:lumOff val="0"/>
            <a:alphaOff val="0"/>
          </a:schemeClr>
        </a:solidFill>
        <a:ln w="9525" cap="flat" cmpd="sng" algn="ctr">
          <a:solidFill>
            <a:schemeClr val="accent4">
              <a:hueOff val="4706656"/>
              <a:satOff val="-11638"/>
              <a:lumOff val="-6177"/>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C7D9BDF-0C49-45BD-AE7E-94F10CC8871E}">
      <dsp:nvSpPr>
        <dsp:cNvPr id="0" name=""/>
        <dsp:cNvSpPr/>
      </dsp:nvSpPr>
      <dsp:spPr>
        <a:xfrm>
          <a:off x="817966" y="2777861"/>
          <a:ext cx="7045634" cy="555767"/>
        </a:xfrm>
        <a:prstGeom prst="rect">
          <a:avLst/>
        </a:prstGeom>
        <a:solidFill>
          <a:schemeClr val="accent4">
            <a:hueOff val="7059984"/>
            <a:satOff val="-17457"/>
            <a:lumOff val="-926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Events for members to meet and greet each other</a:t>
          </a:r>
        </a:p>
      </dsp:txBody>
      <dsp:txXfrm>
        <a:off x="817966" y="2777861"/>
        <a:ext cx="7045634" cy="555767"/>
      </dsp:txXfrm>
    </dsp:sp>
    <dsp:sp modelId="{09A1A544-1768-48C2-8162-2727E9A53226}">
      <dsp:nvSpPr>
        <dsp:cNvPr id="0" name=""/>
        <dsp:cNvSpPr/>
      </dsp:nvSpPr>
      <dsp:spPr>
        <a:xfrm>
          <a:off x="470611" y="2708390"/>
          <a:ext cx="694709" cy="694709"/>
        </a:xfrm>
        <a:prstGeom prst="ellipse">
          <a:avLst/>
        </a:prstGeom>
        <a:solidFill>
          <a:schemeClr val="lt1">
            <a:hueOff val="0"/>
            <a:satOff val="0"/>
            <a:lumOff val="0"/>
            <a:alphaOff val="0"/>
          </a:schemeClr>
        </a:solidFill>
        <a:ln w="9525" cap="flat" cmpd="sng" algn="ctr">
          <a:solidFill>
            <a:schemeClr val="accent4">
              <a:hueOff val="7059984"/>
              <a:satOff val="-17457"/>
              <a:lumOff val="-9265"/>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6FE06A3-43F6-46CE-85D9-FB9F31A80351}">
      <dsp:nvSpPr>
        <dsp:cNvPr id="0" name=""/>
        <dsp:cNvSpPr/>
      </dsp:nvSpPr>
      <dsp:spPr>
        <a:xfrm>
          <a:off x="419719" y="3611246"/>
          <a:ext cx="7443881" cy="555767"/>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Identify &amp; build relationships with labor partners</a:t>
          </a:r>
        </a:p>
      </dsp:txBody>
      <dsp:txXfrm>
        <a:off x="419719" y="3611246"/>
        <a:ext cx="7443881" cy="555767"/>
      </dsp:txXfrm>
    </dsp:sp>
    <dsp:sp modelId="{BAA6E8E2-A68B-40DA-A977-0586CE14BB39}">
      <dsp:nvSpPr>
        <dsp:cNvPr id="0" name=""/>
        <dsp:cNvSpPr/>
      </dsp:nvSpPr>
      <dsp:spPr>
        <a:xfrm>
          <a:off x="72364" y="3541775"/>
          <a:ext cx="694709" cy="694709"/>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4F55B-11BD-4EC5-BA46-60C561852F6C}">
      <dsp:nvSpPr>
        <dsp:cNvPr id="0" name=""/>
        <dsp:cNvSpPr/>
      </dsp:nvSpPr>
      <dsp:spPr>
        <a:xfrm>
          <a:off x="0" y="95284"/>
          <a:ext cx="7498080" cy="4446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solidFill>
                <a:schemeClr val="bg1"/>
              </a:solidFill>
            </a:rPr>
            <a:t>Countywide meetings for local members to share and learn new and best practices</a:t>
          </a:r>
        </a:p>
      </dsp:txBody>
      <dsp:txXfrm>
        <a:off x="21704" y="116988"/>
        <a:ext cx="7454672" cy="401192"/>
      </dsp:txXfrm>
    </dsp:sp>
    <dsp:sp modelId="{92ADE071-D42C-4F16-BD3A-F58CAD273457}">
      <dsp:nvSpPr>
        <dsp:cNvPr id="0" name=""/>
        <dsp:cNvSpPr/>
      </dsp:nvSpPr>
      <dsp:spPr>
        <a:xfrm>
          <a:off x="0" y="594604"/>
          <a:ext cx="7498080" cy="4446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baseline="0" dirty="0">
              <a:solidFill>
                <a:schemeClr val="bg1"/>
              </a:solidFill>
            </a:rPr>
            <a:t>Training for local leaders for new hire orientations and 1 on 1 conversations</a:t>
          </a:r>
          <a:endParaRPr lang="en-US" sz="1900" kern="1200" dirty="0">
            <a:solidFill>
              <a:schemeClr val="bg1"/>
            </a:solidFill>
          </a:endParaRPr>
        </a:p>
      </dsp:txBody>
      <dsp:txXfrm>
        <a:off x="21704" y="616308"/>
        <a:ext cx="7454672" cy="401192"/>
      </dsp:txXfrm>
    </dsp:sp>
    <dsp:sp modelId="{CFD483A7-712C-4154-A8DD-BF47ACB66F5F}">
      <dsp:nvSpPr>
        <dsp:cNvPr id="0" name=""/>
        <dsp:cNvSpPr/>
      </dsp:nvSpPr>
      <dsp:spPr>
        <a:xfrm>
          <a:off x="0" y="1093924"/>
          <a:ext cx="7498080" cy="4446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baseline="0" dirty="0">
              <a:solidFill>
                <a:schemeClr val="bg1"/>
              </a:solidFill>
            </a:rPr>
            <a:t>1 on 1 conversations with new hires, non-members and members</a:t>
          </a:r>
          <a:endParaRPr lang="en-US" sz="1900" b="1" kern="1200" dirty="0">
            <a:solidFill>
              <a:schemeClr val="bg1"/>
            </a:solidFill>
          </a:endParaRPr>
        </a:p>
      </dsp:txBody>
      <dsp:txXfrm>
        <a:off x="21704" y="1115628"/>
        <a:ext cx="7454672" cy="401192"/>
      </dsp:txXfrm>
    </dsp:sp>
    <dsp:sp modelId="{E3BC1080-6A6E-4238-A446-56C9CD2AFF6D}">
      <dsp:nvSpPr>
        <dsp:cNvPr id="0" name=""/>
        <dsp:cNvSpPr/>
      </dsp:nvSpPr>
      <dsp:spPr>
        <a:xfrm>
          <a:off x="0" y="1593244"/>
          <a:ext cx="7498080" cy="444600"/>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dirty="0">
              <a:solidFill>
                <a:schemeClr val="bg1"/>
              </a:solidFill>
            </a:rPr>
            <a:t>More member events – Labor day Picnic after parade, Family events</a:t>
          </a:r>
        </a:p>
      </dsp:txBody>
      <dsp:txXfrm>
        <a:off x="21704" y="1614948"/>
        <a:ext cx="7454672" cy="401192"/>
      </dsp:txXfrm>
    </dsp:sp>
    <dsp:sp modelId="{B9BF1DA9-7DFA-4D57-A93D-0A075DAA8FD6}">
      <dsp:nvSpPr>
        <dsp:cNvPr id="0" name=""/>
        <dsp:cNvSpPr/>
      </dsp:nvSpPr>
      <dsp:spPr>
        <a:xfrm>
          <a:off x="0" y="2092564"/>
          <a:ext cx="7498080" cy="444600"/>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dirty="0">
              <a:solidFill>
                <a:schemeClr val="bg1"/>
              </a:solidFill>
            </a:rPr>
            <a:t>Quarterly member mixers</a:t>
          </a:r>
        </a:p>
      </dsp:txBody>
      <dsp:txXfrm>
        <a:off x="21704" y="2114268"/>
        <a:ext cx="7454672" cy="401192"/>
      </dsp:txXfrm>
    </dsp:sp>
    <dsp:sp modelId="{C0221F98-D08E-4873-8BF2-B055570D942F}">
      <dsp:nvSpPr>
        <dsp:cNvPr id="0" name=""/>
        <dsp:cNvSpPr/>
      </dsp:nvSpPr>
      <dsp:spPr>
        <a:xfrm>
          <a:off x="0" y="2591884"/>
          <a:ext cx="7498080" cy="4446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dirty="0">
              <a:solidFill>
                <a:schemeClr val="bg1"/>
              </a:solidFill>
            </a:rPr>
            <a:t>Mentoring program for new members</a:t>
          </a:r>
        </a:p>
      </dsp:txBody>
      <dsp:txXfrm>
        <a:off x="21704" y="2613588"/>
        <a:ext cx="7454672" cy="401192"/>
      </dsp:txXfrm>
    </dsp:sp>
    <dsp:sp modelId="{1B55C623-8FE5-4F96-B334-0C3243E83A47}">
      <dsp:nvSpPr>
        <dsp:cNvPr id="0" name=""/>
        <dsp:cNvSpPr/>
      </dsp:nvSpPr>
      <dsp:spPr>
        <a:xfrm>
          <a:off x="0" y="3091204"/>
          <a:ext cx="7498080" cy="4446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baseline="0" dirty="0">
              <a:solidFill>
                <a:schemeClr val="bg1"/>
              </a:solidFill>
            </a:rPr>
            <a:t>Expanded student membership engagement</a:t>
          </a:r>
          <a:r>
            <a:rPr lang="en-US" sz="1900" kern="1200" baseline="0" dirty="0"/>
            <a:t>	</a:t>
          </a:r>
          <a:endParaRPr lang="en-US" sz="1900" kern="1200" dirty="0"/>
        </a:p>
      </dsp:txBody>
      <dsp:txXfrm>
        <a:off x="21704" y="3112908"/>
        <a:ext cx="7454672" cy="401192"/>
      </dsp:txXfrm>
    </dsp:sp>
    <dsp:sp modelId="{2A9007C8-358D-42F1-949A-EFD224A94B38}">
      <dsp:nvSpPr>
        <dsp:cNvPr id="0" name=""/>
        <dsp:cNvSpPr/>
      </dsp:nvSpPr>
      <dsp:spPr>
        <a:xfrm>
          <a:off x="0" y="3590524"/>
          <a:ext cx="7498080" cy="4446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baseline="0" dirty="0">
              <a:solidFill>
                <a:schemeClr val="bg1"/>
              </a:solidFill>
            </a:rPr>
            <a:t>Member Benefit events (new format) and trainings</a:t>
          </a:r>
          <a:endParaRPr lang="en-US" sz="1900" b="1" kern="1200" dirty="0">
            <a:solidFill>
              <a:schemeClr val="bg1"/>
            </a:solidFill>
          </a:endParaRPr>
        </a:p>
      </dsp:txBody>
      <dsp:txXfrm>
        <a:off x="21704" y="3612228"/>
        <a:ext cx="7454672" cy="401192"/>
      </dsp:txXfrm>
    </dsp:sp>
    <dsp:sp modelId="{6449F9CD-4959-4FFA-9BBE-DBDC96984106}">
      <dsp:nvSpPr>
        <dsp:cNvPr id="0" name=""/>
        <dsp:cNvSpPr/>
      </dsp:nvSpPr>
      <dsp:spPr>
        <a:xfrm>
          <a:off x="0" y="4089843"/>
          <a:ext cx="7498080" cy="444600"/>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baseline="0" dirty="0">
              <a:solidFill>
                <a:schemeClr val="bg1"/>
              </a:solidFill>
            </a:rPr>
            <a:t>Building visits with members</a:t>
          </a:r>
          <a:endParaRPr lang="en-US" sz="1900" kern="1200" dirty="0">
            <a:solidFill>
              <a:schemeClr val="bg1"/>
            </a:solidFill>
          </a:endParaRPr>
        </a:p>
      </dsp:txBody>
      <dsp:txXfrm>
        <a:off x="21704" y="4111547"/>
        <a:ext cx="7454672" cy="401192"/>
      </dsp:txXfrm>
    </dsp:sp>
    <dsp:sp modelId="{C12F42CA-D818-46E8-9514-88875CDC9A7E}">
      <dsp:nvSpPr>
        <dsp:cNvPr id="0" name=""/>
        <dsp:cNvSpPr/>
      </dsp:nvSpPr>
      <dsp:spPr>
        <a:xfrm>
          <a:off x="0" y="4589163"/>
          <a:ext cx="7498080" cy="444600"/>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b="1" kern="1200" dirty="0">
              <a:solidFill>
                <a:schemeClr val="bg1"/>
              </a:solidFill>
            </a:rPr>
            <a:t>Develop community partners</a:t>
          </a:r>
        </a:p>
      </dsp:txBody>
      <dsp:txXfrm>
        <a:off x="21704" y="4610867"/>
        <a:ext cx="7454672" cy="4011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65767" y="316345"/>
          <a:ext cx="7403043" cy="633020"/>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Student centered, member led</a:t>
          </a:r>
        </a:p>
      </dsp:txBody>
      <dsp:txXfrm>
        <a:off x="465767" y="316345"/>
        <a:ext cx="7403043" cy="633020"/>
      </dsp:txXfrm>
    </dsp:sp>
    <dsp:sp modelId="{CE6BFF82-A7C8-4107-B901-CF3D6004B77B}">
      <dsp:nvSpPr>
        <dsp:cNvPr id="0" name=""/>
        <dsp:cNvSpPr/>
      </dsp:nvSpPr>
      <dsp:spPr>
        <a:xfrm>
          <a:off x="70129" y="237218"/>
          <a:ext cx="791276" cy="791276"/>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28693" y="1266041"/>
          <a:ext cx="7040118" cy="633020"/>
        </a:xfrm>
        <a:prstGeom prst="rect">
          <a:avLst/>
        </a:prstGeom>
        <a:solidFill>
          <a:schemeClr val="accent4">
            <a:hueOff val="3137771"/>
            <a:satOff val="-7759"/>
            <a:lumOff val="-411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Promote &amp; support the professional growth of </a:t>
          </a:r>
          <a:r>
            <a:rPr lang="en-US" sz="2800" u="sng" kern="1200" dirty="0"/>
            <a:t>all</a:t>
          </a:r>
          <a:r>
            <a:rPr lang="en-US" sz="2800" kern="1200" dirty="0"/>
            <a:t> members </a:t>
          </a:r>
        </a:p>
      </dsp:txBody>
      <dsp:txXfrm>
        <a:off x="828693" y="1266041"/>
        <a:ext cx="7040118" cy="633020"/>
      </dsp:txXfrm>
    </dsp:sp>
    <dsp:sp modelId="{C832A24D-7E98-4286-AC7F-219055DD29CE}">
      <dsp:nvSpPr>
        <dsp:cNvPr id="0" name=""/>
        <dsp:cNvSpPr/>
      </dsp:nvSpPr>
      <dsp:spPr>
        <a:xfrm>
          <a:off x="433055" y="1186914"/>
          <a:ext cx="791276" cy="791276"/>
        </a:xfrm>
        <a:prstGeom prst="ellipse">
          <a:avLst/>
        </a:prstGeom>
        <a:solidFill>
          <a:schemeClr val="lt1">
            <a:hueOff val="0"/>
            <a:satOff val="0"/>
            <a:lumOff val="0"/>
            <a:alphaOff val="0"/>
          </a:schemeClr>
        </a:solidFill>
        <a:ln w="9525" cap="flat" cmpd="sng" algn="ctr">
          <a:solidFill>
            <a:schemeClr val="accent4">
              <a:hueOff val="3137771"/>
              <a:satOff val="-7759"/>
              <a:lumOff val="-4118"/>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828693" y="2215737"/>
          <a:ext cx="7040118" cy="633020"/>
        </a:xfrm>
        <a:prstGeom prst="rect">
          <a:avLst/>
        </a:prstGeom>
        <a:solidFill>
          <a:schemeClr val="accent4">
            <a:hueOff val="6275542"/>
            <a:satOff val="-15517"/>
            <a:lumOff val="-823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Identify, train, and support leaders</a:t>
          </a:r>
        </a:p>
      </dsp:txBody>
      <dsp:txXfrm>
        <a:off x="828693" y="2215737"/>
        <a:ext cx="7040118" cy="633020"/>
      </dsp:txXfrm>
    </dsp:sp>
    <dsp:sp modelId="{9E5C4A51-E485-4BCD-8F5F-92C736E78E2B}">
      <dsp:nvSpPr>
        <dsp:cNvPr id="0" name=""/>
        <dsp:cNvSpPr/>
      </dsp:nvSpPr>
      <dsp:spPr>
        <a:xfrm>
          <a:off x="433055" y="2136609"/>
          <a:ext cx="791276" cy="791276"/>
        </a:xfrm>
        <a:prstGeom prst="ellipse">
          <a:avLst/>
        </a:prstGeom>
        <a:solidFill>
          <a:schemeClr val="lt1">
            <a:hueOff val="0"/>
            <a:satOff val="0"/>
            <a:lumOff val="0"/>
            <a:alphaOff val="0"/>
          </a:schemeClr>
        </a:solidFill>
        <a:ln w="9525" cap="flat" cmpd="sng" algn="ctr">
          <a:solidFill>
            <a:schemeClr val="accent4">
              <a:hueOff val="6275542"/>
              <a:satOff val="-15517"/>
              <a:lumOff val="-8235"/>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C7D9BDF-0C49-45BD-AE7E-94F10CC8871E}">
      <dsp:nvSpPr>
        <dsp:cNvPr id="0" name=""/>
        <dsp:cNvSpPr/>
      </dsp:nvSpPr>
      <dsp:spPr>
        <a:xfrm>
          <a:off x="465767" y="3165433"/>
          <a:ext cx="7403043" cy="633020"/>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Promote and protect rights of </a:t>
          </a:r>
          <a:r>
            <a:rPr lang="en-US" sz="3200" u="sng" kern="1200" dirty="0"/>
            <a:t>all</a:t>
          </a:r>
          <a:r>
            <a:rPr lang="en-US" sz="3200" u="none" kern="1200" dirty="0"/>
            <a:t> members</a:t>
          </a:r>
          <a:endParaRPr lang="en-US" sz="3200" kern="1200" dirty="0"/>
        </a:p>
      </dsp:txBody>
      <dsp:txXfrm>
        <a:off x="465767" y="3165433"/>
        <a:ext cx="7403043" cy="633020"/>
      </dsp:txXfrm>
    </dsp:sp>
    <dsp:sp modelId="{09A1A544-1768-48C2-8162-2727E9A53226}">
      <dsp:nvSpPr>
        <dsp:cNvPr id="0" name=""/>
        <dsp:cNvSpPr/>
      </dsp:nvSpPr>
      <dsp:spPr>
        <a:xfrm>
          <a:off x="70129" y="3086305"/>
          <a:ext cx="791276" cy="791276"/>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4F55B-11BD-4EC5-BA46-60C561852F6C}">
      <dsp:nvSpPr>
        <dsp:cNvPr id="0" name=""/>
        <dsp:cNvSpPr/>
      </dsp:nvSpPr>
      <dsp:spPr>
        <a:xfrm>
          <a:off x="0" y="13429"/>
          <a:ext cx="7498080" cy="68445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baseline="0" dirty="0">
              <a:solidFill>
                <a:schemeClr val="bg1"/>
              </a:solidFill>
            </a:rPr>
            <a:t>Increase the professional development opportunities for all member categories</a:t>
          </a:r>
          <a:endParaRPr lang="en-US" sz="1800" b="1" kern="1200" dirty="0">
            <a:solidFill>
              <a:schemeClr val="bg1"/>
            </a:solidFill>
          </a:endParaRPr>
        </a:p>
      </dsp:txBody>
      <dsp:txXfrm>
        <a:off x="33412" y="46841"/>
        <a:ext cx="7431256" cy="617626"/>
      </dsp:txXfrm>
    </dsp:sp>
    <dsp:sp modelId="{92ADE071-D42C-4F16-BD3A-F58CAD273457}">
      <dsp:nvSpPr>
        <dsp:cNvPr id="0" name=""/>
        <dsp:cNvSpPr/>
      </dsp:nvSpPr>
      <dsp:spPr>
        <a:xfrm>
          <a:off x="0" y="749719"/>
          <a:ext cx="7498080" cy="68445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solidFill>
                <a:schemeClr val="bg1"/>
              </a:solidFill>
            </a:rPr>
            <a:t>Develop our own evaluation system</a:t>
          </a:r>
        </a:p>
      </dsp:txBody>
      <dsp:txXfrm>
        <a:off x="33412" y="783131"/>
        <a:ext cx="7431256" cy="617626"/>
      </dsp:txXfrm>
    </dsp:sp>
    <dsp:sp modelId="{29C7D9A9-BFA4-4129-B430-E2F1BEA95963}">
      <dsp:nvSpPr>
        <dsp:cNvPr id="0" name=""/>
        <dsp:cNvSpPr/>
      </dsp:nvSpPr>
      <dsp:spPr>
        <a:xfrm>
          <a:off x="0" y="1486009"/>
          <a:ext cx="7498080" cy="68445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solidFill>
                <a:schemeClr val="bg1"/>
              </a:solidFill>
            </a:rPr>
            <a:t>Focus on identifying and cultivating leaders representative of all categories of membership</a:t>
          </a:r>
        </a:p>
      </dsp:txBody>
      <dsp:txXfrm>
        <a:off x="33412" y="1519421"/>
        <a:ext cx="7431256" cy="617626"/>
      </dsp:txXfrm>
    </dsp:sp>
    <dsp:sp modelId="{C0221F98-D08E-4873-8BF2-B055570D942F}">
      <dsp:nvSpPr>
        <dsp:cNvPr id="0" name=""/>
        <dsp:cNvSpPr/>
      </dsp:nvSpPr>
      <dsp:spPr>
        <a:xfrm>
          <a:off x="0" y="2222299"/>
          <a:ext cx="7498080" cy="684450"/>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baseline="0" dirty="0">
              <a:solidFill>
                <a:schemeClr val="bg1"/>
              </a:solidFill>
            </a:rPr>
            <a:t>Online professional development</a:t>
          </a:r>
          <a:r>
            <a:rPr lang="en-US" sz="1800" kern="1200" baseline="0" dirty="0"/>
            <a:t>	</a:t>
          </a:r>
          <a:endParaRPr lang="en-US" sz="1800" kern="1200" dirty="0"/>
        </a:p>
      </dsp:txBody>
      <dsp:txXfrm>
        <a:off x="33412" y="2255711"/>
        <a:ext cx="7431256" cy="617626"/>
      </dsp:txXfrm>
    </dsp:sp>
    <dsp:sp modelId="{1B55C623-8FE5-4F96-B334-0C3243E83A47}">
      <dsp:nvSpPr>
        <dsp:cNvPr id="0" name=""/>
        <dsp:cNvSpPr/>
      </dsp:nvSpPr>
      <dsp:spPr>
        <a:xfrm>
          <a:off x="0" y="2958589"/>
          <a:ext cx="7498080" cy="684450"/>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baseline="0" dirty="0">
              <a:solidFill>
                <a:schemeClr val="bg1"/>
              </a:solidFill>
            </a:rPr>
            <a:t>Increase public awareness around ESP groups	</a:t>
          </a:r>
          <a:endParaRPr lang="en-US" sz="1800" b="1" kern="1200" dirty="0">
            <a:solidFill>
              <a:schemeClr val="bg1"/>
            </a:solidFill>
          </a:endParaRPr>
        </a:p>
      </dsp:txBody>
      <dsp:txXfrm>
        <a:off x="33412" y="2992001"/>
        <a:ext cx="7431256" cy="617626"/>
      </dsp:txXfrm>
    </dsp:sp>
    <dsp:sp modelId="{2A9007C8-358D-42F1-949A-EFD224A94B38}">
      <dsp:nvSpPr>
        <dsp:cNvPr id="0" name=""/>
        <dsp:cNvSpPr/>
      </dsp:nvSpPr>
      <dsp:spPr>
        <a:xfrm>
          <a:off x="0" y="3694879"/>
          <a:ext cx="7498080" cy="68445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baseline="0" dirty="0">
              <a:solidFill>
                <a:schemeClr val="bg1"/>
              </a:solidFill>
            </a:rPr>
            <a:t>Leadership Development Program</a:t>
          </a:r>
          <a:endParaRPr lang="en-US" sz="1800" b="1" kern="1200" dirty="0">
            <a:solidFill>
              <a:schemeClr val="bg1"/>
            </a:solidFill>
          </a:endParaRPr>
        </a:p>
      </dsp:txBody>
      <dsp:txXfrm>
        <a:off x="33412" y="3728291"/>
        <a:ext cx="7431256" cy="617626"/>
      </dsp:txXfrm>
    </dsp:sp>
    <dsp:sp modelId="{6449F9CD-4959-4FFA-9BBE-DBDC96984106}">
      <dsp:nvSpPr>
        <dsp:cNvPr id="0" name=""/>
        <dsp:cNvSpPr/>
      </dsp:nvSpPr>
      <dsp:spPr>
        <a:xfrm>
          <a:off x="0" y="4431169"/>
          <a:ext cx="7498080" cy="68445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1" kern="1200" dirty="0">
              <a:solidFill>
                <a:schemeClr val="bg1"/>
              </a:solidFill>
            </a:rPr>
            <a:t>Develop seminar/round table series on different policy issues</a:t>
          </a:r>
        </a:p>
      </dsp:txBody>
      <dsp:txXfrm>
        <a:off x="33412" y="4464581"/>
        <a:ext cx="7431256" cy="6176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65767" y="316345"/>
          <a:ext cx="7403043" cy="633020"/>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Increase member understanding &amp; awareness of why we are involved in politics</a:t>
          </a:r>
        </a:p>
      </dsp:txBody>
      <dsp:txXfrm>
        <a:off x="465767" y="316345"/>
        <a:ext cx="7403043" cy="633020"/>
      </dsp:txXfrm>
    </dsp:sp>
    <dsp:sp modelId="{CE6BFF82-A7C8-4107-B901-CF3D6004B77B}">
      <dsp:nvSpPr>
        <dsp:cNvPr id="0" name=""/>
        <dsp:cNvSpPr/>
      </dsp:nvSpPr>
      <dsp:spPr>
        <a:xfrm>
          <a:off x="70129" y="237218"/>
          <a:ext cx="791276" cy="791276"/>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28693" y="1266041"/>
          <a:ext cx="7040118" cy="633020"/>
        </a:xfrm>
        <a:prstGeom prst="rect">
          <a:avLst/>
        </a:prstGeom>
        <a:solidFill>
          <a:schemeClr val="accent4">
            <a:hueOff val="3137771"/>
            <a:satOff val="-7759"/>
            <a:lumOff val="-411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Increase member interaction with elected &amp; appointed officials (“relationships”)</a:t>
          </a:r>
        </a:p>
      </dsp:txBody>
      <dsp:txXfrm>
        <a:off x="828693" y="1266041"/>
        <a:ext cx="7040118" cy="633020"/>
      </dsp:txXfrm>
    </dsp:sp>
    <dsp:sp modelId="{C832A24D-7E98-4286-AC7F-219055DD29CE}">
      <dsp:nvSpPr>
        <dsp:cNvPr id="0" name=""/>
        <dsp:cNvSpPr/>
      </dsp:nvSpPr>
      <dsp:spPr>
        <a:xfrm>
          <a:off x="433055" y="1186914"/>
          <a:ext cx="791276" cy="791276"/>
        </a:xfrm>
        <a:prstGeom prst="ellipse">
          <a:avLst/>
        </a:prstGeom>
        <a:solidFill>
          <a:schemeClr val="lt1">
            <a:hueOff val="0"/>
            <a:satOff val="0"/>
            <a:lumOff val="0"/>
            <a:alphaOff val="0"/>
          </a:schemeClr>
        </a:solidFill>
        <a:ln w="9525" cap="flat" cmpd="sng" algn="ctr">
          <a:solidFill>
            <a:schemeClr val="accent4">
              <a:hueOff val="3137771"/>
              <a:satOff val="-7759"/>
              <a:lumOff val="-4118"/>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828693" y="2215737"/>
          <a:ext cx="7040118" cy="633020"/>
        </a:xfrm>
        <a:prstGeom prst="rect">
          <a:avLst/>
        </a:prstGeom>
        <a:solidFill>
          <a:schemeClr val="accent4">
            <a:hueOff val="6275542"/>
            <a:satOff val="-15517"/>
            <a:lumOff val="-823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Sustain &amp; increase PAC contributions</a:t>
          </a:r>
        </a:p>
      </dsp:txBody>
      <dsp:txXfrm>
        <a:off x="828693" y="2215737"/>
        <a:ext cx="7040118" cy="633020"/>
      </dsp:txXfrm>
    </dsp:sp>
    <dsp:sp modelId="{9E5C4A51-E485-4BCD-8F5F-92C736E78E2B}">
      <dsp:nvSpPr>
        <dsp:cNvPr id="0" name=""/>
        <dsp:cNvSpPr/>
      </dsp:nvSpPr>
      <dsp:spPr>
        <a:xfrm>
          <a:off x="433055" y="2136609"/>
          <a:ext cx="791276" cy="791276"/>
        </a:xfrm>
        <a:prstGeom prst="ellipse">
          <a:avLst/>
        </a:prstGeom>
        <a:solidFill>
          <a:schemeClr val="lt1">
            <a:hueOff val="0"/>
            <a:satOff val="0"/>
            <a:lumOff val="0"/>
            <a:alphaOff val="0"/>
          </a:schemeClr>
        </a:solidFill>
        <a:ln w="9525" cap="flat" cmpd="sng" algn="ctr">
          <a:solidFill>
            <a:schemeClr val="accent4">
              <a:hueOff val="6275542"/>
              <a:satOff val="-15517"/>
              <a:lumOff val="-8235"/>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C7D9BDF-0C49-45BD-AE7E-94F10CC8871E}">
      <dsp:nvSpPr>
        <dsp:cNvPr id="0" name=""/>
        <dsp:cNvSpPr/>
      </dsp:nvSpPr>
      <dsp:spPr>
        <a:xfrm>
          <a:off x="465767" y="3165433"/>
          <a:ext cx="7403043" cy="633020"/>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Identify &amp; support candidates who support public education regardless of party affiliation</a:t>
          </a:r>
        </a:p>
      </dsp:txBody>
      <dsp:txXfrm>
        <a:off x="465767" y="3165433"/>
        <a:ext cx="7403043" cy="633020"/>
      </dsp:txXfrm>
    </dsp:sp>
    <dsp:sp modelId="{09A1A544-1768-48C2-8162-2727E9A53226}">
      <dsp:nvSpPr>
        <dsp:cNvPr id="0" name=""/>
        <dsp:cNvSpPr/>
      </dsp:nvSpPr>
      <dsp:spPr>
        <a:xfrm>
          <a:off x="70129" y="3086305"/>
          <a:ext cx="791276" cy="791276"/>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4F55B-11BD-4EC5-BA46-60C561852F6C}">
      <dsp:nvSpPr>
        <dsp:cNvPr id="0" name=""/>
        <dsp:cNvSpPr/>
      </dsp:nvSpPr>
      <dsp:spPr>
        <a:xfrm>
          <a:off x="0" y="1009323"/>
          <a:ext cx="7498080" cy="3510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Ongoing education regarding how DSEA is involved in politics</a:t>
          </a:r>
        </a:p>
      </dsp:txBody>
      <dsp:txXfrm>
        <a:off x="17134" y="1026457"/>
        <a:ext cx="7463812" cy="316732"/>
      </dsp:txXfrm>
    </dsp:sp>
    <dsp:sp modelId="{92ADE071-D42C-4F16-BD3A-F58CAD273457}">
      <dsp:nvSpPr>
        <dsp:cNvPr id="0" name=""/>
        <dsp:cNvSpPr/>
      </dsp:nvSpPr>
      <dsp:spPr>
        <a:xfrm>
          <a:off x="0" y="1403523"/>
          <a:ext cx="7498080" cy="3510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Increase member awareness of what is happening in other places and could happen in Delaware</a:t>
          </a:r>
        </a:p>
      </dsp:txBody>
      <dsp:txXfrm>
        <a:off x="17134" y="1420657"/>
        <a:ext cx="7463812" cy="316732"/>
      </dsp:txXfrm>
    </dsp:sp>
    <dsp:sp modelId="{29C7D9A9-BFA4-4129-B430-E2F1BEA95963}">
      <dsp:nvSpPr>
        <dsp:cNvPr id="0" name=""/>
        <dsp:cNvSpPr/>
      </dsp:nvSpPr>
      <dsp:spPr>
        <a:xfrm>
          <a:off x="0" y="1797723"/>
          <a:ext cx="7498080" cy="3510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baseline="0" dirty="0">
              <a:solidFill>
                <a:schemeClr val="bg1"/>
              </a:solidFill>
            </a:rPr>
            <a:t>Have members visit legislators during session</a:t>
          </a:r>
          <a:endParaRPr lang="en-US" sz="1500" b="1" kern="1200" dirty="0">
            <a:solidFill>
              <a:schemeClr val="bg1"/>
            </a:solidFill>
          </a:endParaRPr>
        </a:p>
      </dsp:txBody>
      <dsp:txXfrm>
        <a:off x="17134" y="1814857"/>
        <a:ext cx="7463812" cy="316732"/>
      </dsp:txXfrm>
    </dsp:sp>
    <dsp:sp modelId="{C0221F98-D08E-4873-8BF2-B055570D942F}">
      <dsp:nvSpPr>
        <dsp:cNvPr id="0" name=""/>
        <dsp:cNvSpPr/>
      </dsp:nvSpPr>
      <dsp:spPr>
        <a:xfrm>
          <a:off x="0" y="2191924"/>
          <a:ext cx="7498080" cy="351000"/>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Regular Town Halls – locally, countywide and statewide</a:t>
          </a:r>
        </a:p>
      </dsp:txBody>
      <dsp:txXfrm>
        <a:off x="17134" y="2209058"/>
        <a:ext cx="7463812" cy="316732"/>
      </dsp:txXfrm>
    </dsp:sp>
    <dsp:sp modelId="{1B55C623-8FE5-4F96-B334-0C3243E83A47}">
      <dsp:nvSpPr>
        <dsp:cNvPr id="0" name=""/>
        <dsp:cNvSpPr/>
      </dsp:nvSpPr>
      <dsp:spPr>
        <a:xfrm>
          <a:off x="0" y="2586123"/>
          <a:ext cx="7498080" cy="351000"/>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baseline="0" dirty="0">
              <a:solidFill>
                <a:schemeClr val="bg1"/>
              </a:solidFill>
            </a:rPr>
            <a:t>Train members around modes of participation in process</a:t>
          </a:r>
          <a:r>
            <a:rPr lang="en-US" sz="1500" kern="1200" baseline="0" dirty="0"/>
            <a:t>	</a:t>
          </a:r>
          <a:endParaRPr lang="en-US" sz="1500" kern="1200" dirty="0"/>
        </a:p>
      </dsp:txBody>
      <dsp:txXfrm>
        <a:off x="17134" y="2603257"/>
        <a:ext cx="7463812" cy="316732"/>
      </dsp:txXfrm>
    </dsp:sp>
    <dsp:sp modelId="{2A9007C8-358D-42F1-949A-EFD224A94B38}">
      <dsp:nvSpPr>
        <dsp:cNvPr id="0" name=""/>
        <dsp:cNvSpPr/>
      </dsp:nvSpPr>
      <dsp:spPr>
        <a:xfrm>
          <a:off x="0" y="2980324"/>
          <a:ext cx="7498080" cy="3510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Returns party after elections  sponsored by DSEA</a:t>
          </a:r>
        </a:p>
      </dsp:txBody>
      <dsp:txXfrm>
        <a:off x="17134" y="2997458"/>
        <a:ext cx="7463812" cy="316732"/>
      </dsp:txXfrm>
    </dsp:sp>
    <dsp:sp modelId="{6449F9CD-4959-4FFA-9BBE-DBDC96984106}">
      <dsp:nvSpPr>
        <dsp:cNvPr id="0" name=""/>
        <dsp:cNvSpPr/>
      </dsp:nvSpPr>
      <dsp:spPr>
        <a:xfrm>
          <a:off x="0" y="3374524"/>
          <a:ext cx="7498080" cy="3510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PAC Contests – locals, county, building</a:t>
          </a:r>
        </a:p>
      </dsp:txBody>
      <dsp:txXfrm>
        <a:off x="17134" y="3391658"/>
        <a:ext cx="7463812" cy="316732"/>
      </dsp:txXfrm>
    </dsp:sp>
    <dsp:sp modelId="{C12F42CA-D818-46E8-9514-88875CDC9A7E}">
      <dsp:nvSpPr>
        <dsp:cNvPr id="0" name=""/>
        <dsp:cNvSpPr/>
      </dsp:nvSpPr>
      <dsp:spPr>
        <a:xfrm>
          <a:off x="0" y="3789633"/>
          <a:ext cx="7498080" cy="3510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Legislators to visit rep meetings</a:t>
          </a:r>
        </a:p>
      </dsp:txBody>
      <dsp:txXfrm>
        <a:off x="17134" y="3806767"/>
        <a:ext cx="7463812" cy="3167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627896" y="425544"/>
          <a:ext cx="7296881" cy="822960"/>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71120" rIns="71120" bIns="71120" numCol="1" spcCol="1270" anchor="ctr" anchorCtr="0">
          <a:noAutofit/>
        </a:bodyPr>
        <a:lstStyle/>
        <a:p>
          <a:pPr marL="0" lvl="0" indent="0" algn="l" defTabSz="1244600">
            <a:lnSpc>
              <a:spcPct val="90000"/>
            </a:lnSpc>
            <a:spcBef>
              <a:spcPct val="0"/>
            </a:spcBef>
            <a:spcAft>
              <a:spcPts val="0"/>
            </a:spcAft>
            <a:buNone/>
          </a:pPr>
          <a:r>
            <a:rPr lang="en-US" sz="2800" kern="1200" dirty="0"/>
            <a:t>Partnering with/or supporting efforts to promote equity of opportunity &amp; fair treatment for all </a:t>
          </a:r>
          <a:r>
            <a:rPr lang="en-US" sz="3200" kern="1200" dirty="0"/>
            <a:t>	</a:t>
          </a:r>
        </a:p>
      </dsp:txBody>
      <dsp:txXfrm>
        <a:off x="627896" y="425544"/>
        <a:ext cx="7296881" cy="822960"/>
      </dsp:txXfrm>
    </dsp:sp>
    <dsp:sp modelId="{CE6BFF82-A7C8-4107-B901-CF3D6004B77B}">
      <dsp:nvSpPr>
        <dsp:cNvPr id="0" name=""/>
        <dsp:cNvSpPr/>
      </dsp:nvSpPr>
      <dsp:spPr>
        <a:xfrm>
          <a:off x="57579" y="308610"/>
          <a:ext cx="1028700" cy="1028700"/>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71075" y="1645920"/>
          <a:ext cx="6997735" cy="822960"/>
        </a:xfrm>
        <a:prstGeom prst="rect">
          <a:avLst/>
        </a:prstGeom>
        <a:solidFill>
          <a:schemeClr val="accent4">
            <a:hueOff val="4706656"/>
            <a:satOff val="-11638"/>
            <a:lumOff val="-617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Promoting cultural competency &amp; diversity among our members</a:t>
          </a:r>
        </a:p>
      </dsp:txBody>
      <dsp:txXfrm>
        <a:off x="871075" y="1645920"/>
        <a:ext cx="6997735" cy="822960"/>
      </dsp:txXfrm>
    </dsp:sp>
    <dsp:sp modelId="{C832A24D-7E98-4286-AC7F-219055DD29CE}">
      <dsp:nvSpPr>
        <dsp:cNvPr id="0" name=""/>
        <dsp:cNvSpPr/>
      </dsp:nvSpPr>
      <dsp:spPr>
        <a:xfrm>
          <a:off x="356725" y="1543049"/>
          <a:ext cx="1028700" cy="1028700"/>
        </a:xfrm>
        <a:prstGeom prst="ellipse">
          <a:avLst/>
        </a:prstGeom>
        <a:solidFill>
          <a:schemeClr val="lt1">
            <a:hueOff val="0"/>
            <a:satOff val="0"/>
            <a:lumOff val="0"/>
            <a:alphaOff val="0"/>
          </a:schemeClr>
        </a:solidFill>
        <a:ln w="9525" cap="flat" cmpd="sng" algn="ctr">
          <a:solidFill>
            <a:schemeClr val="accent4">
              <a:hueOff val="4706656"/>
              <a:satOff val="-11638"/>
              <a:lumOff val="-6177"/>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571929" y="2880359"/>
          <a:ext cx="7296881" cy="822960"/>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71120" rIns="71120" bIns="71120" numCol="1" spcCol="1270" anchor="ctr" anchorCtr="0">
          <a:noAutofit/>
        </a:bodyPr>
        <a:lstStyle/>
        <a:p>
          <a:pPr marL="0" lvl="0" indent="0" algn="l" defTabSz="1244600">
            <a:lnSpc>
              <a:spcPct val="90000"/>
            </a:lnSpc>
            <a:spcBef>
              <a:spcPct val="0"/>
            </a:spcBef>
            <a:spcAft>
              <a:spcPct val="35000"/>
            </a:spcAft>
            <a:buNone/>
          </a:pPr>
          <a:r>
            <a:rPr lang="en-US" sz="2800" kern="1200" dirty="0"/>
            <a:t>Protecting rights of educators &amp; students to discuss &amp; promote social justice efforts </a:t>
          </a:r>
        </a:p>
      </dsp:txBody>
      <dsp:txXfrm>
        <a:off x="571929" y="2880359"/>
        <a:ext cx="7296881" cy="822960"/>
      </dsp:txXfrm>
    </dsp:sp>
    <dsp:sp modelId="{9E5C4A51-E485-4BCD-8F5F-92C736E78E2B}">
      <dsp:nvSpPr>
        <dsp:cNvPr id="0" name=""/>
        <dsp:cNvSpPr/>
      </dsp:nvSpPr>
      <dsp:spPr>
        <a:xfrm>
          <a:off x="57579" y="2777490"/>
          <a:ext cx="1028700" cy="1028700"/>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4F55B-11BD-4EC5-BA46-60C561852F6C}">
      <dsp:nvSpPr>
        <dsp:cNvPr id="0" name=""/>
        <dsp:cNvSpPr/>
      </dsp:nvSpPr>
      <dsp:spPr>
        <a:xfrm>
          <a:off x="0" y="131823"/>
          <a:ext cx="7498080" cy="570375"/>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baseline="0" dirty="0">
              <a:solidFill>
                <a:schemeClr val="bg1"/>
              </a:solidFill>
            </a:rPr>
            <a:t>Educate members on what social justice is through broad communication efforts</a:t>
          </a:r>
          <a:endParaRPr lang="en-US" sz="1500" b="1" kern="1200" dirty="0">
            <a:solidFill>
              <a:schemeClr val="bg1"/>
            </a:solidFill>
          </a:endParaRPr>
        </a:p>
      </dsp:txBody>
      <dsp:txXfrm>
        <a:off x="27843" y="159666"/>
        <a:ext cx="7442394" cy="514689"/>
      </dsp:txXfrm>
    </dsp:sp>
    <dsp:sp modelId="{92ADE071-D42C-4F16-BD3A-F58CAD273457}">
      <dsp:nvSpPr>
        <dsp:cNvPr id="0" name=""/>
        <dsp:cNvSpPr/>
      </dsp:nvSpPr>
      <dsp:spPr>
        <a:xfrm>
          <a:off x="0" y="745398"/>
          <a:ext cx="7498080" cy="570375"/>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baseline="0" dirty="0">
              <a:solidFill>
                <a:schemeClr val="bg1"/>
              </a:solidFill>
            </a:rPr>
            <a:t>Monthly articles to members on social justice issues</a:t>
          </a:r>
          <a:endParaRPr lang="en-US" sz="1500" kern="1200" dirty="0">
            <a:solidFill>
              <a:schemeClr val="bg1"/>
            </a:solidFill>
          </a:endParaRPr>
        </a:p>
      </dsp:txBody>
      <dsp:txXfrm>
        <a:off x="27843" y="773241"/>
        <a:ext cx="7442394" cy="514689"/>
      </dsp:txXfrm>
    </dsp:sp>
    <dsp:sp modelId="{29C7D9A9-BFA4-4129-B430-E2F1BEA95963}">
      <dsp:nvSpPr>
        <dsp:cNvPr id="0" name=""/>
        <dsp:cNvSpPr/>
      </dsp:nvSpPr>
      <dsp:spPr>
        <a:xfrm>
          <a:off x="0" y="1358973"/>
          <a:ext cx="7498080" cy="570375"/>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baseline="0" dirty="0">
              <a:solidFill>
                <a:schemeClr val="bg1"/>
              </a:solidFill>
            </a:rPr>
            <a:t>Develop professional development training on cultural competencies</a:t>
          </a:r>
          <a:endParaRPr lang="en-US" sz="1500" b="1" kern="1200" dirty="0">
            <a:solidFill>
              <a:schemeClr val="bg1"/>
            </a:solidFill>
          </a:endParaRPr>
        </a:p>
      </dsp:txBody>
      <dsp:txXfrm>
        <a:off x="27843" y="1386816"/>
        <a:ext cx="7442394" cy="514689"/>
      </dsp:txXfrm>
    </dsp:sp>
    <dsp:sp modelId="{C0221F98-D08E-4873-8BF2-B055570D942F}">
      <dsp:nvSpPr>
        <dsp:cNvPr id="0" name=""/>
        <dsp:cNvSpPr/>
      </dsp:nvSpPr>
      <dsp:spPr>
        <a:xfrm>
          <a:off x="0" y="1972548"/>
          <a:ext cx="7498080" cy="570375"/>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Build relationships with existing social justice organizations and develop an action plan on building level to address social justice</a:t>
          </a:r>
        </a:p>
      </dsp:txBody>
      <dsp:txXfrm>
        <a:off x="27843" y="2000391"/>
        <a:ext cx="7442394" cy="514689"/>
      </dsp:txXfrm>
    </dsp:sp>
    <dsp:sp modelId="{1B55C623-8FE5-4F96-B334-0C3243E83A47}">
      <dsp:nvSpPr>
        <dsp:cNvPr id="0" name=""/>
        <dsp:cNvSpPr/>
      </dsp:nvSpPr>
      <dsp:spPr>
        <a:xfrm>
          <a:off x="0" y="2586123"/>
          <a:ext cx="7498080" cy="570375"/>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baseline="0" dirty="0">
              <a:solidFill>
                <a:schemeClr val="bg1"/>
              </a:solidFill>
            </a:rPr>
            <a:t>Create opportunities to participate in community based cultural events</a:t>
          </a:r>
          <a:r>
            <a:rPr lang="en-US" sz="1500" kern="1200" baseline="0" dirty="0"/>
            <a:t>	</a:t>
          </a:r>
          <a:endParaRPr lang="en-US" sz="1500" kern="1200" dirty="0"/>
        </a:p>
      </dsp:txBody>
      <dsp:txXfrm>
        <a:off x="27843" y="2613966"/>
        <a:ext cx="7442394" cy="514689"/>
      </dsp:txXfrm>
    </dsp:sp>
    <dsp:sp modelId="{2A9007C8-358D-42F1-949A-EFD224A94B38}">
      <dsp:nvSpPr>
        <dsp:cNvPr id="0" name=""/>
        <dsp:cNvSpPr/>
      </dsp:nvSpPr>
      <dsp:spPr>
        <a:xfrm>
          <a:off x="0" y="3199698"/>
          <a:ext cx="7498080" cy="570375"/>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baseline="0" dirty="0">
              <a:solidFill>
                <a:schemeClr val="bg1"/>
              </a:solidFill>
            </a:rPr>
            <a:t>Realign and legitimize the EMAC and HCR</a:t>
          </a:r>
          <a:endParaRPr lang="en-US" sz="1500" b="1" kern="1200" dirty="0">
            <a:solidFill>
              <a:schemeClr val="bg1"/>
            </a:solidFill>
          </a:endParaRPr>
        </a:p>
      </dsp:txBody>
      <dsp:txXfrm>
        <a:off x="27843" y="3227541"/>
        <a:ext cx="7442394" cy="514689"/>
      </dsp:txXfrm>
    </dsp:sp>
    <dsp:sp modelId="{6449F9CD-4959-4FFA-9BBE-DBDC96984106}">
      <dsp:nvSpPr>
        <dsp:cNvPr id="0" name=""/>
        <dsp:cNvSpPr/>
      </dsp:nvSpPr>
      <dsp:spPr>
        <a:xfrm>
          <a:off x="0" y="3846726"/>
          <a:ext cx="7498080" cy="570375"/>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Social Justice Day</a:t>
          </a:r>
        </a:p>
      </dsp:txBody>
      <dsp:txXfrm>
        <a:off x="27843" y="3874569"/>
        <a:ext cx="7442394" cy="514689"/>
      </dsp:txXfrm>
    </dsp:sp>
    <dsp:sp modelId="{C12F42CA-D818-46E8-9514-88875CDC9A7E}">
      <dsp:nvSpPr>
        <dsp:cNvPr id="0" name=""/>
        <dsp:cNvSpPr/>
      </dsp:nvSpPr>
      <dsp:spPr>
        <a:xfrm>
          <a:off x="0" y="4426849"/>
          <a:ext cx="7498080" cy="570375"/>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1" kern="1200" dirty="0">
              <a:solidFill>
                <a:schemeClr val="bg1"/>
              </a:solidFill>
            </a:rPr>
            <a:t>Committee to organize groups for food banks, habitat for humanity, etc.  </a:t>
          </a:r>
        </a:p>
      </dsp:txBody>
      <dsp:txXfrm>
        <a:off x="27843" y="4454692"/>
        <a:ext cx="7442394" cy="51468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4A134-9719-4DFA-8833-20A68BF59952}">
      <dsp:nvSpPr>
        <dsp:cNvPr id="0" name=""/>
        <dsp:cNvSpPr/>
      </dsp:nvSpPr>
      <dsp:spPr>
        <a:xfrm>
          <a:off x="0" y="4039"/>
          <a:ext cx="6195986" cy="13080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Unorganized</a:t>
          </a:r>
        </a:p>
      </dsp:txBody>
      <dsp:txXfrm>
        <a:off x="63854" y="67893"/>
        <a:ext cx="6068278" cy="1180352"/>
      </dsp:txXfrm>
    </dsp:sp>
    <dsp:sp modelId="{B7E52A3B-C7F3-49CD-A574-09E0860A3420}">
      <dsp:nvSpPr>
        <dsp:cNvPr id="0" name=""/>
        <dsp:cNvSpPr/>
      </dsp:nvSpPr>
      <dsp:spPr>
        <a:xfrm>
          <a:off x="0" y="1461860"/>
          <a:ext cx="6195986" cy="1308060"/>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Club</a:t>
          </a:r>
        </a:p>
      </dsp:txBody>
      <dsp:txXfrm>
        <a:off x="63854" y="1525714"/>
        <a:ext cx="6068278" cy="1180352"/>
      </dsp:txXfrm>
    </dsp:sp>
    <dsp:sp modelId="{3EFFB8B4-68BF-4E67-A1E9-C95A740CBA47}">
      <dsp:nvSpPr>
        <dsp:cNvPr id="0" name=""/>
        <dsp:cNvSpPr/>
      </dsp:nvSpPr>
      <dsp:spPr>
        <a:xfrm>
          <a:off x="0" y="2919680"/>
          <a:ext cx="6195986" cy="1308060"/>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Union</a:t>
          </a:r>
        </a:p>
      </dsp:txBody>
      <dsp:txXfrm>
        <a:off x="63854" y="2983534"/>
        <a:ext cx="6068278" cy="1180352"/>
      </dsp:txXfrm>
    </dsp:sp>
    <dsp:sp modelId="{A1272A25-8B14-42FB-AE7C-969CA8F87167}">
      <dsp:nvSpPr>
        <dsp:cNvPr id="0" name=""/>
        <dsp:cNvSpPr/>
      </dsp:nvSpPr>
      <dsp:spPr>
        <a:xfrm>
          <a:off x="0" y="4377500"/>
          <a:ext cx="6195986" cy="1308060"/>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Fighting Union</a:t>
          </a:r>
        </a:p>
      </dsp:txBody>
      <dsp:txXfrm>
        <a:off x="63854" y="4441354"/>
        <a:ext cx="6068278" cy="118035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8919" y="46198"/>
          <a:ext cx="2066437" cy="12398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Dominant</a:t>
          </a:r>
        </a:p>
      </dsp:txBody>
      <dsp:txXfrm>
        <a:off x="8919" y="46198"/>
        <a:ext cx="2066437" cy="1239862"/>
      </dsp:txXfrm>
    </dsp:sp>
    <dsp:sp modelId="{82510ED8-CA44-429A-B6CE-174008FA16D3}">
      <dsp:nvSpPr>
        <dsp:cNvPr id="0" name=""/>
        <dsp:cNvSpPr/>
      </dsp:nvSpPr>
      <dsp:spPr>
        <a:xfrm>
          <a:off x="2273611" y="4576"/>
          <a:ext cx="2066437" cy="123986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Influence</a:t>
          </a:r>
        </a:p>
      </dsp:txBody>
      <dsp:txXfrm>
        <a:off x="2273611" y="4576"/>
        <a:ext cx="2066437" cy="1239862"/>
      </dsp:txXfrm>
    </dsp:sp>
    <dsp:sp modelId="{A68ED619-D189-4D11-8DF4-D046F14CFDB0}">
      <dsp:nvSpPr>
        <dsp:cNvPr id="0" name=""/>
        <dsp:cNvSpPr/>
      </dsp:nvSpPr>
      <dsp:spPr>
        <a:xfrm>
          <a:off x="0" y="1455659"/>
          <a:ext cx="2066437" cy="123986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Conscientious</a:t>
          </a:r>
        </a:p>
      </dsp:txBody>
      <dsp:txXfrm>
        <a:off x="0" y="1455659"/>
        <a:ext cx="2066437" cy="1239862"/>
      </dsp:txXfrm>
    </dsp:sp>
    <dsp:sp modelId="{6125C56B-A0FA-4D7D-9101-7003CE24261D}">
      <dsp:nvSpPr>
        <dsp:cNvPr id="0" name=""/>
        <dsp:cNvSpPr/>
      </dsp:nvSpPr>
      <dsp:spPr>
        <a:xfrm>
          <a:off x="2273611" y="1451082"/>
          <a:ext cx="2066437" cy="123986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Steadiness</a:t>
          </a:r>
        </a:p>
      </dsp:txBody>
      <dsp:txXfrm>
        <a:off x="2273611" y="1451082"/>
        <a:ext cx="2066437" cy="12398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365732" y="52473"/>
          <a:ext cx="2600883" cy="156052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Dominant</a:t>
          </a:r>
        </a:p>
      </dsp:txBody>
      <dsp:txXfrm>
        <a:off x="365732" y="52473"/>
        <a:ext cx="2600883" cy="1560529"/>
      </dsp:txXfrm>
    </dsp:sp>
    <dsp:sp modelId="{82510ED8-CA44-429A-B6CE-174008FA16D3}">
      <dsp:nvSpPr>
        <dsp:cNvPr id="0" name=""/>
        <dsp:cNvSpPr/>
      </dsp:nvSpPr>
      <dsp:spPr>
        <a:xfrm>
          <a:off x="3216144" y="86"/>
          <a:ext cx="2600883" cy="156052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Influence</a:t>
          </a:r>
        </a:p>
      </dsp:txBody>
      <dsp:txXfrm>
        <a:off x="3216144" y="86"/>
        <a:ext cx="2600883" cy="1560529"/>
      </dsp:txXfrm>
    </dsp:sp>
    <dsp:sp modelId="{A68ED619-D189-4D11-8DF4-D046F14CFDB0}">
      <dsp:nvSpPr>
        <dsp:cNvPr id="0" name=""/>
        <dsp:cNvSpPr/>
      </dsp:nvSpPr>
      <dsp:spPr>
        <a:xfrm>
          <a:off x="354496" y="1820792"/>
          <a:ext cx="2600883" cy="156052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Conscientious</a:t>
          </a:r>
        </a:p>
      </dsp:txBody>
      <dsp:txXfrm>
        <a:off x="354496" y="1820792"/>
        <a:ext cx="2600883" cy="1560529"/>
      </dsp:txXfrm>
    </dsp:sp>
    <dsp:sp modelId="{6125C56B-A0FA-4D7D-9101-7003CE24261D}">
      <dsp:nvSpPr>
        <dsp:cNvPr id="0" name=""/>
        <dsp:cNvSpPr/>
      </dsp:nvSpPr>
      <dsp:spPr>
        <a:xfrm>
          <a:off x="3216144" y="1820705"/>
          <a:ext cx="2600883" cy="156052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Steadiness</a:t>
          </a:r>
        </a:p>
      </dsp:txBody>
      <dsp:txXfrm>
        <a:off x="3216144" y="1820705"/>
        <a:ext cx="2600883" cy="156052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13768" y="228398"/>
          <a:ext cx="3189899" cy="191393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Dominant</a:t>
          </a:r>
        </a:p>
      </dsp:txBody>
      <dsp:txXfrm>
        <a:off x="13768" y="228398"/>
        <a:ext cx="3189899" cy="1913939"/>
      </dsp:txXfrm>
    </dsp:sp>
    <dsp:sp modelId="{82510ED8-CA44-429A-B6CE-174008FA16D3}">
      <dsp:nvSpPr>
        <dsp:cNvPr id="0" name=""/>
        <dsp:cNvSpPr/>
      </dsp:nvSpPr>
      <dsp:spPr>
        <a:xfrm>
          <a:off x="3509706" y="164147"/>
          <a:ext cx="3189899" cy="191393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Influence</a:t>
          </a:r>
        </a:p>
      </dsp:txBody>
      <dsp:txXfrm>
        <a:off x="3509706" y="164147"/>
        <a:ext cx="3189899" cy="1913939"/>
      </dsp:txXfrm>
    </dsp:sp>
    <dsp:sp modelId="{A68ED619-D189-4D11-8DF4-D046F14CFDB0}">
      <dsp:nvSpPr>
        <dsp:cNvPr id="0" name=""/>
        <dsp:cNvSpPr/>
      </dsp:nvSpPr>
      <dsp:spPr>
        <a:xfrm>
          <a:off x="0" y="2442647"/>
          <a:ext cx="3189899" cy="191393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Conscientious</a:t>
          </a:r>
        </a:p>
      </dsp:txBody>
      <dsp:txXfrm>
        <a:off x="0" y="2442647"/>
        <a:ext cx="3189899" cy="1913939"/>
      </dsp:txXfrm>
    </dsp:sp>
    <dsp:sp modelId="{6125C56B-A0FA-4D7D-9101-7003CE24261D}">
      <dsp:nvSpPr>
        <dsp:cNvPr id="0" name=""/>
        <dsp:cNvSpPr/>
      </dsp:nvSpPr>
      <dsp:spPr>
        <a:xfrm>
          <a:off x="3509706" y="2397076"/>
          <a:ext cx="3189899" cy="191393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Steadiness</a:t>
          </a:r>
        </a:p>
      </dsp:txBody>
      <dsp:txXfrm>
        <a:off x="3509706" y="2397076"/>
        <a:ext cx="3189899" cy="191393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8919" y="46198"/>
          <a:ext cx="2066437" cy="12398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Dominant</a:t>
          </a:r>
        </a:p>
      </dsp:txBody>
      <dsp:txXfrm>
        <a:off x="8919" y="46198"/>
        <a:ext cx="2066437" cy="1239862"/>
      </dsp:txXfrm>
    </dsp:sp>
    <dsp:sp modelId="{82510ED8-CA44-429A-B6CE-174008FA16D3}">
      <dsp:nvSpPr>
        <dsp:cNvPr id="0" name=""/>
        <dsp:cNvSpPr/>
      </dsp:nvSpPr>
      <dsp:spPr>
        <a:xfrm>
          <a:off x="2273611" y="4576"/>
          <a:ext cx="2066437" cy="123986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Influence</a:t>
          </a:r>
        </a:p>
      </dsp:txBody>
      <dsp:txXfrm>
        <a:off x="2273611" y="4576"/>
        <a:ext cx="2066437" cy="1239862"/>
      </dsp:txXfrm>
    </dsp:sp>
    <dsp:sp modelId="{A68ED619-D189-4D11-8DF4-D046F14CFDB0}">
      <dsp:nvSpPr>
        <dsp:cNvPr id="0" name=""/>
        <dsp:cNvSpPr/>
      </dsp:nvSpPr>
      <dsp:spPr>
        <a:xfrm>
          <a:off x="0" y="1455659"/>
          <a:ext cx="2066437" cy="123986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Conscientious</a:t>
          </a:r>
        </a:p>
      </dsp:txBody>
      <dsp:txXfrm>
        <a:off x="0" y="1455659"/>
        <a:ext cx="2066437" cy="1239862"/>
      </dsp:txXfrm>
    </dsp:sp>
    <dsp:sp modelId="{6125C56B-A0FA-4D7D-9101-7003CE24261D}">
      <dsp:nvSpPr>
        <dsp:cNvPr id="0" name=""/>
        <dsp:cNvSpPr/>
      </dsp:nvSpPr>
      <dsp:spPr>
        <a:xfrm>
          <a:off x="2273611" y="1451082"/>
          <a:ext cx="2066437" cy="123986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Steadiness</a:t>
          </a:r>
        </a:p>
      </dsp:txBody>
      <dsp:txXfrm>
        <a:off x="2273611" y="1451082"/>
        <a:ext cx="2066437" cy="123986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D0750-4FE4-4EF1-AAD3-C822057AACAE}">
      <dsp:nvSpPr>
        <dsp:cNvPr id="0" name=""/>
        <dsp:cNvSpPr/>
      </dsp:nvSpPr>
      <dsp:spPr>
        <a:xfrm>
          <a:off x="0" y="0"/>
          <a:ext cx="8839200" cy="632460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0" y="0"/>
        <a:ext cx="8839200" cy="1897380"/>
      </dsp:txXfrm>
    </dsp:sp>
    <dsp:sp modelId="{B4B4AF7E-6667-4869-B241-FD37E3A5513F}">
      <dsp:nvSpPr>
        <dsp:cNvPr id="0" name=""/>
        <dsp:cNvSpPr/>
      </dsp:nvSpPr>
      <dsp:spPr>
        <a:xfrm>
          <a:off x="883919" y="1898576"/>
          <a:ext cx="7071360" cy="73166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  Communications</a:t>
          </a:r>
        </a:p>
      </dsp:txBody>
      <dsp:txXfrm>
        <a:off x="905349" y="1920006"/>
        <a:ext cx="7028500" cy="688807"/>
      </dsp:txXfrm>
    </dsp:sp>
    <dsp:sp modelId="{FC824529-6A6D-4C12-956C-BE1953C50B48}">
      <dsp:nvSpPr>
        <dsp:cNvPr id="0" name=""/>
        <dsp:cNvSpPr/>
      </dsp:nvSpPr>
      <dsp:spPr>
        <a:xfrm>
          <a:off x="883919" y="2742808"/>
          <a:ext cx="7071360" cy="731667"/>
        </a:xfrm>
        <a:prstGeom prst="roundRect">
          <a:avLst>
            <a:gd name="adj" fmla="val 10000"/>
          </a:avLst>
        </a:prstGeom>
        <a:solidFill>
          <a:schemeClr val="accent5">
            <a:hueOff val="-4870578"/>
            <a:satOff val="-5060"/>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Organizing</a:t>
          </a:r>
          <a:endParaRPr lang="en-US" sz="3600" kern="1200" dirty="0"/>
        </a:p>
      </dsp:txBody>
      <dsp:txXfrm>
        <a:off x="905349" y="2764238"/>
        <a:ext cx="7028500" cy="688807"/>
      </dsp:txXfrm>
    </dsp:sp>
    <dsp:sp modelId="{746416B7-3118-4930-B005-C1F4D2D79463}">
      <dsp:nvSpPr>
        <dsp:cNvPr id="0" name=""/>
        <dsp:cNvSpPr/>
      </dsp:nvSpPr>
      <dsp:spPr>
        <a:xfrm>
          <a:off x="883919" y="3587041"/>
          <a:ext cx="7071360" cy="731667"/>
        </a:xfrm>
        <a:prstGeom prst="roundRect">
          <a:avLst>
            <a:gd name="adj" fmla="val 1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Leading the Profession</a:t>
          </a:r>
          <a:endParaRPr lang="en-US" sz="3600" kern="1200" dirty="0"/>
        </a:p>
      </dsp:txBody>
      <dsp:txXfrm>
        <a:off x="905349" y="3608471"/>
        <a:ext cx="7028500" cy="688807"/>
      </dsp:txXfrm>
    </dsp:sp>
    <dsp:sp modelId="{F9251375-5512-4604-A145-163140D0D49E}">
      <dsp:nvSpPr>
        <dsp:cNvPr id="0" name=""/>
        <dsp:cNvSpPr/>
      </dsp:nvSpPr>
      <dsp:spPr>
        <a:xfrm>
          <a:off x="883919" y="4431273"/>
          <a:ext cx="7071360" cy="731667"/>
        </a:xfrm>
        <a:prstGeom prst="roundRect">
          <a:avLst>
            <a:gd name="adj" fmla="val 10000"/>
          </a:avLst>
        </a:prstGeom>
        <a:solidFill>
          <a:schemeClr val="accent5">
            <a:hueOff val="-14611736"/>
            <a:satOff val="-15179"/>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Political Engagement</a:t>
          </a:r>
          <a:endParaRPr lang="en-US" sz="3600" kern="1200" dirty="0"/>
        </a:p>
      </dsp:txBody>
      <dsp:txXfrm>
        <a:off x="905349" y="4452703"/>
        <a:ext cx="7028500" cy="688807"/>
      </dsp:txXfrm>
    </dsp:sp>
    <dsp:sp modelId="{5C8F494D-1C20-4D23-95B8-031EEC7D5B08}">
      <dsp:nvSpPr>
        <dsp:cNvPr id="0" name=""/>
        <dsp:cNvSpPr/>
      </dsp:nvSpPr>
      <dsp:spPr>
        <a:xfrm>
          <a:off x="883919" y="5275505"/>
          <a:ext cx="7071360" cy="731667"/>
        </a:xfrm>
        <a:prstGeom prst="roundRect">
          <a:avLst>
            <a:gd name="adj" fmla="val 1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Social Justice</a:t>
          </a:r>
          <a:endParaRPr lang="en-US" sz="3600" kern="1200" dirty="0"/>
        </a:p>
      </dsp:txBody>
      <dsp:txXfrm>
        <a:off x="905349" y="5296935"/>
        <a:ext cx="7028500" cy="68880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D0750-4FE4-4EF1-AAD3-C822057AACAE}">
      <dsp:nvSpPr>
        <dsp:cNvPr id="0" name=""/>
        <dsp:cNvSpPr/>
      </dsp:nvSpPr>
      <dsp:spPr>
        <a:xfrm>
          <a:off x="0" y="0"/>
          <a:ext cx="8839200" cy="632460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0" y="0"/>
        <a:ext cx="8839200" cy="1897380"/>
      </dsp:txXfrm>
    </dsp:sp>
    <dsp:sp modelId="{B4B4AF7E-6667-4869-B241-FD37E3A5513F}">
      <dsp:nvSpPr>
        <dsp:cNvPr id="0" name=""/>
        <dsp:cNvSpPr/>
      </dsp:nvSpPr>
      <dsp:spPr>
        <a:xfrm>
          <a:off x="883919" y="1898576"/>
          <a:ext cx="7071360" cy="73166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  Communications</a:t>
          </a:r>
        </a:p>
      </dsp:txBody>
      <dsp:txXfrm>
        <a:off x="905349" y="1920006"/>
        <a:ext cx="7028500" cy="688807"/>
      </dsp:txXfrm>
    </dsp:sp>
    <dsp:sp modelId="{FC824529-6A6D-4C12-956C-BE1953C50B48}">
      <dsp:nvSpPr>
        <dsp:cNvPr id="0" name=""/>
        <dsp:cNvSpPr/>
      </dsp:nvSpPr>
      <dsp:spPr>
        <a:xfrm>
          <a:off x="883919" y="2742808"/>
          <a:ext cx="7071360" cy="731667"/>
        </a:xfrm>
        <a:prstGeom prst="roundRect">
          <a:avLst>
            <a:gd name="adj" fmla="val 10000"/>
          </a:avLst>
        </a:prstGeom>
        <a:solidFill>
          <a:schemeClr val="accent5">
            <a:hueOff val="-4870578"/>
            <a:satOff val="-5060"/>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Organizing</a:t>
          </a:r>
          <a:endParaRPr lang="en-US" sz="3600" kern="1200" dirty="0"/>
        </a:p>
      </dsp:txBody>
      <dsp:txXfrm>
        <a:off x="905349" y="2764238"/>
        <a:ext cx="7028500" cy="688807"/>
      </dsp:txXfrm>
    </dsp:sp>
    <dsp:sp modelId="{746416B7-3118-4930-B005-C1F4D2D79463}">
      <dsp:nvSpPr>
        <dsp:cNvPr id="0" name=""/>
        <dsp:cNvSpPr/>
      </dsp:nvSpPr>
      <dsp:spPr>
        <a:xfrm>
          <a:off x="883919" y="3587041"/>
          <a:ext cx="7071360" cy="731667"/>
        </a:xfrm>
        <a:prstGeom prst="roundRect">
          <a:avLst>
            <a:gd name="adj" fmla="val 1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Leading the Profession</a:t>
          </a:r>
          <a:endParaRPr lang="en-US" sz="3600" kern="1200" dirty="0"/>
        </a:p>
      </dsp:txBody>
      <dsp:txXfrm>
        <a:off x="905349" y="3608471"/>
        <a:ext cx="7028500" cy="688807"/>
      </dsp:txXfrm>
    </dsp:sp>
    <dsp:sp modelId="{F9251375-5512-4604-A145-163140D0D49E}">
      <dsp:nvSpPr>
        <dsp:cNvPr id="0" name=""/>
        <dsp:cNvSpPr/>
      </dsp:nvSpPr>
      <dsp:spPr>
        <a:xfrm>
          <a:off x="883919" y="4431273"/>
          <a:ext cx="7071360" cy="731667"/>
        </a:xfrm>
        <a:prstGeom prst="roundRect">
          <a:avLst>
            <a:gd name="adj" fmla="val 10000"/>
          </a:avLst>
        </a:prstGeom>
        <a:solidFill>
          <a:schemeClr val="accent5">
            <a:hueOff val="-14611736"/>
            <a:satOff val="-15179"/>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Political Engagement</a:t>
          </a:r>
          <a:endParaRPr lang="en-US" sz="3600" kern="1200" dirty="0"/>
        </a:p>
      </dsp:txBody>
      <dsp:txXfrm>
        <a:off x="905349" y="4452703"/>
        <a:ext cx="7028500" cy="688807"/>
      </dsp:txXfrm>
    </dsp:sp>
    <dsp:sp modelId="{5C8F494D-1C20-4D23-95B8-031EEC7D5B08}">
      <dsp:nvSpPr>
        <dsp:cNvPr id="0" name=""/>
        <dsp:cNvSpPr/>
      </dsp:nvSpPr>
      <dsp:spPr>
        <a:xfrm>
          <a:off x="883919" y="5275505"/>
          <a:ext cx="7071360" cy="731667"/>
        </a:xfrm>
        <a:prstGeom prst="roundRect">
          <a:avLst>
            <a:gd name="adj" fmla="val 1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en-US" sz="3600" kern="1200"/>
            <a:t>  Social Justice</a:t>
          </a:r>
          <a:endParaRPr lang="en-US" sz="3600" kern="1200" dirty="0"/>
        </a:p>
      </dsp:txBody>
      <dsp:txXfrm>
        <a:off x="905349" y="5296935"/>
        <a:ext cx="7028500" cy="688807"/>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8/11/2025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8/11/2025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94352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1318458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813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1745093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2169453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will line</a:t>
            </a:r>
            <a:r>
              <a:rPr lang="en-US" baseline="0" dirty="0"/>
              <a:t> up in order of nearest to farthest from Baton Rouge – They will then fold the line in half so that those on the nearest end of the line end up talking to the farthest end of the line</a:t>
            </a:r>
            <a:endParaRPr lang="en-US" dirty="0"/>
          </a:p>
        </p:txBody>
      </p:sp>
      <p:sp>
        <p:nvSpPr>
          <p:cNvPr id="4" name="Slide Number Placeholder 3"/>
          <p:cNvSpPr>
            <a:spLocks noGrp="1"/>
          </p:cNvSpPr>
          <p:nvPr>
            <p:ph type="sldNum" sz="quarter" idx="10"/>
          </p:nvPr>
        </p:nvSpPr>
        <p:spPr/>
        <p:txBody>
          <a:bodyPr/>
          <a:lstStyle/>
          <a:p>
            <a:fld id="{5445BC7F-458E-45F7-A6B4-7C108DDEA11B}" type="slidenum">
              <a:rPr lang="en-US" smtClean="0"/>
              <a:t>15</a:t>
            </a:fld>
            <a:endParaRPr lang="en-US"/>
          </a:p>
        </p:txBody>
      </p:sp>
    </p:spTree>
    <p:extLst>
      <p:ext uri="{BB962C8B-B14F-4D97-AF65-F5344CB8AC3E}">
        <p14:creationId xmlns:p14="http://schemas.microsoft.com/office/powerpoint/2010/main" val="1449941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16</a:t>
            </a:fld>
            <a:endParaRPr lang="en-US"/>
          </a:p>
        </p:txBody>
      </p:sp>
    </p:spTree>
    <p:extLst>
      <p:ext uri="{BB962C8B-B14F-4D97-AF65-F5344CB8AC3E}">
        <p14:creationId xmlns:p14="http://schemas.microsoft.com/office/powerpoint/2010/main" val="3156410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E2DFE-0C3E-18D5-DB97-3BF2455D1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8B099-BEEF-A21D-1032-0C1EA88FE9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D409C-1F74-B2B6-D085-6AD73E281990}"/>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D3E27D2C-D27F-0381-B5E6-8D12FE62858E}"/>
              </a:ext>
            </a:extLst>
          </p:cNvPr>
          <p:cNvSpPr>
            <a:spLocks noGrp="1"/>
          </p:cNvSpPr>
          <p:nvPr>
            <p:ph type="sldNum" sz="quarter" idx="5"/>
          </p:nvPr>
        </p:nvSpPr>
        <p:spPr/>
        <p:txBody>
          <a:bodyPr/>
          <a:lstStyle/>
          <a:p>
            <a:fld id="{979DA763-8D56-48F7-A1A9-3B4AE30C1F04}" type="slidenum">
              <a:rPr lang="en-US" smtClean="0"/>
              <a:t>18</a:t>
            </a:fld>
            <a:endParaRPr lang="en-US"/>
          </a:p>
        </p:txBody>
      </p:sp>
    </p:spTree>
    <p:extLst>
      <p:ext uri="{BB962C8B-B14F-4D97-AF65-F5344CB8AC3E}">
        <p14:creationId xmlns:p14="http://schemas.microsoft.com/office/powerpoint/2010/main" val="3196542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12 min. Let's take a moment. How have the attacks impacted our schools and our communities? 6 min. Find someone to pair with to share. 6 min Group discussion</a:t>
            </a:r>
            <a:endParaRPr lang="en-US">
              <a:solidFill>
                <a:srgbClr val="444444"/>
              </a:solidFill>
            </a:endParaRPr>
          </a:p>
          <a:p>
            <a:endParaRPr lang="en-US">
              <a:solidFill>
                <a:srgbClr val="444444"/>
              </a:solidFill>
            </a:endParaRPr>
          </a:p>
          <a:p>
            <a:r>
              <a:rPr lang="en-US"/>
              <a:t>15 min. By small groups: Each table discusses one of these questions. (Facilitators can pop in for guidance as needed.)</a:t>
            </a:r>
            <a:endParaRPr lang="en-US">
              <a:solidFill>
                <a:srgbClr val="444444"/>
              </a:solidFill>
            </a:endParaRPr>
          </a:p>
          <a:p>
            <a:endParaRPr lang="en-US">
              <a:solidFill>
                <a:srgbClr val="444444"/>
              </a:solidFill>
            </a:endParaRPr>
          </a:p>
          <a:p>
            <a:r>
              <a:rPr lang="en-US"/>
              <a:t>Shared analysis - </a:t>
            </a:r>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22</a:t>
            </a:fld>
            <a:endParaRPr lang="en-US"/>
          </a:p>
        </p:txBody>
      </p:sp>
    </p:spTree>
    <p:extLst>
      <p:ext uri="{BB962C8B-B14F-4D97-AF65-F5344CB8AC3E}">
        <p14:creationId xmlns:p14="http://schemas.microsoft.com/office/powerpoint/2010/main" val="4083664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F197B-89CB-3A1D-78E1-4658349EF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DFEB30-A937-E5F3-7AB5-AB88F0D36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9F570-AB53-51C2-3E14-132A6D2B918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596E91E2-AB21-08F0-8176-C41ECFA285B8}"/>
              </a:ext>
            </a:extLst>
          </p:cNvPr>
          <p:cNvSpPr>
            <a:spLocks noGrp="1"/>
          </p:cNvSpPr>
          <p:nvPr>
            <p:ph type="sldNum" sz="quarter" idx="5"/>
          </p:nvPr>
        </p:nvSpPr>
        <p:spPr/>
        <p:txBody>
          <a:bodyPr/>
          <a:lstStyle/>
          <a:p>
            <a:fld id="{979DA763-8D56-48F7-A1A9-3B4AE30C1F04}" type="slidenum">
              <a:rPr lang="en-US" smtClean="0"/>
              <a:t>26</a:t>
            </a:fld>
            <a:endParaRPr lang="en-US"/>
          </a:p>
        </p:txBody>
      </p:sp>
    </p:spTree>
    <p:extLst>
      <p:ext uri="{BB962C8B-B14F-4D97-AF65-F5344CB8AC3E}">
        <p14:creationId xmlns:p14="http://schemas.microsoft.com/office/powerpoint/2010/main" val="3707789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a:t>Welcome</a:t>
            </a:r>
            <a:r>
              <a:rPr lang="en-US" sz="1400" baseline="0" dirty="0"/>
              <a:t> to the FY 2016 and FY2017 Proposed Budget Presentation.  It is great to see so many new faces as well as those delegates who have participated in the budget process before.</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0965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a:t>And from what we heard, the governance in concert with the</a:t>
            </a:r>
            <a:r>
              <a:rPr lang="en-US" sz="1400" baseline="0" dirty="0"/>
              <a:t> </a:t>
            </a:r>
            <a:r>
              <a:rPr lang="en-US" sz="1400" dirty="0"/>
              <a:t>Executive</a:t>
            </a:r>
            <a:r>
              <a:rPr lang="en-US" sz="1400" baseline="0" dirty="0"/>
              <a:t> Board and staff developed our strategic focus areas.  </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9190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a:t>These goals were</a:t>
            </a:r>
            <a:r>
              <a:rPr lang="en-US" sz="1400" baseline="0" dirty="0"/>
              <a:t> derived specifically for the communications focus area. The first two goals are similar to the communications goals in previous strategic plans.  An expanded goal is that we are going to promote DSEA in a way that focuses on the “why” why do we care about excessive testing—why do we care about the socio economic base that our students come from—why do we continue to engage new members and encourage them to participate in union business.  Another addition is the goal to promote and to respond to member feedback.  This gives the membership ownership of the communications processes.  </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4089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a:t>Here are some activities that were funded through the Communications</a:t>
            </a:r>
            <a:r>
              <a:rPr lang="en-US" sz="1400" baseline="0" dirty="0"/>
              <a:t> budget request.</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9946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a:t>The goals for organizing focus on the recruitment and engagement</a:t>
            </a:r>
            <a:r>
              <a:rPr lang="en-US" sz="1400" baseline="0" dirty="0"/>
              <a:t> of members, identification and training of leaders and strengthening our connection with members, labor partners and the community.</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4089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a:t>Here</a:t>
            </a:r>
            <a:r>
              <a:rPr lang="en-US" sz="1400" baseline="0" dirty="0"/>
              <a:t> are some of the activities that were funded as a result of the program requests.  </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9946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a:t>The goals of leading</a:t>
            </a:r>
            <a:r>
              <a:rPr lang="en-US" sz="1400" baseline="0" dirty="0"/>
              <a:t> the profession focus on student based, educator led public education, promoting professional growth for all members, leadership development, and promoting and protecting the rights of all members.   </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4089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a:t>Here are some of the activities</a:t>
            </a:r>
            <a:r>
              <a:rPr lang="en-US" sz="1400" baseline="0" dirty="0"/>
              <a:t> that were funded through the program requests.  </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9946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a:t>You may have heard the statement “If you are in education you are in politics” while</a:t>
            </a:r>
            <a:r>
              <a:rPr lang="en-US" sz="1400" baseline="0" dirty="0"/>
              <a:t> very true not all of our members understand why we are involved in politics.  Increasing that awareness will help us to meet the other goals of political engagement focus to increase member interaction with elected and appointed officials, sustain and increase PAC contributions, and identify and support candidates who support public education regardless of party affiliation.</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4089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a:t>These are the activities funded</a:t>
            </a:r>
            <a:r>
              <a:rPr lang="en-US" sz="1400" baseline="0" dirty="0"/>
              <a:t> through the political engagement budget request.  </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99460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a:t>Social justice goals promote equity for all</a:t>
            </a:r>
            <a:r>
              <a:rPr lang="en-US" sz="1400" baseline="0" dirty="0"/>
              <a:t> and respect  for the cultural diversity of our membership and community base.</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4089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a:t>Here are some of the activities funded through the program</a:t>
            </a:r>
            <a:r>
              <a:rPr lang="en-US" sz="1400" baseline="0" dirty="0"/>
              <a:t> requests.</a:t>
            </a:r>
            <a:endParaRPr lang="en-US" sz="1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5C477B-AA95-4FCA-975C-90D5D472785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9946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42082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1796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7387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3533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55</a:t>
            </a:fld>
            <a:endParaRPr lang="en-US"/>
          </a:p>
        </p:txBody>
      </p:sp>
    </p:spTree>
    <p:extLst>
      <p:ext uri="{BB962C8B-B14F-4D97-AF65-F5344CB8AC3E}">
        <p14:creationId xmlns:p14="http://schemas.microsoft.com/office/powerpoint/2010/main" val="2194408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57</a:t>
            </a:fld>
            <a:endParaRPr lang="en-US"/>
          </a:p>
        </p:txBody>
      </p:sp>
    </p:spTree>
    <p:extLst>
      <p:ext uri="{BB962C8B-B14F-4D97-AF65-F5344CB8AC3E}">
        <p14:creationId xmlns:p14="http://schemas.microsoft.com/office/powerpoint/2010/main" val="1943674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58</a:t>
            </a:fld>
            <a:endParaRPr lang="en-US"/>
          </a:p>
        </p:txBody>
      </p:sp>
    </p:spTree>
    <p:extLst>
      <p:ext uri="{BB962C8B-B14F-4D97-AF65-F5344CB8AC3E}">
        <p14:creationId xmlns:p14="http://schemas.microsoft.com/office/powerpoint/2010/main" val="1035510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64</a:t>
            </a:fld>
            <a:endParaRPr lang="en-US"/>
          </a:p>
        </p:txBody>
      </p:sp>
    </p:spTree>
    <p:extLst>
      <p:ext uri="{BB962C8B-B14F-4D97-AF65-F5344CB8AC3E}">
        <p14:creationId xmlns:p14="http://schemas.microsoft.com/office/powerpoint/2010/main" val="40284113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9E453-FFCB-0A55-F3D5-CA3D0D4CBC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EE4540-4990-D87E-39DA-2449EA3F1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D8BB5-4E3D-D7EB-ED7D-C47E444F9326}"/>
              </a:ext>
            </a:extLst>
          </p:cNvPr>
          <p:cNvSpPr>
            <a:spLocks noGrp="1"/>
          </p:cNvSpPr>
          <p:nvPr>
            <p:ph type="body" idx="1"/>
          </p:nvPr>
        </p:nvSpPr>
        <p:spPr/>
        <p:txBody>
          <a:bodyPr/>
          <a:lstStyle/>
          <a:p>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81D3FCB6-8EA9-634E-780F-BBB1C46B5157}"/>
              </a:ext>
            </a:extLst>
          </p:cNvPr>
          <p:cNvSpPr>
            <a:spLocks noGrp="1"/>
          </p:cNvSpPr>
          <p:nvPr>
            <p:ph type="sldNum" sz="quarter" idx="5"/>
          </p:nvPr>
        </p:nvSpPr>
        <p:spPr/>
        <p:txBody>
          <a:bodyPr/>
          <a:lstStyle/>
          <a:p>
            <a:fld id="{979DA763-8D56-48F7-A1A9-3B4AE30C1F04}" type="slidenum">
              <a:rPr lang="en-US" smtClean="0"/>
              <a:t>75</a:t>
            </a:fld>
            <a:endParaRPr lang="en-US"/>
          </a:p>
        </p:txBody>
      </p:sp>
    </p:spTree>
    <p:extLst>
      <p:ext uri="{BB962C8B-B14F-4D97-AF65-F5344CB8AC3E}">
        <p14:creationId xmlns:p14="http://schemas.microsoft.com/office/powerpoint/2010/main" val="27464385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98AA3-B8EB-1CD8-5EA1-3C7C13CF4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995C3-0707-55C6-759E-9D2830F13E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ABABC-BD21-BD66-C5C0-9DF775E3312A}"/>
              </a:ext>
            </a:extLst>
          </p:cNvPr>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0D16FDA1-5A4E-C7BD-D673-DC06AFDA28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6111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D448D-053A-B659-F917-68224E59B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4E4C1-A0A3-7E31-2472-9D2AA1D27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1E477-A17D-BD4D-8848-E76F036186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281EC0-BB3C-E4D8-5F67-581814999AE7}"/>
              </a:ext>
            </a:extLst>
          </p:cNvPr>
          <p:cNvSpPr>
            <a:spLocks noGrp="1"/>
          </p:cNvSpPr>
          <p:nvPr>
            <p:ph type="sldNum" sz="quarter" idx="5"/>
          </p:nvPr>
        </p:nvSpPr>
        <p:spPr/>
        <p:txBody>
          <a:bodyPr/>
          <a:lstStyle/>
          <a:p>
            <a:fld id="{979DA763-8D56-48F7-A1A9-3B4AE30C1F04}" type="slidenum">
              <a:rPr lang="en-US" smtClean="0"/>
              <a:t>80</a:t>
            </a:fld>
            <a:endParaRPr lang="en-US"/>
          </a:p>
        </p:txBody>
      </p:sp>
    </p:spTree>
    <p:extLst>
      <p:ext uri="{BB962C8B-B14F-4D97-AF65-F5344CB8AC3E}">
        <p14:creationId xmlns:p14="http://schemas.microsoft.com/office/powerpoint/2010/main" val="856962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66EEB-4637-447C-845C-3E6E6530C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A54CC-171C-5DA8-32D1-9BE85A449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D24E0E-2262-4FBC-8CE6-16CF93590231}"/>
              </a:ext>
            </a:extLst>
          </p:cNvPr>
          <p:cNvSpPr>
            <a:spLocks noGrp="1"/>
          </p:cNvSpPr>
          <p:nvPr>
            <p:ph type="body" idx="1"/>
          </p:nvPr>
        </p:nvSpPr>
        <p:spPr/>
        <p:txBody>
          <a:bodyPr>
            <a:normAutofit/>
          </a:bodyPr>
          <a:lstStyle/>
          <a:p>
            <a:r>
              <a:rPr lang="en-US" dirty="0"/>
              <a:t>Carol</a:t>
            </a:r>
          </a:p>
        </p:txBody>
      </p:sp>
      <p:sp>
        <p:nvSpPr>
          <p:cNvPr id="4" name="Slide Number Placeholder 3">
            <a:extLst>
              <a:ext uri="{FF2B5EF4-FFF2-40B4-BE49-F238E27FC236}">
                <a16:creationId xmlns:a16="http://schemas.microsoft.com/office/drawing/2014/main" id="{380DC33C-9CE0-60B7-B9B3-77A495714FA0}"/>
              </a:ext>
            </a:extLst>
          </p:cNvPr>
          <p:cNvSpPr>
            <a:spLocks noGrp="1"/>
          </p:cNvSpPr>
          <p:nvPr>
            <p:ph type="sldNum" sz="quarter" idx="10"/>
          </p:nvPr>
        </p:nvSpPr>
        <p:spPr/>
        <p:txBody>
          <a:bodyPr/>
          <a:lstStyle/>
          <a:p>
            <a:fld id="{908AE670-4CAA-4A08-9C74-F397BE70A5EA}" type="slidenum">
              <a:rPr lang="en-US" smtClean="0"/>
              <a:pPr/>
              <a:t>91</a:t>
            </a:fld>
            <a:endParaRPr lang="en-US" dirty="0"/>
          </a:p>
        </p:txBody>
      </p:sp>
    </p:spTree>
    <p:extLst>
      <p:ext uri="{BB962C8B-B14F-4D97-AF65-F5344CB8AC3E}">
        <p14:creationId xmlns:p14="http://schemas.microsoft.com/office/powerpoint/2010/main" val="524573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9E08E-14AB-27C1-FB57-152A183D4C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E12151-5FB2-576C-B594-8FDB33D79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EA32C-D4E2-1D91-2E41-8D9F091C0A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CAEF66-67B4-490F-9A32-12AEFE6DE739}"/>
              </a:ext>
            </a:extLst>
          </p:cNvPr>
          <p:cNvSpPr>
            <a:spLocks noGrp="1"/>
          </p:cNvSpPr>
          <p:nvPr>
            <p:ph type="sldNum" sz="quarter" idx="10"/>
          </p:nvPr>
        </p:nvSpPr>
        <p:spPr/>
        <p:txBody>
          <a:bodyPr/>
          <a:lstStyle/>
          <a:p>
            <a:fld id="{908AE670-4CAA-4A08-9C74-F397BE70A5EA}" type="slidenum">
              <a:rPr lang="en-US" smtClean="0"/>
              <a:pPr/>
              <a:t>93</a:t>
            </a:fld>
            <a:endParaRPr lang="en-US"/>
          </a:p>
        </p:txBody>
      </p:sp>
    </p:spTree>
    <p:extLst>
      <p:ext uri="{BB962C8B-B14F-4D97-AF65-F5344CB8AC3E}">
        <p14:creationId xmlns:p14="http://schemas.microsoft.com/office/powerpoint/2010/main" val="18612102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57717-E27D-05AF-EC9D-3B99499DA1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F6FBC-B852-E0B1-9CF2-28E1AE0A17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52CA0-8C71-BAEB-27CC-A5A247C482E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25BA9AF5-AA58-0E9B-548E-A62576C2CC6C}"/>
              </a:ext>
            </a:extLst>
          </p:cNvPr>
          <p:cNvSpPr>
            <a:spLocks noGrp="1"/>
          </p:cNvSpPr>
          <p:nvPr>
            <p:ph type="sldNum" sz="quarter" idx="5"/>
          </p:nvPr>
        </p:nvSpPr>
        <p:spPr/>
        <p:txBody>
          <a:bodyPr/>
          <a:lstStyle/>
          <a:p>
            <a:fld id="{979DA763-8D56-48F7-A1A9-3B4AE30C1F04}" type="slidenum">
              <a:rPr lang="en-US" smtClean="0"/>
              <a:t>98</a:t>
            </a:fld>
            <a:endParaRPr lang="en-US"/>
          </a:p>
        </p:txBody>
      </p:sp>
    </p:spTree>
    <p:extLst>
      <p:ext uri="{BB962C8B-B14F-4D97-AF65-F5344CB8AC3E}">
        <p14:creationId xmlns:p14="http://schemas.microsoft.com/office/powerpoint/2010/main" val="3278528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E6357-011F-9CBD-BF50-51A6EDB39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70C21-EB75-C020-DB18-D3697DD6CA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CCDAD-79A1-AB14-0B9A-E06E391CA638}"/>
              </a:ext>
            </a:extLst>
          </p:cNvPr>
          <p:cNvSpPr>
            <a:spLocks noGrp="1"/>
          </p:cNvSpPr>
          <p:nvPr>
            <p:ph type="body" idx="1"/>
          </p:nvPr>
        </p:nvSpPr>
        <p:spPr/>
        <p:txBody>
          <a:bodyPr/>
          <a:lstStyle/>
          <a:p>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215BD2AB-3A8A-A905-FF56-379795253CF5}"/>
              </a:ext>
            </a:extLst>
          </p:cNvPr>
          <p:cNvSpPr>
            <a:spLocks noGrp="1"/>
          </p:cNvSpPr>
          <p:nvPr>
            <p:ph type="sldNum" sz="quarter" idx="5"/>
          </p:nvPr>
        </p:nvSpPr>
        <p:spPr/>
        <p:txBody>
          <a:bodyPr/>
          <a:lstStyle/>
          <a:p>
            <a:fld id="{979DA763-8D56-48F7-A1A9-3B4AE30C1F04}" type="slidenum">
              <a:rPr lang="en-US" smtClean="0"/>
              <a:t>107</a:t>
            </a:fld>
            <a:endParaRPr lang="en-US"/>
          </a:p>
        </p:txBody>
      </p:sp>
    </p:spTree>
    <p:extLst>
      <p:ext uri="{BB962C8B-B14F-4D97-AF65-F5344CB8AC3E}">
        <p14:creationId xmlns:p14="http://schemas.microsoft.com/office/powerpoint/2010/main" val="6057164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86756-763F-E246-56F9-B11ED35584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A69DA0-2F9A-4ED9-26A0-C565704AF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62D95-BEEB-B1F3-9EB0-187D4825860B}"/>
              </a:ext>
            </a:extLst>
          </p:cNvPr>
          <p:cNvSpPr>
            <a:spLocks noGrp="1"/>
          </p:cNvSpPr>
          <p:nvPr>
            <p:ph type="body" idx="1"/>
          </p:nvPr>
        </p:nvSpPr>
        <p:spPr/>
        <p:txBody>
          <a:bodyPr/>
          <a:lstStyle/>
          <a:p>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2016E9E6-0D66-504F-A50E-E1B14D245046}"/>
              </a:ext>
            </a:extLst>
          </p:cNvPr>
          <p:cNvSpPr>
            <a:spLocks noGrp="1"/>
          </p:cNvSpPr>
          <p:nvPr>
            <p:ph type="sldNum" sz="quarter" idx="5"/>
          </p:nvPr>
        </p:nvSpPr>
        <p:spPr/>
        <p:txBody>
          <a:bodyPr/>
          <a:lstStyle/>
          <a:p>
            <a:fld id="{979DA763-8D56-48F7-A1A9-3B4AE30C1F04}" type="slidenum">
              <a:rPr lang="en-US" smtClean="0"/>
              <a:t>116</a:t>
            </a:fld>
            <a:endParaRPr lang="en-US"/>
          </a:p>
        </p:txBody>
      </p:sp>
    </p:spTree>
    <p:extLst>
      <p:ext uri="{BB962C8B-B14F-4D97-AF65-F5344CB8AC3E}">
        <p14:creationId xmlns:p14="http://schemas.microsoft.com/office/powerpoint/2010/main" val="3761284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117</a:t>
            </a:fld>
            <a:endParaRPr lang="en-US"/>
          </a:p>
        </p:txBody>
      </p:sp>
    </p:spTree>
    <p:extLst>
      <p:ext uri="{BB962C8B-B14F-4D97-AF65-F5344CB8AC3E}">
        <p14:creationId xmlns:p14="http://schemas.microsoft.com/office/powerpoint/2010/main" val="3458115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129</a:t>
            </a:fld>
            <a:endParaRPr lang="en-US"/>
          </a:p>
        </p:txBody>
      </p:sp>
    </p:spTree>
    <p:extLst>
      <p:ext uri="{BB962C8B-B14F-4D97-AF65-F5344CB8AC3E}">
        <p14:creationId xmlns:p14="http://schemas.microsoft.com/office/powerpoint/2010/main" val="1208107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8/11/2025</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smtClean="0"/>
              <a:t>8/11/2025</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8/11/2025</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8/11/2025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8/11/2025</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8/11/2025</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8/11/2025</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8/11/2025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8/11/2025</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8/11/2025</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8/11/2025</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609441" y="274637"/>
            <a:ext cx="10969943"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441" y="1600201"/>
            <a:ext cx="10969943"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Tree>
    <p:extLst>
      <p:ext uri="{BB962C8B-B14F-4D97-AF65-F5344CB8AC3E}">
        <p14:creationId xmlns:p14="http://schemas.microsoft.com/office/powerpoint/2010/main" val="277135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289008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12188825" cy="4572000"/>
          </a:xfrm>
          <a:prstGeom prst="rect">
            <a:avLst/>
          </a:prstGeom>
        </p:spPr>
      </p:pic>
      <p:sp>
        <p:nvSpPr>
          <p:cNvPr id="4" name="Date Placeholder 3"/>
          <p:cNvSpPr>
            <a:spLocks noGrp="1"/>
          </p:cNvSpPr>
          <p:nvPr>
            <p:ph type="dt" sz="half" idx="10"/>
          </p:nvPr>
        </p:nvSpPr>
        <p:spPr/>
        <p:txBody>
          <a:bodyPr/>
          <a:lstStyle/>
          <a:p>
            <a:fld id="{6CC6BEAB-F04D-4870-B5F2-3DEDB89127EB}" type="datetime1">
              <a:rPr lang="en-US" smtClean="0"/>
              <a:pPr/>
              <a:t>8/11/2025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
        <p:nvSpPr>
          <p:cNvPr id="3" name="Subtitle 2"/>
          <p:cNvSpPr>
            <a:spLocks noGrp="1"/>
          </p:cNvSpPr>
          <p:nvPr>
            <p:ph type="subTitle" idx="1"/>
          </p:nvPr>
        </p:nvSpPr>
        <p:spPr>
          <a:xfrm>
            <a:off x="1625176" y="3886200"/>
            <a:ext cx="8532178"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914162" y="2007889"/>
            <a:ext cx="10360501" cy="1470025"/>
          </a:xfrm>
        </p:spPr>
        <p:txBody>
          <a:bodyPr/>
          <a:lstStyle>
            <a:lvl1pPr algn="ctr">
              <a:defRPr sz="3200"/>
            </a:lvl1pPr>
          </a:lstStyle>
          <a:p>
            <a:r>
              <a:rPr lang="en-US"/>
              <a:t>Click to edit Master title style</a:t>
            </a:r>
            <a:endParaRPr lang="en-US" dirty="0"/>
          </a:p>
        </p:txBody>
      </p:sp>
    </p:spTree>
    <p:extLst>
      <p:ext uri="{BB962C8B-B14F-4D97-AF65-F5344CB8AC3E}">
        <p14:creationId xmlns:p14="http://schemas.microsoft.com/office/powerpoint/2010/main" val="3348806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589" y="274638"/>
            <a:ext cx="10563648"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37707410-040C-4709-9D8D-16418CF532AE}" type="datetime1">
              <a:rPr lang="en-US" smtClean="0"/>
              <a:pPr/>
              <a:t>8/11/2025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
        <p:nvSpPr>
          <p:cNvPr id="8" name="Content Placeholder 7"/>
          <p:cNvSpPr>
            <a:spLocks noGrp="1"/>
          </p:cNvSpPr>
          <p:nvPr>
            <p:ph sz="quarter" idx="13"/>
          </p:nvPr>
        </p:nvSpPr>
        <p:spPr>
          <a:xfrm>
            <a:off x="812589" y="1600200"/>
            <a:ext cx="1056364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23311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589" y="4962526"/>
            <a:ext cx="10510746"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12589" y="3462339"/>
            <a:ext cx="10510746"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2F599C-22F6-48A0-8A03-1AD872BDE5A3}" type="datetime1">
              <a:rPr lang="en-US" smtClean="0"/>
              <a:pPr/>
              <a:t>8/11/2025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6582868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812588" y="1600200"/>
            <a:ext cx="4977104"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399133" y="1600200"/>
            <a:ext cx="4977104"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589" y="274638"/>
            <a:ext cx="10563648"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74432A57-FFDE-483E-965E-A241D2224978}" type="datetime1">
              <a:rPr lang="en-US" smtClean="0"/>
              <a:pPr/>
              <a:t>8/11/2025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1066251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6399133" y="2209800"/>
            <a:ext cx="4977104"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812588" y="2209800"/>
            <a:ext cx="4977104"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589" y="274638"/>
            <a:ext cx="10563648"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588" y="1600200"/>
            <a:ext cx="4977104"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399133" y="1600200"/>
            <a:ext cx="4977104"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DB8CE081-5FD0-46B1-8FCF-0E830C200330}" type="datetime1">
              <a:rPr lang="en-US" smtClean="0"/>
              <a:pPr/>
              <a:t>8/11/2025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3007569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589" y="274638"/>
            <a:ext cx="10563648"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0D21ED-56A7-4CFF-BB9A-D1DFF341CEF8}" type="datetime1">
              <a:rPr lang="en-US" smtClean="0"/>
              <a:pPr/>
              <a:t>8/11/2025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927195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F83F56-2F19-4663-AA5A-02F34B5487C7}" type="datetime1">
              <a:rPr lang="en-US" smtClean="0"/>
              <a:pPr/>
              <a:t>8/11/2025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41172083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5281824" y="1447800"/>
            <a:ext cx="6195986"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6651" y="1447800"/>
            <a:ext cx="3961368"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16651" y="2547892"/>
            <a:ext cx="3961368"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0AA436-F110-4C62-B8A3-199424D90FB3}" type="datetime1">
              <a:rPr lang="en-US" smtClean="0"/>
              <a:pPr/>
              <a:t>8/11/2025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3946775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12188825" cy="6858000"/>
          </a:xfrm>
          <a:prstGeom prst="rect">
            <a:avLst/>
          </a:prstGeom>
        </p:spPr>
      </p:pic>
      <p:sp>
        <p:nvSpPr>
          <p:cNvPr id="2" name="Title 1"/>
          <p:cNvSpPr>
            <a:spLocks noGrp="1"/>
          </p:cNvSpPr>
          <p:nvPr>
            <p:ph type="title"/>
          </p:nvPr>
        </p:nvSpPr>
        <p:spPr>
          <a:xfrm>
            <a:off x="812588" y="1447800"/>
            <a:ext cx="3961368"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6208175" y="1447800"/>
            <a:ext cx="4558621"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12588" y="2547891"/>
            <a:ext cx="3961368"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C96F94-7688-4642-A99E-3A3F666C2B79}" type="datetime1">
              <a:rPr lang="en-US" smtClean="0"/>
              <a:pPr/>
              <a:t>8/11/2025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10049568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41EF42-7F5A-4569-A2AD-1E9833BE9F03}" type="datetime1">
              <a:rPr lang="en-US" smtClean="0"/>
              <a:pPr/>
              <a:t>8/11/2025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347103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54758-4821-4532-A1DD-66BA2F000729}" type="datetime1">
              <a:rPr lang="en-US" smtClean="0"/>
              <a:pPr/>
              <a:t>8/11/2025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2236129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smtClean="0"/>
              <a:t>8/11/2025</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58691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Tx">
  <p:cSld name="1_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8/11/2025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100713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8/11/2025</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5">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5" cstate="print"/>
          <a:stretch>
            <a:fillRect/>
          </a:stretch>
        </p:blipFill>
        <p:spPr>
          <a:xfrm>
            <a:off x="0" y="0"/>
            <a:ext cx="12188825" cy="6858000"/>
          </a:xfrm>
          <a:prstGeom prst="rect">
            <a:avLst/>
          </a:prstGeom>
        </p:spPr>
      </p:pic>
      <p:sp>
        <p:nvSpPr>
          <p:cNvPr id="2" name="Title Placeholder 1"/>
          <p:cNvSpPr>
            <a:spLocks noGrp="1"/>
          </p:cNvSpPr>
          <p:nvPr>
            <p:ph type="title"/>
          </p:nvPr>
        </p:nvSpPr>
        <p:spPr>
          <a:xfrm>
            <a:off x="812589" y="274638"/>
            <a:ext cx="10563648"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812589" y="1600201"/>
            <a:ext cx="10563648"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18016" y="6356351"/>
            <a:ext cx="2031471"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0A2A9B6-1D93-4839-82C4-AF0E799BC95F}" type="datetime1">
              <a:rPr lang="en-US" smtClean="0"/>
              <a:pPr/>
              <a:t>8/11/2025</a:t>
            </a:fld>
            <a:endParaRPr lang="en-US" dirty="0"/>
          </a:p>
        </p:txBody>
      </p:sp>
      <p:sp>
        <p:nvSpPr>
          <p:cNvPr id="5" name="Footer Placeholder 4"/>
          <p:cNvSpPr>
            <a:spLocks noGrp="1"/>
          </p:cNvSpPr>
          <p:nvPr>
            <p:ph type="ftr" sz="quarter" idx="3"/>
          </p:nvPr>
        </p:nvSpPr>
        <p:spPr>
          <a:xfrm>
            <a:off x="812588" y="6356351"/>
            <a:ext cx="3859795"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10055781" y="6356351"/>
            <a:ext cx="1320456" cy="365125"/>
          </a:xfrm>
          <a:prstGeom prst="rect">
            <a:avLst/>
          </a:prstGeom>
        </p:spPr>
        <p:txBody>
          <a:bodyPr vert="horz" lIns="91440" tIns="45720" rIns="91440" bIns="45720" rtlCol="0" anchor="ctr"/>
          <a:lstStyle>
            <a:lvl1pPr algn="r">
              <a:defRPr sz="1100" baseline="0">
                <a:solidFill>
                  <a:schemeClr val="tx1"/>
                </a:solidFill>
              </a:defRPr>
            </a:lvl1pPr>
          </a:lstStyle>
          <a:p>
            <a:fld id="{6FEDB489-1064-6746-B14B-B8588511B532}" type="slidenum">
              <a:rPr lang="en-US" smtClean="0"/>
              <a:pPr/>
              <a:t>‹#›</a:t>
            </a:fld>
            <a:endParaRPr lang="en-US" dirty="0"/>
          </a:p>
        </p:txBody>
      </p:sp>
    </p:spTree>
    <p:extLst>
      <p:ext uri="{BB962C8B-B14F-4D97-AF65-F5344CB8AC3E}">
        <p14:creationId xmlns:p14="http://schemas.microsoft.com/office/powerpoint/2010/main" val="2455355633"/>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hf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1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8.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28.png"/><Relationship Id="rId7" Type="http://schemas.openxmlformats.org/officeDocument/2006/relationships/diagramColors" Target="../diagrams/colors13.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7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1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589212" y="3581400"/>
            <a:ext cx="9172465" cy="1460927"/>
          </a:xfrm>
        </p:spPr>
        <p:txBody>
          <a:bodyPr>
            <a:noAutofit/>
          </a:bodyPr>
          <a:lstStyle/>
          <a:p>
            <a:r>
              <a:rPr lang="en-US" b="1" dirty="0"/>
              <a:t>DSEA Board of Directors</a:t>
            </a:r>
            <a:br>
              <a:rPr lang="en-US" sz="6600" b="1" dirty="0"/>
            </a:br>
            <a:br>
              <a:rPr lang="en-US" sz="6600" b="1" dirty="0"/>
            </a:br>
            <a:r>
              <a:rPr lang="en-US" sz="4000" b="1" dirty="0"/>
              <a:t>From Purpose </a:t>
            </a:r>
            <a:br>
              <a:rPr lang="en-US" sz="4000" b="1" dirty="0"/>
            </a:br>
            <a:r>
              <a:rPr lang="en-US" sz="4000" b="1" dirty="0"/>
              <a:t>to Plan Day 1</a:t>
            </a:r>
          </a:p>
        </p:txBody>
      </p:sp>
      <p:sp>
        <p:nvSpPr>
          <p:cNvPr id="7" name="Subtitle 6"/>
          <p:cNvSpPr>
            <a:spLocks noGrp="1"/>
          </p:cNvSpPr>
          <p:nvPr>
            <p:ph type="subTitle" idx="1"/>
          </p:nvPr>
        </p:nvSpPr>
        <p:spPr>
          <a:xfrm>
            <a:off x="7923212" y="6248400"/>
            <a:ext cx="9141619" cy="1655331"/>
          </a:xfrm>
        </p:spPr>
        <p:txBody>
          <a:bodyPr>
            <a:normAutofit/>
          </a:bodyPr>
          <a:lstStyle/>
          <a:p>
            <a:r>
              <a:rPr lang="en-US" dirty="0"/>
              <a:t>Ellen Holmes </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715" y="3124200"/>
            <a:ext cx="4438010" cy="2958673"/>
          </a:xfrm>
          <a:prstGeom prst="rect">
            <a:avLst/>
          </a:prstGeom>
        </p:spPr>
      </p:pic>
    </p:spTree>
    <p:extLst>
      <p:ext uri="{BB962C8B-B14F-4D97-AF65-F5344CB8AC3E}">
        <p14:creationId xmlns:p14="http://schemas.microsoft.com/office/powerpoint/2010/main" val="2287282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449061" y="-1676400"/>
            <a:ext cx="12188825" cy="80904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531812" y="-619919"/>
            <a:ext cx="9782801" cy="1239837"/>
          </a:xfrm>
        </p:spPr>
        <p:txBody>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684213" y="725959"/>
            <a:ext cx="11277600" cy="5111017"/>
          </a:xfrm>
        </p:spPr>
        <p:txBody>
          <a:bodyPr vert="horz" lIns="0" tIns="45708" rIns="0" bIns="45708" rtlCol="0" anchor="t">
            <a:noAutofit/>
          </a:bodyPr>
          <a:lstStyle/>
          <a:p>
            <a:pPr marL="0" indent="0">
              <a:buNone/>
            </a:pPr>
            <a:r>
              <a:rPr lang="en-US" sz="3599" dirty="0"/>
              <a:t>We begin by acknowledging that through a history of colonization and brutality, we are currently on the traditional lands stewarded by generations of </a:t>
            </a:r>
            <a:r>
              <a:rPr lang="en-US" sz="3600" dirty="0"/>
              <a:t>the Lenape, also called the </a:t>
            </a:r>
            <a:r>
              <a:rPr lang="en-US" sz="3600" dirty="0" err="1"/>
              <a:t>Lenni</a:t>
            </a:r>
            <a:r>
              <a:rPr lang="en-US" sz="3600" dirty="0"/>
              <a:t> Lenape and the Delaware</a:t>
            </a:r>
            <a:r>
              <a:rPr lang="en-US" sz="3599" dirty="0"/>
              <a:t>.</a:t>
            </a:r>
            <a:endParaRPr lang="en-US" sz="3599" dirty="0">
              <a:cs typeface="Calibri"/>
            </a:endParaRPr>
          </a:p>
          <a:p>
            <a:pPr marL="0" indent="0">
              <a:buNone/>
            </a:pPr>
            <a:r>
              <a:rPr lang="en-US" sz="3599" dirty="0">
                <a:cs typeface="Calibri"/>
              </a:rPr>
              <a:t>We honor these indigenous people, all elders, past, present, and emerging. We are called to learn and share these learnings about their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1035555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8413" y="1805345"/>
            <a:ext cx="4377132" cy="43771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588973" y="-304800"/>
            <a:ext cx="9782801" cy="1239837"/>
          </a:xfrm>
        </p:spPr>
        <p:txBody>
          <a:bodyPr/>
          <a:lstStyle/>
          <a:p>
            <a:r>
              <a:rPr lang="en-US" b="1" dirty="0"/>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989012" y="935037"/>
            <a:ext cx="6858000" cy="5465763"/>
          </a:xfrm>
        </p:spPr>
        <p:txBody>
          <a:bodyPr vert="horz" lIns="0" tIns="45708" rIns="0" bIns="45708" rtlCol="0" anchor="t">
            <a:normAutofit/>
          </a:bodyPr>
          <a:lstStyle/>
          <a:p>
            <a:r>
              <a:rPr lang="en-US" sz="4000" dirty="0"/>
              <a:t>Getting Started and Building Our Community</a:t>
            </a:r>
          </a:p>
          <a:p>
            <a:r>
              <a:rPr lang="en-US" sz="4000" dirty="0"/>
              <a:t>Shared Analysis of Power Building</a:t>
            </a:r>
          </a:p>
          <a:p>
            <a:r>
              <a:rPr lang="en-US" sz="4000" dirty="0"/>
              <a:t>Revisiting and Practicing The Skill of Dialogue</a:t>
            </a:r>
          </a:p>
          <a:p>
            <a:endParaRPr lang="en-US" sz="4000" dirty="0"/>
          </a:p>
        </p:txBody>
      </p:sp>
    </p:spTree>
    <p:extLst>
      <p:ext uri="{BB962C8B-B14F-4D97-AF65-F5344CB8AC3E}">
        <p14:creationId xmlns:p14="http://schemas.microsoft.com/office/powerpoint/2010/main" val="201885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55575" y="-181652"/>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dirty="0"/>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78535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078969" y="776935"/>
            <a:ext cx="5297268" cy="5422877"/>
          </a:xfrm>
        </p:spPr>
        <p:txBody>
          <a:bodyPr vert="horz" lIns="0" tIns="45708" rIns="0" bIns="45708" rtlCol="0" anchor="t">
            <a:normAutofit/>
          </a:bodyPr>
          <a:lstStyle/>
          <a:p>
            <a:r>
              <a:rPr lang="en-US" sz="3600" dirty="0"/>
              <a:t>Agreements on how we will work together for our time allow both learners and facilitator a structure to manage learning and mediate challenges. </a:t>
            </a:r>
          </a:p>
          <a:p>
            <a:endParaRPr lang="en-US" sz="3600" dirty="0"/>
          </a:p>
          <a:p>
            <a:r>
              <a:rPr lang="en-US" sz="3600" dirty="0"/>
              <a:t>They support good communication. </a:t>
            </a:r>
          </a:p>
        </p:txBody>
      </p:sp>
      <p:pic>
        <p:nvPicPr>
          <p:cNvPr id="5" name="Picture 2" descr="A picture containing text, red&#10;&#10;Description automatically generated">
            <a:extLst>
              <a:ext uri="{FF2B5EF4-FFF2-40B4-BE49-F238E27FC236}">
                <a16:creationId xmlns:a16="http://schemas.microsoft.com/office/drawing/2014/main" id="{DA43F981-2D4F-A2E3-9F0E-E944D1792934}"/>
              </a:ext>
            </a:extLst>
          </p:cNvPr>
          <p:cNvPicPr>
            <a:picLocks noChangeAspect="1" noChangeArrowheads="1"/>
          </p:cNvPicPr>
          <p:nvPr/>
        </p:nvPicPr>
        <p:blipFill rotWithShape="1">
          <a:blip r:embed="rId3"/>
          <a:srcRect l="15931" t="-287" r="14971" b="-287"/>
          <a:stretch/>
        </p:blipFill>
        <p:spPr bwMode="auto">
          <a:xfrm>
            <a:off x="836612" y="1676400"/>
            <a:ext cx="4671917" cy="4523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50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Time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6399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0"/>
            <a:ext cx="9782801" cy="1239837"/>
          </a:xfrm>
        </p:spPr>
        <p:txBody>
          <a:bodyPr>
            <a:normAutofit/>
          </a:bodyPr>
          <a:lstStyle/>
          <a:p>
            <a:r>
              <a:rPr lang="en-US" sz="4800" b="1" dirty="0"/>
              <a:t>Your Core Values</a:t>
            </a:r>
          </a:p>
        </p:txBody>
      </p:sp>
      <p:sp>
        <p:nvSpPr>
          <p:cNvPr id="3" name="Content Placeholder 2"/>
          <p:cNvSpPr>
            <a:spLocks noGrp="1"/>
          </p:cNvSpPr>
          <p:nvPr>
            <p:ph idx="1"/>
          </p:nvPr>
        </p:nvSpPr>
        <p:spPr>
          <a:xfrm>
            <a:off x="836612" y="1600200"/>
            <a:ext cx="10539625" cy="4572000"/>
          </a:xfrm>
        </p:spPr>
        <p:txBody>
          <a:bodyPr>
            <a:noAutofit/>
          </a:bodyPr>
          <a:lstStyle/>
          <a:p>
            <a:pPr marL="0" indent="0">
              <a:buNone/>
            </a:pPr>
            <a:r>
              <a:rPr lang="en-US" sz="4800" i="1" dirty="0"/>
              <a:t>Core values are the fundamental beliefs of a person. These guiding principles dictate behavior and can help people understand the difference between right and wrong. These can often be expressed in one or two words.</a:t>
            </a:r>
            <a:endParaRPr lang="en-US" sz="4800" dirty="0"/>
          </a:p>
        </p:txBody>
      </p:sp>
    </p:spTree>
    <p:extLst>
      <p:ext uri="{BB962C8B-B14F-4D97-AF65-F5344CB8AC3E}">
        <p14:creationId xmlns:p14="http://schemas.microsoft.com/office/powerpoint/2010/main" val="1865626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BA1C9-7B3D-480F-BE32-52593B79060D}"/>
              </a:ext>
            </a:extLst>
          </p:cNvPr>
          <p:cNvSpPr>
            <a:spLocks noGrp="1"/>
          </p:cNvSpPr>
          <p:nvPr>
            <p:ph type="title"/>
          </p:nvPr>
        </p:nvSpPr>
        <p:spPr>
          <a:xfrm>
            <a:off x="476953" y="517593"/>
            <a:ext cx="11219630" cy="5584331"/>
          </a:xfrm>
        </p:spPr>
        <p:txBody>
          <a:bodyPr>
            <a:normAutofit fontScale="90000"/>
          </a:bodyPr>
          <a:lstStyle/>
          <a:p>
            <a:pPr algn="ctr"/>
            <a:r>
              <a:rPr lang="en-US" sz="7998" dirty="0">
                <a:solidFill>
                  <a:srgbClr val="383B59"/>
                </a:solidFill>
              </a:rPr>
              <a:t>Ellen</a:t>
            </a:r>
            <a:br>
              <a:rPr lang="en-US" sz="7998" dirty="0">
                <a:solidFill>
                  <a:srgbClr val="383B59"/>
                </a:solidFill>
              </a:rPr>
            </a:br>
            <a:r>
              <a:rPr lang="en-US" sz="7998" dirty="0">
                <a:solidFill>
                  <a:srgbClr val="383B59"/>
                </a:solidFill>
              </a:rPr>
              <a:t>She, her</a:t>
            </a:r>
            <a:br>
              <a:rPr lang="en-US" sz="7998" dirty="0">
                <a:solidFill>
                  <a:srgbClr val="383B59"/>
                </a:solidFill>
              </a:rPr>
            </a:br>
            <a:r>
              <a:rPr lang="en-US" sz="7998" dirty="0">
                <a:solidFill>
                  <a:srgbClr val="383B59"/>
                </a:solidFill>
              </a:rPr>
              <a:t>“Protect Home”</a:t>
            </a:r>
            <a:br>
              <a:rPr lang="en-US" sz="7998" dirty="0">
                <a:solidFill>
                  <a:srgbClr val="383B59"/>
                </a:solidFill>
              </a:rPr>
            </a:br>
            <a:r>
              <a:rPr lang="en-US" sz="7998" dirty="0">
                <a:solidFill>
                  <a:srgbClr val="383B59"/>
                </a:solidFill>
              </a:rPr>
              <a:t>Organizational Specialist</a:t>
            </a:r>
            <a:br>
              <a:rPr lang="en-US" sz="7998" dirty="0">
                <a:solidFill>
                  <a:srgbClr val="383B59"/>
                </a:solidFill>
              </a:rPr>
            </a:br>
            <a:r>
              <a:rPr lang="en-US" sz="7998" dirty="0">
                <a:solidFill>
                  <a:srgbClr val="383B59"/>
                </a:solidFill>
              </a:rPr>
              <a:t>Use your handout to record yours. a</a:t>
            </a:r>
            <a:endParaRPr lang="en-US" sz="7998" dirty="0">
              <a:solidFill>
                <a:srgbClr val="383B59"/>
              </a:solidFill>
              <a:cs typeface="Calibri Light"/>
            </a:endParaRPr>
          </a:p>
        </p:txBody>
      </p:sp>
      <p:sp>
        <p:nvSpPr>
          <p:cNvPr id="9" name="Content Placeholder 8">
            <a:extLst>
              <a:ext uri="{FF2B5EF4-FFF2-40B4-BE49-F238E27FC236}">
                <a16:creationId xmlns:a16="http://schemas.microsoft.com/office/drawing/2014/main" id="{C08D80F4-EF5F-0956-B4A2-189917434C2F}"/>
              </a:ext>
            </a:extLst>
          </p:cNvPr>
          <p:cNvSpPr>
            <a:spLocks noGrp="1"/>
          </p:cNvSpPr>
          <p:nvPr>
            <p:ph idx="1"/>
          </p:nvPr>
        </p:nvSpPr>
        <p:spPr>
          <a:xfrm>
            <a:off x="492242" y="2791021"/>
            <a:ext cx="3084041" cy="3310904"/>
          </a:xfrm>
        </p:spPr>
        <p:txBody>
          <a:bodyPr>
            <a:normAutofit/>
          </a:bodyPr>
          <a:lstStyle/>
          <a:p>
            <a:endParaRPr lang="en-US" sz="1600"/>
          </a:p>
        </p:txBody>
      </p:sp>
    </p:spTree>
    <p:extLst>
      <p:ext uri="{BB962C8B-B14F-4D97-AF65-F5344CB8AC3E}">
        <p14:creationId xmlns:p14="http://schemas.microsoft.com/office/powerpoint/2010/main" val="1837046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7796505" y="883919"/>
            <a:ext cx="4488172" cy="4526281"/>
          </a:xfrm>
        </p:spPr>
        <p:txBody>
          <a:bodyPr vert="horz" lIns="91416" tIns="45708" rIns="91416" bIns="45708" rtlCol="0" anchor="b">
            <a:normAutofit/>
          </a:bodyPr>
          <a:lstStyle/>
          <a:p>
            <a:r>
              <a:rPr lang="en-US" sz="6598" dirty="0">
                <a:solidFill>
                  <a:schemeClr val="tx1">
                    <a:lumMod val="85000"/>
                    <a:lumOff val="15000"/>
                  </a:schemeClr>
                </a:solidFill>
              </a:rPr>
              <a:t>Name Pronouns</a:t>
            </a:r>
            <a:br>
              <a:rPr lang="en-US" sz="6598" dirty="0">
                <a:solidFill>
                  <a:schemeClr val="tx1">
                    <a:lumMod val="85000"/>
                    <a:lumOff val="15000"/>
                  </a:schemeClr>
                </a:solidFill>
              </a:rPr>
            </a:br>
            <a:r>
              <a:rPr lang="en-US" sz="6598" dirty="0">
                <a:solidFill>
                  <a:schemeClr val="tx1">
                    <a:lumMod val="85000"/>
                    <a:lumOff val="15000"/>
                  </a:schemeClr>
                </a:solidFill>
              </a:rPr>
              <a:t>Role</a:t>
            </a:r>
            <a:br>
              <a:rPr lang="en-US" sz="6598" dirty="0">
                <a:solidFill>
                  <a:schemeClr val="tx1">
                    <a:lumMod val="85000"/>
                    <a:lumOff val="15000"/>
                  </a:schemeClr>
                </a:solidFill>
              </a:rPr>
            </a:br>
            <a:r>
              <a:rPr lang="en-US" sz="6598" dirty="0">
                <a:solidFill>
                  <a:schemeClr val="tx1">
                    <a:lumMod val="85000"/>
                    <a:lumOff val="15000"/>
                  </a:schemeClr>
                </a:solidFill>
              </a:rPr>
              <a:t>Core Value</a:t>
            </a:r>
          </a:p>
        </p:txBody>
      </p:sp>
      <p:pic>
        <p:nvPicPr>
          <p:cNvPr id="2053" name="Picture 2" descr="Image result for who are we?">
            <a:extLst>
              <a:ext uri="{FF2B5EF4-FFF2-40B4-BE49-F238E27FC236}">
                <a16:creationId xmlns:a16="http://schemas.microsoft.com/office/drawing/2014/main" id="{053C5C57-66EB-4E25-BF0B-B25F714023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20472330">
            <a:off x="580638" y="1902965"/>
            <a:ext cx="6763680" cy="37876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94FE011-7258-4637-9DC7-253680B7894B}"/>
              </a:ext>
            </a:extLst>
          </p:cNvPr>
          <p:cNvSpPr txBox="1"/>
          <p:nvPr/>
        </p:nvSpPr>
        <p:spPr>
          <a:xfrm>
            <a:off x="760412" y="152400"/>
            <a:ext cx="11287772" cy="923010"/>
          </a:xfrm>
          <a:prstGeom prst="rect">
            <a:avLst/>
          </a:prstGeom>
          <a:noFill/>
        </p:spPr>
        <p:txBody>
          <a:bodyPr wrap="square" rtlCol="0">
            <a:spAutoFit/>
          </a:bodyPr>
          <a:lstStyle/>
          <a:p>
            <a:r>
              <a:rPr lang="en-US" sz="5398" dirty="0"/>
              <a:t>Introductions</a:t>
            </a:r>
          </a:p>
        </p:txBody>
      </p:sp>
    </p:spTree>
    <p:extLst>
      <p:ext uri="{BB962C8B-B14F-4D97-AF65-F5344CB8AC3E}">
        <p14:creationId xmlns:p14="http://schemas.microsoft.com/office/powerpoint/2010/main" val="2246799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0872F-FFBE-D447-C616-E0873826B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431FF-337A-20C4-C236-DBB61AFE4985}"/>
              </a:ext>
            </a:extLst>
          </p:cNvPr>
          <p:cNvSpPr>
            <a:spLocks noGrp="1"/>
          </p:cNvSpPr>
          <p:nvPr>
            <p:ph type="title"/>
          </p:nvPr>
        </p:nvSpPr>
        <p:spPr>
          <a:xfrm>
            <a:off x="455612" y="1785144"/>
            <a:ext cx="4476670" cy="3135312"/>
          </a:xfrm>
        </p:spPr>
        <p:txBody>
          <a:bodyPr>
            <a:noAutofit/>
          </a:bodyPr>
          <a:lstStyle/>
          <a:p>
            <a:r>
              <a:rPr lang="en-US" sz="6000" b="1" dirty="0"/>
              <a:t>Did you notice any patterns? </a:t>
            </a:r>
            <a:br>
              <a:rPr lang="en-US" sz="6000" b="1" dirty="0"/>
            </a:br>
            <a:br>
              <a:rPr lang="en-US" sz="6000" b="1" dirty="0"/>
            </a:br>
            <a:r>
              <a:rPr lang="en-US" sz="6000" b="1" dirty="0"/>
              <a:t>Surprises? </a:t>
            </a:r>
          </a:p>
        </p:txBody>
      </p:sp>
      <p:sp>
        <p:nvSpPr>
          <p:cNvPr id="4" name="AutoShape 2" descr="Can Dogs Think like Humans?">
            <a:extLst>
              <a:ext uri="{FF2B5EF4-FFF2-40B4-BE49-F238E27FC236}">
                <a16:creationId xmlns:a16="http://schemas.microsoft.com/office/drawing/2014/main" id="{9DFDFB42-C908-274E-B9D9-2B0E5FA806D7}"/>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4100" name="Picture 4" descr="Can Dogs Think like Humans?">
            <a:extLst>
              <a:ext uri="{FF2B5EF4-FFF2-40B4-BE49-F238E27FC236}">
                <a16:creationId xmlns:a16="http://schemas.microsoft.com/office/drawing/2014/main" id="{66811419-EBEA-0C9C-D9E8-90CE3DD53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911" y="447675"/>
            <a:ext cx="7424828" cy="581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12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018212" y="177800"/>
            <a:ext cx="5867401" cy="5507140"/>
          </a:xfrm>
        </p:spPr>
        <p:txBody>
          <a:bodyPr vert="horz" lIns="0" tIns="45708" rIns="0" bIns="45708" rtlCol="0" anchor="t">
            <a:normAutofit fontScale="92500" lnSpcReduction="10000"/>
          </a:bodyPr>
          <a:lstStyle/>
          <a:p>
            <a:pPr lvl="0"/>
            <a:r>
              <a:rPr lang="en-US" sz="4000" dirty="0"/>
              <a:t>Our work/life are prioritized by our core values.</a:t>
            </a:r>
            <a:endParaRPr lang="en-US" sz="4000" dirty="0">
              <a:cs typeface="Calibri"/>
            </a:endParaRPr>
          </a:p>
          <a:p>
            <a:endParaRPr lang="en-US" sz="4000" dirty="0"/>
          </a:p>
          <a:p>
            <a:pPr lvl="0"/>
            <a:r>
              <a:rPr lang="en-US" sz="4000" dirty="0"/>
              <a:t>Values are at the core of relationships, community and solidarity.</a:t>
            </a:r>
          </a:p>
          <a:p>
            <a:pPr lvl="0"/>
            <a:endParaRPr lang="en-US" sz="4000" dirty="0">
              <a:cs typeface="Calibri"/>
            </a:endParaRPr>
          </a:p>
          <a:p>
            <a:pPr lvl="0"/>
            <a:r>
              <a:rPr lang="en-US" sz="4000" dirty="0">
                <a:cs typeface="Calibri"/>
              </a:rPr>
              <a:t>Stated values don’t always match actions</a:t>
            </a:r>
          </a:p>
          <a:p>
            <a:endParaRPr lang="en-US" dirty="0"/>
          </a:p>
        </p:txBody>
      </p:sp>
      <p:pic>
        <p:nvPicPr>
          <p:cNvPr id="6" name="Picture 2" descr="A picture containing text, red&#10;&#10;Description automatically generated">
            <a:extLst>
              <a:ext uri="{FF2B5EF4-FFF2-40B4-BE49-F238E27FC236}">
                <a16:creationId xmlns:a16="http://schemas.microsoft.com/office/drawing/2014/main" id="{DB934E73-5725-1BEE-5FC5-6E622F61F7D5}"/>
              </a:ext>
            </a:extLst>
          </p:cNvPr>
          <p:cNvPicPr>
            <a:picLocks noChangeAspect="1" noChangeArrowheads="1"/>
          </p:cNvPicPr>
          <p:nvPr/>
        </p:nvPicPr>
        <p:blipFill rotWithShape="1">
          <a:blip r:embed="rId3"/>
          <a:srcRect l="15931" t="-287" r="14971" b="-287"/>
          <a:stretch/>
        </p:blipFill>
        <p:spPr bwMode="auto">
          <a:xfrm>
            <a:off x="531812" y="797718"/>
            <a:ext cx="5373242" cy="520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825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Little Purpose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8434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hy">
            <a:extLst>
              <a:ext uri="{FF2B5EF4-FFF2-40B4-BE49-F238E27FC236}">
                <a16:creationId xmlns:a16="http://schemas.microsoft.com/office/drawing/2014/main" id="{5EE00808-2CB3-417A-B9BA-398326611E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327522" y="1828800"/>
            <a:ext cx="4596559" cy="26983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4212" y="177800"/>
            <a:ext cx="6629400" cy="5632311"/>
          </a:xfrm>
          <a:prstGeom prst="rect">
            <a:avLst/>
          </a:prstGeom>
          <a:noFill/>
        </p:spPr>
        <p:txBody>
          <a:bodyPr wrap="square" rtlCol="0">
            <a:spAutoFit/>
          </a:bodyPr>
          <a:lstStyle/>
          <a:p>
            <a:r>
              <a:rPr lang="en-US" sz="3600" dirty="0"/>
              <a:t>Your 'why'" refers to the core reason or driving force behind what you do, essentially your personal purpose or motivation</a:t>
            </a:r>
          </a:p>
          <a:p>
            <a:endParaRPr lang="en-US" sz="3600" dirty="0"/>
          </a:p>
          <a:p>
            <a:r>
              <a:rPr lang="en-US" sz="3600" dirty="0"/>
              <a:t>Sharing your "</a:t>
            </a:r>
            <a:r>
              <a:rPr lang="en-US" sz="3600" dirty="0" err="1"/>
              <a:t>why"allows</a:t>
            </a:r>
            <a:r>
              <a:rPr lang="en-US" sz="3600" dirty="0"/>
              <a:t> others to connect with your values, understand your passion, and build deeper relationships</a:t>
            </a:r>
          </a:p>
        </p:txBody>
      </p:sp>
    </p:spTree>
    <p:extLst>
      <p:ext uri="{BB962C8B-B14F-4D97-AF65-F5344CB8AC3E}">
        <p14:creationId xmlns:p14="http://schemas.microsoft.com/office/powerpoint/2010/main" val="332611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3F751-E5EF-6EBD-5BB6-15398EE5AB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2C116-F836-7A14-C982-5EABDFA72EEC}"/>
              </a:ext>
            </a:extLst>
          </p:cNvPr>
          <p:cNvSpPr>
            <a:spLocks noGrp="1"/>
          </p:cNvSpPr>
          <p:nvPr>
            <p:ph type="title"/>
          </p:nvPr>
        </p:nvSpPr>
        <p:spPr>
          <a:xfrm>
            <a:off x="476953" y="517594"/>
            <a:ext cx="3099329" cy="1959724"/>
          </a:xfrm>
        </p:spPr>
        <p:txBody>
          <a:bodyPr>
            <a:normAutofit/>
          </a:bodyPr>
          <a:lstStyle/>
          <a:p>
            <a:r>
              <a:rPr lang="en-US" sz="7998">
                <a:solidFill>
                  <a:srgbClr val="383B59"/>
                </a:solidFill>
              </a:rPr>
              <a:t>Ellen</a:t>
            </a:r>
            <a:endParaRPr lang="en-US" sz="7998">
              <a:solidFill>
                <a:srgbClr val="383B59"/>
              </a:solidFill>
              <a:cs typeface="Calibri Light"/>
            </a:endParaRPr>
          </a:p>
        </p:txBody>
      </p:sp>
      <p:sp>
        <p:nvSpPr>
          <p:cNvPr id="9" name="Content Placeholder 8">
            <a:extLst>
              <a:ext uri="{FF2B5EF4-FFF2-40B4-BE49-F238E27FC236}">
                <a16:creationId xmlns:a16="http://schemas.microsoft.com/office/drawing/2014/main" id="{6CA190CA-976B-8C6B-B46C-E7C81FA514A9}"/>
              </a:ext>
            </a:extLst>
          </p:cNvPr>
          <p:cNvSpPr>
            <a:spLocks noGrp="1"/>
          </p:cNvSpPr>
          <p:nvPr>
            <p:ph idx="1"/>
          </p:nvPr>
        </p:nvSpPr>
        <p:spPr>
          <a:xfrm>
            <a:off x="492242" y="2791021"/>
            <a:ext cx="3084041" cy="3310904"/>
          </a:xfrm>
        </p:spPr>
        <p:txBody>
          <a:bodyPr>
            <a:normAutofit/>
          </a:bodyPr>
          <a:lstStyle/>
          <a:p>
            <a:endParaRPr lang="en-US" sz="1600"/>
          </a:p>
        </p:txBody>
      </p:sp>
      <p:pic>
        <p:nvPicPr>
          <p:cNvPr id="5" name="Content Placeholder 4" descr="A body of water surrounded by trees&#10;&#10;Description automatically generated">
            <a:extLst>
              <a:ext uri="{FF2B5EF4-FFF2-40B4-BE49-F238E27FC236}">
                <a16:creationId xmlns:a16="http://schemas.microsoft.com/office/drawing/2014/main" id="{A4BFD50A-ABFE-FC22-0BC6-A1638FFDDB1C}"/>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96" r="11098"/>
          <a:stretch/>
        </p:blipFill>
        <p:spPr>
          <a:xfrm>
            <a:off x="4073981" y="903"/>
            <a:ext cx="8109160" cy="6856204"/>
          </a:xfrm>
          <a:prstGeom prst="rect">
            <a:avLst/>
          </a:prstGeom>
        </p:spPr>
      </p:pic>
    </p:spTree>
    <p:extLst>
      <p:ext uri="{BB962C8B-B14F-4D97-AF65-F5344CB8AC3E}">
        <p14:creationId xmlns:p14="http://schemas.microsoft.com/office/powerpoint/2010/main" val="25392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40988" y="20782"/>
            <a:ext cx="11353800" cy="820443"/>
          </a:xfrm>
        </p:spPr>
        <p:txBody>
          <a:bodyPr>
            <a:normAutofit/>
          </a:bodyPr>
          <a:lstStyle/>
          <a:p>
            <a:pPr>
              <a:defRPr/>
            </a:pPr>
            <a:r>
              <a:rPr lang="en-US" altLang="en-US" sz="4400" b="1" dirty="0"/>
              <a:t>Cell Phone Mixer</a:t>
            </a:r>
          </a:p>
        </p:txBody>
      </p:sp>
      <p:sp>
        <p:nvSpPr>
          <p:cNvPr id="29699" name="Content Placeholder 1"/>
          <p:cNvSpPr>
            <a:spLocks noGrp="1"/>
          </p:cNvSpPr>
          <p:nvPr>
            <p:ph idx="1"/>
          </p:nvPr>
        </p:nvSpPr>
        <p:spPr>
          <a:xfrm>
            <a:off x="1194835" y="814102"/>
            <a:ext cx="5356777" cy="5365322"/>
          </a:xfrm>
        </p:spPr>
        <p:txBody>
          <a:bodyPr>
            <a:normAutofit fontScale="92500"/>
          </a:bodyPr>
          <a:lstStyle/>
          <a:p>
            <a:r>
              <a:rPr lang="en-US" altLang="en-US" sz="3600" dirty="0"/>
              <a:t>Open a picture that represents your purpose for being on this board.</a:t>
            </a:r>
          </a:p>
          <a:p>
            <a:r>
              <a:rPr lang="en-US" altLang="en-US" sz="3600" dirty="0"/>
              <a:t>Three 5 Minute Rounds</a:t>
            </a:r>
          </a:p>
          <a:p>
            <a:r>
              <a:rPr lang="en-US" altLang="en-US" sz="3600" dirty="0"/>
              <a:t>Triads – People you don’t typically talk to or are new to you. </a:t>
            </a:r>
          </a:p>
          <a:p>
            <a:r>
              <a:rPr lang="en-US" altLang="en-US" sz="3600" dirty="0"/>
              <a:t>Share your name, your picture, and your purpose. </a:t>
            </a:r>
            <a:endParaRPr lang="en-US" altLang="en-US" sz="3200" dirty="0"/>
          </a:p>
        </p:txBody>
      </p:sp>
      <p:pic>
        <p:nvPicPr>
          <p:cNvPr id="1026" name="Picture 2" descr="Dog Using Phone Images – Browse 9,855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l="40471"/>
          <a:stretch/>
        </p:blipFill>
        <p:spPr bwMode="auto">
          <a:xfrm>
            <a:off x="6839862" y="444450"/>
            <a:ext cx="4766676" cy="53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34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31812" y="-381000"/>
            <a:ext cx="9782801" cy="1239837"/>
          </a:xfrm>
        </p:spPr>
        <p:txBody>
          <a:bodyPr/>
          <a:lstStyle/>
          <a:p>
            <a:r>
              <a:rPr lang="en-US" dirty="0">
                <a:solidFill>
                  <a:schemeClr val="tx1"/>
                </a:solidFill>
              </a:rPr>
              <a:t>Discussion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60412" y="930754"/>
            <a:ext cx="5410200" cy="2879245"/>
          </a:xfrm>
        </p:spPr>
        <p:txBody>
          <a:bodyPr vert="horz" lIns="0" tIns="45708" rIns="0" bIns="45708" rtlCol="0" anchor="t">
            <a:normAutofit/>
          </a:bodyPr>
          <a:lstStyle/>
          <a:p>
            <a:r>
              <a:rPr lang="en-US" sz="2799" dirty="0"/>
              <a:t>How did you feel when you were presenting or listening ? </a:t>
            </a:r>
            <a:endParaRPr lang="en-US" sz="2799" dirty="0">
              <a:cs typeface="Calibri"/>
            </a:endParaRPr>
          </a:p>
          <a:p>
            <a:r>
              <a:rPr lang="en-US" sz="2799" dirty="0"/>
              <a:t>What are some common themes that you heard across the introductions?</a:t>
            </a:r>
            <a:r>
              <a:rPr lang="en-US" sz="3199" dirty="0"/>
              <a:t> </a:t>
            </a:r>
          </a:p>
        </p:txBody>
      </p:sp>
      <p:pic>
        <p:nvPicPr>
          <p:cNvPr id="6" name="Picture 5"/>
          <p:cNvPicPr>
            <a:picLocks noChangeAspect="1"/>
          </p:cNvPicPr>
          <p:nvPr/>
        </p:nvPicPr>
        <p:blipFill>
          <a:blip r:embed="rId3"/>
          <a:stretch>
            <a:fillRect/>
          </a:stretch>
        </p:blipFill>
        <p:spPr>
          <a:xfrm>
            <a:off x="5637212" y="1752600"/>
            <a:ext cx="6168237" cy="3654469"/>
          </a:xfrm>
          <a:prstGeom prst="rect">
            <a:avLst/>
          </a:prstGeom>
        </p:spPr>
      </p:pic>
    </p:spTree>
    <p:extLst>
      <p:ext uri="{BB962C8B-B14F-4D97-AF65-F5344CB8AC3E}">
        <p14:creationId xmlns:p14="http://schemas.microsoft.com/office/powerpoint/2010/main" val="302981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1785144"/>
            <a:ext cx="4476670" cy="3135312"/>
          </a:xfrm>
        </p:spPr>
        <p:txBody>
          <a:bodyPr>
            <a:noAutofit/>
          </a:bodyPr>
          <a:lstStyle/>
          <a:p>
            <a:r>
              <a:rPr lang="en-US" sz="6000" b="1" dirty="0"/>
              <a:t>Did you notice any patterns? </a:t>
            </a:r>
            <a:br>
              <a:rPr lang="en-US" sz="6000" b="1" dirty="0"/>
            </a:br>
            <a:br>
              <a:rPr lang="en-US" sz="6000" b="1" dirty="0"/>
            </a:br>
            <a:r>
              <a:rPr lang="en-US" sz="6000" b="1" dirty="0"/>
              <a:t>Surprises? </a:t>
            </a:r>
          </a:p>
        </p:txBody>
      </p:sp>
      <p:sp>
        <p:nvSpPr>
          <p:cNvPr id="4" name="AutoShape 2" descr="Can Dogs Think like Humans?"/>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4100" name="Picture 4" descr="Can Dogs Think like Hu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911" y="447675"/>
            <a:ext cx="7424828" cy="581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45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3D8E4-417D-ECED-A152-2A77EA0380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BB8E6-1E84-0C3C-C94D-91C483D66366}"/>
              </a:ext>
            </a:extLst>
          </p:cNvPr>
          <p:cNvSpPr>
            <a:spLocks noGrp="1"/>
          </p:cNvSpPr>
          <p:nvPr>
            <p:ph type="title"/>
          </p:nvPr>
        </p:nvSpPr>
        <p:spPr/>
        <p:txBody>
          <a:bodyPr>
            <a:normAutofit/>
          </a:bodyPr>
          <a:lstStyle/>
          <a:p>
            <a:r>
              <a:rPr lang="en-US"/>
              <a:t>Key Point</a:t>
            </a:r>
          </a:p>
        </p:txBody>
      </p:sp>
      <p:sp>
        <p:nvSpPr>
          <p:cNvPr id="3" name="Content Placeholder 2">
            <a:extLst>
              <a:ext uri="{FF2B5EF4-FFF2-40B4-BE49-F238E27FC236}">
                <a16:creationId xmlns:a16="http://schemas.microsoft.com/office/drawing/2014/main" id="{CA0B8784-AA05-A55D-9F05-CD49ED8B4B06}"/>
              </a:ext>
            </a:extLst>
          </p:cNvPr>
          <p:cNvSpPr>
            <a:spLocks noGrp="1"/>
          </p:cNvSpPr>
          <p:nvPr>
            <p:ph idx="1"/>
          </p:nvPr>
        </p:nvSpPr>
        <p:spPr>
          <a:xfrm>
            <a:off x="5878066" y="487758"/>
            <a:ext cx="5867401" cy="5822363"/>
          </a:xfrm>
        </p:spPr>
        <p:txBody>
          <a:bodyPr vert="horz" lIns="0" tIns="45708" rIns="0" bIns="45708" rtlCol="0" anchor="t">
            <a:normAutofit/>
          </a:bodyPr>
          <a:lstStyle/>
          <a:p>
            <a:r>
              <a:rPr lang="en-US" sz="4000" dirty="0"/>
              <a:t>Our commitments in work and life are best when we understand why we do them.</a:t>
            </a:r>
          </a:p>
          <a:p>
            <a:r>
              <a:rPr lang="en-US" sz="4000" dirty="0"/>
              <a:t> Sharing your "why“ with others allows them  to connect with your values, understand your passion, and build deeper relationships</a:t>
            </a:r>
          </a:p>
          <a:p>
            <a:endParaRPr lang="en-US" dirty="0"/>
          </a:p>
        </p:txBody>
      </p:sp>
      <p:pic>
        <p:nvPicPr>
          <p:cNvPr id="6" name="Picture 2" descr="A picture containing text, red&#10;&#10;Description automatically generated">
            <a:extLst>
              <a:ext uri="{FF2B5EF4-FFF2-40B4-BE49-F238E27FC236}">
                <a16:creationId xmlns:a16="http://schemas.microsoft.com/office/drawing/2014/main" id="{9C6FAD88-8135-9D40-FCB8-67E98E3B371B}"/>
              </a:ext>
            </a:extLst>
          </p:cNvPr>
          <p:cNvPicPr>
            <a:picLocks noChangeAspect="1" noChangeArrowheads="1"/>
          </p:cNvPicPr>
          <p:nvPr/>
        </p:nvPicPr>
        <p:blipFill rotWithShape="1">
          <a:blip r:embed="rId3"/>
          <a:srcRect l="15931" t="-287" r="14971" b="-287"/>
          <a:stretch/>
        </p:blipFill>
        <p:spPr bwMode="auto">
          <a:xfrm>
            <a:off x="531812" y="797718"/>
            <a:ext cx="5373242" cy="520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20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Dreams and Challenges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147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dirty="0"/>
              <a:t>What does a Loving Community </a:t>
            </a:r>
            <a:br>
              <a:rPr lang="en-US" sz="5400" b="1" dirty="0"/>
            </a:br>
            <a:r>
              <a:rPr lang="en-US" sz="5400" b="1" dirty="0"/>
              <a:t>or School look like?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dirty="0"/>
              <a:t>What or Who is preventing you from achieving this dream? </a:t>
            </a:r>
          </a:p>
        </p:txBody>
      </p:sp>
    </p:spTree>
    <p:extLst>
      <p:ext uri="{BB962C8B-B14F-4D97-AF65-F5344CB8AC3E}">
        <p14:creationId xmlns:p14="http://schemas.microsoft.com/office/powerpoint/2010/main" val="995542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EA58A-BEF8-93DC-930C-496C61EF1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D6D22-9CD5-3A43-975A-2C5DF7D9718B}"/>
              </a:ext>
            </a:extLst>
          </p:cNvPr>
          <p:cNvSpPr>
            <a:spLocks noGrp="1"/>
          </p:cNvSpPr>
          <p:nvPr>
            <p:ph type="title"/>
          </p:nvPr>
        </p:nvSpPr>
        <p:spPr>
          <a:xfrm>
            <a:off x="1141412" y="0"/>
            <a:ext cx="10234825" cy="1417637"/>
          </a:xfrm>
        </p:spPr>
        <p:txBody>
          <a:bodyPr anchor="b">
            <a:normAutofit/>
          </a:bodyPr>
          <a:lstStyle/>
          <a:p>
            <a:r>
              <a:rPr lang="en-US" sz="6000" b="1" dirty="0"/>
              <a:t>Why?</a:t>
            </a:r>
          </a:p>
        </p:txBody>
      </p:sp>
      <p:pic>
        <p:nvPicPr>
          <p:cNvPr id="7" name="Picture 6" descr="Don’t look behind the curtain! – Harmony Designed">
            <a:extLst>
              <a:ext uri="{FF2B5EF4-FFF2-40B4-BE49-F238E27FC236}">
                <a16:creationId xmlns:a16="http://schemas.microsoft.com/office/drawing/2014/main" id="{ABEFF2B3-95EF-FA78-0108-603680BE0C9B}"/>
              </a:ext>
            </a:extLst>
          </p:cNvPr>
          <p:cNvPicPr>
            <a:picLocks noChangeAspect="1"/>
          </p:cNvPicPr>
          <p:nvPr/>
        </p:nvPicPr>
        <p:blipFill>
          <a:blip r:embed="rId3"/>
          <a:stretch>
            <a:fillRect/>
          </a:stretch>
        </p:blipFill>
        <p:spPr>
          <a:xfrm>
            <a:off x="608012" y="1440049"/>
            <a:ext cx="4814586" cy="4020179"/>
          </a:xfrm>
          <a:prstGeom prst="rect">
            <a:avLst/>
          </a:prstGeom>
          <a:noFill/>
        </p:spPr>
      </p:pic>
      <p:sp>
        <p:nvSpPr>
          <p:cNvPr id="3" name="Content Placeholder 2">
            <a:extLst>
              <a:ext uri="{FF2B5EF4-FFF2-40B4-BE49-F238E27FC236}">
                <a16:creationId xmlns:a16="http://schemas.microsoft.com/office/drawing/2014/main" id="{FD67734E-DD81-36A7-5177-32B63D7FC11F}"/>
              </a:ext>
            </a:extLst>
          </p:cNvPr>
          <p:cNvSpPr>
            <a:spLocks noGrp="1"/>
          </p:cNvSpPr>
          <p:nvPr>
            <p:ph sz="half" idx="2"/>
          </p:nvPr>
        </p:nvSpPr>
        <p:spPr>
          <a:xfrm>
            <a:off x="5651198" y="1417637"/>
            <a:ext cx="5725039" cy="4754563"/>
          </a:xfrm>
        </p:spPr>
        <p:txBody>
          <a:bodyPr vert="horz" lIns="91440" tIns="45720" rIns="91440" bIns="45720" rtlCol="0">
            <a:normAutofit/>
          </a:bodyPr>
          <a:lstStyle/>
          <a:p>
            <a:pPr marL="457200" indent="-457200">
              <a:spcBef>
                <a:spcPts val="1000"/>
              </a:spcBef>
            </a:pPr>
            <a:r>
              <a:rPr lang="en-US" sz="3600" b="1" dirty="0"/>
              <a:t>Why</a:t>
            </a:r>
            <a:r>
              <a:rPr lang="en-US" sz="3600" dirty="0"/>
              <a:t> is this happening?  What is the root cause?</a:t>
            </a:r>
          </a:p>
          <a:p>
            <a:pPr marL="457200" indent="-457200">
              <a:spcBef>
                <a:spcPts val="1000"/>
              </a:spcBef>
            </a:pPr>
            <a:r>
              <a:rPr lang="en-US" sz="3600" b="1" dirty="0"/>
              <a:t>Who</a:t>
            </a:r>
            <a:r>
              <a:rPr lang="en-US" sz="3600" dirty="0"/>
              <a:t> is benefiting from what's happening ? </a:t>
            </a:r>
          </a:p>
          <a:p>
            <a:pPr marL="457200" indent="-457200">
              <a:spcBef>
                <a:spcPts val="1000"/>
              </a:spcBef>
            </a:pPr>
            <a:r>
              <a:rPr lang="en-US" sz="3600" b="1" dirty="0"/>
              <a:t>What </a:t>
            </a:r>
            <a:r>
              <a:rPr lang="en-US" sz="3600" dirty="0"/>
              <a:t>is their vision for our public schools and higher education?</a:t>
            </a:r>
          </a:p>
          <a:p>
            <a:pPr marL="246380" indent="-246380"/>
            <a:endParaRPr lang="en-US" dirty="0"/>
          </a:p>
        </p:txBody>
      </p:sp>
    </p:spTree>
    <p:extLst>
      <p:ext uri="{BB962C8B-B14F-4D97-AF65-F5344CB8AC3E}">
        <p14:creationId xmlns:p14="http://schemas.microsoft.com/office/powerpoint/2010/main" val="236868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96EBA-6596-8516-6D6A-7F2DC8321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0C389-0DDB-1812-C8CA-E8C5C8108D6F}"/>
              </a:ext>
            </a:extLst>
          </p:cNvPr>
          <p:cNvSpPr>
            <a:spLocks noGrp="1"/>
          </p:cNvSpPr>
          <p:nvPr>
            <p:ph type="title"/>
          </p:nvPr>
        </p:nvSpPr>
        <p:spPr>
          <a:xfrm>
            <a:off x="894522" y="177800"/>
            <a:ext cx="10481715" cy="1239837"/>
          </a:xfrm>
        </p:spPr>
        <p:txBody>
          <a:bodyPr>
            <a:normAutofit/>
          </a:bodyPr>
          <a:lstStyle/>
          <a:p>
            <a:r>
              <a:rPr lang="en-US" sz="4800" b="1" dirty="0"/>
              <a:t>What are the impacts on your</a:t>
            </a:r>
          </a:p>
        </p:txBody>
      </p:sp>
      <p:sp>
        <p:nvSpPr>
          <p:cNvPr id="3" name="Content Placeholder 2">
            <a:extLst>
              <a:ext uri="{FF2B5EF4-FFF2-40B4-BE49-F238E27FC236}">
                <a16:creationId xmlns:a16="http://schemas.microsoft.com/office/drawing/2014/main" id="{BAAC3A14-11C5-4F85-B708-5F7AF6F3548A}"/>
              </a:ext>
            </a:extLst>
          </p:cNvPr>
          <p:cNvSpPr>
            <a:spLocks noGrp="1"/>
          </p:cNvSpPr>
          <p:nvPr>
            <p:ph idx="1"/>
          </p:nvPr>
        </p:nvSpPr>
        <p:spPr>
          <a:xfrm>
            <a:off x="778049" y="1752599"/>
            <a:ext cx="5357330" cy="4237037"/>
          </a:xfrm>
        </p:spPr>
        <p:txBody>
          <a:bodyPr vert="horz" lIns="91440" tIns="45720" rIns="91440" bIns="45720" rtlCol="0" anchor="t">
            <a:normAutofit/>
          </a:bodyPr>
          <a:lstStyle/>
          <a:p>
            <a:pPr marL="457200" indent="-457200"/>
            <a:r>
              <a:rPr lang="en-US" sz="5400" dirty="0"/>
              <a:t>coworkers? </a:t>
            </a:r>
          </a:p>
          <a:p>
            <a:pPr marL="457200" indent="-457200"/>
            <a:r>
              <a:rPr lang="en-US" sz="5400" dirty="0"/>
              <a:t>students?</a:t>
            </a:r>
          </a:p>
          <a:p>
            <a:pPr marL="457200" indent="-457200"/>
            <a:r>
              <a:rPr lang="en-US" sz="5400" dirty="0"/>
              <a:t>community?</a:t>
            </a:r>
          </a:p>
          <a:p>
            <a:pPr marL="246380" indent="-246380"/>
            <a:endParaRPr lang="en-US" sz="5400" dirty="0"/>
          </a:p>
        </p:txBody>
      </p:sp>
      <p:pic>
        <p:nvPicPr>
          <p:cNvPr id="4" name="Picture 3" descr="Ripple Effect">
            <a:extLst>
              <a:ext uri="{FF2B5EF4-FFF2-40B4-BE49-F238E27FC236}">
                <a16:creationId xmlns:a16="http://schemas.microsoft.com/office/drawing/2014/main" id="{960F7BAB-3FFF-A107-CD76-4C463EABC8C3}"/>
              </a:ext>
            </a:extLst>
          </p:cNvPr>
          <p:cNvPicPr>
            <a:picLocks noChangeAspect="1"/>
          </p:cNvPicPr>
          <p:nvPr/>
        </p:nvPicPr>
        <p:blipFill>
          <a:blip r:embed="rId2"/>
          <a:stretch>
            <a:fillRect/>
          </a:stretch>
        </p:blipFill>
        <p:spPr>
          <a:xfrm>
            <a:off x="6388715" y="1752600"/>
            <a:ext cx="5734199" cy="3564320"/>
          </a:xfrm>
          <a:prstGeom prst="rect">
            <a:avLst/>
          </a:prstGeom>
        </p:spPr>
      </p:pic>
    </p:spTree>
    <p:extLst>
      <p:ext uri="{BB962C8B-B14F-4D97-AF65-F5344CB8AC3E}">
        <p14:creationId xmlns:p14="http://schemas.microsoft.com/office/powerpoint/2010/main" val="11012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D92D-2A20-208B-8CCA-E1BD6BA12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462110-FBA5-A94A-F0F9-6873CE285250}"/>
              </a:ext>
            </a:extLst>
          </p:cNvPr>
          <p:cNvSpPr>
            <a:spLocks noGrp="1"/>
          </p:cNvSpPr>
          <p:nvPr>
            <p:ph type="title"/>
          </p:nvPr>
        </p:nvSpPr>
        <p:spPr>
          <a:xfrm>
            <a:off x="303212" y="-228601"/>
            <a:ext cx="9753600" cy="1797290"/>
          </a:xfrm>
        </p:spPr>
        <p:txBody>
          <a:bodyPr>
            <a:noAutofit/>
          </a:bodyPr>
          <a:lstStyle/>
          <a:p>
            <a:r>
              <a:rPr lang="en-US" sz="4400" b="1" dirty="0"/>
              <a:t>What's at stake and how do we currently talk about it?</a:t>
            </a:r>
          </a:p>
        </p:txBody>
      </p:sp>
      <p:sp>
        <p:nvSpPr>
          <p:cNvPr id="3" name="Content Placeholder 2">
            <a:extLst>
              <a:ext uri="{FF2B5EF4-FFF2-40B4-BE49-F238E27FC236}">
                <a16:creationId xmlns:a16="http://schemas.microsoft.com/office/drawing/2014/main" id="{5976C08B-3372-53A1-1970-25E492DB2262}"/>
              </a:ext>
            </a:extLst>
          </p:cNvPr>
          <p:cNvSpPr>
            <a:spLocks noGrp="1"/>
          </p:cNvSpPr>
          <p:nvPr>
            <p:ph idx="1"/>
          </p:nvPr>
        </p:nvSpPr>
        <p:spPr>
          <a:xfrm>
            <a:off x="2894012" y="1828800"/>
            <a:ext cx="11197958" cy="4572000"/>
          </a:xfrm>
        </p:spPr>
        <p:txBody>
          <a:bodyPr vert="horz" lIns="91440" tIns="45720" rIns="91440" bIns="45720" rtlCol="0" anchor="t">
            <a:normAutofit/>
          </a:bodyPr>
          <a:lstStyle/>
          <a:p>
            <a:pPr marL="914400" lvl="2" indent="0">
              <a:spcBef>
                <a:spcPts val="500"/>
              </a:spcBef>
              <a:buNone/>
            </a:pPr>
            <a:r>
              <a:rPr lang="en-US" sz="4800" dirty="0">
                <a:solidFill>
                  <a:srgbClr val="000000"/>
                </a:solidFill>
                <a:latin typeface="+mj-lt"/>
              </a:rPr>
              <a:t>Public education?</a:t>
            </a:r>
            <a:endParaRPr lang="en-US" sz="4800" dirty="0">
              <a:latin typeface="+mj-lt"/>
            </a:endParaRPr>
          </a:p>
          <a:p>
            <a:pPr marL="914400" lvl="2" indent="0">
              <a:spcBef>
                <a:spcPts val="500"/>
              </a:spcBef>
              <a:buNone/>
            </a:pPr>
            <a:r>
              <a:rPr lang="en-US" sz="4800" dirty="0">
                <a:solidFill>
                  <a:srgbClr val="000000"/>
                </a:solidFill>
                <a:latin typeface="+mj-lt"/>
              </a:rPr>
              <a:t>Public school workers? </a:t>
            </a:r>
          </a:p>
          <a:p>
            <a:pPr marL="914400" lvl="2" indent="0">
              <a:spcBef>
                <a:spcPts val="500"/>
              </a:spcBef>
              <a:buNone/>
            </a:pPr>
            <a:r>
              <a:rPr lang="en-US" sz="4800" dirty="0">
                <a:solidFill>
                  <a:srgbClr val="000000"/>
                </a:solidFill>
                <a:latin typeface="+mj-lt"/>
              </a:rPr>
              <a:t>Public school students?</a:t>
            </a:r>
          </a:p>
          <a:p>
            <a:pPr marL="914400" lvl="2" indent="0">
              <a:spcBef>
                <a:spcPts val="500"/>
              </a:spcBef>
              <a:buNone/>
            </a:pPr>
            <a:r>
              <a:rPr lang="en-US" sz="4800" dirty="0">
                <a:solidFill>
                  <a:srgbClr val="000000"/>
                </a:solidFill>
                <a:latin typeface="+mj-lt"/>
              </a:rPr>
              <a:t>Families and communities that public schools serve?</a:t>
            </a:r>
          </a:p>
          <a:p>
            <a:pPr marL="914400" lvl="2" indent="0">
              <a:spcBef>
                <a:spcPts val="500"/>
              </a:spcBef>
              <a:buNone/>
            </a:pPr>
            <a:r>
              <a:rPr lang="en-US" sz="4800" dirty="0">
                <a:solidFill>
                  <a:srgbClr val="000000"/>
                </a:solidFill>
                <a:latin typeface="+mj-lt"/>
              </a:rPr>
              <a:t>DSEA and this board? </a:t>
            </a:r>
          </a:p>
          <a:p>
            <a:pPr marL="0" indent="0">
              <a:buNone/>
            </a:pPr>
            <a:endParaRPr lang="en-US" dirty="0"/>
          </a:p>
        </p:txBody>
      </p:sp>
    </p:spTree>
    <p:extLst>
      <p:ext uri="{BB962C8B-B14F-4D97-AF65-F5344CB8AC3E}">
        <p14:creationId xmlns:p14="http://schemas.microsoft.com/office/powerpoint/2010/main" val="350420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3D1AB-E482-0D74-8692-D3EF49B33243}"/>
              </a:ext>
            </a:extLst>
          </p:cNvPr>
          <p:cNvSpPr>
            <a:spLocks noGrp="1"/>
          </p:cNvSpPr>
          <p:nvPr>
            <p:ph type="title"/>
          </p:nvPr>
        </p:nvSpPr>
        <p:spPr>
          <a:xfrm>
            <a:off x="1593437" y="177800"/>
            <a:ext cx="2748376" cy="4851400"/>
          </a:xfrm>
        </p:spPr>
        <p:txBody>
          <a:bodyPr>
            <a:normAutofit/>
          </a:bodyPr>
          <a:lstStyle/>
          <a:p>
            <a:r>
              <a:rPr lang="en-US" sz="4400" b="1" dirty="0"/>
              <a:t>What do we want to do about this? </a:t>
            </a:r>
          </a:p>
        </p:txBody>
      </p:sp>
      <p:pic>
        <p:nvPicPr>
          <p:cNvPr id="4" name="Picture 3" descr="DSEA2cLogo.jpg">
            <a:extLst>
              <a:ext uri="{FF2B5EF4-FFF2-40B4-BE49-F238E27FC236}">
                <a16:creationId xmlns:a16="http://schemas.microsoft.com/office/drawing/2014/main" id="{437F01D9-2C03-835A-9210-19DFB00B9D2A}"/>
              </a:ext>
            </a:extLst>
          </p:cNvPr>
          <p:cNvPicPr>
            <a:picLocks noChangeAspect="1"/>
          </p:cNvPicPr>
          <p:nvPr/>
        </p:nvPicPr>
        <p:blipFill>
          <a:blip r:embed="rId2"/>
          <a:stretch>
            <a:fillRect/>
          </a:stretch>
        </p:blipFill>
        <p:spPr>
          <a:xfrm>
            <a:off x="4722812" y="1701800"/>
            <a:ext cx="5640575" cy="3659531"/>
          </a:xfrm>
          <a:prstGeom prst="rect">
            <a:avLst/>
          </a:prstGeom>
        </p:spPr>
      </p:pic>
    </p:spTree>
    <p:extLst>
      <p:ext uri="{BB962C8B-B14F-4D97-AF65-F5344CB8AC3E}">
        <p14:creationId xmlns:p14="http://schemas.microsoft.com/office/powerpoint/2010/main" val="1595285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F9848-6446-CBC6-BC9D-882BA52D7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4C2BB9-C939-58C5-33EF-D918D997E284}"/>
              </a:ext>
            </a:extLst>
          </p:cNvPr>
          <p:cNvSpPr>
            <a:spLocks noGrp="1"/>
          </p:cNvSpPr>
          <p:nvPr>
            <p:ph type="title"/>
          </p:nvPr>
        </p:nvSpPr>
        <p:spPr/>
        <p:txBody>
          <a:bodyPr>
            <a:normAutofit/>
          </a:bodyPr>
          <a:lstStyle/>
          <a:p>
            <a:r>
              <a:rPr lang="en-US"/>
              <a:t>Key Point</a:t>
            </a:r>
          </a:p>
        </p:txBody>
      </p:sp>
      <p:sp>
        <p:nvSpPr>
          <p:cNvPr id="3" name="Content Placeholder 2">
            <a:extLst>
              <a:ext uri="{FF2B5EF4-FFF2-40B4-BE49-F238E27FC236}">
                <a16:creationId xmlns:a16="http://schemas.microsoft.com/office/drawing/2014/main" id="{332FEE30-F09F-CE3C-F0E3-ADE02ACDBC4B}"/>
              </a:ext>
            </a:extLst>
          </p:cNvPr>
          <p:cNvSpPr>
            <a:spLocks noGrp="1"/>
          </p:cNvSpPr>
          <p:nvPr>
            <p:ph idx="1"/>
          </p:nvPr>
        </p:nvSpPr>
        <p:spPr>
          <a:xfrm>
            <a:off x="5878066" y="487758"/>
            <a:ext cx="5867401" cy="5822363"/>
          </a:xfrm>
        </p:spPr>
        <p:txBody>
          <a:bodyPr vert="horz" lIns="0" tIns="45708" rIns="0" bIns="45708" rtlCol="0" anchor="t">
            <a:normAutofit/>
          </a:bodyPr>
          <a:lstStyle/>
          <a:p>
            <a:r>
              <a:rPr lang="en-US" sz="4000" dirty="0"/>
              <a:t>Business as usual will keep us in the current status</a:t>
            </a:r>
          </a:p>
          <a:p>
            <a:endParaRPr lang="en-US" sz="4000" dirty="0"/>
          </a:p>
          <a:p>
            <a:r>
              <a:rPr lang="en-US" sz="4000" dirty="0"/>
              <a:t> Disrupting the current status will require a change in how we do business. </a:t>
            </a:r>
          </a:p>
          <a:p>
            <a:endParaRPr lang="en-US" dirty="0"/>
          </a:p>
        </p:txBody>
      </p:sp>
      <p:pic>
        <p:nvPicPr>
          <p:cNvPr id="6" name="Picture 2" descr="A picture containing text, red&#10;&#10;Description automatically generated">
            <a:extLst>
              <a:ext uri="{FF2B5EF4-FFF2-40B4-BE49-F238E27FC236}">
                <a16:creationId xmlns:a16="http://schemas.microsoft.com/office/drawing/2014/main" id="{32F951A2-3413-D5D0-8E89-DF355881D972}"/>
              </a:ext>
            </a:extLst>
          </p:cNvPr>
          <p:cNvPicPr>
            <a:picLocks noChangeAspect="1" noChangeArrowheads="1"/>
          </p:cNvPicPr>
          <p:nvPr/>
        </p:nvPicPr>
        <p:blipFill rotWithShape="1">
          <a:blip r:embed="rId3"/>
          <a:srcRect l="15931" t="-287" r="14971" b="-287"/>
          <a:stretch/>
        </p:blipFill>
        <p:spPr bwMode="auto">
          <a:xfrm>
            <a:off x="531812" y="797718"/>
            <a:ext cx="5373242" cy="520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094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06C-11C6-7F28-39E9-2E8FE7EB4013}"/>
              </a:ext>
            </a:extLst>
          </p:cNvPr>
          <p:cNvSpPr>
            <a:spLocks noGrp="1"/>
          </p:cNvSpPr>
          <p:nvPr>
            <p:ph type="ctrTitle"/>
          </p:nvPr>
        </p:nvSpPr>
        <p:spPr/>
        <p:txBody>
          <a:bodyPr/>
          <a:lstStyle/>
          <a:p>
            <a:r>
              <a:rPr lang="en-US" dirty="0"/>
              <a:t>Current Strategic Plan</a:t>
            </a:r>
          </a:p>
        </p:txBody>
      </p:sp>
      <p:sp>
        <p:nvSpPr>
          <p:cNvPr id="3" name="Subtitle 2">
            <a:extLst>
              <a:ext uri="{FF2B5EF4-FFF2-40B4-BE49-F238E27FC236}">
                <a16:creationId xmlns:a16="http://schemas.microsoft.com/office/drawing/2014/main" id="{DCE957B7-F41E-08EE-C2A8-01868F6E00E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761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81888" y="4932853"/>
            <a:ext cx="8233091" cy="1482462"/>
          </a:xfrm>
          <a:noFill/>
          <a:ln>
            <a:noFill/>
          </a:ln>
          <a:effectLst/>
          <a:scene3d>
            <a:camera prst="orthographicFront">
              <a:rot lat="0" lon="0" rev="0"/>
            </a:camera>
            <a:lightRig rig="chilly" dir="t">
              <a:rot lat="0" lon="0" rev="18480000"/>
            </a:lightRig>
          </a:scene3d>
          <a:sp3d prstMaterial="clear">
            <a:bevelT h="63500"/>
          </a:sp3d>
        </p:spPr>
        <p:txBody>
          <a:bodyPr>
            <a:noAutofit/>
          </a:bodyPr>
          <a:lstStyle/>
          <a:p>
            <a:endParaRPr lang="en-US" sz="2400"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3600" spc="0" dirty="0">
                <a:ln w="18415" cmpd="sng">
                  <a:solidFill>
                    <a:srgbClr val="FFFFFF"/>
                  </a:solidFill>
                  <a:prstDash val="solid"/>
                </a:ln>
                <a:solidFill>
                  <a:srgbClr val="FFFFFF"/>
                </a:solidFill>
                <a:effectLst>
                  <a:outerShdw blurRad="63500" dir="3600000" algn="tl" rotWithShape="0">
                    <a:srgbClr val="000000">
                      <a:alpha val="70000"/>
                    </a:srgbClr>
                  </a:outerShdw>
                </a:effectLst>
              </a:rPr>
              <a:t>2015</a:t>
            </a:r>
          </a:p>
        </p:txBody>
      </p:sp>
      <p:sp>
        <p:nvSpPr>
          <p:cNvPr id="2" name="Title 1"/>
          <p:cNvSpPr>
            <a:spLocks noGrp="1"/>
          </p:cNvSpPr>
          <p:nvPr>
            <p:ph type="ctrTitle"/>
          </p:nvPr>
        </p:nvSpPr>
        <p:spPr>
          <a:xfrm>
            <a:off x="1682069" y="2058213"/>
            <a:ext cx="8844528" cy="2381156"/>
          </a:xfrm>
        </p:spPr>
        <p:txBody>
          <a:bodyPr>
            <a:noAutofit/>
            <a:scene3d>
              <a:camera prst="orthographicFront"/>
              <a:lightRig rig="soft" dir="t">
                <a:rot lat="0" lon="0" rev="10800000"/>
              </a:lightRig>
            </a:scene3d>
            <a:sp3d>
              <a:bevelT w="27940" h="12700"/>
              <a:contourClr>
                <a:srgbClr val="DDDDDD"/>
              </a:contourClr>
            </a:sp3d>
          </a:bodyPr>
          <a:lstStyle/>
          <a:p>
            <a:pPr>
              <a:lnSpc>
                <a:spcPct val="150000"/>
              </a:lnSpc>
              <a:spcAft>
                <a:spcPts val="1800"/>
              </a:spcAft>
            </a:pPr>
            <a:br>
              <a:rPr lang="en-US" sz="6000" b="1" cap="none" spc="150" dirty="0">
                <a:ln w="11430"/>
                <a:solidFill>
                  <a:srgbClr val="F8F8F8"/>
                </a:solidFill>
                <a:effectLst>
                  <a:outerShdw blurRad="25400" algn="tl" rotWithShape="0">
                    <a:srgbClr val="000000">
                      <a:alpha val="43000"/>
                    </a:srgbClr>
                  </a:outerShdw>
                </a:effectLst>
              </a:rPr>
            </a:br>
            <a:r>
              <a:rPr lang="en-US" sz="4400" b="1" cap="none"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Delaware State Education Association</a:t>
            </a:r>
            <a:br>
              <a:rPr lang="en-US" sz="6000" b="1" cap="none"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4000" b="1" cap="none"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Strategic Plan</a:t>
            </a:r>
          </a:p>
        </p:txBody>
      </p:sp>
      <p:pic>
        <p:nvPicPr>
          <p:cNvPr id="5" name="Picture 4" descr="DSEA2cLogo.jpg"/>
          <p:cNvPicPr>
            <a:picLocks noChangeAspect="1"/>
          </p:cNvPicPr>
          <p:nvPr/>
        </p:nvPicPr>
        <p:blipFill>
          <a:blip r:embed="rId3"/>
          <a:stretch>
            <a:fillRect/>
          </a:stretch>
        </p:blipFill>
        <p:spPr>
          <a:xfrm>
            <a:off x="4214812" y="282344"/>
            <a:ext cx="3538537" cy="2295756"/>
          </a:xfrm>
          <a:prstGeom prst="rect">
            <a:avLst/>
          </a:prstGeom>
        </p:spPr>
      </p:pic>
    </p:spTree>
    <p:extLst>
      <p:ext uri="{BB962C8B-B14F-4D97-AF65-F5344CB8AC3E}">
        <p14:creationId xmlns:p14="http://schemas.microsoft.com/office/powerpoint/2010/main" val="3054433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a:effectLst>
                  <a:outerShdw blurRad="38100" dist="38100" dir="2700000" algn="tl">
                    <a:srgbClr val="000000">
                      <a:alpha val="43137"/>
                    </a:srgbClr>
                  </a:outerShdw>
                </a:effectLst>
              </a:rPr>
              <a:t>Strategic PLAN focus areas</a:t>
            </a:r>
          </a:p>
        </p:txBody>
      </p:sp>
      <p:graphicFrame>
        <p:nvGraphicFramePr>
          <p:cNvPr id="4" name="Content Placeholder 3"/>
          <p:cNvGraphicFramePr>
            <a:graphicFrameLocks noGrp="1"/>
          </p:cNvGraphicFramePr>
          <p:nvPr>
            <p:ph sz="quarter" idx="13"/>
          </p:nvPr>
        </p:nvGraphicFramePr>
        <p:xfrm>
          <a:off x="2132012" y="1479442"/>
          <a:ext cx="7924800" cy="4876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29</a:t>
            </a:fld>
            <a:endParaRPr lang="en-US" dirty="0">
              <a:solidFill>
                <a:srgbClr val="FFFFFF"/>
              </a:solidFill>
              <a:latin typeface="Arial Narrow"/>
            </a:endParaRPr>
          </a:p>
        </p:txBody>
      </p:sp>
    </p:spTree>
    <p:extLst>
      <p:ext uri="{BB962C8B-B14F-4D97-AF65-F5344CB8AC3E}">
        <p14:creationId xmlns:p14="http://schemas.microsoft.com/office/powerpoint/2010/main" val="3417417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27895"/>
            <a:ext cx="7924800" cy="1143000"/>
          </a:xfrm>
        </p:spPr>
        <p:txBody>
          <a:bodyPr/>
          <a:lstStyle/>
          <a:p>
            <a:pPr algn="ctr"/>
            <a:r>
              <a:rPr lang="en-US" sz="3600" b="1" dirty="0">
                <a:solidFill>
                  <a:srgbClr val="FFFFFF"/>
                </a:solidFill>
              </a:rPr>
              <a:t>Communications Goals</a:t>
            </a:r>
            <a:endParaRPr lang="en-US" sz="3600" dirty="0"/>
          </a:p>
        </p:txBody>
      </p:sp>
      <p:graphicFrame>
        <p:nvGraphicFramePr>
          <p:cNvPr id="23" name="Content Placeholder 22"/>
          <p:cNvGraphicFramePr>
            <a:graphicFrameLocks noGrp="1"/>
          </p:cNvGraphicFramePr>
          <p:nvPr>
            <p:ph sz="quarter" idx="13"/>
          </p:nvPr>
        </p:nvGraphicFramePr>
        <p:xfrm>
          <a:off x="2132012"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30</a:t>
            </a:fld>
            <a:endParaRPr lang="en-US" dirty="0">
              <a:solidFill>
                <a:srgbClr val="FFFFFF"/>
              </a:solidFill>
              <a:latin typeface="Arial Narrow"/>
            </a:endParaRPr>
          </a:p>
        </p:txBody>
      </p:sp>
    </p:spTree>
    <p:extLst>
      <p:ext uri="{BB962C8B-B14F-4D97-AF65-F5344CB8AC3E}">
        <p14:creationId xmlns:p14="http://schemas.microsoft.com/office/powerpoint/2010/main" val="184341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nvPr>
        </p:nvGraphicFramePr>
        <p:xfrm>
          <a:off x="2642709"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2529408" y="248994"/>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100" dirty="0">
                <a:solidFill>
                  <a:srgbClr val="DC9E1F">
                    <a:satMod val="130000"/>
                  </a:srgbClr>
                </a:solidFill>
                <a:latin typeface="Arial Narrow"/>
              </a:rPr>
              <a:t>Communications Activities</a:t>
            </a:r>
          </a:p>
        </p:txBody>
      </p:sp>
      <p:sp>
        <p:nvSpPr>
          <p:cNvPr id="4" name="Slide Number Placeholder 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31</a:t>
            </a:fld>
            <a:endParaRPr lang="en-US" dirty="0">
              <a:solidFill>
                <a:srgbClr val="FFFFFF"/>
              </a:solidFill>
              <a:latin typeface="Arial Narrow"/>
            </a:endParaRPr>
          </a:p>
        </p:txBody>
      </p:sp>
    </p:spTree>
    <p:extLst>
      <p:ext uri="{BB962C8B-B14F-4D97-AF65-F5344CB8AC3E}">
        <p14:creationId xmlns:p14="http://schemas.microsoft.com/office/powerpoint/2010/main" val="1028407227"/>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27895"/>
            <a:ext cx="7924800" cy="1143000"/>
          </a:xfrm>
        </p:spPr>
        <p:txBody>
          <a:bodyPr/>
          <a:lstStyle/>
          <a:p>
            <a:pPr algn="ctr"/>
            <a:r>
              <a:rPr lang="en-US" sz="3600" b="1" dirty="0">
                <a:solidFill>
                  <a:srgbClr val="FFFFFF"/>
                </a:solidFill>
              </a:rPr>
              <a:t>Organizing goals</a:t>
            </a:r>
            <a:endParaRPr lang="en-US" sz="3600" dirty="0"/>
          </a:p>
        </p:txBody>
      </p:sp>
      <p:graphicFrame>
        <p:nvGraphicFramePr>
          <p:cNvPr id="23" name="Content Placeholder 22"/>
          <p:cNvGraphicFramePr>
            <a:graphicFrameLocks noGrp="1"/>
          </p:cNvGraphicFramePr>
          <p:nvPr>
            <p:ph sz="quarter" idx="13"/>
          </p:nvPr>
        </p:nvGraphicFramePr>
        <p:xfrm>
          <a:off x="2132012" y="1393371"/>
          <a:ext cx="7924800" cy="4444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32</a:t>
            </a:fld>
            <a:endParaRPr lang="en-US" dirty="0">
              <a:solidFill>
                <a:srgbClr val="FFFFFF"/>
              </a:solidFill>
              <a:latin typeface="Arial Narrow"/>
            </a:endParaRPr>
          </a:p>
        </p:txBody>
      </p:sp>
    </p:spTree>
    <p:extLst>
      <p:ext uri="{BB962C8B-B14F-4D97-AF65-F5344CB8AC3E}">
        <p14:creationId xmlns:p14="http://schemas.microsoft.com/office/powerpoint/2010/main" val="336943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nvPr>
        </p:nvGraphicFramePr>
        <p:xfrm>
          <a:off x="2642709"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2529408" y="248994"/>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100" dirty="0">
                <a:solidFill>
                  <a:srgbClr val="DC9E1F">
                    <a:satMod val="130000"/>
                  </a:srgbClr>
                </a:solidFill>
                <a:latin typeface="Arial Narrow"/>
              </a:rPr>
              <a:t>Organizing Activities</a:t>
            </a:r>
          </a:p>
        </p:txBody>
      </p:sp>
      <p:sp>
        <p:nvSpPr>
          <p:cNvPr id="4" name="Slide Number Placeholder 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33</a:t>
            </a:fld>
            <a:endParaRPr lang="en-US" dirty="0">
              <a:solidFill>
                <a:srgbClr val="FFFFFF"/>
              </a:solidFill>
              <a:latin typeface="Arial Narrow"/>
            </a:endParaRPr>
          </a:p>
        </p:txBody>
      </p:sp>
    </p:spTree>
    <p:extLst>
      <p:ext uri="{BB962C8B-B14F-4D97-AF65-F5344CB8AC3E}">
        <p14:creationId xmlns:p14="http://schemas.microsoft.com/office/powerpoint/2010/main" val="385112456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27895"/>
            <a:ext cx="7924800" cy="1143000"/>
          </a:xfrm>
        </p:spPr>
        <p:txBody>
          <a:bodyPr/>
          <a:lstStyle/>
          <a:p>
            <a:pPr algn="ctr"/>
            <a:r>
              <a:rPr lang="en-US" sz="3600" b="1" dirty="0">
                <a:solidFill>
                  <a:srgbClr val="FFFFFF"/>
                </a:solidFill>
              </a:rPr>
              <a:t>Leading the profession Goals</a:t>
            </a:r>
            <a:endParaRPr lang="en-US" sz="3600" dirty="0"/>
          </a:p>
        </p:txBody>
      </p:sp>
      <p:graphicFrame>
        <p:nvGraphicFramePr>
          <p:cNvPr id="23" name="Content Placeholder 22"/>
          <p:cNvGraphicFramePr>
            <a:graphicFrameLocks noGrp="1"/>
          </p:cNvGraphicFramePr>
          <p:nvPr>
            <p:ph sz="quarter" idx="13"/>
          </p:nvPr>
        </p:nvGraphicFramePr>
        <p:xfrm>
          <a:off x="2132012"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34</a:t>
            </a:fld>
            <a:endParaRPr lang="en-US" dirty="0">
              <a:solidFill>
                <a:srgbClr val="FFFFFF"/>
              </a:solidFill>
              <a:latin typeface="Arial Narrow"/>
            </a:endParaRPr>
          </a:p>
        </p:txBody>
      </p:sp>
    </p:spTree>
    <p:extLst>
      <p:ext uri="{BB962C8B-B14F-4D97-AF65-F5344CB8AC3E}">
        <p14:creationId xmlns:p14="http://schemas.microsoft.com/office/powerpoint/2010/main" val="267795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nvPr>
        </p:nvGraphicFramePr>
        <p:xfrm>
          <a:off x="2642709"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2529408" y="248994"/>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100" dirty="0">
                <a:solidFill>
                  <a:srgbClr val="DC9E1F">
                    <a:satMod val="130000"/>
                  </a:srgbClr>
                </a:solidFill>
                <a:latin typeface="Arial Narrow"/>
              </a:rPr>
              <a:t>Leading the Profession Activities</a:t>
            </a:r>
          </a:p>
        </p:txBody>
      </p:sp>
      <p:sp>
        <p:nvSpPr>
          <p:cNvPr id="4" name="Slide Number Placeholder 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35</a:t>
            </a:fld>
            <a:endParaRPr lang="en-US" dirty="0">
              <a:solidFill>
                <a:srgbClr val="FFFFFF"/>
              </a:solidFill>
              <a:latin typeface="Arial Narrow"/>
            </a:endParaRPr>
          </a:p>
        </p:txBody>
      </p:sp>
    </p:spTree>
    <p:extLst>
      <p:ext uri="{BB962C8B-B14F-4D97-AF65-F5344CB8AC3E}">
        <p14:creationId xmlns:p14="http://schemas.microsoft.com/office/powerpoint/2010/main" val="327038051"/>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27895"/>
            <a:ext cx="7924800" cy="1143000"/>
          </a:xfrm>
        </p:spPr>
        <p:txBody>
          <a:bodyPr/>
          <a:lstStyle/>
          <a:p>
            <a:pPr algn="ctr"/>
            <a:r>
              <a:rPr lang="en-US" sz="3600" b="1" dirty="0">
                <a:solidFill>
                  <a:srgbClr val="FFFFFF"/>
                </a:solidFill>
              </a:rPr>
              <a:t>Political Engagement goals</a:t>
            </a:r>
            <a:endParaRPr lang="en-US" sz="3600" dirty="0"/>
          </a:p>
        </p:txBody>
      </p:sp>
      <p:graphicFrame>
        <p:nvGraphicFramePr>
          <p:cNvPr id="23" name="Content Placeholder 22"/>
          <p:cNvGraphicFramePr>
            <a:graphicFrameLocks noGrp="1"/>
          </p:cNvGraphicFramePr>
          <p:nvPr>
            <p:ph sz="quarter" idx="13"/>
          </p:nvPr>
        </p:nvGraphicFramePr>
        <p:xfrm>
          <a:off x="2132012"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36</a:t>
            </a:fld>
            <a:endParaRPr lang="en-US" dirty="0">
              <a:solidFill>
                <a:srgbClr val="FFFFFF"/>
              </a:solidFill>
              <a:latin typeface="Arial Narrow"/>
            </a:endParaRPr>
          </a:p>
        </p:txBody>
      </p:sp>
    </p:spTree>
    <p:extLst>
      <p:ext uri="{BB962C8B-B14F-4D97-AF65-F5344CB8AC3E}">
        <p14:creationId xmlns:p14="http://schemas.microsoft.com/office/powerpoint/2010/main" val="101868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nvPr>
        </p:nvGraphicFramePr>
        <p:xfrm>
          <a:off x="2642709"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2529408" y="248994"/>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100" dirty="0">
                <a:solidFill>
                  <a:srgbClr val="DC9E1F">
                    <a:satMod val="130000"/>
                  </a:srgbClr>
                </a:solidFill>
                <a:latin typeface="Arial Narrow"/>
              </a:rPr>
              <a:t>Political Engagement</a:t>
            </a:r>
          </a:p>
        </p:txBody>
      </p:sp>
      <p:sp>
        <p:nvSpPr>
          <p:cNvPr id="4" name="Slide Number Placeholder 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37</a:t>
            </a:fld>
            <a:endParaRPr lang="en-US" dirty="0">
              <a:solidFill>
                <a:srgbClr val="FFFFFF"/>
              </a:solidFill>
              <a:latin typeface="Arial Narrow"/>
            </a:endParaRPr>
          </a:p>
        </p:txBody>
      </p:sp>
    </p:spTree>
    <p:extLst>
      <p:ext uri="{BB962C8B-B14F-4D97-AF65-F5344CB8AC3E}">
        <p14:creationId xmlns:p14="http://schemas.microsoft.com/office/powerpoint/2010/main" val="3995304989"/>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27895"/>
            <a:ext cx="7924800" cy="1143000"/>
          </a:xfrm>
        </p:spPr>
        <p:txBody>
          <a:bodyPr/>
          <a:lstStyle/>
          <a:p>
            <a:pPr algn="ctr"/>
            <a:r>
              <a:rPr lang="en-US" sz="3600" b="1" dirty="0">
                <a:solidFill>
                  <a:srgbClr val="FFFFFF"/>
                </a:solidFill>
              </a:rPr>
              <a:t>Social Justice Goals</a:t>
            </a:r>
            <a:endParaRPr lang="en-US" sz="3600" dirty="0"/>
          </a:p>
        </p:txBody>
      </p:sp>
      <p:graphicFrame>
        <p:nvGraphicFramePr>
          <p:cNvPr id="23" name="Content Placeholder 22"/>
          <p:cNvGraphicFramePr>
            <a:graphicFrameLocks noGrp="1"/>
          </p:cNvGraphicFramePr>
          <p:nvPr>
            <p:ph sz="quarter" idx="13"/>
          </p:nvPr>
        </p:nvGraphicFramePr>
        <p:xfrm>
          <a:off x="2132012"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38</a:t>
            </a:fld>
            <a:endParaRPr lang="en-US" dirty="0">
              <a:solidFill>
                <a:srgbClr val="FFFFFF"/>
              </a:solidFill>
              <a:latin typeface="Arial Narrow"/>
            </a:endParaRPr>
          </a:p>
        </p:txBody>
      </p:sp>
    </p:spTree>
    <p:extLst>
      <p:ext uri="{BB962C8B-B14F-4D97-AF65-F5344CB8AC3E}">
        <p14:creationId xmlns:p14="http://schemas.microsoft.com/office/powerpoint/2010/main" val="408733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nvPr>
        </p:nvGraphicFramePr>
        <p:xfrm>
          <a:off x="2642709"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2529408" y="248994"/>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100" dirty="0">
                <a:solidFill>
                  <a:srgbClr val="DC9E1F">
                    <a:satMod val="130000"/>
                  </a:srgbClr>
                </a:solidFill>
                <a:latin typeface="Arial Narrow"/>
              </a:rPr>
              <a:t>Social Justice Activities</a:t>
            </a:r>
          </a:p>
        </p:txBody>
      </p:sp>
      <p:sp>
        <p:nvSpPr>
          <p:cNvPr id="4" name="Slide Number Placeholder 3"/>
          <p:cNvSpPr>
            <a:spLocks noGrp="1"/>
          </p:cNvSpPr>
          <p:nvPr>
            <p:ph type="sldNum" sz="quarter" idx="12"/>
          </p:nvPr>
        </p:nvSpPr>
        <p:spPr/>
        <p:txBody>
          <a:bodyPr/>
          <a:lstStyle/>
          <a:p>
            <a:pPr defTabSz="457200"/>
            <a:fld id="{6FEDB489-1064-6746-B14B-B8588511B532}" type="slidenum">
              <a:rPr lang="en-US">
                <a:solidFill>
                  <a:srgbClr val="FFFFFF"/>
                </a:solidFill>
                <a:latin typeface="Arial Narrow"/>
              </a:rPr>
              <a:pPr defTabSz="457200"/>
              <a:t>39</a:t>
            </a:fld>
            <a:endParaRPr lang="en-US" dirty="0">
              <a:solidFill>
                <a:srgbClr val="FFFFFF"/>
              </a:solidFill>
              <a:latin typeface="Arial Narrow"/>
            </a:endParaRPr>
          </a:p>
        </p:txBody>
      </p:sp>
    </p:spTree>
    <p:extLst>
      <p:ext uri="{BB962C8B-B14F-4D97-AF65-F5344CB8AC3E}">
        <p14:creationId xmlns:p14="http://schemas.microsoft.com/office/powerpoint/2010/main" val="2207886978"/>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Club to Fighting Union</a:t>
            </a:r>
          </a:p>
        </p:txBody>
      </p:sp>
      <p:sp>
        <p:nvSpPr>
          <p:cNvPr id="5" name="Subtitle 4">
            <a:extLst>
              <a:ext uri="{FF2B5EF4-FFF2-40B4-BE49-F238E27FC236}">
                <a16:creationId xmlns:a16="http://schemas.microsoft.com/office/drawing/2014/main" id="{5AC1D9F9-9264-99A9-6FA0-9EC0DFD88EF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81277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1371600"/>
          </a:xfrm>
        </p:spPr>
        <p:txBody>
          <a:bodyPr vert="horz" lIns="91440" tIns="45720" rIns="91440" bIns="45720" rtlCol="0" anchor="b">
            <a:normAutofit/>
          </a:bodyPr>
          <a:lstStyle/>
          <a:p>
            <a:r>
              <a:rPr lang="en-US" dirty="0"/>
              <a:t>Club or Union?  Table Talk</a:t>
            </a:r>
          </a:p>
        </p:txBody>
      </p:sp>
      <p:sp>
        <p:nvSpPr>
          <p:cNvPr id="5" name="Content Placeholder 2"/>
          <p:cNvSpPr txBox="1">
            <a:spLocks/>
          </p:cNvSpPr>
          <p:nvPr/>
        </p:nvSpPr>
        <p:spPr bwMode="white">
          <a:xfrm>
            <a:off x="1074240" y="1828800"/>
            <a:ext cx="3293422" cy="4343400"/>
          </a:xfrm>
          <a:prstGeom prst="rect">
            <a:avLst/>
          </a:prstGeom>
        </p:spPr>
        <p:txBody>
          <a:bodyPr vert="horz" lIns="91440" tIns="45720" rIns="9144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400"/>
              </a:spcBef>
              <a:buNone/>
            </a:pPr>
            <a:endParaRPr lang="en-US" sz="3200" kern="1200" dirty="0">
              <a:solidFill>
                <a:schemeClr val="bg1"/>
              </a:solidFill>
              <a:latin typeface="+mn-lt"/>
              <a:ea typeface="+mn-ea"/>
              <a:cs typeface="+mn-cs"/>
            </a:endParaRPr>
          </a:p>
          <a:p>
            <a:pPr marL="0" indent="0">
              <a:spcBef>
                <a:spcPts val="1400"/>
              </a:spcBef>
              <a:buClr>
                <a:schemeClr val="accent2">
                  <a:lumMod val="75000"/>
                </a:schemeClr>
              </a:buClr>
              <a:buNone/>
            </a:pPr>
            <a:r>
              <a:rPr lang="en-US" sz="3200" kern="1200" dirty="0">
                <a:solidFill>
                  <a:schemeClr val="bg1"/>
                </a:solidFill>
                <a:latin typeface="+mn-lt"/>
                <a:ea typeface="+mn-ea"/>
                <a:cs typeface="+mn-cs"/>
              </a:rPr>
              <a:t>Which of these columns best describes the work of this Affiliate? </a:t>
            </a:r>
          </a:p>
          <a:p>
            <a:pPr marL="0" indent="0">
              <a:spcBef>
                <a:spcPts val="1400"/>
              </a:spcBef>
              <a:buClr>
                <a:schemeClr val="accent2">
                  <a:lumMod val="75000"/>
                </a:schemeClr>
              </a:buClr>
              <a:buNone/>
            </a:pPr>
            <a:r>
              <a:rPr lang="en-US" sz="3200" kern="1200" dirty="0">
                <a:solidFill>
                  <a:schemeClr val="bg1"/>
                </a:solidFill>
                <a:latin typeface="+mn-lt"/>
                <a:ea typeface="+mn-ea"/>
                <a:cs typeface="+mn-cs"/>
              </a:rPr>
              <a:t>What indicators stand out to you? </a:t>
            </a:r>
          </a:p>
          <a:p>
            <a:pPr marL="0" indent="0">
              <a:spcBef>
                <a:spcPts val="1400"/>
              </a:spcBef>
              <a:buClr>
                <a:schemeClr val="accent2">
                  <a:lumMod val="75000"/>
                </a:schemeClr>
              </a:buClr>
              <a:buNone/>
            </a:pPr>
            <a:endParaRPr lang="en-US" kern="1200" dirty="0">
              <a:solidFill>
                <a:schemeClr val="bg1"/>
              </a:solidFill>
              <a:latin typeface="+mn-lt"/>
              <a:ea typeface="+mn-ea"/>
              <a:cs typeface="+mn-cs"/>
            </a:endParaRPr>
          </a:p>
          <a:p>
            <a:pPr marL="0" indent="0">
              <a:spcBef>
                <a:spcPts val="1400"/>
              </a:spcBef>
              <a:buNone/>
            </a:pPr>
            <a:endParaRPr lang="en-US" kern="1200" dirty="0">
              <a:solidFill>
                <a:schemeClr val="bg1"/>
              </a:solidFill>
              <a:latin typeface="+mn-lt"/>
              <a:ea typeface="+mn-ea"/>
              <a:cs typeface="+mn-cs"/>
            </a:endParaRPr>
          </a:p>
          <a:p>
            <a:pPr marL="0" indent="0">
              <a:spcBef>
                <a:spcPts val="1400"/>
              </a:spcBef>
              <a:buNone/>
            </a:pPr>
            <a:endParaRPr lang="en-US" kern="1200" dirty="0">
              <a:solidFill>
                <a:schemeClr val="bg1"/>
              </a:solidFill>
              <a:latin typeface="+mn-lt"/>
              <a:ea typeface="+mn-ea"/>
              <a:cs typeface="+mn-cs"/>
            </a:endParaRPr>
          </a:p>
        </p:txBody>
      </p:sp>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75707381"/>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696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A179F-7037-2CB7-744B-13C39374641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3D4FDE-39AB-B792-8A46-16B84E5082AF}"/>
              </a:ext>
            </a:extLst>
          </p:cNvPr>
          <p:cNvSpPr>
            <a:spLocks noGrp="1"/>
          </p:cNvSpPr>
          <p:nvPr>
            <p:ph type="title"/>
          </p:nvPr>
        </p:nvSpPr>
        <p:spPr/>
        <p:txBody>
          <a:bodyPr>
            <a:normAutofit/>
          </a:bodyPr>
          <a:lstStyle/>
          <a:p>
            <a:br>
              <a:rPr lang="en-US" dirty="0"/>
            </a:br>
            <a:r>
              <a:rPr lang="en-US" dirty="0"/>
              <a:t> </a:t>
            </a:r>
          </a:p>
        </p:txBody>
      </p:sp>
      <p:sp>
        <p:nvSpPr>
          <p:cNvPr id="2" name="Content Placeholder 1">
            <a:extLst>
              <a:ext uri="{FF2B5EF4-FFF2-40B4-BE49-F238E27FC236}">
                <a16:creationId xmlns:a16="http://schemas.microsoft.com/office/drawing/2014/main" id="{5663E409-9344-DCBD-1C63-9606864DE682}"/>
              </a:ext>
            </a:extLst>
          </p:cNvPr>
          <p:cNvSpPr>
            <a:spLocks noGrp="1"/>
          </p:cNvSpPr>
          <p:nvPr>
            <p:ph idx="1"/>
          </p:nvPr>
        </p:nvSpPr>
        <p:spPr>
          <a:xfrm>
            <a:off x="1593436" y="1066800"/>
            <a:ext cx="9782801" cy="4572000"/>
          </a:xfrm>
        </p:spPr>
        <p:txBody>
          <a:bodyPr/>
          <a:lstStyle/>
          <a:p>
            <a:pPr marL="0" indent="0">
              <a:buNone/>
            </a:pPr>
            <a:r>
              <a:rPr lang="en-US" dirty="0"/>
              <a:t>Clubs require little risk and are about individuals.</a:t>
            </a:r>
            <a:br>
              <a:rPr lang="en-US" dirty="0"/>
            </a:br>
            <a:r>
              <a:rPr lang="en-US" dirty="0"/>
              <a:t>These are necessary, but not sufficient to build the power we need.</a:t>
            </a:r>
            <a:br>
              <a:rPr lang="en-US" dirty="0"/>
            </a:br>
            <a:br>
              <a:rPr lang="en-US" dirty="0"/>
            </a:br>
            <a:r>
              <a:rPr lang="en-US" dirty="0"/>
              <a:t>Fighting Unions build power through the core practices of organizing:</a:t>
            </a:r>
            <a:br>
              <a:rPr lang="en-US" dirty="0"/>
            </a:br>
            <a:r>
              <a:rPr lang="en-US" dirty="0"/>
              <a:t>	Interdependent Leadership</a:t>
            </a:r>
            <a:br>
              <a:rPr lang="en-US" dirty="0"/>
            </a:br>
            <a:r>
              <a:rPr lang="en-US" dirty="0"/>
              <a:t>	Collective Risk and Accountability</a:t>
            </a:r>
            <a:br>
              <a:rPr lang="en-US" dirty="0"/>
            </a:br>
            <a:r>
              <a:rPr lang="en-US" dirty="0"/>
              <a:t>	Shared Purpose</a:t>
            </a:r>
          </a:p>
        </p:txBody>
      </p:sp>
    </p:spTree>
    <p:extLst>
      <p:ext uri="{BB962C8B-B14F-4D97-AF65-F5344CB8AC3E}">
        <p14:creationId xmlns:p14="http://schemas.microsoft.com/office/powerpoint/2010/main" val="37389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52400"/>
            <a:ext cx="9782801" cy="660400"/>
          </a:xfrm>
        </p:spPr>
        <p:txBody>
          <a:bodyPr>
            <a:normAutofit/>
          </a:bodyPr>
          <a:lstStyle/>
          <a:p>
            <a:r>
              <a:rPr lang="en-US" dirty="0"/>
              <a:t>3 Prevalent Theories of Change  </a:t>
            </a:r>
          </a:p>
        </p:txBody>
      </p:sp>
      <p:sp>
        <p:nvSpPr>
          <p:cNvPr id="3" name="Content Placeholder 2"/>
          <p:cNvSpPr>
            <a:spLocks noGrp="1"/>
          </p:cNvSpPr>
          <p:nvPr>
            <p:ph idx="1"/>
          </p:nvPr>
        </p:nvSpPr>
        <p:spPr>
          <a:xfrm>
            <a:off x="684212" y="914400"/>
            <a:ext cx="11049000" cy="5638800"/>
          </a:xfrm>
        </p:spPr>
        <p:txBody>
          <a:bodyPr>
            <a:normAutofit fontScale="77500" lnSpcReduction="20000"/>
          </a:bodyPr>
          <a:lstStyle/>
          <a:p>
            <a:pPr marL="0" indent="0">
              <a:buNone/>
            </a:pPr>
            <a:r>
              <a:rPr lang="en-US" b="1" dirty="0"/>
              <a:t>Advocacy</a:t>
            </a:r>
          </a:p>
          <a:p>
            <a:pPr marL="0" indent="0">
              <a:buNone/>
            </a:pPr>
            <a:r>
              <a:rPr lang="en-US" b="1" dirty="0"/>
              <a:t>“</a:t>
            </a:r>
            <a:r>
              <a:rPr lang="en-US" dirty="0"/>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pPr marL="0" indent="0">
              <a:buNone/>
            </a:pPr>
            <a:r>
              <a:rPr lang="en-US" b="1" dirty="0"/>
              <a:t>Mobilizing</a:t>
            </a:r>
          </a:p>
          <a:p>
            <a:pPr marL="0" indent="0">
              <a:buNone/>
            </a:pPr>
            <a:r>
              <a:rPr lang="en-US" dirty="0"/>
              <a:t>“Mobilizing, by contrast, activates an already-convinced membership. Mobilizing encourages those who already support a cause or a mission to take action to defend their belief—for example, by attending a protest, wearing a button, or signing a petition.”</a:t>
            </a:r>
          </a:p>
          <a:p>
            <a:pPr marL="0" indent="0">
              <a:buNone/>
            </a:pPr>
            <a:r>
              <a:rPr lang="en-US" b="1" dirty="0"/>
              <a:t>Organizing</a:t>
            </a:r>
          </a:p>
          <a:p>
            <a:pPr marL="0" indent="0">
              <a:buNone/>
            </a:pPr>
            <a:r>
              <a:rPr lang="en-US" dirty="0"/>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43</a:t>
            </a:fld>
            <a:endParaRPr lang="en-US"/>
          </a:p>
        </p:txBody>
      </p:sp>
    </p:spTree>
    <p:extLst>
      <p:ext uri="{BB962C8B-B14F-4D97-AF65-F5344CB8AC3E}">
        <p14:creationId xmlns:p14="http://schemas.microsoft.com/office/powerpoint/2010/main" val="346628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rPr lang="en-US"/>
              <a:t>Time to Talk</a:t>
            </a:r>
          </a:p>
        </p:txBody>
      </p:sp>
      <p:sp>
        <p:nvSpPr>
          <p:cNvPr id="3" name="Content Placeholder 2"/>
          <p:cNvSpPr>
            <a:spLocks noGrp="1"/>
          </p:cNvSpPr>
          <p:nvPr>
            <p:ph sz="half" idx="1"/>
          </p:nvPr>
        </p:nvSpPr>
        <p:spPr>
          <a:xfrm>
            <a:off x="1593436" y="1600200"/>
            <a:ext cx="4814586" cy="4572000"/>
          </a:xfrm>
        </p:spPr>
        <p:txBody>
          <a:bodyPr>
            <a:normAutofit/>
          </a:bodyPr>
          <a:lstStyle/>
          <a:p>
            <a:pPr marL="0" indent="0" fontAlgn="base">
              <a:buNone/>
            </a:pPr>
            <a:r>
              <a:rPr lang="en-US"/>
              <a:t>Which of these theories do we mostly work in? </a:t>
            </a:r>
          </a:p>
          <a:p>
            <a:pPr marL="0" indent="0" fontAlgn="base">
              <a:buNone/>
            </a:pPr>
            <a:endParaRPr lang="en-US"/>
          </a:p>
          <a:p>
            <a:pPr marL="0" indent="0" fontAlgn="base">
              <a:buNone/>
            </a:pPr>
            <a:r>
              <a:rPr lang="en-US"/>
              <a:t>Which of these theories generates the power you need to win the changes you want ?</a:t>
            </a:r>
          </a:p>
        </p:txBody>
      </p:sp>
      <p:pic>
        <p:nvPicPr>
          <p:cNvPr id="3078" name="Picture 6" descr="8,000+ Diverse Group Of People Talking Stock Illustrations, Royalty-Free  Vector Graphics &amp; Clip Art - iStock | Racially diverse group of people  talking"/>
          <p:cNvPicPr>
            <a:picLocks noChangeAspect="1" noChangeArrowheads="1"/>
          </p:cNvPicPr>
          <p:nvPr/>
        </p:nvPicPr>
        <p:blipFill>
          <a:blip r:embed="rId2">
            <a:extLst>
              <a:ext uri="{28A0092B-C50C-407E-A947-70E740481C1C}">
                <a14:useLocalDpi xmlns:a14="http://schemas.microsoft.com/office/drawing/2010/main" val="0"/>
              </a:ext>
            </a:extLst>
          </a:blip>
          <a:srcRect t="5039" r="-4" b="-4"/>
          <a:stretch>
            <a:fillRect/>
          </a:stretch>
        </p:blipFill>
        <p:spPr bwMode="auto">
          <a:xfrm>
            <a:off x="6561651" y="1600200"/>
            <a:ext cx="4814586" cy="457200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85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dirty="0"/>
          </a:p>
        </p:txBody>
      </p:sp>
      <p:sp>
        <p:nvSpPr>
          <p:cNvPr id="2" name="Content Placeholder 1">
            <a:extLst>
              <a:ext uri="{FF2B5EF4-FFF2-40B4-BE49-F238E27FC236}">
                <a16:creationId xmlns:a16="http://schemas.microsoft.com/office/drawing/2014/main" id="{BBAEAAE9-0848-EEBC-B54D-BED0E7CF65B4}"/>
              </a:ext>
            </a:extLst>
          </p:cNvPr>
          <p:cNvSpPr>
            <a:spLocks noGrp="1"/>
          </p:cNvSpPr>
          <p:nvPr>
            <p:ph idx="1"/>
          </p:nvPr>
        </p:nvSpPr>
        <p:spPr>
          <a:xfrm>
            <a:off x="1827212" y="1524000"/>
            <a:ext cx="9549025" cy="4648200"/>
          </a:xfrm>
        </p:spPr>
        <p:txBody>
          <a:bodyPr>
            <a:normAutofit lnSpcReduction="10000"/>
          </a:bodyPr>
          <a:lstStyle/>
          <a:p>
            <a:pPr marL="0" indent="0">
              <a:buNone/>
            </a:pPr>
            <a:r>
              <a:rPr lang="en-US" sz="4000" b="1" dirty="0"/>
              <a:t>Advocacy</a:t>
            </a:r>
            <a:r>
              <a:rPr lang="en-US" sz="4000" dirty="0"/>
              <a:t> is about using expertise of a few. </a:t>
            </a:r>
          </a:p>
          <a:p>
            <a:pPr marL="0" indent="0">
              <a:buNone/>
            </a:pPr>
            <a:br>
              <a:rPr lang="en-US" sz="4000" dirty="0"/>
            </a:br>
            <a:r>
              <a:rPr lang="en-US" sz="4000" b="1" dirty="0"/>
              <a:t>Mobilizing</a:t>
            </a:r>
            <a:r>
              <a:rPr lang="en-US" sz="4000" dirty="0"/>
              <a:t> is about engaging the already committed. </a:t>
            </a:r>
            <a:br>
              <a:rPr lang="en-US" sz="4000" dirty="0"/>
            </a:br>
            <a:br>
              <a:rPr lang="en-US" sz="4000" dirty="0"/>
            </a:br>
            <a:r>
              <a:rPr lang="en-US" sz="4000" dirty="0"/>
              <a:t>These are necessary, </a:t>
            </a:r>
            <a:r>
              <a:rPr lang="en-US" sz="4000" b="1" dirty="0"/>
              <a:t>but not sufficient </a:t>
            </a:r>
            <a:r>
              <a:rPr lang="en-US" sz="4000" dirty="0"/>
              <a:t>to build the power we need. </a:t>
            </a:r>
          </a:p>
        </p:txBody>
      </p:sp>
    </p:spTree>
    <p:extLst>
      <p:ext uri="{BB962C8B-B14F-4D97-AF65-F5344CB8AC3E}">
        <p14:creationId xmlns:p14="http://schemas.microsoft.com/office/powerpoint/2010/main" val="290158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4502" y="1139085"/>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53A545B-7294-0999-639B-1743EF6B7D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CD1B85-020F-AEF4-C936-D59C4427678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0254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687388" y="53477"/>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dirty="0"/>
              <a:t>DEFINING POWER</a:t>
            </a:r>
            <a:endParaRPr sz="4000" b="1" dirty="0"/>
          </a:p>
        </p:txBody>
      </p:sp>
      <p:sp>
        <p:nvSpPr>
          <p:cNvPr id="2" name="Content Placeholder 1">
            <a:extLst>
              <a:ext uri="{FF2B5EF4-FFF2-40B4-BE49-F238E27FC236}">
                <a16:creationId xmlns:a16="http://schemas.microsoft.com/office/drawing/2014/main" id="{132BC311-FBE2-8A68-D579-B9260374932F}"/>
              </a:ext>
            </a:extLst>
          </p:cNvPr>
          <p:cNvSpPr>
            <a:spLocks noGrp="1"/>
          </p:cNvSpPr>
          <p:nvPr>
            <p:ph idx="1"/>
          </p:nvPr>
        </p:nvSpPr>
        <p:spPr/>
        <p:txBody>
          <a:bodyPr/>
          <a:lstStyle/>
          <a:p>
            <a:endParaRPr lang="en-US"/>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112974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074240" y="381000"/>
            <a:ext cx="3293422" cy="1371600"/>
          </a:xfrm>
        </p:spPr>
        <p:txBody>
          <a:bodyPr spcFirstLastPara="1" vert="horz" lIns="91440" tIns="45720" rIns="91440" bIns="45720" rtlCol="0" anchor="b" anchorCtr="0">
            <a:normAutofit/>
          </a:bodyPr>
          <a:lstStyle/>
          <a:p>
            <a:pPr>
              <a:buClr>
                <a:schemeClr val="dk1"/>
              </a:buClr>
              <a:buSzPts val="1400"/>
            </a:pPr>
            <a:r>
              <a:rPr lang="en-US"/>
              <a:t>UNDERSTANDING POWER</a:t>
            </a:r>
          </a:p>
        </p:txBody>
      </p:sp>
      <p:pic>
        <p:nvPicPr>
          <p:cNvPr id="4" name="Picture 3"/>
          <p:cNvPicPr>
            <a:picLocks noChangeAspect="1"/>
          </p:cNvPicPr>
          <p:nvPr/>
        </p:nvPicPr>
        <p:blipFill>
          <a:blip r:embed="rId3"/>
          <a:srcRect t="2043" r="1" b="6131"/>
          <a:stretch>
            <a:fillRect/>
          </a:stretch>
        </p:blipFill>
        <p:spPr>
          <a:xfrm>
            <a:off x="5180251" y="482600"/>
            <a:ext cx="6195986" cy="5689600"/>
          </a:xfrm>
          <a:prstGeom prst="rect">
            <a:avLst/>
          </a:prstGeom>
          <a:noFill/>
          <a:ln w="19050">
            <a:solidFill>
              <a:schemeClr val="bg1"/>
            </a:solidFill>
          </a:ln>
        </p:spPr>
      </p:pic>
      <p:sp>
        <p:nvSpPr>
          <p:cNvPr id="196" name="Google Shape;196;p9"/>
          <p:cNvSpPr txBox="1"/>
          <p:nvPr/>
        </p:nvSpPr>
        <p:spPr>
          <a:xfrm>
            <a:off x="1074240" y="1828800"/>
            <a:ext cx="3293422" cy="4343400"/>
          </a:xfrm>
          <a:prstGeom prst="rect">
            <a:avLst/>
          </a:prstGeom>
        </p:spPr>
        <p:txBody>
          <a:bodyPr spcFirstLastPara="1" vert="horz" lIns="91440" tIns="45720" rIns="91440" bIns="45720" rtlCol="0" anchorCtr="0">
            <a:normAutofit/>
          </a:bodyPr>
          <a:lstStyle/>
          <a:p>
            <a:pPr>
              <a:lnSpc>
                <a:spcPct val="90000"/>
              </a:lnSpc>
              <a:spcBef>
                <a:spcPts val="1400"/>
              </a:spcBef>
            </a:pPr>
            <a:r>
              <a:rPr lang="en-US" sz="3600" kern="1200" dirty="0">
                <a:latin typeface="+mn-lt"/>
                <a:ea typeface="+mn-ea"/>
                <a:cs typeface="+mn-cs"/>
              </a:rPr>
              <a:t>Power is neutral</a:t>
            </a:r>
          </a:p>
          <a:p>
            <a:pPr>
              <a:lnSpc>
                <a:spcPct val="90000"/>
              </a:lnSpc>
              <a:spcBef>
                <a:spcPts val="1400"/>
              </a:spcBef>
            </a:pPr>
            <a:endParaRPr lang="en-US" sz="3600" kern="1200" dirty="0">
              <a:latin typeface="+mn-lt"/>
              <a:ea typeface="+mn-ea"/>
              <a:cs typeface="+mn-cs"/>
            </a:endParaRPr>
          </a:p>
          <a:p>
            <a:pPr>
              <a:lnSpc>
                <a:spcPct val="90000"/>
              </a:lnSpc>
              <a:spcBef>
                <a:spcPts val="1400"/>
              </a:spcBef>
            </a:pPr>
            <a:r>
              <a:rPr lang="en-US" sz="3600" kern="1200" dirty="0">
                <a:latin typeface="+mn-lt"/>
                <a:ea typeface="+mn-ea"/>
                <a:cs typeface="+mn-cs"/>
              </a:rPr>
              <a:t>Our values affect the way we use power</a:t>
            </a:r>
          </a:p>
        </p:txBody>
      </p:sp>
    </p:spTree>
    <p:extLst>
      <p:ext uri="{BB962C8B-B14F-4D97-AF65-F5344CB8AC3E}">
        <p14:creationId xmlns:p14="http://schemas.microsoft.com/office/powerpoint/2010/main" val="96819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2" name="Content Placeholder 1">
            <a:extLst>
              <a:ext uri="{FF2B5EF4-FFF2-40B4-BE49-F238E27FC236}">
                <a16:creationId xmlns:a16="http://schemas.microsoft.com/office/drawing/2014/main" id="{4B82C54E-352F-97AD-EFAD-B761EE1A0F07}"/>
              </a:ext>
            </a:extLst>
          </p:cNvPr>
          <p:cNvSpPr>
            <a:spLocks noGrp="1"/>
          </p:cNvSpPr>
          <p:nvPr>
            <p:ph idx="1"/>
          </p:nvPr>
        </p:nvSpPr>
        <p:spPr/>
        <p:txBody>
          <a:bodyPr/>
          <a:lstStyle/>
          <a:p>
            <a:endParaRPr lang="en-US"/>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6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4665-373A-E30C-2055-CDBD8599AA1E}"/>
              </a:ext>
            </a:extLst>
          </p:cNvPr>
          <p:cNvSpPr>
            <a:spLocks noGrp="1"/>
          </p:cNvSpPr>
          <p:nvPr>
            <p:ph type="title"/>
          </p:nvPr>
        </p:nvSpPr>
        <p:spPr>
          <a:xfrm>
            <a:off x="836612" y="152400"/>
            <a:ext cx="9782801" cy="660400"/>
          </a:xfrm>
        </p:spPr>
        <p:txBody>
          <a:bodyPr/>
          <a:lstStyle/>
          <a:p>
            <a:r>
              <a:rPr lang="en-US" dirty="0"/>
              <a:t>Power Building Scenarios</a:t>
            </a:r>
          </a:p>
        </p:txBody>
      </p:sp>
      <p:sp>
        <p:nvSpPr>
          <p:cNvPr id="3" name="Content Placeholder 2">
            <a:extLst>
              <a:ext uri="{FF2B5EF4-FFF2-40B4-BE49-F238E27FC236}">
                <a16:creationId xmlns:a16="http://schemas.microsoft.com/office/drawing/2014/main" id="{AB0169D1-E5BA-2B9A-69AD-B4DE8260D96C}"/>
              </a:ext>
            </a:extLst>
          </p:cNvPr>
          <p:cNvSpPr>
            <a:spLocks noGrp="1"/>
          </p:cNvSpPr>
          <p:nvPr>
            <p:ph sz="half" idx="1"/>
          </p:nvPr>
        </p:nvSpPr>
        <p:spPr>
          <a:xfrm>
            <a:off x="989012" y="1447800"/>
            <a:ext cx="4814586" cy="4572000"/>
          </a:xfrm>
        </p:spPr>
        <p:txBody>
          <a:bodyPr>
            <a:normAutofit/>
          </a:bodyPr>
          <a:lstStyle/>
          <a:p>
            <a:pPr marL="514350" indent="-514350">
              <a:buAutoNum type="arabicPeriod"/>
            </a:pPr>
            <a:r>
              <a:rPr lang="en-US" dirty="0"/>
              <a:t>Social Justice Event</a:t>
            </a:r>
          </a:p>
          <a:p>
            <a:pPr marL="514350" indent="-514350">
              <a:buAutoNum type="arabicPeriod"/>
            </a:pPr>
            <a:r>
              <a:rPr lang="en-US" dirty="0"/>
              <a:t>DSEA Face Book Page</a:t>
            </a:r>
          </a:p>
          <a:p>
            <a:pPr marL="514350" indent="-514350">
              <a:buAutoNum type="arabicPeriod"/>
            </a:pPr>
            <a:r>
              <a:rPr lang="en-US" dirty="0"/>
              <a:t>Pac Donations</a:t>
            </a:r>
          </a:p>
          <a:p>
            <a:pPr marL="514350" indent="-514350">
              <a:buAutoNum type="arabicPeriod"/>
            </a:pPr>
            <a:r>
              <a:rPr lang="en-US" dirty="0"/>
              <a:t>Testifying before Legislature</a:t>
            </a:r>
          </a:p>
          <a:p>
            <a:pPr marL="514350" indent="-514350">
              <a:buAutoNum type="arabicPeriod"/>
            </a:pPr>
            <a:r>
              <a:rPr lang="en-US" dirty="0"/>
              <a:t>Winning Grievance</a:t>
            </a:r>
          </a:p>
          <a:p>
            <a:pPr marL="514350" indent="-514350">
              <a:buAutoNum type="arabicPeriod"/>
            </a:pPr>
            <a:r>
              <a:rPr lang="en-US" dirty="0"/>
              <a:t>Doing 1:1’s </a:t>
            </a:r>
          </a:p>
          <a:p>
            <a:pPr marL="514350" indent="-514350">
              <a:buAutoNum type="arabicPeriod"/>
            </a:pPr>
            <a:r>
              <a:rPr lang="en-US" dirty="0"/>
              <a:t>Weekend Rally</a:t>
            </a:r>
          </a:p>
          <a:p>
            <a:pPr marL="514350" indent="-514350">
              <a:buAutoNum type="arabicPeriod"/>
            </a:pPr>
            <a:endParaRPr lang="en-US" dirty="0"/>
          </a:p>
          <a:p>
            <a:pPr marL="514350" indent="-514350">
              <a:buAutoNum type="arabicPeriod"/>
            </a:pPr>
            <a:endParaRPr lang="en-US" dirty="0"/>
          </a:p>
        </p:txBody>
      </p:sp>
      <p:sp>
        <p:nvSpPr>
          <p:cNvPr id="4" name="Content Placeholder 3">
            <a:extLst>
              <a:ext uri="{FF2B5EF4-FFF2-40B4-BE49-F238E27FC236}">
                <a16:creationId xmlns:a16="http://schemas.microsoft.com/office/drawing/2014/main" id="{E0E0BBBC-9410-8824-CEBE-7608362977A8}"/>
              </a:ext>
            </a:extLst>
          </p:cNvPr>
          <p:cNvSpPr>
            <a:spLocks noGrp="1"/>
          </p:cNvSpPr>
          <p:nvPr>
            <p:ph sz="half" idx="2"/>
          </p:nvPr>
        </p:nvSpPr>
        <p:spPr>
          <a:xfrm>
            <a:off x="5561012" y="1371600"/>
            <a:ext cx="6172200" cy="4648200"/>
          </a:xfrm>
        </p:spPr>
        <p:txBody>
          <a:bodyPr>
            <a:normAutofit/>
          </a:bodyPr>
          <a:lstStyle/>
          <a:p>
            <a:pPr>
              <a:buFont typeface="Arial" panose="020B0604020202020204" pitchFamily="34" charset="0"/>
              <a:buChar char="•"/>
            </a:pPr>
            <a:r>
              <a:rPr lang="en-US" sz="4000" dirty="0"/>
              <a:t>How is power being built?</a:t>
            </a:r>
          </a:p>
          <a:p>
            <a:pPr>
              <a:buFont typeface="Arial" panose="020B0604020202020204" pitchFamily="34" charset="0"/>
              <a:buChar char="•"/>
            </a:pPr>
            <a:r>
              <a:rPr lang="en-US" sz="4000" dirty="0"/>
              <a:t>Who’s doing the work of this? </a:t>
            </a:r>
          </a:p>
          <a:p>
            <a:pPr>
              <a:buFont typeface="Arial" panose="020B0604020202020204" pitchFamily="34" charset="0"/>
              <a:buChar char="•"/>
            </a:pPr>
            <a:r>
              <a:rPr lang="en-US" sz="4000" dirty="0"/>
              <a:t>Who is the story about?</a:t>
            </a:r>
          </a:p>
          <a:p>
            <a:pPr>
              <a:buFont typeface="Arial" panose="020B0604020202020204" pitchFamily="34" charset="0"/>
              <a:buChar char="•"/>
            </a:pPr>
            <a:r>
              <a:rPr lang="en-US" sz="4000" dirty="0"/>
              <a:t>What does this gain for all members? </a:t>
            </a:r>
          </a:p>
        </p:txBody>
      </p:sp>
    </p:spTree>
    <p:extLst>
      <p:ext uri="{BB962C8B-B14F-4D97-AF65-F5344CB8AC3E}">
        <p14:creationId xmlns:p14="http://schemas.microsoft.com/office/powerpoint/2010/main" val="204278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81000"/>
            <a:ext cx="9782801" cy="1239837"/>
          </a:xfrm>
        </p:spPr>
        <p:txBody>
          <a:bodyPr/>
          <a:lstStyle/>
          <a:p>
            <a:r>
              <a:rPr lang="en-US" dirty="0"/>
              <a:t>Campaigns are not Programs</a:t>
            </a:r>
          </a:p>
        </p:txBody>
      </p:sp>
      <p:sp>
        <p:nvSpPr>
          <p:cNvPr id="3" name="Content Placeholder 2"/>
          <p:cNvSpPr>
            <a:spLocks noGrp="1"/>
          </p:cNvSpPr>
          <p:nvPr>
            <p:ph idx="1"/>
          </p:nvPr>
        </p:nvSpPr>
        <p:spPr>
          <a:xfrm>
            <a:off x="1065212" y="858837"/>
            <a:ext cx="9782801" cy="4572000"/>
          </a:xfrm>
        </p:spPr>
        <p:txBody>
          <a:bodyPr>
            <a:noAutofit/>
          </a:bodyPr>
          <a:lstStyle/>
          <a:p>
            <a:pPr marL="0" lvl="0" indent="0">
              <a:buNone/>
            </a:pPr>
            <a:r>
              <a:rPr lang="en-US" sz="4400" dirty="0"/>
              <a:t>An issue </a:t>
            </a:r>
            <a:r>
              <a:rPr lang="en-US" sz="4400" i="1" dirty="0"/>
              <a:t>campaign i</a:t>
            </a:r>
            <a:r>
              <a:rPr lang="en-US" sz="4400" dirty="0"/>
              <a:t>s the process through which the people organize around leaders and structures to use their resources in accomplishing goals that achieve the change they need and want. It is public. It involves risk. It results in the story being about the workers.  </a:t>
            </a:r>
          </a:p>
          <a:p>
            <a:pPr marL="0" lvl="0" indent="0">
              <a:buNone/>
            </a:pPr>
            <a:r>
              <a:rPr lang="en-US" dirty="0"/>
              <a:t>From Marshall Ganz</a:t>
            </a:r>
          </a:p>
        </p:txBody>
      </p:sp>
    </p:spTree>
    <p:extLst>
      <p:ext uri="{BB962C8B-B14F-4D97-AF65-F5344CB8AC3E}">
        <p14:creationId xmlns:p14="http://schemas.microsoft.com/office/powerpoint/2010/main" val="91803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9D6C54-E928-BE17-26A3-96FFEFDFE0C0}"/>
              </a:ext>
            </a:extLst>
          </p:cNvPr>
          <p:cNvSpPr>
            <a:spLocks noGrp="1"/>
          </p:cNvSpPr>
          <p:nvPr>
            <p:ph type="title"/>
          </p:nvPr>
        </p:nvSpPr>
        <p:spPr>
          <a:xfrm>
            <a:off x="1593436" y="177800"/>
            <a:ext cx="9782801" cy="1239837"/>
          </a:xfrm>
        </p:spPr>
        <p:txBody>
          <a:bodyPr anchor="b">
            <a:normAutofit/>
          </a:bodyPr>
          <a:lstStyle/>
          <a:p>
            <a:r>
              <a:rPr lang="en-US" sz="4800" b="1" dirty="0"/>
              <a:t>How do we achieve our dreams? </a:t>
            </a:r>
          </a:p>
        </p:txBody>
      </p:sp>
      <p:sp>
        <p:nvSpPr>
          <p:cNvPr id="12" name="Text Placeholder 2">
            <a:extLst>
              <a:ext uri="{FF2B5EF4-FFF2-40B4-BE49-F238E27FC236}">
                <a16:creationId xmlns:a16="http://schemas.microsoft.com/office/drawing/2014/main" id="{D72D8AB1-C8B7-D3D6-21CF-C793837DFD7D}"/>
              </a:ext>
            </a:extLst>
          </p:cNvPr>
          <p:cNvSpPr>
            <a:spLocks noGrp="1"/>
          </p:cNvSpPr>
          <p:nvPr>
            <p:ph type="body" idx="1"/>
          </p:nvPr>
        </p:nvSpPr>
        <p:spPr>
          <a:xfrm>
            <a:off x="1593436" y="1499616"/>
            <a:ext cx="4818888" cy="938784"/>
          </a:xfrm>
        </p:spPr>
        <p:txBody>
          <a:bodyPr/>
          <a:lstStyle/>
          <a:p>
            <a:r>
              <a:rPr lang="en-US" sz="4000" b="1" dirty="0"/>
              <a:t>Programs</a:t>
            </a:r>
            <a:endParaRPr lang="en-US" sz="4000" dirty="0"/>
          </a:p>
        </p:txBody>
      </p:sp>
      <p:sp>
        <p:nvSpPr>
          <p:cNvPr id="5" name="Content Placeholder 4">
            <a:extLst>
              <a:ext uri="{FF2B5EF4-FFF2-40B4-BE49-F238E27FC236}">
                <a16:creationId xmlns:a16="http://schemas.microsoft.com/office/drawing/2014/main" id="{FAD7D6BD-41CC-581A-54B0-AA8BDDEBEDA8}"/>
              </a:ext>
            </a:extLst>
          </p:cNvPr>
          <p:cNvSpPr>
            <a:spLocks noGrp="1"/>
          </p:cNvSpPr>
          <p:nvPr>
            <p:ph sz="half" idx="2"/>
          </p:nvPr>
        </p:nvSpPr>
        <p:spPr>
          <a:xfrm>
            <a:off x="1593436" y="2514706"/>
            <a:ext cx="4814586" cy="3657493"/>
          </a:xfrm>
        </p:spPr>
        <p:txBody>
          <a:bodyPr>
            <a:normAutofit/>
          </a:bodyPr>
          <a:lstStyle/>
          <a:p>
            <a:r>
              <a:rPr lang="en-US" sz="4000" dirty="0"/>
              <a:t>Club</a:t>
            </a:r>
          </a:p>
          <a:p>
            <a:r>
              <a:rPr lang="en-US" sz="4000" dirty="0"/>
              <a:t>Union</a:t>
            </a:r>
          </a:p>
          <a:p>
            <a:r>
              <a:rPr lang="en-US" sz="4000" dirty="0"/>
              <a:t>Advocacy</a:t>
            </a:r>
          </a:p>
          <a:p>
            <a:r>
              <a:rPr lang="en-US" sz="4000" dirty="0"/>
              <a:t>Mobilizing</a:t>
            </a:r>
          </a:p>
          <a:p>
            <a:endParaRPr lang="en-US" dirty="0"/>
          </a:p>
        </p:txBody>
      </p:sp>
      <p:sp>
        <p:nvSpPr>
          <p:cNvPr id="6" name="Content Placeholder 5">
            <a:extLst>
              <a:ext uri="{FF2B5EF4-FFF2-40B4-BE49-F238E27FC236}">
                <a16:creationId xmlns:a16="http://schemas.microsoft.com/office/drawing/2014/main" id="{ECC387E6-5585-9FC3-349B-5BC4CDADE86E}"/>
              </a:ext>
            </a:extLst>
          </p:cNvPr>
          <p:cNvSpPr>
            <a:spLocks noGrp="1"/>
          </p:cNvSpPr>
          <p:nvPr>
            <p:ph type="body" sz="quarter" idx="3"/>
          </p:nvPr>
        </p:nvSpPr>
        <p:spPr>
          <a:xfrm>
            <a:off x="6557349" y="1499616"/>
            <a:ext cx="4818888" cy="938784"/>
          </a:xfrm>
        </p:spPr>
        <p:txBody>
          <a:bodyPr anchor="b">
            <a:normAutofit/>
          </a:bodyPr>
          <a:lstStyle/>
          <a:p>
            <a:pPr>
              <a:spcAft>
                <a:spcPts val="600"/>
              </a:spcAft>
            </a:pPr>
            <a:r>
              <a:rPr lang="en-US" sz="4400" b="1" dirty="0"/>
              <a:t>Campaigns</a:t>
            </a:r>
            <a:endParaRPr lang="en-US" sz="4400" dirty="0"/>
          </a:p>
        </p:txBody>
      </p:sp>
      <p:pic>
        <p:nvPicPr>
          <p:cNvPr id="7" name="Picture 6" descr="A yellow lightning bolt on a black background&#10;&#10;AI-generated content may be incorrect.">
            <a:extLst>
              <a:ext uri="{FF2B5EF4-FFF2-40B4-BE49-F238E27FC236}">
                <a16:creationId xmlns:a16="http://schemas.microsoft.com/office/drawing/2014/main" id="{DA2A7B18-6516-99AE-C9A2-A4A5CB5E7998}"/>
              </a:ext>
            </a:extLst>
          </p:cNvPr>
          <p:cNvPicPr>
            <a:picLocks noChangeAspect="1"/>
          </p:cNvPicPr>
          <p:nvPr/>
        </p:nvPicPr>
        <p:blipFill>
          <a:blip r:embed="rId2"/>
          <a:srcRect t="10027" r="-1" b="14113"/>
          <a:stretch>
            <a:fillRect/>
          </a:stretch>
        </p:blipFill>
        <p:spPr>
          <a:xfrm>
            <a:off x="6856412" y="4038600"/>
            <a:ext cx="2966063" cy="2250031"/>
          </a:xfrm>
          <a:prstGeom prst="rect">
            <a:avLst/>
          </a:prstGeom>
          <a:noFill/>
          <a:ln w="19050">
            <a:solidFill>
              <a:schemeClr val="bg1"/>
            </a:solidFill>
          </a:ln>
        </p:spPr>
      </p:pic>
      <p:sp>
        <p:nvSpPr>
          <p:cNvPr id="8" name="Content Placeholder 4">
            <a:extLst>
              <a:ext uri="{FF2B5EF4-FFF2-40B4-BE49-F238E27FC236}">
                <a16:creationId xmlns:a16="http://schemas.microsoft.com/office/drawing/2014/main" id="{A3568C7A-A3DB-2595-5670-80934ECEFB15}"/>
              </a:ext>
            </a:extLst>
          </p:cNvPr>
          <p:cNvSpPr txBox="1">
            <a:spLocks/>
          </p:cNvSpPr>
          <p:nvPr/>
        </p:nvSpPr>
        <p:spPr>
          <a:xfrm>
            <a:off x="6627812" y="2590854"/>
            <a:ext cx="4814586" cy="3657493"/>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4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6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600" kern="1200" baseline="0">
                <a:solidFill>
                  <a:schemeClr val="tx1"/>
                </a:solidFill>
                <a:latin typeface="+mn-lt"/>
                <a:ea typeface="+mn-ea"/>
                <a:cs typeface="+mn-cs"/>
              </a:defRPr>
            </a:lvl9pPr>
          </a:lstStyle>
          <a:p>
            <a:r>
              <a:rPr lang="en-US" sz="4000" dirty="0"/>
              <a:t>Fighting Union</a:t>
            </a:r>
          </a:p>
          <a:p>
            <a:r>
              <a:rPr lang="en-US" sz="4000" dirty="0"/>
              <a:t>Organizing</a:t>
            </a:r>
          </a:p>
          <a:p>
            <a:endParaRPr lang="en-US" dirty="0"/>
          </a:p>
        </p:txBody>
      </p:sp>
    </p:spTree>
    <p:extLst>
      <p:ext uri="{BB962C8B-B14F-4D97-AF65-F5344CB8AC3E}">
        <p14:creationId xmlns:p14="http://schemas.microsoft.com/office/powerpoint/2010/main" val="305088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3046412" y="914400"/>
            <a:ext cx="8939425" cy="4572000"/>
          </a:xfrm>
        </p:spPr>
        <p:txBody>
          <a:bodyPr vert="horz" lIns="91440" tIns="45720" rIns="91440" bIns="45720" rtlCol="0" anchor="t">
            <a:noAutofit/>
          </a:bodyPr>
          <a:lstStyle/>
          <a:p>
            <a:pPr>
              <a:buFont typeface="Wingdings" panose="05000000000000000000" pitchFamily="2" charset="2"/>
              <a:buChar char="q"/>
            </a:pPr>
            <a:r>
              <a:rPr lang="en-US" sz="3200" dirty="0"/>
              <a:t>Intentional campaigns, not programs, not advocacy, build power.</a:t>
            </a:r>
          </a:p>
          <a:p>
            <a:pPr>
              <a:buFont typeface="Wingdings" panose="05000000000000000000" pitchFamily="2" charset="2"/>
              <a:buChar char="q"/>
            </a:pPr>
            <a:r>
              <a:rPr lang="en-US" sz="3200" dirty="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dirty="0">
                <a:ea typeface="+mn-lt"/>
                <a:cs typeface="+mn-lt"/>
              </a:rPr>
              <a:t>The kind of power we need depends on what you do outside of this room and how accountable you are to each other for those actions.</a:t>
            </a:r>
          </a:p>
        </p:txBody>
      </p:sp>
      <p:pic>
        <p:nvPicPr>
          <p:cNvPr id="4" name="Picture 3"/>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58398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Communication Styles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8286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141412" y="81386"/>
            <a:ext cx="9782801" cy="840293"/>
          </a:xfrm>
        </p:spPr>
        <p:txBody>
          <a:bodyPr/>
          <a:lstStyle/>
          <a:p>
            <a:r>
              <a:rPr lang="en-US" dirty="0"/>
              <a:t>DISC STYLES</a:t>
            </a:r>
            <a:endParaRPr lang="en-US" sz="3199" dirty="0"/>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97517" y="1129932"/>
            <a:ext cx="7772400" cy="2527668"/>
          </a:xfrm>
        </p:spPr>
        <p:txBody>
          <a:bodyPr vert="horz" lIns="0" tIns="45708" rIns="0" bIns="45708" rtlCol="0" anchor="t">
            <a:normAutofit/>
          </a:bodyPr>
          <a:lstStyle/>
          <a:p>
            <a:pPr marL="0" indent="0">
              <a:lnSpc>
                <a:spcPct val="100000"/>
              </a:lnSpc>
              <a:buNone/>
            </a:pPr>
            <a:r>
              <a:rPr lang="en-US" sz="2399" dirty="0"/>
              <a:t>Step 1: Go to the chart where your dominant style is posted</a:t>
            </a:r>
            <a:endParaRPr lang="en-US" dirty="0"/>
          </a:p>
          <a:p>
            <a:pPr marL="0" indent="0">
              <a:lnSpc>
                <a:spcPct val="100000"/>
              </a:lnSpc>
              <a:buNone/>
            </a:pPr>
            <a:r>
              <a:rPr lang="en-US" sz="2399" dirty="0"/>
              <a:t>Step 2: Colleagues create a T-Chart with one side listing what makes this style an asset in the work of Affiliate Staff, and on the other side the challenges this style creates for Board Members. </a:t>
            </a:r>
            <a:endParaRPr lang="en-US" sz="2399" dirty="0">
              <a:cs typeface="Calibri"/>
            </a:endParaRPr>
          </a:p>
          <a:p>
            <a:endParaRPr lang="en-US" dirty="0"/>
          </a:p>
          <a:p>
            <a:endParaRPr lang="en-US" dirty="0"/>
          </a:p>
        </p:txBody>
      </p:sp>
      <p:pic>
        <p:nvPicPr>
          <p:cNvPr id="14" name="Picture 14" descr="A picture containing shape&#10;&#10;Description automatically generated">
            <a:extLst>
              <a:ext uri="{FF2B5EF4-FFF2-40B4-BE49-F238E27FC236}">
                <a16:creationId xmlns:a16="http://schemas.microsoft.com/office/drawing/2014/main" id="{EAE5E840-4D1A-C049-3686-90A34C10B217}"/>
              </a:ext>
            </a:extLst>
          </p:cNvPr>
          <p:cNvPicPr>
            <a:picLocks noChangeAspect="1"/>
          </p:cNvPicPr>
          <p:nvPr/>
        </p:nvPicPr>
        <p:blipFill>
          <a:blip r:embed="rId3"/>
          <a:stretch>
            <a:fillRect/>
          </a:stretch>
        </p:blipFill>
        <p:spPr>
          <a:xfrm rot="660000">
            <a:off x="8162562" y="955693"/>
            <a:ext cx="3756298" cy="4532852"/>
          </a:xfrm>
          <a:prstGeom prst="rect">
            <a:avLst/>
          </a:prstGeom>
        </p:spPr>
      </p:pic>
      <p:sp>
        <p:nvSpPr>
          <p:cNvPr id="4" name="TextBox 3"/>
          <p:cNvSpPr txBox="1"/>
          <p:nvPr/>
        </p:nvSpPr>
        <p:spPr>
          <a:xfrm rot="695801">
            <a:off x="9259807" y="1265836"/>
            <a:ext cx="2167111" cy="461545"/>
          </a:xfrm>
          <a:prstGeom prst="rect">
            <a:avLst/>
          </a:prstGeom>
          <a:solidFill>
            <a:schemeClr val="bg1"/>
          </a:solidFill>
          <a:ln>
            <a:noFill/>
          </a:ln>
        </p:spPr>
        <p:txBody>
          <a:bodyPr wrap="square" rtlCol="0">
            <a:spAutoFit/>
          </a:bodyPr>
          <a:lstStyle/>
          <a:p>
            <a:pPr algn="ctr"/>
            <a:r>
              <a:rPr lang="en-US" sz="2399" b="1" dirty="0">
                <a:latin typeface="Comic Sans MS" panose="030F0702030302020204" pitchFamily="66" charset="0"/>
              </a:rPr>
              <a:t>Steadiness</a:t>
            </a:r>
          </a:p>
        </p:txBody>
      </p:sp>
      <p:graphicFrame>
        <p:nvGraphicFramePr>
          <p:cNvPr id="7" name="Diagram 6">
            <a:extLst>
              <a:ext uri="{FF2B5EF4-FFF2-40B4-BE49-F238E27FC236}">
                <a16:creationId xmlns:a16="http://schemas.microsoft.com/office/drawing/2014/main" id="{9C400869-1231-45F2-B173-7CFE51A8EE15}"/>
              </a:ext>
            </a:extLst>
          </p:cNvPr>
          <p:cNvGraphicFramePr/>
          <p:nvPr/>
        </p:nvGraphicFramePr>
        <p:xfrm>
          <a:off x="2970212" y="3657600"/>
          <a:ext cx="4340579" cy="26955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76268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598612" y="-68053"/>
            <a:ext cx="9782801" cy="812800"/>
          </a:xfrm>
        </p:spPr>
        <p:txBody>
          <a:bodyPr/>
          <a:lstStyle/>
          <a:p>
            <a:r>
              <a:rPr lang="en-US" dirty="0">
                <a:ea typeface="+mj-lt"/>
                <a:cs typeface="+mj-lt"/>
              </a:rPr>
              <a:t>DISC Styles</a:t>
            </a:r>
            <a:endParaRPr lang="en-US" dirty="0"/>
          </a:p>
        </p:txBody>
      </p:sp>
      <p:sp>
        <p:nvSpPr>
          <p:cNvPr id="3" name="Content Placeholder 2">
            <a:extLst>
              <a:ext uri="{FF2B5EF4-FFF2-40B4-BE49-F238E27FC236}">
                <a16:creationId xmlns:a16="http://schemas.microsoft.com/office/drawing/2014/main" id="{AB27D6D9-0462-FFAC-2C70-DEFE653724AD}"/>
              </a:ext>
            </a:extLst>
          </p:cNvPr>
          <p:cNvSpPr>
            <a:spLocks noGrp="1"/>
          </p:cNvSpPr>
          <p:nvPr>
            <p:ph idx="1"/>
          </p:nvPr>
        </p:nvSpPr>
        <p:spPr>
          <a:xfrm>
            <a:off x="1370013" y="1066800"/>
            <a:ext cx="4646612" cy="4724400"/>
          </a:xfrm>
        </p:spPr>
        <p:txBody>
          <a:bodyPr vert="horz" lIns="0" tIns="45708" rIns="0" bIns="45708" rtlCol="0" anchor="t">
            <a:normAutofit lnSpcReduction="10000"/>
          </a:bodyPr>
          <a:lstStyle/>
          <a:p>
            <a:pPr>
              <a:lnSpc>
                <a:spcPct val="100000"/>
              </a:lnSpc>
            </a:pPr>
            <a:r>
              <a:rPr lang="en-US" sz="3599" dirty="0">
                <a:ea typeface="+mn-lt"/>
                <a:cs typeface="+mn-lt"/>
              </a:rPr>
              <a:t>What makes this work style a great asset as a member of this board?</a:t>
            </a:r>
          </a:p>
          <a:p>
            <a:pPr>
              <a:lnSpc>
                <a:spcPct val="100000"/>
              </a:lnSpc>
            </a:pPr>
            <a:r>
              <a:rPr lang="en-US" sz="3599" dirty="0">
                <a:ea typeface="+mn-lt"/>
                <a:cs typeface="+mn-lt"/>
              </a:rPr>
              <a:t>What sorts of challenges does this style create as a member of this board? </a:t>
            </a:r>
          </a:p>
          <a:p>
            <a:endParaRPr lang="en-US" dirty="0">
              <a:cs typeface="Calibri"/>
            </a:endParaRPr>
          </a:p>
        </p:txBody>
      </p:sp>
      <p:graphicFrame>
        <p:nvGraphicFramePr>
          <p:cNvPr id="10" name="Diagram 9">
            <a:extLst>
              <a:ext uri="{FF2B5EF4-FFF2-40B4-BE49-F238E27FC236}">
                <a16:creationId xmlns:a16="http://schemas.microsoft.com/office/drawing/2014/main" id="{9C400869-1231-45F2-B173-7CFE51A8EE15}"/>
              </a:ext>
            </a:extLst>
          </p:cNvPr>
          <p:cNvGraphicFramePr/>
          <p:nvPr/>
        </p:nvGraphicFramePr>
        <p:xfrm>
          <a:off x="6016625" y="1295400"/>
          <a:ext cx="6172200" cy="3381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518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36612" y="-304800"/>
            <a:ext cx="9782801" cy="1239837"/>
          </a:xfrm>
        </p:spPr>
        <p:txBody>
          <a:bodyPr/>
          <a:lstStyle/>
          <a:p>
            <a:r>
              <a:rPr lang="en-US" dirty="0"/>
              <a:t>Communication Styles Report Out</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989012" y="1447800"/>
            <a:ext cx="4114800" cy="4572000"/>
          </a:xfrm>
        </p:spPr>
        <p:txBody>
          <a:bodyPr vert="horz" lIns="0" tIns="45708" rIns="0" bIns="45708" rtlCol="0" anchor="t">
            <a:normAutofit/>
          </a:bodyPr>
          <a:lstStyle/>
          <a:p>
            <a:r>
              <a:rPr lang="en-US" sz="3599" dirty="0"/>
              <a:t>Report out from the Styles</a:t>
            </a:r>
          </a:p>
          <a:p>
            <a:endParaRPr lang="en-US" sz="3599" dirty="0"/>
          </a:p>
          <a:p>
            <a:r>
              <a:rPr lang="en-US" sz="3599" dirty="0"/>
              <a:t>Which style is most challenging for your group to work with?</a:t>
            </a:r>
            <a:endParaRPr lang="en-US" sz="3599" dirty="0">
              <a:cs typeface="Calibri"/>
            </a:endParaRPr>
          </a:p>
          <a:p>
            <a:endParaRPr lang="en-US" dirty="0"/>
          </a:p>
        </p:txBody>
      </p:sp>
      <p:graphicFrame>
        <p:nvGraphicFramePr>
          <p:cNvPr id="7" name="Diagram 6">
            <a:extLst>
              <a:ext uri="{FF2B5EF4-FFF2-40B4-BE49-F238E27FC236}">
                <a16:creationId xmlns:a16="http://schemas.microsoft.com/office/drawing/2014/main" id="{9C400869-1231-45F2-B173-7CFE51A8EE15}"/>
              </a:ext>
            </a:extLst>
          </p:cNvPr>
          <p:cNvGraphicFramePr/>
          <p:nvPr>
            <p:extLst>
              <p:ext uri="{D42A27DB-BD31-4B8C-83A1-F6EECF244321}">
                <p14:modId xmlns:p14="http://schemas.microsoft.com/office/powerpoint/2010/main" val="707673207"/>
              </p:ext>
            </p:extLst>
          </p:nvPr>
        </p:nvGraphicFramePr>
        <p:xfrm>
          <a:off x="5337588" y="935037"/>
          <a:ext cx="6700424" cy="4475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7209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496877" y="797718"/>
            <a:ext cx="6170613" cy="5145882"/>
          </a:xfrm>
        </p:spPr>
        <p:txBody>
          <a:bodyPr vert="horz" lIns="0" tIns="45708" rIns="0" bIns="45708" rtlCol="0" anchor="t">
            <a:normAutofit fontScale="92500"/>
          </a:bodyPr>
          <a:lstStyle/>
          <a:p>
            <a:pPr>
              <a:lnSpc>
                <a:spcPct val="100000"/>
              </a:lnSpc>
            </a:pPr>
            <a:r>
              <a:rPr lang="en-US" sz="3199" dirty="0"/>
              <a:t>Effective communication is vital for a healthy work culture and improved morale. </a:t>
            </a:r>
          </a:p>
          <a:p>
            <a:pPr>
              <a:lnSpc>
                <a:spcPct val="100000"/>
              </a:lnSpc>
            </a:pPr>
            <a:r>
              <a:rPr lang="en-US" sz="3199" dirty="0"/>
              <a:t>How we communicate, how people perceive us and how we listen are all factors in our effectiveness. </a:t>
            </a:r>
          </a:p>
          <a:p>
            <a:pPr>
              <a:lnSpc>
                <a:spcPct val="100000"/>
              </a:lnSpc>
            </a:pPr>
            <a:r>
              <a:rPr lang="en-US" sz="3199" dirty="0"/>
              <a:t>Recognizing our patterns is what is most important as it allows you to respond more effectively. </a:t>
            </a:r>
            <a:endParaRPr lang="en-US" dirty="0"/>
          </a:p>
        </p:txBody>
      </p:sp>
      <p:pic>
        <p:nvPicPr>
          <p:cNvPr id="5" name="Picture 2" descr="A picture containing text, red&#10;&#10;Description automatically generated">
            <a:extLst>
              <a:ext uri="{FF2B5EF4-FFF2-40B4-BE49-F238E27FC236}">
                <a16:creationId xmlns:a16="http://schemas.microsoft.com/office/drawing/2014/main" id="{DA43F981-2D4F-A2E3-9F0E-E944D1792934}"/>
              </a:ext>
            </a:extLst>
          </p:cNvPr>
          <p:cNvPicPr>
            <a:picLocks noChangeAspect="1" noChangeArrowheads="1"/>
          </p:cNvPicPr>
          <p:nvPr/>
        </p:nvPicPr>
        <p:blipFill rotWithShape="1">
          <a:blip r:embed="rId3"/>
          <a:srcRect l="15931" t="-287" r="14971" b="-287"/>
          <a:stretch/>
        </p:blipFill>
        <p:spPr bwMode="auto">
          <a:xfrm>
            <a:off x="836612" y="1676400"/>
            <a:ext cx="4671917" cy="4523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48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Communication Styles Under Stress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7976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212" y="177801"/>
            <a:ext cx="8025024" cy="660399"/>
          </a:xfrm>
        </p:spPr>
        <p:txBody>
          <a:bodyPr>
            <a:normAutofit/>
          </a:bodyPr>
          <a:lstStyle/>
          <a:p>
            <a:pPr algn="ctr"/>
            <a:r>
              <a:rPr lang="en-US" dirty="0"/>
              <a:t>How Styles Handle Resistance </a:t>
            </a:r>
          </a:p>
        </p:txBody>
      </p:sp>
      <p:sp>
        <p:nvSpPr>
          <p:cNvPr id="3" name="Content Placeholder 2"/>
          <p:cNvSpPr>
            <a:spLocks noGrp="1"/>
          </p:cNvSpPr>
          <p:nvPr>
            <p:ph idx="1"/>
          </p:nvPr>
        </p:nvSpPr>
        <p:spPr>
          <a:xfrm>
            <a:off x="8873300" y="2286000"/>
            <a:ext cx="3124201" cy="1981200"/>
          </a:xfrm>
          <a:solidFill>
            <a:schemeClr val="accent5">
              <a:lumMod val="40000"/>
              <a:lumOff val="60000"/>
            </a:schemeClr>
          </a:solidFill>
        </p:spPr>
        <p:txBody>
          <a:bodyPr anchor="ctr"/>
          <a:lstStyle/>
          <a:p>
            <a:pPr marL="0" indent="0" algn="ctr">
              <a:buNone/>
            </a:pPr>
            <a:r>
              <a:rPr lang="en-US" dirty="0"/>
              <a:t>Avoid resistance and skirt around it</a:t>
            </a:r>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l="20648" t="17222" r="24722" b="5278"/>
          <a:stretch/>
        </p:blipFill>
        <p:spPr bwMode="auto">
          <a:xfrm>
            <a:off x="3386902" y="838200"/>
            <a:ext cx="5450709" cy="4953000"/>
          </a:xfrm>
          <a:prstGeom prst="rect">
            <a:avLst/>
          </a:prstGeom>
          <a:ln>
            <a:noFill/>
          </a:ln>
          <a:extLst>
            <a:ext uri="{53640926-AAD7-44D8-BBD7-CCE9431645EC}">
              <a14:shadowObscured xmlns:a14="http://schemas.microsoft.com/office/drawing/2010/main"/>
            </a:ext>
          </a:extLst>
        </p:spPr>
      </p:pic>
      <p:sp>
        <p:nvSpPr>
          <p:cNvPr id="5" name="Content Placeholder 2"/>
          <p:cNvSpPr txBox="1">
            <a:spLocks/>
          </p:cNvSpPr>
          <p:nvPr/>
        </p:nvSpPr>
        <p:spPr>
          <a:xfrm>
            <a:off x="684213" y="2362200"/>
            <a:ext cx="2590799" cy="1981200"/>
          </a:xfrm>
          <a:prstGeom prst="rect">
            <a:avLst/>
          </a:prstGeom>
          <a:solidFill>
            <a:schemeClr val="accent5">
              <a:lumMod val="75000"/>
            </a:schemeClr>
          </a:solidFill>
        </p:spPr>
        <p:txBody>
          <a:bodyPr vert="horz" lIns="91440" tIns="45720" rIns="91440" bIns="45720" rtlCol="0" anchor="ctr">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lgn="ctr">
              <a:buNone/>
            </a:pPr>
            <a:r>
              <a:rPr lang="en-US" dirty="0">
                <a:solidFill>
                  <a:schemeClr val="bg1"/>
                </a:solidFill>
              </a:rPr>
              <a:t>Expect resistance and try to prepare for it</a:t>
            </a:r>
          </a:p>
        </p:txBody>
      </p:sp>
      <p:sp>
        <p:nvSpPr>
          <p:cNvPr id="7" name="Rectangle 6"/>
          <p:cNvSpPr/>
          <p:nvPr/>
        </p:nvSpPr>
        <p:spPr>
          <a:xfrm>
            <a:off x="3732212" y="1295400"/>
            <a:ext cx="4648200" cy="403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Diagram 5">
            <a:extLst>
              <a:ext uri="{FF2B5EF4-FFF2-40B4-BE49-F238E27FC236}">
                <a16:creationId xmlns:a16="http://schemas.microsoft.com/office/drawing/2014/main" id="{9C400869-1231-45F2-B173-7CFE51A8EE15}"/>
              </a:ext>
            </a:extLst>
          </p:cNvPr>
          <p:cNvGraphicFramePr/>
          <p:nvPr>
            <p:extLst>
              <p:ext uri="{D42A27DB-BD31-4B8C-83A1-F6EECF244321}">
                <p14:modId xmlns:p14="http://schemas.microsoft.com/office/powerpoint/2010/main" val="2895557384"/>
              </p:ext>
            </p:extLst>
          </p:nvPr>
        </p:nvGraphicFramePr>
        <p:xfrm>
          <a:off x="3886022" y="2005039"/>
          <a:ext cx="4340579" cy="2695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176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228600"/>
            <a:ext cx="9782801" cy="1239837"/>
          </a:xfrm>
        </p:spPr>
        <p:txBody>
          <a:bodyPr>
            <a:normAutofit/>
          </a:bodyPr>
          <a:lstStyle/>
          <a:p>
            <a:r>
              <a:rPr lang="en-US" sz="4400" b="1" dirty="0"/>
              <a:t>Style Under Stress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9346684"/>
              </p:ext>
            </p:extLst>
          </p:nvPr>
        </p:nvGraphicFramePr>
        <p:xfrm>
          <a:off x="912812" y="2210056"/>
          <a:ext cx="5295900" cy="3809744"/>
        </p:xfrm>
        <a:graphic>
          <a:graphicData uri="http://schemas.openxmlformats.org/drawingml/2006/table">
            <a:tbl>
              <a:tblPr firstRow="1" bandRow="1">
                <a:tableStyleId>{74C1A8A3-306A-4EB7-A6B1-4F7E0EB9C5D6}</a:tableStyleId>
              </a:tblPr>
              <a:tblGrid>
                <a:gridCol w="5295900">
                  <a:extLst>
                    <a:ext uri="{9D8B030D-6E8A-4147-A177-3AD203B41FA5}">
                      <a16:colId xmlns:a16="http://schemas.microsoft.com/office/drawing/2014/main" val="2671323806"/>
                    </a:ext>
                  </a:extLst>
                </a:gridCol>
              </a:tblGrid>
              <a:tr h="952436">
                <a:tc>
                  <a:txBody>
                    <a:bodyPr/>
                    <a:lstStyle/>
                    <a:p>
                      <a:pPr algn="ctr"/>
                      <a:r>
                        <a:rPr lang="en-US" sz="4400" dirty="0"/>
                        <a:t>Violence</a:t>
                      </a:r>
                    </a:p>
                  </a:txBody>
                  <a:tcPr>
                    <a:solidFill>
                      <a:schemeClr val="accent5">
                        <a:lumMod val="75000"/>
                      </a:schemeClr>
                    </a:solidFill>
                  </a:tcPr>
                </a:tc>
                <a:extLst>
                  <a:ext uri="{0D108BD9-81ED-4DB2-BD59-A6C34878D82A}">
                    <a16:rowId xmlns:a16="http://schemas.microsoft.com/office/drawing/2014/main" val="1201542993"/>
                  </a:ext>
                </a:extLst>
              </a:tr>
              <a:tr h="952436">
                <a:tc>
                  <a:txBody>
                    <a:bodyPr/>
                    <a:lstStyle/>
                    <a:p>
                      <a:pPr algn="ctr"/>
                      <a:r>
                        <a:rPr lang="en-US" sz="4400" dirty="0"/>
                        <a:t>Controlling</a:t>
                      </a:r>
                    </a:p>
                  </a:txBody>
                  <a:tcPr/>
                </a:tc>
                <a:extLst>
                  <a:ext uri="{0D108BD9-81ED-4DB2-BD59-A6C34878D82A}">
                    <a16:rowId xmlns:a16="http://schemas.microsoft.com/office/drawing/2014/main" val="3095597692"/>
                  </a:ext>
                </a:extLst>
              </a:tr>
              <a:tr h="952436">
                <a:tc>
                  <a:txBody>
                    <a:bodyPr/>
                    <a:lstStyle/>
                    <a:p>
                      <a:pPr algn="ctr"/>
                      <a:r>
                        <a:rPr lang="en-US" sz="4400" dirty="0"/>
                        <a:t>Labeling</a:t>
                      </a:r>
                    </a:p>
                  </a:txBody>
                  <a:tcPr/>
                </a:tc>
                <a:extLst>
                  <a:ext uri="{0D108BD9-81ED-4DB2-BD59-A6C34878D82A}">
                    <a16:rowId xmlns:a16="http://schemas.microsoft.com/office/drawing/2014/main" val="3398656527"/>
                  </a:ext>
                </a:extLst>
              </a:tr>
              <a:tr h="952436">
                <a:tc>
                  <a:txBody>
                    <a:bodyPr/>
                    <a:lstStyle/>
                    <a:p>
                      <a:pPr algn="ctr"/>
                      <a:r>
                        <a:rPr lang="en-US" sz="4400" dirty="0"/>
                        <a:t>Attacking</a:t>
                      </a:r>
                    </a:p>
                  </a:txBody>
                  <a:tcPr/>
                </a:tc>
                <a:extLst>
                  <a:ext uri="{0D108BD9-81ED-4DB2-BD59-A6C34878D82A}">
                    <a16:rowId xmlns:a16="http://schemas.microsoft.com/office/drawing/2014/main" val="1899550421"/>
                  </a:ext>
                </a:extLst>
              </a:tr>
            </a:tbl>
          </a:graphicData>
        </a:graphic>
      </p:graphicFrame>
      <p:pic>
        <p:nvPicPr>
          <p:cNvPr id="3074" name="Picture 2" descr="Assess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3612" y="0"/>
            <a:ext cx="4419600" cy="19814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681539588"/>
              </p:ext>
            </p:extLst>
          </p:nvPr>
        </p:nvGraphicFramePr>
        <p:xfrm>
          <a:off x="6208712" y="2205121"/>
          <a:ext cx="5295900" cy="3809744"/>
        </p:xfrm>
        <a:graphic>
          <a:graphicData uri="http://schemas.openxmlformats.org/drawingml/2006/table">
            <a:tbl>
              <a:tblPr firstRow="1" bandRow="1">
                <a:tableStyleId>{74C1A8A3-306A-4EB7-A6B1-4F7E0EB9C5D6}</a:tableStyleId>
              </a:tblPr>
              <a:tblGrid>
                <a:gridCol w="5295900">
                  <a:extLst>
                    <a:ext uri="{9D8B030D-6E8A-4147-A177-3AD203B41FA5}">
                      <a16:colId xmlns:a16="http://schemas.microsoft.com/office/drawing/2014/main" val="2757118410"/>
                    </a:ext>
                  </a:extLst>
                </a:gridCol>
              </a:tblGrid>
              <a:tr h="952436">
                <a:tc>
                  <a:txBody>
                    <a:bodyPr/>
                    <a:lstStyle/>
                    <a:p>
                      <a:pPr algn="ctr"/>
                      <a:r>
                        <a:rPr lang="en-US" sz="4400" dirty="0"/>
                        <a:t>Silence</a:t>
                      </a:r>
                    </a:p>
                  </a:txBody>
                  <a:tcPr/>
                </a:tc>
                <a:extLst>
                  <a:ext uri="{0D108BD9-81ED-4DB2-BD59-A6C34878D82A}">
                    <a16:rowId xmlns:a16="http://schemas.microsoft.com/office/drawing/2014/main" val="993303788"/>
                  </a:ext>
                </a:extLst>
              </a:tr>
              <a:tr h="952436">
                <a:tc>
                  <a:txBody>
                    <a:bodyPr/>
                    <a:lstStyle/>
                    <a:p>
                      <a:pPr algn="ctr"/>
                      <a:r>
                        <a:rPr lang="en-US" sz="4400" dirty="0"/>
                        <a:t>Masking</a:t>
                      </a:r>
                    </a:p>
                  </a:txBody>
                  <a:tcPr/>
                </a:tc>
                <a:extLst>
                  <a:ext uri="{0D108BD9-81ED-4DB2-BD59-A6C34878D82A}">
                    <a16:rowId xmlns:a16="http://schemas.microsoft.com/office/drawing/2014/main" val="636680471"/>
                  </a:ext>
                </a:extLst>
              </a:tr>
              <a:tr h="952436">
                <a:tc>
                  <a:txBody>
                    <a:bodyPr/>
                    <a:lstStyle/>
                    <a:p>
                      <a:pPr algn="ctr"/>
                      <a:r>
                        <a:rPr lang="en-US" sz="4400" dirty="0"/>
                        <a:t>Avoiding</a:t>
                      </a:r>
                    </a:p>
                  </a:txBody>
                  <a:tcPr/>
                </a:tc>
                <a:extLst>
                  <a:ext uri="{0D108BD9-81ED-4DB2-BD59-A6C34878D82A}">
                    <a16:rowId xmlns:a16="http://schemas.microsoft.com/office/drawing/2014/main" val="3650847141"/>
                  </a:ext>
                </a:extLst>
              </a:tr>
              <a:tr h="952436">
                <a:tc>
                  <a:txBody>
                    <a:bodyPr/>
                    <a:lstStyle/>
                    <a:p>
                      <a:pPr algn="ctr"/>
                      <a:r>
                        <a:rPr lang="en-US" sz="4400" dirty="0"/>
                        <a:t>Withdrawing</a:t>
                      </a:r>
                    </a:p>
                  </a:txBody>
                  <a:tcPr/>
                </a:tc>
                <a:extLst>
                  <a:ext uri="{0D108BD9-81ED-4DB2-BD59-A6C34878D82A}">
                    <a16:rowId xmlns:a16="http://schemas.microsoft.com/office/drawing/2014/main" val="3750364697"/>
                  </a:ext>
                </a:extLst>
              </a:tr>
            </a:tbl>
          </a:graphicData>
        </a:graphic>
      </p:graphicFrame>
    </p:spTree>
    <p:extLst>
      <p:ext uri="{BB962C8B-B14F-4D97-AF65-F5344CB8AC3E}">
        <p14:creationId xmlns:p14="http://schemas.microsoft.com/office/powerpoint/2010/main" val="359656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660400"/>
          </a:xfrm>
        </p:spPr>
        <p:txBody>
          <a:bodyPr/>
          <a:lstStyle/>
          <a:p>
            <a:r>
              <a:rPr lang="en-US" dirty="0"/>
              <a:t>How Our Style Can Affect the Pool of Meaning</a:t>
            </a:r>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nvGraphicFramePr>
        <p:xfrm>
          <a:off x="684212" y="1219201"/>
          <a:ext cx="11353800" cy="5556124"/>
        </p:xfrm>
        <a:graphic>
          <a:graphicData uri="http://schemas.openxmlformats.org/drawingml/2006/table">
            <a:tbl>
              <a:tblPr firstRow="1" firstCol="1" bandRow="1">
                <a:tableStyleId>{073A0DAA-6AF3-43AB-8588-CEC1D06C72B9}</a:tableStyleId>
              </a:tblPr>
              <a:tblGrid>
                <a:gridCol w="5676900">
                  <a:extLst>
                    <a:ext uri="{9D8B030D-6E8A-4147-A177-3AD203B41FA5}">
                      <a16:colId xmlns:a16="http://schemas.microsoft.com/office/drawing/2014/main" val="2764078876"/>
                    </a:ext>
                  </a:extLst>
                </a:gridCol>
                <a:gridCol w="5676900">
                  <a:extLst>
                    <a:ext uri="{9D8B030D-6E8A-4147-A177-3AD203B41FA5}">
                      <a16:colId xmlns:a16="http://schemas.microsoft.com/office/drawing/2014/main" val="1768856569"/>
                    </a:ext>
                  </a:extLst>
                </a:gridCol>
              </a:tblGrid>
              <a:tr h="838200">
                <a:tc>
                  <a:txBody>
                    <a:bodyPr/>
                    <a:lstStyle/>
                    <a:p>
                      <a:pPr marL="0" marR="0" algn="ctr">
                        <a:lnSpc>
                          <a:spcPct val="107000"/>
                        </a:lnSpc>
                        <a:spcBef>
                          <a:spcPts val="0"/>
                        </a:spcBef>
                        <a:spcAft>
                          <a:spcPts val="0"/>
                        </a:spcAft>
                      </a:pPr>
                      <a:r>
                        <a:rPr lang="en-US" sz="3200" b="1" dirty="0">
                          <a:solidFill>
                            <a:schemeClr val="bg1"/>
                          </a:solidFill>
                          <a:effectLst/>
                        </a:rPr>
                        <a:t>Dominant and Conscientious</a:t>
                      </a:r>
                      <a:endParaRPr lang="en-US"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marL="0" marR="0" algn="ctr">
                        <a:lnSpc>
                          <a:spcPct val="107000"/>
                        </a:lnSpc>
                        <a:spcBef>
                          <a:spcPts val="0"/>
                        </a:spcBef>
                        <a:spcAft>
                          <a:spcPts val="0"/>
                        </a:spcAft>
                      </a:pPr>
                      <a:r>
                        <a:rPr lang="en-US" sz="3200" b="1" dirty="0">
                          <a:solidFill>
                            <a:schemeClr val="tx2"/>
                          </a:solidFill>
                          <a:effectLst/>
                        </a:rPr>
                        <a:t>Influence and </a:t>
                      </a:r>
                    </a:p>
                    <a:p>
                      <a:pPr marL="0" marR="0" algn="ctr">
                        <a:lnSpc>
                          <a:spcPct val="107000"/>
                        </a:lnSpc>
                        <a:spcBef>
                          <a:spcPts val="0"/>
                        </a:spcBef>
                        <a:spcAft>
                          <a:spcPts val="0"/>
                        </a:spcAft>
                      </a:pPr>
                      <a:r>
                        <a:rPr lang="en-US" sz="3200" b="1" dirty="0">
                          <a:solidFill>
                            <a:schemeClr val="tx2"/>
                          </a:solidFill>
                          <a:effectLst/>
                        </a:rPr>
                        <a:t>Steadiness</a:t>
                      </a:r>
                      <a:endParaRPr lang="en-US" sz="32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1704149127"/>
                  </a:ext>
                </a:extLst>
              </a:tr>
              <a:tr h="3339803">
                <a:tc>
                  <a:txBody>
                    <a:bodyPr/>
                    <a:lstStyle/>
                    <a:p>
                      <a:pPr marL="0" marR="0">
                        <a:lnSpc>
                          <a:spcPct val="107000"/>
                        </a:lnSpc>
                        <a:spcBef>
                          <a:spcPts val="0"/>
                        </a:spcBef>
                        <a:spcAft>
                          <a:spcPts val="0"/>
                        </a:spcAft>
                      </a:pPr>
                      <a:r>
                        <a:rPr lang="en-US" sz="2800" b="1" dirty="0">
                          <a:solidFill>
                            <a:schemeClr val="tx2"/>
                          </a:solidFill>
                          <a:effectLst/>
                        </a:rPr>
                        <a:t>Violence Patterns</a:t>
                      </a:r>
                    </a:p>
                    <a:p>
                      <a:pPr marL="0" marR="0">
                        <a:lnSpc>
                          <a:spcPct val="107000"/>
                        </a:lnSpc>
                        <a:spcBef>
                          <a:spcPts val="0"/>
                        </a:spcBef>
                        <a:spcAft>
                          <a:spcPts val="0"/>
                        </a:spcAft>
                      </a:pPr>
                      <a:endParaRPr lang="en-US" sz="2800" b="0" dirty="0">
                        <a:solidFill>
                          <a:schemeClr val="tx2"/>
                        </a:solidFill>
                        <a:effectLst/>
                      </a:endParaRPr>
                    </a:p>
                    <a:p>
                      <a:pPr marL="0" marR="0">
                        <a:lnSpc>
                          <a:spcPct val="107000"/>
                        </a:lnSpc>
                        <a:spcBef>
                          <a:spcPts val="0"/>
                        </a:spcBef>
                        <a:spcAft>
                          <a:spcPts val="0"/>
                        </a:spcAft>
                      </a:pPr>
                      <a:r>
                        <a:rPr lang="en-US" sz="2800" b="0" dirty="0">
                          <a:solidFill>
                            <a:schemeClr val="tx2"/>
                          </a:solidFill>
                          <a:effectLst/>
                        </a:rPr>
                        <a:t>Violence patterns consist of any verbal strategy that attempts to convince, control, or compel others to your point of view. It violates safety by trying to force meaning into the pool.</a:t>
                      </a:r>
                    </a:p>
                    <a:p>
                      <a:pPr marL="0" marR="0">
                        <a:lnSpc>
                          <a:spcPct val="107000"/>
                        </a:lnSpc>
                        <a:spcBef>
                          <a:spcPts val="0"/>
                        </a:spcBef>
                        <a:spcAft>
                          <a:spcPts val="0"/>
                        </a:spcAft>
                      </a:pPr>
                      <a:r>
                        <a:rPr lang="en-US" sz="2800" b="0" dirty="0">
                          <a:solidFill>
                            <a:schemeClr val="tx2"/>
                          </a:solidFill>
                          <a:effectLst/>
                        </a:rPr>
                        <a:t> </a:t>
                      </a:r>
                      <a:endParaRPr lang="en-US" sz="2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800" b="1" dirty="0">
                          <a:solidFill>
                            <a:schemeClr val="tx2"/>
                          </a:solidFill>
                          <a:effectLst/>
                        </a:rPr>
                        <a:t>Silence Patterns </a:t>
                      </a:r>
                      <a:endParaRPr lang="en-US" sz="2800" b="0" dirty="0">
                        <a:solidFill>
                          <a:schemeClr val="tx2"/>
                        </a:solidFill>
                        <a:effectLst/>
                      </a:endParaRPr>
                    </a:p>
                    <a:p>
                      <a:pPr marL="0" marR="0">
                        <a:lnSpc>
                          <a:spcPct val="107000"/>
                        </a:lnSpc>
                        <a:spcBef>
                          <a:spcPts val="0"/>
                        </a:spcBef>
                        <a:spcAft>
                          <a:spcPts val="0"/>
                        </a:spcAft>
                      </a:pPr>
                      <a:endParaRPr lang="en-US" sz="2800" b="0" dirty="0">
                        <a:solidFill>
                          <a:schemeClr val="tx2"/>
                        </a:solidFill>
                        <a:effectLst/>
                      </a:endParaRPr>
                    </a:p>
                    <a:p>
                      <a:pPr marL="0" marR="0">
                        <a:lnSpc>
                          <a:spcPct val="107000"/>
                        </a:lnSpc>
                        <a:spcBef>
                          <a:spcPts val="0"/>
                        </a:spcBef>
                        <a:spcAft>
                          <a:spcPts val="0"/>
                        </a:spcAft>
                      </a:pPr>
                      <a:r>
                        <a:rPr lang="en-US" sz="2800" b="0" dirty="0">
                          <a:solidFill>
                            <a:schemeClr val="tx2"/>
                          </a:solidFill>
                          <a:effectLst/>
                        </a:rPr>
                        <a:t>Silence patterns consist of any act to purposefully withhold information from the pool of meaning. It’s almost always done as a means of avoiding potential problems, and it always restricts the flow of meaning.</a:t>
                      </a:r>
                    </a:p>
                    <a:p>
                      <a:pPr marL="0" marR="0">
                        <a:lnSpc>
                          <a:spcPct val="107000"/>
                        </a:lnSpc>
                        <a:spcBef>
                          <a:spcPts val="0"/>
                        </a:spcBef>
                        <a:spcAft>
                          <a:spcPts val="0"/>
                        </a:spcAft>
                      </a:pPr>
                      <a:r>
                        <a:rPr lang="en-US" sz="2800" b="0" dirty="0">
                          <a:solidFill>
                            <a:schemeClr val="tx2"/>
                          </a:solidFill>
                          <a:effectLst/>
                        </a:rPr>
                        <a:t> </a:t>
                      </a:r>
                      <a:endParaRPr lang="en-US" sz="2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1775793"/>
                  </a:ext>
                </a:extLst>
              </a:tr>
            </a:tbl>
          </a:graphicData>
        </a:graphic>
      </p:graphicFrame>
    </p:spTree>
    <p:extLst>
      <p:ext uri="{BB962C8B-B14F-4D97-AF65-F5344CB8AC3E}">
        <p14:creationId xmlns:p14="http://schemas.microsoft.com/office/powerpoint/2010/main" val="3056906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28600"/>
            <a:ext cx="9782801" cy="304801"/>
          </a:xfrm>
        </p:spPr>
        <p:txBody>
          <a:bodyPr>
            <a:normAutofit fontScale="90000"/>
          </a:bodyPr>
          <a:lstStyle/>
          <a:p>
            <a:r>
              <a:rPr lang="en-US" dirty="0"/>
              <a:t>Use our Handouts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9907626"/>
              </p:ext>
            </p:extLst>
          </p:nvPr>
        </p:nvGraphicFramePr>
        <p:xfrm>
          <a:off x="608012" y="609600"/>
          <a:ext cx="11277600" cy="5707710"/>
        </p:xfrm>
        <a:graphic>
          <a:graphicData uri="http://schemas.openxmlformats.org/drawingml/2006/table">
            <a:tbl>
              <a:tblPr firstRow="1" firstCol="1" bandRow="1">
                <a:tableStyleId>{073A0DAA-6AF3-43AB-8588-CEC1D06C72B9}</a:tableStyleId>
              </a:tblPr>
              <a:tblGrid>
                <a:gridCol w="1524000">
                  <a:extLst>
                    <a:ext uri="{9D8B030D-6E8A-4147-A177-3AD203B41FA5}">
                      <a16:colId xmlns:a16="http://schemas.microsoft.com/office/drawing/2014/main" val="676356288"/>
                    </a:ext>
                  </a:extLst>
                </a:gridCol>
                <a:gridCol w="9753600">
                  <a:extLst>
                    <a:ext uri="{9D8B030D-6E8A-4147-A177-3AD203B41FA5}">
                      <a16:colId xmlns:a16="http://schemas.microsoft.com/office/drawing/2014/main" val="3244011320"/>
                    </a:ext>
                  </a:extLst>
                </a:gridCol>
              </a:tblGrid>
              <a:tr h="223998">
                <a:tc>
                  <a:txBody>
                    <a:bodyPr/>
                    <a:lstStyle/>
                    <a:p>
                      <a:pPr marL="0" marR="0" algn="ctr">
                        <a:lnSpc>
                          <a:spcPct val="107000"/>
                        </a:lnSpc>
                        <a:spcBef>
                          <a:spcPts val="0"/>
                        </a:spcBef>
                        <a:spcAft>
                          <a:spcPts val="0"/>
                        </a:spcAft>
                      </a:pPr>
                      <a:r>
                        <a:rPr lang="en-US" sz="1400" dirty="0">
                          <a:solidFill>
                            <a:schemeClr val="tx2"/>
                          </a:solidFill>
                          <a:effectLst/>
                        </a:rPr>
                        <a:t>Style / Pattern</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400">
                          <a:solidFill>
                            <a:schemeClr val="tx2"/>
                          </a:solidFill>
                          <a:effectLst/>
                        </a:rPr>
                        <a:t>Checks</a:t>
                      </a:r>
                      <a:endParaRPr lang="en-US" sz="14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727511"/>
                  </a:ext>
                </a:extLst>
              </a:tr>
              <a:tr h="874195">
                <a:tc>
                  <a:txBody>
                    <a:bodyPr/>
                    <a:lstStyle/>
                    <a:p>
                      <a:pPr marL="0" marR="0" algn="ctr">
                        <a:lnSpc>
                          <a:spcPct val="107000"/>
                        </a:lnSpc>
                        <a:spcBef>
                          <a:spcPts val="0"/>
                        </a:spcBef>
                        <a:spcAft>
                          <a:spcPts val="0"/>
                        </a:spcAft>
                      </a:pPr>
                      <a:r>
                        <a:rPr lang="en-US" sz="1400" dirty="0">
                          <a:solidFill>
                            <a:schemeClr val="tx2"/>
                          </a:solidFill>
                          <a:effectLst/>
                        </a:rPr>
                        <a:t>Masking</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Rather than tell people exactly what you think, do you sometimes rely on jokes, sarcasm, or snide remarks to let them know you’re frustrated?</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you have something tough to bring up, do you sometimes offer weak or insincere compliments to soften the blow?</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1589859"/>
                  </a:ext>
                </a:extLst>
              </a:tr>
              <a:tr h="743181">
                <a:tc>
                  <a:txBody>
                    <a:bodyPr/>
                    <a:lstStyle/>
                    <a:p>
                      <a:pPr marL="0" marR="0" algn="ctr">
                        <a:lnSpc>
                          <a:spcPct val="107000"/>
                        </a:lnSpc>
                        <a:spcBef>
                          <a:spcPts val="0"/>
                        </a:spcBef>
                        <a:spcAft>
                          <a:spcPts val="0"/>
                        </a:spcAft>
                      </a:pPr>
                      <a:r>
                        <a:rPr lang="en-US" sz="1400" dirty="0">
                          <a:solidFill>
                            <a:schemeClr val="tx2"/>
                          </a:solidFill>
                          <a:effectLst/>
                        </a:rPr>
                        <a:t>Avoiding</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Sometimes when people bring up a touchy or awkward issue, do you try to change the subject?</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it comes to dealing with awkward or stressful subjects, do you sometimes hold back rather than give your full and candid opinion?</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0234493"/>
                  </a:ext>
                </a:extLst>
              </a:tr>
              <a:tr h="874195">
                <a:tc>
                  <a:txBody>
                    <a:bodyPr/>
                    <a:lstStyle/>
                    <a:p>
                      <a:pPr marL="0" marR="0" algn="ctr">
                        <a:lnSpc>
                          <a:spcPct val="107000"/>
                        </a:lnSpc>
                        <a:spcBef>
                          <a:spcPts val="0"/>
                        </a:spcBef>
                        <a:spcAft>
                          <a:spcPts val="0"/>
                        </a:spcAft>
                      </a:pPr>
                      <a:r>
                        <a:rPr lang="en-US" sz="1400" dirty="0">
                          <a:solidFill>
                            <a:schemeClr val="tx2"/>
                          </a:solidFill>
                          <a:effectLst/>
                        </a:rPr>
                        <a:t>Withdrawing</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At times, do you avoid situations that might bring you into contact with people you are having problems with?</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Have you put off returning phone calls or emails because you simply don’t want to deal with the person who sent them?</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5633285"/>
                  </a:ext>
                </a:extLst>
              </a:tr>
              <a:tr h="743181">
                <a:tc>
                  <a:txBody>
                    <a:bodyPr/>
                    <a:lstStyle/>
                    <a:p>
                      <a:pPr marL="0" marR="0" algn="ctr">
                        <a:lnSpc>
                          <a:spcPct val="107000"/>
                        </a:lnSpc>
                        <a:spcBef>
                          <a:spcPts val="0"/>
                        </a:spcBef>
                        <a:spcAft>
                          <a:spcPts val="0"/>
                        </a:spcAft>
                      </a:pPr>
                      <a:r>
                        <a:rPr lang="en-US" sz="1400" dirty="0">
                          <a:solidFill>
                            <a:schemeClr val="bg1"/>
                          </a:solidFill>
                          <a:effectLst/>
                        </a:rPr>
                        <a:t>Controlling</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In order to get your point across, do you sometimes exaggerate your side of the argument?</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If you seem to be losing control of a conversation, do you cut people off or change the subject in order to bring it back to where you think it should be?</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3815703"/>
                  </a:ext>
                </a:extLst>
              </a:tr>
              <a:tr h="1005209">
                <a:tc>
                  <a:txBody>
                    <a:bodyPr/>
                    <a:lstStyle/>
                    <a:p>
                      <a:pPr marL="0" marR="0" algn="ctr">
                        <a:lnSpc>
                          <a:spcPct val="107000"/>
                        </a:lnSpc>
                        <a:spcBef>
                          <a:spcPts val="0"/>
                        </a:spcBef>
                        <a:spcAft>
                          <a:spcPts val="0"/>
                        </a:spcAft>
                      </a:pPr>
                      <a:r>
                        <a:rPr lang="en-US" sz="1400" dirty="0">
                          <a:solidFill>
                            <a:schemeClr val="bg1"/>
                          </a:solidFill>
                          <a:effectLst/>
                        </a:rPr>
                        <a:t>Labeling</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others make points that seem stupid to you, do you sometimes let them know it without holding back at all?</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When you’re stunned by a comment, do you sometimes say things that others might take as forceful or attacking – comments such as “Give me a break!” or “That’s ridiculous!” ?</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3832026"/>
                  </a:ext>
                </a:extLst>
              </a:tr>
              <a:tr h="874195">
                <a:tc>
                  <a:txBody>
                    <a:bodyPr/>
                    <a:lstStyle/>
                    <a:p>
                      <a:pPr marL="0" marR="0" algn="ctr">
                        <a:lnSpc>
                          <a:spcPct val="107000"/>
                        </a:lnSpc>
                        <a:spcBef>
                          <a:spcPts val="0"/>
                        </a:spcBef>
                        <a:spcAft>
                          <a:spcPts val="0"/>
                        </a:spcAft>
                      </a:pPr>
                      <a:r>
                        <a:rPr lang="en-US" sz="1400" dirty="0">
                          <a:solidFill>
                            <a:schemeClr val="bg1"/>
                          </a:solidFill>
                          <a:effectLst/>
                        </a:rPr>
                        <a:t>Attacking</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Sometimes when things get heated, do you move from arguing against other’s points to saying things that might hurt them personally?</a:t>
                      </a:r>
                    </a:p>
                    <a:p>
                      <a:pPr marL="0" marR="0" lvl="0" indent="0">
                        <a:lnSpc>
                          <a:spcPct val="107000"/>
                        </a:lnSpc>
                        <a:spcBef>
                          <a:spcPts val="0"/>
                        </a:spcBef>
                        <a:spcAft>
                          <a:spcPts val="800"/>
                        </a:spcAft>
                        <a:buSzPts val="1000"/>
                        <a:buFont typeface="Symbol" panose="05050102010706020507" pitchFamily="18" charset="2"/>
                        <a:buNone/>
                        <a:tabLst>
                          <a:tab pos="457200" algn="l"/>
                        </a:tabLst>
                      </a:pPr>
                      <a:r>
                        <a:rPr lang="en-US" sz="1400" dirty="0">
                          <a:solidFill>
                            <a:schemeClr val="tx2"/>
                          </a:solidFill>
                          <a:effectLst/>
                        </a:rPr>
                        <a:t>If you get into a heated discussion, are you known to be tough on the other person. In fact, does the person feel a bit insulted or hurt?</a:t>
                      </a:r>
                      <a:endParaRPr lang="en-US" sz="1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2226605"/>
                  </a:ext>
                </a:extLst>
              </a:tr>
            </a:tbl>
          </a:graphicData>
        </a:graphic>
      </p:graphicFrame>
    </p:spTree>
    <p:extLst>
      <p:ext uri="{BB962C8B-B14F-4D97-AF65-F5344CB8AC3E}">
        <p14:creationId xmlns:p14="http://schemas.microsoft.com/office/powerpoint/2010/main" val="259520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496877" y="797718"/>
            <a:ext cx="6170613" cy="5145882"/>
          </a:xfrm>
        </p:spPr>
        <p:txBody>
          <a:bodyPr vert="horz" lIns="0" tIns="45708" rIns="0" bIns="45708" rtlCol="0" anchor="t">
            <a:normAutofit fontScale="92500"/>
          </a:bodyPr>
          <a:lstStyle/>
          <a:p>
            <a:pPr>
              <a:lnSpc>
                <a:spcPct val="100000"/>
              </a:lnSpc>
            </a:pPr>
            <a:r>
              <a:rPr lang="en-US" sz="3199" dirty="0"/>
              <a:t>Effective communication is vital for a healthy work culture and improved morale. </a:t>
            </a:r>
          </a:p>
          <a:p>
            <a:pPr>
              <a:lnSpc>
                <a:spcPct val="100000"/>
              </a:lnSpc>
            </a:pPr>
            <a:r>
              <a:rPr lang="en-US" sz="3199" dirty="0"/>
              <a:t>How we communicate, how people perceive us and how we listen are all factors in our effectiveness. </a:t>
            </a:r>
          </a:p>
          <a:p>
            <a:pPr>
              <a:lnSpc>
                <a:spcPct val="100000"/>
              </a:lnSpc>
            </a:pPr>
            <a:r>
              <a:rPr lang="en-US" sz="3199" dirty="0"/>
              <a:t>Recognizing our patterns is what is most important as it allows you to respond more effectively. </a:t>
            </a:r>
            <a:endParaRPr lang="en-US" dirty="0"/>
          </a:p>
        </p:txBody>
      </p:sp>
      <p:pic>
        <p:nvPicPr>
          <p:cNvPr id="5" name="Picture 2" descr="A picture containing text, red&#10;&#10;Description automatically generated">
            <a:extLst>
              <a:ext uri="{FF2B5EF4-FFF2-40B4-BE49-F238E27FC236}">
                <a16:creationId xmlns:a16="http://schemas.microsoft.com/office/drawing/2014/main" id="{DA43F981-2D4F-A2E3-9F0E-E944D1792934}"/>
              </a:ext>
            </a:extLst>
          </p:cNvPr>
          <p:cNvPicPr>
            <a:picLocks noChangeAspect="1" noChangeArrowheads="1"/>
          </p:cNvPicPr>
          <p:nvPr/>
        </p:nvPicPr>
        <p:blipFill rotWithShape="1">
          <a:blip r:embed="rId3"/>
          <a:srcRect l="15931" t="-287" r="14971" b="-287"/>
          <a:stretch/>
        </p:blipFill>
        <p:spPr bwMode="auto">
          <a:xfrm>
            <a:off x="836612" y="1676400"/>
            <a:ext cx="4671917" cy="4523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171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Crucial Conversations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0380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485" y="-10319"/>
            <a:ext cx="9782801" cy="1239837"/>
          </a:xfrm>
        </p:spPr>
        <p:txBody>
          <a:bodyPr>
            <a:normAutofit/>
          </a:bodyPr>
          <a:lstStyle/>
          <a:p>
            <a:r>
              <a:rPr lang="en-US" sz="6600" b="1" dirty="0"/>
              <a:t>Crucial Conversations</a:t>
            </a:r>
          </a:p>
        </p:txBody>
      </p:sp>
      <p:sp>
        <p:nvSpPr>
          <p:cNvPr id="3" name="Content Placeholder 2"/>
          <p:cNvSpPr>
            <a:spLocks noGrp="1"/>
          </p:cNvSpPr>
          <p:nvPr>
            <p:ph idx="1"/>
          </p:nvPr>
        </p:nvSpPr>
        <p:spPr>
          <a:xfrm>
            <a:off x="1522412" y="1066800"/>
            <a:ext cx="9782801" cy="4572000"/>
          </a:xfrm>
        </p:spPr>
        <p:txBody>
          <a:bodyPr/>
          <a:lstStyle/>
          <a:p>
            <a:pPr marL="0" indent="0">
              <a:buNone/>
            </a:pPr>
            <a:r>
              <a:rPr lang="en-US" sz="6600" dirty="0"/>
              <a:t>Stakes are High</a:t>
            </a:r>
            <a:br>
              <a:rPr lang="en-US" sz="6600" dirty="0"/>
            </a:br>
            <a:r>
              <a:rPr lang="en-US" sz="6600" dirty="0"/>
              <a:t>Opinions Differ</a:t>
            </a:r>
            <a:br>
              <a:rPr lang="en-US" sz="6600" dirty="0"/>
            </a:br>
            <a:r>
              <a:rPr lang="en-US" sz="6600" dirty="0"/>
              <a:t>Emotions Run Strong</a:t>
            </a:r>
          </a:p>
        </p:txBody>
      </p:sp>
      <p:pic>
        <p:nvPicPr>
          <p:cNvPr id="11266" name="Picture 2" descr="Ongoing socialization reduces anxiety and makes dogs more confident"/>
          <p:cNvPicPr>
            <a:picLocks noChangeAspect="1" noChangeArrowheads="1"/>
          </p:cNvPicPr>
          <p:nvPr/>
        </p:nvPicPr>
        <p:blipFill rotWithShape="1">
          <a:blip r:embed="rId2">
            <a:extLst>
              <a:ext uri="{28A0092B-C50C-407E-A947-70E740481C1C}">
                <a14:useLocalDpi xmlns:a14="http://schemas.microsoft.com/office/drawing/2010/main" val="0"/>
              </a:ext>
            </a:extLst>
          </a:blip>
          <a:srcRect t="17866" b="28988"/>
          <a:stretch/>
        </p:blipFill>
        <p:spPr bwMode="auto">
          <a:xfrm>
            <a:off x="1293812" y="3810000"/>
            <a:ext cx="9842021"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6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9012" y="1066800"/>
            <a:ext cx="10387225" cy="5105400"/>
          </a:xfrm>
        </p:spPr>
        <p:txBody>
          <a:bodyPr>
            <a:normAutofit/>
          </a:bodyPr>
          <a:lstStyle/>
          <a:p>
            <a:pPr marL="0" indent="0" algn="ctr">
              <a:buNone/>
            </a:pPr>
            <a:r>
              <a:rPr lang="en-US" sz="6000" b="1" dirty="0"/>
              <a:t>Why would a board of directors need to be able to have crucial conversations? </a:t>
            </a:r>
          </a:p>
        </p:txBody>
      </p:sp>
    </p:spTree>
    <p:extLst>
      <p:ext uri="{BB962C8B-B14F-4D97-AF65-F5344CB8AC3E}">
        <p14:creationId xmlns:p14="http://schemas.microsoft.com/office/powerpoint/2010/main" val="219144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08000"/>
          </a:xfrm>
        </p:spPr>
        <p:txBody>
          <a:bodyPr>
            <a:normAutofit fontScale="90000"/>
          </a:bodyPr>
          <a:lstStyle/>
          <a:p>
            <a:r>
              <a:rPr lang="en-US" dirty="0"/>
              <a:t>Can your Board discuss these? </a:t>
            </a:r>
          </a:p>
        </p:txBody>
      </p:sp>
      <p:sp>
        <p:nvSpPr>
          <p:cNvPr id="3" name="Content Placeholder 2"/>
          <p:cNvSpPr>
            <a:spLocks noGrp="1"/>
          </p:cNvSpPr>
          <p:nvPr>
            <p:ph idx="1"/>
          </p:nvPr>
        </p:nvSpPr>
        <p:spPr>
          <a:xfrm>
            <a:off x="608013" y="685801"/>
            <a:ext cx="7162799" cy="5486399"/>
          </a:xfrm>
        </p:spPr>
        <p:txBody>
          <a:bodyPr>
            <a:normAutofit fontScale="85000" lnSpcReduction="10000"/>
          </a:bodyPr>
          <a:lstStyle/>
          <a:p>
            <a:r>
              <a:rPr lang="en-US" b="1" dirty="0"/>
              <a:t>Safety </a:t>
            </a:r>
          </a:p>
          <a:p>
            <a:pPr lvl="1"/>
            <a:r>
              <a:rPr lang="en-US" dirty="0"/>
              <a:t>When someone violates a procedure or otherwise acts in an unsafe way, the first person to see the problem, regardless of his or her position, steps up and holds a crucial conversation.</a:t>
            </a:r>
          </a:p>
          <a:p>
            <a:r>
              <a:rPr lang="en-US" b="1" dirty="0"/>
              <a:t>Productivity </a:t>
            </a:r>
          </a:p>
          <a:p>
            <a:pPr lvl="1"/>
            <a:r>
              <a:rPr lang="en-US" dirty="0"/>
              <a:t>If a member of the underperforms, fails to live up to a promise, doesn't carry his or her fair share, or simply isn't productive enough, the affected parties address the problem immediately.</a:t>
            </a:r>
          </a:p>
          <a:p>
            <a:r>
              <a:rPr lang="en-US" b="1" dirty="0"/>
              <a:t>Diversity</a:t>
            </a:r>
          </a:p>
          <a:p>
            <a:pPr lvl="1"/>
            <a:r>
              <a:rPr lang="en-US" dirty="0"/>
              <a:t>When someone feels offended, threatened, insulted, or harassed, he or she skillfully and comfortably, discusses the issue with the offending party.</a:t>
            </a:r>
          </a:p>
          <a:p>
            <a:r>
              <a:rPr lang="en-US" b="1" dirty="0"/>
              <a:t>Quality</a:t>
            </a:r>
            <a:r>
              <a:rPr lang="en-US" dirty="0"/>
              <a:t> </a:t>
            </a:r>
          </a:p>
          <a:p>
            <a:pPr lvl="1"/>
            <a:r>
              <a:rPr lang="en-US" dirty="0"/>
              <a:t>When quality standards are not met, people discuss problems face-to-face when they first come up.</a:t>
            </a:r>
          </a:p>
        </p:txBody>
      </p:sp>
      <p:pic>
        <p:nvPicPr>
          <p:cNvPr id="4" name="Picture 5" descr="A picture containing indoor&#10;&#10;Description automatically generated">
            <a:extLst>
              <a:ext uri="{FF2B5EF4-FFF2-40B4-BE49-F238E27FC236}">
                <a16:creationId xmlns:a16="http://schemas.microsoft.com/office/drawing/2014/main" id="{00CB9764-5DE4-9D22-6FA7-97188E719327}"/>
              </a:ext>
            </a:extLst>
          </p:cNvPr>
          <p:cNvPicPr>
            <a:picLocks noChangeAspect="1"/>
          </p:cNvPicPr>
          <p:nvPr/>
        </p:nvPicPr>
        <p:blipFill>
          <a:blip r:embed="rId2"/>
          <a:stretch>
            <a:fillRect/>
          </a:stretch>
        </p:blipFill>
        <p:spPr>
          <a:xfrm>
            <a:off x="7801020" y="2819400"/>
            <a:ext cx="4188736" cy="3352800"/>
          </a:xfrm>
          <a:prstGeom prst="rect">
            <a:avLst/>
          </a:prstGeom>
        </p:spPr>
      </p:pic>
    </p:spTree>
    <p:extLst>
      <p:ext uri="{BB962C8B-B14F-4D97-AF65-F5344CB8AC3E}">
        <p14:creationId xmlns:p14="http://schemas.microsoft.com/office/powerpoint/2010/main" val="2636183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11B7C-49FA-4CFC-AE66-AA8F93B5402F}"/>
              </a:ext>
            </a:extLst>
          </p:cNvPr>
          <p:cNvSpPr>
            <a:spLocks noGrp="1"/>
          </p:cNvSpPr>
          <p:nvPr>
            <p:ph type="title"/>
          </p:nvPr>
        </p:nvSpPr>
        <p:spPr>
          <a:xfrm>
            <a:off x="569913" y="1422934"/>
            <a:ext cx="4343399" cy="4648199"/>
          </a:xfrm>
        </p:spPr>
        <p:txBody>
          <a:bodyPr anchor="t">
            <a:normAutofit fontScale="90000"/>
          </a:bodyPr>
          <a:lstStyle/>
          <a:p>
            <a:pPr fontAlgn="ctr"/>
            <a:r>
              <a:rPr lang="en-US" sz="5300" b="1" dirty="0"/>
              <a:t>How do you react when conversations become tense or awkward? </a:t>
            </a:r>
            <a:br>
              <a:rPr lang="en-US" sz="5300" b="1" dirty="0"/>
            </a:br>
            <a:br>
              <a:rPr lang="en-US" sz="5300" b="1" dirty="0"/>
            </a:br>
            <a:br>
              <a:rPr lang="en-US" dirty="0"/>
            </a:br>
            <a:br>
              <a:rPr lang="en-US" dirty="0"/>
            </a:br>
            <a:br>
              <a:rPr lang="en-US" dirty="0"/>
            </a:br>
            <a:br>
              <a:rPr lang="en-US" dirty="0"/>
            </a:br>
            <a:br>
              <a:rPr lang="en-US" dirty="0"/>
            </a:br>
            <a:br>
              <a:rPr lang="en-US" dirty="0"/>
            </a:br>
            <a:br>
              <a:rPr lang="en-US" dirty="0"/>
            </a:br>
            <a:br>
              <a:rPr lang="en-US" dirty="0"/>
            </a:br>
            <a:endParaRPr lang="en-US" dirty="0"/>
          </a:p>
        </p:txBody>
      </p:sp>
      <p:pic>
        <p:nvPicPr>
          <p:cNvPr id="9218" name="Picture 2" descr="aggressive chihuahua dog snarling and looking angry Stock Photo | Adobe  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9295" r="19851"/>
          <a:stretch/>
        </p:blipFill>
        <p:spPr bwMode="auto">
          <a:xfrm>
            <a:off x="7161212" y="330821"/>
            <a:ext cx="4724399" cy="57707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2541302034"/>
              </p:ext>
            </p:extLst>
          </p:nvPr>
        </p:nvGraphicFramePr>
        <p:xfrm>
          <a:off x="5027612" y="319563"/>
          <a:ext cx="1981199" cy="5770757"/>
        </p:xfrm>
        <a:graphic>
          <a:graphicData uri="http://schemas.openxmlformats.org/drawingml/2006/table">
            <a:tbl>
              <a:tblPr firstRow="1" firstCol="1" bandRow="1">
                <a:tableStyleId>{073A0DAA-6AF3-43AB-8588-CEC1D06C72B9}</a:tableStyleId>
              </a:tblPr>
              <a:tblGrid>
                <a:gridCol w="1981199">
                  <a:extLst>
                    <a:ext uri="{9D8B030D-6E8A-4147-A177-3AD203B41FA5}">
                      <a16:colId xmlns:a16="http://schemas.microsoft.com/office/drawing/2014/main" val="676356288"/>
                    </a:ext>
                  </a:extLst>
                </a:gridCol>
              </a:tblGrid>
              <a:tr h="986432">
                <a:tc>
                  <a:txBody>
                    <a:bodyPr/>
                    <a:lstStyle/>
                    <a:p>
                      <a:pPr marL="0" marR="0" algn="ctr">
                        <a:lnSpc>
                          <a:spcPct val="107000"/>
                        </a:lnSpc>
                        <a:spcBef>
                          <a:spcPts val="0"/>
                        </a:spcBef>
                        <a:spcAft>
                          <a:spcPts val="0"/>
                        </a:spcAft>
                      </a:pPr>
                      <a:r>
                        <a:rPr lang="en-US" sz="2400" dirty="0">
                          <a:solidFill>
                            <a:schemeClr val="tx2"/>
                          </a:solidFill>
                          <a:effectLst/>
                        </a:rPr>
                        <a:t>Masking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791589859"/>
                  </a:ext>
                </a:extLst>
              </a:tr>
              <a:tr h="838597">
                <a:tc>
                  <a:txBody>
                    <a:bodyPr/>
                    <a:lstStyle/>
                    <a:p>
                      <a:pPr marL="0" marR="0" algn="ctr">
                        <a:lnSpc>
                          <a:spcPct val="107000"/>
                        </a:lnSpc>
                        <a:spcBef>
                          <a:spcPts val="0"/>
                        </a:spcBef>
                        <a:spcAft>
                          <a:spcPts val="0"/>
                        </a:spcAft>
                      </a:pPr>
                      <a:r>
                        <a:rPr lang="en-US" sz="2400" dirty="0">
                          <a:solidFill>
                            <a:schemeClr val="tx2"/>
                          </a:solidFill>
                          <a:effectLst/>
                        </a:rPr>
                        <a:t>Avoiding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470234493"/>
                  </a:ext>
                </a:extLst>
              </a:tr>
              <a:tr h="986432">
                <a:tc>
                  <a:txBody>
                    <a:bodyPr/>
                    <a:lstStyle/>
                    <a:p>
                      <a:pPr marL="0" marR="0" algn="ctr">
                        <a:lnSpc>
                          <a:spcPct val="107000"/>
                        </a:lnSpc>
                        <a:spcBef>
                          <a:spcPts val="0"/>
                        </a:spcBef>
                        <a:spcAft>
                          <a:spcPts val="0"/>
                        </a:spcAft>
                      </a:pPr>
                      <a:r>
                        <a:rPr lang="en-US" sz="2400" dirty="0">
                          <a:solidFill>
                            <a:schemeClr val="tx2"/>
                          </a:solidFill>
                          <a:effectLst/>
                        </a:rPr>
                        <a:t>Withdrawing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75633285"/>
                  </a:ext>
                </a:extLst>
              </a:tr>
              <a:tr h="838597">
                <a:tc>
                  <a:txBody>
                    <a:bodyPr/>
                    <a:lstStyle/>
                    <a:p>
                      <a:pPr marL="0" marR="0" algn="ctr">
                        <a:lnSpc>
                          <a:spcPct val="107000"/>
                        </a:lnSpc>
                        <a:spcBef>
                          <a:spcPts val="0"/>
                        </a:spcBef>
                        <a:spcAft>
                          <a:spcPts val="0"/>
                        </a:spcAft>
                      </a:pPr>
                      <a:r>
                        <a:rPr lang="en-US" sz="2400" dirty="0">
                          <a:solidFill>
                            <a:schemeClr val="bg1"/>
                          </a:solidFill>
                          <a:effectLst/>
                        </a:rPr>
                        <a:t>Controlling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523815703"/>
                  </a:ext>
                </a:extLst>
              </a:tr>
              <a:tr h="1134267">
                <a:tc>
                  <a:txBody>
                    <a:bodyPr/>
                    <a:lstStyle/>
                    <a:p>
                      <a:pPr marL="0" marR="0" algn="ctr">
                        <a:lnSpc>
                          <a:spcPct val="107000"/>
                        </a:lnSpc>
                        <a:spcBef>
                          <a:spcPts val="0"/>
                        </a:spcBef>
                        <a:spcAft>
                          <a:spcPts val="0"/>
                        </a:spcAft>
                      </a:pPr>
                      <a:r>
                        <a:rPr lang="en-US" sz="2400" dirty="0">
                          <a:solidFill>
                            <a:schemeClr val="bg1"/>
                          </a:solidFill>
                          <a:effectLst/>
                        </a:rPr>
                        <a:t>Labeling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573832026"/>
                  </a:ext>
                </a:extLst>
              </a:tr>
              <a:tr h="986432">
                <a:tc>
                  <a:txBody>
                    <a:bodyPr/>
                    <a:lstStyle/>
                    <a:p>
                      <a:pPr marL="0" marR="0" algn="ctr">
                        <a:lnSpc>
                          <a:spcPct val="107000"/>
                        </a:lnSpc>
                        <a:spcBef>
                          <a:spcPts val="0"/>
                        </a:spcBef>
                        <a:spcAft>
                          <a:spcPts val="0"/>
                        </a:spcAft>
                      </a:pPr>
                      <a:r>
                        <a:rPr lang="en-US" sz="2400" dirty="0">
                          <a:solidFill>
                            <a:schemeClr val="bg1"/>
                          </a:solidFill>
                          <a:effectLst/>
                        </a:rPr>
                        <a:t>Attacking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702226605"/>
                  </a:ext>
                </a:extLst>
              </a:tr>
            </a:tbl>
          </a:graphicData>
        </a:graphic>
      </p:graphicFrame>
    </p:spTree>
    <p:extLst>
      <p:ext uri="{BB962C8B-B14F-4D97-AF65-F5344CB8AC3E}">
        <p14:creationId xmlns:p14="http://schemas.microsoft.com/office/powerpoint/2010/main" val="136269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146119"/>
            <a:ext cx="9782801" cy="1239837"/>
          </a:xfrm>
        </p:spPr>
        <p:txBody>
          <a:bodyPr/>
          <a:lstStyle/>
          <a:p>
            <a:r>
              <a:rPr lang="en-US" dirty="0"/>
              <a:t>Why do we act this way?  </a:t>
            </a:r>
          </a:p>
        </p:txBody>
      </p:sp>
      <p:pic>
        <p:nvPicPr>
          <p:cNvPr id="5" name="Picture 4"/>
          <p:cNvPicPr>
            <a:picLocks noChangeAspect="1"/>
          </p:cNvPicPr>
          <p:nvPr/>
        </p:nvPicPr>
        <p:blipFill rotWithShape="1">
          <a:blip r:embed="rId2"/>
          <a:srcRect t="19073" r="17913"/>
          <a:stretch/>
        </p:blipFill>
        <p:spPr>
          <a:xfrm>
            <a:off x="1446212" y="1199219"/>
            <a:ext cx="3883818" cy="2547976"/>
          </a:xfrm>
          <a:prstGeom prst="rect">
            <a:avLst/>
          </a:prstGeom>
        </p:spPr>
      </p:pic>
      <p:pic>
        <p:nvPicPr>
          <p:cNvPr id="1028" name="Picture 4" descr="Reading Stressed Dog Body Language ..."/>
          <p:cNvPicPr>
            <a:picLocks noChangeAspect="1" noChangeArrowheads="1"/>
          </p:cNvPicPr>
          <p:nvPr/>
        </p:nvPicPr>
        <p:blipFill rotWithShape="1">
          <a:blip r:embed="rId3">
            <a:extLst>
              <a:ext uri="{28A0092B-C50C-407E-A947-70E740481C1C}">
                <a14:useLocalDpi xmlns:a14="http://schemas.microsoft.com/office/drawing/2010/main" val="0"/>
              </a:ext>
            </a:extLst>
          </a:blip>
          <a:srcRect l="31818" r="7091"/>
          <a:stretch/>
        </p:blipFill>
        <p:spPr bwMode="auto">
          <a:xfrm>
            <a:off x="6475412" y="2819400"/>
            <a:ext cx="2895600" cy="315413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6" descr="Herding | Eukanub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4"/>
          <a:stretch>
            <a:fillRect/>
          </a:stretch>
        </p:blipFill>
        <p:spPr>
          <a:xfrm>
            <a:off x="6782985" y="180073"/>
            <a:ext cx="5176054" cy="2571750"/>
          </a:xfrm>
          <a:prstGeom prst="rect">
            <a:avLst/>
          </a:prstGeom>
        </p:spPr>
      </p:pic>
      <p:pic>
        <p:nvPicPr>
          <p:cNvPr id="10" name="Picture 9"/>
          <p:cNvPicPr>
            <a:picLocks noChangeAspect="1"/>
          </p:cNvPicPr>
          <p:nvPr/>
        </p:nvPicPr>
        <p:blipFill rotWithShape="1">
          <a:blip r:embed="rId5"/>
          <a:srcRect r="19373" b="1277"/>
          <a:stretch/>
        </p:blipFill>
        <p:spPr>
          <a:xfrm>
            <a:off x="3100192" y="3919576"/>
            <a:ext cx="3202938" cy="2405025"/>
          </a:xfrm>
          <a:prstGeom prst="rect">
            <a:avLst/>
          </a:prstGeom>
        </p:spPr>
      </p:pic>
    </p:spTree>
    <p:extLst>
      <p:ext uri="{BB962C8B-B14F-4D97-AF65-F5344CB8AC3E}">
        <p14:creationId xmlns:p14="http://schemas.microsoft.com/office/powerpoint/2010/main" val="52655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How We Fight, Flight, Freeze and Fawn in Difficult Conversations: Adapting  A Learning Mindset - LindsayBraman.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012" y="228600"/>
            <a:ext cx="7848600" cy="59881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3"/>
          <p:cNvGraphicFramePr>
            <a:graphicFrameLocks/>
          </p:cNvGraphicFramePr>
          <p:nvPr>
            <p:extLst>
              <p:ext uri="{D42A27DB-BD31-4B8C-83A1-F6EECF244321}">
                <p14:modId xmlns:p14="http://schemas.microsoft.com/office/powerpoint/2010/main" val="3775978993"/>
              </p:ext>
            </p:extLst>
          </p:nvPr>
        </p:nvGraphicFramePr>
        <p:xfrm>
          <a:off x="9904412" y="467949"/>
          <a:ext cx="1981199" cy="5770757"/>
        </p:xfrm>
        <a:graphic>
          <a:graphicData uri="http://schemas.openxmlformats.org/drawingml/2006/table">
            <a:tbl>
              <a:tblPr firstRow="1" firstCol="1" bandRow="1">
                <a:tableStyleId>{073A0DAA-6AF3-43AB-8588-CEC1D06C72B9}</a:tableStyleId>
              </a:tblPr>
              <a:tblGrid>
                <a:gridCol w="1981199">
                  <a:extLst>
                    <a:ext uri="{9D8B030D-6E8A-4147-A177-3AD203B41FA5}">
                      <a16:colId xmlns:a16="http://schemas.microsoft.com/office/drawing/2014/main" val="676356288"/>
                    </a:ext>
                  </a:extLst>
                </a:gridCol>
              </a:tblGrid>
              <a:tr h="986432">
                <a:tc>
                  <a:txBody>
                    <a:bodyPr/>
                    <a:lstStyle/>
                    <a:p>
                      <a:pPr marL="0" marR="0" algn="ctr">
                        <a:lnSpc>
                          <a:spcPct val="107000"/>
                        </a:lnSpc>
                        <a:spcBef>
                          <a:spcPts val="0"/>
                        </a:spcBef>
                        <a:spcAft>
                          <a:spcPts val="0"/>
                        </a:spcAft>
                      </a:pPr>
                      <a:r>
                        <a:rPr lang="en-US" sz="2400" dirty="0">
                          <a:solidFill>
                            <a:schemeClr val="tx2"/>
                          </a:solidFill>
                          <a:effectLst/>
                        </a:rPr>
                        <a:t>Masking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791589859"/>
                  </a:ext>
                </a:extLst>
              </a:tr>
              <a:tr h="838597">
                <a:tc>
                  <a:txBody>
                    <a:bodyPr/>
                    <a:lstStyle/>
                    <a:p>
                      <a:pPr marL="0" marR="0" algn="ctr">
                        <a:lnSpc>
                          <a:spcPct val="107000"/>
                        </a:lnSpc>
                        <a:spcBef>
                          <a:spcPts val="0"/>
                        </a:spcBef>
                        <a:spcAft>
                          <a:spcPts val="0"/>
                        </a:spcAft>
                      </a:pPr>
                      <a:r>
                        <a:rPr lang="en-US" sz="2400" dirty="0">
                          <a:solidFill>
                            <a:schemeClr val="tx2"/>
                          </a:solidFill>
                          <a:effectLst/>
                        </a:rPr>
                        <a:t>Avoiding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470234493"/>
                  </a:ext>
                </a:extLst>
              </a:tr>
              <a:tr h="986432">
                <a:tc>
                  <a:txBody>
                    <a:bodyPr/>
                    <a:lstStyle/>
                    <a:p>
                      <a:pPr marL="0" marR="0" algn="ctr">
                        <a:lnSpc>
                          <a:spcPct val="107000"/>
                        </a:lnSpc>
                        <a:spcBef>
                          <a:spcPts val="0"/>
                        </a:spcBef>
                        <a:spcAft>
                          <a:spcPts val="0"/>
                        </a:spcAft>
                      </a:pPr>
                      <a:r>
                        <a:rPr lang="en-US" sz="2400" dirty="0">
                          <a:solidFill>
                            <a:schemeClr val="tx2"/>
                          </a:solidFill>
                          <a:effectLst/>
                        </a:rPr>
                        <a:t>Withdrawing</a:t>
                      </a:r>
                      <a:endParaRPr lang="en-US" sz="2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775633285"/>
                  </a:ext>
                </a:extLst>
              </a:tr>
              <a:tr h="838597">
                <a:tc>
                  <a:txBody>
                    <a:bodyPr/>
                    <a:lstStyle/>
                    <a:p>
                      <a:pPr marL="0" marR="0" algn="ctr">
                        <a:lnSpc>
                          <a:spcPct val="107000"/>
                        </a:lnSpc>
                        <a:spcBef>
                          <a:spcPts val="0"/>
                        </a:spcBef>
                        <a:spcAft>
                          <a:spcPts val="0"/>
                        </a:spcAft>
                      </a:pPr>
                      <a:r>
                        <a:rPr lang="en-US" sz="2400" dirty="0">
                          <a:solidFill>
                            <a:schemeClr val="bg1"/>
                          </a:solidFill>
                          <a:effectLst/>
                        </a:rPr>
                        <a:t>Controlling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1523815703"/>
                  </a:ext>
                </a:extLst>
              </a:tr>
              <a:tr h="1134267">
                <a:tc>
                  <a:txBody>
                    <a:bodyPr/>
                    <a:lstStyle/>
                    <a:p>
                      <a:pPr marL="0" marR="0" algn="ctr">
                        <a:lnSpc>
                          <a:spcPct val="107000"/>
                        </a:lnSpc>
                        <a:spcBef>
                          <a:spcPts val="0"/>
                        </a:spcBef>
                        <a:spcAft>
                          <a:spcPts val="0"/>
                        </a:spcAft>
                      </a:pPr>
                      <a:r>
                        <a:rPr lang="en-US" sz="2400" dirty="0">
                          <a:solidFill>
                            <a:schemeClr val="bg1"/>
                          </a:solidFill>
                          <a:effectLst/>
                        </a:rPr>
                        <a:t>Labeling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573832026"/>
                  </a:ext>
                </a:extLst>
              </a:tr>
              <a:tr h="986432">
                <a:tc>
                  <a:txBody>
                    <a:bodyPr/>
                    <a:lstStyle/>
                    <a:p>
                      <a:pPr marL="0" marR="0" algn="ctr">
                        <a:lnSpc>
                          <a:spcPct val="107000"/>
                        </a:lnSpc>
                        <a:spcBef>
                          <a:spcPts val="0"/>
                        </a:spcBef>
                        <a:spcAft>
                          <a:spcPts val="0"/>
                        </a:spcAft>
                      </a:pPr>
                      <a:r>
                        <a:rPr lang="en-US" sz="2400" dirty="0">
                          <a:solidFill>
                            <a:schemeClr val="bg1"/>
                          </a:solidFill>
                          <a:effectLst/>
                        </a:rPr>
                        <a:t>Attacking</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58" marR="5958" marT="5958" marB="5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2702226605"/>
                  </a:ext>
                </a:extLst>
              </a:tr>
            </a:tbl>
          </a:graphicData>
        </a:graphic>
      </p:graphicFrame>
    </p:spTree>
    <p:extLst>
      <p:ext uri="{BB962C8B-B14F-4D97-AF65-F5344CB8AC3E}">
        <p14:creationId xmlns:p14="http://schemas.microsoft.com/office/powerpoint/2010/main" val="128921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1"/>
            <a:ext cx="10692025" cy="736600"/>
          </a:xfrm>
        </p:spPr>
        <p:txBody>
          <a:bodyPr/>
          <a:lstStyle/>
          <a:p>
            <a:r>
              <a:rPr lang="en-US" dirty="0"/>
              <a:t>What is Needed…</a:t>
            </a:r>
          </a:p>
        </p:txBody>
      </p:sp>
      <p:sp>
        <p:nvSpPr>
          <p:cNvPr id="6" name="Content Placeholder 2"/>
          <p:cNvSpPr txBox="1">
            <a:spLocks/>
          </p:cNvSpPr>
          <p:nvPr/>
        </p:nvSpPr>
        <p:spPr>
          <a:xfrm>
            <a:off x="1141412" y="1295401"/>
            <a:ext cx="10820400" cy="2133600"/>
          </a:xfrm>
          <a:prstGeom prst="rect">
            <a:avLst/>
          </a:prstGeom>
        </p:spPr>
        <p:txBody>
          <a:bodyPr vert="horz" lIns="91440" tIns="45720" rIns="91440" bIns="45720" rtlCol="0">
            <a:normAutofit lnSpcReduction="10000"/>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r>
              <a:rPr lang="en-US" b="1" dirty="0"/>
              <a:t>Dialogue</a:t>
            </a:r>
          </a:p>
          <a:p>
            <a:pPr lvl="1"/>
            <a:r>
              <a:rPr lang="en-US" dirty="0"/>
              <a:t>A two-way communication between persons who hold significantly differing views on a subject, with purpose of learning more truth about the subject from one another.  Both are committed to speaking and listening. </a:t>
            </a:r>
          </a:p>
          <a:p>
            <a:pPr lvl="1"/>
            <a:r>
              <a:rPr lang="en-US" dirty="0"/>
              <a:t>Building a pool of shared meaning.  </a:t>
            </a:r>
          </a:p>
        </p:txBody>
      </p:sp>
      <p:pic>
        <p:nvPicPr>
          <p:cNvPr id="3080" name="Picture 8" descr="A pug and a white cat looking at each other"/>
          <p:cNvPicPr>
            <a:picLocks noChangeAspect="1" noChangeArrowheads="1"/>
          </p:cNvPicPr>
          <p:nvPr/>
        </p:nvPicPr>
        <p:blipFill rotWithShape="1">
          <a:blip r:embed="rId2">
            <a:extLst>
              <a:ext uri="{28A0092B-C50C-407E-A947-70E740481C1C}">
                <a14:useLocalDpi xmlns:a14="http://schemas.microsoft.com/office/drawing/2010/main" val="0"/>
              </a:ext>
            </a:extLst>
          </a:blip>
          <a:srcRect t="28000"/>
          <a:stretch/>
        </p:blipFill>
        <p:spPr bwMode="auto">
          <a:xfrm>
            <a:off x="648087" y="3581400"/>
            <a:ext cx="112395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50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52399"/>
            <a:ext cx="9782801" cy="990600"/>
          </a:xfrm>
        </p:spPr>
        <p:txBody>
          <a:bodyPr/>
          <a:lstStyle/>
          <a:p>
            <a:r>
              <a:rPr lang="en-US" dirty="0"/>
              <a:t>Pool of Shared Meaning</a:t>
            </a:r>
          </a:p>
        </p:txBody>
      </p:sp>
      <p:sp>
        <p:nvSpPr>
          <p:cNvPr id="3" name="Content Placeholder 2"/>
          <p:cNvSpPr>
            <a:spLocks noGrp="1"/>
          </p:cNvSpPr>
          <p:nvPr>
            <p:ph idx="1"/>
          </p:nvPr>
        </p:nvSpPr>
        <p:spPr>
          <a:xfrm>
            <a:off x="745667" y="1219200"/>
            <a:ext cx="10758945" cy="4800600"/>
          </a:xfrm>
        </p:spPr>
        <p:txBody>
          <a:bodyPr>
            <a:normAutofit/>
          </a:bodyPr>
          <a:lstStyle/>
          <a:p>
            <a:r>
              <a:rPr lang="en-US" b="1" dirty="0"/>
              <a:t>All the shared knowledge in a conversation.</a:t>
            </a:r>
            <a:r>
              <a:rPr lang="en-US" dirty="0"/>
              <a:t> </a:t>
            </a:r>
          </a:p>
          <a:p>
            <a:r>
              <a:rPr lang="en-US" b="1" dirty="0"/>
              <a:t>A measure of a group’s shared maturity. </a:t>
            </a:r>
          </a:p>
          <a:p>
            <a:r>
              <a:rPr lang="en-US" b="1" dirty="0"/>
              <a:t>More information in the pool makes for better decisions.</a:t>
            </a:r>
          </a:p>
          <a:p>
            <a:r>
              <a:rPr lang="en-US" b="1" dirty="0"/>
              <a:t>Remember</a:t>
            </a:r>
          </a:p>
          <a:p>
            <a:pPr lvl="1"/>
            <a:r>
              <a:rPr lang="en-US" dirty="0"/>
              <a:t>The totality of information in the pool is what matters most</a:t>
            </a:r>
          </a:p>
          <a:p>
            <a:pPr lvl="1"/>
            <a:r>
              <a:rPr lang="en-US" dirty="0"/>
              <a:t>One dominant person shouldn’t control it </a:t>
            </a:r>
          </a:p>
          <a:p>
            <a:pPr lvl="1"/>
            <a:r>
              <a:rPr lang="en-US" dirty="0"/>
              <a:t>Other people’s contributions are just as valuable </a:t>
            </a:r>
          </a:p>
          <a:p>
            <a:pPr lvl="1"/>
            <a:r>
              <a:rPr lang="en-US" dirty="0"/>
              <a:t>People are also more likely to follow through if they have contributed. </a:t>
            </a:r>
          </a:p>
          <a:p>
            <a:pPr lvl="1"/>
            <a:r>
              <a:rPr lang="en-US" dirty="0"/>
              <a:t>Morale and trust grown when people feel they’re working towards a common goal.</a:t>
            </a:r>
          </a:p>
        </p:txBody>
      </p:sp>
    </p:spTree>
    <p:extLst>
      <p:ext uri="{BB962C8B-B14F-4D97-AF65-F5344CB8AC3E}">
        <p14:creationId xmlns:p14="http://schemas.microsoft.com/office/powerpoint/2010/main" val="181916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660400"/>
          </a:xfrm>
        </p:spPr>
        <p:txBody>
          <a:bodyPr/>
          <a:lstStyle/>
          <a:p>
            <a:r>
              <a:rPr lang="en-US" dirty="0"/>
              <a:t>How Our Style Can Affect the Pool of Meaning</a:t>
            </a:r>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2949946398"/>
              </p:ext>
            </p:extLst>
          </p:nvPr>
        </p:nvGraphicFramePr>
        <p:xfrm>
          <a:off x="684212" y="1219201"/>
          <a:ext cx="11353800" cy="5556124"/>
        </p:xfrm>
        <a:graphic>
          <a:graphicData uri="http://schemas.openxmlformats.org/drawingml/2006/table">
            <a:tbl>
              <a:tblPr firstRow="1" firstCol="1" bandRow="1">
                <a:tableStyleId>{073A0DAA-6AF3-43AB-8588-CEC1D06C72B9}</a:tableStyleId>
              </a:tblPr>
              <a:tblGrid>
                <a:gridCol w="5676900">
                  <a:extLst>
                    <a:ext uri="{9D8B030D-6E8A-4147-A177-3AD203B41FA5}">
                      <a16:colId xmlns:a16="http://schemas.microsoft.com/office/drawing/2014/main" val="2764078876"/>
                    </a:ext>
                  </a:extLst>
                </a:gridCol>
                <a:gridCol w="5676900">
                  <a:extLst>
                    <a:ext uri="{9D8B030D-6E8A-4147-A177-3AD203B41FA5}">
                      <a16:colId xmlns:a16="http://schemas.microsoft.com/office/drawing/2014/main" val="1768856569"/>
                    </a:ext>
                  </a:extLst>
                </a:gridCol>
              </a:tblGrid>
              <a:tr h="838200">
                <a:tc>
                  <a:txBody>
                    <a:bodyPr/>
                    <a:lstStyle/>
                    <a:p>
                      <a:pPr marL="0" marR="0" algn="ctr">
                        <a:lnSpc>
                          <a:spcPct val="107000"/>
                        </a:lnSpc>
                        <a:spcBef>
                          <a:spcPts val="0"/>
                        </a:spcBef>
                        <a:spcAft>
                          <a:spcPts val="0"/>
                        </a:spcAft>
                      </a:pPr>
                      <a:r>
                        <a:rPr lang="en-US" sz="3200" b="1" dirty="0">
                          <a:solidFill>
                            <a:schemeClr val="bg1"/>
                          </a:solidFill>
                          <a:effectLst/>
                        </a:rPr>
                        <a:t>Dominant and Conscientious</a:t>
                      </a:r>
                      <a:endParaRPr lang="en-US"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marL="0" marR="0" algn="ctr">
                        <a:lnSpc>
                          <a:spcPct val="107000"/>
                        </a:lnSpc>
                        <a:spcBef>
                          <a:spcPts val="0"/>
                        </a:spcBef>
                        <a:spcAft>
                          <a:spcPts val="0"/>
                        </a:spcAft>
                      </a:pPr>
                      <a:r>
                        <a:rPr lang="en-US" sz="3200" b="1" dirty="0">
                          <a:solidFill>
                            <a:schemeClr val="tx2"/>
                          </a:solidFill>
                          <a:effectLst/>
                        </a:rPr>
                        <a:t>Influence and </a:t>
                      </a:r>
                    </a:p>
                    <a:p>
                      <a:pPr marL="0" marR="0" algn="ctr">
                        <a:lnSpc>
                          <a:spcPct val="107000"/>
                        </a:lnSpc>
                        <a:spcBef>
                          <a:spcPts val="0"/>
                        </a:spcBef>
                        <a:spcAft>
                          <a:spcPts val="0"/>
                        </a:spcAft>
                      </a:pPr>
                      <a:r>
                        <a:rPr lang="en-US" sz="3200" b="1" dirty="0">
                          <a:solidFill>
                            <a:schemeClr val="tx2"/>
                          </a:solidFill>
                          <a:effectLst/>
                        </a:rPr>
                        <a:t>Steadiness</a:t>
                      </a:r>
                      <a:endParaRPr lang="en-US" sz="32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1704149127"/>
                  </a:ext>
                </a:extLst>
              </a:tr>
              <a:tr h="3339803">
                <a:tc>
                  <a:txBody>
                    <a:bodyPr/>
                    <a:lstStyle/>
                    <a:p>
                      <a:pPr marL="0" marR="0">
                        <a:lnSpc>
                          <a:spcPct val="107000"/>
                        </a:lnSpc>
                        <a:spcBef>
                          <a:spcPts val="0"/>
                        </a:spcBef>
                        <a:spcAft>
                          <a:spcPts val="0"/>
                        </a:spcAft>
                      </a:pPr>
                      <a:r>
                        <a:rPr lang="en-US" sz="2800" b="1" dirty="0">
                          <a:solidFill>
                            <a:schemeClr val="tx2"/>
                          </a:solidFill>
                          <a:effectLst/>
                        </a:rPr>
                        <a:t>Violence Patterns</a:t>
                      </a:r>
                    </a:p>
                    <a:p>
                      <a:pPr marL="0" marR="0">
                        <a:lnSpc>
                          <a:spcPct val="107000"/>
                        </a:lnSpc>
                        <a:spcBef>
                          <a:spcPts val="0"/>
                        </a:spcBef>
                        <a:spcAft>
                          <a:spcPts val="0"/>
                        </a:spcAft>
                      </a:pPr>
                      <a:endParaRPr lang="en-US" sz="2800" b="0" dirty="0">
                        <a:solidFill>
                          <a:schemeClr val="tx2"/>
                        </a:solidFill>
                        <a:effectLst/>
                      </a:endParaRPr>
                    </a:p>
                    <a:p>
                      <a:pPr marL="0" marR="0">
                        <a:lnSpc>
                          <a:spcPct val="107000"/>
                        </a:lnSpc>
                        <a:spcBef>
                          <a:spcPts val="0"/>
                        </a:spcBef>
                        <a:spcAft>
                          <a:spcPts val="0"/>
                        </a:spcAft>
                      </a:pPr>
                      <a:r>
                        <a:rPr lang="en-US" sz="2800" b="0" dirty="0">
                          <a:solidFill>
                            <a:schemeClr val="tx2"/>
                          </a:solidFill>
                          <a:effectLst/>
                        </a:rPr>
                        <a:t>Violence patterns consist of any verbal strategy that attempts to convince, control, or compel others to your point of view. It violates safety by trying to force meaning into the pool.</a:t>
                      </a:r>
                    </a:p>
                    <a:p>
                      <a:pPr marL="0" marR="0">
                        <a:lnSpc>
                          <a:spcPct val="107000"/>
                        </a:lnSpc>
                        <a:spcBef>
                          <a:spcPts val="0"/>
                        </a:spcBef>
                        <a:spcAft>
                          <a:spcPts val="0"/>
                        </a:spcAft>
                      </a:pPr>
                      <a:r>
                        <a:rPr lang="en-US" sz="2800" b="0" dirty="0">
                          <a:solidFill>
                            <a:schemeClr val="tx2"/>
                          </a:solidFill>
                          <a:effectLst/>
                        </a:rPr>
                        <a:t> </a:t>
                      </a:r>
                      <a:endParaRPr lang="en-US" sz="2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nSpc>
                          <a:spcPct val="107000"/>
                        </a:lnSpc>
                        <a:spcBef>
                          <a:spcPts val="0"/>
                        </a:spcBef>
                        <a:spcAft>
                          <a:spcPts val="0"/>
                        </a:spcAft>
                      </a:pPr>
                      <a:r>
                        <a:rPr lang="en-US" sz="2800" b="1" dirty="0">
                          <a:solidFill>
                            <a:schemeClr val="tx2"/>
                          </a:solidFill>
                          <a:effectLst/>
                        </a:rPr>
                        <a:t>Silence Patterns </a:t>
                      </a:r>
                      <a:endParaRPr lang="en-US" sz="2800" b="0" dirty="0">
                        <a:solidFill>
                          <a:schemeClr val="tx2"/>
                        </a:solidFill>
                        <a:effectLst/>
                      </a:endParaRPr>
                    </a:p>
                    <a:p>
                      <a:pPr marL="0" marR="0">
                        <a:lnSpc>
                          <a:spcPct val="107000"/>
                        </a:lnSpc>
                        <a:spcBef>
                          <a:spcPts val="0"/>
                        </a:spcBef>
                        <a:spcAft>
                          <a:spcPts val="0"/>
                        </a:spcAft>
                      </a:pPr>
                      <a:endParaRPr lang="en-US" sz="2800" b="0" dirty="0">
                        <a:solidFill>
                          <a:schemeClr val="tx2"/>
                        </a:solidFill>
                        <a:effectLst/>
                      </a:endParaRPr>
                    </a:p>
                    <a:p>
                      <a:pPr marL="0" marR="0">
                        <a:lnSpc>
                          <a:spcPct val="107000"/>
                        </a:lnSpc>
                        <a:spcBef>
                          <a:spcPts val="0"/>
                        </a:spcBef>
                        <a:spcAft>
                          <a:spcPts val="0"/>
                        </a:spcAft>
                      </a:pPr>
                      <a:r>
                        <a:rPr lang="en-US" sz="2800" b="0" dirty="0">
                          <a:solidFill>
                            <a:schemeClr val="tx2"/>
                          </a:solidFill>
                          <a:effectLst/>
                        </a:rPr>
                        <a:t>Silence patterns consist of any act to purposefully withhold information from the pool of meaning. It’s almost always done as a means of avoiding potential problems, and it always restricts the flow of meaning.</a:t>
                      </a:r>
                    </a:p>
                    <a:p>
                      <a:pPr marL="0" marR="0">
                        <a:lnSpc>
                          <a:spcPct val="107000"/>
                        </a:lnSpc>
                        <a:spcBef>
                          <a:spcPts val="0"/>
                        </a:spcBef>
                        <a:spcAft>
                          <a:spcPts val="0"/>
                        </a:spcAft>
                      </a:pPr>
                      <a:r>
                        <a:rPr lang="en-US" sz="2800" b="0" dirty="0">
                          <a:solidFill>
                            <a:schemeClr val="tx2"/>
                          </a:solidFill>
                          <a:effectLst/>
                        </a:rPr>
                        <a:t> </a:t>
                      </a:r>
                      <a:endParaRPr lang="en-US" sz="2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1775793"/>
                  </a:ext>
                </a:extLst>
              </a:tr>
            </a:tbl>
          </a:graphicData>
        </a:graphic>
      </p:graphicFrame>
    </p:spTree>
    <p:extLst>
      <p:ext uri="{BB962C8B-B14F-4D97-AF65-F5344CB8AC3E}">
        <p14:creationId xmlns:p14="http://schemas.microsoft.com/office/powerpoint/2010/main" val="12303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495CC-471A-4E1E-0EF7-F78DBB71F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D4B3F7-7C5D-A847-5442-D2053A3A7F56}"/>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FF6334AE-DA3D-482E-A4AE-7899AB312CB7}"/>
              </a:ext>
            </a:extLst>
          </p:cNvPr>
          <p:cNvSpPr>
            <a:spLocks noGrp="1"/>
          </p:cNvSpPr>
          <p:nvPr>
            <p:ph idx="1"/>
          </p:nvPr>
        </p:nvSpPr>
        <p:spPr>
          <a:xfrm>
            <a:off x="5496877" y="797718"/>
            <a:ext cx="6170613" cy="5145882"/>
          </a:xfrm>
        </p:spPr>
        <p:txBody>
          <a:bodyPr vert="horz" lIns="0" tIns="45708" rIns="0" bIns="45708" rtlCol="0" anchor="t">
            <a:normAutofit/>
          </a:bodyPr>
          <a:lstStyle/>
          <a:p>
            <a:pPr lvl="0"/>
            <a:r>
              <a:rPr lang="en-US" sz="3600" dirty="0"/>
              <a:t>Effective communication is vital for a healthy work culture and improved morale. </a:t>
            </a:r>
          </a:p>
          <a:p>
            <a:pPr lvl="0"/>
            <a:r>
              <a:rPr lang="en-US" sz="3600" dirty="0"/>
              <a:t>Dialogue is necessary to build trust and become a better organization. </a:t>
            </a:r>
          </a:p>
          <a:p>
            <a:r>
              <a:rPr lang="en-US" sz="3600" dirty="0"/>
              <a:t>Decisions that matter must include dialogue. </a:t>
            </a:r>
          </a:p>
        </p:txBody>
      </p:sp>
      <p:pic>
        <p:nvPicPr>
          <p:cNvPr id="5" name="Picture 2" descr="A picture containing text, red&#10;&#10;Description automatically generated">
            <a:extLst>
              <a:ext uri="{FF2B5EF4-FFF2-40B4-BE49-F238E27FC236}">
                <a16:creationId xmlns:a16="http://schemas.microsoft.com/office/drawing/2014/main" id="{A852DB76-67DE-A45B-CE61-002DB8148536}"/>
              </a:ext>
            </a:extLst>
          </p:cNvPr>
          <p:cNvPicPr>
            <a:picLocks noChangeAspect="1" noChangeArrowheads="1"/>
          </p:cNvPicPr>
          <p:nvPr/>
        </p:nvPicPr>
        <p:blipFill rotWithShape="1">
          <a:blip r:embed="rId3"/>
          <a:srcRect l="15931" t="-287" r="14971" b="-287"/>
          <a:stretch/>
        </p:blipFill>
        <p:spPr bwMode="auto">
          <a:xfrm>
            <a:off x="836612" y="1676400"/>
            <a:ext cx="4671917" cy="4523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222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55FBF-39F2-4A1B-F5A0-1F36C21B4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2E9FA1-49B9-8AE2-E11F-8F421489D31B}"/>
              </a:ext>
            </a:extLst>
          </p:cNvPr>
          <p:cNvSpPr>
            <a:spLocks noGrp="1"/>
          </p:cNvSpPr>
          <p:nvPr>
            <p:ph type="ctrTitle"/>
          </p:nvPr>
        </p:nvSpPr>
        <p:spPr/>
        <p:txBody>
          <a:bodyPr/>
          <a:lstStyle/>
          <a:p>
            <a:r>
              <a:rPr lang="en-US" dirty="0"/>
              <a:t>Ending It Right</a:t>
            </a:r>
          </a:p>
        </p:txBody>
      </p:sp>
      <p:sp>
        <p:nvSpPr>
          <p:cNvPr id="3" name="Subtitle 2">
            <a:extLst>
              <a:ext uri="{FF2B5EF4-FFF2-40B4-BE49-F238E27FC236}">
                <a16:creationId xmlns:a16="http://schemas.microsoft.com/office/drawing/2014/main" id="{FA819462-E348-F225-5904-0330E957280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7835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B9B15-992C-CBED-8783-C276DD3B6F0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FC1D502-D9A8-28FF-7796-C3906E52D1AE}"/>
              </a:ext>
            </a:extLst>
          </p:cNvPr>
          <p:cNvSpPr>
            <a:spLocks noGrp="1"/>
          </p:cNvSpPr>
          <p:nvPr>
            <p:ph type="title"/>
          </p:nvPr>
        </p:nvSpPr>
        <p:spPr>
          <a:xfrm>
            <a:off x="5742532" y="724633"/>
            <a:ext cx="10512862" cy="681178"/>
          </a:xfrm>
        </p:spPr>
        <p:txBody>
          <a:bodyPr>
            <a:noAutofit/>
          </a:bodyPr>
          <a:lstStyle/>
          <a:p>
            <a:pPr>
              <a:defRPr/>
            </a:pPr>
            <a:r>
              <a:rPr lang="en-US" sz="5998" dirty="0">
                <a:solidFill>
                  <a:schemeClr val="accent1">
                    <a:lumMod val="50000"/>
                  </a:schemeClr>
                </a:solidFill>
              </a:rPr>
              <a:t>Ending it Right</a:t>
            </a:r>
          </a:p>
        </p:txBody>
      </p:sp>
      <p:sp>
        <p:nvSpPr>
          <p:cNvPr id="3" name="Content Placeholder 2">
            <a:extLst>
              <a:ext uri="{FF2B5EF4-FFF2-40B4-BE49-F238E27FC236}">
                <a16:creationId xmlns:a16="http://schemas.microsoft.com/office/drawing/2014/main" id="{F315F96A-3EF6-3B65-7C18-707E3A73E9D1}"/>
              </a:ext>
            </a:extLst>
          </p:cNvPr>
          <p:cNvSpPr>
            <a:spLocks noGrp="1"/>
          </p:cNvSpPr>
          <p:nvPr>
            <p:ph idx="1"/>
          </p:nvPr>
        </p:nvSpPr>
        <p:spPr>
          <a:xfrm>
            <a:off x="6794909" y="1727643"/>
            <a:ext cx="5014504" cy="4010637"/>
          </a:xfrm>
        </p:spPr>
        <p:txBody>
          <a:bodyPr>
            <a:normAutofit/>
          </a:bodyPr>
          <a:lstStyle/>
          <a:p>
            <a:pPr>
              <a:defRPr/>
            </a:pPr>
            <a:r>
              <a:rPr lang="en-US" sz="4799" dirty="0"/>
              <a:t>Final Q &amp; A</a:t>
            </a:r>
          </a:p>
          <a:p>
            <a:pPr>
              <a:defRPr/>
            </a:pPr>
            <a:r>
              <a:rPr lang="en-US" sz="4799" dirty="0"/>
              <a:t>Plus, Delta, Key Learning</a:t>
            </a:r>
          </a:p>
          <a:p>
            <a:pPr>
              <a:defRPr/>
            </a:pPr>
            <a:endParaRPr lang="en-US" sz="3299" dirty="0"/>
          </a:p>
        </p:txBody>
      </p:sp>
      <p:pic>
        <p:nvPicPr>
          <p:cNvPr id="15362" name="Picture 2" descr="http://mangocoach.com/wp-content/uploads/2016/05/artsjournalcom.jpg">
            <a:extLst>
              <a:ext uri="{FF2B5EF4-FFF2-40B4-BE49-F238E27FC236}">
                <a16:creationId xmlns:a16="http://schemas.microsoft.com/office/drawing/2014/main" id="{3ACF41D1-4F06-7933-6973-27BF1ACD8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868067">
            <a:off x="14825" y="855803"/>
            <a:ext cx="5978329" cy="4860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235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8E7AE-A975-8904-BD5F-E3C9748D409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3369816-8690-2790-0345-EEDE0197A22F}"/>
              </a:ext>
            </a:extLst>
          </p:cNvPr>
          <p:cNvSpPr>
            <a:spLocks noGrp="1"/>
          </p:cNvSpPr>
          <p:nvPr>
            <p:ph type="ctrTitle"/>
          </p:nvPr>
        </p:nvSpPr>
        <p:spPr>
          <a:xfrm>
            <a:off x="2589212" y="3581400"/>
            <a:ext cx="9172465" cy="1460927"/>
          </a:xfrm>
        </p:spPr>
        <p:txBody>
          <a:bodyPr>
            <a:noAutofit/>
          </a:bodyPr>
          <a:lstStyle/>
          <a:p>
            <a:r>
              <a:rPr lang="en-US" b="1" dirty="0"/>
              <a:t>DSEA Board of Directors</a:t>
            </a:r>
            <a:br>
              <a:rPr lang="en-US" sz="6600" b="1" dirty="0"/>
            </a:br>
            <a:br>
              <a:rPr lang="en-US" sz="6600" b="1" dirty="0"/>
            </a:br>
            <a:r>
              <a:rPr lang="en-US" sz="4000" b="1" dirty="0"/>
              <a:t>From Purpose </a:t>
            </a:r>
            <a:br>
              <a:rPr lang="en-US" sz="4000" b="1" dirty="0"/>
            </a:br>
            <a:r>
              <a:rPr lang="en-US" sz="4000" b="1" dirty="0"/>
              <a:t>to Plan  Day 2 </a:t>
            </a:r>
          </a:p>
        </p:txBody>
      </p:sp>
      <p:sp>
        <p:nvSpPr>
          <p:cNvPr id="7" name="Subtitle 6">
            <a:extLst>
              <a:ext uri="{FF2B5EF4-FFF2-40B4-BE49-F238E27FC236}">
                <a16:creationId xmlns:a16="http://schemas.microsoft.com/office/drawing/2014/main" id="{9B9B474B-2A2C-B1D4-9F56-9B5DB6BF831B}"/>
              </a:ext>
            </a:extLst>
          </p:cNvPr>
          <p:cNvSpPr>
            <a:spLocks noGrp="1"/>
          </p:cNvSpPr>
          <p:nvPr>
            <p:ph type="subTitle" idx="1"/>
          </p:nvPr>
        </p:nvSpPr>
        <p:spPr>
          <a:xfrm>
            <a:off x="7923212" y="6248400"/>
            <a:ext cx="9141619" cy="1655331"/>
          </a:xfrm>
        </p:spPr>
        <p:txBody>
          <a:bodyPr>
            <a:normAutofit/>
          </a:bodyPr>
          <a:lstStyle/>
          <a:p>
            <a:r>
              <a:rPr lang="en-US" dirty="0"/>
              <a:t>Ellen Holmes </a:t>
            </a:r>
          </a:p>
          <a:p>
            <a:endParaRPr lang="en-US" dirty="0"/>
          </a:p>
        </p:txBody>
      </p:sp>
      <p:pic>
        <p:nvPicPr>
          <p:cNvPr id="2" name="Picture 1">
            <a:extLst>
              <a:ext uri="{FF2B5EF4-FFF2-40B4-BE49-F238E27FC236}">
                <a16:creationId xmlns:a16="http://schemas.microsoft.com/office/drawing/2014/main" id="{B7D55E8E-8528-0469-00AB-64234AD101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715" y="3124200"/>
            <a:ext cx="4438010" cy="2958673"/>
          </a:xfrm>
          <a:prstGeom prst="rect">
            <a:avLst/>
          </a:prstGeom>
        </p:spPr>
      </p:pic>
    </p:spTree>
    <p:extLst>
      <p:ext uri="{BB962C8B-B14F-4D97-AF65-F5344CB8AC3E}">
        <p14:creationId xmlns:p14="http://schemas.microsoft.com/office/powerpoint/2010/main" val="331666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801F8-E613-AA23-6459-D98D46C2470A}"/>
            </a:ext>
          </a:extLst>
        </p:cNvPr>
        <p:cNvGrpSpPr/>
        <p:nvPr/>
      </p:nvGrpSpPr>
      <p:grpSpPr>
        <a:xfrm>
          <a:off x="0" y="0"/>
          <a:ext cx="0" cy="0"/>
          <a:chOff x="0" y="0"/>
          <a:chExt cx="0" cy="0"/>
        </a:xfrm>
      </p:grpSpPr>
      <p:pic>
        <p:nvPicPr>
          <p:cNvPr id="5" name="Google Shape;192;g1353501599d_0_66">
            <a:extLst>
              <a:ext uri="{FF2B5EF4-FFF2-40B4-BE49-F238E27FC236}">
                <a16:creationId xmlns:a16="http://schemas.microsoft.com/office/drawing/2014/main" id="{9DA45CB9-F2C7-4FF8-93D7-E4D3F6DD9EB4}"/>
              </a:ext>
            </a:extLst>
          </p:cNvPr>
          <p:cNvPicPr preferRelativeResize="0"/>
          <p:nvPr/>
        </p:nvPicPr>
        <p:blipFill>
          <a:blip r:embed="rId3">
            <a:alphaModFix amt="20000"/>
            <a:grayscl/>
          </a:blip>
          <a:stretch>
            <a:fillRect/>
          </a:stretch>
        </p:blipFill>
        <p:spPr>
          <a:xfrm>
            <a:off x="-155575" y="-181652"/>
            <a:ext cx="12344400" cy="7008276"/>
          </a:xfrm>
          <a:prstGeom prst="rect">
            <a:avLst/>
          </a:prstGeom>
          <a:noFill/>
          <a:ln>
            <a:noFill/>
          </a:ln>
        </p:spPr>
      </p:pic>
      <p:sp>
        <p:nvSpPr>
          <p:cNvPr id="2" name="Title 1">
            <a:extLst>
              <a:ext uri="{FF2B5EF4-FFF2-40B4-BE49-F238E27FC236}">
                <a16:creationId xmlns:a16="http://schemas.microsoft.com/office/drawing/2014/main" id="{0320A613-FDC3-9E52-C65B-4D475B549263}"/>
              </a:ext>
            </a:extLst>
          </p:cNvPr>
          <p:cNvSpPr>
            <a:spLocks noGrp="1"/>
          </p:cNvSpPr>
          <p:nvPr>
            <p:ph type="title"/>
          </p:nvPr>
        </p:nvSpPr>
        <p:spPr>
          <a:xfrm>
            <a:off x="760412" y="177801"/>
            <a:ext cx="10615825" cy="584200"/>
          </a:xfrm>
        </p:spPr>
        <p:txBody>
          <a:bodyPr>
            <a:normAutofit fontScale="90000"/>
          </a:bodyPr>
          <a:lstStyle/>
          <a:p>
            <a:r>
              <a:rPr lang="en-US" b="1" dirty="0"/>
              <a:t>Community Agreements</a:t>
            </a:r>
          </a:p>
        </p:txBody>
      </p:sp>
      <p:sp>
        <p:nvSpPr>
          <p:cNvPr id="3" name="Content Placeholder 2">
            <a:extLst>
              <a:ext uri="{FF2B5EF4-FFF2-40B4-BE49-F238E27FC236}">
                <a16:creationId xmlns:a16="http://schemas.microsoft.com/office/drawing/2014/main" id="{543D9AD6-1FB8-49C5-777E-60BB475975AB}"/>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154200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286CF-F908-B6FE-45BC-74AE1DAF20DF}"/>
            </a:ext>
          </a:extLst>
        </p:cNvPr>
        <p:cNvGrpSpPr/>
        <p:nvPr/>
      </p:nvGrpSpPr>
      <p:grpSpPr>
        <a:xfrm>
          <a:off x="0" y="0"/>
          <a:ext cx="0" cy="0"/>
          <a:chOff x="0" y="0"/>
          <a:chExt cx="0" cy="0"/>
        </a:xfrm>
      </p:grpSpPr>
      <p:pic>
        <p:nvPicPr>
          <p:cNvPr id="3074" name="Picture 2" descr="Image result for today's agenda">
            <a:extLst>
              <a:ext uri="{FF2B5EF4-FFF2-40B4-BE49-F238E27FC236}">
                <a16:creationId xmlns:a16="http://schemas.microsoft.com/office/drawing/2014/main" id="{6DE5E7D2-FC4C-FEB6-9164-E5FF771641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8413" y="1805345"/>
            <a:ext cx="4377132" cy="43771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4EAC641-F8A3-2727-22A5-AFACF2346723}"/>
              </a:ext>
            </a:extLst>
          </p:cNvPr>
          <p:cNvSpPr>
            <a:spLocks noGrp="1"/>
          </p:cNvSpPr>
          <p:nvPr>
            <p:ph type="title"/>
          </p:nvPr>
        </p:nvSpPr>
        <p:spPr>
          <a:xfrm>
            <a:off x="1588973" y="-304800"/>
            <a:ext cx="9782801" cy="1239837"/>
          </a:xfrm>
        </p:spPr>
        <p:txBody>
          <a:bodyPr/>
          <a:lstStyle/>
          <a:p>
            <a:r>
              <a:rPr lang="en-US" b="1" dirty="0"/>
              <a:t>Agenda Review – Today</a:t>
            </a:r>
          </a:p>
        </p:txBody>
      </p:sp>
      <p:sp>
        <p:nvSpPr>
          <p:cNvPr id="3" name="Content Placeholder 2">
            <a:extLst>
              <a:ext uri="{FF2B5EF4-FFF2-40B4-BE49-F238E27FC236}">
                <a16:creationId xmlns:a16="http://schemas.microsoft.com/office/drawing/2014/main" id="{4655F338-4DC3-8778-91AC-211BAA7E6211}"/>
              </a:ext>
            </a:extLst>
          </p:cNvPr>
          <p:cNvSpPr>
            <a:spLocks noGrp="1"/>
          </p:cNvSpPr>
          <p:nvPr>
            <p:ph idx="1"/>
          </p:nvPr>
        </p:nvSpPr>
        <p:spPr>
          <a:xfrm>
            <a:off x="989012" y="935037"/>
            <a:ext cx="6858000" cy="5465763"/>
          </a:xfrm>
        </p:spPr>
        <p:txBody>
          <a:bodyPr vert="horz" lIns="0" tIns="45708" rIns="0" bIns="45708" rtlCol="0" anchor="t">
            <a:normAutofit/>
          </a:bodyPr>
          <a:lstStyle/>
          <a:p>
            <a:r>
              <a:rPr lang="en-US" sz="4000" dirty="0"/>
              <a:t>Reentry</a:t>
            </a:r>
          </a:p>
          <a:p>
            <a:r>
              <a:rPr lang="en-US" sz="4000" dirty="0"/>
              <a:t>Shared Purpose and Values</a:t>
            </a:r>
          </a:p>
          <a:p>
            <a:r>
              <a:rPr lang="en-US" sz="4000" dirty="0"/>
              <a:t>Shared Commitments and Accountability</a:t>
            </a:r>
          </a:p>
          <a:p>
            <a:r>
              <a:rPr lang="en-US" sz="4000" dirty="0"/>
              <a:t>Agreements</a:t>
            </a:r>
          </a:p>
          <a:p>
            <a:r>
              <a:rPr lang="en-US" sz="4000" dirty="0"/>
              <a:t>Plan Outline</a:t>
            </a:r>
          </a:p>
          <a:p>
            <a:endParaRPr lang="en-US" sz="4000" dirty="0"/>
          </a:p>
        </p:txBody>
      </p:sp>
    </p:spTree>
    <p:extLst>
      <p:ext uri="{BB962C8B-B14F-4D97-AF65-F5344CB8AC3E}">
        <p14:creationId xmlns:p14="http://schemas.microsoft.com/office/powerpoint/2010/main" val="34726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BE020-3DB4-3743-94AF-15E0089487D8}"/>
              </a:ext>
            </a:extLst>
          </p:cNvPr>
          <p:cNvSpPr>
            <a:spLocks noGrp="1"/>
          </p:cNvSpPr>
          <p:nvPr>
            <p:ph type="title"/>
          </p:nvPr>
        </p:nvSpPr>
        <p:spPr>
          <a:xfrm>
            <a:off x="1074240" y="381000"/>
            <a:ext cx="3293422" cy="1371600"/>
          </a:xfrm>
        </p:spPr>
        <p:txBody>
          <a:bodyPr anchor="b">
            <a:normAutofit/>
          </a:bodyPr>
          <a:lstStyle/>
          <a:p>
            <a:r>
              <a:rPr lang="en-US" dirty="0"/>
              <a:t>Magnetic Ideas</a:t>
            </a:r>
          </a:p>
        </p:txBody>
      </p:sp>
      <p:pic>
        <p:nvPicPr>
          <p:cNvPr id="1026" name="Picture 2" descr="Magnetism">
            <a:extLst>
              <a:ext uri="{FF2B5EF4-FFF2-40B4-BE49-F238E27FC236}">
                <a16:creationId xmlns:a16="http://schemas.microsoft.com/office/drawing/2014/main" id="{B32EF0E5-FF20-7319-7751-AE63D07EA1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0251" y="1310361"/>
            <a:ext cx="6195986" cy="4034077"/>
          </a:xfrm>
          <a:prstGeom prst="rect">
            <a:avLst/>
          </a:prstGeom>
          <a:solidFill>
            <a:srgbClr val="FFFFFF"/>
          </a:solidFill>
          <a:ln w="19050">
            <a:solidFill>
              <a:schemeClr val="bg1"/>
            </a:solidFill>
          </a:ln>
          <a:extLst>
            <a:ext uri="{909E8E84-426E-40DD-AFC4-6F175D3DCCD1}">
              <a14:hiddenFill xmlns:a14="http://schemas.microsoft.com/office/drawing/2010/main">
                <a:solidFill>
                  <a:srgbClr val="FFFFFF"/>
                </a:solidFill>
              </a14:hiddenFill>
            </a:ext>
          </a:extLst>
        </p:spPr>
      </p:pic>
      <p:sp>
        <p:nvSpPr>
          <p:cNvPr id="1031" name="Text Placeholder 3">
            <a:extLst>
              <a:ext uri="{FF2B5EF4-FFF2-40B4-BE49-F238E27FC236}">
                <a16:creationId xmlns:a16="http://schemas.microsoft.com/office/drawing/2014/main" id="{5DC30493-49CA-B6C8-3101-5BAD7D69890D}"/>
              </a:ext>
            </a:extLst>
          </p:cNvPr>
          <p:cNvSpPr>
            <a:spLocks noGrp="1"/>
          </p:cNvSpPr>
          <p:nvPr>
            <p:ph type="body" sz="half" idx="2"/>
          </p:nvPr>
        </p:nvSpPr>
        <p:spPr>
          <a:xfrm>
            <a:off x="1074240" y="1828800"/>
            <a:ext cx="3293422" cy="4343400"/>
          </a:xfrm>
        </p:spPr>
        <p:txBody>
          <a:bodyPr>
            <a:normAutofit/>
          </a:bodyPr>
          <a:lstStyle/>
          <a:p>
            <a:r>
              <a:rPr lang="en-US" sz="3600" dirty="0"/>
              <a:t>What is an idea, conversation, or action  from yesterday that pushed on you?  Or pulled on you?</a:t>
            </a:r>
          </a:p>
        </p:txBody>
      </p:sp>
    </p:spTree>
    <p:extLst>
      <p:ext uri="{BB962C8B-B14F-4D97-AF65-F5344CB8AC3E}">
        <p14:creationId xmlns:p14="http://schemas.microsoft.com/office/powerpoint/2010/main" val="344794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602" y="0"/>
            <a:ext cx="6248398" cy="1239837"/>
          </a:xfrm>
        </p:spPr>
        <p:txBody>
          <a:bodyPr>
            <a:normAutofit/>
          </a:bodyPr>
          <a:lstStyle/>
          <a:p>
            <a:r>
              <a:rPr lang="en-US" dirty="0"/>
              <a:t>What is hard about the following:  </a:t>
            </a:r>
          </a:p>
        </p:txBody>
      </p:sp>
      <p:sp>
        <p:nvSpPr>
          <p:cNvPr id="3" name="Content Placeholder 2"/>
          <p:cNvSpPr>
            <a:spLocks noGrp="1"/>
          </p:cNvSpPr>
          <p:nvPr>
            <p:ph idx="1"/>
          </p:nvPr>
        </p:nvSpPr>
        <p:spPr>
          <a:xfrm>
            <a:off x="608013" y="1653079"/>
            <a:ext cx="6248399" cy="4572000"/>
          </a:xfrm>
        </p:spPr>
        <p:txBody>
          <a:bodyPr/>
          <a:lstStyle/>
          <a:p>
            <a:pPr marL="0" indent="0">
              <a:buNone/>
            </a:pPr>
            <a:r>
              <a:rPr lang="en-US" dirty="0"/>
              <a:t>We trust that everyone here is an adult.</a:t>
            </a:r>
          </a:p>
          <a:p>
            <a:pPr marL="0" indent="0">
              <a:buNone/>
            </a:pPr>
            <a:r>
              <a:rPr lang="en-US" dirty="0"/>
              <a:t>We trust the positive intent  of everyone in the room.</a:t>
            </a:r>
          </a:p>
          <a:p>
            <a:pPr marL="0" indent="0">
              <a:buNone/>
            </a:pPr>
            <a:r>
              <a:rPr lang="en-US" dirty="0"/>
              <a:t>We trust that we will have an equal voice. </a:t>
            </a:r>
          </a:p>
          <a:p>
            <a:pPr marL="0" indent="0">
              <a:buNone/>
            </a:pPr>
            <a:r>
              <a:rPr lang="en-US" dirty="0"/>
              <a:t>We trust that everyone does what they say they will. </a:t>
            </a:r>
          </a:p>
        </p:txBody>
      </p:sp>
      <p:pic>
        <p:nvPicPr>
          <p:cNvPr id="4098" name="Picture 2" descr="Mental stimulation for all dogs! - The Leader of the Pa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6412" y="335478"/>
            <a:ext cx="52578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80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4240" y="381000"/>
            <a:ext cx="3293422" cy="1371600"/>
          </a:xfrm>
        </p:spPr>
        <p:txBody>
          <a:bodyPr anchor="b">
            <a:normAutofit/>
          </a:bodyPr>
          <a:lstStyle/>
          <a:p>
            <a:r>
              <a:rPr lang="en-US" dirty="0"/>
              <a:t>How Do get to Trust?</a:t>
            </a:r>
          </a:p>
        </p:txBody>
      </p:sp>
      <p:sp>
        <p:nvSpPr>
          <p:cNvPr id="4" name="Content Placeholder 3"/>
          <p:cNvSpPr>
            <a:spLocks noGrp="1"/>
          </p:cNvSpPr>
          <p:nvPr>
            <p:ph type="body" sz="half" idx="2"/>
          </p:nvPr>
        </p:nvSpPr>
        <p:spPr>
          <a:xfrm>
            <a:off x="1074240" y="1828800"/>
            <a:ext cx="3496172" cy="4343400"/>
          </a:xfrm>
        </p:spPr>
        <p:txBody>
          <a:bodyPr>
            <a:normAutofit lnSpcReduction="10000"/>
          </a:bodyPr>
          <a:lstStyle/>
          <a:p>
            <a:r>
              <a:rPr lang="en-US" sz="2800" dirty="0"/>
              <a:t>Whether between or among individuals or organizations TRUST is a dependent variable. </a:t>
            </a:r>
          </a:p>
          <a:p>
            <a:r>
              <a:rPr lang="en-US" sz="2800" dirty="0"/>
              <a:t>The level of trust depends on four aspects of the relationships between and among individuals.</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44050"/>
              </p:ext>
            </p:extLst>
          </p:nvPr>
        </p:nvGraphicFramePr>
        <p:xfrm>
          <a:off x="5180251" y="1001935"/>
          <a:ext cx="6195986" cy="4650930"/>
        </p:xfrm>
        <a:graphic>
          <a:graphicData uri="http://schemas.openxmlformats.org/drawingml/2006/table">
            <a:tbl>
              <a:tblPr firstRow="1" bandRow="1">
                <a:tableStyleId>{5C22544A-7EE6-4342-B048-85BDC9FD1C3A}</a:tableStyleId>
              </a:tblPr>
              <a:tblGrid>
                <a:gridCol w="3097993">
                  <a:extLst>
                    <a:ext uri="{9D8B030D-6E8A-4147-A177-3AD203B41FA5}">
                      <a16:colId xmlns:a16="http://schemas.microsoft.com/office/drawing/2014/main" val="20000"/>
                    </a:ext>
                  </a:extLst>
                </a:gridCol>
                <a:gridCol w="3097993">
                  <a:extLst>
                    <a:ext uri="{9D8B030D-6E8A-4147-A177-3AD203B41FA5}">
                      <a16:colId xmlns:a16="http://schemas.microsoft.com/office/drawing/2014/main" val="20001"/>
                    </a:ext>
                  </a:extLst>
                </a:gridCol>
              </a:tblGrid>
              <a:tr h="2524225">
                <a:tc>
                  <a:txBody>
                    <a:bodyPr/>
                    <a:lstStyle/>
                    <a:p>
                      <a:pPr algn="ctr"/>
                      <a:endParaRPr lang="en-US" sz="2600" dirty="0">
                        <a:solidFill>
                          <a:schemeClr val="tx1"/>
                        </a:solidFill>
                      </a:endParaRPr>
                    </a:p>
                    <a:p>
                      <a:pPr algn="ctr"/>
                      <a:r>
                        <a:rPr lang="en-US" sz="2600" dirty="0">
                          <a:solidFill>
                            <a:schemeClr val="tx1"/>
                          </a:solidFill>
                        </a:rPr>
                        <a:t>Predictability</a:t>
                      </a:r>
                    </a:p>
                    <a:p>
                      <a:r>
                        <a:rPr lang="en-US" sz="2600" b="0" dirty="0">
                          <a:solidFill>
                            <a:schemeClr val="tx1"/>
                          </a:solidFill>
                        </a:rPr>
                        <a:t>Can</a:t>
                      </a:r>
                      <a:r>
                        <a:rPr lang="en-US" sz="2600" b="0" baseline="0" dirty="0">
                          <a:solidFill>
                            <a:schemeClr val="tx1"/>
                          </a:solidFill>
                        </a:rPr>
                        <a:t> we predict what they will do in similar situations?</a:t>
                      </a:r>
                      <a:endParaRPr lang="en-US" sz="2600" b="0" dirty="0">
                        <a:solidFill>
                          <a:schemeClr val="tx1"/>
                        </a:solidFill>
                      </a:endParaRPr>
                    </a:p>
                    <a:p>
                      <a:endParaRPr lang="en-US" sz="2600" b="0" dirty="0">
                        <a:solidFill>
                          <a:schemeClr val="tx1"/>
                        </a:solidFill>
                      </a:endParaRPr>
                    </a:p>
                  </a:txBody>
                  <a:tcPr marL="74515" marR="74515" marT="49677" marB="49677" anchor="ctr">
                    <a:solidFill>
                      <a:schemeClr val="accent1">
                        <a:lumMod val="20000"/>
                        <a:lumOff val="80000"/>
                      </a:schemeClr>
                    </a:solidFill>
                  </a:tcPr>
                </a:tc>
                <a:tc>
                  <a:txBody>
                    <a:bodyPr/>
                    <a:lstStyle/>
                    <a:p>
                      <a:pPr algn="ctr"/>
                      <a:r>
                        <a:rPr lang="en-US" sz="2600">
                          <a:solidFill>
                            <a:schemeClr val="tx1"/>
                          </a:solidFill>
                        </a:rPr>
                        <a:t>Reliability</a:t>
                      </a:r>
                    </a:p>
                    <a:p>
                      <a:pPr algn="l"/>
                      <a:r>
                        <a:rPr lang="en-US" sz="2600" b="0">
                          <a:solidFill>
                            <a:schemeClr val="tx1"/>
                          </a:solidFill>
                        </a:rPr>
                        <a:t>Do they do what they say they will do?</a:t>
                      </a:r>
                    </a:p>
                  </a:txBody>
                  <a:tcPr marL="74515" marR="74515" marT="49677" marB="49677" anchor="ctr">
                    <a:solidFill>
                      <a:schemeClr val="accent1">
                        <a:lumMod val="20000"/>
                        <a:lumOff val="80000"/>
                      </a:schemeClr>
                    </a:solidFill>
                  </a:tcPr>
                </a:tc>
                <a:extLst>
                  <a:ext uri="{0D108BD9-81ED-4DB2-BD59-A6C34878D82A}">
                    <a16:rowId xmlns:a16="http://schemas.microsoft.com/office/drawing/2014/main" val="10000"/>
                  </a:ext>
                </a:extLst>
              </a:tr>
              <a:tr h="2126705">
                <a:tc>
                  <a:txBody>
                    <a:bodyPr/>
                    <a:lstStyle/>
                    <a:p>
                      <a:pPr algn="ctr"/>
                      <a:r>
                        <a:rPr lang="en-US" sz="2600" b="1">
                          <a:solidFill>
                            <a:schemeClr val="tx1"/>
                          </a:solidFill>
                        </a:rPr>
                        <a:t>Accountability</a:t>
                      </a:r>
                    </a:p>
                    <a:p>
                      <a:r>
                        <a:rPr lang="en-US" sz="2600">
                          <a:solidFill>
                            <a:schemeClr val="tx1"/>
                          </a:solidFill>
                        </a:rPr>
                        <a:t>Do they take responsibility for what they do?</a:t>
                      </a:r>
                    </a:p>
                  </a:txBody>
                  <a:tcPr marL="74515" marR="74515" marT="49677" marB="49677" anchor="ctr">
                    <a:solidFill>
                      <a:schemeClr val="accent1">
                        <a:lumMod val="20000"/>
                        <a:lumOff val="80000"/>
                      </a:schemeClr>
                    </a:solidFill>
                  </a:tcPr>
                </a:tc>
                <a:tc>
                  <a:txBody>
                    <a:bodyPr/>
                    <a:lstStyle/>
                    <a:p>
                      <a:pPr algn="ctr"/>
                      <a:r>
                        <a:rPr lang="en-US" sz="2600" b="1" dirty="0">
                          <a:solidFill>
                            <a:schemeClr val="tx1"/>
                          </a:solidFill>
                        </a:rPr>
                        <a:t>Honesty</a:t>
                      </a:r>
                    </a:p>
                    <a:p>
                      <a:r>
                        <a:rPr lang="en-US" sz="2600" dirty="0">
                          <a:solidFill>
                            <a:schemeClr val="tx1"/>
                          </a:solidFill>
                        </a:rPr>
                        <a:t>Do they have the same values about trust that we do?</a:t>
                      </a:r>
                    </a:p>
                    <a:p>
                      <a:endParaRPr lang="en-US" sz="2600" dirty="0">
                        <a:solidFill>
                          <a:schemeClr val="tx1"/>
                        </a:solidFill>
                      </a:endParaRPr>
                    </a:p>
                  </a:txBody>
                  <a:tcPr marL="74515" marR="74515" marT="49677" marB="49677" anchor="ct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2520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2C816-01A9-CD45-0B43-FDAFBD3DC3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F95CE-9E12-2F70-2929-563EBD1C485B}"/>
              </a:ext>
            </a:extLst>
          </p:cNvPr>
          <p:cNvSpPr>
            <a:spLocks noGrp="1"/>
          </p:cNvSpPr>
          <p:nvPr>
            <p:ph type="ctrTitle"/>
          </p:nvPr>
        </p:nvSpPr>
        <p:spPr/>
        <p:txBody>
          <a:bodyPr/>
          <a:lstStyle/>
          <a:p>
            <a:r>
              <a:rPr lang="en-US" dirty="0"/>
              <a:t>Ladder of Inference</a:t>
            </a:r>
          </a:p>
        </p:txBody>
      </p:sp>
      <p:sp>
        <p:nvSpPr>
          <p:cNvPr id="3" name="Subtitle 2">
            <a:extLst>
              <a:ext uri="{FF2B5EF4-FFF2-40B4-BE49-F238E27FC236}">
                <a16:creationId xmlns:a16="http://schemas.microsoft.com/office/drawing/2014/main" id="{980AAC09-AEFD-B022-929B-CC7129DEDF8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4205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6EA1D-67E2-043F-C2A0-BA15BCD017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6A2A0-4EA1-BD83-CFF6-686B1C958EA5}"/>
              </a:ext>
            </a:extLst>
          </p:cNvPr>
          <p:cNvSpPr>
            <a:spLocks noGrp="1"/>
          </p:cNvSpPr>
          <p:nvPr>
            <p:ph type="title"/>
          </p:nvPr>
        </p:nvSpPr>
        <p:spPr/>
        <p:txBody>
          <a:bodyPr/>
          <a:lstStyle/>
          <a:p>
            <a:r>
              <a:rPr lang="en-US" dirty="0"/>
              <a:t>What are you reading into this?</a:t>
            </a:r>
          </a:p>
        </p:txBody>
      </p:sp>
      <p:sp>
        <p:nvSpPr>
          <p:cNvPr id="3" name="Content Placeholder 2">
            <a:extLst>
              <a:ext uri="{FF2B5EF4-FFF2-40B4-BE49-F238E27FC236}">
                <a16:creationId xmlns:a16="http://schemas.microsoft.com/office/drawing/2014/main" id="{A74848BF-5ED6-941C-B995-65631D9DB731}"/>
              </a:ext>
            </a:extLst>
          </p:cNvPr>
          <p:cNvSpPr>
            <a:spLocks noGrp="1"/>
          </p:cNvSpPr>
          <p:nvPr>
            <p:ph idx="1"/>
          </p:nvPr>
        </p:nvSpPr>
        <p:spPr/>
        <p:txBody>
          <a:bodyPr/>
          <a:lstStyle/>
          <a:p>
            <a:pPr marL="0" indent="0">
              <a:buNone/>
            </a:pPr>
            <a:r>
              <a:rPr lang="en-US" dirty="0"/>
              <a:t>The message at the top of the screen is yours.  </a:t>
            </a:r>
          </a:p>
          <a:p>
            <a:r>
              <a:rPr lang="en-US" b="1" dirty="0"/>
              <a:t>Scenario 1:</a:t>
            </a:r>
            <a:r>
              <a:rPr lang="en-US" dirty="0"/>
              <a:t> You sent it to someone who you don’t trust very well.  The response on the bottom is from them. </a:t>
            </a:r>
          </a:p>
          <a:p>
            <a:r>
              <a:rPr lang="en-US" dirty="0"/>
              <a:t>How do you feel?</a:t>
            </a:r>
          </a:p>
          <a:p>
            <a:r>
              <a:rPr lang="en-US" dirty="0"/>
              <a:t>How would you respond, or want to respond? </a:t>
            </a:r>
          </a:p>
          <a:p>
            <a:pPr marL="0" indent="0">
              <a:buNone/>
            </a:pPr>
            <a:r>
              <a:rPr lang="en-US" dirty="0"/>
              <a:t>  </a:t>
            </a:r>
          </a:p>
          <a:p>
            <a:endParaRPr lang="en-US" dirty="0"/>
          </a:p>
        </p:txBody>
      </p:sp>
    </p:spTree>
    <p:extLst>
      <p:ext uri="{BB962C8B-B14F-4D97-AF65-F5344CB8AC3E}">
        <p14:creationId xmlns:p14="http://schemas.microsoft.com/office/powerpoint/2010/main" val="34005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1BEB3-78F3-76EB-A2D6-3280D1EE6C9C}"/>
            </a:ext>
          </a:extLst>
        </p:cNvPr>
        <p:cNvGrpSpPr/>
        <p:nvPr/>
      </p:nvGrpSpPr>
      <p:grpSpPr>
        <a:xfrm>
          <a:off x="0" y="0"/>
          <a:ext cx="0" cy="0"/>
          <a:chOff x="0" y="0"/>
          <a:chExt cx="0" cy="0"/>
        </a:xfrm>
      </p:grpSpPr>
      <p:pic>
        <p:nvPicPr>
          <p:cNvPr id="3074" name="Picture 2" descr="https://encrypted-tbn1.gstatic.com/images?q=tbn:ANd9GcStIqOg75YT_nL6xLKnwm87jrOXwk8o_O0dVJK8MJ7IYDWkKVF2">
            <a:extLst>
              <a:ext uri="{FF2B5EF4-FFF2-40B4-BE49-F238E27FC236}">
                <a16:creationId xmlns:a16="http://schemas.microsoft.com/office/drawing/2014/main" id="{750CAF54-50DC-E19A-5B03-F1929FD693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323" y="40641"/>
            <a:ext cx="7008574" cy="64972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B3C6B23-9DE8-E613-3D34-1ED297D815AB}"/>
              </a:ext>
            </a:extLst>
          </p:cNvPr>
          <p:cNvSpPr/>
          <p:nvPr/>
        </p:nvSpPr>
        <p:spPr>
          <a:xfrm>
            <a:off x="5273960" y="1524497"/>
            <a:ext cx="2453946" cy="2513944"/>
          </a:xfrm>
          <a:prstGeom prst="rect">
            <a:avLst/>
          </a:prstGeom>
          <a:solidFill>
            <a:srgbClr val="99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Box 3">
            <a:extLst>
              <a:ext uri="{FF2B5EF4-FFF2-40B4-BE49-F238E27FC236}">
                <a16:creationId xmlns:a16="http://schemas.microsoft.com/office/drawing/2014/main" id="{9A2E031D-4455-79FD-0DBA-0915C0B753E7}"/>
              </a:ext>
            </a:extLst>
          </p:cNvPr>
          <p:cNvSpPr txBox="1"/>
          <p:nvPr/>
        </p:nvSpPr>
        <p:spPr>
          <a:xfrm>
            <a:off x="5273960" y="1614993"/>
            <a:ext cx="2512597" cy="2245286"/>
          </a:xfrm>
          <a:prstGeom prst="rect">
            <a:avLst/>
          </a:prstGeom>
          <a:noFill/>
        </p:spPr>
        <p:txBody>
          <a:bodyPr wrap="square" rtlCol="0">
            <a:spAutoFit/>
          </a:bodyPr>
          <a:lstStyle/>
          <a:p>
            <a:r>
              <a:rPr lang="en-US" sz="1999" dirty="0"/>
              <a:t>Thank you for your feedback on my meeting. I am sorry you did not get to see the whole thing. Let’s talk more about this.</a:t>
            </a:r>
          </a:p>
        </p:txBody>
      </p:sp>
      <p:sp>
        <p:nvSpPr>
          <p:cNvPr id="6" name="Rectangle 5">
            <a:extLst>
              <a:ext uri="{FF2B5EF4-FFF2-40B4-BE49-F238E27FC236}">
                <a16:creationId xmlns:a16="http://schemas.microsoft.com/office/drawing/2014/main" id="{A9CA2A66-D0A4-69B6-B7E8-284F30D692A2}"/>
              </a:ext>
            </a:extLst>
          </p:cNvPr>
          <p:cNvSpPr/>
          <p:nvPr/>
        </p:nvSpPr>
        <p:spPr>
          <a:xfrm>
            <a:off x="5180250" y="4266982"/>
            <a:ext cx="2437765" cy="533261"/>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667189D3-F952-7094-A8E4-D47A67B003DC}"/>
              </a:ext>
            </a:extLst>
          </p:cNvPr>
          <p:cNvSpPr txBox="1"/>
          <p:nvPr/>
        </p:nvSpPr>
        <p:spPr>
          <a:xfrm>
            <a:off x="5273959" y="4333609"/>
            <a:ext cx="2512597" cy="400006"/>
          </a:xfrm>
          <a:prstGeom prst="rect">
            <a:avLst/>
          </a:prstGeom>
          <a:noFill/>
        </p:spPr>
        <p:txBody>
          <a:bodyPr wrap="square" rtlCol="0">
            <a:spAutoFit/>
          </a:bodyPr>
          <a:lstStyle/>
          <a:p>
            <a:r>
              <a:rPr lang="en-US" sz="1999" dirty="0"/>
              <a:t>Sure. I saw enough.</a:t>
            </a:r>
          </a:p>
        </p:txBody>
      </p:sp>
      <p:sp>
        <p:nvSpPr>
          <p:cNvPr id="7" name="Rectangle 6">
            <a:extLst>
              <a:ext uri="{FF2B5EF4-FFF2-40B4-BE49-F238E27FC236}">
                <a16:creationId xmlns:a16="http://schemas.microsoft.com/office/drawing/2014/main" id="{B4D3D2D4-C81A-4F99-BD02-A2A180FD0261}"/>
              </a:ext>
            </a:extLst>
          </p:cNvPr>
          <p:cNvSpPr/>
          <p:nvPr/>
        </p:nvSpPr>
        <p:spPr>
          <a:xfrm>
            <a:off x="5180250" y="4058273"/>
            <a:ext cx="2547654" cy="1888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DFAABC88-10F6-A9FC-109F-D5EE67A60A0A}"/>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624420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A1D5A-BD85-8B93-4AB7-8BC3B42993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F4BC8-3569-20A7-4C6E-CD93BB72809C}"/>
              </a:ext>
            </a:extLst>
          </p:cNvPr>
          <p:cNvSpPr>
            <a:spLocks noGrp="1"/>
          </p:cNvSpPr>
          <p:nvPr>
            <p:ph type="title"/>
          </p:nvPr>
        </p:nvSpPr>
        <p:spPr/>
        <p:txBody>
          <a:bodyPr/>
          <a:lstStyle/>
          <a:p>
            <a:r>
              <a:rPr lang="en-US" dirty="0"/>
              <a:t>What are you reading into this?</a:t>
            </a:r>
          </a:p>
        </p:txBody>
      </p:sp>
      <p:sp>
        <p:nvSpPr>
          <p:cNvPr id="3" name="Content Placeholder 2">
            <a:extLst>
              <a:ext uri="{FF2B5EF4-FFF2-40B4-BE49-F238E27FC236}">
                <a16:creationId xmlns:a16="http://schemas.microsoft.com/office/drawing/2014/main" id="{DD19791B-7FD2-AE00-335E-788378EEA526}"/>
              </a:ext>
            </a:extLst>
          </p:cNvPr>
          <p:cNvSpPr>
            <a:spLocks noGrp="1"/>
          </p:cNvSpPr>
          <p:nvPr>
            <p:ph idx="1"/>
          </p:nvPr>
        </p:nvSpPr>
        <p:spPr/>
        <p:txBody>
          <a:bodyPr/>
          <a:lstStyle/>
          <a:p>
            <a:pPr marL="0" indent="0">
              <a:buNone/>
            </a:pPr>
            <a:r>
              <a:rPr lang="en-US" dirty="0"/>
              <a:t>The message at the top of the screen is yours.  </a:t>
            </a:r>
          </a:p>
          <a:p>
            <a:r>
              <a:rPr lang="en-US" b="1" dirty="0"/>
              <a:t>Scenario 2:</a:t>
            </a:r>
            <a:r>
              <a:rPr lang="en-US" dirty="0"/>
              <a:t> You sent the same message to someone you know well and trust. The response on the bottom of the screen is from them. </a:t>
            </a:r>
          </a:p>
          <a:p>
            <a:r>
              <a:rPr lang="en-US" dirty="0"/>
              <a:t>How do you feel?</a:t>
            </a:r>
          </a:p>
          <a:p>
            <a:r>
              <a:rPr lang="en-US" dirty="0"/>
              <a:t>How would you respond, or want to respond? </a:t>
            </a:r>
          </a:p>
          <a:p>
            <a:endParaRPr lang="en-US" dirty="0"/>
          </a:p>
        </p:txBody>
      </p:sp>
    </p:spTree>
    <p:extLst>
      <p:ext uri="{BB962C8B-B14F-4D97-AF65-F5344CB8AC3E}">
        <p14:creationId xmlns:p14="http://schemas.microsoft.com/office/powerpoint/2010/main" val="352821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563A2-FB70-0189-87DB-69AF9560EAE5}"/>
            </a:ext>
          </a:extLst>
        </p:cNvPr>
        <p:cNvGrpSpPr/>
        <p:nvPr/>
      </p:nvGrpSpPr>
      <p:grpSpPr>
        <a:xfrm>
          <a:off x="0" y="0"/>
          <a:ext cx="0" cy="0"/>
          <a:chOff x="0" y="0"/>
          <a:chExt cx="0" cy="0"/>
        </a:xfrm>
      </p:grpSpPr>
      <p:pic>
        <p:nvPicPr>
          <p:cNvPr id="3074" name="Picture 2" descr="https://encrypted-tbn1.gstatic.com/images?q=tbn:ANd9GcStIqOg75YT_nL6xLKnwm87jrOXwk8o_O0dVJK8MJ7IYDWkKVF2">
            <a:extLst>
              <a:ext uri="{FF2B5EF4-FFF2-40B4-BE49-F238E27FC236}">
                <a16:creationId xmlns:a16="http://schemas.microsoft.com/office/drawing/2014/main" id="{37C60230-2E19-4B5E-C6DC-2A6DC974B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323" y="40641"/>
            <a:ext cx="7008574" cy="64972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9224B76-ED92-6B3F-3232-BE768D35C63A}"/>
              </a:ext>
            </a:extLst>
          </p:cNvPr>
          <p:cNvSpPr/>
          <p:nvPr/>
        </p:nvSpPr>
        <p:spPr>
          <a:xfrm>
            <a:off x="5273960" y="1524497"/>
            <a:ext cx="2453946" cy="2513944"/>
          </a:xfrm>
          <a:prstGeom prst="rect">
            <a:avLst/>
          </a:prstGeom>
          <a:solidFill>
            <a:srgbClr val="99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Box 3">
            <a:extLst>
              <a:ext uri="{FF2B5EF4-FFF2-40B4-BE49-F238E27FC236}">
                <a16:creationId xmlns:a16="http://schemas.microsoft.com/office/drawing/2014/main" id="{0C39F1D7-3AB7-6D39-DD4D-25A67474182B}"/>
              </a:ext>
            </a:extLst>
          </p:cNvPr>
          <p:cNvSpPr txBox="1"/>
          <p:nvPr/>
        </p:nvSpPr>
        <p:spPr>
          <a:xfrm>
            <a:off x="5273960" y="1614993"/>
            <a:ext cx="2512597" cy="2245286"/>
          </a:xfrm>
          <a:prstGeom prst="rect">
            <a:avLst/>
          </a:prstGeom>
          <a:noFill/>
        </p:spPr>
        <p:txBody>
          <a:bodyPr wrap="square" rtlCol="0">
            <a:spAutoFit/>
          </a:bodyPr>
          <a:lstStyle/>
          <a:p>
            <a:r>
              <a:rPr lang="en-US" sz="1999" dirty="0"/>
              <a:t>Thank you for your feedback on my meeting. I am sorry you did not get to see the whole thing. Let’s talk more about this.</a:t>
            </a:r>
          </a:p>
        </p:txBody>
      </p:sp>
      <p:sp>
        <p:nvSpPr>
          <p:cNvPr id="6" name="Rectangle 5">
            <a:extLst>
              <a:ext uri="{FF2B5EF4-FFF2-40B4-BE49-F238E27FC236}">
                <a16:creationId xmlns:a16="http://schemas.microsoft.com/office/drawing/2014/main" id="{B73E9845-CAEA-5BDA-9146-139C4E6074D2}"/>
              </a:ext>
            </a:extLst>
          </p:cNvPr>
          <p:cNvSpPr/>
          <p:nvPr/>
        </p:nvSpPr>
        <p:spPr>
          <a:xfrm>
            <a:off x="5180250" y="4266982"/>
            <a:ext cx="2437765" cy="533261"/>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2E0726AF-E8EE-045F-DA9D-1B775DE5990F}"/>
              </a:ext>
            </a:extLst>
          </p:cNvPr>
          <p:cNvSpPr txBox="1"/>
          <p:nvPr/>
        </p:nvSpPr>
        <p:spPr>
          <a:xfrm>
            <a:off x="5273959" y="4333609"/>
            <a:ext cx="2512597" cy="400006"/>
          </a:xfrm>
          <a:prstGeom prst="rect">
            <a:avLst/>
          </a:prstGeom>
          <a:noFill/>
        </p:spPr>
        <p:txBody>
          <a:bodyPr wrap="square" rtlCol="0">
            <a:spAutoFit/>
          </a:bodyPr>
          <a:lstStyle/>
          <a:p>
            <a:r>
              <a:rPr lang="en-US" sz="1999" dirty="0"/>
              <a:t>Sure. I saw enough.</a:t>
            </a:r>
          </a:p>
        </p:txBody>
      </p:sp>
      <p:sp>
        <p:nvSpPr>
          <p:cNvPr id="7" name="Rectangle 6">
            <a:extLst>
              <a:ext uri="{FF2B5EF4-FFF2-40B4-BE49-F238E27FC236}">
                <a16:creationId xmlns:a16="http://schemas.microsoft.com/office/drawing/2014/main" id="{C62B7C0A-EDDE-5ED9-63C7-8D2FF656E0DD}"/>
              </a:ext>
            </a:extLst>
          </p:cNvPr>
          <p:cNvSpPr/>
          <p:nvPr/>
        </p:nvSpPr>
        <p:spPr>
          <a:xfrm>
            <a:off x="5180250" y="4058273"/>
            <a:ext cx="2547654" cy="1888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Content Placeholder 10">
            <a:extLst>
              <a:ext uri="{FF2B5EF4-FFF2-40B4-BE49-F238E27FC236}">
                <a16:creationId xmlns:a16="http://schemas.microsoft.com/office/drawing/2014/main" id="{284DA66F-8D26-F219-558A-F1D595C2E53C}"/>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95C6B029-D5F5-96A1-4B66-5689C699A949}"/>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102619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AA130-9B47-4A72-4855-FA10A39B5C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7B3EC-8759-48B4-150E-D7507C7B4A0A}"/>
              </a:ext>
            </a:extLst>
          </p:cNvPr>
          <p:cNvSpPr>
            <a:spLocks noGrp="1"/>
          </p:cNvSpPr>
          <p:nvPr>
            <p:ph type="title"/>
          </p:nvPr>
        </p:nvSpPr>
        <p:spPr>
          <a:xfrm>
            <a:off x="1217612" y="1143000"/>
            <a:ext cx="7396576" cy="3784600"/>
          </a:xfrm>
        </p:spPr>
        <p:txBody>
          <a:bodyPr>
            <a:normAutofit/>
          </a:bodyPr>
          <a:lstStyle/>
          <a:p>
            <a:r>
              <a:rPr lang="en-US" sz="6600" dirty="0"/>
              <a:t>What made the difference in how you felt about the message?</a:t>
            </a:r>
          </a:p>
        </p:txBody>
      </p:sp>
      <p:pic>
        <p:nvPicPr>
          <p:cNvPr id="5122" name="Picture 2" descr="https://media-be.chewy.com/wp-content/uploads/2019/10/31143841/10strangelg.jpg">
            <a:extLst>
              <a:ext uri="{FF2B5EF4-FFF2-40B4-BE49-F238E27FC236}">
                <a16:creationId xmlns:a16="http://schemas.microsoft.com/office/drawing/2014/main" id="{7C7AB4A4-FAB9-A679-630C-49DCC364B1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073" r="60081"/>
          <a:stretch/>
        </p:blipFill>
        <p:spPr bwMode="auto">
          <a:xfrm>
            <a:off x="7999412" y="591431"/>
            <a:ext cx="4189413" cy="5588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26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16A7F-FC64-9A81-D6C0-E91F57DB5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ABF3E6-C47D-BBE0-734D-6457010E7544}"/>
              </a:ext>
            </a:extLst>
          </p:cNvPr>
          <p:cNvSpPr>
            <a:spLocks noGrp="1"/>
          </p:cNvSpPr>
          <p:nvPr>
            <p:ph type="title"/>
          </p:nvPr>
        </p:nvSpPr>
        <p:spPr>
          <a:xfrm>
            <a:off x="1593436" y="177801"/>
            <a:ext cx="9782801" cy="812800"/>
          </a:xfrm>
        </p:spPr>
        <p:txBody>
          <a:bodyPr/>
          <a:lstStyle/>
          <a:p>
            <a:r>
              <a:rPr lang="en-US" dirty="0"/>
              <a:t>What’s the story…   Page 19</a:t>
            </a:r>
          </a:p>
        </p:txBody>
      </p:sp>
      <p:pic>
        <p:nvPicPr>
          <p:cNvPr id="2050" name="Picture 2">
            <a:extLst>
              <a:ext uri="{FF2B5EF4-FFF2-40B4-BE49-F238E27FC236}">
                <a16:creationId xmlns:a16="http://schemas.microsoft.com/office/drawing/2014/main" id="{D6DF1338-390A-13E9-6776-421720815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404" y="1138362"/>
            <a:ext cx="7619008" cy="5163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101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1955328-BB7E-5AC5-6FD8-4DA5889AF519}"/>
            </a:ext>
          </a:extLst>
        </p:cNvPr>
        <p:cNvGrpSpPr/>
        <p:nvPr/>
      </p:nvGrpSpPr>
      <p:grpSpPr>
        <a:xfrm>
          <a:off x="0" y="0"/>
          <a:ext cx="0" cy="0"/>
          <a:chOff x="0" y="0"/>
          <a:chExt cx="0" cy="0"/>
        </a:xfrm>
      </p:grpSpPr>
      <p:sp>
        <p:nvSpPr>
          <p:cNvPr id="40962" name="Rectangle 2">
            <a:extLst>
              <a:ext uri="{FF2B5EF4-FFF2-40B4-BE49-F238E27FC236}">
                <a16:creationId xmlns:a16="http://schemas.microsoft.com/office/drawing/2014/main" id="{E717E490-33AD-3451-7C06-8DA070F700D9}"/>
              </a:ext>
            </a:extLst>
          </p:cNvPr>
          <p:cNvSpPr>
            <a:spLocks noGrp="1" noChangeArrowheads="1"/>
          </p:cNvSpPr>
          <p:nvPr>
            <p:ph type="title"/>
          </p:nvPr>
        </p:nvSpPr>
        <p:spPr>
          <a:xfrm>
            <a:off x="1980684" y="153253"/>
            <a:ext cx="8227457" cy="837347"/>
          </a:xfrm>
        </p:spPr>
        <p:txBody>
          <a:bodyPr/>
          <a:lstStyle/>
          <a:p>
            <a:pPr algn="ctr"/>
            <a:r>
              <a:rPr lang="en-US" b="1" dirty="0"/>
              <a:t>Small Group Telling The Story</a:t>
            </a:r>
          </a:p>
        </p:txBody>
      </p:sp>
      <p:sp>
        <p:nvSpPr>
          <p:cNvPr id="40963" name="Rectangle 3">
            <a:extLst>
              <a:ext uri="{FF2B5EF4-FFF2-40B4-BE49-F238E27FC236}">
                <a16:creationId xmlns:a16="http://schemas.microsoft.com/office/drawing/2014/main" id="{9E7C9622-8B8E-35C5-F5E5-118C2EC0E8B1}"/>
              </a:ext>
            </a:extLst>
          </p:cNvPr>
          <p:cNvSpPr>
            <a:spLocks noGrp="1" noChangeArrowheads="1"/>
          </p:cNvSpPr>
          <p:nvPr>
            <p:ph idx="1"/>
          </p:nvPr>
        </p:nvSpPr>
        <p:spPr>
          <a:xfrm>
            <a:off x="1828323" y="1219776"/>
            <a:ext cx="8665493" cy="4951710"/>
          </a:xfrm>
        </p:spPr>
        <p:txBody>
          <a:bodyPr>
            <a:normAutofit lnSpcReduction="10000"/>
          </a:bodyPr>
          <a:lstStyle/>
          <a:p>
            <a:pPr>
              <a:lnSpc>
                <a:spcPct val="90000"/>
              </a:lnSpc>
            </a:pPr>
            <a:r>
              <a:rPr lang="en-US" dirty="0"/>
              <a:t>In your groups, decide what is the story of this picture. </a:t>
            </a:r>
          </a:p>
          <a:p>
            <a:pPr>
              <a:lnSpc>
                <a:spcPct val="90000"/>
              </a:lnSpc>
            </a:pPr>
            <a:r>
              <a:rPr lang="en-US" dirty="0"/>
              <a:t>Indicate the cues from the picture that allowed you to tell the story</a:t>
            </a:r>
          </a:p>
          <a:p>
            <a:pPr>
              <a:lnSpc>
                <a:spcPct val="90000"/>
              </a:lnSpc>
            </a:pPr>
            <a:endParaRPr lang="en-US" sz="1400" dirty="0"/>
          </a:p>
          <a:p>
            <a:pPr>
              <a:lnSpc>
                <a:spcPct val="90000"/>
              </a:lnSpc>
            </a:pPr>
            <a:r>
              <a:rPr lang="en-US" dirty="0"/>
              <a:t>Explain the story in detail</a:t>
            </a:r>
          </a:p>
          <a:p>
            <a:pPr lvl="1">
              <a:lnSpc>
                <a:spcPct val="90000"/>
              </a:lnSpc>
            </a:pPr>
            <a:r>
              <a:rPr lang="en-US" dirty="0"/>
              <a:t>What happened [or is happening]?</a:t>
            </a:r>
          </a:p>
          <a:p>
            <a:pPr lvl="1">
              <a:lnSpc>
                <a:spcPct val="90000"/>
              </a:lnSpc>
            </a:pPr>
            <a:r>
              <a:rPr lang="en-US" dirty="0"/>
              <a:t>When did [or does] it happen?</a:t>
            </a:r>
          </a:p>
          <a:p>
            <a:pPr lvl="1">
              <a:lnSpc>
                <a:spcPct val="90000"/>
              </a:lnSpc>
            </a:pPr>
            <a:r>
              <a:rPr lang="en-US" dirty="0"/>
              <a:t>Who is involved?</a:t>
            </a:r>
          </a:p>
          <a:p>
            <a:pPr lvl="1">
              <a:lnSpc>
                <a:spcPct val="90000"/>
              </a:lnSpc>
            </a:pPr>
            <a:r>
              <a:rPr lang="en-US" dirty="0"/>
              <a:t>How does it affect us?</a:t>
            </a:r>
          </a:p>
          <a:p>
            <a:pPr lvl="1">
              <a:lnSpc>
                <a:spcPct val="90000"/>
              </a:lnSpc>
            </a:pPr>
            <a:r>
              <a:rPr lang="en-US" dirty="0"/>
              <a:t>How does it make us feel?</a:t>
            </a:r>
          </a:p>
          <a:p>
            <a:pPr lvl="1">
              <a:lnSpc>
                <a:spcPct val="90000"/>
              </a:lnSpc>
            </a:pPr>
            <a:r>
              <a:rPr lang="en-US" dirty="0"/>
              <a:t>Describe, don’t characterize or blame.</a:t>
            </a:r>
          </a:p>
        </p:txBody>
      </p:sp>
    </p:spTree>
    <p:extLst>
      <p:ext uri="{BB962C8B-B14F-4D97-AF65-F5344CB8AC3E}">
        <p14:creationId xmlns:p14="http://schemas.microsoft.com/office/powerpoint/2010/main" val="374224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0-#ppt_w/2"/>
                                          </p:val>
                                        </p:tav>
                                        <p:tav tm="100000">
                                          <p:val>
                                            <p:strVal val="#ppt_x"/>
                                          </p:val>
                                        </p:tav>
                                      </p:tavLst>
                                    </p:anim>
                                    <p:anim calcmode="lin" valueType="num">
                                      <p:cBhvr additive="base">
                                        <p:cTn id="8" dur="500" fill="hold"/>
                                        <p:tgtEl>
                                          <p:spTgt spid="409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4096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096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096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096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4096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4096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4096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4096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4096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3" grpId="0" build="p" bldLvl="3"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3CEAD-A586-B298-5B86-10803A40F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21D88-83A0-DFA6-E35D-5042C79D82D6}"/>
              </a:ext>
            </a:extLst>
          </p:cNvPr>
          <p:cNvSpPr>
            <a:spLocks noGrp="1"/>
          </p:cNvSpPr>
          <p:nvPr>
            <p:ph type="title"/>
          </p:nvPr>
        </p:nvSpPr>
        <p:spPr>
          <a:xfrm>
            <a:off x="1593436" y="177801"/>
            <a:ext cx="9782801" cy="889000"/>
          </a:xfrm>
        </p:spPr>
        <p:txBody>
          <a:bodyPr/>
          <a:lstStyle/>
          <a:p>
            <a:r>
              <a:rPr lang="en-US" dirty="0"/>
              <a:t>Debrief Your Group Stories</a:t>
            </a:r>
          </a:p>
        </p:txBody>
      </p:sp>
      <p:sp>
        <p:nvSpPr>
          <p:cNvPr id="3" name="Content Placeholder 2">
            <a:extLst>
              <a:ext uri="{FF2B5EF4-FFF2-40B4-BE49-F238E27FC236}">
                <a16:creationId xmlns:a16="http://schemas.microsoft.com/office/drawing/2014/main" id="{79492C5F-4100-8205-3351-293FDCAD378B}"/>
              </a:ext>
            </a:extLst>
          </p:cNvPr>
          <p:cNvSpPr>
            <a:spLocks noGrp="1"/>
          </p:cNvSpPr>
          <p:nvPr>
            <p:ph idx="1"/>
          </p:nvPr>
        </p:nvSpPr>
        <p:spPr/>
        <p:txBody>
          <a:bodyPr>
            <a:normAutofit lnSpcReduction="10000"/>
          </a:bodyPr>
          <a:lstStyle/>
          <a:p>
            <a:r>
              <a:rPr lang="en-US" dirty="0"/>
              <a:t>What are the actual cues in the picture? </a:t>
            </a:r>
          </a:p>
          <a:p>
            <a:r>
              <a:rPr lang="en-US" dirty="0"/>
              <a:t>How much of your story IS ONLY based on the cues? </a:t>
            </a:r>
          </a:p>
          <a:p>
            <a:r>
              <a:rPr lang="en-US" dirty="0"/>
              <a:t>We have beautiful minds that naturally build stories by filling in enormous gaps between the actual information we take in. We infer.</a:t>
            </a:r>
          </a:p>
          <a:p>
            <a:pPr lvl="1"/>
            <a:r>
              <a:rPr lang="en-US" dirty="0"/>
              <a:t>This allows us to speed read </a:t>
            </a:r>
          </a:p>
          <a:p>
            <a:pPr lvl="1"/>
            <a:r>
              <a:rPr lang="en-US" dirty="0"/>
              <a:t>This allows us to make snap decisions</a:t>
            </a:r>
          </a:p>
          <a:p>
            <a:pPr lvl="1"/>
            <a:r>
              <a:rPr lang="en-US" dirty="0"/>
              <a:t>This allows to survive</a:t>
            </a:r>
          </a:p>
          <a:p>
            <a:pPr lvl="1"/>
            <a:r>
              <a:rPr lang="en-US" dirty="0"/>
              <a:t>This is not conducive to building trust with others</a:t>
            </a:r>
          </a:p>
          <a:p>
            <a:pPr lvl="1"/>
            <a:r>
              <a:rPr lang="en-US" dirty="0"/>
              <a:t>This is not conducive to building shared understanding</a:t>
            </a:r>
          </a:p>
          <a:p>
            <a:pPr lvl="1"/>
            <a:r>
              <a:rPr lang="en-US" dirty="0"/>
              <a:t>This in not conducive to resolving conflicts </a:t>
            </a:r>
          </a:p>
        </p:txBody>
      </p:sp>
    </p:spTree>
    <p:extLst>
      <p:ext uri="{BB962C8B-B14F-4D97-AF65-F5344CB8AC3E}">
        <p14:creationId xmlns:p14="http://schemas.microsoft.com/office/powerpoint/2010/main" val="321346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A04A8-A69A-0E8B-B469-1F86CBE165F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7E6789B-7C38-6300-AB6F-0C4594D51BA1}"/>
              </a:ext>
            </a:extLst>
          </p:cNvPr>
          <p:cNvGraphicFramePr>
            <a:graphicFrameLocks noGrp="1"/>
          </p:cNvGraphicFramePr>
          <p:nvPr/>
        </p:nvGraphicFramePr>
        <p:xfrm>
          <a:off x="3047206" y="1134907"/>
          <a:ext cx="6551493" cy="5265121"/>
        </p:xfrm>
        <a:graphic>
          <a:graphicData uri="http://schemas.openxmlformats.org/drawingml/2006/table">
            <a:tbl>
              <a:tblPr/>
              <a:tblGrid>
                <a:gridCol w="613785">
                  <a:extLst>
                    <a:ext uri="{9D8B030D-6E8A-4147-A177-3AD203B41FA5}">
                      <a16:colId xmlns:a16="http://schemas.microsoft.com/office/drawing/2014/main" val="20000"/>
                    </a:ext>
                  </a:extLst>
                </a:gridCol>
                <a:gridCol w="2001475">
                  <a:extLst>
                    <a:ext uri="{9D8B030D-6E8A-4147-A177-3AD203B41FA5}">
                      <a16:colId xmlns:a16="http://schemas.microsoft.com/office/drawing/2014/main" val="20001"/>
                    </a:ext>
                  </a:extLst>
                </a:gridCol>
                <a:gridCol w="213491">
                  <a:extLst>
                    <a:ext uri="{9D8B030D-6E8A-4147-A177-3AD203B41FA5}">
                      <a16:colId xmlns:a16="http://schemas.microsoft.com/office/drawing/2014/main" val="20002"/>
                    </a:ext>
                  </a:extLst>
                </a:gridCol>
                <a:gridCol w="3722742">
                  <a:extLst>
                    <a:ext uri="{9D8B030D-6E8A-4147-A177-3AD203B41FA5}">
                      <a16:colId xmlns:a16="http://schemas.microsoft.com/office/drawing/2014/main" val="20003"/>
                    </a:ext>
                  </a:extLst>
                </a:gridCol>
              </a:tblGrid>
              <a:tr h="789499">
                <a:tc>
                  <a:txBody>
                    <a:bodyPr/>
                    <a:lstStyle/>
                    <a:p>
                      <a:pPr marL="0" marR="0">
                        <a:spcBef>
                          <a:spcPts val="0"/>
                        </a:spcBef>
                        <a:spcAft>
                          <a:spcPts val="0"/>
                        </a:spcAft>
                        <a:tabLst>
                          <a:tab pos="228600" algn="l"/>
                          <a:tab pos="457200" algn="l"/>
                          <a:tab pos="5943600" algn="r"/>
                        </a:tabLst>
                      </a:pPr>
                      <a:endParaRPr lang="en-US" sz="1300" dirty="0">
                        <a:latin typeface="Rockwell Light"/>
                        <a:ea typeface="Times New Roman"/>
                        <a:cs typeface="Times New Roman"/>
                      </a:endParaRPr>
                    </a:p>
                  </a:txBody>
                  <a:tcPr marL="62188" marR="62188"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800"/>
                        </a:spcBef>
                        <a:spcAft>
                          <a:spcPts val="0"/>
                        </a:spcAft>
                        <a:tabLst>
                          <a:tab pos="228600" algn="l"/>
                          <a:tab pos="457200" algn="l"/>
                          <a:tab pos="5943600" algn="r"/>
                        </a:tabLst>
                      </a:pPr>
                      <a:r>
                        <a:rPr lang="en-US" sz="1300" dirty="0">
                          <a:latin typeface="Rockwell"/>
                          <a:ea typeface="Times New Roman"/>
                          <a:cs typeface="Times New Roman"/>
                        </a:rPr>
                        <a:t>Take action</a:t>
                      </a:r>
                      <a:endParaRPr lang="en-US" sz="1000" dirty="0">
                        <a:latin typeface="Arial"/>
                        <a:ea typeface="Times New Roman"/>
                        <a:cs typeface="Times New Roman"/>
                      </a:endParaRPr>
                    </a:p>
                  </a:txBody>
                  <a:tcPr marL="62188" marR="62188"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a:noFill/>
                    </a:lnT>
                    <a:lnB w="85725" cap="flat" cmpd="dbl" algn="ctr">
                      <a:solidFill>
                        <a:srgbClr val="000000"/>
                      </a:solidFill>
                      <a:prstDash val="solid"/>
                      <a:round/>
                      <a:headEnd type="none" w="med" len="med"/>
                      <a:tailEnd type="none" w="med" len="med"/>
                    </a:lnB>
                  </a:tcPr>
                </a:tc>
                <a:tc>
                  <a:txBody>
                    <a:bodyPr/>
                    <a:lstStyle/>
                    <a:p>
                      <a:pPr marL="0" marR="0">
                        <a:spcBef>
                          <a:spcPts val="600"/>
                        </a:spcBef>
                        <a:spcAft>
                          <a:spcPts val="600"/>
                        </a:spcAft>
                        <a:tabLst>
                          <a:tab pos="228600" algn="l"/>
                          <a:tab pos="457200" algn="l"/>
                          <a:tab pos="5943600" algn="r"/>
                        </a:tabLst>
                      </a:pPr>
                      <a:endParaRPr lang="en-US" sz="1300">
                        <a:latin typeface="Rockwell Light"/>
                        <a:ea typeface="Times New Roman"/>
                        <a:cs typeface="Times New Roman"/>
                      </a:endParaRPr>
                    </a:p>
                  </a:txBody>
                  <a:tcPr marL="62188" marR="62188"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400"/>
                        </a:spcBef>
                        <a:spcAft>
                          <a:spcPts val="400"/>
                        </a:spcAft>
                        <a:tabLst>
                          <a:tab pos="228600" algn="l"/>
                          <a:tab pos="457200" algn="l"/>
                          <a:tab pos="5943600" algn="r"/>
                        </a:tabLst>
                      </a:pPr>
                      <a:r>
                        <a:rPr lang="en-US" sz="1000" dirty="0">
                          <a:latin typeface="Rockwell Light"/>
                          <a:ea typeface="Times New Roman"/>
                          <a:cs typeface="Times New Roman"/>
                        </a:rPr>
                        <a:t>We make decisions and take actions based on the rapid, unconscious reasoning process that just occurred. Our actions are visible to others — our reasoning behind them is not.</a:t>
                      </a:r>
                      <a:endParaRPr lang="en-US" sz="1000" dirty="0">
                        <a:latin typeface="Arial"/>
                        <a:ea typeface="Times New Roman"/>
                        <a:cs typeface="Times New Roman"/>
                      </a:endParaRPr>
                    </a:p>
                  </a:txBody>
                  <a:tcPr marL="62188" marR="62188" marT="0" marB="0" anchor="ctr">
                    <a:lnL>
                      <a:noFill/>
                    </a:lnL>
                    <a:lnR>
                      <a:noFill/>
                    </a:lnR>
                    <a:lnT>
                      <a:noFill/>
                    </a:lnT>
                    <a:lnB>
                      <a:noFill/>
                    </a:lnB>
                  </a:tcPr>
                </a:tc>
                <a:extLst>
                  <a:ext uri="{0D108BD9-81ED-4DB2-BD59-A6C34878D82A}">
                    <a16:rowId xmlns:a16="http://schemas.microsoft.com/office/drawing/2014/main" val="10000"/>
                  </a:ext>
                </a:extLst>
              </a:tr>
              <a:tr h="745937">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188" marR="62188"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Adopt or support beliefs</a:t>
                      </a:r>
                      <a:endParaRPr lang="en-US" sz="1000" dirty="0">
                        <a:latin typeface="Arial"/>
                        <a:ea typeface="Times New Roman"/>
                        <a:cs typeface="Times New Roman"/>
                      </a:endParaRPr>
                    </a:p>
                  </a:txBody>
                  <a:tcPr marL="62188" marR="62188"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600"/>
                        </a:spcBef>
                        <a:spcAft>
                          <a:spcPts val="600"/>
                        </a:spcAft>
                        <a:tabLst>
                          <a:tab pos="228600" algn="l"/>
                          <a:tab pos="457200" algn="l"/>
                          <a:tab pos="5943600" algn="r"/>
                        </a:tabLst>
                      </a:pPr>
                      <a:endParaRPr lang="en-US" sz="1300">
                        <a:latin typeface="Rockwell Light"/>
                        <a:ea typeface="Times New Roman"/>
                        <a:cs typeface="Times New Roman"/>
                      </a:endParaRPr>
                    </a:p>
                  </a:txBody>
                  <a:tcPr marL="62188" marR="62188"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400"/>
                        </a:spcBef>
                        <a:spcAft>
                          <a:spcPts val="400"/>
                        </a:spcAft>
                        <a:tabLst>
                          <a:tab pos="228600" algn="l"/>
                          <a:tab pos="457200" algn="l"/>
                          <a:tab pos="5943600" algn="r"/>
                        </a:tabLst>
                      </a:pPr>
                      <a:r>
                        <a:rPr lang="en-US" sz="1000" dirty="0">
                          <a:latin typeface="Rockwell Light"/>
                          <a:ea typeface="Times New Roman"/>
                          <a:cs typeface="Times New Roman"/>
                        </a:rPr>
                        <a:t>We adopt beliefs based on our generalizations. These beliefs influence </a:t>
                      </a:r>
                      <a:r>
                        <a:rPr lang="en-US" sz="1000" dirty="0" err="1">
                          <a:latin typeface="Rockwell Light"/>
                          <a:ea typeface="Times New Roman"/>
                          <a:cs typeface="Times New Roman"/>
                        </a:rPr>
                        <a:t>influence</a:t>
                      </a:r>
                      <a:r>
                        <a:rPr lang="en-US" sz="1000" baseline="0" dirty="0">
                          <a:latin typeface="Rockwell Light"/>
                          <a:ea typeface="Times New Roman"/>
                          <a:cs typeface="Times New Roman"/>
                        </a:rPr>
                        <a:t> </a:t>
                      </a:r>
                      <a:r>
                        <a:rPr lang="en-US" sz="1000" dirty="0">
                          <a:latin typeface="Rockwell Light"/>
                          <a:ea typeface="Times New Roman"/>
                          <a:cs typeface="Times New Roman"/>
                        </a:rPr>
                        <a:t>the data we select. We tend to select data to support our beliefs and ignore other data.</a:t>
                      </a:r>
                      <a:endParaRPr lang="en-US" sz="1000" dirty="0">
                        <a:latin typeface="Arial"/>
                        <a:ea typeface="Times New Roman"/>
                        <a:cs typeface="Times New Roman"/>
                      </a:endParaRPr>
                    </a:p>
                  </a:txBody>
                  <a:tcPr marL="62188" marR="62188" marT="0" marB="0" anchor="ctr">
                    <a:lnL>
                      <a:noFill/>
                    </a:lnL>
                    <a:lnR>
                      <a:noFill/>
                    </a:lnR>
                    <a:lnT>
                      <a:noFill/>
                    </a:lnT>
                    <a:lnB>
                      <a:noFill/>
                    </a:lnB>
                  </a:tcPr>
                </a:tc>
                <a:extLst>
                  <a:ext uri="{0D108BD9-81ED-4DB2-BD59-A6C34878D82A}">
                    <a16:rowId xmlns:a16="http://schemas.microsoft.com/office/drawing/2014/main" val="10001"/>
                  </a:ext>
                </a:extLst>
              </a:tr>
              <a:tr h="745937">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188" marR="62188"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Make generalizations</a:t>
                      </a:r>
                      <a:endParaRPr lang="en-US" sz="1000" dirty="0">
                        <a:latin typeface="Arial"/>
                        <a:ea typeface="Times New Roman"/>
                        <a:cs typeface="Times New Roman"/>
                      </a:endParaRPr>
                    </a:p>
                  </a:txBody>
                  <a:tcPr marL="62188" marR="62188"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188" marR="62188"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make generalizations about things we have not directly observed based on our conclusions about the person or event.</a:t>
                      </a:r>
                      <a:endParaRPr lang="en-US" sz="1000" dirty="0">
                        <a:latin typeface="Arial"/>
                        <a:ea typeface="Times New Roman"/>
                        <a:cs typeface="Times New Roman"/>
                      </a:endParaRPr>
                    </a:p>
                  </a:txBody>
                  <a:tcPr marL="62188" marR="62188" marT="0" marB="0" anchor="ctr">
                    <a:lnL>
                      <a:noFill/>
                    </a:lnL>
                    <a:lnR>
                      <a:noFill/>
                    </a:lnR>
                    <a:lnT>
                      <a:noFill/>
                    </a:lnT>
                    <a:lnB>
                      <a:noFill/>
                    </a:lnB>
                  </a:tcPr>
                </a:tc>
                <a:extLst>
                  <a:ext uri="{0D108BD9-81ED-4DB2-BD59-A6C34878D82A}">
                    <a16:rowId xmlns:a16="http://schemas.microsoft.com/office/drawing/2014/main" val="10002"/>
                  </a:ext>
                </a:extLst>
              </a:tr>
              <a:tr h="745937">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188" marR="62188"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Draw conclusions</a:t>
                      </a:r>
                      <a:endParaRPr lang="en-US" sz="1000" dirty="0">
                        <a:latin typeface="Arial"/>
                        <a:ea typeface="Times New Roman"/>
                        <a:cs typeface="Times New Roman"/>
                      </a:endParaRPr>
                    </a:p>
                  </a:txBody>
                  <a:tcPr marL="62188" marR="62188"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188" marR="62188"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reach conclusions based on the meanings we have added.</a:t>
                      </a:r>
                      <a:br>
                        <a:rPr lang="en-US" sz="1000" dirty="0">
                          <a:latin typeface="Rockwell Light"/>
                          <a:ea typeface="Times New Roman"/>
                          <a:cs typeface="Times New Roman"/>
                        </a:rPr>
                      </a:br>
                      <a:endParaRPr lang="en-US" sz="1000" dirty="0">
                        <a:latin typeface="Arial"/>
                        <a:ea typeface="Times New Roman"/>
                        <a:cs typeface="Times New Roman"/>
                      </a:endParaRPr>
                    </a:p>
                  </a:txBody>
                  <a:tcPr marL="62188" marR="62188" marT="0" marB="0" anchor="ctr">
                    <a:lnL>
                      <a:noFill/>
                    </a:lnL>
                    <a:lnR>
                      <a:noFill/>
                    </a:lnR>
                    <a:lnT>
                      <a:noFill/>
                    </a:lnT>
                    <a:lnB>
                      <a:noFill/>
                    </a:lnB>
                  </a:tcPr>
                </a:tc>
                <a:extLst>
                  <a:ext uri="{0D108BD9-81ED-4DB2-BD59-A6C34878D82A}">
                    <a16:rowId xmlns:a16="http://schemas.microsoft.com/office/drawing/2014/main" val="10003"/>
                  </a:ext>
                </a:extLst>
              </a:tr>
              <a:tr h="745937">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188" marR="62188"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Add meaning</a:t>
                      </a:r>
                      <a:endParaRPr lang="en-US" sz="1000" dirty="0">
                        <a:latin typeface="Arial"/>
                        <a:ea typeface="Times New Roman"/>
                        <a:cs typeface="Times New Roman"/>
                      </a:endParaRPr>
                    </a:p>
                  </a:txBody>
                  <a:tcPr marL="62188" marR="62188"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188" marR="62188"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attach meaning to the data we have selected based on our cultural and personal history.</a:t>
                      </a:r>
                      <a:endParaRPr lang="en-US" sz="1000" dirty="0">
                        <a:latin typeface="Arial"/>
                        <a:ea typeface="Times New Roman"/>
                        <a:cs typeface="Times New Roman"/>
                      </a:endParaRPr>
                    </a:p>
                  </a:txBody>
                  <a:tcPr marL="62188" marR="62188" marT="0" marB="0" anchor="ctr">
                    <a:lnL>
                      <a:noFill/>
                    </a:lnL>
                    <a:lnR>
                      <a:noFill/>
                    </a:lnR>
                    <a:lnT>
                      <a:noFill/>
                    </a:lnT>
                    <a:lnB>
                      <a:noFill/>
                    </a:lnB>
                  </a:tcPr>
                </a:tc>
                <a:extLst>
                  <a:ext uri="{0D108BD9-81ED-4DB2-BD59-A6C34878D82A}">
                    <a16:rowId xmlns:a16="http://schemas.microsoft.com/office/drawing/2014/main" val="10004"/>
                  </a:ext>
                </a:extLst>
              </a:tr>
              <a:tr h="745937">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188" marR="62188"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Select data</a:t>
                      </a:r>
                      <a:endParaRPr lang="en-US" sz="1000" dirty="0">
                        <a:latin typeface="Arial"/>
                        <a:ea typeface="Times New Roman"/>
                        <a:cs typeface="Times New Roman"/>
                      </a:endParaRPr>
                    </a:p>
                  </a:txBody>
                  <a:tcPr marL="62188" marR="62188"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188" marR="62188"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selectively acknowledge only certain data. This selection is influenced by our belief systems.</a:t>
                      </a:r>
                      <a:endParaRPr lang="en-US" sz="1000" dirty="0">
                        <a:latin typeface="Arial"/>
                        <a:ea typeface="Times New Roman"/>
                        <a:cs typeface="Times New Roman"/>
                      </a:endParaRPr>
                    </a:p>
                  </a:txBody>
                  <a:tcPr marL="62188" marR="62188" marT="0" marB="0" anchor="ctr">
                    <a:lnL>
                      <a:noFill/>
                    </a:lnL>
                    <a:lnR>
                      <a:noFill/>
                    </a:lnR>
                    <a:lnT>
                      <a:noFill/>
                    </a:lnT>
                    <a:lnB>
                      <a:noFill/>
                    </a:lnB>
                  </a:tcPr>
                </a:tc>
                <a:extLst>
                  <a:ext uri="{0D108BD9-81ED-4DB2-BD59-A6C34878D82A}">
                    <a16:rowId xmlns:a16="http://schemas.microsoft.com/office/drawing/2014/main" val="10005"/>
                  </a:ext>
                </a:extLst>
              </a:tr>
              <a:tr h="745937">
                <a:tc>
                  <a:txBody>
                    <a:bodyPr/>
                    <a:lstStyle/>
                    <a:p>
                      <a:pPr marL="0" marR="0">
                        <a:spcBef>
                          <a:spcPts val="0"/>
                        </a:spcBef>
                        <a:spcAft>
                          <a:spcPts val="0"/>
                        </a:spcAft>
                        <a:tabLst>
                          <a:tab pos="228600" algn="l"/>
                          <a:tab pos="457200" algn="l"/>
                          <a:tab pos="5943600" algn="r"/>
                        </a:tabLst>
                      </a:pPr>
                      <a:endParaRPr lang="en-US" sz="1300" dirty="0">
                        <a:latin typeface="Rockwell Light"/>
                        <a:ea typeface="Times New Roman"/>
                        <a:cs typeface="Times New Roman"/>
                      </a:endParaRPr>
                    </a:p>
                  </a:txBody>
                  <a:tcPr marL="62188" marR="62188"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Observe event</a:t>
                      </a:r>
                      <a:endParaRPr lang="en-US" sz="1000" dirty="0">
                        <a:latin typeface="Arial"/>
                        <a:ea typeface="Times New Roman"/>
                        <a:cs typeface="Times New Roman"/>
                      </a:endParaRPr>
                    </a:p>
                  </a:txBody>
                  <a:tcPr marL="62188" marR="62188"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a:noFill/>
                    </a:lnB>
                  </a:tcPr>
                </a:tc>
                <a:tc>
                  <a:txBody>
                    <a:bodyPr/>
                    <a:lstStyle/>
                    <a:p>
                      <a:pPr marL="0" marR="0">
                        <a:spcBef>
                          <a:spcPts val="1200"/>
                        </a:spcBef>
                        <a:spcAft>
                          <a:spcPts val="600"/>
                        </a:spcAft>
                        <a:tabLst>
                          <a:tab pos="228600" algn="l"/>
                          <a:tab pos="457200" algn="l"/>
                          <a:tab pos="5943600" algn="r"/>
                        </a:tabLst>
                      </a:pPr>
                      <a:endParaRPr lang="en-US" sz="1300">
                        <a:latin typeface="Rockwell Light"/>
                        <a:ea typeface="Times New Roman"/>
                        <a:cs typeface="Times New Roman"/>
                      </a:endParaRPr>
                    </a:p>
                  </a:txBody>
                  <a:tcPr marL="62188" marR="62188"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200"/>
                        </a:spcBef>
                        <a:spcAft>
                          <a:spcPts val="1000"/>
                        </a:spcAft>
                        <a:tabLst>
                          <a:tab pos="228600" algn="l"/>
                          <a:tab pos="457200" algn="l"/>
                          <a:tab pos="5943600" algn="r"/>
                        </a:tabLst>
                      </a:pPr>
                      <a:r>
                        <a:rPr lang="en-US" sz="1000" dirty="0">
                          <a:latin typeface="Rockwell Light"/>
                          <a:ea typeface="Times New Roman"/>
                          <a:cs typeface="Times New Roman"/>
                        </a:rPr>
                        <a:t>The actual event — visible to any observer.</a:t>
                      </a:r>
                      <a:endParaRPr lang="en-US" sz="1000" dirty="0">
                        <a:latin typeface="Arial"/>
                        <a:ea typeface="Times New Roman"/>
                        <a:cs typeface="Times New Roman"/>
                      </a:endParaRPr>
                    </a:p>
                  </a:txBody>
                  <a:tcPr marL="62188" marR="62188" marT="0" marB="0"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2052" name="Arc 4">
            <a:extLst>
              <a:ext uri="{FF2B5EF4-FFF2-40B4-BE49-F238E27FC236}">
                <a16:creationId xmlns:a16="http://schemas.microsoft.com/office/drawing/2014/main" id="{44D7D337-0CB9-F207-1B0B-D31E78CD4B0A}"/>
              </a:ext>
            </a:extLst>
          </p:cNvPr>
          <p:cNvSpPr>
            <a:spLocks/>
          </p:cNvSpPr>
          <p:nvPr/>
        </p:nvSpPr>
        <p:spPr bwMode="auto">
          <a:xfrm flipH="1">
            <a:off x="2894847" y="1905398"/>
            <a:ext cx="476127" cy="3396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2050" name="Arc 2">
            <a:extLst>
              <a:ext uri="{FF2B5EF4-FFF2-40B4-BE49-F238E27FC236}">
                <a16:creationId xmlns:a16="http://schemas.microsoft.com/office/drawing/2014/main" id="{53CDF3CC-79BB-ED4F-2BE3-B8BDAA919EB4}"/>
              </a:ext>
            </a:extLst>
          </p:cNvPr>
          <p:cNvSpPr>
            <a:spLocks/>
          </p:cNvSpPr>
          <p:nvPr/>
        </p:nvSpPr>
        <p:spPr bwMode="auto">
          <a:xfrm flipH="1" flipV="1">
            <a:off x="2894845" y="4876423"/>
            <a:ext cx="242825" cy="368204"/>
          </a:xfrm>
          <a:custGeom>
            <a:avLst/>
            <a:gdLst>
              <a:gd name="G0" fmla="+- 0 0 0"/>
              <a:gd name="G1" fmla="+- 21600 0 0"/>
              <a:gd name="G2" fmla="+- 21600 0 0"/>
              <a:gd name="T0" fmla="*/ 0 w 21587"/>
              <a:gd name="T1" fmla="*/ 0 h 21600"/>
              <a:gd name="T2" fmla="*/ 21587 w 21587"/>
              <a:gd name="T3" fmla="*/ 20857 h 21600"/>
              <a:gd name="T4" fmla="*/ 0 w 21587"/>
              <a:gd name="T5" fmla="*/ 21600 h 21600"/>
            </a:gdLst>
            <a:ahLst/>
            <a:cxnLst>
              <a:cxn ang="0">
                <a:pos x="T0" y="T1"/>
              </a:cxn>
              <a:cxn ang="0">
                <a:pos x="T2" y="T3"/>
              </a:cxn>
              <a:cxn ang="0">
                <a:pos x="T4" y="T5"/>
              </a:cxn>
            </a:cxnLst>
            <a:rect l="0" t="0" r="r" b="b"/>
            <a:pathLst>
              <a:path w="21587" h="21600" fill="none" extrusionOk="0">
                <a:moveTo>
                  <a:pt x="-1" y="0"/>
                </a:moveTo>
                <a:cubicBezTo>
                  <a:pt x="11640" y="0"/>
                  <a:pt x="21186" y="9223"/>
                  <a:pt x="21587" y="20856"/>
                </a:cubicBezTo>
              </a:path>
              <a:path w="21587" h="21600" stroke="0" extrusionOk="0">
                <a:moveTo>
                  <a:pt x="-1" y="0"/>
                </a:moveTo>
                <a:cubicBezTo>
                  <a:pt x="11640" y="0"/>
                  <a:pt x="21186" y="9223"/>
                  <a:pt x="21587" y="20856"/>
                </a:cubicBezTo>
                <a:lnTo>
                  <a:pt x="0" y="21600"/>
                </a:lnTo>
                <a:close/>
              </a:path>
            </a:pathLst>
          </a:custGeom>
          <a:noFill/>
          <a:ln w="9525">
            <a:solidFill>
              <a:srgbClr val="000000"/>
            </a:solidFill>
            <a:round/>
            <a:headEnd/>
            <a:tailEnd/>
          </a:ln>
        </p:spPr>
        <p:txBody>
          <a:bodyPr vert="horz" wrap="square" lIns="91416" tIns="45708" rIns="91416" bIns="45708" numCol="1" anchor="t" anchorCtr="0" compatLnSpc="1">
            <a:prstTxWarp prst="textNoShape">
              <a:avLst/>
            </a:prstTxWarp>
          </a:bodyPr>
          <a:lstStyle/>
          <a:p>
            <a:endParaRPr lang="en-US" sz="1799"/>
          </a:p>
        </p:txBody>
      </p:sp>
      <p:sp>
        <p:nvSpPr>
          <p:cNvPr id="2049" name="Line 1">
            <a:extLst>
              <a:ext uri="{FF2B5EF4-FFF2-40B4-BE49-F238E27FC236}">
                <a16:creationId xmlns:a16="http://schemas.microsoft.com/office/drawing/2014/main" id="{6D4374A3-FAEC-F630-6117-A7DA6B3DFA5F}"/>
              </a:ext>
            </a:extLst>
          </p:cNvPr>
          <p:cNvSpPr>
            <a:spLocks noChangeShapeType="1"/>
          </p:cNvSpPr>
          <p:nvPr/>
        </p:nvSpPr>
        <p:spPr bwMode="auto">
          <a:xfrm>
            <a:off x="3123386" y="5257324"/>
            <a:ext cx="304721" cy="76180"/>
          </a:xfrm>
          <a:prstGeom prst="line">
            <a:avLst/>
          </a:prstGeom>
          <a:noFill/>
          <a:ln w="9525">
            <a:solidFill>
              <a:srgbClr val="000000"/>
            </a:solidFill>
            <a:round/>
            <a:headEnd type="none" w="sm" len="sm"/>
            <a:tailEnd type="triangle" w="sm" len="sm"/>
          </a:ln>
        </p:spPr>
        <p:txBody>
          <a:bodyPr vert="horz" wrap="square" lIns="91416" tIns="45708" rIns="91416" bIns="45708" numCol="1" anchor="t" anchorCtr="0" compatLnSpc="1">
            <a:prstTxWarp prst="textNoShape">
              <a:avLst/>
            </a:prstTxWarp>
          </a:bodyPr>
          <a:lstStyle/>
          <a:p>
            <a:endParaRPr lang="en-US" sz="1799"/>
          </a:p>
        </p:txBody>
      </p:sp>
      <p:sp>
        <p:nvSpPr>
          <p:cNvPr id="2051" name="Line 3">
            <a:extLst>
              <a:ext uri="{FF2B5EF4-FFF2-40B4-BE49-F238E27FC236}">
                <a16:creationId xmlns:a16="http://schemas.microsoft.com/office/drawing/2014/main" id="{FB2B11BD-E23E-AC4E-FD27-3DEEA8EB70F7}"/>
              </a:ext>
            </a:extLst>
          </p:cNvPr>
          <p:cNvSpPr>
            <a:spLocks noChangeShapeType="1"/>
          </p:cNvSpPr>
          <p:nvPr/>
        </p:nvSpPr>
        <p:spPr bwMode="auto">
          <a:xfrm flipV="1">
            <a:off x="2894845" y="2210117"/>
            <a:ext cx="1588" cy="2658370"/>
          </a:xfrm>
          <a:prstGeom prst="line">
            <a:avLst/>
          </a:prstGeom>
          <a:noFill/>
          <a:ln w="9525">
            <a:solidFill>
              <a:srgbClr val="000000"/>
            </a:solidFill>
            <a:round/>
            <a:headEnd type="none" w="sm" len="sm"/>
            <a:tailEnd type="none" w="sm" len="sm"/>
          </a:ln>
        </p:spPr>
        <p:txBody>
          <a:bodyPr vert="horz" wrap="square" lIns="91416" tIns="45708" rIns="91416" bIns="45708" numCol="1" anchor="t" anchorCtr="0" compatLnSpc="1">
            <a:prstTxWarp prst="textNoShape">
              <a:avLst/>
            </a:prstTxWarp>
          </a:bodyPr>
          <a:lstStyle/>
          <a:p>
            <a:endParaRPr lang="en-US" sz="1799"/>
          </a:p>
        </p:txBody>
      </p:sp>
      <p:sp>
        <p:nvSpPr>
          <p:cNvPr id="2053" name="Rectangle 5">
            <a:extLst>
              <a:ext uri="{FF2B5EF4-FFF2-40B4-BE49-F238E27FC236}">
                <a16:creationId xmlns:a16="http://schemas.microsoft.com/office/drawing/2014/main" id="{0DB20B5D-E3E9-8482-0D3E-48C5C20ED8C6}"/>
              </a:ext>
            </a:extLst>
          </p:cNvPr>
          <p:cNvSpPr>
            <a:spLocks noChangeArrowheads="1"/>
          </p:cNvSpPr>
          <p:nvPr/>
        </p:nvSpPr>
        <p:spPr bwMode="auto">
          <a:xfrm>
            <a:off x="1523603" y="-3860"/>
            <a:ext cx="9141619" cy="1353864"/>
          </a:xfrm>
          <a:prstGeom prst="rect">
            <a:avLst/>
          </a:prstGeom>
          <a:noFill/>
          <a:ln w="9525">
            <a:noFill/>
            <a:miter lim="800000"/>
            <a:headEnd/>
            <a:tailEnd/>
          </a:ln>
          <a:effectLst/>
        </p:spPr>
        <p:txBody>
          <a:bodyPr vert="horz" wrap="square" lIns="91416" tIns="45708" rIns="91416" bIns="45708" numCol="1" anchor="ctr" anchorCtr="0" compatLnSpc="1">
            <a:prstTxWarp prst="textNoShape">
              <a:avLst/>
            </a:prstTxWarp>
            <a:spAutoFit/>
          </a:bodyPr>
          <a:lstStyle/>
          <a:p>
            <a:pPr algn="ctr" fontAlgn="base">
              <a:spcBef>
                <a:spcPct val="0"/>
              </a:spcBef>
              <a:spcAft>
                <a:spcPct val="0"/>
              </a:spcAft>
              <a:tabLst>
                <a:tab pos="228531" algn="l"/>
                <a:tab pos="457063" algn="l"/>
                <a:tab pos="5941817" algn="r"/>
              </a:tabLst>
            </a:pPr>
            <a:r>
              <a:rPr lang="en-US" sz="3999" b="1" dirty="0">
                <a:latin typeface="Swis721 Lt BT"/>
                <a:ea typeface="Times New Roman" pitchFamily="18" charset="0"/>
                <a:cs typeface="Times New Roman" pitchFamily="18" charset="0"/>
              </a:rPr>
              <a:t>Ladder of Inference</a:t>
            </a:r>
            <a:endParaRPr lang="en-US" sz="3999" b="1" dirty="0">
              <a:latin typeface="Arial" pitchFamily="34" charset="0"/>
            </a:endParaRPr>
          </a:p>
          <a:p>
            <a:pPr algn="ctr" eaLnBrk="0" fontAlgn="base" hangingPunct="0">
              <a:spcBef>
                <a:spcPct val="0"/>
              </a:spcBef>
              <a:spcAft>
                <a:spcPct val="0"/>
              </a:spcAft>
              <a:tabLst>
                <a:tab pos="228531" algn="l"/>
                <a:tab pos="457063" algn="l"/>
                <a:tab pos="5941817" algn="r"/>
              </a:tabLst>
            </a:pPr>
            <a:r>
              <a:rPr lang="en-US" sz="2399" i="1" dirty="0">
                <a:latin typeface="Rockwell Light"/>
                <a:ea typeface="Times New Roman" pitchFamily="18" charset="0"/>
                <a:cs typeface="Times New Roman" pitchFamily="18" charset="0"/>
              </a:rPr>
              <a:t>The automatic and unconscious process of forming beliefs</a:t>
            </a:r>
            <a:endParaRPr lang="en-US" sz="2399" dirty="0">
              <a:latin typeface="Arial" pitchFamily="34" charset="0"/>
            </a:endParaRPr>
          </a:p>
          <a:p>
            <a:pPr algn="ctr" eaLnBrk="0" fontAlgn="base" hangingPunct="0">
              <a:spcBef>
                <a:spcPct val="0"/>
              </a:spcBef>
              <a:spcAft>
                <a:spcPct val="0"/>
              </a:spcAft>
              <a:tabLst>
                <a:tab pos="228531" algn="l"/>
                <a:tab pos="457063" algn="l"/>
                <a:tab pos="5941817" algn="r"/>
              </a:tabLst>
            </a:pPr>
            <a:endParaRPr lang="en-US" sz="1799" dirty="0">
              <a:latin typeface="Arial" pitchFamily="34" charset="0"/>
            </a:endParaRPr>
          </a:p>
        </p:txBody>
      </p:sp>
      <p:sp>
        <p:nvSpPr>
          <p:cNvPr id="2054" name="Rectangle 6">
            <a:extLst>
              <a:ext uri="{FF2B5EF4-FFF2-40B4-BE49-F238E27FC236}">
                <a16:creationId xmlns:a16="http://schemas.microsoft.com/office/drawing/2014/main" id="{B14B2039-C7B0-5691-DE82-9687FD81DC8A}"/>
              </a:ext>
            </a:extLst>
          </p:cNvPr>
          <p:cNvSpPr>
            <a:spLocks noChangeArrowheads="1"/>
          </p:cNvSpPr>
          <p:nvPr/>
        </p:nvSpPr>
        <p:spPr bwMode="auto">
          <a:xfrm>
            <a:off x="685621" y="6407962"/>
            <a:ext cx="8455997" cy="246157"/>
          </a:xfrm>
          <a:prstGeom prst="rect">
            <a:avLst/>
          </a:prstGeom>
          <a:noFill/>
          <a:ln w="9525">
            <a:noFill/>
            <a:miter lim="800000"/>
            <a:headEnd/>
            <a:tailEnd/>
          </a:ln>
          <a:effectLst/>
        </p:spPr>
        <p:txBody>
          <a:bodyPr vert="horz" wrap="square" lIns="91416" tIns="45708" rIns="91416" bIns="45708" numCol="1" anchor="ctr" anchorCtr="0" compatLnSpc="1">
            <a:prstTxWarp prst="textNoShape">
              <a:avLst/>
            </a:prstTxWarp>
            <a:spAutoFit/>
          </a:bodyPr>
          <a:lstStyle/>
          <a:p>
            <a:pPr algn="r" fontAlgn="base">
              <a:spcBef>
                <a:spcPct val="0"/>
              </a:spcBef>
              <a:spcAft>
                <a:spcPct val="0"/>
              </a:spcAft>
              <a:tabLst>
                <a:tab pos="228531" algn="l"/>
                <a:tab pos="457063" algn="l"/>
                <a:tab pos="5941817" algn="r"/>
              </a:tabLst>
            </a:pPr>
            <a:r>
              <a:rPr lang="en-US" sz="1000" i="1" dirty="0">
                <a:latin typeface="Rockwell Light"/>
                <a:ea typeface="Times New Roman" pitchFamily="18" charset="0"/>
                <a:cs typeface="Times New Roman" pitchFamily="18" charset="0"/>
              </a:rPr>
              <a:t>Based on original work by Chris </a:t>
            </a:r>
            <a:r>
              <a:rPr lang="en-US" sz="1000" i="1" dirty="0" err="1">
                <a:latin typeface="Rockwell Light"/>
                <a:ea typeface="Times New Roman" pitchFamily="18" charset="0"/>
                <a:cs typeface="Times New Roman" pitchFamily="18" charset="0"/>
              </a:rPr>
              <a:t>Argyris</a:t>
            </a:r>
            <a:r>
              <a:rPr lang="en-US" sz="1000" i="1" dirty="0">
                <a:latin typeface="Rockwell Light"/>
                <a:ea typeface="Times New Roman" pitchFamily="18" charset="0"/>
                <a:cs typeface="Times New Roman" pitchFamily="18" charset="0"/>
              </a:rPr>
              <a:t>, Robert Putnam and Peter </a:t>
            </a:r>
            <a:r>
              <a:rPr lang="en-US" sz="1000" i="1" dirty="0" err="1">
                <a:latin typeface="Rockwell Light"/>
                <a:ea typeface="Times New Roman" pitchFamily="18" charset="0"/>
                <a:cs typeface="Times New Roman" pitchFamily="18" charset="0"/>
              </a:rPr>
              <a:t>Senge</a:t>
            </a:r>
            <a:endParaRPr lang="en-US" sz="1799" dirty="0">
              <a:latin typeface="Arial" pitchFamily="34" charset="0"/>
            </a:endParaRPr>
          </a:p>
        </p:txBody>
      </p:sp>
    </p:spTree>
    <p:extLst>
      <p:ext uri="{BB962C8B-B14F-4D97-AF65-F5344CB8AC3E}">
        <p14:creationId xmlns:p14="http://schemas.microsoft.com/office/powerpoint/2010/main" val="286166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70EC6-E5D3-D5A7-8D83-E644399FFF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F7688-8777-FEB8-A44F-CF6C317E2078}"/>
              </a:ext>
            </a:extLst>
          </p:cNvPr>
          <p:cNvSpPr>
            <a:spLocks noGrp="1"/>
          </p:cNvSpPr>
          <p:nvPr>
            <p:ph type="title"/>
          </p:nvPr>
        </p:nvSpPr>
        <p:spPr/>
        <p:txBody>
          <a:bodyPr/>
          <a:lstStyle/>
          <a:p>
            <a:r>
              <a:rPr lang="en-US" dirty="0"/>
              <a:t>Three Tools for the Ladder</a:t>
            </a:r>
          </a:p>
        </p:txBody>
      </p:sp>
      <p:sp>
        <p:nvSpPr>
          <p:cNvPr id="3" name="Content Placeholder 2">
            <a:extLst>
              <a:ext uri="{FF2B5EF4-FFF2-40B4-BE49-F238E27FC236}">
                <a16:creationId xmlns:a16="http://schemas.microsoft.com/office/drawing/2014/main" id="{773DF4EF-F9CB-C6EE-5285-3FBD6E42A41A}"/>
              </a:ext>
            </a:extLst>
          </p:cNvPr>
          <p:cNvSpPr>
            <a:spLocks noGrp="1"/>
          </p:cNvSpPr>
          <p:nvPr>
            <p:ph idx="1"/>
          </p:nvPr>
        </p:nvSpPr>
        <p:spPr/>
        <p:txBody>
          <a:bodyPr/>
          <a:lstStyle/>
          <a:p>
            <a:r>
              <a:rPr lang="en-US" sz="5998" dirty="0"/>
              <a:t>Reflecting – Slow it down</a:t>
            </a:r>
          </a:p>
          <a:p>
            <a:r>
              <a:rPr lang="en-US" sz="5998" dirty="0"/>
              <a:t>Asking - Listen</a:t>
            </a:r>
          </a:p>
          <a:p>
            <a:r>
              <a:rPr lang="en-US" sz="5998" dirty="0"/>
              <a:t>Telling - Share</a:t>
            </a:r>
          </a:p>
        </p:txBody>
      </p:sp>
    </p:spTree>
    <p:extLst>
      <p:ext uri="{BB962C8B-B14F-4D97-AF65-F5344CB8AC3E}">
        <p14:creationId xmlns:p14="http://schemas.microsoft.com/office/powerpoint/2010/main" val="174598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5FA6B-5478-802A-39BC-C67E275984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8DCBCC-ECF8-DE8D-ED01-BDEF06B68894}"/>
              </a:ext>
            </a:extLst>
          </p:cNvPr>
          <p:cNvSpPr>
            <a:spLocks noGrp="1"/>
          </p:cNvSpPr>
          <p:nvPr>
            <p:ph type="title"/>
          </p:nvPr>
        </p:nvSpPr>
        <p:spPr>
          <a:xfrm>
            <a:off x="531812" y="0"/>
            <a:ext cx="9782801" cy="889000"/>
          </a:xfrm>
        </p:spPr>
        <p:txBody>
          <a:bodyPr/>
          <a:lstStyle/>
          <a:p>
            <a:r>
              <a:rPr lang="en-US" b="1" dirty="0"/>
              <a:t>Reflecting</a:t>
            </a:r>
          </a:p>
        </p:txBody>
      </p:sp>
      <p:sp>
        <p:nvSpPr>
          <p:cNvPr id="3" name="Content Placeholder 2">
            <a:extLst>
              <a:ext uri="{FF2B5EF4-FFF2-40B4-BE49-F238E27FC236}">
                <a16:creationId xmlns:a16="http://schemas.microsoft.com/office/drawing/2014/main" id="{67A27D8D-9D65-5CFB-7A18-24554AD923D8}"/>
              </a:ext>
            </a:extLst>
          </p:cNvPr>
          <p:cNvSpPr>
            <a:spLocks noGrp="1"/>
          </p:cNvSpPr>
          <p:nvPr>
            <p:ph idx="1"/>
          </p:nvPr>
        </p:nvSpPr>
        <p:spPr>
          <a:xfrm>
            <a:off x="684213" y="889000"/>
            <a:ext cx="8458199" cy="5511800"/>
          </a:xfrm>
        </p:spPr>
        <p:txBody>
          <a:bodyPr>
            <a:normAutofit lnSpcReduction="10000"/>
          </a:bodyPr>
          <a:lstStyle/>
          <a:p>
            <a:pPr lvl="0"/>
            <a:r>
              <a:rPr lang="en-US" sz="3200" dirty="0"/>
              <a:t>Aware of the limitations of our own thinking and reasoning</a:t>
            </a:r>
          </a:p>
          <a:p>
            <a:pPr lvl="0"/>
            <a:r>
              <a:rPr lang="en-US" sz="3200" dirty="0"/>
              <a:t>Our knowledge is always incomplete and, therefore, tentative</a:t>
            </a:r>
          </a:p>
          <a:p>
            <a:pPr lvl="0"/>
            <a:r>
              <a:rPr lang="en-US" sz="3200" dirty="0"/>
              <a:t>Surface our mental models and test them</a:t>
            </a:r>
          </a:p>
          <a:p>
            <a:pPr lvl="0"/>
            <a:r>
              <a:rPr lang="en-US" sz="3200" dirty="0"/>
              <a:t>Be open to new information</a:t>
            </a:r>
          </a:p>
          <a:p>
            <a:pPr lvl="0"/>
            <a:r>
              <a:rPr lang="en-US" sz="3200" dirty="0"/>
              <a:t>Be open to new ways of looking at experience</a:t>
            </a:r>
          </a:p>
          <a:p>
            <a:pPr lvl="0"/>
            <a:r>
              <a:rPr lang="en-US" sz="3200" dirty="0"/>
              <a:t>Seek to expand both our knowledge (data) and understanding (analysis)</a:t>
            </a:r>
          </a:p>
          <a:p>
            <a:pPr lvl="0"/>
            <a:r>
              <a:rPr lang="en-US" sz="3200" dirty="0"/>
              <a:t>Be curious and continuous learners</a:t>
            </a:r>
          </a:p>
          <a:p>
            <a:endParaRPr lang="en-US" dirty="0"/>
          </a:p>
        </p:txBody>
      </p:sp>
      <p:pic>
        <p:nvPicPr>
          <p:cNvPr id="7170" name="Picture 2" descr="Mirror, Mirror on the wall . . . what's the most popular of them all . . .  names . . . that is? | Top Dog Country Club">
            <a:extLst>
              <a:ext uri="{FF2B5EF4-FFF2-40B4-BE49-F238E27FC236}">
                <a16:creationId xmlns:a16="http://schemas.microsoft.com/office/drawing/2014/main" id="{4B485565-C2AE-D465-0D70-03F4CCFF20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8347" y="2286000"/>
            <a:ext cx="3709082"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43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A79B3-9033-6259-939C-373ACBD96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8D648-F015-6FAF-9BA4-75F3342AFE80}"/>
              </a:ext>
            </a:extLst>
          </p:cNvPr>
          <p:cNvSpPr>
            <a:spLocks noGrp="1"/>
          </p:cNvSpPr>
          <p:nvPr>
            <p:ph type="title"/>
          </p:nvPr>
        </p:nvSpPr>
        <p:spPr>
          <a:xfrm>
            <a:off x="684212" y="304800"/>
            <a:ext cx="9782801" cy="660400"/>
          </a:xfrm>
        </p:spPr>
        <p:txBody>
          <a:bodyPr/>
          <a:lstStyle/>
          <a:p>
            <a:r>
              <a:rPr lang="en-US" b="1" dirty="0"/>
              <a:t>Asking</a:t>
            </a:r>
          </a:p>
        </p:txBody>
      </p:sp>
      <p:sp>
        <p:nvSpPr>
          <p:cNvPr id="3" name="Content Placeholder 2">
            <a:extLst>
              <a:ext uri="{FF2B5EF4-FFF2-40B4-BE49-F238E27FC236}">
                <a16:creationId xmlns:a16="http://schemas.microsoft.com/office/drawing/2014/main" id="{193E8C9B-6F8C-6025-6141-CE47A62613A2}"/>
              </a:ext>
            </a:extLst>
          </p:cNvPr>
          <p:cNvSpPr>
            <a:spLocks noGrp="1"/>
          </p:cNvSpPr>
          <p:nvPr>
            <p:ph idx="1"/>
          </p:nvPr>
        </p:nvSpPr>
        <p:spPr>
          <a:xfrm>
            <a:off x="684213" y="1295400"/>
            <a:ext cx="7848600" cy="4572000"/>
          </a:xfrm>
        </p:spPr>
        <p:txBody>
          <a:bodyPr>
            <a:normAutofit/>
          </a:bodyPr>
          <a:lstStyle/>
          <a:p>
            <a:r>
              <a:rPr lang="en-US" sz="3600" dirty="0"/>
              <a:t>The </a:t>
            </a:r>
            <a:r>
              <a:rPr lang="en-US" sz="3600" b="1" dirty="0"/>
              <a:t>purpose</a:t>
            </a:r>
            <a:r>
              <a:rPr lang="en-US" sz="3600" dirty="0"/>
              <a:t> of inquiry or asking is to </a:t>
            </a:r>
          </a:p>
          <a:p>
            <a:pPr lvl="1"/>
            <a:r>
              <a:rPr lang="en-US" sz="3600" dirty="0"/>
              <a:t>understand other people’s experience and perspectives</a:t>
            </a:r>
          </a:p>
          <a:p>
            <a:pPr lvl="1"/>
            <a:r>
              <a:rPr lang="en-US" sz="3600" dirty="0"/>
              <a:t>make the others’ thinking visible</a:t>
            </a:r>
          </a:p>
          <a:p>
            <a:pPr lvl="1"/>
            <a:r>
              <a:rPr lang="en-US" sz="3600" dirty="0"/>
              <a:t>open our minds to other ways to interpret our own experience</a:t>
            </a:r>
          </a:p>
          <a:p>
            <a:pPr lvl="1"/>
            <a:r>
              <a:rPr lang="en-US" sz="3600" dirty="0"/>
              <a:t>question our mental models</a:t>
            </a:r>
          </a:p>
        </p:txBody>
      </p:sp>
      <p:pic>
        <p:nvPicPr>
          <p:cNvPr id="8194" name="Picture 2" descr="Top 8 Questions to Ask Before You Hire A Dog Behaviourist">
            <a:extLst>
              <a:ext uri="{FF2B5EF4-FFF2-40B4-BE49-F238E27FC236}">
                <a16:creationId xmlns:a16="http://schemas.microsoft.com/office/drawing/2014/main" id="{80DA7AC9-6764-F4B4-4A94-8647F9ADED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387" t="7592" r="11769"/>
          <a:stretch/>
        </p:blipFill>
        <p:spPr bwMode="auto">
          <a:xfrm>
            <a:off x="8106733" y="2514600"/>
            <a:ext cx="3806269" cy="3570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12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5D36A-9B36-9E4F-BBDA-1BA505C86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101A7-A43D-BB17-D785-60CB05963EF0}"/>
              </a:ext>
            </a:extLst>
          </p:cNvPr>
          <p:cNvSpPr>
            <a:spLocks noGrp="1"/>
          </p:cNvSpPr>
          <p:nvPr>
            <p:ph type="title"/>
          </p:nvPr>
        </p:nvSpPr>
        <p:spPr>
          <a:xfrm>
            <a:off x="760412" y="228600"/>
            <a:ext cx="9782801" cy="660400"/>
          </a:xfrm>
        </p:spPr>
        <p:txBody>
          <a:bodyPr/>
          <a:lstStyle/>
          <a:p>
            <a:r>
              <a:rPr lang="en-US" b="1" dirty="0"/>
              <a:t>Telling</a:t>
            </a:r>
          </a:p>
        </p:txBody>
      </p:sp>
      <p:sp>
        <p:nvSpPr>
          <p:cNvPr id="3" name="Content Placeholder 2">
            <a:extLst>
              <a:ext uri="{FF2B5EF4-FFF2-40B4-BE49-F238E27FC236}">
                <a16:creationId xmlns:a16="http://schemas.microsoft.com/office/drawing/2014/main" id="{972DC13D-F23C-5AF4-8972-7746031E40EC}"/>
              </a:ext>
            </a:extLst>
          </p:cNvPr>
          <p:cNvSpPr>
            <a:spLocks noGrp="1"/>
          </p:cNvSpPr>
          <p:nvPr>
            <p:ph idx="1"/>
          </p:nvPr>
        </p:nvSpPr>
        <p:spPr>
          <a:xfrm>
            <a:off x="912812" y="1295400"/>
            <a:ext cx="6253576" cy="4572000"/>
          </a:xfrm>
        </p:spPr>
        <p:txBody>
          <a:bodyPr vert="horz" lIns="91440" tIns="45720" rIns="91440" bIns="45720" rtlCol="0" anchor="t">
            <a:noAutofit/>
          </a:bodyPr>
          <a:lstStyle/>
          <a:p>
            <a:pPr marL="246380" indent="-246380"/>
            <a:r>
              <a:rPr lang="en-US" sz="3600" dirty="0"/>
              <a:t>We walk others UP our own ladder of inference</a:t>
            </a:r>
            <a:endParaRPr lang="en-US"/>
          </a:p>
          <a:p>
            <a:pPr marL="246380" indent="-246380"/>
            <a:r>
              <a:rPr lang="en-US" sz="3600" dirty="0"/>
              <a:t>We make our own thinking visible with the willingness to change our minds</a:t>
            </a:r>
          </a:p>
          <a:p>
            <a:pPr marL="246380" indent="-246380"/>
            <a:r>
              <a:rPr lang="en-US" sz="3600" dirty="0"/>
              <a:t>We cannot impose our conclusions on each other if we are authentically engaged in dialogue. </a:t>
            </a:r>
          </a:p>
        </p:txBody>
      </p:sp>
      <p:pic>
        <p:nvPicPr>
          <p:cNvPr id="6146" name="Picture 2" descr="dog and cat talking | Funny animals, Dog cat, Baby animals">
            <a:extLst>
              <a:ext uri="{FF2B5EF4-FFF2-40B4-BE49-F238E27FC236}">
                <a16:creationId xmlns:a16="http://schemas.microsoft.com/office/drawing/2014/main" id="{D69B2BB3-A0CB-A19F-200D-6B9A950D82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9812" y="1885950"/>
            <a:ext cx="4521200" cy="339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632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C9F0E-50DA-9DA2-3007-B8F5A0A67E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9888FC-DD33-3609-7DFB-F00F865653CC}"/>
              </a:ext>
            </a:extLst>
          </p:cNvPr>
          <p:cNvSpPr>
            <a:spLocks noGrp="1"/>
          </p:cNvSpPr>
          <p:nvPr>
            <p:ph type="title"/>
          </p:nvPr>
        </p:nvSpPr>
        <p:spPr/>
        <p:txBody>
          <a:bodyPr>
            <a:normAutofit/>
          </a:bodyPr>
          <a:lstStyle/>
          <a:p>
            <a:r>
              <a:rPr lang="en-US"/>
              <a:t>Key Point</a:t>
            </a:r>
          </a:p>
        </p:txBody>
      </p:sp>
      <p:sp>
        <p:nvSpPr>
          <p:cNvPr id="3" name="Content Placeholder 2">
            <a:extLst>
              <a:ext uri="{FF2B5EF4-FFF2-40B4-BE49-F238E27FC236}">
                <a16:creationId xmlns:a16="http://schemas.microsoft.com/office/drawing/2014/main" id="{05196AC7-6770-1B70-062D-A53D35D565DF}"/>
              </a:ext>
            </a:extLst>
          </p:cNvPr>
          <p:cNvSpPr>
            <a:spLocks noGrp="1"/>
          </p:cNvSpPr>
          <p:nvPr>
            <p:ph idx="1"/>
          </p:nvPr>
        </p:nvSpPr>
        <p:spPr>
          <a:xfrm>
            <a:off x="6057454" y="685800"/>
            <a:ext cx="5447159" cy="4999140"/>
          </a:xfrm>
        </p:spPr>
        <p:txBody>
          <a:bodyPr vert="horz" lIns="0" tIns="45708" rIns="0" bIns="45708" rtlCol="0" anchor="t">
            <a:noAutofit/>
          </a:bodyPr>
          <a:lstStyle/>
          <a:p>
            <a:pPr marL="0" indent="0">
              <a:buNone/>
            </a:pPr>
            <a:r>
              <a:rPr lang="en-US" sz="3600" dirty="0"/>
              <a:t>When in dialogue, we are only in control of how we add to the pool of knowledge, how we invite others to add, and how we listen. </a:t>
            </a:r>
          </a:p>
          <a:p>
            <a:pPr marL="0" indent="0">
              <a:buNone/>
            </a:pPr>
            <a:endParaRPr lang="en-US" sz="3600" dirty="0"/>
          </a:p>
          <a:p>
            <a:pPr marL="0" indent="0">
              <a:buNone/>
            </a:pPr>
            <a:r>
              <a:rPr lang="en-US" sz="3600" dirty="0"/>
              <a:t>Our primary tasks are to slow our thinking and focus on listening. </a:t>
            </a:r>
          </a:p>
        </p:txBody>
      </p:sp>
      <p:pic>
        <p:nvPicPr>
          <p:cNvPr id="6" name="Picture 2" descr="A picture containing text, red&#10;&#10;Description automatically generated">
            <a:extLst>
              <a:ext uri="{FF2B5EF4-FFF2-40B4-BE49-F238E27FC236}">
                <a16:creationId xmlns:a16="http://schemas.microsoft.com/office/drawing/2014/main" id="{5E7F37C4-7A42-C29A-6AF5-D1968D615130}"/>
              </a:ext>
            </a:extLst>
          </p:cNvPr>
          <p:cNvPicPr>
            <a:picLocks noChangeAspect="1" noChangeArrowheads="1"/>
          </p:cNvPicPr>
          <p:nvPr/>
        </p:nvPicPr>
        <p:blipFill rotWithShape="1">
          <a:blip r:embed="rId3"/>
          <a:srcRect l="15931" t="-287" r="14971" b="-287"/>
          <a:stretch/>
        </p:blipFill>
        <p:spPr bwMode="auto">
          <a:xfrm>
            <a:off x="684212" y="797718"/>
            <a:ext cx="5373242" cy="520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942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Shared Expectations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6221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Agreements</a:t>
            </a:r>
          </a:p>
        </p:txBody>
      </p:sp>
      <p:sp>
        <p:nvSpPr>
          <p:cNvPr id="3" name="Content Placeholder 2"/>
          <p:cNvSpPr>
            <a:spLocks noGrp="1"/>
          </p:cNvSpPr>
          <p:nvPr>
            <p:ph idx="1"/>
          </p:nvPr>
        </p:nvSpPr>
        <p:spPr/>
        <p:txBody>
          <a:bodyPr/>
          <a:lstStyle/>
          <a:p>
            <a:r>
              <a:rPr lang="en-US" dirty="0"/>
              <a:t>What we agree to do</a:t>
            </a:r>
          </a:p>
          <a:p>
            <a:r>
              <a:rPr lang="en-US" dirty="0"/>
              <a:t>How we will behave </a:t>
            </a:r>
          </a:p>
          <a:p>
            <a:r>
              <a:rPr lang="en-US" dirty="0"/>
              <a:t>How we make decisions</a:t>
            </a:r>
          </a:p>
          <a:p>
            <a:r>
              <a:rPr lang="en-US" dirty="0"/>
              <a:t>What happens when we don’t do it</a:t>
            </a:r>
          </a:p>
        </p:txBody>
      </p:sp>
    </p:spTree>
    <p:extLst>
      <p:ext uri="{BB962C8B-B14F-4D97-AF65-F5344CB8AC3E}">
        <p14:creationId xmlns:p14="http://schemas.microsoft.com/office/powerpoint/2010/main" val="407279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1"/>
            <a:ext cx="10692025" cy="660400"/>
          </a:xfrm>
        </p:spPr>
        <p:txBody>
          <a:bodyPr/>
          <a:lstStyle/>
          <a:p>
            <a:r>
              <a:rPr lang="en-US" dirty="0"/>
              <a:t>Why do we need shared agreements </a:t>
            </a:r>
          </a:p>
        </p:txBody>
      </p:sp>
      <p:sp>
        <p:nvSpPr>
          <p:cNvPr id="3" name="Content Placeholder 2"/>
          <p:cNvSpPr>
            <a:spLocks noGrp="1"/>
          </p:cNvSpPr>
          <p:nvPr>
            <p:ph idx="1"/>
          </p:nvPr>
        </p:nvSpPr>
        <p:spPr>
          <a:xfrm>
            <a:off x="684212" y="990600"/>
            <a:ext cx="11277600" cy="5410200"/>
          </a:xfrm>
        </p:spPr>
        <p:txBody>
          <a:bodyPr>
            <a:normAutofit lnSpcReduction="10000"/>
          </a:bodyPr>
          <a:lstStyle/>
          <a:p>
            <a:pPr marL="0" indent="0">
              <a:buNone/>
            </a:pPr>
            <a:r>
              <a:rPr lang="en-US" dirty="0"/>
              <a:t>Boards with explicit community agreements are more likely to achieve their goals, have internal trust, can hold difficult conversations, and make hard decisions. </a:t>
            </a:r>
          </a:p>
          <a:p>
            <a:pPr marL="0" indent="0">
              <a:buNone/>
            </a:pPr>
            <a:r>
              <a:rPr lang="en-US" dirty="0"/>
              <a:t>Boards need operational agreements</a:t>
            </a:r>
          </a:p>
          <a:p>
            <a:pPr lvl="1"/>
            <a:r>
              <a:rPr lang="en-US" dirty="0"/>
              <a:t>How often will we meet? </a:t>
            </a:r>
          </a:p>
          <a:p>
            <a:pPr lvl="1"/>
            <a:r>
              <a:rPr lang="en-US" dirty="0"/>
              <a:t>How do we share, store, and use information?</a:t>
            </a:r>
          </a:p>
          <a:p>
            <a:pPr lvl="1"/>
            <a:r>
              <a:rPr lang="en-US" dirty="0"/>
              <a:t>What do we do between meetings?  </a:t>
            </a:r>
          </a:p>
          <a:p>
            <a:pPr marL="0" indent="0">
              <a:buNone/>
            </a:pPr>
            <a:r>
              <a:rPr lang="en-US" dirty="0"/>
              <a:t>Boards need behavioral  agreements</a:t>
            </a:r>
          </a:p>
          <a:p>
            <a:pPr lvl="1"/>
            <a:r>
              <a:rPr lang="en-US" dirty="0"/>
              <a:t>How do we talk to each other?</a:t>
            </a:r>
          </a:p>
          <a:p>
            <a:pPr lvl="1"/>
            <a:r>
              <a:rPr lang="en-US" dirty="0"/>
              <a:t>How do we engage in the work with each other?</a:t>
            </a:r>
          </a:p>
          <a:p>
            <a:pPr lvl="1"/>
            <a:r>
              <a:rPr lang="en-US" dirty="0"/>
              <a:t>How do we operate outside of board meeting?</a:t>
            </a:r>
          </a:p>
          <a:p>
            <a:pPr marL="0" indent="0">
              <a:buNone/>
            </a:pPr>
            <a:r>
              <a:rPr lang="en-US" dirty="0"/>
              <a:t>Boards need agreements about accountability</a:t>
            </a:r>
          </a:p>
          <a:p>
            <a:pPr lvl="1"/>
            <a:r>
              <a:rPr lang="en-US" dirty="0"/>
              <a:t>What happens when someone does not do their part?</a:t>
            </a:r>
          </a:p>
          <a:p>
            <a:pPr lvl="1"/>
            <a:endParaRPr lang="en-US" dirty="0"/>
          </a:p>
          <a:p>
            <a:endParaRPr lang="en-US" dirty="0"/>
          </a:p>
        </p:txBody>
      </p:sp>
    </p:spTree>
    <p:extLst>
      <p:ext uri="{BB962C8B-B14F-4D97-AF65-F5344CB8AC3E}">
        <p14:creationId xmlns:p14="http://schemas.microsoft.com/office/powerpoint/2010/main" val="533654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Shared Purpose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6238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00212"/>
            <a:ext cx="9782801" cy="806758"/>
          </a:xfrm>
        </p:spPr>
        <p:txBody>
          <a:bodyPr/>
          <a:lstStyle/>
          <a:p>
            <a:r>
              <a:rPr lang="en-US" b="1" dirty="0"/>
              <a:t>Why worry about our purpose? </a:t>
            </a:r>
          </a:p>
        </p:txBody>
      </p:sp>
      <p:sp>
        <p:nvSpPr>
          <p:cNvPr id="3" name="Content Placeholder 2"/>
          <p:cNvSpPr>
            <a:spLocks noGrp="1"/>
          </p:cNvSpPr>
          <p:nvPr>
            <p:ph idx="1"/>
          </p:nvPr>
        </p:nvSpPr>
        <p:spPr>
          <a:xfrm>
            <a:off x="1203011" y="1301442"/>
            <a:ext cx="9782801" cy="4572000"/>
          </a:xfrm>
        </p:spPr>
        <p:txBody>
          <a:bodyPr>
            <a:normAutofit/>
          </a:bodyPr>
          <a:lstStyle/>
          <a:p>
            <a:pPr marL="0" indent="0">
              <a:buNone/>
            </a:pPr>
            <a:r>
              <a:rPr lang="en-US" sz="4000" dirty="0"/>
              <a:t>Sharing purpose with others is important because it fosters trust, builds strong relationships, facilitates collaboration, and provides a common foundation for decision-making, allowing individuals to work towards a shared goal with greater alignment and motivation, especially in teams or organizations. </a:t>
            </a:r>
          </a:p>
        </p:txBody>
      </p:sp>
    </p:spTree>
    <p:extLst>
      <p:ext uri="{BB962C8B-B14F-4D97-AF65-F5344CB8AC3E}">
        <p14:creationId xmlns:p14="http://schemas.microsoft.com/office/powerpoint/2010/main" val="116219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627DA-17CC-F356-F9D9-30B7D2D43C4B}"/>
              </a:ext>
            </a:extLst>
          </p:cNvPr>
          <p:cNvSpPr>
            <a:spLocks noGrp="1"/>
          </p:cNvSpPr>
          <p:nvPr>
            <p:ph type="title"/>
          </p:nvPr>
        </p:nvSpPr>
        <p:spPr/>
        <p:txBody>
          <a:bodyPr/>
          <a:lstStyle/>
          <a:p>
            <a:r>
              <a:rPr lang="en-US" dirty="0"/>
              <a:t>You Co-Constructed the Following</a:t>
            </a:r>
          </a:p>
        </p:txBody>
      </p:sp>
      <p:sp>
        <p:nvSpPr>
          <p:cNvPr id="3" name="Content Placeholder 2">
            <a:extLst>
              <a:ext uri="{FF2B5EF4-FFF2-40B4-BE49-F238E27FC236}">
                <a16:creationId xmlns:a16="http://schemas.microsoft.com/office/drawing/2014/main" id="{CA0869F7-4B54-A80F-0E20-44C1402E86F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9446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2E306-6DFE-034D-3E00-82A23BFE41F5}"/>
              </a:ext>
            </a:extLst>
          </p:cNvPr>
          <p:cNvSpPr>
            <a:spLocks noGrp="1"/>
          </p:cNvSpPr>
          <p:nvPr>
            <p:ph type="title"/>
          </p:nvPr>
        </p:nvSpPr>
        <p:spPr>
          <a:xfrm>
            <a:off x="531812" y="-554037"/>
            <a:ext cx="9554201" cy="1239837"/>
          </a:xfrm>
        </p:spPr>
        <p:txBody>
          <a:bodyPr/>
          <a:lstStyle/>
          <a:p>
            <a:r>
              <a:rPr lang="en-US" dirty="0"/>
              <a:t>DSEA’s Core Purpose  (Handout)</a:t>
            </a:r>
          </a:p>
        </p:txBody>
      </p:sp>
      <p:sp>
        <p:nvSpPr>
          <p:cNvPr id="3" name="Content Placeholder 2">
            <a:extLst>
              <a:ext uri="{FF2B5EF4-FFF2-40B4-BE49-F238E27FC236}">
                <a16:creationId xmlns:a16="http://schemas.microsoft.com/office/drawing/2014/main" id="{7C3D1076-FDFB-D082-02C0-1DAD0902F2D4}"/>
              </a:ext>
            </a:extLst>
          </p:cNvPr>
          <p:cNvSpPr>
            <a:spLocks noGrp="1"/>
          </p:cNvSpPr>
          <p:nvPr>
            <p:ph idx="1"/>
          </p:nvPr>
        </p:nvSpPr>
        <p:spPr>
          <a:xfrm>
            <a:off x="684212" y="762000"/>
            <a:ext cx="11049000" cy="5562600"/>
          </a:xfrm>
        </p:spPr>
        <p:txBody>
          <a:bodyPr>
            <a:normAutofit fontScale="77500" lnSpcReduction="20000"/>
          </a:bodyPr>
          <a:lstStyle/>
          <a:p>
            <a:pPr marL="0" indent="0">
              <a:buNone/>
            </a:pPr>
            <a:r>
              <a:rPr lang="en-US" sz="3300" dirty="0"/>
              <a:t>Advocate for the rights and interests of members and outstanding public education for all students. (From Webpage)</a:t>
            </a:r>
          </a:p>
          <a:p>
            <a:r>
              <a:rPr lang="en-US" sz="3300" dirty="0"/>
              <a:t>To increase the capacity of the local affiliates and members to effectively ADVOCATE for their needs</a:t>
            </a:r>
          </a:p>
          <a:p>
            <a:r>
              <a:rPr lang="en-US" sz="3300" dirty="0"/>
              <a:t>To ADVOCATE and build public support necessary for a quality public education for all students</a:t>
            </a:r>
          </a:p>
          <a:p>
            <a:r>
              <a:rPr lang="en-US" sz="3300" dirty="0"/>
              <a:t>To increase MEMBERSHIP, member commitment and involvement in activities of the union and its affiliates, and</a:t>
            </a:r>
          </a:p>
          <a:p>
            <a:r>
              <a:rPr lang="en-US" sz="3300" dirty="0"/>
              <a:t>To maximize member involvement in the POLITICAL ACTION process in order to impact policy and laws for the benefit of our members</a:t>
            </a:r>
          </a:p>
          <a:p>
            <a:r>
              <a:rPr lang="en-US" sz="3300" dirty="0"/>
              <a:t>To increase the capacity of our human resource, fiscal and communication SYSTEMS</a:t>
            </a:r>
          </a:p>
          <a:p>
            <a:r>
              <a:rPr lang="en-US" sz="3300" dirty="0"/>
              <a:t>To utilize the best TECHNOLOGY available to collect and share information that will enable effective decision-making.</a:t>
            </a:r>
          </a:p>
          <a:p>
            <a:pPr marL="0" indent="0">
              <a:buNone/>
            </a:pPr>
            <a:endParaRPr lang="en-US" dirty="0"/>
          </a:p>
          <a:p>
            <a:endParaRPr lang="en-US" dirty="0"/>
          </a:p>
        </p:txBody>
      </p:sp>
    </p:spTree>
    <p:extLst>
      <p:ext uri="{BB962C8B-B14F-4D97-AF65-F5344CB8AC3E}">
        <p14:creationId xmlns:p14="http://schemas.microsoft.com/office/powerpoint/2010/main" val="106062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E2D02-3B64-AEAA-A486-483F0742D270}"/>
              </a:ext>
            </a:extLst>
          </p:cNvPr>
          <p:cNvSpPr>
            <a:spLocks noGrp="1"/>
          </p:cNvSpPr>
          <p:nvPr>
            <p:ph type="title"/>
          </p:nvPr>
        </p:nvSpPr>
        <p:spPr>
          <a:xfrm>
            <a:off x="786418" y="990600"/>
            <a:ext cx="2564793" cy="4089400"/>
          </a:xfrm>
        </p:spPr>
        <p:txBody>
          <a:bodyPr>
            <a:normAutofit/>
          </a:bodyPr>
          <a:lstStyle/>
          <a:p>
            <a:r>
              <a:rPr lang="en-US" dirty="0"/>
              <a:t>What are the alignments you see?</a:t>
            </a:r>
            <a:br>
              <a:rPr lang="en-US" dirty="0"/>
            </a:br>
            <a:br>
              <a:rPr lang="en-US" dirty="0"/>
            </a:br>
            <a:r>
              <a:rPr lang="en-US" dirty="0"/>
              <a:t>What are gaps you notice? </a:t>
            </a:r>
          </a:p>
        </p:txBody>
      </p:sp>
      <p:graphicFrame>
        <p:nvGraphicFramePr>
          <p:cNvPr id="4" name="Content Placeholder 3">
            <a:extLst>
              <a:ext uri="{FF2B5EF4-FFF2-40B4-BE49-F238E27FC236}">
                <a16:creationId xmlns:a16="http://schemas.microsoft.com/office/drawing/2014/main" id="{82D6D008-74DD-12CA-3C0D-A1C3BFCFAEF2}"/>
              </a:ext>
            </a:extLst>
          </p:cNvPr>
          <p:cNvGraphicFramePr>
            <a:graphicFrameLocks/>
          </p:cNvGraphicFramePr>
          <p:nvPr>
            <p:extLst>
              <p:ext uri="{D42A27DB-BD31-4B8C-83A1-F6EECF244321}">
                <p14:modId xmlns:p14="http://schemas.microsoft.com/office/powerpoint/2010/main" val="1694696608"/>
              </p:ext>
            </p:extLst>
          </p:nvPr>
        </p:nvGraphicFramePr>
        <p:xfrm>
          <a:off x="3122612" y="0"/>
          <a:ext cx="88392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1925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F86E1-BF98-697D-4BAA-964B86531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AC0D3-C4BA-7C9A-5533-0D90F37C3372}"/>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637AFAA6-C4A9-72FE-AD7B-F071B4E00599}"/>
              </a:ext>
            </a:extLst>
          </p:cNvPr>
          <p:cNvSpPr>
            <a:spLocks noGrp="1"/>
          </p:cNvSpPr>
          <p:nvPr>
            <p:ph idx="1"/>
          </p:nvPr>
        </p:nvSpPr>
        <p:spPr>
          <a:xfrm>
            <a:off x="5027612" y="304800"/>
            <a:ext cx="6968395" cy="6172200"/>
          </a:xfrm>
        </p:spPr>
        <p:txBody>
          <a:bodyPr vert="horz" lIns="0" tIns="45708" rIns="0" bIns="45708" rtlCol="0" anchor="t">
            <a:normAutofit fontScale="62500" lnSpcReduction="20000"/>
          </a:bodyPr>
          <a:lstStyle/>
          <a:p>
            <a:pPr marL="0" indent="0">
              <a:buNone/>
            </a:pPr>
            <a:r>
              <a:rPr lang="en-US" sz="3600" b="1" dirty="0"/>
              <a:t>Stronger bonds and connection:</a:t>
            </a:r>
          </a:p>
          <a:p>
            <a:pPr marL="0" indent="0">
              <a:buNone/>
            </a:pPr>
            <a:r>
              <a:rPr lang="en-US" sz="3600" dirty="0"/>
              <a:t>When people share similar values, they tend to feel more connected and comfortable with each other, which strengthens relationships and fosters trust. </a:t>
            </a:r>
          </a:p>
          <a:p>
            <a:pPr marL="0" indent="0">
              <a:buNone/>
            </a:pPr>
            <a:r>
              <a:rPr lang="en-US" sz="3600" b="1" dirty="0"/>
              <a:t>Improved communication and collaboration:</a:t>
            </a:r>
            <a:endParaRPr lang="en-US" sz="3600" dirty="0"/>
          </a:p>
          <a:p>
            <a:pPr marL="0" indent="0" fontAlgn="ctr">
              <a:buNone/>
            </a:pPr>
            <a:r>
              <a:rPr lang="en-US" sz="3600" dirty="0"/>
              <a:t>A shared understanding purpose can lead to more effective communication and collaboration, as everyone is on the same page about priorities and goals. </a:t>
            </a:r>
          </a:p>
          <a:p>
            <a:pPr marL="0" indent="0">
              <a:buNone/>
            </a:pPr>
            <a:r>
              <a:rPr lang="en-US" sz="3600" b="1" dirty="0"/>
              <a:t>Increased motivation and engagement:</a:t>
            </a:r>
            <a:endParaRPr lang="en-US" sz="3600" dirty="0"/>
          </a:p>
          <a:p>
            <a:pPr marL="0" indent="0" fontAlgn="ctr">
              <a:buNone/>
            </a:pPr>
            <a:r>
              <a:rPr lang="en-US" sz="3600" dirty="0"/>
              <a:t>Knowing that you are working towards a shared purpose can be highly motivating and lead to greater commitment and engagement in the work. </a:t>
            </a:r>
          </a:p>
          <a:p>
            <a:pPr marL="0" indent="0" fontAlgn="ctr">
              <a:buNone/>
            </a:pPr>
            <a:r>
              <a:rPr lang="en-US" sz="3600" b="1" dirty="0"/>
              <a:t>Resilience in challenging situations:</a:t>
            </a:r>
            <a:endParaRPr lang="en-US" sz="3600" dirty="0"/>
          </a:p>
          <a:p>
            <a:pPr marL="0" indent="0">
              <a:buNone/>
            </a:pPr>
            <a:r>
              <a:rPr lang="en-US" sz="3600" dirty="0"/>
              <a:t>During difficult times, a shared sense of purpose can help a group stay focused and united, overcoming obstacles more effectively. </a:t>
            </a:r>
          </a:p>
        </p:txBody>
      </p:sp>
      <p:pic>
        <p:nvPicPr>
          <p:cNvPr id="5" name="Picture 2" descr="A picture containing text, red&#10;&#10;Description automatically generated">
            <a:extLst>
              <a:ext uri="{FF2B5EF4-FFF2-40B4-BE49-F238E27FC236}">
                <a16:creationId xmlns:a16="http://schemas.microsoft.com/office/drawing/2014/main" id="{4E4EF107-D93D-1E1D-81BA-83ECC955C68E}"/>
              </a:ext>
            </a:extLst>
          </p:cNvPr>
          <p:cNvPicPr>
            <a:picLocks noChangeAspect="1" noChangeArrowheads="1"/>
          </p:cNvPicPr>
          <p:nvPr/>
        </p:nvPicPr>
        <p:blipFill rotWithShape="1">
          <a:blip r:embed="rId3"/>
          <a:srcRect l="15931" t="-287" r="14971" b="-287"/>
          <a:stretch/>
        </p:blipFill>
        <p:spPr bwMode="auto">
          <a:xfrm>
            <a:off x="836613" y="1676401"/>
            <a:ext cx="4013784"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206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791465" cy="2680127"/>
          </a:xfrm>
        </p:spPr>
        <p:txBody>
          <a:bodyPr/>
          <a:lstStyle/>
          <a:p>
            <a:r>
              <a:rPr lang="en-US" dirty="0"/>
              <a:t>Shared Values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4242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477175"/>
            <a:ext cx="9782801" cy="1239837"/>
          </a:xfrm>
        </p:spPr>
        <p:txBody>
          <a:bodyPr>
            <a:normAutofit/>
          </a:bodyPr>
          <a:lstStyle/>
          <a:p>
            <a:r>
              <a:rPr lang="en-US">
                <a:cs typeface="Calibri"/>
              </a:rPr>
              <a:t>Core Values</a:t>
            </a:r>
          </a:p>
        </p:txBody>
      </p:sp>
      <p:sp>
        <p:nvSpPr>
          <p:cNvPr id="3" name="Content Placeholder 2"/>
          <p:cNvSpPr>
            <a:spLocks noGrp="1"/>
          </p:cNvSpPr>
          <p:nvPr>
            <p:ph idx="1"/>
          </p:nvPr>
        </p:nvSpPr>
        <p:spPr>
          <a:xfrm>
            <a:off x="379412" y="990600"/>
            <a:ext cx="11412650" cy="4878916"/>
          </a:xfrm>
        </p:spPr>
        <p:txBody>
          <a:bodyPr>
            <a:normAutofit/>
          </a:bodyPr>
          <a:lstStyle/>
          <a:p>
            <a:r>
              <a:rPr lang="en-US" sz="3599" i="1" dirty="0"/>
              <a:t>Core values are the fundamental beliefs of a person or an organization. These guiding principles dictate behavior and can help people understand the difference between right and wrong. These can often be expressed in one or two words. We are taking a moment to consider our core values because they can provide a basis for solidarity in the midst of struggles.</a:t>
            </a:r>
            <a:r>
              <a:rPr lang="en-US" sz="3599" dirty="0"/>
              <a:t> </a:t>
            </a:r>
          </a:p>
        </p:txBody>
      </p:sp>
    </p:spTree>
    <p:extLst>
      <p:ext uri="{BB962C8B-B14F-4D97-AF65-F5344CB8AC3E}">
        <p14:creationId xmlns:p14="http://schemas.microsoft.com/office/powerpoint/2010/main" val="323328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B312-00B9-395B-B159-A9F60B3544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FF8A60-84CA-DB6D-8166-3DB83BF947B4}"/>
              </a:ext>
            </a:extLst>
          </p:cNvPr>
          <p:cNvSpPr>
            <a:spLocks noGrp="1"/>
          </p:cNvSpPr>
          <p:nvPr>
            <p:ph type="title"/>
          </p:nvPr>
        </p:nvSpPr>
        <p:spPr>
          <a:xfrm>
            <a:off x="1203012" y="177801"/>
            <a:ext cx="10173226" cy="806758"/>
          </a:xfrm>
        </p:spPr>
        <p:txBody>
          <a:bodyPr/>
          <a:lstStyle/>
          <a:p>
            <a:r>
              <a:rPr lang="en-US" b="1" dirty="0"/>
              <a:t>Why worry about Shared Values? </a:t>
            </a:r>
          </a:p>
        </p:txBody>
      </p:sp>
      <p:sp>
        <p:nvSpPr>
          <p:cNvPr id="3" name="Content Placeholder 2">
            <a:extLst>
              <a:ext uri="{FF2B5EF4-FFF2-40B4-BE49-F238E27FC236}">
                <a16:creationId xmlns:a16="http://schemas.microsoft.com/office/drawing/2014/main" id="{AAD0D3A2-59CF-BE65-1641-507EA9CB2920}"/>
              </a:ext>
            </a:extLst>
          </p:cNvPr>
          <p:cNvSpPr>
            <a:spLocks noGrp="1"/>
          </p:cNvSpPr>
          <p:nvPr>
            <p:ph idx="1"/>
          </p:nvPr>
        </p:nvSpPr>
        <p:spPr>
          <a:xfrm>
            <a:off x="1203011" y="1301442"/>
            <a:ext cx="10173226" cy="5099358"/>
          </a:xfrm>
        </p:spPr>
        <p:txBody>
          <a:bodyPr>
            <a:normAutofit/>
          </a:bodyPr>
          <a:lstStyle/>
          <a:p>
            <a:pPr marL="0" indent="0">
              <a:buNone/>
            </a:pPr>
            <a:r>
              <a:rPr lang="en-US" dirty="0"/>
              <a:t>Identifying shared values allows groups to communicate more effectively about what matters most and collaborate more deeply. A shared understanding of values allows diverse groups to be more aligned about priorities and goals.  When facing challenges and dilemmas, shared values can help focus a group on making tough decisions that allow their actions to align with an overall purpose. Shared values are key to a strong culture where individuals feel comfortable expressing their opinions, supporting each other, and holding each other accountable. </a:t>
            </a:r>
          </a:p>
          <a:p>
            <a:pPr marL="0" indent="0">
              <a:buNone/>
            </a:pPr>
            <a:endParaRPr lang="en-US" sz="4000" dirty="0"/>
          </a:p>
        </p:txBody>
      </p:sp>
    </p:spTree>
    <p:extLst>
      <p:ext uri="{BB962C8B-B14F-4D97-AF65-F5344CB8AC3E}">
        <p14:creationId xmlns:p14="http://schemas.microsoft.com/office/powerpoint/2010/main" val="758386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FC7A1-CEC7-F42E-E553-A24DE56C7F49}"/>
              </a:ext>
            </a:extLst>
          </p:cNvPr>
          <p:cNvSpPr>
            <a:spLocks noGrp="1"/>
          </p:cNvSpPr>
          <p:nvPr>
            <p:ph type="title"/>
          </p:nvPr>
        </p:nvSpPr>
        <p:spPr>
          <a:xfrm>
            <a:off x="684212" y="152400"/>
            <a:ext cx="10387225" cy="812800"/>
          </a:xfrm>
        </p:spPr>
        <p:txBody>
          <a:bodyPr/>
          <a:lstStyle/>
          <a:p>
            <a:r>
              <a:rPr lang="en-US" dirty="0"/>
              <a:t>DSEA Values (Beliefs)</a:t>
            </a:r>
          </a:p>
        </p:txBody>
      </p:sp>
      <p:sp>
        <p:nvSpPr>
          <p:cNvPr id="3" name="Content Placeholder 2">
            <a:extLst>
              <a:ext uri="{FF2B5EF4-FFF2-40B4-BE49-F238E27FC236}">
                <a16:creationId xmlns:a16="http://schemas.microsoft.com/office/drawing/2014/main" id="{D7D2FCBC-6C78-E463-D92E-C665DADD7FA2}"/>
              </a:ext>
            </a:extLst>
          </p:cNvPr>
          <p:cNvSpPr>
            <a:spLocks noGrp="1"/>
          </p:cNvSpPr>
          <p:nvPr>
            <p:ph idx="1"/>
          </p:nvPr>
        </p:nvSpPr>
        <p:spPr>
          <a:xfrm>
            <a:off x="684212" y="1143000"/>
            <a:ext cx="11049000" cy="5029200"/>
          </a:xfrm>
        </p:spPr>
        <p:txBody>
          <a:bodyPr/>
          <a:lstStyle/>
          <a:p>
            <a:pPr lvl="0"/>
            <a:r>
              <a:rPr lang="en-US" dirty="0"/>
              <a:t>That public education is the best way to provide opportunities for all in a democratic society;</a:t>
            </a:r>
          </a:p>
          <a:p>
            <a:pPr lvl="0"/>
            <a:r>
              <a:rPr lang="en-US" dirty="0"/>
              <a:t>That our members in public education and public health are our most valuable resources. It is through their empowerment and involvement that we will achieve our mission and goals;</a:t>
            </a:r>
          </a:p>
          <a:p>
            <a:pPr lvl="0"/>
            <a:r>
              <a:rPr lang="en-US" dirty="0"/>
              <a:t>That advocacy on behalf of our members and public education is the primary focus of our organization; and</a:t>
            </a:r>
          </a:p>
          <a:p>
            <a:r>
              <a:rPr lang="en-US" dirty="0"/>
              <a:t>That we build relationships based on fairness, dignity and respect.</a:t>
            </a:r>
          </a:p>
        </p:txBody>
      </p:sp>
    </p:spTree>
    <p:extLst>
      <p:ext uri="{BB962C8B-B14F-4D97-AF65-F5344CB8AC3E}">
        <p14:creationId xmlns:p14="http://schemas.microsoft.com/office/powerpoint/2010/main" val="3939611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6141C-F527-2764-1392-05AE0F2DCD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0F65B0-A4B5-215D-76F8-C75A51C2C21C}"/>
              </a:ext>
            </a:extLst>
          </p:cNvPr>
          <p:cNvSpPr>
            <a:spLocks noGrp="1"/>
          </p:cNvSpPr>
          <p:nvPr>
            <p:ph type="title"/>
          </p:nvPr>
        </p:nvSpPr>
        <p:spPr>
          <a:xfrm>
            <a:off x="786418" y="990600"/>
            <a:ext cx="2564793" cy="4089400"/>
          </a:xfrm>
        </p:spPr>
        <p:txBody>
          <a:bodyPr>
            <a:normAutofit/>
          </a:bodyPr>
          <a:lstStyle/>
          <a:p>
            <a:r>
              <a:rPr lang="en-US" dirty="0"/>
              <a:t>What are the alignments you see?</a:t>
            </a:r>
            <a:br>
              <a:rPr lang="en-US" dirty="0"/>
            </a:br>
            <a:br>
              <a:rPr lang="en-US" dirty="0"/>
            </a:br>
            <a:r>
              <a:rPr lang="en-US" dirty="0"/>
              <a:t>What are gaps you notice? </a:t>
            </a:r>
          </a:p>
        </p:txBody>
      </p:sp>
      <p:graphicFrame>
        <p:nvGraphicFramePr>
          <p:cNvPr id="4" name="Content Placeholder 3">
            <a:extLst>
              <a:ext uri="{FF2B5EF4-FFF2-40B4-BE49-F238E27FC236}">
                <a16:creationId xmlns:a16="http://schemas.microsoft.com/office/drawing/2014/main" id="{93709578-ADA3-22A7-1603-2B847EAB0EA3}"/>
              </a:ext>
            </a:extLst>
          </p:cNvPr>
          <p:cNvGraphicFramePr>
            <a:graphicFrameLocks/>
          </p:cNvGraphicFramePr>
          <p:nvPr/>
        </p:nvGraphicFramePr>
        <p:xfrm>
          <a:off x="3122612" y="0"/>
          <a:ext cx="88392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1794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381000"/>
            <a:ext cx="9782801" cy="1239837"/>
          </a:xfrm>
        </p:spPr>
        <p:txBody>
          <a:bodyPr>
            <a:normAutofit/>
          </a:bodyPr>
          <a:lstStyle/>
          <a:p>
            <a:r>
              <a:rPr lang="en-US" dirty="0"/>
              <a:t>Union Values</a:t>
            </a:r>
          </a:p>
        </p:txBody>
      </p:sp>
      <p:sp>
        <p:nvSpPr>
          <p:cNvPr id="3" name="Content Placeholder 2"/>
          <p:cNvSpPr>
            <a:spLocks noGrp="1"/>
          </p:cNvSpPr>
          <p:nvPr>
            <p:ph idx="1"/>
          </p:nvPr>
        </p:nvSpPr>
        <p:spPr>
          <a:xfrm>
            <a:off x="3884611" y="1145033"/>
            <a:ext cx="7809759" cy="4723425"/>
          </a:xfrm>
        </p:spPr>
        <p:txBody>
          <a:bodyPr>
            <a:normAutofit fontScale="92500"/>
          </a:bodyPr>
          <a:lstStyle/>
          <a:p>
            <a:pPr marL="0" indent="0">
              <a:buNone/>
            </a:pPr>
            <a:r>
              <a:rPr lang="en-US" sz="3599" dirty="0"/>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pic>
        <p:nvPicPr>
          <p:cNvPr id="4" name="Picture 3"/>
          <p:cNvPicPr>
            <a:picLocks noChangeAspect="1"/>
          </p:cNvPicPr>
          <p:nvPr/>
        </p:nvPicPr>
        <p:blipFill rotWithShape="1">
          <a:blip r:embed="rId2"/>
          <a:srcRect l="11844" t="49042" r="42482" b="21383"/>
          <a:stretch/>
        </p:blipFill>
        <p:spPr>
          <a:xfrm>
            <a:off x="-6547520" y="1521423"/>
            <a:ext cx="9812004" cy="4235617"/>
          </a:xfrm>
          <a:prstGeom prst="rect">
            <a:avLst/>
          </a:prstGeom>
        </p:spPr>
      </p:pic>
    </p:spTree>
    <p:extLst>
      <p:ext uri="{BB962C8B-B14F-4D97-AF65-F5344CB8AC3E}">
        <p14:creationId xmlns:p14="http://schemas.microsoft.com/office/powerpoint/2010/main" val="3555633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9456" t="27305" r="26004" b="18795"/>
          <a:stretch/>
        </p:blipFill>
        <p:spPr>
          <a:xfrm>
            <a:off x="643398" y="-238094"/>
            <a:ext cx="11545427" cy="6428223"/>
          </a:xfrm>
          <a:prstGeom prst="rect">
            <a:avLst/>
          </a:prstGeom>
        </p:spPr>
      </p:pic>
      <p:sp>
        <p:nvSpPr>
          <p:cNvPr id="2" name="Title 1"/>
          <p:cNvSpPr>
            <a:spLocks noGrp="1"/>
          </p:cNvSpPr>
          <p:nvPr>
            <p:ph type="title"/>
          </p:nvPr>
        </p:nvSpPr>
        <p:spPr>
          <a:xfrm>
            <a:off x="927411" y="3856272"/>
            <a:ext cx="10373750" cy="980405"/>
          </a:xfrm>
        </p:spPr>
        <p:txBody>
          <a:bodyPr>
            <a:normAutofit fontScale="90000"/>
          </a:bodyPr>
          <a:lstStyle/>
          <a:p>
            <a:pPr algn="ctr"/>
            <a:r>
              <a:rPr lang="en-US" dirty="0"/>
              <a:t>What do you think are the 5 most important values from this list that are exemplified by this Board? </a:t>
            </a:r>
            <a:br>
              <a:rPr lang="en-US" dirty="0"/>
            </a:br>
            <a:r>
              <a:rPr lang="en-US" dirty="0"/>
              <a:t>What are specific examples of that? </a:t>
            </a:r>
          </a:p>
        </p:txBody>
      </p:sp>
    </p:spTree>
    <p:extLst>
      <p:ext uri="{BB962C8B-B14F-4D97-AF65-F5344CB8AC3E}">
        <p14:creationId xmlns:p14="http://schemas.microsoft.com/office/powerpoint/2010/main" val="378198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304800"/>
            <a:ext cx="9782801" cy="1239837"/>
          </a:xfrm>
        </p:spPr>
        <p:txBody>
          <a:bodyPr>
            <a:normAutofit/>
          </a:bodyPr>
          <a:lstStyle/>
          <a:p>
            <a:r>
              <a:rPr lang="en-US" dirty="0"/>
              <a:t>Report Out</a:t>
            </a:r>
          </a:p>
        </p:txBody>
      </p:sp>
      <p:sp>
        <p:nvSpPr>
          <p:cNvPr id="3" name="Content Placeholder 2"/>
          <p:cNvSpPr>
            <a:spLocks noGrp="1"/>
          </p:cNvSpPr>
          <p:nvPr>
            <p:ph idx="1"/>
          </p:nvPr>
        </p:nvSpPr>
        <p:spPr>
          <a:xfrm>
            <a:off x="4494211" y="1521423"/>
            <a:ext cx="7200159" cy="4347035"/>
          </a:xfrm>
        </p:spPr>
        <p:txBody>
          <a:bodyPr>
            <a:normAutofit/>
          </a:bodyPr>
          <a:lstStyle/>
          <a:p>
            <a:r>
              <a:rPr lang="en-US" sz="3999" dirty="0"/>
              <a:t>Each table shares list of values.  </a:t>
            </a:r>
          </a:p>
          <a:p>
            <a:r>
              <a:rPr lang="en-US" sz="3999" dirty="0"/>
              <a:t>Listen as tables share out specific actions and only add new ones.</a:t>
            </a:r>
          </a:p>
          <a:p>
            <a:r>
              <a:rPr lang="en-US" sz="3999" dirty="0"/>
              <a:t>What do you notice?</a:t>
            </a:r>
          </a:p>
        </p:txBody>
      </p:sp>
      <p:pic>
        <p:nvPicPr>
          <p:cNvPr id="4" name="Picture 3"/>
          <p:cNvPicPr>
            <a:picLocks noChangeAspect="1"/>
          </p:cNvPicPr>
          <p:nvPr/>
        </p:nvPicPr>
        <p:blipFill rotWithShape="1">
          <a:blip r:embed="rId2"/>
          <a:srcRect l="11844" t="49042" r="42482" b="21383"/>
          <a:stretch/>
        </p:blipFill>
        <p:spPr>
          <a:xfrm>
            <a:off x="-5564188" y="1521423"/>
            <a:ext cx="9812004" cy="4235617"/>
          </a:xfrm>
          <a:prstGeom prst="rect">
            <a:avLst/>
          </a:prstGeom>
        </p:spPr>
      </p:pic>
    </p:spTree>
    <p:extLst>
      <p:ext uri="{BB962C8B-B14F-4D97-AF65-F5344CB8AC3E}">
        <p14:creationId xmlns:p14="http://schemas.microsoft.com/office/powerpoint/2010/main" val="423712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8DFDB-3307-EA33-2BAE-1B14DAFA9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5AA08A-6053-BDAF-438B-02D526849498}"/>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3E3EA2AB-9CCC-B304-AE7C-1E25DCD96A6B}"/>
              </a:ext>
            </a:extLst>
          </p:cNvPr>
          <p:cNvSpPr>
            <a:spLocks noGrp="1"/>
          </p:cNvSpPr>
          <p:nvPr>
            <p:ph idx="1"/>
          </p:nvPr>
        </p:nvSpPr>
        <p:spPr>
          <a:xfrm>
            <a:off x="5027612" y="304800"/>
            <a:ext cx="6968395" cy="6172200"/>
          </a:xfrm>
        </p:spPr>
        <p:txBody>
          <a:bodyPr vert="horz" lIns="0" tIns="45708" rIns="0" bIns="45708" rtlCol="0" anchor="t">
            <a:normAutofit fontScale="70000" lnSpcReduction="20000"/>
          </a:bodyPr>
          <a:lstStyle/>
          <a:p>
            <a:pPr marL="0" indent="0">
              <a:buNone/>
            </a:pPr>
            <a:r>
              <a:rPr lang="en-US" sz="3600" b="1" dirty="0"/>
              <a:t>Improved communication and collaboration:</a:t>
            </a:r>
            <a:endParaRPr lang="en-US" sz="3600" dirty="0"/>
          </a:p>
          <a:p>
            <a:pPr marL="0" indent="0" fontAlgn="ctr">
              <a:buNone/>
            </a:pPr>
            <a:r>
              <a:rPr lang="en-US" sz="3600" dirty="0"/>
              <a:t>A shared understanding of values can lead to more effective communication and collaboration, as everyone is on the same page about priorities and goals. </a:t>
            </a:r>
          </a:p>
          <a:p>
            <a:pPr marL="0" indent="0">
              <a:buNone/>
            </a:pPr>
            <a:endParaRPr lang="en-US" sz="3600" b="1" dirty="0"/>
          </a:p>
          <a:p>
            <a:pPr marL="0" indent="0">
              <a:buNone/>
            </a:pPr>
            <a:r>
              <a:rPr lang="en-US" sz="3600" b="1" dirty="0"/>
              <a:t>Better decision-making:</a:t>
            </a:r>
            <a:endParaRPr lang="en-US" sz="3600" dirty="0"/>
          </a:p>
          <a:p>
            <a:pPr marL="0" indent="0" fontAlgn="ctr">
              <a:buNone/>
            </a:pPr>
            <a:r>
              <a:rPr lang="en-US" sz="3600" dirty="0"/>
              <a:t>When faced with challenges or dilemmas, shared values can act as a guiding principle to make decisions that align with the group's overall purpose. </a:t>
            </a:r>
          </a:p>
          <a:p>
            <a:pPr marL="0" indent="0">
              <a:buNone/>
            </a:pPr>
            <a:endParaRPr lang="en-US" sz="3600" b="1" dirty="0"/>
          </a:p>
          <a:p>
            <a:pPr marL="0" indent="0">
              <a:buNone/>
            </a:pPr>
            <a:r>
              <a:rPr lang="en-US" sz="3600" b="1" dirty="0"/>
              <a:t>Positive team dynamics:</a:t>
            </a:r>
            <a:endParaRPr lang="en-US" sz="3600" dirty="0"/>
          </a:p>
          <a:p>
            <a:pPr marL="0" indent="0" fontAlgn="ctr">
              <a:buNone/>
            </a:pPr>
            <a:r>
              <a:rPr lang="en-US" sz="3600" dirty="0"/>
              <a:t>Shared values contribute to a more positive and supportive team environment, where individuals feel comfortable expressing their opinions and supporting each other. </a:t>
            </a:r>
          </a:p>
        </p:txBody>
      </p:sp>
      <p:pic>
        <p:nvPicPr>
          <p:cNvPr id="5" name="Picture 2" descr="A picture containing text, red&#10;&#10;Description automatically generated">
            <a:extLst>
              <a:ext uri="{FF2B5EF4-FFF2-40B4-BE49-F238E27FC236}">
                <a16:creationId xmlns:a16="http://schemas.microsoft.com/office/drawing/2014/main" id="{059126F4-9C04-FC87-A2BE-241C79F06883}"/>
              </a:ext>
            </a:extLst>
          </p:cNvPr>
          <p:cNvPicPr>
            <a:picLocks noChangeAspect="1" noChangeArrowheads="1"/>
          </p:cNvPicPr>
          <p:nvPr/>
        </p:nvPicPr>
        <p:blipFill rotWithShape="1">
          <a:blip r:embed="rId3"/>
          <a:srcRect l="15931" t="-287" r="14971" b="-287"/>
          <a:stretch/>
        </p:blipFill>
        <p:spPr bwMode="auto">
          <a:xfrm>
            <a:off x="836613" y="1676401"/>
            <a:ext cx="4013784"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79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299485" y="609600"/>
            <a:ext cx="7368006" cy="5486400"/>
          </a:xfrm>
        </p:spPr>
        <p:txBody>
          <a:bodyPr vert="horz" lIns="0" tIns="45708" rIns="0" bIns="45708" rtlCol="0" anchor="t">
            <a:normAutofit fontScale="85000" lnSpcReduction="10000"/>
          </a:bodyPr>
          <a:lstStyle/>
          <a:p>
            <a:pPr fontAlgn="base">
              <a:lnSpc>
                <a:spcPct val="100000"/>
              </a:lnSpc>
            </a:pPr>
            <a:r>
              <a:rPr lang="en-US" sz="3200" dirty="0"/>
              <a:t>Ideally – The purpose of Unions is to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 </a:t>
            </a:r>
          </a:p>
          <a:p>
            <a:pPr fontAlgn="base">
              <a:lnSpc>
                <a:spcPct val="100000"/>
              </a:lnSpc>
            </a:pPr>
            <a:r>
              <a:rPr lang="en-US" sz="3200" dirty="0"/>
              <a:t>However, without INTENTIONAL APPLICATION of our stated values to dismantling systems of oppression we make no forward movement </a:t>
            </a:r>
            <a:r>
              <a:rPr lang="en-US" sz="3200" dirty="0" err="1"/>
              <a:t>movement</a:t>
            </a:r>
            <a:r>
              <a:rPr lang="en-US" sz="3200" dirty="0"/>
              <a:t>. </a:t>
            </a:r>
          </a:p>
        </p:txBody>
      </p:sp>
      <p:pic>
        <p:nvPicPr>
          <p:cNvPr id="5" name="Picture 2" descr="A picture containing text, red&#10;&#10;Description automatically generated">
            <a:extLst>
              <a:ext uri="{FF2B5EF4-FFF2-40B4-BE49-F238E27FC236}">
                <a16:creationId xmlns:a16="http://schemas.microsoft.com/office/drawing/2014/main" id="{DA43F981-2D4F-A2E3-9F0E-E944D1792934}"/>
              </a:ext>
            </a:extLst>
          </p:cNvPr>
          <p:cNvPicPr>
            <a:picLocks noChangeAspect="1" noChangeArrowheads="1"/>
          </p:cNvPicPr>
          <p:nvPr/>
        </p:nvPicPr>
        <p:blipFill rotWithShape="1">
          <a:blip r:embed="rId3"/>
          <a:srcRect l="15931" t="-287" r="14971" b="-287"/>
          <a:stretch/>
        </p:blipFill>
        <p:spPr bwMode="auto">
          <a:xfrm>
            <a:off x="836612" y="1676401"/>
            <a:ext cx="3462873"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24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Walking Our Values: Focus on Social Justice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8692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FC692-A7B3-BA85-F6DA-FC8504B90790}"/>
              </a:ext>
            </a:extLst>
          </p:cNvPr>
          <p:cNvSpPr>
            <a:spLocks noGrp="1"/>
          </p:cNvSpPr>
          <p:nvPr>
            <p:ph type="title"/>
          </p:nvPr>
        </p:nvSpPr>
        <p:spPr/>
        <p:txBody>
          <a:bodyPr/>
          <a:lstStyle/>
          <a:p>
            <a:r>
              <a:rPr lang="en-US" dirty="0"/>
              <a:t>NEA’s Definition of Social Justice</a:t>
            </a:r>
          </a:p>
        </p:txBody>
      </p:sp>
      <p:sp>
        <p:nvSpPr>
          <p:cNvPr id="3" name="Content Placeholder 2">
            <a:extLst>
              <a:ext uri="{FF2B5EF4-FFF2-40B4-BE49-F238E27FC236}">
                <a16:creationId xmlns:a16="http://schemas.microsoft.com/office/drawing/2014/main" id="{22F0E436-C3EB-7154-A2C2-50EA4099F56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0843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FA792-3855-09BF-9D66-BA17EB52AE92}"/>
              </a:ext>
            </a:extLst>
          </p:cNvPr>
          <p:cNvSpPr>
            <a:spLocks noGrp="1"/>
          </p:cNvSpPr>
          <p:nvPr>
            <p:ph type="title"/>
          </p:nvPr>
        </p:nvSpPr>
        <p:spPr>
          <a:xfrm>
            <a:off x="684212" y="-152400"/>
            <a:ext cx="9782801" cy="1239837"/>
          </a:xfrm>
        </p:spPr>
        <p:txBody>
          <a:bodyPr/>
          <a:lstStyle/>
          <a:p>
            <a:r>
              <a:rPr lang="en-US" dirty="0"/>
              <a:t>Values that Social Justice Boards Hold</a:t>
            </a:r>
          </a:p>
        </p:txBody>
      </p:sp>
      <p:sp>
        <p:nvSpPr>
          <p:cNvPr id="3" name="Content Placeholder 2">
            <a:extLst>
              <a:ext uri="{FF2B5EF4-FFF2-40B4-BE49-F238E27FC236}">
                <a16:creationId xmlns:a16="http://schemas.microsoft.com/office/drawing/2014/main" id="{FCE712AE-CAEF-24C1-DED2-25EFC0D7CF5F}"/>
              </a:ext>
            </a:extLst>
          </p:cNvPr>
          <p:cNvSpPr>
            <a:spLocks noGrp="1"/>
          </p:cNvSpPr>
          <p:nvPr>
            <p:ph idx="1"/>
          </p:nvPr>
        </p:nvSpPr>
        <p:spPr>
          <a:xfrm>
            <a:off x="1293812" y="1371600"/>
            <a:ext cx="10082425" cy="4800600"/>
          </a:xfrm>
        </p:spPr>
        <p:txBody>
          <a:bodyPr/>
          <a:lstStyle/>
          <a:p>
            <a:r>
              <a:rPr lang="en-US" dirty="0"/>
              <a:t>Calling People in Not Out</a:t>
            </a:r>
          </a:p>
          <a:p>
            <a:r>
              <a:rPr lang="en-US" dirty="0"/>
              <a:t>Accountability through Collective Action</a:t>
            </a:r>
          </a:p>
          <a:p>
            <a:r>
              <a:rPr lang="en-US" sz="2799" dirty="0"/>
              <a:t>Take risks, Make mistakes, Learn, and Persevere</a:t>
            </a:r>
          </a:p>
          <a:p>
            <a:r>
              <a:rPr lang="en-US" sz="2799" dirty="0"/>
              <a:t>Mutual Interest</a:t>
            </a:r>
          </a:p>
          <a:p>
            <a:r>
              <a:rPr lang="en-US" sz="2799" dirty="0"/>
              <a:t>Enough for All</a:t>
            </a:r>
          </a:p>
          <a:p>
            <a:r>
              <a:rPr lang="en-US" sz="2799" dirty="0"/>
              <a:t>Growing is Good</a:t>
            </a:r>
          </a:p>
          <a:p>
            <a:endParaRPr lang="en-US" sz="2799" dirty="0"/>
          </a:p>
          <a:p>
            <a:endParaRPr lang="en-US" dirty="0"/>
          </a:p>
        </p:txBody>
      </p:sp>
    </p:spTree>
    <p:extLst>
      <p:ext uri="{BB962C8B-B14F-4D97-AF65-F5344CB8AC3E}">
        <p14:creationId xmlns:p14="http://schemas.microsoft.com/office/powerpoint/2010/main" val="2486541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81000"/>
            <a:ext cx="9782801" cy="1239837"/>
          </a:xfrm>
        </p:spPr>
        <p:txBody>
          <a:bodyPr>
            <a:normAutofit/>
          </a:bodyPr>
          <a:lstStyle/>
          <a:p>
            <a:r>
              <a:rPr lang="en-US" dirty="0">
                <a:cs typeface="Calibri"/>
              </a:rPr>
              <a:t>Walk the Line Activity</a:t>
            </a:r>
          </a:p>
        </p:txBody>
      </p:sp>
      <p:sp>
        <p:nvSpPr>
          <p:cNvPr id="3" name="Content Placeholder 2"/>
          <p:cNvSpPr>
            <a:spLocks noGrp="1"/>
          </p:cNvSpPr>
          <p:nvPr>
            <p:ph idx="1"/>
          </p:nvPr>
        </p:nvSpPr>
        <p:spPr>
          <a:xfrm>
            <a:off x="455612" y="752899"/>
            <a:ext cx="11412650" cy="4878916"/>
          </a:xfrm>
        </p:spPr>
        <p:txBody>
          <a:bodyPr>
            <a:normAutofit/>
          </a:bodyPr>
          <a:lstStyle/>
          <a:p>
            <a:r>
              <a:rPr lang="en-US" dirty="0"/>
              <a:t> </a:t>
            </a:r>
            <a:r>
              <a:rPr lang="en-US" sz="2799" dirty="0"/>
              <a:t>There will be six rounds</a:t>
            </a:r>
          </a:p>
          <a:p>
            <a:r>
              <a:rPr lang="en-US" sz="2799" dirty="0"/>
              <a:t>Listen to the union value statement, a description, and a short statement.</a:t>
            </a:r>
          </a:p>
          <a:p>
            <a:r>
              <a:rPr lang="en-US" sz="2799" dirty="0"/>
              <a:t>Based on how you have seen </a:t>
            </a:r>
            <a:r>
              <a:rPr lang="en-US" sz="2799" b="1" dirty="0"/>
              <a:t>your board </a:t>
            </a:r>
            <a:r>
              <a:rPr lang="en-US" sz="2799" dirty="0"/>
              <a:t>live into this stated value, you will move on the line toward “Strongly Agree” or Strongly Disagree”</a:t>
            </a:r>
          </a:p>
          <a:p>
            <a:r>
              <a:rPr lang="en-US" sz="2799" dirty="0"/>
              <a:t>Keep in mind, this is a reflection activity. People may feel very differently about the values and how they see our work. The variety of perspectives is important.</a:t>
            </a:r>
          </a:p>
        </p:txBody>
      </p:sp>
      <p:pic>
        <p:nvPicPr>
          <p:cNvPr id="4" name="Picture 3"/>
          <p:cNvPicPr>
            <a:picLocks noChangeAspect="1"/>
          </p:cNvPicPr>
          <p:nvPr/>
        </p:nvPicPr>
        <p:blipFill rotWithShape="1">
          <a:blip r:embed="rId2"/>
          <a:srcRect l="2128" t="21986" r="7683" b="66883"/>
          <a:stretch/>
        </p:blipFill>
        <p:spPr>
          <a:xfrm>
            <a:off x="-915988" y="5263737"/>
            <a:ext cx="19375153" cy="1594263"/>
          </a:xfrm>
          <a:prstGeom prst="rect">
            <a:avLst/>
          </a:prstGeom>
        </p:spPr>
      </p:pic>
    </p:spTree>
    <p:extLst>
      <p:ext uri="{BB962C8B-B14F-4D97-AF65-F5344CB8AC3E}">
        <p14:creationId xmlns:p14="http://schemas.microsoft.com/office/powerpoint/2010/main" val="1460582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57200"/>
            <a:ext cx="9782801" cy="1239837"/>
          </a:xfrm>
        </p:spPr>
        <p:txBody>
          <a:bodyPr>
            <a:normAutofit/>
          </a:bodyPr>
          <a:lstStyle/>
          <a:p>
            <a:r>
              <a:rPr lang="en-US" dirty="0">
                <a:cs typeface="Calibri"/>
              </a:rPr>
              <a:t>Walk the Line Activity – Round 1</a:t>
            </a:r>
          </a:p>
        </p:txBody>
      </p:sp>
      <p:sp>
        <p:nvSpPr>
          <p:cNvPr id="3" name="Content Placeholder 2"/>
          <p:cNvSpPr>
            <a:spLocks noGrp="1"/>
          </p:cNvSpPr>
          <p:nvPr>
            <p:ph idx="1"/>
          </p:nvPr>
        </p:nvSpPr>
        <p:spPr>
          <a:xfrm>
            <a:off x="608012" y="989542"/>
            <a:ext cx="11086360" cy="4878916"/>
          </a:xfrm>
        </p:spPr>
        <p:txBody>
          <a:bodyPr>
            <a:normAutofit/>
          </a:bodyPr>
          <a:lstStyle/>
          <a:p>
            <a:pPr marL="0" indent="0">
              <a:buNone/>
            </a:pPr>
            <a:r>
              <a:rPr lang="en-US" sz="2799" dirty="0"/>
              <a:t>Calling People In Not Out</a:t>
            </a:r>
          </a:p>
          <a:p>
            <a:r>
              <a:rPr lang="en-US" sz="2799" dirty="0"/>
              <a:t>Calling people in means trying to create a culture and community that people actually want to be a part of. Calling people in means we don’t shame or blame. It requires direct, specific and compassionate communication with one another. We all have space to grow, and calling people in is how we support one another through growth.</a:t>
            </a:r>
          </a:p>
          <a:p>
            <a:r>
              <a:rPr lang="en-US" sz="2799" dirty="0"/>
              <a:t> STATEMENT: Our board calls one another in when we need to communicate within our affiliate and with other white people.</a:t>
            </a:r>
          </a:p>
        </p:txBody>
      </p:sp>
      <p:pic>
        <p:nvPicPr>
          <p:cNvPr id="4" name="Picture 3"/>
          <p:cNvPicPr>
            <a:picLocks noChangeAspect="1"/>
          </p:cNvPicPr>
          <p:nvPr/>
        </p:nvPicPr>
        <p:blipFill rotWithShape="1">
          <a:blip r:embed="rId2"/>
          <a:srcRect l="2128" t="21986" r="7683" b="66883"/>
          <a:stretch/>
        </p:blipFill>
        <p:spPr>
          <a:xfrm>
            <a:off x="-992188" y="5286149"/>
            <a:ext cx="19375153" cy="1594263"/>
          </a:xfrm>
          <a:prstGeom prst="rect">
            <a:avLst/>
          </a:prstGeom>
        </p:spPr>
      </p:pic>
    </p:spTree>
    <p:extLst>
      <p:ext uri="{BB962C8B-B14F-4D97-AF65-F5344CB8AC3E}">
        <p14:creationId xmlns:p14="http://schemas.microsoft.com/office/powerpoint/2010/main" val="448363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57200"/>
            <a:ext cx="9782801" cy="1239837"/>
          </a:xfrm>
        </p:spPr>
        <p:txBody>
          <a:bodyPr>
            <a:normAutofit/>
          </a:bodyPr>
          <a:lstStyle/>
          <a:p>
            <a:r>
              <a:rPr lang="en-US" dirty="0">
                <a:cs typeface="Calibri"/>
              </a:rPr>
              <a:t>Walk the Line Activity – Round 2</a:t>
            </a:r>
          </a:p>
        </p:txBody>
      </p:sp>
      <p:sp>
        <p:nvSpPr>
          <p:cNvPr id="3" name="Content Placeholder 2"/>
          <p:cNvSpPr>
            <a:spLocks noGrp="1"/>
          </p:cNvSpPr>
          <p:nvPr>
            <p:ph idx="1"/>
          </p:nvPr>
        </p:nvSpPr>
        <p:spPr>
          <a:xfrm>
            <a:off x="608012" y="782637"/>
            <a:ext cx="11184050" cy="4878916"/>
          </a:xfrm>
        </p:spPr>
        <p:txBody>
          <a:bodyPr>
            <a:normAutofit/>
          </a:bodyPr>
          <a:lstStyle/>
          <a:p>
            <a:pPr marL="0" indent="0">
              <a:buNone/>
            </a:pPr>
            <a:r>
              <a:rPr lang="en-US" sz="2799" dirty="0"/>
              <a:t>Accountability through Collective Action</a:t>
            </a:r>
          </a:p>
          <a:p>
            <a:r>
              <a:rPr lang="en-US" sz="2799" dirty="0"/>
              <a:t>Collective actions means that we look to build a movement of people. Individual transformation is not enough. This is done through building accountability relationships with groups of people who experience race, class, and gender oppression, groups who are doing social justice work and who are accountable to a group of people. We don’t wait to be asked to take action to organize people who hold greater privilege in social justice actions. </a:t>
            </a:r>
          </a:p>
          <a:p>
            <a:r>
              <a:rPr lang="en-US" sz="2799" dirty="0"/>
              <a:t>STATEMENT: Our affiliate is taking accountable collective action on a regular basis.</a:t>
            </a:r>
          </a:p>
        </p:txBody>
      </p:sp>
      <p:pic>
        <p:nvPicPr>
          <p:cNvPr id="4" name="Picture 3"/>
          <p:cNvPicPr>
            <a:picLocks noChangeAspect="1"/>
          </p:cNvPicPr>
          <p:nvPr/>
        </p:nvPicPr>
        <p:blipFill rotWithShape="1">
          <a:blip r:embed="rId2"/>
          <a:srcRect l="2128" t="21986" r="7683" b="66883"/>
          <a:stretch/>
        </p:blipFill>
        <p:spPr>
          <a:xfrm>
            <a:off x="-992188" y="5307127"/>
            <a:ext cx="19375153" cy="1594263"/>
          </a:xfrm>
          <a:prstGeom prst="rect">
            <a:avLst/>
          </a:prstGeom>
        </p:spPr>
      </p:pic>
    </p:spTree>
    <p:extLst>
      <p:ext uri="{BB962C8B-B14F-4D97-AF65-F5344CB8AC3E}">
        <p14:creationId xmlns:p14="http://schemas.microsoft.com/office/powerpoint/2010/main" val="122250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457200"/>
            <a:ext cx="9782801" cy="1239837"/>
          </a:xfrm>
        </p:spPr>
        <p:txBody>
          <a:bodyPr>
            <a:normAutofit/>
          </a:bodyPr>
          <a:lstStyle/>
          <a:p>
            <a:r>
              <a:rPr lang="en-US" dirty="0">
                <a:cs typeface="Calibri"/>
              </a:rPr>
              <a:t>Walk the Line Activity – Round 3 </a:t>
            </a:r>
          </a:p>
        </p:txBody>
      </p:sp>
      <p:sp>
        <p:nvSpPr>
          <p:cNvPr id="3" name="Content Placeholder 2"/>
          <p:cNvSpPr>
            <a:spLocks noGrp="1"/>
          </p:cNvSpPr>
          <p:nvPr>
            <p:ph idx="1"/>
          </p:nvPr>
        </p:nvSpPr>
        <p:spPr>
          <a:xfrm>
            <a:off x="455612" y="759309"/>
            <a:ext cx="11479772" cy="4878916"/>
          </a:xfrm>
        </p:spPr>
        <p:txBody>
          <a:bodyPr>
            <a:normAutofit/>
          </a:bodyPr>
          <a:lstStyle/>
          <a:p>
            <a:pPr marL="0" indent="0">
              <a:buNone/>
            </a:pPr>
            <a:r>
              <a:rPr lang="en-US" sz="2799" dirty="0"/>
              <a:t>Taking risks, making mistakes, learn, and keep going.</a:t>
            </a:r>
          </a:p>
          <a:p>
            <a:r>
              <a:rPr lang="en-US" sz="2799" dirty="0"/>
              <a:t>Making mistakes is part of life, and we know we have to be outside of our comfort zones in order to make change. Even when we take on real risk, we know that the risk is always greater for people with gender, race, and class oppression. When we make mistakes, we want to reflect and stay in motion. We cannot let making mistakes prevent us from continuing our work. When others make mistakes, we do not shame, blame or exile.</a:t>
            </a:r>
          </a:p>
          <a:p>
            <a:r>
              <a:rPr lang="en-US" sz="2799" dirty="0"/>
              <a:t>STATEMENT: Our affiliate stays in the process of taking action, receiving feedback and staying in motion. We support one another through our mistakes.</a:t>
            </a:r>
          </a:p>
        </p:txBody>
      </p:sp>
      <p:pic>
        <p:nvPicPr>
          <p:cNvPr id="4" name="Picture 3"/>
          <p:cNvPicPr>
            <a:picLocks noChangeAspect="1"/>
          </p:cNvPicPr>
          <p:nvPr/>
        </p:nvPicPr>
        <p:blipFill rotWithShape="1">
          <a:blip r:embed="rId2"/>
          <a:srcRect l="2128" t="21986" r="7683" b="66883"/>
          <a:stretch/>
        </p:blipFill>
        <p:spPr>
          <a:xfrm>
            <a:off x="-1068388" y="5413890"/>
            <a:ext cx="19375153" cy="1444110"/>
          </a:xfrm>
          <a:prstGeom prst="rect">
            <a:avLst/>
          </a:prstGeom>
        </p:spPr>
      </p:pic>
    </p:spTree>
    <p:extLst>
      <p:ext uri="{BB962C8B-B14F-4D97-AF65-F5344CB8AC3E}">
        <p14:creationId xmlns:p14="http://schemas.microsoft.com/office/powerpoint/2010/main" val="2749695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57200"/>
            <a:ext cx="9782801" cy="1239837"/>
          </a:xfrm>
        </p:spPr>
        <p:txBody>
          <a:bodyPr>
            <a:normAutofit/>
          </a:bodyPr>
          <a:lstStyle/>
          <a:p>
            <a:r>
              <a:rPr lang="en-US" dirty="0">
                <a:cs typeface="Calibri"/>
              </a:rPr>
              <a:t>Walk the Line Activity – Round 4</a:t>
            </a:r>
          </a:p>
        </p:txBody>
      </p:sp>
      <p:sp>
        <p:nvSpPr>
          <p:cNvPr id="3" name="Content Placeholder 2"/>
          <p:cNvSpPr>
            <a:spLocks noGrp="1"/>
          </p:cNvSpPr>
          <p:nvPr>
            <p:ph idx="1"/>
          </p:nvPr>
        </p:nvSpPr>
        <p:spPr>
          <a:xfrm>
            <a:off x="455612" y="1066800"/>
            <a:ext cx="11412650" cy="4878916"/>
          </a:xfrm>
        </p:spPr>
        <p:txBody>
          <a:bodyPr>
            <a:normAutofit/>
          </a:bodyPr>
          <a:lstStyle/>
          <a:p>
            <a:pPr marL="0" indent="0">
              <a:buNone/>
            </a:pPr>
            <a:r>
              <a:rPr lang="en-US" sz="2799" dirty="0"/>
              <a:t>Mutual Interest</a:t>
            </a:r>
          </a:p>
          <a:p>
            <a:r>
              <a:rPr lang="en-US" sz="2799" dirty="0"/>
              <a:t>Social justice isn’t something we help only people who experience race, class, and gender oppression with. The system of white supremacy harms all of us—including white people, though in very different ways than people of color. We need to get clear with ourselves about what we have to gain through this fight.</a:t>
            </a:r>
          </a:p>
          <a:p>
            <a:r>
              <a:rPr lang="en-US" sz="2799" dirty="0"/>
              <a:t>STATEMENT: Our affiliate and members are clear on our mutual interest. We’ve spent time getting clear on what’s at stake for us as individuals and as a group</a:t>
            </a:r>
          </a:p>
        </p:txBody>
      </p:sp>
      <p:pic>
        <p:nvPicPr>
          <p:cNvPr id="4" name="Picture 3"/>
          <p:cNvPicPr>
            <a:picLocks noChangeAspect="1"/>
          </p:cNvPicPr>
          <p:nvPr/>
        </p:nvPicPr>
        <p:blipFill rotWithShape="1">
          <a:blip r:embed="rId2"/>
          <a:srcRect l="2128" t="21986" r="7683" b="66883"/>
          <a:stretch/>
        </p:blipFill>
        <p:spPr>
          <a:xfrm>
            <a:off x="-839788" y="5263737"/>
            <a:ext cx="19375153" cy="1594263"/>
          </a:xfrm>
          <a:prstGeom prst="rect">
            <a:avLst/>
          </a:prstGeom>
        </p:spPr>
      </p:pic>
    </p:spTree>
    <p:extLst>
      <p:ext uri="{BB962C8B-B14F-4D97-AF65-F5344CB8AC3E}">
        <p14:creationId xmlns:p14="http://schemas.microsoft.com/office/powerpoint/2010/main" val="247145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19919"/>
            <a:ext cx="9782801" cy="1239837"/>
          </a:xfrm>
        </p:spPr>
        <p:txBody>
          <a:bodyPr>
            <a:normAutofit/>
          </a:bodyPr>
          <a:lstStyle/>
          <a:p>
            <a:r>
              <a:rPr lang="en-US" dirty="0">
                <a:cs typeface="Calibri"/>
              </a:rPr>
              <a:t>Walk the Line Activity – Round 5</a:t>
            </a:r>
          </a:p>
        </p:txBody>
      </p:sp>
      <p:sp>
        <p:nvSpPr>
          <p:cNvPr id="3" name="Content Placeholder 2"/>
          <p:cNvSpPr>
            <a:spLocks noGrp="1"/>
          </p:cNvSpPr>
          <p:nvPr>
            <p:ph idx="1"/>
          </p:nvPr>
        </p:nvSpPr>
        <p:spPr>
          <a:xfrm>
            <a:off x="684212" y="838200"/>
            <a:ext cx="11107850" cy="4878916"/>
          </a:xfrm>
        </p:spPr>
        <p:txBody>
          <a:bodyPr>
            <a:normAutofit/>
          </a:bodyPr>
          <a:lstStyle/>
          <a:p>
            <a:pPr marL="0" indent="0">
              <a:buNone/>
            </a:pPr>
            <a:r>
              <a:rPr lang="en-US" sz="2799" dirty="0"/>
              <a:t>Enough for All</a:t>
            </a:r>
          </a:p>
          <a:p>
            <a:r>
              <a:rPr lang="en-US" sz="2799" dirty="0"/>
              <a:t>There are enough resources in the world for everyone's basic needs to be met— for folks to have decent housing, enough food, safety, etc. The problem isn’t that we don’t have enough stuff—it’s that it’s distributed unfairly. White supremacy tells us we need to compete with everyone, even other people doing this work.</a:t>
            </a:r>
          </a:p>
          <a:p>
            <a:r>
              <a:rPr lang="en-US" sz="2799" dirty="0"/>
              <a:t>STATEMENT: We organize from a place of abundance and cooperation.</a:t>
            </a:r>
          </a:p>
        </p:txBody>
      </p:sp>
      <p:pic>
        <p:nvPicPr>
          <p:cNvPr id="4" name="Picture 3"/>
          <p:cNvPicPr>
            <a:picLocks noChangeAspect="1"/>
          </p:cNvPicPr>
          <p:nvPr/>
        </p:nvPicPr>
        <p:blipFill rotWithShape="1">
          <a:blip r:embed="rId2"/>
          <a:srcRect l="2128" t="21986" r="7683" b="66883"/>
          <a:stretch/>
        </p:blipFill>
        <p:spPr>
          <a:xfrm>
            <a:off x="-1089708" y="4766017"/>
            <a:ext cx="19375153" cy="1594263"/>
          </a:xfrm>
          <a:prstGeom prst="rect">
            <a:avLst/>
          </a:prstGeom>
        </p:spPr>
      </p:pic>
    </p:spTree>
    <p:extLst>
      <p:ext uri="{BB962C8B-B14F-4D97-AF65-F5344CB8AC3E}">
        <p14:creationId xmlns:p14="http://schemas.microsoft.com/office/powerpoint/2010/main" val="29374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304083"/>
            <a:ext cx="9782801" cy="1239837"/>
          </a:xfrm>
        </p:spPr>
        <p:txBody>
          <a:bodyPr>
            <a:normAutofit/>
          </a:bodyPr>
          <a:lstStyle/>
          <a:p>
            <a:r>
              <a:rPr lang="en-US" dirty="0">
                <a:cs typeface="Calibri"/>
              </a:rPr>
              <a:t>Walk the Line Activity – Round 6</a:t>
            </a:r>
          </a:p>
        </p:txBody>
      </p:sp>
      <p:sp>
        <p:nvSpPr>
          <p:cNvPr id="3" name="Content Placeholder 2"/>
          <p:cNvSpPr>
            <a:spLocks noGrp="1"/>
          </p:cNvSpPr>
          <p:nvPr>
            <p:ph idx="1"/>
          </p:nvPr>
        </p:nvSpPr>
        <p:spPr>
          <a:xfrm>
            <a:off x="531812" y="935754"/>
            <a:ext cx="11184050" cy="4878916"/>
          </a:xfrm>
        </p:spPr>
        <p:txBody>
          <a:bodyPr>
            <a:normAutofit/>
          </a:bodyPr>
          <a:lstStyle/>
          <a:p>
            <a:pPr marL="0" indent="0">
              <a:buNone/>
            </a:pPr>
            <a:r>
              <a:rPr lang="en-US" sz="2799" dirty="0"/>
              <a:t>Growing is good</a:t>
            </a:r>
          </a:p>
          <a:p>
            <a:r>
              <a:rPr lang="en-US" sz="2799" dirty="0"/>
              <a:t>We need millions of white people to join the movement for social justice, and in order for this to happen our group needs to keep growing. We need to constantly bring in new voices and leaders. This means more than inviting people to come to meetings. It means finding new and exciting ways to bring people into the work based on their skills.</a:t>
            </a:r>
          </a:p>
          <a:p>
            <a:r>
              <a:rPr lang="en-US" sz="2799" dirty="0"/>
              <a:t>STATEMENT: Our group is open to growth. We bring in new members and engage with them as leaders.</a:t>
            </a:r>
          </a:p>
        </p:txBody>
      </p:sp>
      <p:pic>
        <p:nvPicPr>
          <p:cNvPr id="4" name="Picture 3"/>
          <p:cNvPicPr>
            <a:picLocks noChangeAspect="1"/>
          </p:cNvPicPr>
          <p:nvPr/>
        </p:nvPicPr>
        <p:blipFill rotWithShape="1">
          <a:blip r:embed="rId2"/>
          <a:srcRect l="2128" t="21986" r="7683" b="66883"/>
          <a:stretch/>
        </p:blipFill>
        <p:spPr>
          <a:xfrm>
            <a:off x="-1068388" y="5125114"/>
            <a:ext cx="19375153" cy="1594263"/>
          </a:xfrm>
          <a:prstGeom prst="rect">
            <a:avLst/>
          </a:prstGeom>
        </p:spPr>
      </p:pic>
    </p:spTree>
    <p:extLst>
      <p:ext uri="{BB962C8B-B14F-4D97-AF65-F5344CB8AC3E}">
        <p14:creationId xmlns:p14="http://schemas.microsoft.com/office/powerpoint/2010/main" val="2554273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202380"/>
            <a:ext cx="9782801" cy="1239837"/>
          </a:xfrm>
        </p:spPr>
        <p:txBody>
          <a:bodyPr>
            <a:normAutofit/>
          </a:bodyPr>
          <a:lstStyle/>
          <a:p>
            <a:r>
              <a:rPr lang="en-US" dirty="0"/>
              <a:t>Debrief the Line</a:t>
            </a:r>
          </a:p>
        </p:txBody>
      </p:sp>
      <p:sp>
        <p:nvSpPr>
          <p:cNvPr id="3" name="Content Placeholder 2"/>
          <p:cNvSpPr>
            <a:spLocks noGrp="1"/>
          </p:cNvSpPr>
          <p:nvPr>
            <p:ph idx="1"/>
          </p:nvPr>
        </p:nvSpPr>
        <p:spPr>
          <a:xfrm>
            <a:off x="3365175" y="1145033"/>
            <a:ext cx="8329196" cy="4723425"/>
          </a:xfrm>
        </p:spPr>
        <p:txBody>
          <a:bodyPr>
            <a:normAutofit/>
          </a:bodyPr>
          <a:lstStyle/>
          <a:p>
            <a:r>
              <a:rPr lang="en-US" sz="3599" dirty="0"/>
              <a:t>What are you taking away from that activity that relates to how your Board operates?</a:t>
            </a:r>
          </a:p>
          <a:p>
            <a:r>
              <a:rPr lang="en-US" sz="3599" dirty="0"/>
              <a:t>Is there anything that surprised you?</a:t>
            </a:r>
          </a:p>
          <a:p>
            <a:r>
              <a:rPr lang="en-US" sz="3599" dirty="0"/>
              <a:t>Where are we doing really well?</a:t>
            </a:r>
          </a:p>
          <a:p>
            <a:r>
              <a:rPr lang="en-US" sz="3599" dirty="0"/>
              <a:t>Where do we need to grow?</a:t>
            </a:r>
          </a:p>
        </p:txBody>
      </p:sp>
      <p:pic>
        <p:nvPicPr>
          <p:cNvPr id="4" name="Picture 3"/>
          <p:cNvPicPr>
            <a:picLocks noChangeAspect="1"/>
          </p:cNvPicPr>
          <p:nvPr/>
        </p:nvPicPr>
        <p:blipFill rotWithShape="1">
          <a:blip r:embed="rId2"/>
          <a:srcRect l="11844" t="49042" r="42482" b="21383"/>
          <a:stretch/>
        </p:blipFill>
        <p:spPr>
          <a:xfrm>
            <a:off x="-6547520" y="1521423"/>
            <a:ext cx="9812004" cy="4235617"/>
          </a:xfrm>
          <a:prstGeom prst="rect">
            <a:avLst/>
          </a:prstGeom>
        </p:spPr>
      </p:pic>
    </p:spTree>
    <p:extLst>
      <p:ext uri="{BB962C8B-B14F-4D97-AF65-F5344CB8AC3E}">
        <p14:creationId xmlns:p14="http://schemas.microsoft.com/office/powerpoint/2010/main" val="90034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299485" y="609600"/>
            <a:ext cx="7368006" cy="5486400"/>
          </a:xfrm>
        </p:spPr>
        <p:txBody>
          <a:bodyPr vert="horz" lIns="0" tIns="45708" rIns="0" bIns="45708" rtlCol="0" anchor="t">
            <a:normAutofit/>
          </a:bodyPr>
          <a:lstStyle/>
          <a:p>
            <a:r>
              <a:rPr lang="en-US" sz="4000" dirty="0"/>
              <a:t>Organizations that adopt social justice values must ensure that they also invest in sustained forms of leadership, staff, and member development to create a shared understanding of race, class, and gender oppression.</a:t>
            </a:r>
          </a:p>
        </p:txBody>
      </p:sp>
      <p:pic>
        <p:nvPicPr>
          <p:cNvPr id="5" name="Picture 2" descr="A picture containing text, red&#10;&#10;Description automatically generated">
            <a:extLst>
              <a:ext uri="{FF2B5EF4-FFF2-40B4-BE49-F238E27FC236}">
                <a16:creationId xmlns:a16="http://schemas.microsoft.com/office/drawing/2014/main" id="{DA43F981-2D4F-A2E3-9F0E-E944D1792934}"/>
              </a:ext>
            </a:extLst>
          </p:cNvPr>
          <p:cNvPicPr>
            <a:picLocks noChangeAspect="1" noChangeArrowheads="1"/>
          </p:cNvPicPr>
          <p:nvPr/>
        </p:nvPicPr>
        <p:blipFill rotWithShape="1">
          <a:blip r:embed="rId3"/>
          <a:srcRect l="15931" t="-287" r="14971" b="-287"/>
          <a:stretch/>
        </p:blipFill>
        <p:spPr bwMode="auto">
          <a:xfrm>
            <a:off x="836612" y="1676401"/>
            <a:ext cx="3462873"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54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will we achieve our dreams?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4498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924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4027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1544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Ending It Right</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3583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ntinuing Professional Development - Webinar Plus: Creating confident,  sociable and adaptable dogs"/>
          <p:cNvPicPr>
            <a:picLocks noChangeAspect="1" noChangeArrowheads="1"/>
          </p:cNvPicPr>
          <p:nvPr/>
        </p:nvPicPr>
        <p:blipFill rotWithShape="1">
          <a:blip r:embed="rId2">
            <a:extLst>
              <a:ext uri="{28A0092B-C50C-407E-A947-70E740481C1C}">
                <a14:useLocalDpi xmlns:a14="http://schemas.microsoft.com/office/drawing/2010/main" val="0"/>
              </a:ext>
            </a:extLst>
          </a:blip>
          <a:srcRect l="17334"/>
          <a:stretch/>
        </p:blipFill>
        <p:spPr bwMode="auto">
          <a:xfrm>
            <a:off x="531812" y="-219997"/>
            <a:ext cx="5410200" cy="654459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351212" y="1524000"/>
            <a:ext cx="9782801" cy="4851400"/>
          </a:xfrm>
        </p:spPr>
        <p:txBody>
          <a:bodyPr>
            <a:noAutofit/>
          </a:bodyPr>
          <a:lstStyle/>
          <a:p>
            <a:r>
              <a:rPr lang="en-US" sz="9600" dirty="0"/>
              <a:t>I used to think…</a:t>
            </a:r>
            <a:br>
              <a:rPr lang="en-US" sz="9600" dirty="0"/>
            </a:br>
            <a:r>
              <a:rPr lang="en-US" sz="9600" dirty="0"/>
              <a:t>Now I know…</a:t>
            </a:r>
          </a:p>
        </p:txBody>
      </p:sp>
    </p:spTree>
    <p:extLst>
      <p:ext uri="{BB962C8B-B14F-4D97-AF65-F5344CB8AC3E}">
        <p14:creationId xmlns:p14="http://schemas.microsoft.com/office/powerpoint/2010/main" val="386630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5742532" y="724633"/>
            <a:ext cx="10512862" cy="681178"/>
          </a:xfrm>
        </p:spPr>
        <p:txBody>
          <a:bodyPr>
            <a:noAutofit/>
          </a:bodyPr>
          <a:lstStyle/>
          <a:p>
            <a:pPr>
              <a:defRPr/>
            </a:pPr>
            <a:r>
              <a:rPr lang="en-US" sz="5998" dirty="0">
                <a:solidFill>
                  <a:schemeClr val="accent1">
                    <a:lumMod val="50000"/>
                  </a:schemeClr>
                </a:solidFill>
              </a:rPr>
              <a:t>Ending it Right</a:t>
            </a:r>
          </a:p>
        </p:txBody>
      </p:sp>
      <p:sp>
        <p:nvSpPr>
          <p:cNvPr id="3" name="Content Placeholder 2"/>
          <p:cNvSpPr>
            <a:spLocks noGrp="1"/>
          </p:cNvSpPr>
          <p:nvPr>
            <p:ph idx="1"/>
          </p:nvPr>
        </p:nvSpPr>
        <p:spPr>
          <a:xfrm>
            <a:off x="6794908" y="1727643"/>
            <a:ext cx="11107067" cy="4010637"/>
          </a:xfrm>
        </p:spPr>
        <p:txBody>
          <a:bodyPr>
            <a:normAutofit/>
          </a:bodyPr>
          <a:lstStyle/>
          <a:p>
            <a:pPr>
              <a:defRPr/>
            </a:pPr>
            <a:r>
              <a:rPr lang="en-US" sz="4799" dirty="0"/>
              <a:t>Final Q &amp; A</a:t>
            </a:r>
          </a:p>
          <a:p>
            <a:pPr>
              <a:defRPr/>
            </a:pPr>
            <a:r>
              <a:rPr lang="en-US" sz="4799" dirty="0"/>
              <a:t>Plus and Delta</a:t>
            </a:r>
          </a:p>
          <a:p>
            <a:pPr>
              <a:defRPr/>
            </a:pPr>
            <a:endParaRPr lang="en-US" sz="3299" dirty="0"/>
          </a:p>
        </p:txBody>
      </p:sp>
      <p:pic>
        <p:nvPicPr>
          <p:cNvPr id="15362" name="Picture 2" descr="http://mangocoach.com/wp-content/uploads/2016/05/artsjournalc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868067">
            <a:off x="14825" y="855803"/>
            <a:ext cx="5978329" cy="4860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02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BA4200-B2E4-44D2-B6EE-22B74A6734F2}">
  <ds:schemaRefs>
    <ds:schemaRef ds:uri="http://schemas.microsoft.com/sharepoint/v3/contenttype/forms"/>
  </ds:schemaRefs>
</ds:datastoreItem>
</file>

<file path=customXml/itemProps2.xml><?xml version="1.0" encoding="utf-8"?>
<ds:datastoreItem xmlns:ds="http://schemas.openxmlformats.org/officeDocument/2006/customXml" ds:itemID="{42FF3F46-3850-4DF3-9D68-D10763327DF1}">
  <ds:schemaRefs>
    <ds:schemaRef ds:uri="http://schemas.microsoft.com/office/2006/metadata/properties"/>
    <ds:schemaRef ds:uri="05627597-0322-42fc-bc19-1d0dde15c694"/>
    <ds:schemaRef ds:uri="http://schemas.microsoft.com/office/2006/documentManagement/types"/>
    <ds:schemaRef ds:uri="http://purl.org/dc/elements/1.1/"/>
    <ds:schemaRef ds:uri="http://purl.org/dc/terms/"/>
    <ds:schemaRef ds:uri="5ed5bd0d-9aa5-480d-8c58-25f9f57090c9"/>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FBEB860-20C9-4DF1-A8A7-8D00090EA7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2917</TotalTime>
  <Words>7906</Words>
  <Application>Microsoft Office PowerPoint</Application>
  <PresentationFormat>Custom</PresentationFormat>
  <Paragraphs>749</Paragraphs>
  <Slides>136</Slides>
  <Notes>41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136</vt:i4>
      </vt:variant>
    </vt:vector>
  </HeadingPairs>
  <TitlesOfParts>
    <vt:vector size="150" baseType="lpstr">
      <vt:lpstr>Arial</vt:lpstr>
      <vt:lpstr>Arial Narrow</vt:lpstr>
      <vt:lpstr>Calibri</vt:lpstr>
      <vt:lpstr>Calibri Light</vt:lpstr>
      <vt:lpstr>Comic Sans MS</vt:lpstr>
      <vt:lpstr>Euphemia</vt:lpstr>
      <vt:lpstr>Rockwell</vt:lpstr>
      <vt:lpstr>Rockwell Light</vt:lpstr>
      <vt:lpstr>Swis721 Lt BT</vt:lpstr>
      <vt:lpstr>Symbol</vt:lpstr>
      <vt:lpstr>Twentieth Century</vt:lpstr>
      <vt:lpstr>Wingdings</vt:lpstr>
      <vt:lpstr>Math 16x9</vt:lpstr>
      <vt:lpstr>Horizon</vt:lpstr>
      <vt:lpstr>DSEA Board of Directors  From Purpose  to Plan Day 1</vt:lpstr>
      <vt:lpstr>Honoring This Space</vt:lpstr>
      <vt:lpstr>Agenda Review – Today</vt:lpstr>
      <vt:lpstr>Community Agreements</vt:lpstr>
      <vt:lpstr>Key Points</vt:lpstr>
      <vt:lpstr>Introduction Time</vt:lpstr>
      <vt:lpstr>Your Core Values</vt:lpstr>
      <vt:lpstr>Ellen She, her “Protect Home” Organizational Specialist Use your handout to record yours. a</vt:lpstr>
      <vt:lpstr>Name Pronouns Role Core Value</vt:lpstr>
      <vt:lpstr>Did you notice any patterns?   Surprises? </vt:lpstr>
      <vt:lpstr>Key Point</vt:lpstr>
      <vt:lpstr>A Little Purpose</vt:lpstr>
      <vt:lpstr>PowerPoint Presentation</vt:lpstr>
      <vt:lpstr>Ellen</vt:lpstr>
      <vt:lpstr>Cell Phone Mixer</vt:lpstr>
      <vt:lpstr>Discussion</vt:lpstr>
      <vt:lpstr>Did you notice any patterns?   Surprises? </vt:lpstr>
      <vt:lpstr>Key Point</vt:lpstr>
      <vt:lpstr>Dreams and Challenges</vt:lpstr>
      <vt:lpstr>What does a Loving Community  or School look like? </vt:lpstr>
      <vt:lpstr>What or Who is preventing you from achieving this dream? </vt:lpstr>
      <vt:lpstr>Why?</vt:lpstr>
      <vt:lpstr>What are the impacts on your</vt:lpstr>
      <vt:lpstr>What's at stake and how do we currently talk about it?</vt:lpstr>
      <vt:lpstr>What do we want to do about this? </vt:lpstr>
      <vt:lpstr>Key Point</vt:lpstr>
      <vt:lpstr>Current Strategic Plan</vt:lpstr>
      <vt:lpstr> Delaware State Education Association Strategic Plan</vt:lpstr>
      <vt:lpstr>Strategic PLAN focus areas</vt:lpstr>
      <vt:lpstr>Communications Goals</vt:lpstr>
      <vt:lpstr>PowerPoint Presentation</vt:lpstr>
      <vt:lpstr>Organizing goals</vt:lpstr>
      <vt:lpstr>PowerPoint Presentation</vt:lpstr>
      <vt:lpstr>Leading the profession Goals</vt:lpstr>
      <vt:lpstr>PowerPoint Presentation</vt:lpstr>
      <vt:lpstr>Political Engagement goals</vt:lpstr>
      <vt:lpstr>PowerPoint Presentation</vt:lpstr>
      <vt:lpstr>Social Justice Goals</vt:lpstr>
      <vt:lpstr>PowerPoint Presentation</vt:lpstr>
      <vt:lpstr>Club to Fighting Union</vt:lpstr>
      <vt:lpstr>Club or Union?  Table Talk</vt:lpstr>
      <vt:lpstr>  </vt:lpstr>
      <vt:lpstr>3 Prevalent Theories of Change  </vt:lpstr>
      <vt:lpstr>Time to Talk</vt:lpstr>
      <vt:lpstr>PowerPoint Presentation</vt:lpstr>
      <vt:lpstr>PowerPoint Presentation</vt:lpstr>
      <vt:lpstr>DEFINING POWER</vt:lpstr>
      <vt:lpstr>UNDERSTANDING POWER</vt:lpstr>
      <vt:lpstr>TRUTHS  ABOUT BUILDING  POWER</vt:lpstr>
      <vt:lpstr>Power Building Scenarios</vt:lpstr>
      <vt:lpstr>Campaigns are not Programs</vt:lpstr>
      <vt:lpstr>How do we achieve our dreams? </vt:lpstr>
      <vt:lpstr>Key  Points</vt:lpstr>
      <vt:lpstr>Communication Styles</vt:lpstr>
      <vt:lpstr>DISC STYLES</vt:lpstr>
      <vt:lpstr>DISC Styles</vt:lpstr>
      <vt:lpstr>Communication Styles Report Out</vt:lpstr>
      <vt:lpstr>Key Points</vt:lpstr>
      <vt:lpstr>Communication Styles Under Stress</vt:lpstr>
      <vt:lpstr>How Styles Handle Resistance </vt:lpstr>
      <vt:lpstr>Style Under Stress</vt:lpstr>
      <vt:lpstr>How Our Style Can Affect the Pool of Meaning</vt:lpstr>
      <vt:lpstr>Use our Handouts</vt:lpstr>
      <vt:lpstr>Key Points</vt:lpstr>
      <vt:lpstr>Crucial Conversations</vt:lpstr>
      <vt:lpstr>Crucial Conversations</vt:lpstr>
      <vt:lpstr>PowerPoint Presentation</vt:lpstr>
      <vt:lpstr>Can your Board discuss these? </vt:lpstr>
      <vt:lpstr>How do you react when conversations become tense or awkward?           </vt:lpstr>
      <vt:lpstr>Why do we act this way?  </vt:lpstr>
      <vt:lpstr>PowerPoint Presentation</vt:lpstr>
      <vt:lpstr>What is Needed…</vt:lpstr>
      <vt:lpstr>Pool of Shared Meaning</vt:lpstr>
      <vt:lpstr>How Our Style Can Affect the Pool of Meaning</vt:lpstr>
      <vt:lpstr>Key Points</vt:lpstr>
      <vt:lpstr>Ending It Right</vt:lpstr>
      <vt:lpstr>Ending it Right</vt:lpstr>
      <vt:lpstr>DSEA Board of Directors  From Purpose  to Plan  Day 2 </vt:lpstr>
      <vt:lpstr>Community Agreements</vt:lpstr>
      <vt:lpstr>Agenda Review – Today</vt:lpstr>
      <vt:lpstr>Magnetic Ideas</vt:lpstr>
      <vt:lpstr>What is hard about the following:  </vt:lpstr>
      <vt:lpstr>How Do get to Trust?</vt:lpstr>
      <vt:lpstr>Ladder of Inference</vt:lpstr>
      <vt:lpstr>What are you reading into this?</vt:lpstr>
      <vt:lpstr>PowerPoint Presentation</vt:lpstr>
      <vt:lpstr>What are you reading into this?</vt:lpstr>
      <vt:lpstr>PowerPoint Presentation</vt:lpstr>
      <vt:lpstr>What made the difference in how you felt about the message?</vt:lpstr>
      <vt:lpstr>What’s the story…   Page 19</vt:lpstr>
      <vt:lpstr>Small Group Telling The Story</vt:lpstr>
      <vt:lpstr>Debrief Your Group Stories</vt:lpstr>
      <vt:lpstr>PowerPoint Presentation</vt:lpstr>
      <vt:lpstr>Three Tools for the Ladder</vt:lpstr>
      <vt:lpstr>Reflecting</vt:lpstr>
      <vt:lpstr>Asking</vt:lpstr>
      <vt:lpstr>Telling</vt:lpstr>
      <vt:lpstr>Key Point</vt:lpstr>
      <vt:lpstr>Shared Expectations </vt:lpstr>
      <vt:lpstr>Community Agreements</vt:lpstr>
      <vt:lpstr>Why do we need shared agreements </vt:lpstr>
      <vt:lpstr>Shared Purpose</vt:lpstr>
      <vt:lpstr>Why worry about our purpose? </vt:lpstr>
      <vt:lpstr>You Co-Constructed the Following</vt:lpstr>
      <vt:lpstr>DSEA’s Core Purpose  (Handout)</vt:lpstr>
      <vt:lpstr>What are the alignments you see?  What are gaps you notice? </vt:lpstr>
      <vt:lpstr>Key Points</vt:lpstr>
      <vt:lpstr>Shared Values</vt:lpstr>
      <vt:lpstr>Core Values</vt:lpstr>
      <vt:lpstr>Why worry about Shared Values? </vt:lpstr>
      <vt:lpstr>DSEA Values (Beliefs)</vt:lpstr>
      <vt:lpstr>What are the alignments you see?  What are gaps you notice? </vt:lpstr>
      <vt:lpstr>Union Values</vt:lpstr>
      <vt:lpstr>What do you think are the 5 most important values from this list that are exemplified by this Board?  What are specific examples of that? </vt:lpstr>
      <vt:lpstr>Report Out</vt:lpstr>
      <vt:lpstr>Key Points</vt:lpstr>
      <vt:lpstr>Key Points</vt:lpstr>
      <vt:lpstr>Walking Our Values: Focus on Social Justice</vt:lpstr>
      <vt:lpstr>NEA’s Definition of Social Justice</vt:lpstr>
      <vt:lpstr>Values that Social Justice Boards Hold</vt:lpstr>
      <vt:lpstr>Walk the Line Activity</vt:lpstr>
      <vt:lpstr>Walk the Line Activity – Round 1</vt:lpstr>
      <vt:lpstr>Walk the Line Activity – Round 2</vt:lpstr>
      <vt:lpstr>Walk the Line Activity – Round 3 </vt:lpstr>
      <vt:lpstr>Walk the Line Activity – Round 4</vt:lpstr>
      <vt:lpstr>Walk the Line Activity – Round 5</vt:lpstr>
      <vt:lpstr>Walk the Line Activity – Round 6</vt:lpstr>
      <vt:lpstr>Debrief the Line</vt:lpstr>
      <vt:lpstr>Key Points</vt:lpstr>
      <vt:lpstr>How will we achieve our dreams? </vt:lpstr>
      <vt:lpstr>PowerPoint Presentation</vt:lpstr>
      <vt:lpstr>PowerPoint Presentation</vt:lpstr>
      <vt:lpstr>PowerPoint Presentation</vt:lpstr>
      <vt:lpstr>Ending It Right</vt:lpstr>
      <vt:lpstr>I used to think… Now I know…</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142</cp:revision>
  <dcterms:created xsi:type="dcterms:W3CDTF">2022-09-14T20:21:53Z</dcterms:created>
  <dcterms:modified xsi:type="dcterms:W3CDTF">2025-08-11T22:53:58Z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