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diagrams/data1.xml" ContentType="application/vnd.openxmlformats-officedocument.drawingml.diagramData+xml"/>
  <Override PartName="/ppt/diagrams/data11.xml" ContentType="application/vnd.openxmlformats-officedocument.drawingml.diagramData+xml"/>
  <Override PartName="/ppt/diagrams/data10.xml" ContentType="application/vnd.openxmlformats-officedocument.drawingml.diagramData+xml"/>
  <Override PartName="/ppt/diagrams/data8.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9.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2.xml" ContentType="application/vnd.openxmlformats-officedocument.presentationml.slide+xml"/>
  <Override PartName="/ppt/slides/slide1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3.xml" ContentType="application/vnd.openxmlformats-officedocument.presentationml.slide+xml"/>
  <Override PartName="/ppt/slides/slide8.xml" ContentType="application/vnd.openxmlformats-officedocument.presentationml.slide+xml"/>
  <Override PartName="/ppt/slides/slide1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5.xml" ContentType="application/vnd.openxmlformats-officedocument.presentationml.slide+xml"/>
  <Override PartName="/ppt/slides/slide14.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5.xml" ContentType="application/vnd.openxmlformats-officedocument.presentationml.slide+xml"/>
  <Override PartName="/ppt/slideLayouts/slideLayout8.xml" ContentType="application/vnd.openxmlformats-officedocument.presentationml.slideLayou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4.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5.xml" ContentType="application/vnd.openxmlformats-officedocument.presentationml.slideLayout+xml"/>
  <Override PartName="/ppt/notesSlides/notesSlide5.xml" ContentType="application/vnd.openxmlformats-officedocument.presentationml.notesSlide+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quickStyle6.xml" ContentType="application/vnd.openxmlformats-officedocument.drawingml.diagramStyle+xml"/>
  <Override PartName="/ppt/diagrams/layout8.xml" ContentType="application/vnd.openxmlformats-officedocument.drawingml.diagramLayout+xml"/>
  <Override PartName="/ppt/diagrams/quickStyle8.xml" ContentType="application/vnd.openxmlformats-officedocument.drawingml.diagramStyle+xml"/>
  <Override PartName="/ppt/diagrams/layout3.xml" ContentType="application/vnd.openxmlformats-officedocument.drawingml.diagramLayout+xml"/>
  <Override PartName="/ppt/diagrams/colors8.xml" ContentType="application/vnd.openxmlformats-officedocument.drawingml.diagramColors+xml"/>
  <Override PartName="/ppt/diagrams/drawing3.xml" ContentType="application/vnd.ms-office.drawingml.diagramDrawing+xml"/>
  <Override PartName="/ppt/diagrams/colors3.xml" ContentType="application/vnd.openxmlformats-officedocument.drawingml.diagramColors+xml"/>
  <Override PartName="/ppt/diagrams/quickStyle3.xml" ContentType="application/vnd.openxmlformats-officedocument.drawingml.diagramStyle+xml"/>
  <Override PartName="/ppt/diagrams/drawing1.xml" ContentType="application/vnd.ms-office.drawingml.diagramDrawing+xml"/>
  <Override PartName="/ppt/theme/theme2.xml" ContentType="application/vnd.openxmlformats-officedocument.theme+xml"/>
  <Override PartName="/ppt/diagrams/quickStyle7.xml" ContentType="application/vnd.openxmlformats-officedocument.drawingml.diagramStyle+xml"/>
  <Override PartName="/ppt/diagrams/layout7.xml" ContentType="application/vnd.openxmlformats-officedocument.drawingml.diagramLayout+xml"/>
  <Override PartName="/ppt/diagrams/drawing6.xml" ContentType="application/vnd.ms-office.drawingml.diagramDrawing+xml"/>
  <Override PartName="/ppt/theme/theme3.xml" ContentType="application/vnd.openxmlformats-officedocument.theme+xml"/>
  <Override PartName="/ppt/diagrams/colors7.xml" ContentType="application/vnd.openxmlformats-officedocument.drawingml.diagramColors+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diagrams/colors6.xml" ContentType="application/vnd.openxmlformats-officedocument.drawingml.diagramColors+xml"/>
  <Override PartName="/ppt/diagrams/drawing7.xml" ContentType="application/vnd.ms-office.drawingml.diagramDrawing+xml"/>
  <Override PartName="/ppt/diagrams/drawing9.xml" ContentType="application/vnd.ms-office.drawingml.diagramDrawing+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rawing8.xml" ContentType="application/vnd.ms-office.drawingml.diagramDrawing+xml"/>
  <Override PartName="/ppt/diagrams/layout11.xml" ContentType="application/vnd.openxmlformats-officedocument.drawingml.diagramLayout+xml"/>
  <Override PartName="/ppt/diagrams/drawing10.xml" ContentType="application/vnd.ms-office.drawingml.diagramDrawing+xml"/>
  <Override PartName="/ppt/diagrams/colors9.xml" ContentType="application/vnd.openxmlformats-officedocument.drawingml.diagramColors+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drawing5.xml" ContentType="application/vnd.ms-office.drawingml.diagramDrawing+xml"/>
  <Override PartName="/ppt/diagrams/drawing4.xml" ContentType="application/vnd.ms-office.drawingml.diagramDrawing+xml"/>
  <Override PartName="/ppt/diagrams/colors4.xml" ContentType="application/vnd.openxmlformats-officedocument.drawingml.diagramColors+xml"/>
  <Override PartName="/ppt/diagrams/quickStyle4.xml" ContentType="application/vnd.openxmlformats-officedocument.drawingml.diagramStyle+xml"/>
  <Override PartName="/ppt/diagrams/layout4.xml" ContentType="application/vnd.openxmlformats-officedocument.drawingml.diagramLayout+xml"/>
  <Override PartName="/ppt/diagrams/layout6.xml" ContentType="application/vnd.openxmlformats-officedocument.drawingml.diagramLayout+xml"/>
  <Override PartName="/ppt/diagrams/quickStyle9.xml" ContentType="application/vnd.openxmlformats-officedocument.drawingml.diagramStyle+xml"/>
  <Override PartName="/ppt/theme/theme1.xml" ContentType="application/vnd.openxmlformats-officedocument.theme+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layout9.xml" ContentType="application/vnd.openxmlformats-officedocument.drawingml.diagramLayout+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73" r:id="rId1"/>
  </p:sldMasterIdLst>
  <p:notesMasterIdLst>
    <p:notesMasterId r:id="rId19"/>
  </p:notesMasterIdLst>
  <p:handoutMasterIdLst>
    <p:handoutMasterId r:id="rId20"/>
  </p:handoutMasterIdLst>
  <p:sldIdLst>
    <p:sldId id="256" r:id="rId2"/>
    <p:sldId id="339" r:id="rId3"/>
    <p:sldId id="345" r:id="rId4"/>
    <p:sldId id="340" r:id="rId5"/>
    <p:sldId id="329" r:id="rId6"/>
    <p:sldId id="350" r:id="rId7"/>
    <p:sldId id="355" r:id="rId8"/>
    <p:sldId id="356" r:id="rId9"/>
    <p:sldId id="342" r:id="rId10"/>
    <p:sldId id="354" r:id="rId11"/>
    <p:sldId id="357" r:id="rId12"/>
    <p:sldId id="344" r:id="rId13"/>
    <p:sldId id="358" r:id="rId14"/>
    <p:sldId id="359" r:id="rId15"/>
    <p:sldId id="341" r:id="rId16"/>
    <p:sldId id="360" r:id="rId17"/>
    <p:sldId id="361" r:id="rId18"/>
  </p:sldIdLst>
  <p:sldSz cx="9144000" cy="6858000" type="screen4x3"/>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a:srgbClr val="0099CC"/>
    <a:srgbClr val="0066CC"/>
    <a:srgbClr val="3891A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786" autoAdjust="0"/>
    <p:restoredTop sz="81528" autoAdjust="0"/>
  </p:normalViewPr>
  <p:slideViewPr>
    <p:cSldViewPr snapToGrid="0" snapToObjects="1">
      <p:cViewPr>
        <p:scale>
          <a:sx n="70" d="100"/>
          <a:sy n="70" d="100"/>
        </p:scale>
        <p:origin x="-1651" y="-106"/>
      </p:cViewPr>
      <p:guideLst>
        <p:guide orient="horz" pos="2160"/>
        <p:guide pos="2880"/>
      </p:guideLst>
    </p:cSldViewPr>
  </p:slideViewPr>
  <p:outlineViewPr>
    <p:cViewPr>
      <p:scale>
        <a:sx n="33" d="100"/>
        <a:sy n="33" d="100"/>
      </p:scale>
      <p:origin x="0" y="0"/>
    </p:cViewPr>
  </p:outlineViewPr>
  <p:notesTextViewPr>
    <p:cViewPr>
      <p:scale>
        <a:sx n="50" d="100"/>
        <a:sy n="50" d="100"/>
      </p:scale>
      <p:origin x="0" y="0"/>
    </p:cViewPr>
  </p:notesTextViewPr>
  <p:sorterViewPr>
    <p:cViewPr>
      <p:scale>
        <a:sx n="100" d="100"/>
        <a:sy n="100" d="100"/>
      </p:scale>
      <p:origin x="0" y="3888"/>
    </p:cViewPr>
  </p:sorterViewPr>
  <p:notesViewPr>
    <p:cSldViewPr snapToGrid="0" snapToObjects="1">
      <p:cViewPr varScale="1">
        <p:scale>
          <a:sx n="61" d="100"/>
          <a:sy n="61" d="100"/>
        </p:scale>
        <p:origin x="-1709" y="-101"/>
      </p:cViewPr>
      <p:guideLst>
        <p:guide orient="horz" pos="2909"/>
        <p:guide pos="2189"/>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4869C8-0CE0-4E8B-97FE-199D975842BE}" type="doc">
      <dgm:prSet loTypeId="urn:microsoft.com/office/officeart/2005/8/layout/lProcess2" loCatId="relationship" qsTypeId="urn:microsoft.com/office/officeart/2005/8/quickstyle/simple4" qsCatId="simple" csTypeId="urn:microsoft.com/office/officeart/2005/8/colors/colorful5" csCatId="colorful" phldr="1"/>
      <dgm:spPr/>
      <dgm:t>
        <a:bodyPr/>
        <a:lstStyle/>
        <a:p>
          <a:endParaRPr lang="en-US"/>
        </a:p>
      </dgm:t>
    </dgm:pt>
    <dgm:pt modelId="{ECAE5710-0BCB-4D6F-BECB-36A10CCABC85}">
      <dgm:prSet phldrT="[Text]" custT="1"/>
      <dgm:spPr/>
      <dgm:t>
        <a:bodyPr/>
        <a:lstStyle/>
        <a:p>
          <a:pPr algn="ctr"/>
          <a:endParaRPr lang="en-US" sz="1300" dirty="0"/>
        </a:p>
      </dgm:t>
    </dgm:pt>
    <dgm:pt modelId="{36F0885C-34DB-40B7-B398-104758CE5000}" type="parTrans" cxnId="{4C479BB5-CB89-4070-8F9F-2AEAE8D8645F}">
      <dgm:prSet/>
      <dgm:spPr/>
      <dgm:t>
        <a:bodyPr/>
        <a:lstStyle/>
        <a:p>
          <a:endParaRPr lang="en-US"/>
        </a:p>
      </dgm:t>
    </dgm:pt>
    <dgm:pt modelId="{13F0200F-55F1-4E00-B33B-7B9AD7A9D952}" type="sibTrans" cxnId="{4C479BB5-CB89-4070-8F9F-2AEAE8D8645F}">
      <dgm:prSet/>
      <dgm:spPr/>
      <dgm:t>
        <a:bodyPr/>
        <a:lstStyle/>
        <a:p>
          <a:endParaRPr lang="en-US"/>
        </a:p>
      </dgm:t>
    </dgm:pt>
    <dgm:pt modelId="{05E69314-6811-4EC8-90BD-EF32C1597ACC}">
      <dgm:prSet phldrT="[Text]" custT="1"/>
      <dgm:spPr/>
      <dgm:t>
        <a:bodyPr/>
        <a:lstStyle/>
        <a:p>
          <a:pPr algn="l"/>
          <a:r>
            <a:rPr lang="en-US" sz="2600" b="1" dirty="0" smtClean="0">
              <a:solidFill>
                <a:schemeClr val="bg1"/>
              </a:solidFill>
            </a:rPr>
            <a:t>  </a:t>
          </a:r>
          <a:r>
            <a:rPr lang="en-US" sz="3200" b="1" dirty="0" smtClean="0">
              <a:solidFill>
                <a:schemeClr val="bg1"/>
              </a:solidFill>
            </a:rPr>
            <a:t>Communications</a:t>
          </a:r>
          <a:endParaRPr lang="en-US" sz="3200" b="1" dirty="0">
            <a:solidFill>
              <a:schemeClr val="bg1"/>
            </a:solidFill>
          </a:endParaRPr>
        </a:p>
      </dgm:t>
    </dgm:pt>
    <dgm:pt modelId="{BDD6E2C5-A5D4-4CE0-96A4-C17D30E4EB18}" type="parTrans" cxnId="{02319AA8-FD9E-4E39-938F-1F104D30079B}">
      <dgm:prSet/>
      <dgm:spPr/>
      <dgm:t>
        <a:bodyPr/>
        <a:lstStyle/>
        <a:p>
          <a:endParaRPr lang="en-US"/>
        </a:p>
      </dgm:t>
    </dgm:pt>
    <dgm:pt modelId="{D59DD603-2E93-41EE-A669-000AE2296097}" type="sibTrans" cxnId="{02319AA8-FD9E-4E39-938F-1F104D30079B}">
      <dgm:prSet/>
      <dgm:spPr/>
      <dgm:t>
        <a:bodyPr/>
        <a:lstStyle/>
        <a:p>
          <a:endParaRPr lang="en-US"/>
        </a:p>
      </dgm:t>
    </dgm:pt>
    <dgm:pt modelId="{330255E3-182C-4614-8CEE-3745DC28679D}">
      <dgm:prSet phldrT="[Text]" custT="1"/>
      <dgm:spPr/>
      <dgm:t>
        <a:bodyPr/>
        <a:lstStyle/>
        <a:p>
          <a:pPr algn="l"/>
          <a:r>
            <a:rPr lang="en-US" sz="3200" b="1" dirty="0" smtClean="0">
              <a:solidFill>
                <a:schemeClr val="bg1"/>
              </a:solidFill>
            </a:rPr>
            <a:t>  Organizing</a:t>
          </a:r>
        </a:p>
      </dgm:t>
    </dgm:pt>
    <dgm:pt modelId="{8647156A-C16F-4BAF-9588-3B38ED85C3DF}" type="parTrans" cxnId="{984E9035-7CF7-4E18-84CA-D45E753222CF}">
      <dgm:prSet/>
      <dgm:spPr/>
      <dgm:t>
        <a:bodyPr/>
        <a:lstStyle/>
        <a:p>
          <a:endParaRPr lang="en-US"/>
        </a:p>
      </dgm:t>
    </dgm:pt>
    <dgm:pt modelId="{466D1810-C30E-43E6-B513-A5696807DD62}" type="sibTrans" cxnId="{984E9035-7CF7-4E18-84CA-D45E753222CF}">
      <dgm:prSet/>
      <dgm:spPr/>
      <dgm:t>
        <a:bodyPr/>
        <a:lstStyle/>
        <a:p>
          <a:endParaRPr lang="en-US"/>
        </a:p>
      </dgm:t>
    </dgm:pt>
    <dgm:pt modelId="{4D3B266E-5032-4D4F-8E42-755C68CEB6C6}">
      <dgm:prSet custT="1"/>
      <dgm:spPr/>
      <dgm:t>
        <a:bodyPr/>
        <a:lstStyle/>
        <a:p>
          <a:pPr algn="l"/>
          <a:r>
            <a:rPr lang="en-US" sz="3200" b="1" dirty="0" smtClean="0"/>
            <a:t>  </a:t>
          </a:r>
          <a:r>
            <a:rPr lang="en-US" sz="3200" b="1" dirty="0" smtClean="0">
              <a:solidFill>
                <a:schemeClr val="bg1"/>
              </a:solidFill>
            </a:rPr>
            <a:t>Leading the Profession</a:t>
          </a:r>
          <a:endParaRPr lang="en-US" sz="3200" b="1" dirty="0">
            <a:solidFill>
              <a:schemeClr val="bg1"/>
            </a:solidFill>
          </a:endParaRPr>
        </a:p>
      </dgm:t>
    </dgm:pt>
    <dgm:pt modelId="{43A77BDF-4B3B-407B-8DDF-5147B5D727E3}" type="parTrans" cxnId="{3EC75A2F-B272-4967-893D-86E15B4E1586}">
      <dgm:prSet/>
      <dgm:spPr/>
      <dgm:t>
        <a:bodyPr/>
        <a:lstStyle/>
        <a:p>
          <a:endParaRPr lang="en-US"/>
        </a:p>
      </dgm:t>
    </dgm:pt>
    <dgm:pt modelId="{A9D50D6C-6845-455B-88C8-571CEF38E117}" type="sibTrans" cxnId="{3EC75A2F-B272-4967-893D-86E15B4E1586}">
      <dgm:prSet/>
      <dgm:spPr/>
      <dgm:t>
        <a:bodyPr/>
        <a:lstStyle/>
        <a:p>
          <a:endParaRPr lang="en-US"/>
        </a:p>
      </dgm:t>
    </dgm:pt>
    <dgm:pt modelId="{9C313E16-F909-482D-8D4F-470D56256807}">
      <dgm:prSet custT="1"/>
      <dgm:spPr/>
      <dgm:t>
        <a:bodyPr/>
        <a:lstStyle/>
        <a:p>
          <a:pPr algn="l"/>
          <a:r>
            <a:rPr lang="en-US" sz="3200" b="1" dirty="0" smtClean="0">
              <a:solidFill>
                <a:schemeClr val="bg1"/>
              </a:solidFill>
            </a:rPr>
            <a:t>  Political Engagemen</a:t>
          </a:r>
          <a:r>
            <a:rPr lang="en-US" sz="3100" b="1" dirty="0" smtClean="0">
              <a:solidFill>
                <a:schemeClr val="bg1"/>
              </a:solidFill>
            </a:rPr>
            <a:t>t</a:t>
          </a:r>
          <a:endParaRPr lang="en-US" sz="3100" b="1" dirty="0">
            <a:solidFill>
              <a:schemeClr val="bg1"/>
            </a:solidFill>
          </a:endParaRPr>
        </a:p>
      </dgm:t>
    </dgm:pt>
    <dgm:pt modelId="{112A337F-7AE5-401C-950A-8C8296A52652}" type="parTrans" cxnId="{958951A0-821A-4DE9-9CAD-17F2D74DE7BE}">
      <dgm:prSet/>
      <dgm:spPr/>
      <dgm:t>
        <a:bodyPr/>
        <a:lstStyle/>
        <a:p>
          <a:endParaRPr lang="en-US"/>
        </a:p>
      </dgm:t>
    </dgm:pt>
    <dgm:pt modelId="{880F9984-058B-429E-AAFD-96DF963BFC30}" type="sibTrans" cxnId="{958951A0-821A-4DE9-9CAD-17F2D74DE7BE}">
      <dgm:prSet/>
      <dgm:spPr/>
      <dgm:t>
        <a:bodyPr/>
        <a:lstStyle/>
        <a:p>
          <a:endParaRPr lang="en-US"/>
        </a:p>
      </dgm:t>
    </dgm:pt>
    <dgm:pt modelId="{A795BBE5-5023-4AFC-8796-601F9F52847E}">
      <dgm:prSet custT="1"/>
      <dgm:spPr/>
      <dgm:t>
        <a:bodyPr/>
        <a:lstStyle/>
        <a:p>
          <a:pPr algn="l"/>
          <a:r>
            <a:rPr lang="en-US" sz="3200" b="1" dirty="0" smtClean="0">
              <a:solidFill>
                <a:schemeClr val="bg1"/>
              </a:solidFill>
            </a:rPr>
            <a:t>  Social Justice</a:t>
          </a:r>
          <a:endParaRPr lang="en-US" sz="3200" b="1" dirty="0">
            <a:solidFill>
              <a:schemeClr val="bg1"/>
            </a:solidFill>
          </a:endParaRPr>
        </a:p>
      </dgm:t>
    </dgm:pt>
    <dgm:pt modelId="{CAA4DEC3-1442-418A-907E-EEC6FC1F54E8}" type="parTrans" cxnId="{A861B2DD-E98F-4293-9DB4-15F3C5D2C971}">
      <dgm:prSet/>
      <dgm:spPr/>
      <dgm:t>
        <a:bodyPr/>
        <a:lstStyle/>
        <a:p>
          <a:endParaRPr lang="en-US"/>
        </a:p>
      </dgm:t>
    </dgm:pt>
    <dgm:pt modelId="{DC865AD0-658B-4E11-9B85-3916505A3044}" type="sibTrans" cxnId="{A861B2DD-E98F-4293-9DB4-15F3C5D2C971}">
      <dgm:prSet/>
      <dgm:spPr/>
      <dgm:t>
        <a:bodyPr/>
        <a:lstStyle/>
        <a:p>
          <a:endParaRPr lang="en-US"/>
        </a:p>
      </dgm:t>
    </dgm:pt>
    <dgm:pt modelId="{7F9E420B-1582-45D2-B9BA-373804737E22}" type="pres">
      <dgm:prSet presAssocID="{B34869C8-0CE0-4E8B-97FE-199D975842BE}" presName="theList" presStyleCnt="0">
        <dgm:presLayoutVars>
          <dgm:dir/>
          <dgm:animLvl val="lvl"/>
          <dgm:resizeHandles val="exact"/>
        </dgm:presLayoutVars>
      </dgm:prSet>
      <dgm:spPr/>
      <dgm:t>
        <a:bodyPr/>
        <a:lstStyle/>
        <a:p>
          <a:endParaRPr lang="en-US"/>
        </a:p>
      </dgm:t>
    </dgm:pt>
    <dgm:pt modelId="{9BB751F6-A442-492C-8174-8022FB89BEC0}" type="pres">
      <dgm:prSet presAssocID="{ECAE5710-0BCB-4D6F-BECB-36A10CCABC85}" presName="compNode" presStyleCnt="0"/>
      <dgm:spPr/>
      <dgm:t>
        <a:bodyPr/>
        <a:lstStyle/>
        <a:p>
          <a:endParaRPr lang="en-US"/>
        </a:p>
      </dgm:t>
    </dgm:pt>
    <dgm:pt modelId="{E59D0750-4FE4-4EF1-AAD3-C822057AACAE}" type="pres">
      <dgm:prSet presAssocID="{ECAE5710-0BCB-4D6F-BECB-36A10CCABC85}" presName="aNode" presStyleLbl="bgShp" presStyleIdx="0" presStyleCnt="1"/>
      <dgm:spPr/>
      <dgm:t>
        <a:bodyPr/>
        <a:lstStyle/>
        <a:p>
          <a:endParaRPr lang="en-US"/>
        </a:p>
      </dgm:t>
    </dgm:pt>
    <dgm:pt modelId="{A264963C-A485-4AB2-9203-E6855B9752CE}" type="pres">
      <dgm:prSet presAssocID="{ECAE5710-0BCB-4D6F-BECB-36A10CCABC85}" presName="textNode" presStyleLbl="bgShp" presStyleIdx="0" presStyleCnt="1"/>
      <dgm:spPr/>
      <dgm:t>
        <a:bodyPr/>
        <a:lstStyle/>
        <a:p>
          <a:endParaRPr lang="en-US"/>
        </a:p>
      </dgm:t>
    </dgm:pt>
    <dgm:pt modelId="{95EE72CA-108B-4FD6-9BD5-E7074DC171C5}" type="pres">
      <dgm:prSet presAssocID="{ECAE5710-0BCB-4D6F-BECB-36A10CCABC85}" presName="compChildNode" presStyleCnt="0"/>
      <dgm:spPr/>
      <dgm:t>
        <a:bodyPr/>
        <a:lstStyle/>
        <a:p>
          <a:endParaRPr lang="en-US"/>
        </a:p>
      </dgm:t>
    </dgm:pt>
    <dgm:pt modelId="{319C8818-5FF8-4715-BC24-47381D33DAD2}" type="pres">
      <dgm:prSet presAssocID="{ECAE5710-0BCB-4D6F-BECB-36A10CCABC85}" presName="theInnerList" presStyleCnt="0"/>
      <dgm:spPr/>
      <dgm:t>
        <a:bodyPr/>
        <a:lstStyle/>
        <a:p>
          <a:endParaRPr lang="en-US"/>
        </a:p>
      </dgm:t>
    </dgm:pt>
    <dgm:pt modelId="{B4B4AF7E-6667-4869-B241-FD37E3A5513F}" type="pres">
      <dgm:prSet presAssocID="{05E69314-6811-4EC8-90BD-EF32C1597ACC}" presName="childNode" presStyleLbl="node1" presStyleIdx="0" presStyleCnt="5" custLinFactY="-167889" custLinFactNeighborY="-200000">
        <dgm:presLayoutVars>
          <dgm:bulletEnabled val="1"/>
        </dgm:presLayoutVars>
      </dgm:prSet>
      <dgm:spPr/>
      <dgm:t>
        <a:bodyPr/>
        <a:lstStyle/>
        <a:p>
          <a:endParaRPr lang="en-US"/>
        </a:p>
      </dgm:t>
    </dgm:pt>
    <dgm:pt modelId="{834FA1FE-CDF6-4CAF-9FC1-8FC628A4B596}" type="pres">
      <dgm:prSet presAssocID="{05E69314-6811-4EC8-90BD-EF32C1597ACC}" presName="aSpace2" presStyleCnt="0"/>
      <dgm:spPr/>
      <dgm:t>
        <a:bodyPr/>
        <a:lstStyle/>
        <a:p>
          <a:endParaRPr lang="en-US"/>
        </a:p>
      </dgm:t>
    </dgm:pt>
    <dgm:pt modelId="{FC824529-6A6D-4C12-956C-BE1953C50B48}" type="pres">
      <dgm:prSet presAssocID="{330255E3-182C-4614-8CEE-3745DC28679D}" presName="childNode" presStyleLbl="node1" presStyleIdx="1" presStyleCnt="5" custLinFactY="-137586" custLinFactNeighborY="-200000">
        <dgm:presLayoutVars>
          <dgm:bulletEnabled val="1"/>
        </dgm:presLayoutVars>
      </dgm:prSet>
      <dgm:spPr/>
      <dgm:t>
        <a:bodyPr/>
        <a:lstStyle/>
        <a:p>
          <a:endParaRPr lang="en-US"/>
        </a:p>
      </dgm:t>
    </dgm:pt>
    <dgm:pt modelId="{E10754FF-842D-4960-8B7D-FE8E61BC5DDB}" type="pres">
      <dgm:prSet presAssocID="{330255E3-182C-4614-8CEE-3745DC28679D}" presName="aSpace2" presStyleCnt="0"/>
      <dgm:spPr/>
      <dgm:t>
        <a:bodyPr/>
        <a:lstStyle/>
        <a:p>
          <a:endParaRPr lang="en-US"/>
        </a:p>
      </dgm:t>
    </dgm:pt>
    <dgm:pt modelId="{746416B7-3118-4930-B005-C1F4D2D79463}" type="pres">
      <dgm:prSet presAssocID="{4D3B266E-5032-4D4F-8E42-755C68CEB6C6}" presName="childNode" presStyleLbl="node1" presStyleIdx="2" presStyleCnt="5" custLinFactY="-103914" custLinFactNeighborX="497" custLinFactNeighborY="-200000">
        <dgm:presLayoutVars>
          <dgm:bulletEnabled val="1"/>
        </dgm:presLayoutVars>
      </dgm:prSet>
      <dgm:spPr/>
      <dgm:t>
        <a:bodyPr/>
        <a:lstStyle/>
        <a:p>
          <a:endParaRPr lang="en-US"/>
        </a:p>
      </dgm:t>
    </dgm:pt>
    <dgm:pt modelId="{9ED85E59-F236-4754-96EA-6862A74C099A}" type="pres">
      <dgm:prSet presAssocID="{4D3B266E-5032-4D4F-8E42-755C68CEB6C6}" presName="aSpace2" presStyleCnt="0"/>
      <dgm:spPr/>
      <dgm:t>
        <a:bodyPr/>
        <a:lstStyle/>
        <a:p>
          <a:endParaRPr lang="en-US"/>
        </a:p>
      </dgm:t>
    </dgm:pt>
    <dgm:pt modelId="{F9251375-5512-4604-A145-163140D0D49E}" type="pres">
      <dgm:prSet presAssocID="{9C313E16-F909-482D-8D4F-470D56256807}" presName="childNode" presStyleLbl="node1" presStyleIdx="3" presStyleCnt="5" custLinFactY="-78894" custLinFactNeighborX="497" custLinFactNeighborY="-100000">
        <dgm:presLayoutVars>
          <dgm:bulletEnabled val="1"/>
        </dgm:presLayoutVars>
      </dgm:prSet>
      <dgm:spPr/>
      <dgm:t>
        <a:bodyPr/>
        <a:lstStyle/>
        <a:p>
          <a:endParaRPr lang="en-US"/>
        </a:p>
      </dgm:t>
    </dgm:pt>
    <dgm:pt modelId="{BA239170-DB26-4223-9C74-85A309D8E317}" type="pres">
      <dgm:prSet presAssocID="{9C313E16-F909-482D-8D4F-470D56256807}" presName="aSpace2" presStyleCnt="0"/>
      <dgm:spPr/>
      <dgm:t>
        <a:bodyPr/>
        <a:lstStyle/>
        <a:p>
          <a:endParaRPr lang="en-US"/>
        </a:p>
      </dgm:t>
    </dgm:pt>
    <dgm:pt modelId="{5C8F494D-1C20-4D23-95B8-031EEC7D5B08}" type="pres">
      <dgm:prSet presAssocID="{A795BBE5-5023-4AFC-8796-601F9F52847E}" presName="childNode" presStyleLbl="node1" presStyleIdx="4" presStyleCnt="5" custLinFactY="-46091" custLinFactNeighborX="497" custLinFactNeighborY="-100000">
        <dgm:presLayoutVars>
          <dgm:bulletEnabled val="1"/>
        </dgm:presLayoutVars>
      </dgm:prSet>
      <dgm:spPr/>
      <dgm:t>
        <a:bodyPr/>
        <a:lstStyle/>
        <a:p>
          <a:endParaRPr lang="en-US"/>
        </a:p>
      </dgm:t>
    </dgm:pt>
  </dgm:ptLst>
  <dgm:cxnLst>
    <dgm:cxn modelId="{A748BD58-37D6-4095-A415-A5E0C407D80F}" type="presOf" srcId="{05E69314-6811-4EC8-90BD-EF32C1597ACC}" destId="{B4B4AF7E-6667-4869-B241-FD37E3A5513F}" srcOrd="0" destOrd="0" presId="urn:microsoft.com/office/officeart/2005/8/layout/lProcess2"/>
    <dgm:cxn modelId="{4C479BB5-CB89-4070-8F9F-2AEAE8D8645F}" srcId="{B34869C8-0CE0-4E8B-97FE-199D975842BE}" destId="{ECAE5710-0BCB-4D6F-BECB-36A10CCABC85}" srcOrd="0" destOrd="0" parTransId="{36F0885C-34DB-40B7-B398-104758CE5000}" sibTransId="{13F0200F-55F1-4E00-B33B-7B9AD7A9D952}"/>
    <dgm:cxn modelId="{6BEE571C-4B47-48EB-B990-39532D29572E}" type="presOf" srcId="{9C313E16-F909-482D-8D4F-470D56256807}" destId="{F9251375-5512-4604-A145-163140D0D49E}" srcOrd="0" destOrd="0" presId="urn:microsoft.com/office/officeart/2005/8/layout/lProcess2"/>
    <dgm:cxn modelId="{240215AB-53AD-46B1-B578-4D8A9A1249E6}" type="presOf" srcId="{330255E3-182C-4614-8CEE-3745DC28679D}" destId="{FC824529-6A6D-4C12-956C-BE1953C50B48}" srcOrd="0" destOrd="0" presId="urn:microsoft.com/office/officeart/2005/8/layout/lProcess2"/>
    <dgm:cxn modelId="{ACA45701-D069-47EC-ABF0-C6DAC7867AF4}" type="presOf" srcId="{ECAE5710-0BCB-4D6F-BECB-36A10CCABC85}" destId="{A264963C-A485-4AB2-9203-E6855B9752CE}" srcOrd="1" destOrd="0" presId="urn:microsoft.com/office/officeart/2005/8/layout/lProcess2"/>
    <dgm:cxn modelId="{EEC46574-4C49-4FEC-B902-4D4DDFEA0F40}" type="presOf" srcId="{4D3B266E-5032-4D4F-8E42-755C68CEB6C6}" destId="{746416B7-3118-4930-B005-C1F4D2D79463}" srcOrd="0" destOrd="0" presId="urn:microsoft.com/office/officeart/2005/8/layout/lProcess2"/>
    <dgm:cxn modelId="{971E58A1-7CF0-4FEE-BA3F-91A466EDBDA7}" type="presOf" srcId="{A795BBE5-5023-4AFC-8796-601F9F52847E}" destId="{5C8F494D-1C20-4D23-95B8-031EEC7D5B08}" srcOrd="0" destOrd="0" presId="urn:microsoft.com/office/officeart/2005/8/layout/lProcess2"/>
    <dgm:cxn modelId="{3EC75A2F-B272-4967-893D-86E15B4E1586}" srcId="{ECAE5710-0BCB-4D6F-BECB-36A10CCABC85}" destId="{4D3B266E-5032-4D4F-8E42-755C68CEB6C6}" srcOrd="2" destOrd="0" parTransId="{43A77BDF-4B3B-407B-8DDF-5147B5D727E3}" sibTransId="{A9D50D6C-6845-455B-88C8-571CEF38E117}"/>
    <dgm:cxn modelId="{DBD86EBF-AB7C-4FB3-AC86-215A536EF4D2}" type="presOf" srcId="{B34869C8-0CE0-4E8B-97FE-199D975842BE}" destId="{7F9E420B-1582-45D2-B9BA-373804737E22}" srcOrd="0" destOrd="0" presId="urn:microsoft.com/office/officeart/2005/8/layout/lProcess2"/>
    <dgm:cxn modelId="{CC12A1A8-771B-472A-8F0A-A8B994B6B6ED}" type="presOf" srcId="{ECAE5710-0BCB-4D6F-BECB-36A10CCABC85}" destId="{E59D0750-4FE4-4EF1-AAD3-C822057AACAE}" srcOrd="0" destOrd="0" presId="urn:microsoft.com/office/officeart/2005/8/layout/lProcess2"/>
    <dgm:cxn modelId="{A861B2DD-E98F-4293-9DB4-15F3C5D2C971}" srcId="{ECAE5710-0BCB-4D6F-BECB-36A10CCABC85}" destId="{A795BBE5-5023-4AFC-8796-601F9F52847E}" srcOrd="4" destOrd="0" parTransId="{CAA4DEC3-1442-418A-907E-EEC6FC1F54E8}" sibTransId="{DC865AD0-658B-4E11-9B85-3916505A3044}"/>
    <dgm:cxn modelId="{02319AA8-FD9E-4E39-938F-1F104D30079B}" srcId="{ECAE5710-0BCB-4D6F-BECB-36A10CCABC85}" destId="{05E69314-6811-4EC8-90BD-EF32C1597ACC}" srcOrd="0" destOrd="0" parTransId="{BDD6E2C5-A5D4-4CE0-96A4-C17D30E4EB18}" sibTransId="{D59DD603-2E93-41EE-A669-000AE2296097}"/>
    <dgm:cxn modelId="{958951A0-821A-4DE9-9CAD-17F2D74DE7BE}" srcId="{ECAE5710-0BCB-4D6F-BECB-36A10CCABC85}" destId="{9C313E16-F909-482D-8D4F-470D56256807}" srcOrd="3" destOrd="0" parTransId="{112A337F-7AE5-401C-950A-8C8296A52652}" sibTransId="{880F9984-058B-429E-AAFD-96DF963BFC30}"/>
    <dgm:cxn modelId="{984E9035-7CF7-4E18-84CA-D45E753222CF}" srcId="{ECAE5710-0BCB-4D6F-BECB-36A10CCABC85}" destId="{330255E3-182C-4614-8CEE-3745DC28679D}" srcOrd="1" destOrd="0" parTransId="{8647156A-C16F-4BAF-9588-3B38ED85C3DF}" sibTransId="{466D1810-C30E-43E6-B513-A5696807DD62}"/>
    <dgm:cxn modelId="{C844D8C6-88ED-475A-9A66-173752EAB725}" type="presParOf" srcId="{7F9E420B-1582-45D2-B9BA-373804737E22}" destId="{9BB751F6-A442-492C-8174-8022FB89BEC0}" srcOrd="0" destOrd="0" presId="urn:microsoft.com/office/officeart/2005/8/layout/lProcess2"/>
    <dgm:cxn modelId="{158E8BCE-5913-4BF2-87BC-8DAC4ECBB278}" type="presParOf" srcId="{9BB751F6-A442-492C-8174-8022FB89BEC0}" destId="{E59D0750-4FE4-4EF1-AAD3-C822057AACAE}" srcOrd="0" destOrd="0" presId="urn:microsoft.com/office/officeart/2005/8/layout/lProcess2"/>
    <dgm:cxn modelId="{1653EA64-41DF-4E95-A2D0-BA264D9E8D0A}" type="presParOf" srcId="{9BB751F6-A442-492C-8174-8022FB89BEC0}" destId="{A264963C-A485-4AB2-9203-E6855B9752CE}" srcOrd="1" destOrd="0" presId="urn:microsoft.com/office/officeart/2005/8/layout/lProcess2"/>
    <dgm:cxn modelId="{442F0AFF-5C9B-4598-8419-4DB4BE429A8E}" type="presParOf" srcId="{9BB751F6-A442-492C-8174-8022FB89BEC0}" destId="{95EE72CA-108B-4FD6-9BD5-E7074DC171C5}" srcOrd="2" destOrd="0" presId="urn:microsoft.com/office/officeart/2005/8/layout/lProcess2"/>
    <dgm:cxn modelId="{96BCD05C-BF93-4284-B8C2-412DFC16E888}" type="presParOf" srcId="{95EE72CA-108B-4FD6-9BD5-E7074DC171C5}" destId="{319C8818-5FF8-4715-BC24-47381D33DAD2}" srcOrd="0" destOrd="0" presId="urn:microsoft.com/office/officeart/2005/8/layout/lProcess2"/>
    <dgm:cxn modelId="{6EC6B2A5-0B0F-41E6-B5EB-AA515EEBD76F}" type="presParOf" srcId="{319C8818-5FF8-4715-BC24-47381D33DAD2}" destId="{B4B4AF7E-6667-4869-B241-FD37E3A5513F}" srcOrd="0" destOrd="0" presId="urn:microsoft.com/office/officeart/2005/8/layout/lProcess2"/>
    <dgm:cxn modelId="{CEF36DAB-946A-4CEF-B5CE-4929D34E4D1F}" type="presParOf" srcId="{319C8818-5FF8-4715-BC24-47381D33DAD2}" destId="{834FA1FE-CDF6-4CAF-9FC1-8FC628A4B596}" srcOrd="1" destOrd="0" presId="urn:microsoft.com/office/officeart/2005/8/layout/lProcess2"/>
    <dgm:cxn modelId="{970C2C35-5A3E-442B-9890-C52CFA4933D2}" type="presParOf" srcId="{319C8818-5FF8-4715-BC24-47381D33DAD2}" destId="{FC824529-6A6D-4C12-956C-BE1953C50B48}" srcOrd="2" destOrd="0" presId="urn:microsoft.com/office/officeart/2005/8/layout/lProcess2"/>
    <dgm:cxn modelId="{DD8F4B8B-8AF6-4991-89C1-C981B8EA2B28}" type="presParOf" srcId="{319C8818-5FF8-4715-BC24-47381D33DAD2}" destId="{E10754FF-842D-4960-8B7D-FE8E61BC5DDB}" srcOrd="3" destOrd="0" presId="urn:microsoft.com/office/officeart/2005/8/layout/lProcess2"/>
    <dgm:cxn modelId="{18DDD797-29E2-4158-84FD-83DEE77F21E4}" type="presParOf" srcId="{319C8818-5FF8-4715-BC24-47381D33DAD2}" destId="{746416B7-3118-4930-B005-C1F4D2D79463}" srcOrd="4" destOrd="0" presId="urn:microsoft.com/office/officeart/2005/8/layout/lProcess2"/>
    <dgm:cxn modelId="{8238371D-E392-45F1-B0DF-B893030597B7}" type="presParOf" srcId="{319C8818-5FF8-4715-BC24-47381D33DAD2}" destId="{9ED85E59-F236-4754-96EA-6862A74C099A}" srcOrd="5" destOrd="0" presId="urn:microsoft.com/office/officeart/2005/8/layout/lProcess2"/>
    <dgm:cxn modelId="{D1CD604F-6126-4570-93F5-E676D08D718C}" type="presParOf" srcId="{319C8818-5FF8-4715-BC24-47381D33DAD2}" destId="{F9251375-5512-4604-A145-163140D0D49E}" srcOrd="6" destOrd="0" presId="urn:microsoft.com/office/officeart/2005/8/layout/lProcess2"/>
    <dgm:cxn modelId="{BB8DB792-B651-4C51-B3C5-7F3EF645223B}" type="presParOf" srcId="{319C8818-5FF8-4715-BC24-47381D33DAD2}" destId="{BA239170-DB26-4223-9C74-85A309D8E317}" srcOrd="7" destOrd="0" presId="urn:microsoft.com/office/officeart/2005/8/layout/lProcess2"/>
    <dgm:cxn modelId="{CA901C86-E90E-4C2F-8243-2C96E0E0813C}" type="presParOf" srcId="{319C8818-5FF8-4715-BC24-47381D33DAD2}" destId="{5C8F494D-1C20-4D23-95B8-031EEC7D5B08}" srcOrd="8" destOrd="0" presId="urn:microsoft.com/office/officeart/2005/8/layout/l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DA3728-0CC6-45C2-80E4-311042207C05}"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4B9AAB24-B9AD-402F-B641-0ADD56E26253}">
      <dgm:prSet phldrT="[Text]"/>
      <dgm:spPr/>
      <dgm:t>
        <a:bodyPr/>
        <a:lstStyle/>
        <a:p>
          <a:r>
            <a:rPr lang="en-US" dirty="0" smtClean="0"/>
            <a:t>Promote public education</a:t>
          </a:r>
        </a:p>
      </dgm:t>
    </dgm:pt>
    <dgm:pt modelId="{658B889C-F901-4465-8227-DA98F5CCE940}" type="parTrans" cxnId="{10CE586F-A231-492F-997A-754507B5DDD1}">
      <dgm:prSet/>
      <dgm:spPr/>
      <dgm:t>
        <a:bodyPr/>
        <a:lstStyle/>
        <a:p>
          <a:endParaRPr lang="en-US"/>
        </a:p>
      </dgm:t>
    </dgm:pt>
    <dgm:pt modelId="{0499611E-0E97-4F67-91AE-E35A0D17AC04}" type="sibTrans" cxnId="{10CE586F-A231-492F-997A-754507B5DDD1}">
      <dgm:prSet/>
      <dgm:spPr/>
      <dgm:t>
        <a:bodyPr/>
        <a:lstStyle/>
        <a:p>
          <a:endParaRPr lang="en-US" dirty="0"/>
        </a:p>
      </dgm:t>
    </dgm:pt>
    <dgm:pt modelId="{F94CBC77-6CF8-4A47-A9CB-FB517CF96620}">
      <dgm:prSet phldrT="[Text]"/>
      <dgm:spPr/>
      <dgm:t>
        <a:bodyPr/>
        <a:lstStyle/>
        <a:p>
          <a:r>
            <a:rPr lang="en-US" dirty="0" smtClean="0"/>
            <a:t>Increase awareness/understanding of issues impacting teaching and learning among DSEA leaders, members and staff</a:t>
          </a:r>
          <a:endParaRPr lang="en-US" dirty="0"/>
        </a:p>
      </dgm:t>
    </dgm:pt>
    <dgm:pt modelId="{87FF97B3-1625-4DA3-9978-D156FB27F0D4}" type="parTrans" cxnId="{5F9F1EAC-659D-4F42-A7C7-7B6AF0836624}">
      <dgm:prSet/>
      <dgm:spPr/>
      <dgm:t>
        <a:bodyPr/>
        <a:lstStyle/>
        <a:p>
          <a:endParaRPr lang="en-US"/>
        </a:p>
      </dgm:t>
    </dgm:pt>
    <dgm:pt modelId="{8D89F19A-937D-47ED-87E2-961B045D9F76}" type="sibTrans" cxnId="{5F9F1EAC-659D-4F42-A7C7-7B6AF0836624}">
      <dgm:prSet/>
      <dgm:spPr/>
      <dgm:t>
        <a:bodyPr/>
        <a:lstStyle/>
        <a:p>
          <a:endParaRPr lang="en-US"/>
        </a:p>
      </dgm:t>
    </dgm:pt>
    <dgm:pt modelId="{D1D20910-888C-4B7D-8B27-338773ABCEB0}">
      <dgm:prSet phldrT="[Text]"/>
      <dgm:spPr/>
      <dgm:t>
        <a:bodyPr/>
        <a:lstStyle/>
        <a:p>
          <a:r>
            <a:rPr lang="en-US" dirty="0" smtClean="0"/>
            <a:t>Develop and promote brand for DSEA focusing on “why”</a:t>
          </a:r>
          <a:endParaRPr lang="en-US" dirty="0"/>
        </a:p>
      </dgm:t>
    </dgm:pt>
    <dgm:pt modelId="{B0825696-7395-4ABC-848D-62991EAE5827}" type="parTrans" cxnId="{2229B931-72D4-4C72-B227-CBE001ED99DA}">
      <dgm:prSet/>
      <dgm:spPr/>
      <dgm:t>
        <a:bodyPr/>
        <a:lstStyle/>
        <a:p>
          <a:endParaRPr lang="en-US"/>
        </a:p>
      </dgm:t>
    </dgm:pt>
    <dgm:pt modelId="{3AEF9307-0D74-4ED9-B3D0-FCF3AC80600D}" type="sibTrans" cxnId="{2229B931-72D4-4C72-B227-CBE001ED99DA}">
      <dgm:prSet/>
      <dgm:spPr/>
      <dgm:t>
        <a:bodyPr/>
        <a:lstStyle/>
        <a:p>
          <a:endParaRPr lang="en-US"/>
        </a:p>
      </dgm:t>
    </dgm:pt>
    <dgm:pt modelId="{59679BEA-01A8-4059-86FD-00FE9FBB24E7}">
      <dgm:prSet/>
      <dgm:spPr/>
      <dgm:t>
        <a:bodyPr/>
        <a:lstStyle/>
        <a:p>
          <a:r>
            <a:rPr lang="en-US" dirty="0" smtClean="0"/>
            <a:t>Promote and to respond to member feedback (“ownership”)</a:t>
          </a:r>
          <a:endParaRPr lang="en-US" dirty="0"/>
        </a:p>
      </dgm:t>
    </dgm:pt>
    <dgm:pt modelId="{51C75822-76A0-462E-BE5C-A9036F699FA4}" type="parTrans" cxnId="{B9C04EC9-90E0-4FDE-9801-CDD16B243277}">
      <dgm:prSet/>
      <dgm:spPr/>
      <dgm:t>
        <a:bodyPr/>
        <a:lstStyle/>
        <a:p>
          <a:endParaRPr lang="en-US"/>
        </a:p>
      </dgm:t>
    </dgm:pt>
    <dgm:pt modelId="{3D028E7A-EA06-4C62-B7D4-6B82BA11E7F5}" type="sibTrans" cxnId="{B9C04EC9-90E0-4FDE-9801-CDD16B243277}">
      <dgm:prSet/>
      <dgm:spPr/>
      <dgm:t>
        <a:bodyPr/>
        <a:lstStyle/>
        <a:p>
          <a:endParaRPr lang="en-US"/>
        </a:p>
      </dgm:t>
    </dgm:pt>
    <dgm:pt modelId="{642FDC83-E82B-4A53-AAF0-5DB073C006EB}" type="pres">
      <dgm:prSet presAssocID="{DDDA3728-0CC6-45C2-80E4-311042207C05}" presName="Name0" presStyleCnt="0">
        <dgm:presLayoutVars>
          <dgm:chMax val="7"/>
          <dgm:chPref val="7"/>
          <dgm:dir/>
        </dgm:presLayoutVars>
      </dgm:prSet>
      <dgm:spPr/>
      <dgm:t>
        <a:bodyPr/>
        <a:lstStyle/>
        <a:p>
          <a:endParaRPr lang="en-US"/>
        </a:p>
      </dgm:t>
    </dgm:pt>
    <dgm:pt modelId="{59347486-6575-448F-84B5-AE7E53BC6B9A}" type="pres">
      <dgm:prSet presAssocID="{DDDA3728-0CC6-45C2-80E4-311042207C05}" presName="Name1" presStyleCnt="0"/>
      <dgm:spPr/>
      <dgm:t>
        <a:bodyPr/>
        <a:lstStyle/>
        <a:p>
          <a:endParaRPr lang="en-US"/>
        </a:p>
      </dgm:t>
    </dgm:pt>
    <dgm:pt modelId="{C12DD0C7-8DB3-46DA-9E31-571698123263}" type="pres">
      <dgm:prSet presAssocID="{DDDA3728-0CC6-45C2-80E4-311042207C05}" presName="cycle" presStyleCnt="0"/>
      <dgm:spPr/>
      <dgm:t>
        <a:bodyPr/>
        <a:lstStyle/>
        <a:p>
          <a:endParaRPr lang="en-US"/>
        </a:p>
      </dgm:t>
    </dgm:pt>
    <dgm:pt modelId="{A5454EEC-C5EE-4C71-889D-4E07F63E4D66}" type="pres">
      <dgm:prSet presAssocID="{DDDA3728-0CC6-45C2-80E4-311042207C05}" presName="srcNode" presStyleLbl="node1" presStyleIdx="0" presStyleCnt="4"/>
      <dgm:spPr/>
      <dgm:t>
        <a:bodyPr/>
        <a:lstStyle/>
        <a:p>
          <a:endParaRPr lang="en-US"/>
        </a:p>
      </dgm:t>
    </dgm:pt>
    <dgm:pt modelId="{475E53E8-4626-4403-BFDB-CF79ED2B7BCB}" type="pres">
      <dgm:prSet presAssocID="{DDDA3728-0CC6-45C2-80E4-311042207C05}" presName="conn" presStyleLbl="parChTrans1D2" presStyleIdx="0" presStyleCnt="1"/>
      <dgm:spPr/>
      <dgm:t>
        <a:bodyPr/>
        <a:lstStyle/>
        <a:p>
          <a:endParaRPr lang="en-US"/>
        </a:p>
      </dgm:t>
    </dgm:pt>
    <dgm:pt modelId="{877831B3-A80D-4E0D-8DA0-03BB93EDD0C1}" type="pres">
      <dgm:prSet presAssocID="{DDDA3728-0CC6-45C2-80E4-311042207C05}" presName="extraNode" presStyleLbl="node1" presStyleIdx="0" presStyleCnt="4"/>
      <dgm:spPr/>
      <dgm:t>
        <a:bodyPr/>
        <a:lstStyle/>
        <a:p>
          <a:endParaRPr lang="en-US"/>
        </a:p>
      </dgm:t>
    </dgm:pt>
    <dgm:pt modelId="{E8386840-6CFA-459F-AFD0-A444D3709BDE}" type="pres">
      <dgm:prSet presAssocID="{DDDA3728-0CC6-45C2-80E4-311042207C05}" presName="dstNode" presStyleLbl="node1" presStyleIdx="0" presStyleCnt="4"/>
      <dgm:spPr/>
      <dgm:t>
        <a:bodyPr/>
        <a:lstStyle/>
        <a:p>
          <a:endParaRPr lang="en-US"/>
        </a:p>
      </dgm:t>
    </dgm:pt>
    <dgm:pt modelId="{F54BE198-A334-4BA6-8DA6-962002CB0F5C}" type="pres">
      <dgm:prSet presAssocID="{4B9AAB24-B9AD-402F-B641-0ADD56E26253}" presName="text_1" presStyleLbl="node1" presStyleIdx="0" presStyleCnt="4">
        <dgm:presLayoutVars>
          <dgm:bulletEnabled val="1"/>
        </dgm:presLayoutVars>
      </dgm:prSet>
      <dgm:spPr/>
      <dgm:t>
        <a:bodyPr/>
        <a:lstStyle/>
        <a:p>
          <a:endParaRPr lang="en-US"/>
        </a:p>
      </dgm:t>
    </dgm:pt>
    <dgm:pt modelId="{DCA13D7D-85F1-4FBB-9801-29828F805D58}" type="pres">
      <dgm:prSet presAssocID="{4B9AAB24-B9AD-402F-B641-0ADD56E26253}" presName="accent_1" presStyleCnt="0"/>
      <dgm:spPr/>
      <dgm:t>
        <a:bodyPr/>
        <a:lstStyle/>
        <a:p>
          <a:endParaRPr lang="en-US"/>
        </a:p>
      </dgm:t>
    </dgm:pt>
    <dgm:pt modelId="{CE6BFF82-A7C8-4107-B901-CF3D6004B77B}" type="pres">
      <dgm:prSet presAssocID="{4B9AAB24-B9AD-402F-B641-0ADD56E26253}" presName="accentRepeatNode" presStyleLbl="solidFgAcc1" presStyleIdx="0" presStyleCnt="4"/>
      <dgm:spPr/>
      <dgm:t>
        <a:bodyPr/>
        <a:lstStyle/>
        <a:p>
          <a:endParaRPr lang="en-US"/>
        </a:p>
      </dgm:t>
    </dgm:pt>
    <dgm:pt modelId="{22A7693E-936D-48C5-8D7F-E191D6B538AB}" type="pres">
      <dgm:prSet presAssocID="{F94CBC77-6CF8-4A47-A9CB-FB517CF96620}" presName="text_2" presStyleLbl="node1" presStyleIdx="1" presStyleCnt="4">
        <dgm:presLayoutVars>
          <dgm:bulletEnabled val="1"/>
        </dgm:presLayoutVars>
      </dgm:prSet>
      <dgm:spPr/>
      <dgm:t>
        <a:bodyPr/>
        <a:lstStyle/>
        <a:p>
          <a:endParaRPr lang="en-US"/>
        </a:p>
      </dgm:t>
    </dgm:pt>
    <dgm:pt modelId="{27C2975E-B0EE-43FF-9A78-2BC100545DE6}" type="pres">
      <dgm:prSet presAssocID="{F94CBC77-6CF8-4A47-A9CB-FB517CF96620}" presName="accent_2" presStyleCnt="0"/>
      <dgm:spPr/>
      <dgm:t>
        <a:bodyPr/>
        <a:lstStyle/>
        <a:p>
          <a:endParaRPr lang="en-US"/>
        </a:p>
      </dgm:t>
    </dgm:pt>
    <dgm:pt modelId="{C832A24D-7E98-4286-AC7F-219055DD29CE}" type="pres">
      <dgm:prSet presAssocID="{F94CBC77-6CF8-4A47-A9CB-FB517CF96620}" presName="accentRepeatNode" presStyleLbl="solidFgAcc1" presStyleIdx="1" presStyleCnt="4"/>
      <dgm:spPr/>
      <dgm:t>
        <a:bodyPr/>
        <a:lstStyle/>
        <a:p>
          <a:endParaRPr lang="en-US"/>
        </a:p>
      </dgm:t>
    </dgm:pt>
    <dgm:pt modelId="{9C1DE93C-6162-43C8-B59B-DD786A51DD40}" type="pres">
      <dgm:prSet presAssocID="{D1D20910-888C-4B7D-8B27-338773ABCEB0}" presName="text_3" presStyleLbl="node1" presStyleIdx="2" presStyleCnt="4">
        <dgm:presLayoutVars>
          <dgm:bulletEnabled val="1"/>
        </dgm:presLayoutVars>
      </dgm:prSet>
      <dgm:spPr/>
      <dgm:t>
        <a:bodyPr/>
        <a:lstStyle/>
        <a:p>
          <a:endParaRPr lang="en-US"/>
        </a:p>
      </dgm:t>
    </dgm:pt>
    <dgm:pt modelId="{42B00AF4-8119-4DC8-8848-345A1A9B6608}" type="pres">
      <dgm:prSet presAssocID="{D1D20910-888C-4B7D-8B27-338773ABCEB0}" presName="accent_3" presStyleCnt="0"/>
      <dgm:spPr/>
      <dgm:t>
        <a:bodyPr/>
        <a:lstStyle/>
        <a:p>
          <a:endParaRPr lang="en-US"/>
        </a:p>
      </dgm:t>
    </dgm:pt>
    <dgm:pt modelId="{9E5C4A51-E485-4BCD-8F5F-92C736E78E2B}" type="pres">
      <dgm:prSet presAssocID="{D1D20910-888C-4B7D-8B27-338773ABCEB0}" presName="accentRepeatNode" presStyleLbl="solidFgAcc1" presStyleIdx="2" presStyleCnt="4"/>
      <dgm:spPr/>
      <dgm:t>
        <a:bodyPr/>
        <a:lstStyle/>
        <a:p>
          <a:endParaRPr lang="en-US"/>
        </a:p>
      </dgm:t>
    </dgm:pt>
    <dgm:pt modelId="{DC7D9BDF-0C49-45BD-AE7E-94F10CC8871E}" type="pres">
      <dgm:prSet presAssocID="{59679BEA-01A8-4059-86FD-00FE9FBB24E7}" presName="text_4" presStyleLbl="node1" presStyleIdx="3" presStyleCnt="4">
        <dgm:presLayoutVars>
          <dgm:bulletEnabled val="1"/>
        </dgm:presLayoutVars>
      </dgm:prSet>
      <dgm:spPr/>
      <dgm:t>
        <a:bodyPr/>
        <a:lstStyle/>
        <a:p>
          <a:endParaRPr lang="en-US"/>
        </a:p>
      </dgm:t>
    </dgm:pt>
    <dgm:pt modelId="{A471CDB1-02B4-46DE-AD01-AB749903E835}" type="pres">
      <dgm:prSet presAssocID="{59679BEA-01A8-4059-86FD-00FE9FBB24E7}" presName="accent_4" presStyleCnt="0"/>
      <dgm:spPr/>
      <dgm:t>
        <a:bodyPr/>
        <a:lstStyle/>
        <a:p>
          <a:endParaRPr lang="en-US"/>
        </a:p>
      </dgm:t>
    </dgm:pt>
    <dgm:pt modelId="{09A1A544-1768-48C2-8162-2727E9A53226}" type="pres">
      <dgm:prSet presAssocID="{59679BEA-01A8-4059-86FD-00FE9FBB24E7}" presName="accentRepeatNode" presStyleLbl="solidFgAcc1" presStyleIdx="3" presStyleCnt="4"/>
      <dgm:spPr/>
      <dgm:t>
        <a:bodyPr/>
        <a:lstStyle/>
        <a:p>
          <a:endParaRPr lang="en-US"/>
        </a:p>
      </dgm:t>
    </dgm:pt>
  </dgm:ptLst>
  <dgm:cxnLst>
    <dgm:cxn modelId="{09D4ACE0-E094-4418-A54B-453010BF7886}" type="presOf" srcId="{DDDA3728-0CC6-45C2-80E4-311042207C05}" destId="{642FDC83-E82B-4A53-AAF0-5DB073C006EB}" srcOrd="0" destOrd="0" presId="urn:microsoft.com/office/officeart/2008/layout/VerticalCurvedList"/>
    <dgm:cxn modelId="{5F9F1EAC-659D-4F42-A7C7-7B6AF0836624}" srcId="{DDDA3728-0CC6-45C2-80E4-311042207C05}" destId="{F94CBC77-6CF8-4A47-A9CB-FB517CF96620}" srcOrd="1" destOrd="0" parTransId="{87FF97B3-1625-4DA3-9978-D156FB27F0D4}" sibTransId="{8D89F19A-937D-47ED-87E2-961B045D9F76}"/>
    <dgm:cxn modelId="{3E62DACD-2910-4041-9B11-4AE9BF49125D}" type="presOf" srcId="{F94CBC77-6CF8-4A47-A9CB-FB517CF96620}" destId="{22A7693E-936D-48C5-8D7F-E191D6B538AB}" srcOrd="0" destOrd="0" presId="urn:microsoft.com/office/officeart/2008/layout/VerticalCurvedList"/>
    <dgm:cxn modelId="{B9C04EC9-90E0-4FDE-9801-CDD16B243277}" srcId="{DDDA3728-0CC6-45C2-80E4-311042207C05}" destId="{59679BEA-01A8-4059-86FD-00FE9FBB24E7}" srcOrd="3" destOrd="0" parTransId="{51C75822-76A0-462E-BE5C-A9036F699FA4}" sibTransId="{3D028E7A-EA06-4C62-B7D4-6B82BA11E7F5}"/>
    <dgm:cxn modelId="{FD777696-262B-4428-AFDF-6FDEAC6A99C0}" type="presOf" srcId="{4B9AAB24-B9AD-402F-B641-0ADD56E26253}" destId="{F54BE198-A334-4BA6-8DA6-962002CB0F5C}" srcOrd="0" destOrd="0" presId="urn:microsoft.com/office/officeart/2008/layout/VerticalCurvedList"/>
    <dgm:cxn modelId="{C61BE3A6-33EA-4297-B5CE-812E4913C397}" type="presOf" srcId="{D1D20910-888C-4B7D-8B27-338773ABCEB0}" destId="{9C1DE93C-6162-43C8-B59B-DD786A51DD40}" srcOrd="0" destOrd="0" presId="urn:microsoft.com/office/officeart/2008/layout/VerticalCurvedList"/>
    <dgm:cxn modelId="{2229B931-72D4-4C72-B227-CBE001ED99DA}" srcId="{DDDA3728-0CC6-45C2-80E4-311042207C05}" destId="{D1D20910-888C-4B7D-8B27-338773ABCEB0}" srcOrd="2" destOrd="0" parTransId="{B0825696-7395-4ABC-848D-62991EAE5827}" sibTransId="{3AEF9307-0D74-4ED9-B3D0-FCF3AC80600D}"/>
    <dgm:cxn modelId="{91C12C92-8BF4-4AF0-9F98-9D39FCEE3F53}" type="presOf" srcId="{59679BEA-01A8-4059-86FD-00FE9FBB24E7}" destId="{DC7D9BDF-0C49-45BD-AE7E-94F10CC8871E}" srcOrd="0" destOrd="0" presId="urn:microsoft.com/office/officeart/2008/layout/VerticalCurvedList"/>
    <dgm:cxn modelId="{8617367E-C82B-4E6C-894E-81B96B14D192}" type="presOf" srcId="{0499611E-0E97-4F67-91AE-E35A0D17AC04}" destId="{475E53E8-4626-4403-BFDB-CF79ED2B7BCB}" srcOrd="0" destOrd="0" presId="urn:microsoft.com/office/officeart/2008/layout/VerticalCurvedList"/>
    <dgm:cxn modelId="{10CE586F-A231-492F-997A-754507B5DDD1}" srcId="{DDDA3728-0CC6-45C2-80E4-311042207C05}" destId="{4B9AAB24-B9AD-402F-B641-0ADD56E26253}" srcOrd="0" destOrd="0" parTransId="{658B889C-F901-4465-8227-DA98F5CCE940}" sibTransId="{0499611E-0E97-4F67-91AE-E35A0D17AC04}"/>
    <dgm:cxn modelId="{EE813508-BE24-464A-BF20-524D8F12F6FB}" type="presParOf" srcId="{642FDC83-E82B-4A53-AAF0-5DB073C006EB}" destId="{59347486-6575-448F-84B5-AE7E53BC6B9A}" srcOrd="0" destOrd="0" presId="urn:microsoft.com/office/officeart/2008/layout/VerticalCurvedList"/>
    <dgm:cxn modelId="{6FE2DFBD-40EC-4F61-9763-32A9E1368AE3}" type="presParOf" srcId="{59347486-6575-448F-84B5-AE7E53BC6B9A}" destId="{C12DD0C7-8DB3-46DA-9E31-571698123263}" srcOrd="0" destOrd="0" presId="urn:microsoft.com/office/officeart/2008/layout/VerticalCurvedList"/>
    <dgm:cxn modelId="{45E5AE08-661C-4D84-97C6-92921676341F}" type="presParOf" srcId="{C12DD0C7-8DB3-46DA-9E31-571698123263}" destId="{A5454EEC-C5EE-4C71-889D-4E07F63E4D66}" srcOrd="0" destOrd="0" presId="urn:microsoft.com/office/officeart/2008/layout/VerticalCurvedList"/>
    <dgm:cxn modelId="{BA125CC9-FDE8-473B-ACB4-0220744393B2}" type="presParOf" srcId="{C12DD0C7-8DB3-46DA-9E31-571698123263}" destId="{475E53E8-4626-4403-BFDB-CF79ED2B7BCB}" srcOrd="1" destOrd="0" presId="urn:microsoft.com/office/officeart/2008/layout/VerticalCurvedList"/>
    <dgm:cxn modelId="{FD9D6B91-6CAA-48EC-A87D-F4FD38806692}" type="presParOf" srcId="{C12DD0C7-8DB3-46DA-9E31-571698123263}" destId="{877831B3-A80D-4E0D-8DA0-03BB93EDD0C1}" srcOrd="2" destOrd="0" presId="urn:microsoft.com/office/officeart/2008/layout/VerticalCurvedList"/>
    <dgm:cxn modelId="{2542FEF1-9079-4111-AFBE-B1685E77720A}" type="presParOf" srcId="{C12DD0C7-8DB3-46DA-9E31-571698123263}" destId="{E8386840-6CFA-459F-AFD0-A444D3709BDE}" srcOrd="3" destOrd="0" presId="urn:microsoft.com/office/officeart/2008/layout/VerticalCurvedList"/>
    <dgm:cxn modelId="{3AE07BC0-BAE4-4A39-9057-9DB4240D3887}" type="presParOf" srcId="{59347486-6575-448F-84B5-AE7E53BC6B9A}" destId="{F54BE198-A334-4BA6-8DA6-962002CB0F5C}" srcOrd="1" destOrd="0" presId="urn:microsoft.com/office/officeart/2008/layout/VerticalCurvedList"/>
    <dgm:cxn modelId="{1C782300-AC6A-436E-A751-F712094A5218}" type="presParOf" srcId="{59347486-6575-448F-84B5-AE7E53BC6B9A}" destId="{DCA13D7D-85F1-4FBB-9801-29828F805D58}" srcOrd="2" destOrd="0" presId="urn:microsoft.com/office/officeart/2008/layout/VerticalCurvedList"/>
    <dgm:cxn modelId="{C1E4BA82-9AD9-414D-B158-11D55990A32B}" type="presParOf" srcId="{DCA13D7D-85F1-4FBB-9801-29828F805D58}" destId="{CE6BFF82-A7C8-4107-B901-CF3D6004B77B}" srcOrd="0" destOrd="0" presId="urn:microsoft.com/office/officeart/2008/layout/VerticalCurvedList"/>
    <dgm:cxn modelId="{FA83FB7F-4515-48E8-A753-2C36F1F20FE0}" type="presParOf" srcId="{59347486-6575-448F-84B5-AE7E53BC6B9A}" destId="{22A7693E-936D-48C5-8D7F-E191D6B538AB}" srcOrd="3" destOrd="0" presId="urn:microsoft.com/office/officeart/2008/layout/VerticalCurvedList"/>
    <dgm:cxn modelId="{728A4C88-EF67-4B85-BF5E-BFCEA2F1132A}" type="presParOf" srcId="{59347486-6575-448F-84B5-AE7E53BC6B9A}" destId="{27C2975E-B0EE-43FF-9A78-2BC100545DE6}" srcOrd="4" destOrd="0" presId="urn:microsoft.com/office/officeart/2008/layout/VerticalCurvedList"/>
    <dgm:cxn modelId="{E01DDAFE-6122-4F63-9C92-138270765ED6}" type="presParOf" srcId="{27C2975E-B0EE-43FF-9A78-2BC100545DE6}" destId="{C832A24D-7E98-4286-AC7F-219055DD29CE}" srcOrd="0" destOrd="0" presId="urn:microsoft.com/office/officeart/2008/layout/VerticalCurvedList"/>
    <dgm:cxn modelId="{E3870548-05A2-4D98-A33C-97700CB02935}" type="presParOf" srcId="{59347486-6575-448F-84B5-AE7E53BC6B9A}" destId="{9C1DE93C-6162-43C8-B59B-DD786A51DD40}" srcOrd="5" destOrd="0" presId="urn:microsoft.com/office/officeart/2008/layout/VerticalCurvedList"/>
    <dgm:cxn modelId="{16ECEF44-0F3B-45B0-B0ED-A33E9416D4B6}" type="presParOf" srcId="{59347486-6575-448F-84B5-AE7E53BC6B9A}" destId="{42B00AF4-8119-4DC8-8848-345A1A9B6608}" srcOrd="6" destOrd="0" presId="urn:microsoft.com/office/officeart/2008/layout/VerticalCurvedList"/>
    <dgm:cxn modelId="{11D12484-47A1-433D-A3C5-52C26A046390}" type="presParOf" srcId="{42B00AF4-8119-4DC8-8848-345A1A9B6608}" destId="{9E5C4A51-E485-4BCD-8F5F-92C736E78E2B}" srcOrd="0" destOrd="0" presId="urn:microsoft.com/office/officeart/2008/layout/VerticalCurvedList"/>
    <dgm:cxn modelId="{BB597DBF-E092-4749-9EC6-75CABDE5FC52}" type="presParOf" srcId="{59347486-6575-448F-84B5-AE7E53BC6B9A}" destId="{DC7D9BDF-0C49-45BD-AE7E-94F10CC8871E}" srcOrd="7" destOrd="0" presId="urn:microsoft.com/office/officeart/2008/layout/VerticalCurvedList"/>
    <dgm:cxn modelId="{ED6CF9A0-75F0-4CE9-A02C-C132CFE936A7}" type="presParOf" srcId="{59347486-6575-448F-84B5-AE7E53BC6B9A}" destId="{A471CDB1-02B4-46DE-AD01-AB749903E835}" srcOrd="8" destOrd="0" presId="urn:microsoft.com/office/officeart/2008/layout/VerticalCurvedList"/>
    <dgm:cxn modelId="{A99DE207-2186-4049-B400-C811A26413D9}" type="presParOf" srcId="{A471CDB1-02B4-46DE-AD01-AB749903E835}" destId="{09A1A544-1768-48C2-8162-2727E9A53226}" srcOrd="0" destOrd="0" presId="urn:microsoft.com/office/officeart/2008/layout/VerticalCurve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61A3D1-13AF-4E42-8C9B-EC8EDD8BE1F9}" type="doc">
      <dgm:prSet loTypeId="urn:microsoft.com/office/officeart/2005/8/layout/vList2" loCatId="list" qsTypeId="urn:microsoft.com/office/officeart/2005/8/quickstyle/3d1" qsCatId="3D" csTypeId="urn:microsoft.com/office/officeart/2005/8/colors/colorful1#2" csCatId="colorful" phldr="1"/>
      <dgm:spPr/>
      <dgm:t>
        <a:bodyPr/>
        <a:lstStyle/>
        <a:p>
          <a:endParaRPr lang="en-US"/>
        </a:p>
      </dgm:t>
    </dgm:pt>
    <dgm:pt modelId="{5F4C0461-0B43-4A0B-9719-2B0ADDF1211F}">
      <dgm:prSet/>
      <dgm:spPr/>
      <dgm:t>
        <a:bodyPr/>
        <a:lstStyle/>
        <a:p>
          <a:pPr rtl="0"/>
          <a:r>
            <a:rPr lang="en-US" b="1" baseline="0" dirty="0" smtClean="0">
              <a:solidFill>
                <a:schemeClr val="bg1"/>
              </a:solidFill>
            </a:rPr>
            <a:t>DSEA.org</a:t>
          </a:r>
          <a:endParaRPr lang="en-US" b="1" dirty="0">
            <a:solidFill>
              <a:schemeClr val="bg1"/>
            </a:solidFill>
          </a:endParaRPr>
        </a:p>
      </dgm:t>
    </dgm:pt>
    <dgm:pt modelId="{BF889BB7-A31A-4AA0-96D7-17877F916C23}" type="parTrans" cxnId="{0950DF3D-17C1-4297-A705-C2D4893747B9}">
      <dgm:prSet/>
      <dgm:spPr/>
      <dgm:t>
        <a:bodyPr/>
        <a:lstStyle/>
        <a:p>
          <a:endParaRPr lang="en-US"/>
        </a:p>
      </dgm:t>
    </dgm:pt>
    <dgm:pt modelId="{00CFF015-8128-4610-907B-D13AE02977BA}" type="sibTrans" cxnId="{0950DF3D-17C1-4297-A705-C2D4893747B9}">
      <dgm:prSet/>
      <dgm:spPr/>
      <dgm:t>
        <a:bodyPr/>
        <a:lstStyle/>
        <a:p>
          <a:endParaRPr lang="en-US"/>
        </a:p>
      </dgm:t>
    </dgm:pt>
    <dgm:pt modelId="{D857F241-86CC-48DD-BD8B-E47C3EBFBB47}">
      <dgm:prSet/>
      <dgm:spPr/>
      <dgm:t>
        <a:bodyPr/>
        <a:lstStyle/>
        <a:p>
          <a:pPr rtl="0"/>
          <a:r>
            <a:rPr lang="en-US" b="1" baseline="0" dirty="0" smtClean="0">
              <a:solidFill>
                <a:schemeClr val="bg1"/>
              </a:solidFill>
            </a:rPr>
            <a:t>ACTION!</a:t>
          </a:r>
          <a:endParaRPr lang="en-US" dirty="0">
            <a:solidFill>
              <a:schemeClr val="bg1"/>
            </a:solidFill>
          </a:endParaRPr>
        </a:p>
      </dgm:t>
    </dgm:pt>
    <dgm:pt modelId="{1180F9B7-6F1E-4FF1-89BD-5D416FF286D4}" type="parTrans" cxnId="{041678C8-3786-4DA8-B8DA-937DC117E34E}">
      <dgm:prSet/>
      <dgm:spPr/>
      <dgm:t>
        <a:bodyPr/>
        <a:lstStyle/>
        <a:p>
          <a:endParaRPr lang="en-US"/>
        </a:p>
      </dgm:t>
    </dgm:pt>
    <dgm:pt modelId="{3A69FEF8-C9DB-4332-B1C2-D603F36CA40F}" type="sibTrans" cxnId="{041678C8-3786-4DA8-B8DA-937DC117E34E}">
      <dgm:prSet/>
      <dgm:spPr/>
      <dgm:t>
        <a:bodyPr/>
        <a:lstStyle/>
        <a:p>
          <a:endParaRPr lang="en-US"/>
        </a:p>
      </dgm:t>
    </dgm:pt>
    <dgm:pt modelId="{E08F75CE-0C1F-4F7B-9F2D-01B24FD6297E}">
      <dgm:prSet/>
      <dgm:spPr/>
      <dgm:t>
        <a:bodyPr/>
        <a:lstStyle/>
        <a:p>
          <a:pPr rtl="0"/>
          <a:r>
            <a:rPr lang="en-US" b="1" baseline="0" dirty="0" smtClean="0">
              <a:solidFill>
                <a:schemeClr val="bg1"/>
              </a:solidFill>
            </a:rPr>
            <a:t>Read Across America</a:t>
          </a:r>
          <a:endParaRPr lang="en-US" b="1" dirty="0">
            <a:solidFill>
              <a:schemeClr val="bg1"/>
            </a:solidFill>
          </a:endParaRPr>
        </a:p>
      </dgm:t>
    </dgm:pt>
    <dgm:pt modelId="{222A2ED9-8486-4B9B-AC6F-46CBFA81B688}" type="parTrans" cxnId="{19AC0E75-7369-420E-A617-D17C2E02D9BF}">
      <dgm:prSet/>
      <dgm:spPr/>
      <dgm:t>
        <a:bodyPr/>
        <a:lstStyle/>
        <a:p>
          <a:endParaRPr lang="en-US"/>
        </a:p>
      </dgm:t>
    </dgm:pt>
    <dgm:pt modelId="{018AE8A5-0D9C-4D00-8CD6-C79B3CDCAD6C}" type="sibTrans" cxnId="{19AC0E75-7369-420E-A617-D17C2E02D9BF}">
      <dgm:prSet/>
      <dgm:spPr/>
      <dgm:t>
        <a:bodyPr/>
        <a:lstStyle/>
        <a:p>
          <a:endParaRPr lang="en-US"/>
        </a:p>
      </dgm:t>
    </dgm:pt>
    <dgm:pt modelId="{F84AF2D3-F41A-4412-98AE-AE5A754EEE6B}">
      <dgm:prSet/>
      <dgm:spPr/>
      <dgm:t>
        <a:bodyPr/>
        <a:lstStyle/>
        <a:p>
          <a:pPr rtl="0"/>
          <a:r>
            <a:rPr lang="en-US" b="1" dirty="0" smtClean="0">
              <a:solidFill>
                <a:schemeClr val="bg1"/>
              </a:solidFill>
            </a:rPr>
            <a:t>New Media opportunities-TV commercials, online town halls</a:t>
          </a:r>
          <a:endParaRPr lang="en-US" b="1" dirty="0">
            <a:solidFill>
              <a:schemeClr val="bg1"/>
            </a:solidFill>
          </a:endParaRPr>
        </a:p>
      </dgm:t>
    </dgm:pt>
    <dgm:pt modelId="{084BEADB-2BA6-46F0-BB7B-A52C8652E74E}" type="parTrans" cxnId="{8A75A525-D4A6-4518-862E-726CC71AB5A0}">
      <dgm:prSet/>
      <dgm:spPr/>
      <dgm:t>
        <a:bodyPr/>
        <a:lstStyle/>
        <a:p>
          <a:endParaRPr lang="en-US"/>
        </a:p>
      </dgm:t>
    </dgm:pt>
    <dgm:pt modelId="{523C98DA-677A-485F-A906-90F36AC9FAED}" type="sibTrans" cxnId="{8A75A525-D4A6-4518-862E-726CC71AB5A0}">
      <dgm:prSet/>
      <dgm:spPr/>
      <dgm:t>
        <a:bodyPr/>
        <a:lstStyle/>
        <a:p>
          <a:endParaRPr lang="en-US"/>
        </a:p>
      </dgm:t>
    </dgm:pt>
    <dgm:pt modelId="{F2C32039-2023-4C29-9C34-B3A760325010}">
      <dgm:prSet/>
      <dgm:spPr/>
      <dgm:t>
        <a:bodyPr/>
        <a:lstStyle/>
        <a:p>
          <a:pPr rtl="0"/>
          <a:r>
            <a:rPr lang="en-US" b="1" baseline="0" dirty="0" smtClean="0">
              <a:solidFill>
                <a:schemeClr val="bg1"/>
              </a:solidFill>
            </a:rPr>
            <a:t>Great Public Schools</a:t>
          </a:r>
          <a:r>
            <a:rPr lang="en-US" baseline="0" dirty="0" smtClean="0"/>
            <a:t>	</a:t>
          </a:r>
          <a:endParaRPr lang="en-US" dirty="0"/>
        </a:p>
      </dgm:t>
    </dgm:pt>
    <dgm:pt modelId="{A4952722-CA58-4845-961E-B75952F83E6E}" type="parTrans" cxnId="{223D7C57-5EA8-44A2-AC76-C86B3AA0732F}">
      <dgm:prSet/>
      <dgm:spPr/>
      <dgm:t>
        <a:bodyPr/>
        <a:lstStyle/>
        <a:p>
          <a:endParaRPr lang="en-US"/>
        </a:p>
      </dgm:t>
    </dgm:pt>
    <dgm:pt modelId="{74CD1913-09CD-4613-B621-2B2BDD741118}" type="sibTrans" cxnId="{223D7C57-5EA8-44A2-AC76-C86B3AA0732F}">
      <dgm:prSet/>
      <dgm:spPr/>
      <dgm:t>
        <a:bodyPr/>
        <a:lstStyle/>
        <a:p>
          <a:endParaRPr lang="en-US"/>
        </a:p>
      </dgm:t>
    </dgm:pt>
    <dgm:pt modelId="{BEB5D9ED-0C12-4745-B7F1-8243B1AEED51}">
      <dgm:prSet/>
      <dgm:spPr/>
      <dgm:t>
        <a:bodyPr/>
        <a:lstStyle/>
        <a:p>
          <a:pPr rtl="0"/>
          <a:r>
            <a:rPr lang="en-US" b="0" baseline="0" dirty="0" smtClean="0">
              <a:solidFill>
                <a:schemeClr val="bg1"/>
              </a:solidFill>
            </a:rPr>
            <a:t>Digital Engagement –Facebook, Twitter, Flickr, List Servs, Podcasts</a:t>
          </a:r>
          <a:endParaRPr lang="en-US" b="0" dirty="0">
            <a:solidFill>
              <a:schemeClr val="bg1"/>
            </a:solidFill>
          </a:endParaRPr>
        </a:p>
      </dgm:t>
    </dgm:pt>
    <dgm:pt modelId="{773EFE5A-951A-4E33-BB83-D29E0D34EBF6}" type="parTrans" cxnId="{CB361CF9-B60E-4D56-B5D8-6A10DE3886AB}">
      <dgm:prSet/>
      <dgm:spPr/>
      <dgm:t>
        <a:bodyPr/>
        <a:lstStyle/>
        <a:p>
          <a:endParaRPr lang="en-US"/>
        </a:p>
      </dgm:t>
    </dgm:pt>
    <dgm:pt modelId="{25A80E99-DC8E-4921-8879-40238CFB242B}" type="sibTrans" cxnId="{CB361CF9-B60E-4D56-B5D8-6A10DE3886AB}">
      <dgm:prSet/>
      <dgm:spPr/>
      <dgm:t>
        <a:bodyPr/>
        <a:lstStyle/>
        <a:p>
          <a:endParaRPr lang="en-US"/>
        </a:p>
      </dgm:t>
    </dgm:pt>
    <dgm:pt modelId="{DF764542-96DE-4DCF-AF52-036BE08D74EF}">
      <dgm:prSet/>
      <dgm:spPr/>
      <dgm:t>
        <a:bodyPr/>
        <a:lstStyle/>
        <a:p>
          <a:pPr rtl="0"/>
          <a:r>
            <a:rPr lang="en-US" b="1" baseline="0" dirty="0" smtClean="0">
              <a:solidFill>
                <a:schemeClr val="bg1"/>
              </a:solidFill>
            </a:rPr>
            <a:t>Video infomercials on education topics</a:t>
          </a:r>
          <a:endParaRPr lang="en-US" dirty="0">
            <a:solidFill>
              <a:schemeClr val="bg1"/>
            </a:solidFill>
          </a:endParaRPr>
        </a:p>
      </dgm:t>
    </dgm:pt>
    <dgm:pt modelId="{690CE109-A93E-4F53-B8E5-997F6FB80B7C}" type="parTrans" cxnId="{878EA070-6DA6-430C-99E5-D5AA8288D505}">
      <dgm:prSet/>
      <dgm:spPr/>
      <dgm:t>
        <a:bodyPr/>
        <a:lstStyle/>
        <a:p>
          <a:endParaRPr lang="en-US"/>
        </a:p>
      </dgm:t>
    </dgm:pt>
    <dgm:pt modelId="{F1EF47DD-7964-436D-A6E5-675616625EA2}" type="sibTrans" cxnId="{878EA070-6DA6-430C-99E5-D5AA8288D505}">
      <dgm:prSet/>
      <dgm:spPr/>
      <dgm:t>
        <a:bodyPr/>
        <a:lstStyle/>
        <a:p>
          <a:endParaRPr lang="en-US"/>
        </a:p>
      </dgm:t>
    </dgm:pt>
    <dgm:pt modelId="{B0E2BFA8-2FA4-4EE3-8187-F9FE593A9C1F}">
      <dgm:prSet/>
      <dgm:spPr/>
      <dgm:t>
        <a:bodyPr/>
        <a:lstStyle/>
        <a:p>
          <a:pPr rtl="0"/>
          <a:r>
            <a:rPr lang="en-US" b="1" dirty="0" smtClean="0">
              <a:solidFill>
                <a:schemeClr val="bg1"/>
              </a:solidFill>
            </a:rPr>
            <a:t>Faces of DSEA</a:t>
          </a:r>
          <a:endParaRPr lang="en-US" b="1" dirty="0">
            <a:solidFill>
              <a:schemeClr val="bg1"/>
            </a:solidFill>
          </a:endParaRPr>
        </a:p>
      </dgm:t>
    </dgm:pt>
    <dgm:pt modelId="{EBF71E3C-CE76-4C53-A48B-F23BE4C061A2}" type="parTrans" cxnId="{F6932048-9A3D-4715-AA40-0ADCA62A6A37}">
      <dgm:prSet/>
      <dgm:spPr/>
      <dgm:t>
        <a:bodyPr/>
        <a:lstStyle/>
        <a:p>
          <a:endParaRPr lang="en-US"/>
        </a:p>
      </dgm:t>
    </dgm:pt>
    <dgm:pt modelId="{601E16F3-84CE-4FD2-AE4A-66C4997459CD}" type="sibTrans" cxnId="{F6932048-9A3D-4715-AA40-0ADCA62A6A37}">
      <dgm:prSet/>
      <dgm:spPr/>
      <dgm:t>
        <a:bodyPr/>
        <a:lstStyle/>
        <a:p>
          <a:endParaRPr lang="en-US"/>
        </a:p>
      </dgm:t>
    </dgm:pt>
    <dgm:pt modelId="{708B87FF-A344-4809-A1BE-7FCE09D03494}" type="pres">
      <dgm:prSet presAssocID="{3461A3D1-13AF-4E42-8C9B-EC8EDD8BE1F9}" presName="linear" presStyleCnt="0">
        <dgm:presLayoutVars>
          <dgm:animLvl val="lvl"/>
          <dgm:resizeHandles val="exact"/>
        </dgm:presLayoutVars>
      </dgm:prSet>
      <dgm:spPr/>
      <dgm:t>
        <a:bodyPr/>
        <a:lstStyle/>
        <a:p>
          <a:endParaRPr lang="en-US"/>
        </a:p>
      </dgm:t>
    </dgm:pt>
    <dgm:pt modelId="{0D14F55B-11BD-4EC5-BA46-60C561852F6C}" type="pres">
      <dgm:prSet presAssocID="{5F4C0461-0B43-4A0B-9719-2B0ADDF1211F}" presName="parentText" presStyleLbl="node1" presStyleIdx="0" presStyleCnt="8">
        <dgm:presLayoutVars>
          <dgm:chMax val="0"/>
          <dgm:bulletEnabled val="1"/>
        </dgm:presLayoutVars>
      </dgm:prSet>
      <dgm:spPr/>
      <dgm:t>
        <a:bodyPr/>
        <a:lstStyle/>
        <a:p>
          <a:endParaRPr lang="en-US"/>
        </a:p>
      </dgm:t>
    </dgm:pt>
    <dgm:pt modelId="{00B185E5-8EDB-4755-9E06-770DB74F1677}" type="pres">
      <dgm:prSet presAssocID="{00CFF015-8128-4610-907B-D13AE02977BA}" presName="spacer" presStyleCnt="0"/>
      <dgm:spPr/>
    </dgm:pt>
    <dgm:pt modelId="{92ADE071-D42C-4F16-BD3A-F58CAD273457}" type="pres">
      <dgm:prSet presAssocID="{D857F241-86CC-48DD-BD8B-E47C3EBFBB47}" presName="parentText" presStyleLbl="node1" presStyleIdx="1" presStyleCnt="8">
        <dgm:presLayoutVars>
          <dgm:chMax val="0"/>
          <dgm:bulletEnabled val="1"/>
        </dgm:presLayoutVars>
      </dgm:prSet>
      <dgm:spPr/>
      <dgm:t>
        <a:bodyPr/>
        <a:lstStyle/>
        <a:p>
          <a:endParaRPr lang="en-US"/>
        </a:p>
      </dgm:t>
    </dgm:pt>
    <dgm:pt modelId="{6F26FF31-B078-4AF9-9278-D0FFC743EA9D}" type="pres">
      <dgm:prSet presAssocID="{3A69FEF8-C9DB-4332-B1C2-D603F36CA40F}" presName="spacer" presStyleCnt="0"/>
      <dgm:spPr/>
    </dgm:pt>
    <dgm:pt modelId="{29C7D9A9-BFA4-4129-B430-E2F1BEA95963}" type="pres">
      <dgm:prSet presAssocID="{E08F75CE-0C1F-4F7B-9F2D-01B24FD6297E}" presName="parentText" presStyleLbl="node1" presStyleIdx="2" presStyleCnt="8">
        <dgm:presLayoutVars>
          <dgm:chMax val="0"/>
          <dgm:bulletEnabled val="1"/>
        </dgm:presLayoutVars>
      </dgm:prSet>
      <dgm:spPr/>
      <dgm:t>
        <a:bodyPr/>
        <a:lstStyle/>
        <a:p>
          <a:endParaRPr lang="en-US"/>
        </a:p>
      </dgm:t>
    </dgm:pt>
    <dgm:pt modelId="{D08BF540-A5BE-4F6B-8EAE-601C7D3CF904}" type="pres">
      <dgm:prSet presAssocID="{018AE8A5-0D9C-4D00-8CD6-C79B3CDCAD6C}" presName="spacer" presStyleCnt="0"/>
      <dgm:spPr/>
    </dgm:pt>
    <dgm:pt modelId="{C0221F98-D08E-4873-8BF2-B055570D942F}" type="pres">
      <dgm:prSet presAssocID="{F84AF2D3-F41A-4412-98AE-AE5A754EEE6B}" presName="parentText" presStyleLbl="node1" presStyleIdx="3" presStyleCnt="8">
        <dgm:presLayoutVars>
          <dgm:chMax val="0"/>
          <dgm:bulletEnabled val="1"/>
        </dgm:presLayoutVars>
      </dgm:prSet>
      <dgm:spPr/>
      <dgm:t>
        <a:bodyPr/>
        <a:lstStyle/>
        <a:p>
          <a:endParaRPr lang="en-US"/>
        </a:p>
      </dgm:t>
    </dgm:pt>
    <dgm:pt modelId="{D54713D9-75DF-4061-876C-2356E513D682}" type="pres">
      <dgm:prSet presAssocID="{523C98DA-677A-485F-A906-90F36AC9FAED}" presName="spacer" presStyleCnt="0"/>
      <dgm:spPr/>
    </dgm:pt>
    <dgm:pt modelId="{1B55C623-8FE5-4F96-B334-0C3243E83A47}" type="pres">
      <dgm:prSet presAssocID="{F2C32039-2023-4C29-9C34-B3A760325010}" presName="parentText" presStyleLbl="node1" presStyleIdx="4" presStyleCnt="8">
        <dgm:presLayoutVars>
          <dgm:chMax val="0"/>
          <dgm:bulletEnabled val="1"/>
        </dgm:presLayoutVars>
      </dgm:prSet>
      <dgm:spPr/>
      <dgm:t>
        <a:bodyPr/>
        <a:lstStyle/>
        <a:p>
          <a:endParaRPr lang="en-US"/>
        </a:p>
      </dgm:t>
    </dgm:pt>
    <dgm:pt modelId="{39CABC33-39BE-4DC7-AAA3-82C6FF5DE524}" type="pres">
      <dgm:prSet presAssocID="{74CD1913-09CD-4613-B621-2B2BDD741118}" presName="spacer" presStyleCnt="0"/>
      <dgm:spPr/>
    </dgm:pt>
    <dgm:pt modelId="{2A9007C8-358D-42F1-949A-EFD224A94B38}" type="pres">
      <dgm:prSet presAssocID="{BEB5D9ED-0C12-4745-B7F1-8243B1AEED51}" presName="parentText" presStyleLbl="node1" presStyleIdx="5" presStyleCnt="8">
        <dgm:presLayoutVars>
          <dgm:chMax val="0"/>
          <dgm:bulletEnabled val="1"/>
        </dgm:presLayoutVars>
      </dgm:prSet>
      <dgm:spPr/>
      <dgm:t>
        <a:bodyPr/>
        <a:lstStyle/>
        <a:p>
          <a:endParaRPr lang="en-US"/>
        </a:p>
      </dgm:t>
    </dgm:pt>
    <dgm:pt modelId="{14063B2C-BBCF-4E3B-823C-D8B2B3C5C780}" type="pres">
      <dgm:prSet presAssocID="{25A80E99-DC8E-4921-8879-40238CFB242B}" presName="spacer" presStyleCnt="0"/>
      <dgm:spPr/>
    </dgm:pt>
    <dgm:pt modelId="{6449F9CD-4959-4FFA-9BBE-DBDC96984106}" type="pres">
      <dgm:prSet presAssocID="{DF764542-96DE-4DCF-AF52-036BE08D74EF}" presName="parentText" presStyleLbl="node1" presStyleIdx="6" presStyleCnt="8">
        <dgm:presLayoutVars>
          <dgm:chMax val="0"/>
          <dgm:bulletEnabled val="1"/>
        </dgm:presLayoutVars>
      </dgm:prSet>
      <dgm:spPr/>
      <dgm:t>
        <a:bodyPr/>
        <a:lstStyle/>
        <a:p>
          <a:endParaRPr lang="en-US"/>
        </a:p>
      </dgm:t>
    </dgm:pt>
    <dgm:pt modelId="{C3EF81C6-F040-4544-AC45-AC395ED1EC51}" type="pres">
      <dgm:prSet presAssocID="{F1EF47DD-7964-436D-A6E5-675616625EA2}" presName="spacer" presStyleCnt="0"/>
      <dgm:spPr/>
    </dgm:pt>
    <dgm:pt modelId="{C12F42CA-D818-46E8-9514-88875CDC9A7E}" type="pres">
      <dgm:prSet presAssocID="{B0E2BFA8-2FA4-4EE3-8187-F9FE593A9C1F}" presName="parentText" presStyleLbl="node1" presStyleIdx="7" presStyleCnt="8">
        <dgm:presLayoutVars>
          <dgm:chMax val="0"/>
          <dgm:bulletEnabled val="1"/>
        </dgm:presLayoutVars>
      </dgm:prSet>
      <dgm:spPr/>
      <dgm:t>
        <a:bodyPr/>
        <a:lstStyle/>
        <a:p>
          <a:endParaRPr lang="en-US"/>
        </a:p>
      </dgm:t>
    </dgm:pt>
  </dgm:ptLst>
  <dgm:cxnLst>
    <dgm:cxn modelId="{F6932048-9A3D-4715-AA40-0ADCA62A6A37}" srcId="{3461A3D1-13AF-4E42-8C9B-EC8EDD8BE1F9}" destId="{B0E2BFA8-2FA4-4EE3-8187-F9FE593A9C1F}" srcOrd="7" destOrd="0" parTransId="{EBF71E3C-CE76-4C53-A48B-F23BE4C061A2}" sibTransId="{601E16F3-84CE-4FD2-AE4A-66C4997459CD}"/>
    <dgm:cxn modelId="{36B11C1B-3E73-4CAB-8210-702248D27C62}" type="presOf" srcId="{B0E2BFA8-2FA4-4EE3-8187-F9FE593A9C1F}" destId="{C12F42CA-D818-46E8-9514-88875CDC9A7E}" srcOrd="0" destOrd="0" presId="urn:microsoft.com/office/officeart/2005/8/layout/vList2"/>
    <dgm:cxn modelId="{EB90591D-3586-4B1A-AF35-791D758DCCE2}" type="presOf" srcId="{BEB5D9ED-0C12-4745-B7F1-8243B1AEED51}" destId="{2A9007C8-358D-42F1-949A-EFD224A94B38}" srcOrd="0" destOrd="0" presId="urn:microsoft.com/office/officeart/2005/8/layout/vList2"/>
    <dgm:cxn modelId="{041678C8-3786-4DA8-B8DA-937DC117E34E}" srcId="{3461A3D1-13AF-4E42-8C9B-EC8EDD8BE1F9}" destId="{D857F241-86CC-48DD-BD8B-E47C3EBFBB47}" srcOrd="1" destOrd="0" parTransId="{1180F9B7-6F1E-4FF1-89BD-5D416FF286D4}" sibTransId="{3A69FEF8-C9DB-4332-B1C2-D603F36CA40F}"/>
    <dgm:cxn modelId="{8A75A525-D4A6-4518-862E-726CC71AB5A0}" srcId="{3461A3D1-13AF-4E42-8C9B-EC8EDD8BE1F9}" destId="{F84AF2D3-F41A-4412-98AE-AE5A754EEE6B}" srcOrd="3" destOrd="0" parTransId="{084BEADB-2BA6-46F0-BB7B-A52C8652E74E}" sibTransId="{523C98DA-677A-485F-A906-90F36AC9FAED}"/>
    <dgm:cxn modelId="{5E1FC835-DFAD-4224-B7DE-98BD8945C746}" type="presOf" srcId="{F2C32039-2023-4C29-9C34-B3A760325010}" destId="{1B55C623-8FE5-4F96-B334-0C3243E83A47}" srcOrd="0" destOrd="0" presId="urn:microsoft.com/office/officeart/2005/8/layout/vList2"/>
    <dgm:cxn modelId="{C40B4AA6-022B-40B4-ACE7-B8AF1D945C0C}" type="presOf" srcId="{3461A3D1-13AF-4E42-8C9B-EC8EDD8BE1F9}" destId="{708B87FF-A344-4809-A1BE-7FCE09D03494}" srcOrd="0" destOrd="0" presId="urn:microsoft.com/office/officeart/2005/8/layout/vList2"/>
    <dgm:cxn modelId="{223D7C57-5EA8-44A2-AC76-C86B3AA0732F}" srcId="{3461A3D1-13AF-4E42-8C9B-EC8EDD8BE1F9}" destId="{F2C32039-2023-4C29-9C34-B3A760325010}" srcOrd="4" destOrd="0" parTransId="{A4952722-CA58-4845-961E-B75952F83E6E}" sibTransId="{74CD1913-09CD-4613-B621-2B2BDD741118}"/>
    <dgm:cxn modelId="{75BBD0CA-FEDF-4697-A722-649ABE045D67}" type="presOf" srcId="{D857F241-86CC-48DD-BD8B-E47C3EBFBB47}" destId="{92ADE071-D42C-4F16-BD3A-F58CAD273457}" srcOrd="0" destOrd="0" presId="urn:microsoft.com/office/officeart/2005/8/layout/vList2"/>
    <dgm:cxn modelId="{0950DF3D-17C1-4297-A705-C2D4893747B9}" srcId="{3461A3D1-13AF-4E42-8C9B-EC8EDD8BE1F9}" destId="{5F4C0461-0B43-4A0B-9719-2B0ADDF1211F}" srcOrd="0" destOrd="0" parTransId="{BF889BB7-A31A-4AA0-96D7-17877F916C23}" sibTransId="{00CFF015-8128-4610-907B-D13AE02977BA}"/>
    <dgm:cxn modelId="{19AC0E75-7369-420E-A617-D17C2E02D9BF}" srcId="{3461A3D1-13AF-4E42-8C9B-EC8EDD8BE1F9}" destId="{E08F75CE-0C1F-4F7B-9F2D-01B24FD6297E}" srcOrd="2" destOrd="0" parTransId="{222A2ED9-8486-4B9B-AC6F-46CBFA81B688}" sibTransId="{018AE8A5-0D9C-4D00-8CD6-C79B3CDCAD6C}"/>
    <dgm:cxn modelId="{6E027F9B-8705-450D-B854-6F6BBC01029A}" type="presOf" srcId="{5F4C0461-0B43-4A0B-9719-2B0ADDF1211F}" destId="{0D14F55B-11BD-4EC5-BA46-60C561852F6C}" srcOrd="0" destOrd="0" presId="urn:microsoft.com/office/officeart/2005/8/layout/vList2"/>
    <dgm:cxn modelId="{651EAA17-6D2C-48F0-8704-4D73C0899DC1}" type="presOf" srcId="{F84AF2D3-F41A-4412-98AE-AE5A754EEE6B}" destId="{C0221F98-D08E-4873-8BF2-B055570D942F}" srcOrd="0" destOrd="0" presId="urn:microsoft.com/office/officeart/2005/8/layout/vList2"/>
    <dgm:cxn modelId="{43E8D331-F041-4186-A69B-9DA5F9B8A59B}" type="presOf" srcId="{DF764542-96DE-4DCF-AF52-036BE08D74EF}" destId="{6449F9CD-4959-4FFA-9BBE-DBDC96984106}" srcOrd="0" destOrd="0" presId="urn:microsoft.com/office/officeart/2005/8/layout/vList2"/>
    <dgm:cxn modelId="{878EA070-6DA6-430C-99E5-D5AA8288D505}" srcId="{3461A3D1-13AF-4E42-8C9B-EC8EDD8BE1F9}" destId="{DF764542-96DE-4DCF-AF52-036BE08D74EF}" srcOrd="6" destOrd="0" parTransId="{690CE109-A93E-4F53-B8E5-997F6FB80B7C}" sibTransId="{F1EF47DD-7964-436D-A6E5-675616625EA2}"/>
    <dgm:cxn modelId="{CB361CF9-B60E-4D56-B5D8-6A10DE3886AB}" srcId="{3461A3D1-13AF-4E42-8C9B-EC8EDD8BE1F9}" destId="{BEB5D9ED-0C12-4745-B7F1-8243B1AEED51}" srcOrd="5" destOrd="0" parTransId="{773EFE5A-951A-4E33-BB83-D29E0D34EBF6}" sibTransId="{25A80E99-DC8E-4921-8879-40238CFB242B}"/>
    <dgm:cxn modelId="{CD7F0AE8-25E7-4486-88DE-E24FEA27D3D7}" type="presOf" srcId="{E08F75CE-0C1F-4F7B-9F2D-01B24FD6297E}" destId="{29C7D9A9-BFA4-4129-B430-E2F1BEA95963}" srcOrd="0" destOrd="0" presId="urn:microsoft.com/office/officeart/2005/8/layout/vList2"/>
    <dgm:cxn modelId="{FAD3A82D-21A4-4376-81F0-C1E79E56638A}" type="presParOf" srcId="{708B87FF-A344-4809-A1BE-7FCE09D03494}" destId="{0D14F55B-11BD-4EC5-BA46-60C561852F6C}" srcOrd="0" destOrd="0" presId="urn:microsoft.com/office/officeart/2005/8/layout/vList2"/>
    <dgm:cxn modelId="{F8D73EBB-970A-43B2-A0B7-FB1FB0092501}" type="presParOf" srcId="{708B87FF-A344-4809-A1BE-7FCE09D03494}" destId="{00B185E5-8EDB-4755-9E06-770DB74F1677}" srcOrd="1" destOrd="0" presId="urn:microsoft.com/office/officeart/2005/8/layout/vList2"/>
    <dgm:cxn modelId="{FCADD793-C66E-4DA2-83E2-96A9209A530A}" type="presParOf" srcId="{708B87FF-A344-4809-A1BE-7FCE09D03494}" destId="{92ADE071-D42C-4F16-BD3A-F58CAD273457}" srcOrd="2" destOrd="0" presId="urn:microsoft.com/office/officeart/2005/8/layout/vList2"/>
    <dgm:cxn modelId="{70384263-A16E-4D48-A7E8-37ECDDBBCE47}" type="presParOf" srcId="{708B87FF-A344-4809-A1BE-7FCE09D03494}" destId="{6F26FF31-B078-4AF9-9278-D0FFC743EA9D}" srcOrd="3" destOrd="0" presId="urn:microsoft.com/office/officeart/2005/8/layout/vList2"/>
    <dgm:cxn modelId="{FBB5699B-D13E-4EAA-B3CE-9351BF7CAF88}" type="presParOf" srcId="{708B87FF-A344-4809-A1BE-7FCE09D03494}" destId="{29C7D9A9-BFA4-4129-B430-E2F1BEA95963}" srcOrd="4" destOrd="0" presId="urn:microsoft.com/office/officeart/2005/8/layout/vList2"/>
    <dgm:cxn modelId="{2BDE1278-700E-4108-9DB3-17CF9C6411C9}" type="presParOf" srcId="{708B87FF-A344-4809-A1BE-7FCE09D03494}" destId="{D08BF540-A5BE-4F6B-8EAE-601C7D3CF904}" srcOrd="5" destOrd="0" presId="urn:microsoft.com/office/officeart/2005/8/layout/vList2"/>
    <dgm:cxn modelId="{3B419E58-D2A3-41E6-AE94-1B1CFDDE632E}" type="presParOf" srcId="{708B87FF-A344-4809-A1BE-7FCE09D03494}" destId="{C0221F98-D08E-4873-8BF2-B055570D942F}" srcOrd="6" destOrd="0" presId="urn:microsoft.com/office/officeart/2005/8/layout/vList2"/>
    <dgm:cxn modelId="{256000EB-FE3B-4FC9-A3A5-CEC71FE280FB}" type="presParOf" srcId="{708B87FF-A344-4809-A1BE-7FCE09D03494}" destId="{D54713D9-75DF-4061-876C-2356E513D682}" srcOrd="7" destOrd="0" presId="urn:microsoft.com/office/officeart/2005/8/layout/vList2"/>
    <dgm:cxn modelId="{F81395DF-206F-4387-B2D5-C04F3F8A4AAE}" type="presParOf" srcId="{708B87FF-A344-4809-A1BE-7FCE09D03494}" destId="{1B55C623-8FE5-4F96-B334-0C3243E83A47}" srcOrd="8" destOrd="0" presId="urn:microsoft.com/office/officeart/2005/8/layout/vList2"/>
    <dgm:cxn modelId="{50CDD92E-332D-4A1F-ACD1-590C8B7378E7}" type="presParOf" srcId="{708B87FF-A344-4809-A1BE-7FCE09D03494}" destId="{39CABC33-39BE-4DC7-AAA3-82C6FF5DE524}" srcOrd="9" destOrd="0" presId="urn:microsoft.com/office/officeart/2005/8/layout/vList2"/>
    <dgm:cxn modelId="{0A72C76F-6851-4FC6-9E3E-EF7A2742803D}" type="presParOf" srcId="{708B87FF-A344-4809-A1BE-7FCE09D03494}" destId="{2A9007C8-358D-42F1-949A-EFD224A94B38}" srcOrd="10" destOrd="0" presId="urn:microsoft.com/office/officeart/2005/8/layout/vList2"/>
    <dgm:cxn modelId="{6C2CA33C-B8FE-4441-A9AD-707236BA7E3D}" type="presParOf" srcId="{708B87FF-A344-4809-A1BE-7FCE09D03494}" destId="{14063B2C-BBCF-4E3B-823C-D8B2B3C5C780}" srcOrd="11" destOrd="0" presId="urn:microsoft.com/office/officeart/2005/8/layout/vList2"/>
    <dgm:cxn modelId="{9C1949A6-70E6-4363-A401-3FFA832AE08A}" type="presParOf" srcId="{708B87FF-A344-4809-A1BE-7FCE09D03494}" destId="{6449F9CD-4959-4FFA-9BBE-DBDC96984106}" srcOrd="12" destOrd="0" presId="urn:microsoft.com/office/officeart/2005/8/layout/vList2"/>
    <dgm:cxn modelId="{3A163DC3-340D-418D-855F-21202DD62F14}" type="presParOf" srcId="{708B87FF-A344-4809-A1BE-7FCE09D03494}" destId="{C3EF81C6-F040-4544-AC45-AC395ED1EC51}" srcOrd="13" destOrd="0" presId="urn:microsoft.com/office/officeart/2005/8/layout/vList2"/>
    <dgm:cxn modelId="{99B11983-2975-4F34-9AA7-A47A4D06B9F9}" type="presParOf" srcId="{708B87FF-A344-4809-A1BE-7FCE09D03494}" destId="{C12F42CA-D818-46E8-9514-88875CDC9A7E}" srcOrd="1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DA3728-0CC6-45C2-80E4-311042207C05}" type="doc">
      <dgm:prSet loTypeId="urn:microsoft.com/office/officeart/2008/layout/VerticalCurvedList" loCatId="list" qsTypeId="urn:microsoft.com/office/officeart/2005/8/quickstyle/3d4" qsCatId="3D" csTypeId="urn:microsoft.com/office/officeart/2005/8/colors/colorful4" csCatId="colorful" phldr="1"/>
      <dgm:spPr/>
      <dgm:t>
        <a:bodyPr/>
        <a:lstStyle/>
        <a:p>
          <a:endParaRPr lang="en-US"/>
        </a:p>
      </dgm:t>
    </dgm:pt>
    <dgm:pt modelId="{4B9AAB24-B9AD-402F-B641-0ADD56E26253}">
      <dgm:prSet phldrT="[Text]" custT="1"/>
      <dgm:spPr/>
      <dgm:t>
        <a:bodyPr/>
        <a:lstStyle/>
        <a:p>
          <a:r>
            <a:rPr lang="en-US" sz="2800" dirty="0" smtClean="0"/>
            <a:t>1 on 1 relationship building conversations</a:t>
          </a:r>
        </a:p>
      </dgm:t>
    </dgm:pt>
    <dgm:pt modelId="{658B889C-F901-4465-8227-DA98F5CCE940}" type="parTrans" cxnId="{10CE586F-A231-492F-997A-754507B5DDD1}">
      <dgm:prSet/>
      <dgm:spPr/>
      <dgm:t>
        <a:bodyPr/>
        <a:lstStyle/>
        <a:p>
          <a:endParaRPr lang="en-US"/>
        </a:p>
      </dgm:t>
    </dgm:pt>
    <dgm:pt modelId="{0499611E-0E97-4F67-91AE-E35A0D17AC04}" type="sibTrans" cxnId="{10CE586F-A231-492F-997A-754507B5DDD1}">
      <dgm:prSet/>
      <dgm:spPr/>
      <dgm:t>
        <a:bodyPr/>
        <a:lstStyle/>
        <a:p>
          <a:endParaRPr lang="en-US" dirty="0"/>
        </a:p>
      </dgm:t>
    </dgm:pt>
    <dgm:pt modelId="{F94CBC77-6CF8-4A47-A9CB-FB517CF96620}">
      <dgm:prSet phldrT="[Text]" custT="1"/>
      <dgm:spPr/>
      <dgm:t>
        <a:bodyPr/>
        <a:lstStyle/>
        <a:p>
          <a:r>
            <a:rPr lang="en-US" sz="2800" dirty="0" smtClean="0"/>
            <a:t>Recruit &amp; engage new hires and non-members</a:t>
          </a:r>
          <a:endParaRPr lang="en-US" sz="2800" dirty="0"/>
        </a:p>
      </dgm:t>
    </dgm:pt>
    <dgm:pt modelId="{87FF97B3-1625-4DA3-9978-D156FB27F0D4}" type="parTrans" cxnId="{5F9F1EAC-659D-4F42-A7C7-7B6AF0836624}">
      <dgm:prSet/>
      <dgm:spPr/>
      <dgm:t>
        <a:bodyPr/>
        <a:lstStyle/>
        <a:p>
          <a:endParaRPr lang="en-US"/>
        </a:p>
      </dgm:t>
    </dgm:pt>
    <dgm:pt modelId="{8D89F19A-937D-47ED-87E2-961B045D9F76}" type="sibTrans" cxnId="{5F9F1EAC-659D-4F42-A7C7-7B6AF0836624}">
      <dgm:prSet/>
      <dgm:spPr/>
      <dgm:t>
        <a:bodyPr/>
        <a:lstStyle/>
        <a:p>
          <a:endParaRPr lang="en-US"/>
        </a:p>
      </dgm:t>
    </dgm:pt>
    <dgm:pt modelId="{D1D20910-888C-4B7D-8B27-338773ABCEB0}">
      <dgm:prSet phldrT="[Text]" custT="1"/>
      <dgm:spPr/>
      <dgm:t>
        <a:bodyPr/>
        <a:lstStyle/>
        <a:p>
          <a:r>
            <a:rPr lang="en-US" sz="2800" dirty="0" smtClean="0"/>
            <a:t>Identify &amp; build relationships with community partners</a:t>
          </a:r>
          <a:endParaRPr lang="en-US" sz="2800" dirty="0"/>
        </a:p>
      </dgm:t>
    </dgm:pt>
    <dgm:pt modelId="{B0825696-7395-4ABC-848D-62991EAE5827}" type="parTrans" cxnId="{2229B931-72D4-4C72-B227-CBE001ED99DA}">
      <dgm:prSet/>
      <dgm:spPr/>
      <dgm:t>
        <a:bodyPr/>
        <a:lstStyle/>
        <a:p>
          <a:endParaRPr lang="en-US"/>
        </a:p>
      </dgm:t>
    </dgm:pt>
    <dgm:pt modelId="{3AEF9307-0D74-4ED9-B3D0-FCF3AC80600D}" type="sibTrans" cxnId="{2229B931-72D4-4C72-B227-CBE001ED99DA}">
      <dgm:prSet/>
      <dgm:spPr/>
      <dgm:t>
        <a:bodyPr/>
        <a:lstStyle/>
        <a:p>
          <a:endParaRPr lang="en-US"/>
        </a:p>
      </dgm:t>
    </dgm:pt>
    <dgm:pt modelId="{59679BEA-01A8-4059-86FD-00FE9FBB24E7}">
      <dgm:prSet custT="1"/>
      <dgm:spPr/>
      <dgm:t>
        <a:bodyPr/>
        <a:lstStyle/>
        <a:p>
          <a:r>
            <a:rPr lang="en-US" sz="2800" dirty="0" smtClean="0"/>
            <a:t>Events for members to meet and greet each other</a:t>
          </a:r>
          <a:endParaRPr lang="en-US" sz="2800" dirty="0"/>
        </a:p>
      </dgm:t>
    </dgm:pt>
    <dgm:pt modelId="{51C75822-76A0-462E-BE5C-A9036F699FA4}" type="parTrans" cxnId="{B9C04EC9-90E0-4FDE-9801-CDD16B243277}">
      <dgm:prSet/>
      <dgm:spPr/>
      <dgm:t>
        <a:bodyPr/>
        <a:lstStyle/>
        <a:p>
          <a:endParaRPr lang="en-US"/>
        </a:p>
      </dgm:t>
    </dgm:pt>
    <dgm:pt modelId="{3D028E7A-EA06-4C62-B7D4-6B82BA11E7F5}" type="sibTrans" cxnId="{B9C04EC9-90E0-4FDE-9801-CDD16B243277}">
      <dgm:prSet/>
      <dgm:spPr/>
      <dgm:t>
        <a:bodyPr/>
        <a:lstStyle/>
        <a:p>
          <a:endParaRPr lang="en-US"/>
        </a:p>
      </dgm:t>
    </dgm:pt>
    <dgm:pt modelId="{4ED867D1-2EB1-4A52-A0FF-4D8281DF04C4}">
      <dgm:prSet custT="1"/>
      <dgm:spPr/>
      <dgm:t>
        <a:bodyPr/>
        <a:lstStyle/>
        <a:p>
          <a:r>
            <a:rPr lang="en-US" sz="2800" dirty="0" smtClean="0"/>
            <a:t>Identify &amp; build relationships with labor partners</a:t>
          </a:r>
          <a:endParaRPr lang="en-US" sz="2800" dirty="0"/>
        </a:p>
      </dgm:t>
    </dgm:pt>
    <dgm:pt modelId="{2A72F53A-E1C4-47D9-A5C3-8B5A932AA2E3}" type="parTrans" cxnId="{A2C0C9A3-4F2B-418D-8572-B0D11790436A}">
      <dgm:prSet/>
      <dgm:spPr/>
      <dgm:t>
        <a:bodyPr/>
        <a:lstStyle/>
        <a:p>
          <a:endParaRPr lang="en-US"/>
        </a:p>
      </dgm:t>
    </dgm:pt>
    <dgm:pt modelId="{2D297682-9B9D-440C-94E7-04510A8D00E9}" type="sibTrans" cxnId="{A2C0C9A3-4F2B-418D-8572-B0D11790436A}">
      <dgm:prSet/>
      <dgm:spPr/>
      <dgm:t>
        <a:bodyPr/>
        <a:lstStyle/>
        <a:p>
          <a:endParaRPr lang="en-US"/>
        </a:p>
      </dgm:t>
    </dgm:pt>
    <dgm:pt modelId="{642FDC83-E82B-4A53-AAF0-5DB073C006EB}" type="pres">
      <dgm:prSet presAssocID="{DDDA3728-0CC6-45C2-80E4-311042207C05}" presName="Name0" presStyleCnt="0">
        <dgm:presLayoutVars>
          <dgm:chMax val="7"/>
          <dgm:chPref val="7"/>
          <dgm:dir/>
        </dgm:presLayoutVars>
      </dgm:prSet>
      <dgm:spPr/>
      <dgm:t>
        <a:bodyPr/>
        <a:lstStyle/>
        <a:p>
          <a:endParaRPr lang="en-US"/>
        </a:p>
      </dgm:t>
    </dgm:pt>
    <dgm:pt modelId="{59347486-6575-448F-84B5-AE7E53BC6B9A}" type="pres">
      <dgm:prSet presAssocID="{DDDA3728-0CC6-45C2-80E4-311042207C05}" presName="Name1" presStyleCnt="0"/>
      <dgm:spPr/>
    </dgm:pt>
    <dgm:pt modelId="{C12DD0C7-8DB3-46DA-9E31-571698123263}" type="pres">
      <dgm:prSet presAssocID="{DDDA3728-0CC6-45C2-80E4-311042207C05}" presName="cycle" presStyleCnt="0"/>
      <dgm:spPr/>
    </dgm:pt>
    <dgm:pt modelId="{A5454EEC-C5EE-4C71-889D-4E07F63E4D66}" type="pres">
      <dgm:prSet presAssocID="{DDDA3728-0CC6-45C2-80E4-311042207C05}" presName="srcNode" presStyleLbl="node1" presStyleIdx="0" presStyleCnt="5"/>
      <dgm:spPr/>
    </dgm:pt>
    <dgm:pt modelId="{475E53E8-4626-4403-BFDB-CF79ED2B7BCB}" type="pres">
      <dgm:prSet presAssocID="{DDDA3728-0CC6-45C2-80E4-311042207C05}" presName="conn" presStyleLbl="parChTrans1D2" presStyleIdx="0" presStyleCnt="1"/>
      <dgm:spPr/>
      <dgm:t>
        <a:bodyPr/>
        <a:lstStyle/>
        <a:p>
          <a:endParaRPr lang="en-US"/>
        </a:p>
      </dgm:t>
    </dgm:pt>
    <dgm:pt modelId="{877831B3-A80D-4E0D-8DA0-03BB93EDD0C1}" type="pres">
      <dgm:prSet presAssocID="{DDDA3728-0CC6-45C2-80E4-311042207C05}" presName="extraNode" presStyleLbl="node1" presStyleIdx="0" presStyleCnt="5"/>
      <dgm:spPr/>
    </dgm:pt>
    <dgm:pt modelId="{E8386840-6CFA-459F-AFD0-A444D3709BDE}" type="pres">
      <dgm:prSet presAssocID="{DDDA3728-0CC6-45C2-80E4-311042207C05}" presName="dstNode" presStyleLbl="node1" presStyleIdx="0" presStyleCnt="5"/>
      <dgm:spPr/>
    </dgm:pt>
    <dgm:pt modelId="{F54BE198-A334-4BA6-8DA6-962002CB0F5C}" type="pres">
      <dgm:prSet presAssocID="{4B9AAB24-B9AD-402F-B641-0ADD56E26253}" presName="text_1" presStyleLbl="node1" presStyleIdx="0" presStyleCnt="5">
        <dgm:presLayoutVars>
          <dgm:bulletEnabled val="1"/>
        </dgm:presLayoutVars>
      </dgm:prSet>
      <dgm:spPr/>
      <dgm:t>
        <a:bodyPr/>
        <a:lstStyle/>
        <a:p>
          <a:endParaRPr lang="en-US"/>
        </a:p>
      </dgm:t>
    </dgm:pt>
    <dgm:pt modelId="{DCA13D7D-85F1-4FBB-9801-29828F805D58}" type="pres">
      <dgm:prSet presAssocID="{4B9AAB24-B9AD-402F-B641-0ADD56E26253}" presName="accent_1" presStyleCnt="0"/>
      <dgm:spPr/>
    </dgm:pt>
    <dgm:pt modelId="{CE6BFF82-A7C8-4107-B901-CF3D6004B77B}" type="pres">
      <dgm:prSet presAssocID="{4B9AAB24-B9AD-402F-B641-0ADD56E26253}" presName="accentRepeatNode" presStyleLbl="solidFgAcc1" presStyleIdx="0" presStyleCnt="5"/>
      <dgm:spPr/>
    </dgm:pt>
    <dgm:pt modelId="{22A7693E-936D-48C5-8D7F-E191D6B538AB}" type="pres">
      <dgm:prSet presAssocID="{F94CBC77-6CF8-4A47-A9CB-FB517CF96620}" presName="text_2" presStyleLbl="node1" presStyleIdx="1" presStyleCnt="5">
        <dgm:presLayoutVars>
          <dgm:bulletEnabled val="1"/>
        </dgm:presLayoutVars>
      </dgm:prSet>
      <dgm:spPr/>
      <dgm:t>
        <a:bodyPr/>
        <a:lstStyle/>
        <a:p>
          <a:endParaRPr lang="en-US"/>
        </a:p>
      </dgm:t>
    </dgm:pt>
    <dgm:pt modelId="{27C2975E-B0EE-43FF-9A78-2BC100545DE6}" type="pres">
      <dgm:prSet presAssocID="{F94CBC77-6CF8-4A47-A9CB-FB517CF96620}" presName="accent_2" presStyleCnt="0"/>
      <dgm:spPr/>
    </dgm:pt>
    <dgm:pt modelId="{C832A24D-7E98-4286-AC7F-219055DD29CE}" type="pres">
      <dgm:prSet presAssocID="{F94CBC77-6CF8-4A47-A9CB-FB517CF96620}" presName="accentRepeatNode" presStyleLbl="solidFgAcc1" presStyleIdx="1" presStyleCnt="5"/>
      <dgm:spPr/>
    </dgm:pt>
    <dgm:pt modelId="{9C1DE93C-6162-43C8-B59B-DD786A51DD40}" type="pres">
      <dgm:prSet presAssocID="{D1D20910-888C-4B7D-8B27-338773ABCEB0}" presName="text_3" presStyleLbl="node1" presStyleIdx="2" presStyleCnt="5">
        <dgm:presLayoutVars>
          <dgm:bulletEnabled val="1"/>
        </dgm:presLayoutVars>
      </dgm:prSet>
      <dgm:spPr/>
      <dgm:t>
        <a:bodyPr/>
        <a:lstStyle/>
        <a:p>
          <a:endParaRPr lang="en-US"/>
        </a:p>
      </dgm:t>
    </dgm:pt>
    <dgm:pt modelId="{42B00AF4-8119-4DC8-8848-345A1A9B6608}" type="pres">
      <dgm:prSet presAssocID="{D1D20910-888C-4B7D-8B27-338773ABCEB0}" presName="accent_3" presStyleCnt="0"/>
      <dgm:spPr/>
    </dgm:pt>
    <dgm:pt modelId="{9E5C4A51-E485-4BCD-8F5F-92C736E78E2B}" type="pres">
      <dgm:prSet presAssocID="{D1D20910-888C-4B7D-8B27-338773ABCEB0}" presName="accentRepeatNode" presStyleLbl="solidFgAcc1" presStyleIdx="2" presStyleCnt="5"/>
      <dgm:spPr/>
    </dgm:pt>
    <dgm:pt modelId="{DC7D9BDF-0C49-45BD-AE7E-94F10CC8871E}" type="pres">
      <dgm:prSet presAssocID="{59679BEA-01A8-4059-86FD-00FE9FBB24E7}" presName="text_4" presStyleLbl="node1" presStyleIdx="3" presStyleCnt="5">
        <dgm:presLayoutVars>
          <dgm:bulletEnabled val="1"/>
        </dgm:presLayoutVars>
      </dgm:prSet>
      <dgm:spPr/>
      <dgm:t>
        <a:bodyPr/>
        <a:lstStyle/>
        <a:p>
          <a:endParaRPr lang="en-US"/>
        </a:p>
      </dgm:t>
    </dgm:pt>
    <dgm:pt modelId="{A471CDB1-02B4-46DE-AD01-AB749903E835}" type="pres">
      <dgm:prSet presAssocID="{59679BEA-01A8-4059-86FD-00FE9FBB24E7}" presName="accent_4" presStyleCnt="0"/>
      <dgm:spPr/>
    </dgm:pt>
    <dgm:pt modelId="{09A1A544-1768-48C2-8162-2727E9A53226}" type="pres">
      <dgm:prSet presAssocID="{59679BEA-01A8-4059-86FD-00FE9FBB24E7}" presName="accentRepeatNode" presStyleLbl="solidFgAcc1" presStyleIdx="3" presStyleCnt="5"/>
      <dgm:spPr/>
    </dgm:pt>
    <dgm:pt modelId="{46FE06A3-43F6-46CE-85D9-FB9F31A80351}" type="pres">
      <dgm:prSet presAssocID="{4ED867D1-2EB1-4A52-A0FF-4D8281DF04C4}" presName="text_5" presStyleLbl="node1" presStyleIdx="4" presStyleCnt="5">
        <dgm:presLayoutVars>
          <dgm:bulletEnabled val="1"/>
        </dgm:presLayoutVars>
      </dgm:prSet>
      <dgm:spPr/>
      <dgm:t>
        <a:bodyPr/>
        <a:lstStyle/>
        <a:p>
          <a:endParaRPr lang="en-US"/>
        </a:p>
      </dgm:t>
    </dgm:pt>
    <dgm:pt modelId="{D83CAB21-1A35-41DC-A052-DD33F4847425}" type="pres">
      <dgm:prSet presAssocID="{4ED867D1-2EB1-4A52-A0FF-4D8281DF04C4}" presName="accent_5" presStyleCnt="0"/>
      <dgm:spPr/>
    </dgm:pt>
    <dgm:pt modelId="{BAA6E8E2-A68B-40DA-A977-0586CE14BB39}" type="pres">
      <dgm:prSet presAssocID="{4ED867D1-2EB1-4A52-A0FF-4D8281DF04C4}" presName="accentRepeatNode" presStyleLbl="solidFgAcc1" presStyleIdx="4" presStyleCnt="5"/>
      <dgm:spPr/>
    </dgm:pt>
  </dgm:ptLst>
  <dgm:cxnLst>
    <dgm:cxn modelId="{849E25D2-F156-4AFF-AE6B-59D733203C54}" type="presOf" srcId="{DDDA3728-0CC6-45C2-80E4-311042207C05}" destId="{642FDC83-E82B-4A53-AAF0-5DB073C006EB}" srcOrd="0" destOrd="0" presId="urn:microsoft.com/office/officeart/2008/layout/VerticalCurvedList"/>
    <dgm:cxn modelId="{B62DA159-97A6-45D5-8DFD-0C8D1CEDBC4B}" type="presOf" srcId="{F94CBC77-6CF8-4A47-A9CB-FB517CF96620}" destId="{22A7693E-936D-48C5-8D7F-E191D6B538AB}" srcOrd="0" destOrd="0" presId="urn:microsoft.com/office/officeart/2008/layout/VerticalCurvedList"/>
    <dgm:cxn modelId="{6D3F06E9-B8BB-4E94-BC9C-A1347CBB0299}" type="presOf" srcId="{0499611E-0E97-4F67-91AE-E35A0D17AC04}" destId="{475E53E8-4626-4403-BFDB-CF79ED2B7BCB}" srcOrd="0" destOrd="0" presId="urn:microsoft.com/office/officeart/2008/layout/VerticalCurvedList"/>
    <dgm:cxn modelId="{5F9F1EAC-659D-4F42-A7C7-7B6AF0836624}" srcId="{DDDA3728-0CC6-45C2-80E4-311042207C05}" destId="{F94CBC77-6CF8-4A47-A9CB-FB517CF96620}" srcOrd="1" destOrd="0" parTransId="{87FF97B3-1625-4DA3-9978-D156FB27F0D4}" sibTransId="{8D89F19A-937D-47ED-87E2-961B045D9F76}"/>
    <dgm:cxn modelId="{B9C04EC9-90E0-4FDE-9801-CDD16B243277}" srcId="{DDDA3728-0CC6-45C2-80E4-311042207C05}" destId="{59679BEA-01A8-4059-86FD-00FE9FBB24E7}" srcOrd="3" destOrd="0" parTransId="{51C75822-76A0-462E-BE5C-A9036F699FA4}" sibTransId="{3D028E7A-EA06-4C62-B7D4-6B82BA11E7F5}"/>
    <dgm:cxn modelId="{0F146A28-132B-40CA-B977-A0E77460FF50}" type="presOf" srcId="{4ED867D1-2EB1-4A52-A0FF-4D8281DF04C4}" destId="{46FE06A3-43F6-46CE-85D9-FB9F31A80351}" srcOrd="0" destOrd="0" presId="urn:microsoft.com/office/officeart/2008/layout/VerticalCurvedList"/>
    <dgm:cxn modelId="{A2C0C9A3-4F2B-418D-8572-B0D11790436A}" srcId="{DDDA3728-0CC6-45C2-80E4-311042207C05}" destId="{4ED867D1-2EB1-4A52-A0FF-4D8281DF04C4}" srcOrd="4" destOrd="0" parTransId="{2A72F53A-E1C4-47D9-A5C3-8B5A932AA2E3}" sibTransId="{2D297682-9B9D-440C-94E7-04510A8D00E9}"/>
    <dgm:cxn modelId="{2229B931-72D4-4C72-B227-CBE001ED99DA}" srcId="{DDDA3728-0CC6-45C2-80E4-311042207C05}" destId="{D1D20910-888C-4B7D-8B27-338773ABCEB0}" srcOrd="2" destOrd="0" parTransId="{B0825696-7395-4ABC-848D-62991EAE5827}" sibTransId="{3AEF9307-0D74-4ED9-B3D0-FCF3AC80600D}"/>
    <dgm:cxn modelId="{CB7641EC-43C8-4661-B2E7-07441E1A1030}" type="presOf" srcId="{D1D20910-888C-4B7D-8B27-338773ABCEB0}" destId="{9C1DE93C-6162-43C8-B59B-DD786A51DD40}" srcOrd="0" destOrd="0" presId="urn:microsoft.com/office/officeart/2008/layout/VerticalCurvedList"/>
    <dgm:cxn modelId="{21AA9126-C548-410F-9B92-C4488E59350A}" type="presOf" srcId="{4B9AAB24-B9AD-402F-B641-0ADD56E26253}" destId="{F54BE198-A334-4BA6-8DA6-962002CB0F5C}" srcOrd="0" destOrd="0" presId="urn:microsoft.com/office/officeart/2008/layout/VerticalCurvedList"/>
    <dgm:cxn modelId="{10CE586F-A231-492F-997A-754507B5DDD1}" srcId="{DDDA3728-0CC6-45C2-80E4-311042207C05}" destId="{4B9AAB24-B9AD-402F-B641-0ADD56E26253}" srcOrd="0" destOrd="0" parTransId="{658B889C-F901-4465-8227-DA98F5CCE940}" sibTransId="{0499611E-0E97-4F67-91AE-E35A0D17AC04}"/>
    <dgm:cxn modelId="{0B1F1CD7-4DC8-4DD5-A50F-D29E25E15A44}" type="presOf" srcId="{59679BEA-01A8-4059-86FD-00FE9FBB24E7}" destId="{DC7D9BDF-0C49-45BD-AE7E-94F10CC8871E}" srcOrd="0" destOrd="0" presId="urn:microsoft.com/office/officeart/2008/layout/VerticalCurvedList"/>
    <dgm:cxn modelId="{7BA68595-41E4-4765-B25B-A7FE47E8A4F1}" type="presParOf" srcId="{642FDC83-E82B-4A53-AAF0-5DB073C006EB}" destId="{59347486-6575-448F-84B5-AE7E53BC6B9A}" srcOrd="0" destOrd="0" presId="urn:microsoft.com/office/officeart/2008/layout/VerticalCurvedList"/>
    <dgm:cxn modelId="{EA63CA8B-59E0-4534-B60A-6625C7EF590C}" type="presParOf" srcId="{59347486-6575-448F-84B5-AE7E53BC6B9A}" destId="{C12DD0C7-8DB3-46DA-9E31-571698123263}" srcOrd="0" destOrd="0" presId="urn:microsoft.com/office/officeart/2008/layout/VerticalCurvedList"/>
    <dgm:cxn modelId="{6095A3B7-0951-4D16-A4E1-79DE54443FBC}" type="presParOf" srcId="{C12DD0C7-8DB3-46DA-9E31-571698123263}" destId="{A5454EEC-C5EE-4C71-889D-4E07F63E4D66}" srcOrd="0" destOrd="0" presId="urn:microsoft.com/office/officeart/2008/layout/VerticalCurvedList"/>
    <dgm:cxn modelId="{39BD1188-E02E-4358-BBAB-EA0B3A4E7B20}" type="presParOf" srcId="{C12DD0C7-8DB3-46DA-9E31-571698123263}" destId="{475E53E8-4626-4403-BFDB-CF79ED2B7BCB}" srcOrd="1" destOrd="0" presId="urn:microsoft.com/office/officeart/2008/layout/VerticalCurvedList"/>
    <dgm:cxn modelId="{F175B9AC-E7F5-4B93-BADB-70DC495C23DA}" type="presParOf" srcId="{C12DD0C7-8DB3-46DA-9E31-571698123263}" destId="{877831B3-A80D-4E0D-8DA0-03BB93EDD0C1}" srcOrd="2" destOrd="0" presId="urn:microsoft.com/office/officeart/2008/layout/VerticalCurvedList"/>
    <dgm:cxn modelId="{633A3623-207F-4704-8AD0-23C325D2455E}" type="presParOf" srcId="{C12DD0C7-8DB3-46DA-9E31-571698123263}" destId="{E8386840-6CFA-459F-AFD0-A444D3709BDE}" srcOrd="3" destOrd="0" presId="urn:microsoft.com/office/officeart/2008/layout/VerticalCurvedList"/>
    <dgm:cxn modelId="{5E242941-FB0C-4CC8-988C-EDAD6EBFA22C}" type="presParOf" srcId="{59347486-6575-448F-84B5-AE7E53BC6B9A}" destId="{F54BE198-A334-4BA6-8DA6-962002CB0F5C}" srcOrd="1" destOrd="0" presId="urn:microsoft.com/office/officeart/2008/layout/VerticalCurvedList"/>
    <dgm:cxn modelId="{F2F42D9A-2B27-4946-BC1F-1C1DC5F396FC}" type="presParOf" srcId="{59347486-6575-448F-84B5-AE7E53BC6B9A}" destId="{DCA13D7D-85F1-4FBB-9801-29828F805D58}" srcOrd="2" destOrd="0" presId="urn:microsoft.com/office/officeart/2008/layout/VerticalCurvedList"/>
    <dgm:cxn modelId="{1F0BB797-3F3D-4C55-8CFC-2454B52AD710}" type="presParOf" srcId="{DCA13D7D-85F1-4FBB-9801-29828F805D58}" destId="{CE6BFF82-A7C8-4107-B901-CF3D6004B77B}" srcOrd="0" destOrd="0" presId="urn:microsoft.com/office/officeart/2008/layout/VerticalCurvedList"/>
    <dgm:cxn modelId="{C2D761F1-9D07-4DE7-91C0-449B97C83306}" type="presParOf" srcId="{59347486-6575-448F-84B5-AE7E53BC6B9A}" destId="{22A7693E-936D-48C5-8D7F-E191D6B538AB}" srcOrd="3" destOrd="0" presId="urn:microsoft.com/office/officeart/2008/layout/VerticalCurvedList"/>
    <dgm:cxn modelId="{C6C4E675-A1EE-4546-9ADA-7A396D6BE25B}" type="presParOf" srcId="{59347486-6575-448F-84B5-AE7E53BC6B9A}" destId="{27C2975E-B0EE-43FF-9A78-2BC100545DE6}" srcOrd="4" destOrd="0" presId="urn:microsoft.com/office/officeart/2008/layout/VerticalCurvedList"/>
    <dgm:cxn modelId="{0BF44BF2-C0BE-4902-B1CD-8324A6754CA3}" type="presParOf" srcId="{27C2975E-B0EE-43FF-9A78-2BC100545DE6}" destId="{C832A24D-7E98-4286-AC7F-219055DD29CE}" srcOrd="0" destOrd="0" presId="urn:microsoft.com/office/officeart/2008/layout/VerticalCurvedList"/>
    <dgm:cxn modelId="{DD94A94F-7997-4E78-AC4F-557D505B1C38}" type="presParOf" srcId="{59347486-6575-448F-84B5-AE7E53BC6B9A}" destId="{9C1DE93C-6162-43C8-B59B-DD786A51DD40}" srcOrd="5" destOrd="0" presId="urn:microsoft.com/office/officeart/2008/layout/VerticalCurvedList"/>
    <dgm:cxn modelId="{0E191E36-5C21-47D1-9426-FEE9177A3D90}" type="presParOf" srcId="{59347486-6575-448F-84B5-AE7E53BC6B9A}" destId="{42B00AF4-8119-4DC8-8848-345A1A9B6608}" srcOrd="6" destOrd="0" presId="urn:microsoft.com/office/officeart/2008/layout/VerticalCurvedList"/>
    <dgm:cxn modelId="{051C3470-8BB5-47B1-9910-92588E01C218}" type="presParOf" srcId="{42B00AF4-8119-4DC8-8848-345A1A9B6608}" destId="{9E5C4A51-E485-4BCD-8F5F-92C736E78E2B}" srcOrd="0" destOrd="0" presId="urn:microsoft.com/office/officeart/2008/layout/VerticalCurvedList"/>
    <dgm:cxn modelId="{32136DCF-43EE-4F3D-A370-B3B62A82290C}" type="presParOf" srcId="{59347486-6575-448F-84B5-AE7E53BC6B9A}" destId="{DC7D9BDF-0C49-45BD-AE7E-94F10CC8871E}" srcOrd="7" destOrd="0" presId="urn:microsoft.com/office/officeart/2008/layout/VerticalCurvedList"/>
    <dgm:cxn modelId="{AA2C95DC-CD29-4763-883B-6A2EC404C750}" type="presParOf" srcId="{59347486-6575-448F-84B5-AE7E53BC6B9A}" destId="{A471CDB1-02B4-46DE-AD01-AB749903E835}" srcOrd="8" destOrd="0" presId="urn:microsoft.com/office/officeart/2008/layout/VerticalCurvedList"/>
    <dgm:cxn modelId="{5B4D2D92-3C0C-43EB-9C4C-14842117125C}" type="presParOf" srcId="{A471CDB1-02B4-46DE-AD01-AB749903E835}" destId="{09A1A544-1768-48C2-8162-2727E9A53226}" srcOrd="0" destOrd="0" presId="urn:microsoft.com/office/officeart/2008/layout/VerticalCurvedList"/>
    <dgm:cxn modelId="{28AE9667-97E4-4467-AC67-EA6334ED9C7B}" type="presParOf" srcId="{59347486-6575-448F-84B5-AE7E53BC6B9A}" destId="{46FE06A3-43F6-46CE-85D9-FB9F31A80351}" srcOrd="9" destOrd="0" presId="urn:microsoft.com/office/officeart/2008/layout/VerticalCurvedList"/>
    <dgm:cxn modelId="{DE51B75C-15D6-424F-AFEC-B4D06D934FA5}" type="presParOf" srcId="{59347486-6575-448F-84B5-AE7E53BC6B9A}" destId="{D83CAB21-1A35-41DC-A052-DD33F4847425}" srcOrd="10" destOrd="0" presId="urn:microsoft.com/office/officeart/2008/layout/VerticalCurvedList"/>
    <dgm:cxn modelId="{97D51E44-7B86-4E82-BF9D-3721DEB6F558}" type="presParOf" srcId="{D83CAB21-1A35-41DC-A052-DD33F4847425}" destId="{BAA6E8E2-A68B-40DA-A977-0586CE14BB39}" srcOrd="0" destOrd="0" presId="urn:microsoft.com/office/officeart/2008/layout/VerticalCurve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61A3D1-13AF-4E42-8C9B-EC8EDD8BE1F9}" type="doc">
      <dgm:prSet loTypeId="urn:microsoft.com/office/officeart/2005/8/layout/vList2" loCatId="list" qsTypeId="urn:microsoft.com/office/officeart/2005/8/quickstyle/3d1" qsCatId="3D" csTypeId="urn:microsoft.com/office/officeart/2005/8/colors/colorful1#2" csCatId="colorful" phldr="1"/>
      <dgm:spPr/>
      <dgm:t>
        <a:bodyPr/>
        <a:lstStyle/>
        <a:p>
          <a:endParaRPr lang="en-US"/>
        </a:p>
      </dgm:t>
    </dgm:pt>
    <dgm:pt modelId="{5F4C0461-0B43-4A0B-9719-2B0ADDF1211F}">
      <dgm:prSet/>
      <dgm:spPr/>
      <dgm:t>
        <a:bodyPr/>
        <a:lstStyle/>
        <a:p>
          <a:pPr rtl="0"/>
          <a:r>
            <a:rPr lang="en-US" dirty="0" smtClean="0">
              <a:solidFill>
                <a:schemeClr val="bg1"/>
              </a:solidFill>
            </a:rPr>
            <a:t>Countywide meetings for local members to share and learn new and best practices</a:t>
          </a:r>
          <a:endParaRPr lang="en-US" dirty="0">
            <a:solidFill>
              <a:schemeClr val="bg1"/>
            </a:solidFill>
          </a:endParaRPr>
        </a:p>
      </dgm:t>
    </dgm:pt>
    <dgm:pt modelId="{BF889BB7-A31A-4AA0-96D7-17877F916C23}" type="parTrans" cxnId="{0950DF3D-17C1-4297-A705-C2D4893747B9}">
      <dgm:prSet/>
      <dgm:spPr/>
      <dgm:t>
        <a:bodyPr/>
        <a:lstStyle/>
        <a:p>
          <a:endParaRPr lang="en-US"/>
        </a:p>
      </dgm:t>
    </dgm:pt>
    <dgm:pt modelId="{00CFF015-8128-4610-907B-D13AE02977BA}" type="sibTrans" cxnId="{0950DF3D-17C1-4297-A705-C2D4893747B9}">
      <dgm:prSet/>
      <dgm:spPr/>
      <dgm:t>
        <a:bodyPr/>
        <a:lstStyle/>
        <a:p>
          <a:endParaRPr lang="en-US"/>
        </a:p>
      </dgm:t>
    </dgm:pt>
    <dgm:pt modelId="{D857F241-86CC-48DD-BD8B-E47C3EBFBB47}">
      <dgm:prSet/>
      <dgm:spPr/>
      <dgm:t>
        <a:bodyPr/>
        <a:lstStyle/>
        <a:p>
          <a:pPr rtl="0"/>
          <a:r>
            <a:rPr lang="en-US" b="1" baseline="0" dirty="0" smtClean="0">
              <a:solidFill>
                <a:schemeClr val="bg1"/>
              </a:solidFill>
            </a:rPr>
            <a:t>Training for local leaders for new hire orientations and 1 on 1 conversations</a:t>
          </a:r>
          <a:endParaRPr lang="en-US" dirty="0">
            <a:solidFill>
              <a:schemeClr val="bg1"/>
            </a:solidFill>
          </a:endParaRPr>
        </a:p>
      </dgm:t>
    </dgm:pt>
    <dgm:pt modelId="{1180F9B7-6F1E-4FF1-89BD-5D416FF286D4}" type="parTrans" cxnId="{041678C8-3786-4DA8-B8DA-937DC117E34E}">
      <dgm:prSet/>
      <dgm:spPr/>
      <dgm:t>
        <a:bodyPr/>
        <a:lstStyle/>
        <a:p>
          <a:endParaRPr lang="en-US"/>
        </a:p>
      </dgm:t>
    </dgm:pt>
    <dgm:pt modelId="{3A69FEF8-C9DB-4332-B1C2-D603F36CA40F}" type="sibTrans" cxnId="{041678C8-3786-4DA8-B8DA-937DC117E34E}">
      <dgm:prSet/>
      <dgm:spPr/>
      <dgm:t>
        <a:bodyPr/>
        <a:lstStyle/>
        <a:p>
          <a:endParaRPr lang="en-US"/>
        </a:p>
      </dgm:t>
    </dgm:pt>
    <dgm:pt modelId="{F84AF2D3-F41A-4412-98AE-AE5A754EEE6B}">
      <dgm:prSet/>
      <dgm:spPr/>
      <dgm:t>
        <a:bodyPr/>
        <a:lstStyle/>
        <a:p>
          <a:pPr rtl="0"/>
          <a:r>
            <a:rPr lang="en-US" b="1" dirty="0" smtClean="0">
              <a:solidFill>
                <a:schemeClr val="bg1"/>
              </a:solidFill>
            </a:rPr>
            <a:t>Mentoring program for new members</a:t>
          </a:r>
          <a:endParaRPr lang="en-US" b="1" dirty="0">
            <a:solidFill>
              <a:schemeClr val="bg1"/>
            </a:solidFill>
          </a:endParaRPr>
        </a:p>
      </dgm:t>
    </dgm:pt>
    <dgm:pt modelId="{084BEADB-2BA6-46F0-BB7B-A52C8652E74E}" type="parTrans" cxnId="{8A75A525-D4A6-4518-862E-726CC71AB5A0}">
      <dgm:prSet/>
      <dgm:spPr/>
      <dgm:t>
        <a:bodyPr/>
        <a:lstStyle/>
        <a:p>
          <a:endParaRPr lang="en-US"/>
        </a:p>
      </dgm:t>
    </dgm:pt>
    <dgm:pt modelId="{523C98DA-677A-485F-A906-90F36AC9FAED}" type="sibTrans" cxnId="{8A75A525-D4A6-4518-862E-726CC71AB5A0}">
      <dgm:prSet/>
      <dgm:spPr/>
      <dgm:t>
        <a:bodyPr/>
        <a:lstStyle/>
        <a:p>
          <a:endParaRPr lang="en-US"/>
        </a:p>
      </dgm:t>
    </dgm:pt>
    <dgm:pt modelId="{F2C32039-2023-4C29-9C34-B3A760325010}">
      <dgm:prSet/>
      <dgm:spPr/>
      <dgm:t>
        <a:bodyPr/>
        <a:lstStyle/>
        <a:p>
          <a:pPr rtl="0"/>
          <a:r>
            <a:rPr lang="en-US" b="1" baseline="0" dirty="0" smtClean="0">
              <a:solidFill>
                <a:schemeClr val="bg1"/>
              </a:solidFill>
            </a:rPr>
            <a:t>Expanded student membership engagement</a:t>
          </a:r>
          <a:r>
            <a:rPr lang="en-US" baseline="0" dirty="0" smtClean="0"/>
            <a:t>	</a:t>
          </a:r>
          <a:endParaRPr lang="en-US" dirty="0"/>
        </a:p>
      </dgm:t>
    </dgm:pt>
    <dgm:pt modelId="{A4952722-CA58-4845-961E-B75952F83E6E}" type="parTrans" cxnId="{223D7C57-5EA8-44A2-AC76-C86B3AA0732F}">
      <dgm:prSet/>
      <dgm:spPr/>
      <dgm:t>
        <a:bodyPr/>
        <a:lstStyle/>
        <a:p>
          <a:endParaRPr lang="en-US"/>
        </a:p>
      </dgm:t>
    </dgm:pt>
    <dgm:pt modelId="{74CD1913-09CD-4613-B621-2B2BDD741118}" type="sibTrans" cxnId="{223D7C57-5EA8-44A2-AC76-C86B3AA0732F}">
      <dgm:prSet/>
      <dgm:spPr/>
      <dgm:t>
        <a:bodyPr/>
        <a:lstStyle/>
        <a:p>
          <a:endParaRPr lang="en-US"/>
        </a:p>
      </dgm:t>
    </dgm:pt>
    <dgm:pt modelId="{BEB5D9ED-0C12-4745-B7F1-8243B1AEED51}">
      <dgm:prSet/>
      <dgm:spPr/>
      <dgm:t>
        <a:bodyPr/>
        <a:lstStyle/>
        <a:p>
          <a:pPr rtl="0"/>
          <a:r>
            <a:rPr lang="en-US" b="1" baseline="0" dirty="0" smtClean="0">
              <a:solidFill>
                <a:schemeClr val="bg1"/>
              </a:solidFill>
            </a:rPr>
            <a:t>Member Benefit events (new format) and trainings</a:t>
          </a:r>
          <a:endParaRPr lang="en-US" b="1" dirty="0">
            <a:solidFill>
              <a:schemeClr val="bg1"/>
            </a:solidFill>
          </a:endParaRPr>
        </a:p>
      </dgm:t>
    </dgm:pt>
    <dgm:pt modelId="{773EFE5A-951A-4E33-BB83-D29E0D34EBF6}" type="parTrans" cxnId="{CB361CF9-B60E-4D56-B5D8-6A10DE3886AB}">
      <dgm:prSet/>
      <dgm:spPr/>
      <dgm:t>
        <a:bodyPr/>
        <a:lstStyle/>
        <a:p>
          <a:endParaRPr lang="en-US"/>
        </a:p>
      </dgm:t>
    </dgm:pt>
    <dgm:pt modelId="{25A80E99-DC8E-4921-8879-40238CFB242B}" type="sibTrans" cxnId="{CB361CF9-B60E-4D56-B5D8-6A10DE3886AB}">
      <dgm:prSet/>
      <dgm:spPr/>
      <dgm:t>
        <a:bodyPr/>
        <a:lstStyle/>
        <a:p>
          <a:endParaRPr lang="en-US"/>
        </a:p>
      </dgm:t>
    </dgm:pt>
    <dgm:pt modelId="{DF764542-96DE-4DCF-AF52-036BE08D74EF}">
      <dgm:prSet/>
      <dgm:spPr/>
      <dgm:t>
        <a:bodyPr/>
        <a:lstStyle/>
        <a:p>
          <a:pPr rtl="0"/>
          <a:r>
            <a:rPr lang="en-US" b="1" baseline="0" dirty="0" smtClean="0">
              <a:solidFill>
                <a:schemeClr val="bg1"/>
              </a:solidFill>
            </a:rPr>
            <a:t>Building visits with members</a:t>
          </a:r>
          <a:endParaRPr lang="en-US" dirty="0">
            <a:solidFill>
              <a:schemeClr val="bg1"/>
            </a:solidFill>
          </a:endParaRPr>
        </a:p>
      </dgm:t>
    </dgm:pt>
    <dgm:pt modelId="{690CE109-A93E-4F53-B8E5-997F6FB80B7C}" type="parTrans" cxnId="{878EA070-6DA6-430C-99E5-D5AA8288D505}">
      <dgm:prSet/>
      <dgm:spPr/>
      <dgm:t>
        <a:bodyPr/>
        <a:lstStyle/>
        <a:p>
          <a:endParaRPr lang="en-US"/>
        </a:p>
      </dgm:t>
    </dgm:pt>
    <dgm:pt modelId="{F1EF47DD-7964-436D-A6E5-675616625EA2}" type="sibTrans" cxnId="{878EA070-6DA6-430C-99E5-D5AA8288D505}">
      <dgm:prSet/>
      <dgm:spPr/>
      <dgm:t>
        <a:bodyPr/>
        <a:lstStyle/>
        <a:p>
          <a:endParaRPr lang="en-US"/>
        </a:p>
      </dgm:t>
    </dgm:pt>
    <dgm:pt modelId="{B0E2BFA8-2FA4-4EE3-8187-F9FE593A9C1F}">
      <dgm:prSet/>
      <dgm:spPr/>
      <dgm:t>
        <a:bodyPr/>
        <a:lstStyle/>
        <a:p>
          <a:pPr rtl="0"/>
          <a:r>
            <a:rPr lang="en-US" b="1" dirty="0" smtClean="0">
              <a:solidFill>
                <a:schemeClr val="bg1"/>
              </a:solidFill>
            </a:rPr>
            <a:t>Develop community partners</a:t>
          </a:r>
          <a:endParaRPr lang="en-US" b="1" dirty="0">
            <a:solidFill>
              <a:schemeClr val="bg1"/>
            </a:solidFill>
          </a:endParaRPr>
        </a:p>
      </dgm:t>
    </dgm:pt>
    <dgm:pt modelId="{EBF71E3C-CE76-4C53-A48B-F23BE4C061A2}" type="parTrans" cxnId="{F6932048-9A3D-4715-AA40-0ADCA62A6A37}">
      <dgm:prSet/>
      <dgm:spPr/>
      <dgm:t>
        <a:bodyPr/>
        <a:lstStyle/>
        <a:p>
          <a:endParaRPr lang="en-US"/>
        </a:p>
      </dgm:t>
    </dgm:pt>
    <dgm:pt modelId="{601E16F3-84CE-4FD2-AE4A-66C4997459CD}" type="sibTrans" cxnId="{F6932048-9A3D-4715-AA40-0ADCA62A6A37}">
      <dgm:prSet/>
      <dgm:spPr/>
      <dgm:t>
        <a:bodyPr/>
        <a:lstStyle/>
        <a:p>
          <a:endParaRPr lang="en-US"/>
        </a:p>
      </dgm:t>
    </dgm:pt>
    <dgm:pt modelId="{48E02CBC-BF39-46B1-B09A-3EFE491BAFFA}">
      <dgm:prSet/>
      <dgm:spPr/>
      <dgm:t>
        <a:bodyPr/>
        <a:lstStyle/>
        <a:p>
          <a:pPr rtl="0"/>
          <a:r>
            <a:rPr lang="en-US" b="1" dirty="0" smtClean="0">
              <a:solidFill>
                <a:schemeClr val="bg1"/>
              </a:solidFill>
            </a:rPr>
            <a:t>Quarterly member mixers</a:t>
          </a:r>
          <a:endParaRPr lang="en-US" b="1" dirty="0">
            <a:solidFill>
              <a:schemeClr val="bg1"/>
            </a:solidFill>
          </a:endParaRPr>
        </a:p>
      </dgm:t>
    </dgm:pt>
    <dgm:pt modelId="{938C70E2-B008-4118-AE58-B10248B2F80C}" type="parTrans" cxnId="{58ABDF73-65D0-4998-B0DF-147740905918}">
      <dgm:prSet/>
      <dgm:spPr/>
      <dgm:t>
        <a:bodyPr/>
        <a:lstStyle/>
        <a:p>
          <a:endParaRPr lang="en-US"/>
        </a:p>
      </dgm:t>
    </dgm:pt>
    <dgm:pt modelId="{1E020CD4-8523-42F1-82B9-7EA4B5E23C06}" type="sibTrans" cxnId="{58ABDF73-65D0-4998-B0DF-147740905918}">
      <dgm:prSet/>
      <dgm:spPr/>
      <dgm:t>
        <a:bodyPr/>
        <a:lstStyle/>
        <a:p>
          <a:endParaRPr lang="en-US"/>
        </a:p>
      </dgm:t>
    </dgm:pt>
    <dgm:pt modelId="{F552F1D8-5CEF-48CC-B39F-F9C79A3FD58E}">
      <dgm:prSet/>
      <dgm:spPr/>
      <dgm:t>
        <a:bodyPr/>
        <a:lstStyle/>
        <a:p>
          <a:pPr rtl="0"/>
          <a:r>
            <a:rPr lang="en-US" b="1" dirty="0" smtClean="0">
              <a:solidFill>
                <a:schemeClr val="bg1"/>
              </a:solidFill>
            </a:rPr>
            <a:t>More member events – Labor day Picnic after parade, Family events</a:t>
          </a:r>
          <a:endParaRPr lang="en-US" b="1" dirty="0">
            <a:solidFill>
              <a:schemeClr val="bg1"/>
            </a:solidFill>
          </a:endParaRPr>
        </a:p>
      </dgm:t>
    </dgm:pt>
    <dgm:pt modelId="{32FDC777-D460-4665-8F8B-D242CC041171}" type="parTrans" cxnId="{8CFF091A-0694-4FEC-BCCD-233143338CAF}">
      <dgm:prSet/>
      <dgm:spPr/>
      <dgm:t>
        <a:bodyPr/>
        <a:lstStyle/>
        <a:p>
          <a:endParaRPr lang="en-US"/>
        </a:p>
      </dgm:t>
    </dgm:pt>
    <dgm:pt modelId="{AC0A7942-37DA-4B81-907B-23FD1DB09D87}" type="sibTrans" cxnId="{8CFF091A-0694-4FEC-BCCD-233143338CAF}">
      <dgm:prSet/>
      <dgm:spPr/>
      <dgm:t>
        <a:bodyPr/>
        <a:lstStyle/>
        <a:p>
          <a:endParaRPr lang="en-US"/>
        </a:p>
      </dgm:t>
    </dgm:pt>
    <dgm:pt modelId="{E976A17A-CC6F-4A61-87EA-902262237086}">
      <dgm:prSet/>
      <dgm:spPr/>
      <dgm:t>
        <a:bodyPr/>
        <a:lstStyle/>
        <a:p>
          <a:pPr rtl="0"/>
          <a:r>
            <a:rPr lang="en-US" b="1" baseline="0" dirty="0" smtClean="0">
              <a:solidFill>
                <a:schemeClr val="bg1"/>
              </a:solidFill>
            </a:rPr>
            <a:t>1 on 1 conversations with new hires, non-members and members</a:t>
          </a:r>
          <a:endParaRPr lang="en-US" b="1" dirty="0">
            <a:solidFill>
              <a:schemeClr val="bg1"/>
            </a:solidFill>
          </a:endParaRPr>
        </a:p>
      </dgm:t>
    </dgm:pt>
    <dgm:pt modelId="{58FDEB4B-CD20-4D28-8FF4-CC46E3725CDC}" type="parTrans" cxnId="{9C698973-A812-4194-9DC1-95BF256AFC40}">
      <dgm:prSet/>
      <dgm:spPr/>
      <dgm:t>
        <a:bodyPr/>
        <a:lstStyle/>
        <a:p>
          <a:endParaRPr lang="en-US"/>
        </a:p>
      </dgm:t>
    </dgm:pt>
    <dgm:pt modelId="{09DBF15E-B1F2-4E0B-A976-6E9D9C86FBF9}" type="sibTrans" cxnId="{9C698973-A812-4194-9DC1-95BF256AFC40}">
      <dgm:prSet/>
      <dgm:spPr/>
      <dgm:t>
        <a:bodyPr/>
        <a:lstStyle/>
        <a:p>
          <a:endParaRPr lang="en-US"/>
        </a:p>
      </dgm:t>
    </dgm:pt>
    <dgm:pt modelId="{708B87FF-A344-4809-A1BE-7FCE09D03494}" type="pres">
      <dgm:prSet presAssocID="{3461A3D1-13AF-4E42-8C9B-EC8EDD8BE1F9}" presName="linear" presStyleCnt="0">
        <dgm:presLayoutVars>
          <dgm:animLvl val="lvl"/>
          <dgm:resizeHandles val="exact"/>
        </dgm:presLayoutVars>
      </dgm:prSet>
      <dgm:spPr/>
      <dgm:t>
        <a:bodyPr/>
        <a:lstStyle/>
        <a:p>
          <a:endParaRPr lang="en-US"/>
        </a:p>
      </dgm:t>
    </dgm:pt>
    <dgm:pt modelId="{0D14F55B-11BD-4EC5-BA46-60C561852F6C}" type="pres">
      <dgm:prSet presAssocID="{5F4C0461-0B43-4A0B-9719-2B0ADDF1211F}" presName="parentText" presStyleLbl="node1" presStyleIdx="0" presStyleCnt="10">
        <dgm:presLayoutVars>
          <dgm:chMax val="0"/>
          <dgm:bulletEnabled val="1"/>
        </dgm:presLayoutVars>
      </dgm:prSet>
      <dgm:spPr/>
      <dgm:t>
        <a:bodyPr/>
        <a:lstStyle/>
        <a:p>
          <a:endParaRPr lang="en-US"/>
        </a:p>
      </dgm:t>
    </dgm:pt>
    <dgm:pt modelId="{00B185E5-8EDB-4755-9E06-770DB74F1677}" type="pres">
      <dgm:prSet presAssocID="{00CFF015-8128-4610-907B-D13AE02977BA}" presName="spacer" presStyleCnt="0"/>
      <dgm:spPr/>
    </dgm:pt>
    <dgm:pt modelId="{92ADE071-D42C-4F16-BD3A-F58CAD273457}" type="pres">
      <dgm:prSet presAssocID="{D857F241-86CC-48DD-BD8B-E47C3EBFBB47}" presName="parentText" presStyleLbl="node1" presStyleIdx="1" presStyleCnt="10">
        <dgm:presLayoutVars>
          <dgm:chMax val="0"/>
          <dgm:bulletEnabled val="1"/>
        </dgm:presLayoutVars>
      </dgm:prSet>
      <dgm:spPr/>
      <dgm:t>
        <a:bodyPr/>
        <a:lstStyle/>
        <a:p>
          <a:endParaRPr lang="en-US"/>
        </a:p>
      </dgm:t>
    </dgm:pt>
    <dgm:pt modelId="{6F26FF31-B078-4AF9-9278-D0FFC743EA9D}" type="pres">
      <dgm:prSet presAssocID="{3A69FEF8-C9DB-4332-B1C2-D603F36CA40F}" presName="spacer" presStyleCnt="0"/>
      <dgm:spPr/>
    </dgm:pt>
    <dgm:pt modelId="{CFD483A7-712C-4154-A8DD-BF47ACB66F5F}" type="pres">
      <dgm:prSet presAssocID="{E976A17A-CC6F-4A61-87EA-902262237086}" presName="parentText" presStyleLbl="node1" presStyleIdx="2" presStyleCnt="10">
        <dgm:presLayoutVars>
          <dgm:chMax val="0"/>
          <dgm:bulletEnabled val="1"/>
        </dgm:presLayoutVars>
      </dgm:prSet>
      <dgm:spPr/>
      <dgm:t>
        <a:bodyPr/>
        <a:lstStyle/>
        <a:p>
          <a:endParaRPr lang="en-US"/>
        </a:p>
      </dgm:t>
    </dgm:pt>
    <dgm:pt modelId="{48EBCCE1-B18C-4776-BCEE-B418A0A863EC}" type="pres">
      <dgm:prSet presAssocID="{09DBF15E-B1F2-4E0B-A976-6E9D9C86FBF9}" presName="spacer" presStyleCnt="0"/>
      <dgm:spPr/>
    </dgm:pt>
    <dgm:pt modelId="{E3BC1080-6A6E-4238-A446-56C9CD2AFF6D}" type="pres">
      <dgm:prSet presAssocID="{F552F1D8-5CEF-48CC-B39F-F9C79A3FD58E}" presName="parentText" presStyleLbl="node1" presStyleIdx="3" presStyleCnt="10">
        <dgm:presLayoutVars>
          <dgm:chMax val="0"/>
          <dgm:bulletEnabled val="1"/>
        </dgm:presLayoutVars>
      </dgm:prSet>
      <dgm:spPr/>
      <dgm:t>
        <a:bodyPr/>
        <a:lstStyle/>
        <a:p>
          <a:endParaRPr lang="en-US"/>
        </a:p>
      </dgm:t>
    </dgm:pt>
    <dgm:pt modelId="{27D56A2D-33DE-4C5E-AABE-9897462B79F4}" type="pres">
      <dgm:prSet presAssocID="{AC0A7942-37DA-4B81-907B-23FD1DB09D87}" presName="spacer" presStyleCnt="0"/>
      <dgm:spPr/>
    </dgm:pt>
    <dgm:pt modelId="{B9BF1DA9-7DFA-4D57-A93D-0A075DAA8FD6}" type="pres">
      <dgm:prSet presAssocID="{48E02CBC-BF39-46B1-B09A-3EFE491BAFFA}" presName="parentText" presStyleLbl="node1" presStyleIdx="4" presStyleCnt="10">
        <dgm:presLayoutVars>
          <dgm:chMax val="0"/>
          <dgm:bulletEnabled val="1"/>
        </dgm:presLayoutVars>
      </dgm:prSet>
      <dgm:spPr/>
      <dgm:t>
        <a:bodyPr/>
        <a:lstStyle/>
        <a:p>
          <a:endParaRPr lang="en-US"/>
        </a:p>
      </dgm:t>
    </dgm:pt>
    <dgm:pt modelId="{2E49611D-02CE-4F1A-8AEA-159C93CABA0C}" type="pres">
      <dgm:prSet presAssocID="{1E020CD4-8523-42F1-82B9-7EA4B5E23C06}" presName="spacer" presStyleCnt="0"/>
      <dgm:spPr/>
    </dgm:pt>
    <dgm:pt modelId="{C0221F98-D08E-4873-8BF2-B055570D942F}" type="pres">
      <dgm:prSet presAssocID="{F84AF2D3-F41A-4412-98AE-AE5A754EEE6B}" presName="parentText" presStyleLbl="node1" presStyleIdx="5" presStyleCnt="10">
        <dgm:presLayoutVars>
          <dgm:chMax val="0"/>
          <dgm:bulletEnabled val="1"/>
        </dgm:presLayoutVars>
      </dgm:prSet>
      <dgm:spPr/>
      <dgm:t>
        <a:bodyPr/>
        <a:lstStyle/>
        <a:p>
          <a:endParaRPr lang="en-US"/>
        </a:p>
      </dgm:t>
    </dgm:pt>
    <dgm:pt modelId="{D54713D9-75DF-4061-876C-2356E513D682}" type="pres">
      <dgm:prSet presAssocID="{523C98DA-677A-485F-A906-90F36AC9FAED}" presName="spacer" presStyleCnt="0"/>
      <dgm:spPr/>
    </dgm:pt>
    <dgm:pt modelId="{1B55C623-8FE5-4F96-B334-0C3243E83A47}" type="pres">
      <dgm:prSet presAssocID="{F2C32039-2023-4C29-9C34-B3A760325010}" presName="parentText" presStyleLbl="node1" presStyleIdx="6" presStyleCnt="10">
        <dgm:presLayoutVars>
          <dgm:chMax val="0"/>
          <dgm:bulletEnabled val="1"/>
        </dgm:presLayoutVars>
      </dgm:prSet>
      <dgm:spPr/>
      <dgm:t>
        <a:bodyPr/>
        <a:lstStyle/>
        <a:p>
          <a:endParaRPr lang="en-US"/>
        </a:p>
      </dgm:t>
    </dgm:pt>
    <dgm:pt modelId="{39CABC33-39BE-4DC7-AAA3-82C6FF5DE524}" type="pres">
      <dgm:prSet presAssocID="{74CD1913-09CD-4613-B621-2B2BDD741118}" presName="spacer" presStyleCnt="0"/>
      <dgm:spPr/>
    </dgm:pt>
    <dgm:pt modelId="{2A9007C8-358D-42F1-949A-EFD224A94B38}" type="pres">
      <dgm:prSet presAssocID="{BEB5D9ED-0C12-4745-B7F1-8243B1AEED51}" presName="parentText" presStyleLbl="node1" presStyleIdx="7" presStyleCnt="10">
        <dgm:presLayoutVars>
          <dgm:chMax val="0"/>
          <dgm:bulletEnabled val="1"/>
        </dgm:presLayoutVars>
      </dgm:prSet>
      <dgm:spPr/>
      <dgm:t>
        <a:bodyPr/>
        <a:lstStyle/>
        <a:p>
          <a:endParaRPr lang="en-US"/>
        </a:p>
      </dgm:t>
    </dgm:pt>
    <dgm:pt modelId="{14063B2C-BBCF-4E3B-823C-D8B2B3C5C780}" type="pres">
      <dgm:prSet presAssocID="{25A80E99-DC8E-4921-8879-40238CFB242B}" presName="spacer" presStyleCnt="0"/>
      <dgm:spPr/>
    </dgm:pt>
    <dgm:pt modelId="{6449F9CD-4959-4FFA-9BBE-DBDC96984106}" type="pres">
      <dgm:prSet presAssocID="{DF764542-96DE-4DCF-AF52-036BE08D74EF}" presName="parentText" presStyleLbl="node1" presStyleIdx="8" presStyleCnt="10">
        <dgm:presLayoutVars>
          <dgm:chMax val="0"/>
          <dgm:bulletEnabled val="1"/>
        </dgm:presLayoutVars>
      </dgm:prSet>
      <dgm:spPr/>
      <dgm:t>
        <a:bodyPr/>
        <a:lstStyle/>
        <a:p>
          <a:endParaRPr lang="en-US"/>
        </a:p>
      </dgm:t>
    </dgm:pt>
    <dgm:pt modelId="{C3EF81C6-F040-4544-AC45-AC395ED1EC51}" type="pres">
      <dgm:prSet presAssocID="{F1EF47DD-7964-436D-A6E5-675616625EA2}" presName="spacer" presStyleCnt="0"/>
      <dgm:spPr/>
    </dgm:pt>
    <dgm:pt modelId="{C12F42CA-D818-46E8-9514-88875CDC9A7E}" type="pres">
      <dgm:prSet presAssocID="{B0E2BFA8-2FA4-4EE3-8187-F9FE593A9C1F}" presName="parentText" presStyleLbl="node1" presStyleIdx="9" presStyleCnt="10">
        <dgm:presLayoutVars>
          <dgm:chMax val="0"/>
          <dgm:bulletEnabled val="1"/>
        </dgm:presLayoutVars>
      </dgm:prSet>
      <dgm:spPr/>
      <dgm:t>
        <a:bodyPr/>
        <a:lstStyle/>
        <a:p>
          <a:endParaRPr lang="en-US"/>
        </a:p>
      </dgm:t>
    </dgm:pt>
  </dgm:ptLst>
  <dgm:cxnLst>
    <dgm:cxn modelId="{48708535-6CF8-4453-A46A-4E6104EE5A22}" type="presOf" srcId="{F84AF2D3-F41A-4412-98AE-AE5A754EEE6B}" destId="{C0221F98-D08E-4873-8BF2-B055570D942F}" srcOrd="0" destOrd="0" presId="urn:microsoft.com/office/officeart/2005/8/layout/vList2"/>
    <dgm:cxn modelId="{F6932048-9A3D-4715-AA40-0ADCA62A6A37}" srcId="{3461A3D1-13AF-4E42-8C9B-EC8EDD8BE1F9}" destId="{B0E2BFA8-2FA4-4EE3-8187-F9FE593A9C1F}" srcOrd="9" destOrd="0" parTransId="{EBF71E3C-CE76-4C53-A48B-F23BE4C061A2}" sibTransId="{601E16F3-84CE-4FD2-AE4A-66C4997459CD}"/>
    <dgm:cxn modelId="{5B65306B-ECEB-41F0-A602-6AC80EFB58BD}" type="presOf" srcId="{B0E2BFA8-2FA4-4EE3-8187-F9FE593A9C1F}" destId="{C12F42CA-D818-46E8-9514-88875CDC9A7E}" srcOrd="0" destOrd="0" presId="urn:microsoft.com/office/officeart/2005/8/layout/vList2"/>
    <dgm:cxn modelId="{8AFBD158-408B-4FBE-8EB1-7EA0A636C5FF}" type="presOf" srcId="{D857F241-86CC-48DD-BD8B-E47C3EBFBB47}" destId="{92ADE071-D42C-4F16-BD3A-F58CAD273457}" srcOrd="0" destOrd="0" presId="urn:microsoft.com/office/officeart/2005/8/layout/vList2"/>
    <dgm:cxn modelId="{9C698973-A812-4194-9DC1-95BF256AFC40}" srcId="{3461A3D1-13AF-4E42-8C9B-EC8EDD8BE1F9}" destId="{E976A17A-CC6F-4A61-87EA-902262237086}" srcOrd="2" destOrd="0" parTransId="{58FDEB4B-CD20-4D28-8FF4-CC46E3725CDC}" sibTransId="{09DBF15E-B1F2-4E0B-A976-6E9D9C86FBF9}"/>
    <dgm:cxn modelId="{041678C8-3786-4DA8-B8DA-937DC117E34E}" srcId="{3461A3D1-13AF-4E42-8C9B-EC8EDD8BE1F9}" destId="{D857F241-86CC-48DD-BD8B-E47C3EBFBB47}" srcOrd="1" destOrd="0" parTransId="{1180F9B7-6F1E-4FF1-89BD-5D416FF286D4}" sibTransId="{3A69FEF8-C9DB-4332-B1C2-D603F36CA40F}"/>
    <dgm:cxn modelId="{8A75A525-D4A6-4518-862E-726CC71AB5A0}" srcId="{3461A3D1-13AF-4E42-8C9B-EC8EDD8BE1F9}" destId="{F84AF2D3-F41A-4412-98AE-AE5A754EEE6B}" srcOrd="5" destOrd="0" parTransId="{084BEADB-2BA6-46F0-BB7B-A52C8652E74E}" sibTransId="{523C98DA-677A-485F-A906-90F36AC9FAED}"/>
    <dgm:cxn modelId="{223D7C57-5EA8-44A2-AC76-C86B3AA0732F}" srcId="{3461A3D1-13AF-4E42-8C9B-EC8EDD8BE1F9}" destId="{F2C32039-2023-4C29-9C34-B3A760325010}" srcOrd="6" destOrd="0" parTransId="{A4952722-CA58-4845-961E-B75952F83E6E}" sibTransId="{74CD1913-09CD-4613-B621-2B2BDD741118}"/>
    <dgm:cxn modelId="{8CFF091A-0694-4FEC-BCCD-233143338CAF}" srcId="{3461A3D1-13AF-4E42-8C9B-EC8EDD8BE1F9}" destId="{F552F1D8-5CEF-48CC-B39F-F9C79A3FD58E}" srcOrd="3" destOrd="0" parTransId="{32FDC777-D460-4665-8F8B-D242CC041171}" sibTransId="{AC0A7942-37DA-4B81-907B-23FD1DB09D87}"/>
    <dgm:cxn modelId="{EC5DA0E4-FBCD-410A-9794-385B56EED173}" type="presOf" srcId="{E976A17A-CC6F-4A61-87EA-902262237086}" destId="{CFD483A7-712C-4154-A8DD-BF47ACB66F5F}" srcOrd="0" destOrd="0" presId="urn:microsoft.com/office/officeart/2005/8/layout/vList2"/>
    <dgm:cxn modelId="{0950DF3D-17C1-4297-A705-C2D4893747B9}" srcId="{3461A3D1-13AF-4E42-8C9B-EC8EDD8BE1F9}" destId="{5F4C0461-0B43-4A0B-9719-2B0ADDF1211F}" srcOrd="0" destOrd="0" parTransId="{BF889BB7-A31A-4AA0-96D7-17877F916C23}" sibTransId="{00CFF015-8128-4610-907B-D13AE02977BA}"/>
    <dgm:cxn modelId="{3D1BA825-0F93-49B1-BC40-0DFBF5EC0C6A}" type="presOf" srcId="{5F4C0461-0B43-4A0B-9719-2B0ADDF1211F}" destId="{0D14F55B-11BD-4EC5-BA46-60C561852F6C}" srcOrd="0" destOrd="0" presId="urn:microsoft.com/office/officeart/2005/8/layout/vList2"/>
    <dgm:cxn modelId="{58ABDF73-65D0-4998-B0DF-147740905918}" srcId="{3461A3D1-13AF-4E42-8C9B-EC8EDD8BE1F9}" destId="{48E02CBC-BF39-46B1-B09A-3EFE491BAFFA}" srcOrd="4" destOrd="0" parTransId="{938C70E2-B008-4118-AE58-B10248B2F80C}" sibTransId="{1E020CD4-8523-42F1-82B9-7EA4B5E23C06}"/>
    <dgm:cxn modelId="{4F1467C9-B385-4CC3-8E9E-1F360D45371D}" type="presOf" srcId="{F552F1D8-5CEF-48CC-B39F-F9C79A3FD58E}" destId="{E3BC1080-6A6E-4238-A446-56C9CD2AFF6D}" srcOrd="0" destOrd="0" presId="urn:microsoft.com/office/officeart/2005/8/layout/vList2"/>
    <dgm:cxn modelId="{6341F91E-E96F-44C2-9EBB-02DFF7222034}" type="presOf" srcId="{3461A3D1-13AF-4E42-8C9B-EC8EDD8BE1F9}" destId="{708B87FF-A344-4809-A1BE-7FCE09D03494}" srcOrd="0" destOrd="0" presId="urn:microsoft.com/office/officeart/2005/8/layout/vList2"/>
    <dgm:cxn modelId="{C742F8BE-6E9B-4D1A-AC92-0C8F656CE74B}" type="presOf" srcId="{DF764542-96DE-4DCF-AF52-036BE08D74EF}" destId="{6449F9CD-4959-4FFA-9BBE-DBDC96984106}" srcOrd="0" destOrd="0" presId="urn:microsoft.com/office/officeart/2005/8/layout/vList2"/>
    <dgm:cxn modelId="{16AF8081-E725-44DB-BA16-02830FC1E471}" type="presOf" srcId="{BEB5D9ED-0C12-4745-B7F1-8243B1AEED51}" destId="{2A9007C8-358D-42F1-949A-EFD224A94B38}" srcOrd="0" destOrd="0" presId="urn:microsoft.com/office/officeart/2005/8/layout/vList2"/>
    <dgm:cxn modelId="{878EA070-6DA6-430C-99E5-D5AA8288D505}" srcId="{3461A3D1-13AF-4E42-8C9B-EC8EDD8BE1F9}" destId="{DF764542-96DE-4DCF-AF52-036BE08D74EF}" srcOrd="8" destOrd="0" parTransId="{690CE109-A93E-4F53-B8E5-997F6FB80B7C}" sibTransId="{F1EF47DD-7964-436D-A6E5-675616625EA2}"/>
    <dgm:cxn modelId="{E8B747BE-5B8C-4962-9DB5-A1DB49852D65}" type="presOf" srcId="{F2C32039-2023-4C29-9C34-B3A760325010}" destId="{1B55C623-8FE5-4F96-B334-0C3243E83A47}" srcOrd="0" destOrd="0" presId="urn:microsoft.com/office/officeart/2005/8/layout/vList2"/>
    <dgm:cxn modelId="{CB361CF9-B60E-4D56-B5D8-6A10DE3886AB}" srcId="{3461A3D1-13AF-4E42-8C9B-EC8EDD8BE1F9}" destId="{BEB5D9ED-0C12-4745-B7F1-8243B1AEED51}" srcOrd="7" destOrd="0" parTransId="{773EFE5A-951A-4E33-BB83-D29E0D34EBF6}" sibTransId="{25A80E99-DC8E-4921-8879-40238CFB242B}"/>
    <dgm:cxn modelId="{9C15A0C6-904A-4112-B78C-ECA848755487}" type="presOf" srcId="{48E02CBC-BF39-46B1-B09A-3EFE491BAFFA}" destId="{B9BF1DA9-7DFA-4D57-A93D-0A075DAA8FD6}" srcOrd="0" destOrd="0" presId="urn:microsoft.com/office/officeart/2005/8/layout/vList2"/>
    <dgm:cxn modelId="{935FC653-B355-4E73-B547-FCEF3046207D}" type="presParOf" srcId="{708B87FF-A344-4809-A1BE-7FCE09D03494}" destId="{0D14F55B-11BD-4EC5-BA46-60C561852F6C}" srcOrd="0" destOrd="0" presId="urn:microsoft.com/office/officeart/2005/8/layout/vList2"/>
    <dgm:cxn modelId="{A2291393-1B73-473D-B78C-75A9C1218D14}" type="presParOf" srcId="{708B87FF-A344-4809-A1BE-7FCE09D03494}" destId="{00B185E5-8EDB-4755-9E06-770DB74F1677}" srcOrd="1" destOrd="0" presId="urn:microsoft.com/office/officeart/2005/8/layout/vList2"/>
    <dgm:cxn modelId="{FFE42759-50D6-4553-9B8B-2E65074DFA33}" type="presParOf" srcId="{708B87FF-A344-4809-A1BE-7FCE09D03494}" destId="{92ADE071-D42C-4F16-BD3A-F58CAD273457}" srcOrd="2" destOrd="0" presId="urn:microsoft.com/office/officeart/2005/8/layout/vList2"/>
    <dgm:cxn modelId="{3A1F986A-FD22-4521-B3A9-DFE584453779}" type="presParOf" srcId="{708B87FF-A344-4809-A1BE-7FCE09D03494}" destId="{6F26FF31-B078-4AF9-9278-D0FFC743EA9D}" srcOrd="3" destOrd="0" presId="urn:microsoft.com/office/officeart/2005/8/layout/vList2"/>
    <dgm:cxn modelId="{2EADC122-0E5C-4210-AEA7-EAD49FE8189C}" type="presParOf" srcId="{708B87FF-A344-4809-A1BE-7FCE09D03494}" destId="{CFD483A7-712C-4154-A8DD-BF47ACB66F5F}" srcOrd="4" destOrd="0" presId="urn:microsoft.com/office/officeart/2005/8/layout/vList2"/>
    <dgm:cxn modelId="{0A726B9D-9F41-478A-8A0E-ED0EE2897BF9}" type="presParOf" srcId="{708B87FF-A344-4809-A1BE-7FCE09D03494}" destId="{48EBCCE1-B18C-4776-BCEE-B418A0A863EC}" srcOrd="5" destOrd="0" presId="urn:microsoft.com/office/officeart/2005/8/layout/vList2"/>
    <dgm:cxn modelId="{5BFE2FA1-0460-4800-A0A0-F75F0641EFB1}" type="presParOf" srcId="{708B87FF-A344-4809-A1BE-7FCE09D03494}" destId="{E3BC1080-6A6E-4238-A446-56C9CD2AFF6D}" srcOrd="6" destOrd="0" presId="urn:microsoft.com/office/officeart/2005/8/layout/vList2"/>
    <dgm:cxn modelId="{AE27E70B-1976-4D26-9C22-EF9A6678DA40}" type="presParOf" srcId="{708B87FF-A344-4809-A1BE-7FCE09D03494}" destId="{27D56A2D-33DE-4C5E-AABE-9897462B79F4}" srcOrd="7" destOrd="0" presId="urn:microsoft.com/office/officeart/2005/8/layout/vList2"/>
    <dgm:cxn modelId="{134B1191-85BE-479F-BC6E-C829E4412162}" type="presParOf" srcId="{708B87FF-A344-4809-A1BE-7FCE09D03494}" destId="{B9BF1DA9-7DFA-4D57-A93D-0A075DAA8FD6}" srcOrd="8" destOrd="0" presId="urn:microsoft.com/office/officeart/2005/8/layout/vList2"/>
    <dgm:cxn modelId="{C569D91E-7526-4F8F-ABA4-906EC14A1877}" type="presParOf" srcId="{708B87FF-A344-4809-A1BE-7FCE09D03494}" destId="{2E49611D-02CE-4F1A-8AEA-159C93CABA0C}" srcOrd="9" destOrd="0" presId="urn:microsoft.com/office/officeart/2005/8/layout/vList2"/>
    <dgm:cxn modelId="{B77A166B-55F3-4728-A63F-80E0554BD2FA}" type="presParOf" srcId="{708B87FF-A344-4809-A1BE-7FCE09D03494}" destId="{C0221F98-D08E-4873-8BF2-B055570D942F}" srcOrd="10" destOrd="0" presId="urn:microsoft.com/office/officeart/2005/8/layout/vList2"/>
    <dgm:cxn modelId="{C2483464-4050-41E4-A4CA-97ED5CAB1093}" type="presParOf" srcId="{708B87FF-A344-4809-A1BE-7FCE09D03494}" destId="{D54713D9-75DF-4061-876C-2356E513D682}" srcOrd="11" destOrd="0" presId="urn:microsoft.com/office/officeart/2005/8/layout/vList2"/>
    <dgm:cxn modelId="{617FF996-2E0B-4C92-9774-E965EE485D16}" type="presParOf" srcId="{708B87FF-A344-4809-A1BE-7FCE09D03494}" destId="{1B55C623-8FE5-4F96-B334-0C3243E83A47}" srcOrd="12" destOrd="0" presId="urn:microsoft.com/office/officeart/2005/8/layout/vList2"/>
    <dgm:cxn modelId="{94E7B4DA-32B5-4186-BE72-E4A25679CA56}" type="presParOf" srcId="{708B87FF-A344-4809-A1BE-7FCE09D03494}" destId="{39CABC33-39BE-4DC7-AAA3-82C6FF5DE524}" srcOrd="13" destOrd="0" presId="urn:microsoft.com/office/officeart/2005/8/layout/vList2"/>
    <dgm:cxn modelId="{1EADF846-9AB7-4C3D-879A-C77872C73F8A}" type="presParOf" srcId="{708B87FF-A344-4809-A1BE-7FCE09D03494}" destId="{2A9007C8-358D-42F1-949A-EFD224A94B38}" srcOrd="14" destOrd="0" presId="urn:microsoft.com/office/officeart/2005/8/layout/vList2"/>
    <dgm:cxn modelId="{B5989E74-D303-4F7F-A79E-6DD3092CA17B}" type="presParOf" srcId="{708B87FF-A344-4809-A1BE-7FCE09D03494}" destId="{14063B2C-BBCF-4E3B-823C-D8B2B3C5C780}" srcOrd="15" destOrd="0" presId="urn:microsoft.com/office/officeart/2005/8/layout/vList2"/>
    <dgm:cxn modelId="{AB23CF94-354C-448E-838D-9FE1A2882E84}" type="presParOf" srcId="{708B87FF-A344-4809-A1BE-7FCE09D03494}" destId="{6449F9CD-4959-4FFA-9BBE-DBDC96984106}" srcOrd="16" destOrd="0" presId="urn:microsoft.com/office/officeart/2005/8/layout/vList2"/>
    <dgm:cxn modelId="{D202203D-B72D-4317-8AA7-3F9248A283AA}" type="presParOf" srcId="{708B87FF-A344-4809-A1BE-7FCE09D03494}" destId="{C3EF81C6-F040-4544-AC45-AC395ED1EC51}" srcOrd="17" destOrd="0" presId="urn:microsoft.com/office/officeart/2005/8/layout/vList2"/>
    <dgm:cxn modelId="{F1F0D10F-6A1F-40E5-93D7-46E6ABDC165E}" type="presParOf" srcId="{708B87FF-A344-4809-A1BE-7FCE09D03494}" destId="{C12F42CA-D818-46E8-9514-88875CDC9A7E}" srcOrd="1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DDA3728-0CC6-45C2-80E4-311042207C05}" type="doc">
      <dgm:prSet loTypeId="urn:microsoft.com/office/officeart/2008/layout/VerticalCurvedList" loCatId="list" qsTypeId="urn:microsoft.com/office/officeart/2005/8/quickstyle/3d4" qsCatId="3D" csTypeId="urn:microsoft.com/office/officeart/2005/8/colors/colorful4" csCatId="colorful" phldr="1"/>
      <dgm:spPr/>
      <dgm:t>
        <a:bodyPr/>
        <a:lstStyle/>
        <a:p>
          <a:endParaRPr lang="en-US"/>
        </a:p>
      </dgm:t>
    </dgm:pt>
    <dgm:pt modelId="{4B9AAB24-B9AD-402F-B641-0ADD56E26253}">
      <dgm:prSet phldrT="[Text]" custT="1"/>
      <dgm:spPr/>
      <dgm:t>
        <a:bodyPr/>
        <a:lstStyle/>
        <a:p>
          <a:r>
            <a:rPr lang="en-US" sz="3200" dirty="0" smtClean="0"/>
            <a:t>Student centered, member led</a:t>
          </a:r>
        </a:p>
      </dgm:t>
    </dgm:pt>
    <dgm:pt modelId="{658B889C-F901-4465-8227-DA98F5CCE940}" type="parTrans" cxnId="{10CE586F-A231-492F-997A-754507B5DDD1}">
      <dgm:prSet/>
      <dgm:spPr/>
      <dgm:t>
        <a:bodyPr/>
        <a:lstStyle/>
        <a:p>
          <a:endParaRPr lang="en-US"/>
        </a:p>
      </dgm:t>
    </dgm:pt>
    <dgm:pt modelId="{0499611E-0E97-4F67-91AE-E35A0D17AC04}" type="sibTrans" cxnId="{10CE586F-A231-492F-997A-754507B5DDD1}">
      <dgm:prSet/>
      <dgm:spPr/>
      <dgm:t>
        <a:bodyPr/>
        <a:lstStyle/>
        <a:p>
          <a:endParaRPr lang="en-US"/>
        </a:p>
      </dgm:t>
    </dgm:pt>
    <dgm:pt modelId="{F94CBC77-6CF8-4A47-A9CB-FB517CF96620}">
      <dgm:prSet phldrT="[Text]" custT="1"/>
      <dgm:spPr/>
      <dgm:t>
        <a:bodyPr/>
        <a:lstStyle/>
        <a:p>
          <a:r>
            <a:rPr lang="en-US" sz="2800" dirty="0" smtClean="0"/>
            <a:t>Promote &amp; support the professional growth of </a:t>
          </a:r>
          <a:r>
            <a:rPr lang="en-US" sz="2800" u="sng" dirty="0" smtClean="0"/>
            <a:t>all</a:t>
          </a:r>
          <a:r>
            <a:rPr lang="en-US" sz="2800" dirty="0" smtClean="0"/>
            <a:t> members </a:t>
          </a:r>
          <a:endParaRPr lang="en-US" sz="2800" dirty="0"/>
        </a:p>
      </dgm:t>
    </dgm:pt>
    <dgm:pt modelId="{87FF97B3-1625-4DA3-9978-D156FB27F0D4}" type="parTrans" cxnId="{5F9F1EAC-659D-4F42-A7C7-7B6AF0836624}">
      <dgm:prSet/>
      <dgm:spPr/>
      <dgm:t>
        <a:bodyPr/>
        <a:lstStyle/>
        <a:p>
          <a:endParaRPr lang="en-US"/>
        </a:p>
      </dgm:t>
    </dgm:pt>
    <dgm:pt modelId="{8D89F19A-937D-47ED-87E2-961B045D9F76}" type="sibTrans" cxnId="{5F9F1EAC-659D-4F42-A7C7-7B6AF0836624}">
      <dgm:prSet/>
      <dgm:spPr/>
      <dgm:t>
        <a:bodyPr/>
        <a:lstStyle/>
        <a:p>
          <a:endParaRPr lang="en-US"/>
        </a:p>
      </dgm:t>
    </dgm:pt>
    <dgm:pt modelId="{D1D20910-888C-4B7D-8B27-338773ABCEB0}">
      <dgm:prSet phldrT="[Text]" custT="1"/>
      <dgm:spPr/>
      <dgm:t>
        <a:bodyPr/>
        <a:lstStyle/>
        <a:p>
          <a:r>
            <a:rPr lang="en-US" sz="3200" dirty="0" smtClean="0"/>
            <a:t>Identify, train, and support leaders</a:t>
          </a:r>
          <a:endParaRPr lang="en-US" sz="3200" dirty="0"/>
        </a:p>
      </dgm:t>
    </dgm:pt>
    <dgm:pt modelId="{B0825696-7395-4ABC-848D-62991EAE5827}" type="parTrans" cxnId="{2229B931-72D4-4C72-B227-CBE001ED99DA}">
      <dgm:prSet/>
      <dgm:spPr/>
      <dgm:t>
        <a:bodyPr/>
        <a:lstStyle/>
        <a:p>
          <a:endParaRPr lang="en-US"/>
        </a:p>
      </dgm:t>
    </dgm:pt>
    <dgm:pt modelId="{3AEF9307-0D74-4ED9-B3D0-FCF3AC80600D}" type="sibTrans" cxnId="{2229B931-72D4-4C72-B227-CBE001ED99DA}">
      <dgm:prSet/>
      <dgm:spPr/>
      <dgm:t>
        <a:bodyPr/>
        <a:lstStyle/>
        <a:p>
          <a:endParaRPr lang="en-US"/>
        </a:p>
      </dgm:t>
    </dgm:pt>
    <dgm:pt modelId="{59679BEA-01A8-4059-86FD-00FE9FBB24E7}">
      <dgm:prSet custT="1"/>
      <dgm:spPr/>
      <dgm:t>
        <a:bodyPr/>
        <a:lstStyle/>
        <a:p>
          <a:r>
            <a:rPr lang="en-US" sz="3200" dirty="0" smtClean="0"/>
            <a:t>Promote and protect rights of </a:t>
          </a:r>
          <a:r>
            <a:rPr lang="en-US" sz="3200" u="sng" dirty="0" smtClean="0"/>
            <a:t>all</a:t>
          </a:r>
          <a:r>
            <a:rPr lang="en-US" sz="3200" u="none" dirty="0" smtClean="0"/>
            <a:t> members</a:t>
          </a:r>
          <a:endParaRPr lang="en-US" sz="3200" dirty="0"/>
        </a:p>
      </dgm:t>
    </dgm:pt>
    <dgm:pt modelId="{51C75822-76A0-462E-BE5C-A9036F699FA4}" type="parTrans" cxnId="{B9C04EC9-90E0-4FDE-9801-CDD16B243277}">
      <dgm:prSet/>
      <dgm:spPr/>
      <dgm:t>
        <a:bodyPr/>
        <a:lstStyle/>
        <a:p>
          <a:endParaRPr lang="en-US"/>
        </a:p>
      </dgm:t>
    </dgm:pt>
    <dgm:pt modelId="{3D028E7A-EA06-4C62-B7D4-6B82BA11E7F5}" type="sibTrans" cxnId="{B9C04EC9-90E0-4FDE-9801-CDD16B243277}">
      <dgm:prSet/>
      <dgm:spPr/>
      <dgm:t>
        <a:bodyPr/>
        <a:lstStyle/>
        <a:p>
          <a:endParaRPr lang="en-US"/>
        </a:p>
      </dgm:t>
    </dgm:pt>
    <dgm:pt modelId="{642FDC83-E82B-4A53-AAF0-5DB073C006EB}" type="pres">
      <dgm:prSet presAssocID="{DDDA3728-0CC6-45C2-80E4-311042207C05}" presName="Name0" presStyleCnt="0">
        <dgm:presLayoutVars>
          <dgm:chMax val="7"/>
          <dgm:chPref val="7"/>
          <dgm:dir/>
        </dgm:presLayoutVars>
      </dgm:prSet>
      <dgm:spPr/>
      <dgm:t>
        <a:bodyPr/>
        <a:lstStyle/>
        <a:p>
          <a:endParaRPr lang="en-US"/>
        </a:p>
      </dgm:t>
    </dgm:pt>
    <dgm:pt modelId="{59347486-6575-448F-84B5-AE7E53BC6B9A}" type="pres">
      <dgm:prSet presAssocID="{DDDA3728-0CC6-45C2-80E4-311042207C05}" presName="Name1" presStyleCnt="0"/>
      <dgm:spPr/>
    </dgm:pt>
    <dgm:pt modelId="{C12DD0C7-8DB3-46DA-9E31-571698123263}" type="pres">
      <dgm:prSet presAssocID="{DDDA3728-0CC6-45C2-80E4-311042207C05}" presName="cycle" presStyleCnt="0"/>
      <dgm:spPr/>
    </dgm:pt>
    <dgm:pt modelId="{A5454EEC-C5EE-4C71-889D-4E07F63E4D66}" type="pres">
      <dgm:prSet presAssocID="{DDDA3728-0CC6-45C2-80E4-311042207C05}" presName="srcNode" presStyleLbl="node1" presStyleIdx="0" presStyleCnt="4"/>
      <dgm:spPr/>
    </dgm:pt>
    <dgm:pt modelId="{475E53E8-4626-4403-BFDB-CF79ED2B7BCB}" type="pres">
      <dgm:prSet presAssocID="{DDDA3728-0CC6-45C2-80E4-311042207C05}" presName="conn" presStyleLbl="parChTrans1D2" presStyleIdx="0" presStyleCnt="1"/>
      <dgm:spPr/>
      <dgm:t>
        <a:bodyPr/>
        <a:lstStyle/>
        <a:p>
          <a:endParaRPr lang="en-US"/>
        </a:p>
      </dgm:t>
    </dgm:pt>
    <dgm:pt modelId="{877831B3-A80D-4E0D-8DA0-03BB93EDD0C1}" type="pres">
      <dgm:prSet presAssocID="{DDDA3728-0CC6-45C2-80E4-311042207C05}" presName="extraNode" presStyleLbl="node1" presStyleIdx="0" presStyleCnt="4"/>
      <dgm:spPr/>
    </dgm:pt>
    <dgm:pt modelId="{E8386840-6CFA-459F-AFD0-A444D3709BDE}" type="pres">
      <dgm:prSet presAssocID="{DDDA3728-0CC6-45C2-80E4-311042207C05}" presName="dstNode" presStyleLbl="node1" presStyleIdx="0" presStyleCnt="4"/>
      <dgm:spPr/>
    </dgm:pt>
    <dgm:pt modelId="{F54BE198-A334-4BA6-8DA6-962002CB0F5C}" type="pres">
      <dgm:prSet presAssocID="{4B9AAB24-B9AD-402F-B641-0ADD56E26253}" presName="text_1" presStyleLbl="node1" presStyleIdx="0" presStyleCnt="4">
        <dgm:presLayoutVars>
          <dgm:bulletEnabled val="1"/>
        </dgm:presLayoutVars>
      </dgm:prSet>
      <dgm:spPr/>
      <dgm:t>
        <a:bodyPr/>
        <a:lstStyle/>
        <a:p>
          <a:endParaRPr lang="en-US"/>
        </a:p>
      </dgm:t>
    </dgm:pt>
    <dgm:pt modelId="{DCA13D7D-85F1-4FBB-9801-29828F805D58}" type="pres">
      <dgm:prSet presAssocID="{4B9AAB24-B9AD-402F-B641-0ADD56E26253}" presName="accent_1" presStyleCnt="0"/>
      <dgm:spPr/>
    </dgm:pt>
    <dgm:pt modelId="{CE6BFF82-A7C8-4107-B901-CF3D6004B77B}" type="pres">
      <dgm:prSet presAssocID="{4B9AAB24-B9AD-402F-B641-0ADD56E26253}" presName="accentRepeatNode" presStyleLbl="solidFgAcc1" presStyleIdx="0" presStyleCnt="4"/>
      <dgm:spPr/>
    </dgm:pt>
    <dgm:pt modelId="{22A7693E-936D-48C5-8D7F-E191D6B538AB}" type="pres">
      <dgm:prSet presAssocID="{F94CBC77-6CF8-4A47-A9CB-FB517CF96620}" presName="text_2" presStyleLbl="node1" presStyleIdx="1" presStyleCnt="4">
        <dgm:presLayoutVars>
          <dgm:bulletEnabled val="1"/>
        </dgm:presLayoutVars>
      </dgm:prSet>
      <dgm:spPr/>
      <dgm:t>
        <a:bodyPr/>
        <a:lstStyle/>
        <a:p>
          <a:endParaRPr lang="en-US"/>
        </a:p>
      </dgm:t>
    </dgm:pt>
    <dgm:pt modelId="{27C2975E-B0EE-43FF-9A78-2BC100545DE6}" type="pres">
      <dgm:prSet presAssocID="{F94CBC77-6CF8-4A47-A9CB-FB517CF96620}" presName="accent_2" presStyleCnt="0"/>
      <dgm:spPr/>
    </dgm:pt>
    <dgm:pt modelId="{C832A24D-7E98-4286-AC7F-219055DD29CE}" type="pres">
      <dgm:prSet presAssocID="{F94CBC77-6CF8-4A47-A9CB-FB517CF96620}" presName="accentRepeatNode" presStyleLbl="solidFgAcc1" presStyleIdx="1" presStyleCnt="4"/>
      <dgm:spPr/>
    </dgm:pt>
    <dgm:pt modelId="{9C1DE93C-6162-43C8-B59B-DD786A51DD40}" type="pres">
      <dgm:prSet presAssocID="{D1D20910-888C-4B7D-8B27-338773ABCEB0}" presName="text_3" presStyleLbl="node1" presStyleIdx="2" presStyleCnt="4">
        <dgm:presLayoutVars>
          <dgm:bulletEnabled val="1"/>
        </dgm:presLayoutVars>
      </dgm:prSet>
      <dgm:spPr/>
      <dgm:t>
        <a:bodyPr/>
        <a:lstStyle/>
        <a:p>
          <a:endParaRPr lang="en-US"/>
        </a:p>
      </dgm:t>
    </dgm:pt>
    <dgm:pt modelId="{42B00AF4-8119-4DC8-8848-345A1A9B6608}" type="pres">
      <dgm:prSet presAssocID="{D1D20910-888C-4B7D-8B27-338773ABCEB0}" presName="accent_3" presStyleCnt="0"/>
      <dgm:spPr/>
    </dgm:pt>
    <dgm:pt modelId="{9E5C4A51-E485-4BCD-8F5F-92C736E78E2B}" type="pres">
      <dgm:prSet presAssocID="{D1D20910-888C-4B7D-8B27-338773ABCEB0}" presName="accentRepeatNode" presStyleLbl="solidFgAcc1" presStyleIdx="2" presStyleCnt="4"/>
      <dgm:spPr/>
    </dgm:pt>
    <dgm:pt modelId="{DC7D9BDF-0C49-45BD-AE7E-94F10CC8871E}" type="pres">
      <dgm:prSet presAssocID="{59679BEA-01A8-4059-86FD-00FE9FBB24E7}" presName="text_4" presStyleLbl="node1" presStyleIdx="3" presStyleCnt="4">
        <dgm:presLayoutVars>
          <dgm:bulletEnabled val="1"/>
        </dgm:presLayoutVars>
      </dgm:prSet>
      <dgm:spPr/>
      <dgm:t>
        <a:bodyPr/>
        <a:lstStyle/>
        <a:p>
          <a:endParaRPr lang="en-US"/>
        </a:p>
      </dgm:t>
    </dgm:pt>
    <dgm:pt modelId="{A471CDB1-02B4-46DE-AD01-AB749903E835}" type="pres">
      <dgm:prSet presAssocID="{59679BEA-01A8-4059-86FD-00FE9FBB24E7}" presName="accent_4" presStyleCnt="0"/>
      <dgm:spPr/>
    </dgm:pt>
    <dgm:pt modelId="{09A1A544-1768-48C2-8162-2727E9A53226}" type="pres">
      <dgm:prSet presAssocID="{59679BEA-01A8-4059-86FD-00FE9FBB24E7}" presName="accentRepeatNode" presStyleLbl="solidFgAcc1" presStyleIdx="3" presStyleCnt="4"/>
      <dgm:spPr/>
    </dgm:pt>
  </dgm:ptLst>
  <dgm:cxnLst>
    <dgm:cxn modelId="{968B5D49-E802-4612-96F9-D5784966173D}" type="presOf" srcId="{4B9AAB24-B9AD-402F-B641-0ADD56E26253}" destId="{F54BE198-A334-4BA6-8DA6-962002CB0F5C}" srcOrd="0" destOrd="0" presId="urn:microsoft.com/office/officeart/2008/layout/VerticalCurvedList"/>
    <dgm:cxn modelId="{E72E4E99-3E92-416B-89ED-622866EF4F61}" type="presOf" srcId="{DDDA3728-0CC6-45C2-80E4-311042207C05}" destId="{642FDC83-E82B-4A53-AAF0-5DB073C006EB}" srcOrd="0" destOrd="0" presId="urn:microsoft.com/office/officeart/2008/layout/VerticalCurvedList"/>
    <dgm:cxn modelId="{98AB1F58-0F27-4E5D-95EC-0AF45035F13B}" type="presOf" srcId="{D1D20910-888C-4B7D-8B27-338773ABCEB0}" destId="{9C1DE93C-6162-43C8-B59B-DD786A51DD40}" srcOrd="0" destOrd="0" presId="urn:microsoft.com/office/officeart/2008/layout/VerticalCurvedList"/>
    <dgm:cxn modelId="{95B75AED-B5F5-4C91-9CCF-3FE683BCE1E5}" type="presOf" srcId="{F94CBC77-6CF8-4A47-A9CB-FB517CF96620}" destId="{22A7693E-936D-48C5-8D7F-E191D6B538AB}" srcOrd="0" destOrd="0" presId="urn:microsoft.com/office/officeart/2008/layout/VerticalCurvedList"/>
    <dgm:cxn modelId="{5F9F1EAC-659D-4F42-A7C7-7B6AF0836624}" srcId="{DDDA3728-0CC6-45C2-80E4-311042207C05}" destId="{F94CBC77-6CF8-4A47-A9CB-FB517CF96620}" srcOrd="1" destOrd="0" parTransId="{87FF97B3-1625-4DA3-9978-D156FB27F0D4}" sibTransId="{8D89F19A-937D-47ED-87E2-961B045D9F76}"/>
    <dgm:cxn modelId="{B9C04EC9-90E0-4FDE-9801-CDD16B243277}" srcId="{DDDA3728-0CC6-45C2-80E4-311042207C05}" destId="{59679BEA-01A8-4059-86FD-00FE9FBB24E7}" srcOrd="3" destOrd="0" parTransId="{51C75822-76A0-462E-BE5C-A9036F699FA4}" sibTransId="{3D028E7A-EA06-4C62-B7D4-6B82BA11E7F5}"/>
    <dgm:cxn modelId="{98C57158-A194-42D8-BA90-C6D399E416D7}" type="presOf" srcId="{0499611E-0E97-4F67-91AE-E35A0D17AC04}" destId="{475E53E8-4626-4403-BFDB-CF79ED2B7BCB}" srcOrd="0" destOrd="0" presId="urn:microsoft.com/office/officeart/2008/layout/VerticalCurvedList"/>
    <dgm:cxn modelId="{2229B931-72D4-4C72-B227-CBE001ED99DA}" srcId="{DDDA3728-0CC6-45C2-80E4-311042207C05}" destId="{D1D20910-888C-4B7D-8B27-338773ABCEB0}" srcOrd="2" destOrd="0" parTransId="{B0825696-7395-4ABC-848D-62991EAE5827}" sibTransId="{3AEF9307-0D74-4ED9-B3D0-FCF3AC80600D}"/>
    <dgm:cxn modelId="{10CE586F-A231-492F-997A-754507B5DDD1}" srcId="{DDDA3728-0CC6-45C2-80E4-311042207C05}" destId="{4B9AAB24-B9AD-402F-B641-0ADD56E26253}" srcOrd="0" destOrd="0" parTransId="{658B889C-F901-4465-8227-DA98F5CCE940}" sibTransId="{0499611E-0E97-4F67-91AE-E35A0D17AC04}"/>
    <dgm:cxn modelId="{58724C26-9484-493B-942B-FDE2C79B40B6}" type="presOf" srcId="{59679BEA-01A8-4059-86FD-00FE9FBB24E7}" destId="{DC7D9BDF-0C49-45BD-AE7E-94F10CC8871E}" srcOrd="0" destOrd="0" presId="urn:microsoft.com/office/officeart/2008/layout/VerticalCurvedList"/>
    <dgm:cxn modelId="{666FBA6D-A9EE-4796-B7AB-57DDCA62C365}" type="presParOf" srcId="{642FDC83-E82B-4A53-AAF0-5DB073C006EB}" destId="{59347486-6575-448F-84B5-AE7E53BC6B9A}" srcOrd="0" destOrd="0" presId="urn:microsoft.com/office/officeart/2008/layout/VerticalCurvedList"/>
    <dgm:cxn modelId="{14DCDF00-21FC-403B-8A67-29AAF372DD8E}" type="presParOf" srcId="{59347486-6575-448F-84B5-AE7E53BC6B9A}" destId="{C12DD0C7-8DB3-46DA-9E31-571698123263}" srcOrd="0" destOrd="0" presId="urn:microsoft.com/office/officeart/2008/layout/VerticalCurvedList"/>
    <dgm:cxn modelId="{DD6AAF10-9FBE-4D5A-9E99-7B75149C054B}" type="presParOf" srcId="{C12DD0C7-8DB3-46DA-9E31-571698123263}" destId="{A5454EEC-C5EE-4C71-889D-4E07F63E4D66}" srcOrd="0" destOrd="0" presId="urn:microsoft.com/office/officeart/2008/layout/VerticalCurvedList"/>
    <dgm:cxn modelId="{880F63C8-A5B0-4ACB-8CCA-62D85023DEB7}" type="presParOf" srcId="{C12DD0C7-8DB3-46DA-9E31-571698123263}" destId="{475E53E8-4626-4403-BFDB-CF79ED2B7BCB}" srcOrd="1" destOrd="0" presId="urn:microsoft.com/office/officeart/2008/layout/VerticalCurvedList"/>
    <dgm:cxn modelId="{5F7EFDD6-2064-4066-AC48-4AB11422E609}" type="presParOf" srcId="{C12DD0C7-8DB3-46DA-9E31-571698123263}" destId="{877831B3-A80D-4E0D-8DA0-03BB93EDD0C1}" srcOrd="2" destOrd="0" presId="urn:microsoft.com/office/officeart/2008/layout/VerticalCurvedList"/>
    <dgm:cxn modelId="{1A2E9D0A-0B3B-4A92-8B6C-99F905CB2FFF}" type="presParOf" srcId="{C12DD0C7-8DB3-46DA-9E31-571698123263}" destId="{E8386840-6CFA-459F-AFD0-A444D3709BDE}" srcOrd="3" destOrd="0" presId="urn:microsoft.com/office/officeart/2008/layout/VerticalCurvedList"/>
    <dgm:cxn modelId="{E145A1D9-5111-4656-B837-1C8B8567C2EA}" type="presParOf" srcId="{59347486-6575-448F-84B5-AE7E53BC6B9A}" destId="{F54BE198-A334-4BA6-8DA6-962002CB0F5C}" srcOrd="1" destOrd="0" presId="urn:microsoft.com/office/officeart/2008/layout/VerticalCurvedList"/>
    <dgm:cxn modelId="{E25B9BBE-4911-4B83-A663-7ED82C35692D}" type="presParOf" srcId="{59347486-6575-448F-84B5-AE7E53BC6B9A}" destId="{DCA13D7D-85F1-4FBB-9801-29828F805D58}" srcOrd="2" destOrd="0" presId="urn:microsoft.com/office/officeart/2008/layout/VerticalCurvedList"/>
    <dgm:cxn modelId="{2D88BC74-EB23-4A75-B869-3A107EEB4192}" type="presParOf" srcId="{DCA13D7D-85F1-4FBB-9801-29828F805D58}" destId="{CE6BFF82-A7C8-4107-B901-CF3D6004B77B}" srcOrd="0" destOrd="0" presId="urn:microsoft.com/office/officeart/2008/layout/VerticalCurvedList"/>
    <dgm:cxn modelId="{2697E91D-4FB9-4909-9C6F-BD25EFA982F4}" type="presParOf" srcId="{59347486-6575-448F-84B5-AE7E53BC6B9A}" destId="{22A7693E-936D-48C5-8D7F-E191D6B538AB}" srcOrd="3" destOrd="0" presId="urn:microsoft.com/office/officeart/2008/layout/VerticalCurvedList"/>
    <dgm:cxn modelId="{DF109B94-659B-4435-8124-478414830CCA}" type="presParOf" srcId="{59347486-6575-448F-84B5-AE7E53BC6B9A}" destId="{27C2975E-B0EE-43FF-9A78-2BC100545DE6}" srcOrd="4" destOrd="0" presId="urn:microsoft.com/office/officeart/2008/layout/VerticalCurvedList"/>
    <dgm:cxn modelId="{20FBACD2-0BB8-4651-B9F0-6E64448EE1DB}" type="presParOf" srcId="{27C2975E-B0EE-43FF-9A78-2BC100545DE6}" destId="{C832A24D-7E98-4286-AC7F-219055DD29CE}" srcOrd="0" destOrd="0" presId="urn:microsoft.com/office/officeart/2008/layout/VerticalCurvedList"/>
    <dgm:cxn modelId="{58A2AD91-4F60-4402-8EE1-979410AF23BC}" type="presParOf" srcId="{59347486-6575-448F-84B5-AE7E53BC6B9A}" destId="{9C1DE93C-6162-43C8-B59B-DD786A51DD40}" srcOrd="5" destOrd="0" presId="urn:microsoft.com/office/officeart/2008/layout/VerticalCurvedList"/>
    <dgm:cxn modelId="{A601AF5C-EB8C-4135-B499-5F34D1A07E12}" type="presParOf" srcId="{59347486-6575-448F-84B5-AE7E53BC6B9A}" destId="{42B00AF4-8119-4DC8-8848-345A1A9B6608}" srcOrd="6" destOrd="0" presId="urn:microsoft.com/office/officeart/2008/layout/VerticalCurvedList"/>
    <dgm:cxn modelId="{42A7328F-4388-4480-A104-E66794D72F46}" type="presParOf" srcId="{42B00AF4-8119-4DC8-8848-345A1A9B6608}" destId="{9E5C4A51-E485-4BCD-8F5F-92C736E78E2B}" srcOrd="0" destOrd="0" presId="urn:microsoft.com/office/officeart/2008/layout/VerticalCurvedList"/>
    <dgm:cxn modelId="{329C2C01-C382-4862-B7EE-80DCB9DA9E8B}" type="presParOf" srcId="{59347486-6575-448F-84B5-AE7E53BC6B9A}" destId="{DC7D9BDF-0C49-45BD-AE7E-94F10CC8871E}" srcOrd="7" destOrd="0" presId="urn:microsoft.com/office/officeart/2008/layout/VerticalCurvedList"/>
    <dgm:cxn modelId="{04445B66-9048-484A-9FEA-D76FFA9914ED}" type="presParOf" srcId="{59347486-6575-448F-84B5-AE7E53BC6B9A}" destId="{A471CDB1-02B4-46DE-AD01-AB749903E835}" srcOrd="8" destOrd="0" presId="urn:microsoft.com/office/officeart/2008/layout/VerticalCurvedList"/>
    <dgm:cxn modelId="{078D1B50-49FE-4DF4-A948-9A4E399DF770}" type="presParOf" srcId="{A471CDB1-02B4-46DE-AD01-AB749903E835}" destId="{09A1A544-1768-48C2-8162-2727E9A53226}" srcOrd="0" destOrd="0" presId="urn:microsoft.com/office/officeart/2008/layout/VerticalCurve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461A3D1-13AF-4E42-8C9B-EC8EDD8BE1F9}" type="doc">
      <dgm:prSet loTypeId="urn:microsoft.com/office/officeart/2005/8/layout/vList2" loCatId="list" qsTypeId="urn:microsoft.com/office/officeart/2005/8/quickstyle/3d1" qsCatId="3D" csTypeId="urn:microsoft.com/office/officeart/2005/8/colors/colorful1#2" csCatId="colorful" phldr="1"/>
      <dgm:spPr/>
      <dgm:t>
        <a:bodyPr/>
        <a:lstStyle/>
        <a:p>
          <a:endParaRPr lang="en-US"/>
        </a:p>
      </dgm:t>
    </dgm:pt>
    <dgm:pt modelId="{5F4C0461-0B43-4A0B-9719-2B0ADDF1211F}">
      <dgm:prSet/>
      <dgm:spPr/>
      <dgm:t>
        <a:bodyPr/>
        <a:lstStyle/>
        <a:p>
          <a:pPr rtl="0"/>
          <a:r>
            <a:rPr lang="en-US" b="1" baseline="0" dirty="0" smtClean="0">
              <a:solidFill>
                <a:schemeClr val="bg1"/>
              </a:solidFill>
            </a:rPr>
            <a:t>Increase the professional development opportunities for all member categories</a:t>
          </a:r>
          <a:endParaRPr lang="en-US" b="1" dirty="0">
            <a:solidFill>
              <a:schemeClr val="bg1"/>
            </a:solidFill>
          </a:endParaRPr>
        </a:p>
      </dgm:t>
    </dgm:pt>
    <dgm:pt modelId="{BF889BB7-A31A-4AA0-96D7-17877F916C23}" type="parTrans" cxnId="{0950DF3D-17C1-4297-A705-C2D4893747B9}">
      <dgm:prSet/>
      <dgm:spPr/>
      <dgm:t>
        <a:bodyPr/>
        <a:lstStyle/>
        <a:p>
          <a:endParaRPr lang="en-US"/>
        </a:p>
      </dgm:t>
    </dgm:pt>
    <dgm:pt modelId="{00CFF015-8128-4610-907B-D13AE02977BA}" type="sibTrans" cxnId="{0950DF3D-17C1-4297-A705-C2D4893747B9}">
      <dgm:prSet/>
      <dgm:spPr/>
      <dgm:t>
        <a:bodyPr/>
        <a:lstStyle/>
        <a:p>
          <a:endParaRPr lang="en-US"/>
        </a:p>
      </dgm:t>
    </dgm:pt>
    <dgm:pt modelId="{D857F241-86CC-48DD-BD8B-E47C3EBFBB47}">
      <dgm:prSet/>
      <dgm:spPr/>
      <dgm:t>
        <a:bodyPr/>
        <a:lstStyle/>
        <a:p>
          <a:pPr rtl="0"/>
          <a:r>
            <a:rPr lang="en-US" b="1" dirty="0" smtClean="0">
              <a:solidFill>
                <a:schemeClr val="bg1"/>
              </a:solidFill>
            </a:rPr>
            <a:t>Develop our own evaluation system</a:t>
          </a:r>
          <a:endParaRPr lang="en-US" b="1" dirty="0">
            <a:solidFill>
              <a:schemeClr val="bg1"/>
            </a:solidFill>
          </a:endParaRPr>
        </a:p>
      </dgm:t>
    </dgm:pt>
    <dgm:pt modelId="{1180F9B7-6F1E-4FF1-89BD-5D416FF286D4}" type="parTrans" cxnId="{041678C8-3786-4DA8-B8DA-937DC117E34E}">
      <dgm:prSet/>
      <dgm:spPr/>
      <dgm:t>
        <a:bodyPr/>
        <a:lstStyle/>
        <a:p>
          <a:endParaRPr lang="en-US"/>
        </a:p>
      </dgm:t>
    </dgm:pt>
    <dgm:pt modelId="{3A69FEF8-C9DB-4332-B1C2-D603F36CA40F}" type="sibTrans" cxnId="{041678C8-3786-4DA8-B8DA-937DC117E34E}">
      <dgm:prSet/>
      <dgm:spPr/>
      <dgm:t>
        <a:bodyPr/>
        <a:lstStyle/>
        <a:p>
          <a:endParaRPr lang="en-US"/>
        </a:p>
      </dgm:t>
    </dgm:pt>
    <dgm:pt modelId="{E08F75CE-0C1F-4F7B-9F2D-01B24FD6297E}">
      <dgm:prSet/>
      <dgm:spPr/>
      <dgm:t>
        <a:bodyPr/>
        <a:lstStyle/>
        <a:p>
          <a:pPr rtl="0"/>
          <a:r>
            <a:rPr lang="en-US" b="1" dirty="0" smtClean="0">
              <a:solidFill>
                <a:schemeClr val="bg1"/>
              </a:solidFill>
            </a:rPr>
            <a:t>Focus on identifying and cultivating leaders representative of all categories of membership</a:t>
          </a:r>
          <a:endParaRPr lang="en-US" b="1" dirty="0">
            <a:solidFill>
              <a:schemeClr val="bg1"/>
            </a:solidFill>
          </a:endParaRPr>
        </a:p>
      </dgm:t>
    </dgm:pt>
    <dgm:pt modelId="{222A2ED9-8486-4B9B-AC6F-46CBFA81B688}" type="parTrans" cxnId="{19AC0E75-7369-420E-A617-D17C2E02D9BF}">
      <dgm:prSet/>
      <dgm:spPr/>
      <dgm:t>
        <a:bodyPr/>
        <a:lstStyle/>
        <a:p>
          <a:endParaRPr lang="en-US"/>
        </a:p>
      </dgm:t>
    </dgm:pt>
    <dgm:pt modelId="{018AE8A5-0D9C-4D00-8CD6-C79B3CDCAD6C}" type="sibTrans" cxnId="{19AC0E75-7369-420E-A617-D17C2E02D9BF}">
      <dgm:prSet/>
      <dgm:spPr/>
      <dgm:t>
        <a:bodyPr/>
        <a:lstStyle/>
        <a:p>
          <a:endParaRPr lang="en-US"/>
        </a:p>
      </dgm:t>
    </dgm:pt>
    <dgm:pt modelId="{F84AF2D3-F41A-4412-98AE-AE5A754EEE6B}">
      <dgm:prSet/>
      <dgm:spPr/>
      <dgm:t>
        <a:bodyPr/>
        <a:lstStyle/>
        <a:p>
          <a:pPr rtl="0"/>
          <a:r>
            <a:rPr lang="en-US" b="1" baseline="0" dirty="0" smtClean="0">
              <a:solidFill>
                <a:schemeClr val="bg1"/>
              </a:solidFill>
            </a:rPr>
            <a:t>Online professional development</a:t>
          </a:r>
          <a:r>
            <a:rPr lang="en-US" baseline="0" dirty="0" smtClean="0"/>
            <a:t>	</a:t>
          </a:r>
          <a:endParaRPr lang="en-US" dirty="0"/>
        </a:p>
      </dgm:t>
    </dgm:pt>
    <dgm:pt modelId="{084BEADB-2BA6-46F0-BB7B-A52C8652E74E}" type="parTrans" cxnId="{8A75A525-D4A6-4518-862E-726CC71AB5A0}">
      <dgm:prSet/>
      <dgm:spPr/>
      <dgm:t>
        <a:bodyPr/>
        <a:lstStyle/>
        <a:p>
          <a:endParaRPr lang="en-US"/>
        </a:p>
      </dgm:t>
    </dgm:pt>
    <dgm:pt modelId="{523C98DA-677A-485F-A906-90F36AC9FAED}" type="sibTrans" cxnId="{8A75A525-D4A6-4518-862E-726CC71AB5A0}">
      <dgm:prSet/>
      <dgm:spPr/>
      <dgm:t>
        <a:bodyPr/>
        <a:lstStyle/>
        <a:p>
          <a:endParaRPr lang="en-US"/>
        </a:p>
      </dgm:t>
    </dgm:pt>
    <dgm:pt modelId="{F2C32039-2023-4C29-9C34-B3A760325010}">
      <dgm:prSet/>
      <dgm:spPr/>
      <dgm:t>
        <a:bodyPr/>
        <a:lstStyle/>
        <a:p>
          <a:pPr rtl="0"/>
          <a:r>
            <a:rPr lang="en-US" b="1" baseline="0" dirty="0" smtClean="0">
              <a:solidFill>
                <a:schemeClr val="bg1"/>
              </a:solidFill>
            </a:rPr>
            <a:t>Increase public awareness around ESP groups	</a:t>
          </a:r>
          <a:endParaRPr lang="en-US" b="1" dirty="0">
            <a:solidFill>
              <a:schemeClr val="bg1"/>
            </a:solidFill>
          </a:endParaRPr>
        </a:p>
      </dgm:t>
    </dgm:pt>
    <dgm:pt modelId="{A4952722-CA58-4845-961E-B75952F83E6E}" type="parTrans" cxnId="{223D7C57-5EA8-44A2-AC76-C86B3AA0732F}">
      <dgm:prSet/>
      <dgm:spPr/>
      <dgm:t>
        <a:bodyPr/>
        <a:lstStyle/>
        <a:p>
          <a:endParaRPr lang="en-US"/>
        </a:p>
      </dgm:t>
    </dgm:pt>
    <dgm:pt modelId="{74CD1913-09CD-4613-B621-2B2BDD741118}" type="sibTrans" cxnId="{223D7C57-5EA8-44A2-AC76-C86B3AA0732F}">
      <dgm:prSet/>
      <dgm:spPr/>
      <dgm:t>
        <a:bodyPr/>
        <a:lstStyle/>
        <a:p>
          <a:endParaRPr lang="en-US"/>
        </a:p>
      </dgm:t>
    </dgm:pt>
    <dgm:pt modelId="{BEB5D9ED-0C12-4745-B7F1-8243B1AEED51}">
      <dgm:prSet/>
      <dgm:spPr/>
      <dgm:t>
        <a:bodyPr/>
        <a:lstStyle/>
        <a:p>
          <a:pPr rtl="0"/>
          <a:r>
            <a:rPr lang="en-US" b="1" baseline="0" dirty="0" smtClean="0">
              <a:solidFill>
                <a:schemeClr val="bg1"/>
              </a:solidFill>
            </a:rPr>
            <a:t>Leadership Development Program</a:t>
          </a:r>
          <a:endParaRPr lang="en-US" b="1" dirty="0">
            <a:solidFill>
              <a:schemeClr val="bg1"/>
            </a:solidFill>
          </a:endParaRPr>
        </a:p>
      </dgm:t>
    </dgm:pt>
    <dgm:pt modelId="{773EFE5A-951A-4E33-BB83-D29E0D34EBF6}" type="parTrans" cxnId="{CB361CF9-B60E-4D56-B5D8-6A10DE3886AB}">
      <dgm:prSet/>
      <dgm:spPr/>
      <dgm:t>
        <a:bodyPr/>
        <a:lstStyle/>
        <a:p>
          <a:endParaRPr lang="en-US"/>
        </a:p>
      </dgm:t>
    </dgm:pt>
    <dgm:pt modelId="{25A80E99-DC8E-4921-8879-40238CFB242B}" type="sibTrans" cxnId="{CB361CF9-B60E-4D56-B5D8-6A10DE3886AB}">
      <dgm:prSet/>
      <dgm:spPr/>
      <dgm:t>
        <a:bodyPr/>
        <a:lstStyle/>
        <a:p>
          <a:endParaRPr lang="en-US"/>
        </a:p>
      </dgm:t>
    </dgm:pt>
    <dgm:pt modelId="{DF764542-96DE-4DCF-AF52-036BE08D74EF}">
      <dgm:prSet/>
      <dgm:spPr/>
      <dgm:t>
        <a:bodyPr/>
        <a:lstStyle/>
        <a:p>
          <a:pPr rtl="0"/>
          <a:r>
            <a:rPr lang="en-US" b="1" dirty="0" smtClean="0">
              <a:solidFill>
                <a:schemeClr val="bg1"/>
              </a:solidFill>
            </a:rPr>
            <a:t>Develop seminar/round table series on different policy issues</a:t>
          </a:r>
          <a:endParaRPr lang="en-US" b="1" dirty="0">
            <a:solidFill>
              <a:schemeClr val="bg1"/>
            </a:solidFill>
          </a:endParaRPr>
        </a:p>
      </dgm:t>
    </dgm:pt>
    <dgm:pt modelId="{690CE109-A93E-4F53-B8E5-997F6FB80B7C}" type="parTrans" cxnId="{878EA070-6DA6-430C-99E5-D5AA8288D505}">
      <dgm:prSet/>
      <dgm:spPr/>
      <dgm:t>
        <a:bodyPr/>
        <a:lstStyle/>
        <a:p>
          <a:endParaRPr lang="en-US"/>
        </a:p>
      </dgm:t>
    </dgm:pt>
    <dgm:pt modelId="{F1EF47DD-7964-436D-A6E5-675616625EA2}" type="sibTrans" cxnId="{878EA070-6DA6-430C-99E5-D5AA8288D505}">
      <dgm:prSet/>
      <dgm:spPr/>
      <dgm:t>
        <a:bodyPr/>
        <a:lstStyle/>
        <a:p>
          <a:endParaRPr lang="en-US"/>
        </a:p>
      </dgm:t>
    </dgm:pt>
    <dgm:pt modelId="{708B87FF-A344-4809-A1BE-7FCE09D03494}" type="pres">
      <dgm:prSet presAssocID="{3461A3D1-13AF-4E42-8C9B-EC8EDD8BE1F9}" presName="linear" presStyleCnt="0">
        <dgm:presLayoutVars>
          <dgm:animLvl val="lvl"/>
          <dgm:resizeHandles val="exact"/>
        </dgm:presLayoutVars>
      </dgm:prSet>
      <dgm:spPr/>
      <dgm:t>
        <a:bodyPr/>
        <a:lstStyle/>
        <a:p>
          <a:endParaRPr lang="en-US"/>
        </a:p>
      </dgm:t>
    </dgm:pt>
    <dgm:pt modelId="{0D14F55B-11BD-4EC5-BA46-60C561852F6C}" type="pres">
      <dgm:prSet presAssocID="{5F4C0461-0B43-4A0B-9719-2B0ADDF1211F}" presName="parentText" presStyleLbl="node1" presStyleIdx="0" presStyleCnt="7">
        <dgm:presLayoutVars>
          <dgm:chMax val="0"/>
          <dgm:bulletEnabled val="1"/>
        </dgm:presLayoutVars>
      </dgm:prSet>
      <dgm:spPr/>
      <dgm:t>
        <a:bodyPr/>
        <a:lstStyle/>
        <a:p>
          <a:endParaRPr lang="en-US"/>
        </a:p>
      </dgm:t>
    </dgm:pt>
    <dgm:pt modelId="{00B185E5-8EDB-4755-9E06-770DB74F1677}" type="pres">
      <dgm:prSet presAssocID="{00CFF015-8128-4610-907B-D13AE02977BA}" presName="spacer" presStyleCnt="0"/>
      <dgm:spPr/>
    </dgm:pt>
    <dgm:pt modelId="{92ADE071-D42C-4F16-BD3A-F58CAD273457}" type="pres">
      <dgm:prSet presAssocID="{D857F241-86CC-48DD-BD8B-E47C3EBFBB47}" presName="parentText" presStyleLbl="node1" presStyleIdx="1" presStyleCnt="7">
        <dgm:presLayoutVars>
          <dgm:chMax val="0"/>
          <dgm:bulletEnabled val="1"/>
        </dgm:presLayoutVars>
      </dgm:prSet>
      <dgm:spPr/>
      <dgm:t>
        <a:bodyPr/>
        <a:lstStyle/>
        <a:p>
          <a:endParaRPr lang="en-US"/>
        </a:p>
      </dgm:t>
    </dgm:pt>
    <dgm:pt modelId="{6F26FF31-B078-4AF9-9278-D0FFC743EA9D}" type="pres">
      <dgm:prSet presAssocID="{3A69FEF8-C9DB-4332-B1C2-D603F36CA40F}" presName="spacer" presStyleCnt="0"/>
      <dgm:spPr/>
    </dgm:pt>
    <dgm:pt modelId="{29C7D9A9-BFA4-4129-B430-E2F1BEA95963}" type="pres">
      <dgm:prSet presAssocID="{E08F75CE-0C1F-4F7B-9F2D-01B24FD6297E}" presName="parentText" presStyleLbl="node1" presStyleIdx="2" presStyleCnt="7">
        <dgm:presLayoutVars>
          <dgm:chMax val="0"/>
          <dgm:bulletEnabled val="1"/>
        </dgm:presLayoutVars>
      </dgm:prSet>
      <dgm:spPr/>
      <dgm:t>
        <a:bodyPr/>
        <a:lstStyle/>
        <a:p>
          <a:endParaRPr lang="en-US"/>
        </a:p>
      </dgm:t>
    </dgm:pt>
    <dgm:pt modelId="{D08BF540-A5BE-4F6B-8EAE-601C7D3CF904}" type="pres">
      <dgm:prSet presAssocID="{018AE8A5-0D9C-4D00-8CD6-C79B3CDCAD6C}" presName="spacer" presStyleCnt="0"/>
      <dgm:spPr/>
    </dgm:pt>
    <dgm:pt modelId="{C0221F98-D08E-4873-8BF2-B055570D942F}" type="pres">
      <dgm:prSet presAssocID="{F84AF2D3-F41A-4412-98AE-AE5A754EEE6B}" presName="parentText" presStyleLbl="node1" presStyleIdx="3" presStyleCnt="7">
        <dgm:presLayoutVars>
          <dgm:chMax val="0"/>
          <dgm:bulletEnabled val="1"/>
        </dgm:presLayoutVars>
      </dgm:prSet>
      <dgm:spPr/>
      <dgm:t>
        <a:bodyPr/>
        <a:lstStyle/>
        <a:p>
          <a:endParaRPr lang="en-US"/>
        </a:p>
      </dgm:t>
    </dgm:pt>
    <dgm:pt modelId="{D54713D9-75DF-4061-876C-2356E513D682}" type="pres">
      <dgm:prSet presAssocID="{523C98DA-677A-485F-A906-90F36AC9FAED}" presName="spacer" presStyleCnt="0"/>
      <dgm:spPr/>
    </dgm:pt>
    <dgm:pt modelId="{1B55C623-8FE5-4F96-B334-0C3243E83A47}" type="pres">
      <dgm:prSet presAssocID="{F2C32039-2023-4C29-9C34-B3A760325010}" presName="parentText" presStyleLbl="node1" presStyleIdx="4" presStyleCnt="7">
        <dgm:presLayoutVars>
          <dgm:chMax val="0"/>
          <dgm:bulletEnabled val="1"/>
        </dgm:presLayoutVars>
      </dgm:prSet>
      <dgm:spPr/>
      <dgm:t>
        <a:bodyPr/>
        <a:lstStyle/>
        <a:p>
          <a:endParaRPr lang="en-US"/>
        </a:p>
      </dgm:t>
    </dgm:pt>
    <dgm:pt modelId="{39CABC33-39BE-4DC7-AAA3-82C6FF5DE524}" type="pres">
      <dgm:prSet presAssocID="{74CD1913-09CD-4613-B621-2B2BDD741118}" presName="spacer" presStyleCnt="0"/>
      <dgm:spPr/>
    </dgm:pt>
    <dgm:pt modelId="{2A9007C8-358D-42F1-949A-EFD224A94B38}" type="pres">
      <dgm:prSet presAssocID="{BEB5D9ED-0C12-4745-B7F1-8243B1AEED51}" presName="parentText" presStyleLbl="node1" presStyleIdx="5" presStyleCnt="7">
        <dgm:presLayoutVars>
          <dgm:chMax val="0"/>
          <dgm:bulletEnabled val="1"/>
        </dgm:presLayoutVars>
      </dgm:prSet>
      <dgm:spPr/>
      <dgm:t>
        <a:bodyPr/>
        <a:lstStyle/>
        <a:p>
          <a:endParaRPr lang="en-US"/>
        </a:p>
      </dgm:t>
    </dgm:pt>
    <dgm:pt modelId="{14063B2C-BBCF-4E3B-823C-D8B2B3C5C780}" type="pres">
      <dgm:prSet presAssocID="{25A80E99-DC8E-4921-8879-40238CFB242B}" presName="spacer" presStyleCnt="0"/>
      <dgm:spPr/>
    </dgm:pt>
    <dgm:pt modelId="{6449F9CD-4959-4FFA-9BBE-DBDC96984106}" type="pres">
      <dgm:prSet presAssocID="{DF764542-96DE-4DCF-AF52-036BE08D74EF}" presName="parentText" presStyleLbl="node1" presStyleIdx="6" presStyleCnt="7">
        <dgm:presLayoutVars>
          <dgm:chMax val="0"/>
          <dgm:bulletEnabled val="1"/>
        </dgm:presLayoutVars>
      </dgm:prSet>
      <dgm:spPr/>
      <dgm:t>
        <a:bodyPr/>
        <a:lstStyle/>
        <a:p>
          <a:endParaRPr lang="en-US"/>
        </a:p>
      </dgm:t>
    </dgm:pt>
  </dgm:ptLst>
  <dgm:cxnLst>
    <dgm:cxn modelId="{930D53C6-783E-43E6-879D-586CDC8D2638}" type="presOf" srcId="{3461A3D1-13AF-4E42-8C9B-EC8EDD8BE1F9}" destId="{708B87FF-A344-4809-A1BE-7FCE09D03494}" srcOrd="0" destOrd="0" presId="urn:microsoft.com/office/officeart/2005/8/layout/vList2"/>
    <dgm:cxn modelId="{475C52F9-FE18-4ACF-A63D-F5BAD6555A8A}" type="presOf" srcId="{F2C32039-2023-4C29-9C34-B3A760325010}" destId="{1B55C623-8FE5-4F96-B334-0C3243E83A47}" srcOrd="0" destOrd="0" presId="urn:microsoft.com/office/officeart/2005/8/layout/vList2"/>
    <dgm:cxn modelId="{041678C8-3786-4DA8-B8DA-937DC117E34E}" srcId="{3461A3D1-13AF-4E42-8C9B-EC8EDD8BE1F9}" destId="{D857F241-86CC-48DD-BD8B-E47C3EBFBB47}" srcOrd="1" destOrd="0" parTransId="{1180F9B7-6F1E-4FF1-89BD-5D416FF286D4}" sibTransId="{3A69FEF8-C9DB-4332-B1C2-D603F36CA40F}"/>
    <dgm:cxn modelId="{8A75A525-D4A6-4518-862E-726CC71AB5A0}" srcId="{3461A3D1-13AF-4E42-8C9B-EC8EDD8BE1F9}" destId="{F84AF2D3-F41A-4412-98AE-AE5A754EEE6B}" srcOrd="3" destOrd="0" parTransId="{084BEADB-2BA6-46F0-BB7B-A52C8652E74E}" sibTransId="{523C98DA-677A-485F-A906-90F36AC9FAED}"/>
    <dgm:cxn modelId="{223D7C57-5EA8-44A2-AC76-C86B3AA0732F}" srcId="{3461A3D1-13AF-4E42-8C9B-EC8EDD8BE1F9}" destId="{F2C32039-2023-4C29-9C34-B3A760325010}" srcOrd="4" destOrd="0" parTransId="{A4952722-CA58-4845-961E-B75952F83E6E}" sibTransId="{74CD1913-09CD-4613-B621-2B2BDD741118}"/>
    <dgm:cxn modelId="{8ECB4B19-ABA8-4B25-A10B-A6317501691C}" type="presOf" srcId="{BEB5D9ED-0C12-4745-B7F1-8243B1AEED51}" destId="{2A9007C8-358D-42F1-949A-EFD224A94B38}" srcOrd="0" destOrd="0" presId="urn:microsoft.com/office/officeart/2005/8/layout/vList2"/>
    <dgm:cxn modelId="{1B667639-6132-4145-8632-03F44199DB30}" type="presOf" srcId="{5F4C0461-0B43-4A0B-9719-2B0ADDF1211F}" destId="{0D14F55B-11BD-4EC5-BA46-60C561852F6C}" srcOrd="0" destOrd="0" presId="urn:microsoft.com/office/officeart/2005/8/layout/vList2"/>
    <dgm:cxn modelId="{0950DF3D-17C1-4297-A705-C2D4893747B9}" srcId="{3461A3D1-13AF-4E42-8C9B-EC8EDD8BE1F9}" destId="{5F4C0461-0B43-4A0B-9719-2B0ADDF1211F}" srcOrd="0" destOrd="0" parTransId="{BF889BB7-A31A-4AA0-96D7-17877F916C23}" sibTransId="{00CFF015-8128-4610-907B-D13AE02977BA}"/>
    <dgm:cxn modelId="{B0F43D9D-016C-43C0-B483-F397EA990225}" type="presOf" srcId="{D857F241-86CC-48DD-BD8B-E47C3EBFBB47}" destId="{92ADE071-D42C-4F16-BD3A-F58CAD273457}" srcOrd="0" destOrd="0" presId="urn:microsoft.com/office/officeart/2005/8/layout/vList2"/>
    <dgm:cxn modelId="{19AC0E75-7369-420E-A617-D17C2E02D9BF}" srcId="{3461A3D1-13AF-4E42-8C9B-EC8EDD8BE1F9}" destId="{E08F75CE-0C1F-4F7B-9F2D-01B24FD6297E}" srcOrd="2" destOrd="0" parTransId="{222A2ED9-8486-4B9B-AC6F-46CBFA81B688}" sibTransId="{018AE8A5-0D9C-4D00-8CD6-C79B3CDCAD6C}"/>
    <dgm:cxn modelId="{941B1F91-97F5-4602-955C-F18DF454B391}" type="presOf" srcId="{F84AF2D3-F41A-4412-98AE-AE5A754EEE6B}" destId="{C0221F98-D08E-4873-8BF2-B055570D942F}" srcOrd="0" destOrd="0" presId="urn:microsoft.com/office/officeart/2005/8/layout/vList2"/>
    <dgm:cxn modelId="{8D28DF9A-AA18-466F-B735-1DE3A822927A}" type="presOf" srcId="{E08F75CE-0C1F-4F7B-9F2D-01B24FD6297E}" destId="{29C7D9A9-BFA4-4129-B430-E2F1BEA95963}" srcOrd="0" destOrd="0" presId="urn:microsoft.com/office/officeart/2005/8/layout/vList2"/>
    <dgm:cxn modelId="{878EA070-6DA6-430C-99E5-D5AA8288D505}" srcId="{3461A3D1-13AF-4E42-8C9B-EC8EDD8BE1F9}" destId="{DF764542-96DE-4DCF-AF52-036BE08D74EF}" srcOrd="6" destOrd="0" parTransId="{690CE109-A93E-4F53-B8E5-997F6FB80B7C}" sibTransId="{F1EF47DD-7964-436D-A6E5-675616625EA2}"/>
    <dgm:cxn modelId="{CB361CF9-B60E-4D56-B5D8-6A10DE3886AB}" srcId="{3461A3D1-13AF-4E42-8C9B-EC8EDD8BE1F9}" destId="{BEB5D9ED-0C12-4745-B7F1-8243B1AEED51}" srcOrd="5" destOrd="0" parTransId="{773EFE5A-951A-4E33-BB83-D29E0D34EBF6}" sibTransId="{25A80E99-DC8E-4921-8879-40238CFB242B}"/>
    <dgm:cxn modelId="{C5271BAF-9ACE-4F88-80AE-309A27FD0807}" type="presOf" srcId="{DF764542-96DE-4DCF-AF52-036BE08D74EF}" destId="{6449F9CD-4959-4FFA-9BBE-DBDC96984106}" srcOrd="0" destOrd="0" presId="urn:microsoft.com/office/officeart/2005/8/layout/vList2"/>
    <dgm:cxn modelId="{26AD8909-1588-46C0-A33D-F78300F7339C}" type="presParOf" srcId="{708B87FF-A344-4809-A1BE-7FCE09D03494}" destId="{0D14F55B-11BD-4EC5-BA46-60C561852F6C}" srcOrd="0" destOrd="0" presId="urn:microsoft.com/office/officeart/2005/8/layout/vList2"/>
    <dgm:cxn modelId="{1E271EC3-2405-47F2-8CA8-2050BCE5CF07}" type="presParOf" srcId="{708B87FF-A344-4809-A1BE-7FCE09D03494}" destId="{00B185E5-8EDB-4755-9E06-770DB74F1677}" srcOrd="1" destOrd="0" presId="urn:microsoft.com/office/officeart/2005/8/layout/vList2"/>
    <dgm:cxn modelId="{C52A61AA-E163-4897-9B72-567736BB2DA8}" type="presParOf" srcId="{708B87FF-A344-4809-A1BE-7FCE09D03494}" destId="{92ADE071-D42C-4F16-BD3A-F58CAD273457}" srcOrd="2" destOrd="0" presId="urn:microsoft.com/office/officeart/2005/8/layout/vList2"/>
    <dgm:cxn modelId="{970EA4E9-9E07-4D9E-97B7-C436E400F4D6}" type="presParOf" srcId="{708B87FF-A344-4809-A1BE-7FCE09D03494}" destId="{6F26FF31-B078-4AF9-9278-D0FFC743EA9D}" srcOrd="3" destOrd="0" presId="urn:microsoft.com/office/officeart/2005/8/layout/vList2"/>
    <dgm:cxn modelId="{64DBA213-9602-468D-B082-D3ECA63F5ED0}" type="presParOf" srcId="{708B87FF-A344-4809-A1BE-7FCE09D03494}" destId="{29C7D9A9-BFA4-4129-B430-E2F1BEA95963}" srcOrd="4" destOrd="0" presId="urn:microsoft.com/office/officeart/2005/8/layout/vList2"/>
    <dgm:cxn modelId="{DA2092FD-19CD-4550-957A-910561444EEF}" type="presParOf" srcId="{708B87FF-A344-4809-A1BE-7FCE09D03494}" destId="{D08BF540-A5BE-4F6B-8EAE-601C7D3CF904}" srcOrd="5" destOrd="0" presId="urn:microsoft.com/office/officeart/2005/8/layout/vList2"/>
    <dgm:cxn modelId="{DE7A1DE1-FC21-4FAB-A5FD-35FD9BB58D67}" type="presParOf" srcId="{708B87FF-A344-4809-A1BE-7FCE09D03494}" destId="{C0221F98-D08E-4873-8BF2-B055570D942F}" srcOrd="6" destOrd="0" presId="urn:microsoft.com/office/officeart/2005/8/layout/vList2"/>
    <dgm:cxn modelId="{87F34C64-C214-4E2A-AAE6-D72882888548}" type="presParOf" srcId="{708B87FF-A344-4809-A1BE-7FCE09D03494}" destId="{D54713D9-75DF-4061-876C-2356E513D682}" srcOrd="7" destOrd="0" presId="urn:microsoft.com/office/officeart/2005/8/layout/vList2"/>
    <dgm:cxn modelId="{6C132A36-3683-415C-B707-B861F220CF5A}" type="presParOf" srcId="{708B87FF-A344-4809-A1BE-7FCE09D03494}" destId="{1B55C623-8FE5-4F96-B334-0C3243E83A47}" srcOrd="8" destOrd="0" presId="urn:microsoft.com/office/officeart/2005/8/layout/vList2"/>
    <dgm:cxn modelId="{A4B2B9B2-36F0-4ED5-B0DB-65CA416B9E5A}" type="presParOf" srcId="{708B87FF-A344-4809-A1BE-7FCE09D03494}" destId="{39CABC33-39BE-4DC7-AAA3-82C6FF5DE524}" srcOrd="9" destOrd="0" presId="urn:microsoft.com/office/officeart/2005/8/layout/vList2"/>
    <dgm:cxn modelId="{E325CAFC-CABE-47DB-927C-25EE9147F249}" type="presParOf" srcId="{708B87FF-A344-4809-A1BE-7FCE09D03494}" destId="{2A9007C8-358D-42F1-949A-EFD224A94B38}" srcOrd="10" destOrd="0" presId="urn:microsoft.com/office/officeart/2005/8/layout/vList2"/>
    <dgm:cxn modelId="{95F0C53B-0853-4183-A473-1CE84CD26633}" type="presParOf" srcId="{708B87FF-A344-4809-A1BE-7FCE09D03494}" destId="{14063B2C-BBCF-4E3B-823C-D8B2B3C5C780}" srcOrd="11" destOrd="0" presId="urn:microsoft.com/office/officeart/2005/8/layout/vList2"/>
    <dgm:cxn modelId="{104247CD-A010-42EF-8C28-82C53C57CE07}" type="presParOf" srcId="{708B87FF-A344-4809-A1BE-7FCE09D03494}" destId="{6449F9CD-4959-4FFA-9BBE-DBDC96984106}" srcOrd="12"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DDA3728-0CC6-45C2-80E4-311042207C05}" type="doc">
      <dgm:prSet loTypeId="urn:microsoft.com/office/officeart/2008/layout/VerticalCurvedList" loCatId="list" qsTypeId="urn:microsoft.com/office/officeart/2005/8/quickstyle/3d4" qsCatId="3D" csTypeId="urn:microsoft.com/office/officeart/2005/8/colors/colorful4" csCatId="colorful" phldr="1"/>
      <dgm:spPr/>
      <dgm:t>
        <a:bodyPr/>
        <a:lstStyle/>
        <a:p>
          <a:endParaRPr lang="en-US"/>
        </a:p>
      </dgm:t>
    </dgm:pt>
    <dgm:pt modelId="{4B9AAB24-B9AD-402F-B641-0ADD56E26253}">
      <dgm:prSet phldrT="[Text]" custT="1"/>
      <dgm:spPr/>
      <dgm:t>
        <a:bodyPr/>
        <a:lstStyle/>
        <a:p>
          <a:r>
            <a:rPr lang="en-US" sz="3200" dirty="0" smtClean="0"/>
            <a:t>Increase member understanding &amp; awareness of why we are involved in politics</a:t>
          </a:r>
        </a:p>
      </dgm:t>
    </dgm:pt>
    <dgm:pt modelId="{658B889C-F901-4465-8227-DA98F5CCE940}" type="parTrans" cxnId="{10CE586F-A231-492F-997A-754507B5DDD1}">
      <dgm:prSet/>
      <dgm:spPr/>
      <dgm:t>
        <a:bodyPr/>
        <a:lstStyle/>
        <a:p>
          <a:endParaRPr lang="en-US"/>
        </a:p>
      </dgm:t>
    </dgm:pt>
    <dgm:pt modelId="{0499611E-0E97-4F67-91AE-E35A0D17AC04}" type="sibTrans" cxnId="{10CE586F-A231-492F-997A-754507B5DDD1}">
      <dgm:prSet/>
      <dgm:spPr/>
      <dgm:t>
        <a:bodyPr/>
        <a:lstStyle/>
        <a:p>
          <a:endParaRPr lang="en-US"/>
        </a:p>
      </dgm:t>
    </dgm:pt>
    <dgm:pt modelId="{F94CBC77-6CF8-4A47-A9CB-FB517CF96620}">
      <dgm:prSet phldrT="[Text]" custT="1"/>
      <dgm:spPr/>
      <dgm:t>
        <a:bodyPr/>
        <a:lstStyle/>
        <a:p>
          <a:r>
            <a:rPr lang="en-US" sz="2800" dirty="0" smtClean="0"/>
            <a:t>Increase member interaction with elected &amp; appointed officials (“relationships”)</a:t>
          </a:r>
          <a:endParaRPr lang="en-US" sz="2800" dirty="0"/>
        </a:p>
      </dgm:t>
    </dgm:pt>
    <dgm:pt modelId="{87FF97B3-1625-4DA3-9978-D156FB27F0D4}" type="parTrans" cxnId="{5F9F1EAC-659D-4F42-A7C7-7B6AF0836624}">
      <dgm:prSet/>
      <dgm:spPr/>
      <dgm:t>
        <a:bodyPr/>
        <a:lstStyle/>
        <a:p>
          <a:endParaRPr lang="en-US"/>
        </a:p>
      </dgm:t>
    </dgm:pt>
    <dgm:pt modelId="{8D89F19A-937D-47ED-87E2-961B045D9F76}" type="sibTrans" cxnId="{5F9F1EAC-659D-4F42-A7C7-7B6AF0836624}">
      <dgm:prSet/>
      <dgm:spPr/>
      <dgm:t>
        <a:bodyPr/>
        <a:lstStyle/>
        <a:p>
          <a:endParaRPr lang="en-US"/>
        </a:p>
      </dgm:t>
    </dgm:pt>
    <dgm:pt modelId="{D1D20910-888C-4B7D-8B27-338773ABCEB0}">
      <dgm:prSet phldrT="[Text]" custT="1"/>
      <dgm:spPr/>
      <dgm:t>
        <a:bodyPr/>
        <a:lstStyle/>
        <a:p>
          <a:r>
            <a:rPr lang="en-US" sz="3200" dirty="0" smtClean="0"/>
            <a:t>Sustain &amp; increase PAC contributions</a:t>
          </a:r>
          <a:endParaRPr lang="en-US" sz="3200" dirty="0"/>
        </a:p>
      </dgm:t>
    </dgm:pt>
    <dgm:pt modelId="{B0825696-7395-4ABC-848D-62991EAE5827}" type="parTrans" cxnId="{2229B931-72D4-4C72-B227-CBE001ED99DA}">
      <dgm:prSet/>
      <dgm:spPr/>
      <dgm:t>
        <a:bodyPr/>
        <a:lstStyle/>
        <a:p>
          <a:endParaRPr lang="en-US"/>
        </a:p>
      </dgm:t>
    </dgm:pt>
    <dgm:pt modelId="{3AEF9307-0D74-4ED9-B3D0-FCF3AC80600D}" type="sibTrans" cxnId="{2229B931-72D4-4C72-B227-CBE001ED99DA}">
      <dgm:prSet/>
      <dgm:spPr/>
      <dgm:t>
        <a:bodyPr/>
        <a:lstStyle/>
        <a:p>
          <a:endParaRPr lang="en-US"/>
        </a:p>
      </dgm:t>
    </dgm:pt>
    <dgm:pt modelId="{59679BEA-01A8-4059-86FD-00FE9FBB24E7}">
      <dgm:prSet custT="1"/>
      <dgm:spPr/>
      <dgm:t>
        <a:bodyPr/>
        <a:lstStyle/>
        <a:p>
          <a:r>
            <a:rPr lang="en-US" sz="3200" dirty="0" smtClean="0"/>
            <a:t>Identify &amp; support candidates who support public education regardless of party affiliation</a:t>
          </a:r>
          <a:endParaRPr lang="en-US" sz="3200" dirty="0"/>
        </a:p>
      </dgm:t>
    </dgm:pt>
    <dgm:pt modelId="{51C75822-76A0-462E-BE5C-A9036F699FA4}" type="parTrans" cxnId="{B9C04EC9-90E0-4FDE-9801-CDD16B243277}">
      <dgm:prSet/>
      <dgm:spPr/>
      <dgm:t>
        <a:bodyPr/>
        <a:lstStyle/>
        <a:p>
          <a:endParaRPr lang="en-US"/>
        </a:p>
      </dgm:t>
    </dgm:pt>
    <dgm:pt modelId="{3D028E7A-EA06-4C62-B7D4-6B82BA11E7F5}" type="sibTrans" cxnId="{B9C04EC9-90E0-4FDE-9801-CDD16B243277}">
      <dgm:prSet/>
      <dgm:spPr/>
      <dgm:t>
        <a:bodyPr/>
        <a:lstStyle/>
        <a:p>
          <a:endParaRPr lang="en-US"/>
        </a:p>
      </dgm:t>
    </dgm:pt>
    <dgm:pt modelId="{642FDC83-E82B-4A53-AAF0-5DB073C006EB}" type="pres">
      <dgm:prSet presAssocID="{DDDA3728-0CC6-45C2-80E4-311042207C05}" presName="Name0" presStyleCnt="0">
        <dgm:presLayoutVars>
          <dgm:chMax val="7"/>
          <dgm:chPref val="7"/>
          <dgm:dir/>
        </dgm:presLayoutVars>
      </dgm:prSet>
      <dgm:spPr/>
      <dgm:t>
        <a:bodyPr/>
        <a:lstStyle/>
        <a:p>
          <a:endParaRPr lang="en-US"/>
        </a:p>
      </dgm:t>
    </dgm:pt>
    <dgm:pt modelId="{59347486-6575-448F-84B5-AE7E53BC6B9A}" type="pres">
      <dgm:prSet presAssocID="{DDDA3728-0CC6-45C2-80E4-311042207C05}" presName="Name1" presStyleCnt="0"/>
      <dgm:spPr/>
    </dgm:pt>
    <dgm:pt modelId="{C12DD0C7-8DB3-46DA-9E31-571698123263}" type="pres">
      <dgm:prSet presAssocID="{DDDA3728-0CC6-45C2-80E4-311042207C05}" presName="cycle" presStyleCnt="0"/>
      <dgm:spPr/>
    </dgm:pt>
    <dgm:pt modelId="{A5454EEC-C5EE-4C71-889D-4E07F63E4D66}" type="pres">
      <dgm:prSet presAssocID="{DDDA3728-0CC6-45C2-80E4-311042207C05}" presName="srcNode" presStyleLbl="node1" presStyleIdx="0" presStyleCnt="4"/>
      <dgm:spPr/>
    </dgm:pt>
    <dgm:pt modelId="{475E53E8-4626-4403-BFDB-CF79ED2B7BCB}" type="pres">
      <dgm:prSet presAssocID="{DDDA3728-0CC6-45C2-80E4-311042207C05}" presName="conn" presStyleLbl="parChTrans1D2" presStyleIdx="0" presStyleCnt="1"/>
      <dgm:spPr/>
      <dgm:t>
        <a:bodyPr/>
        <a:lstStyle/>
        <a:p>
          <a:endParaRPr lang="en-US"/>
        </a:p>
      </dgm:t>
    </dgm:pt>
    <dgm:pt modelId="{877831B3-A80D-4E0D-8DA0-03BB93EDD0C1}" type="pres">
      <dgm:prSet presAssocID="{DDDA3728-0CC6-45C2-80E4-311042207C05}" presName="extraNode" presStyleLbl="node1" presStyleIdx="0" presStyleCnt="4"/>
      <dgm:spPr/>
    </dgm:pt>
    <dgm:pt modelId="{E8386840-6CFA-459F-AFD0-A444D3709BDE}" type="pres">
      <dgm:prSet presAssocID="{DDDA3728-0CC6-45C2-80E4-311042207C05}" presName="dstNode" presStyleLbl="node1" presStyleIdx="0" presStyleCnt="4"/>
      <dgm:spPr/>
    </dgm:pt>
    <dgm:pt modelId="{F54BE198-A334-4BA6-8DA6-962002CB0F5C}" type="pres">
      <dgm:prSet presAssocID="{4B9AAB24-B9AD-402F-B641-0ADD56E26253}" presName="text_1" presStyleLbl="node1" presStyleIdx="0" presStyleCnt="4">
        <dgm:presLayoutVars>
          <dgm:bulletEnabled val="1"/>
        </dgm:presLayoutVars>
      </dgm:prSet>
      <dgm:spPr/>
      <dgm:t>
        <a:bodyPr/>
        <a:lstStyle/>
        <a:p>
          <a:endParaRPr lang="en-US"/>
        </a:p>
      </dgm:t>
    </dgm:pt>
    <dgm:pt modelId="{DCA13D7D-85F1-4FBB-9801-29828F805D58}" type="pres">
      <dgm:prSet presAssocID="{4B9AAB24-B9AD-402F-B641-0ADD56E26253}" presName="accent_1" presStyleCnt="0"/>
      <dgm:spPr/>
    </dgm:pt>
    <dgm:pt modelId="{CE6BFF82-A7C8-4107-B901-CF3D6004B77B}" type="pres">
      <dgm:prSet presAssocID="{4B9AAB24-B9AD-402F-B641-0ADD56E26253}" presName="accentRepeatNode" presStyleLbl="solidFgAcc1" presStyleIdx="0" presStyleCnt="4"/>
      <dgm:spPr/>
    </dgm:pt>
    <dgm:pt modelId="{22A7693E-936D-48C5-8D7F-E191D6B538AB}" type="pres">
      <dgm:prSet presAssocID="{F94CBC77-6CF8-4A47-A9CB-FB517CF96620}" presName="text_2" presStyleLbl="node1" presStyleIdx="1" presStyleCnt="4">
        <dgm:presLayoutVars>
          <dgm:bulletEnabled val="1"/>
        </dgm:presLayoutVars>
      </dgm:prSet>
      <dgm:spPr/>
      <dgm:t>
        <a:bodyPr/>
        <a:lstStyle/>
        <a:p>
          <a:endParaRPr lang="en-US"/>
        </a:p>
      </dgm:t>
    </dgm:pt>
    <dgm:pt modelId="{27C2975E-B0EE-43FF-9A78-2BC100545DE6}" type="pres">
      <dgm:prSet presAssocID="{F94CBC77-6CF8-4A47-A9CB-FB517CF96620}" presName="accent_2" presStyleCnt="0"/>
      <dgm:spPr/>
    </dgm:pt>
    <dgm:pt modelId="{C832A24D-7E98-4286-AC7F-219055DD29CE}" type="pres">
      <dgm:prSet presAssocID="{F94CBC77-6CF8-4A47-A9CB-FB517CF96620}" presName="accentRepeatNode" presStyleLbl="solidFgAcc1" presStyleIdx="1" presStyleCnt="4"/>
      <dgm:spPr/>
    </dgm:pt>
    <dgm:pt modelId="{9C1DE93C-6162-43C8-B59B-DD786A51DD40}" type="pres">
      <dgm:prSet presAssocID="{D1D20910-888C-4B7D-8B27-338773ABCEB0}" presName="text_3" presStyleLbl="node1" presStyleIdx="2" presStyleCnt="4">
        <dgm:presLayoutVars>
          <dgm:bulletEnabled val="1"/>
        </dgm:presLayoutVars>
      </dgm:prSet>
      <dgm:spPr/>
      <dgm:t>
        <a:bodyPr/>
        <a:lstStyle/>
        <a:p>
          <a:endParaRPr lang="en-US"/>
        </a:p>
      </dgm:t>
    </dgm:pt>
    <dgm:pt modelId="{42B00AF4-8119-4DC8-8848-345A1A9B6608}" type="pres">
      <dgm:prSet presAssocID="{D1D20910-888C-4B7D-8B27-338773ABCEB0}" presName="accent_3" presStyleCnt="0"/>
      <dgm:spPr/>
    </dgm:pt>
    <dgm:pt modelId="{9E5C4A51-E485-4BCD-8F5F-92C736E78E2B}" type="pres">
      <dgm:prSet presAssocID="{D1D20910-888C-4B7D-8B27-338773ABCEB0}" presName="accentRepeatNode" presStyleLbl="solidFgAcc1" presStyleIdx="2" presStyleCnt="4"/>
      <dgm:spPr/>
    </dgm:pt>
    <dgm:pt modelId="{DC7D9BDF-0C49-45BD-AE7E-94F10CC8871E}" type="pres">
      <dgm:prSet presAssocID="{59679BEA-01A8-4059-86FD-00FE9FBB24E7}" presName="text_4" presStyleLbl="node1" presStyleIdx="3" presStyleCnt="4">
        <dgm:presLayoutVars>
          <dgm:bulletEnabled val="1"/>
        </dgm:presLayoutVars>
      </dgm:prSet>
      <dgm:spPr/>
      <dgm:t>
        <a:bodyPr/>
        <a:lstStyle/>
        <a:p>
          <a:endParaRPr lang="en-US"/>
        </a:p>
      </dgm:t>
    </dgm:pt>
    <dgm:pt modelId="{A471CDB1-02B4-46DE-AD01-AB749903E835}" type="pres">
      <dgm:prSet presAssocID="{59679BEA-01A8-4059-86FD-00FE9FBB24E7}" presName="accent_4" presStyleCnt="0"/>
      <dgm:spPr/>
    </dgm:pt>
    <dgm:pt modelId="{09A1A544-1768-48C2-8162-2727E9A53226}" type="pres">
      <dgm:prSet presAssocID="{59679BEA-01A8-4059-86FD-00FE9FBB24E7}" presName="accentRepeatNode" presStyleLbl="solidFgAcc1" presStyleIdx="3" presStyleCnt="4"/>
      <dgm:spPr/>
    </dgm:pt>
  </dgm:ptLst>
  <dgm:cxnLst>
    <dgm:cxn modelId="{D2C9457B-49EB-4C3C-A8FE-693513FB3E8B}" type="presOf" srcId="{4B9AAB24-B9AD-402F-B641-0ADD56E26253}" destId="{F54BE198-A334-4BA6-8DA6-962002CB0F5C}" srcOrd="0" destOrd="0" presId="urn:microsoft.com/office/officeart/2008/layout/VerticalCurvedList"/>
    <dgm:cxn modelId="{D5B00077-7A44-4900-AAE7-1B2B8351D660}" type="presOf" srcId="{59679BEA-01A8-4059-86FD-00FE9FBB24E7}" destId="{DC7D9BDF-0C49-45BD-AE7E-94F10CC8871E}" srcOrd="0" destOrd="0" presId="urn:microsoft.com/office/officeart/2008/layout/VerticalCurvedList"/>
    <dgm:cxn modelId="{5F9F1EAC-659D-4F42-A7C7-7B6AF0836624}" srcId="{DDDA3728-0CC6-45C2-80E4-311042207C05}" destId="{F94CBC77-6CF8-4A47-A9CB-FB517CF96620}" srcOrd="1" destOrd="0" parTransId="{87FF97B3-1625-4DA3-9978-D156FB27F0D4}" sibTransId="{8D89F19A-937D-47ED-87E2-961B045D9F76}"/>
    <dgm:cxn modelId="{B9C04EC9-90E0-4FDE-9801-CDD16B243277}" srcId="{DDDA3728-0CC6-45C2-80E4-311042207C05}" destId="{59679BEA-01A8-4059-86FD-00FE9FBB24E7}" srcOrd="3" destOrd="0" parTransId="{51C75822-76A0-462E-BE5C-A9036F699FA4}" sibTransId="{3D028E7A-EA06-4C62-B7D4-6B82BA11E7F5}"/>
    <dgm:cxn modelId="{F6D2A1D0-22C2-47AF-B6BA-8E518DA6BC70}" type="presOf" srcId="{DDDA3728-0CC6-45C2-80E4-311042207C05}" destId="{642FDC83-E82B-4A53-AAF0-5DB073C006EB}" srcOrd="0" destOrd="0" presId="urn:microsoft.com/office/officeart/2008/layout/VerticalCurvedList"/>
    <dgm:cxn modelId="{2229B931-72D4-4C72-B227-CBE001ED99DA}" srcId="{DDDA3728-0CC6-45C2-80E4-311042207C05}" destId="{D1D20910-888C-4B7D-8B27-338773ABCEB0}" srcOrd="2" destOrd="0" parTransId="{B0825696-7395-4ABC-848D-62991EAE5827}" sibTransId="{3AEF9307-0D74-4ED9-B3D0-FCF3AC80600D}"/>
    <dgm:cxn modelId="{3D099516-06C0-408B-92C9-77A88218E72D}" type="presOf" srcId="{0499611E-0E97-4F67-91AE-E35A0D17AC04}" destId="{475E53E8-4626-4403-BFDB-CF79ED2B7BCB}" srcOrd="0" destOrd="0" presId="urn:microsoft.com/office/officeart/2008/layout/VerticalCurvedList"/>
    <dgm:cxn modelId="{8DB03499-41FF-44B0-A124-706B4DB2C336}" type="presOf" srcId="{D1D20910-888C-4B7D-8B27-338773ABCEB0}" destId="{9C1DE93C-6162-43C8-B59B-DD786A51DD40}" srcOrd="0" destOrd="0" presId="urn:microsoft.com/office/officeart/2008/layout/VerticalCurvedList"/>
    <dgm:cxn modelId="{C3587C4B-A806-47AE-9BE5-A5E1F5218940}" type="presOf" srcId="{F94CBC77-6CF8-4A47-A9CB-FB517CF96620}" destId="{22A7693E-936D-48C5-8D7F-E191D6B538AB}" srcOrd="0" destOrd="0" presId="urn:microsoft.com/office/officeart/2008/layout/VerticalCurvedList"/>
    <dgm:cxn modelId="{10CE586F-A231-492F-997A-754507B5DDD1}" srcId="{DDDA3728-0CC6-45C2-80E4-311042207C05}" destId="{4B9AAB24-B9AD-402F-B641-0ADD56E26253}" srcOrd="0" destOrd="0" parTransId="{658B889C-F901-4465-8227-DA98F5CCE940}" sibTransId="{0499611E-0E97-4F67-91AE-E35A0D17AC04}"/>
    <dgm:cxn modelId="{182586CA-758A-42D7-ABCD-ABFE3E8A4E89}" type="presParOf" srcId="{642FDC83-E82B-4A53-AAF0-5DB073C006EB}" destId="{59347486-6575-448F-84B5-AE7E53BC6B9A}" srcOrd="0" destOrd="0" presId="urn:microsoft.com/office/officeart/2008/layout/VerticalCurvedList"/>
    <dgm:cxn modelId="{15653575-D10D-4612-B223-F23AF3E5F182}" type="presParOf" srcId="{59347486-6575-448F-84B5-AE7E53BC6B9A}" destId="{C12DD0C7-8DB3-46DA-9E31-571698123263}" srcOrd="0" destOrd="0" presId="urn:microsoft.com/office/officeart/2008/layout/VerticalCurvedList"/>
    <dgm:cxn modelId="{804410D0-120F-428C-9D00-9B44F65D41BA}" type="presParOf" srcId="{C12DD0C7-8DB3-46DA-9E31-571698123263}" destId="{A5454EEC-C5EE-4C71-889D-4E07F63E4D66}" srcOrd="0" destOrd="0" presId="urn:microsoft.com/office/officeart/2008/layout/VerticalCurvedList"/>
    <dgm:cxn modelId="{D97125F7-9284-4C02-9C09-802A1DC917E0}" type="presParOf" srcId="{C12DD0C7-8DB3-46DA-9E31-571698123263}" destId="{475E53E8-4626-4403-BFDB-CF79ED2B7BCB}" srcOrd="1" destOrd="0" presId="urn:microsoft.com/office/officeart/2008/layout/VerticalCurvedList"/>
    <dgm:cxn modelId="{1ED7E78E-0C97-4652-8DE2-A869B783F9AA}" type="presParOf" srcId="{C12DD0C7-8DB3-46DA-9E31-571698123263}" destId="{877831B3-A80D-4E0D-8DA0-03BB93EDD0C1}" srcOrd="2" destOrd="0" presId="urn:microsoft.com/office/officeart/2008/layout/VerticalCurvedList"/>
    <dgm:cxn modelId="{0C34A406-8B54-408C-AFFE-359303BDE658}" type="presParOf" srcId="{C12DD0C7-8DB3-46DA-9E31-571698123263}" destId="{E8386840-6CFA-459F-AFD0-A444D3709BDE}" srcOrd="3" destOrd="0" presId="urn:microsoft.com/office/officeart/2008/layout/VerticalCurvedList"/>
    <dgm:cxn modelId="{1754AE4A-8AFF-45CE-98AF-7C837E79138B}" type="presParOf" srcId="{59347486-6575-448F-84B5-AE7E53BC6B9A}" destId="{F54BE198-A334-4BA6-8DA6-962002CB0F5C}" srcOrd="1" destOrd="0" presId="urn:microsoft.com/office/officeart/2008/layout/VerticalCurvedList"/>
    <dgm:cxn modelId="{E84983DC-1099-4DB0-B4CE-FB4FB2993EBA}" type="presParOf" srcId="{59347486-6575-448F-84B5-AE7E53BC6B9A}" destId="{DCA13D7D-85F1-4FBB-9801-29828F805D58}" srcOrd="2" destOrd="0" presId="urn:microsoft.com/office/officeart/2008/layout/VerticalCurvedList"/>
    <dgm:cxn modelId="{39E4AE17-1A2E-4D54-A92C-C4945C103EB4}" type="presParOf" srcId="{DCA13D7D-85F1-4FBB-9801-29828F805D58}" destId="{CE6BFF82-A7C8-4107-B901-CF3D6004B77B}" srcOrd="0" destOrd="0" presId="urn:microsoft.com/office/officeart/2008/layout/VerticalCurvedList"/>
    <dgm:cxn modelId="{A2D4A614-5D97-423F-9317-7FE252DFF855}" type="presParOf" srcId="{59347486-6575-448F-84B5-AE7E53BC6B9A}" destId="{22A7693E-936D-48C5-8D7F-E191D6B538AB}" srcOrd="3" destOrd="0" presId="urn:microsoft.com/office/officeart/2008/layout/VerticalCurvedList"/>
    <dgm:cxn modelId="{32FCE5EF-8AFE-46AF-B1D9-9291EA349C9C}" type="presParOf" srcId="{59347486-6575-448F-84B5-AE7E53BC6B9A}" destId="{27C2975E-B0EE-43FF-9A78-2BC100545DE6}" srcOrd="4" destOrd="0" presId="urn:microsoft.com/office/officeart/2008/layout/VerticalCurvedList"/>
    <dgm:cxn modelId="{1D256EEE-5618-428D-AD6D-EBC72AE6608C}" type="presParOf" srcId="{27C2975E-B0EE-43FF-9A78-2BC100545DE6}" destId="{C832A24D-7E98-4286-AC7F-219055DD29CE}" srcOrd="0" destOrd="0" presId="urn:microsoft.com/office/officeart/2008/layout/VerticalCurvedList"/>
    <dgm:cxn modelId="{D6A188D8-25E8-49C2-BBBC-03A158AFBC08}" type="presParOf" srcId="{59347486-6575-448F-84B5-AE7E53BC6B9A}" destId="{9C1DE93C-6162-43C8-B59B-DD786A51DD40}" srcOrd="5" destOrd="0" presId="urn:microsoft.com/office/officeart/2008/layout/VerticalCurvedList"/>
    <dgm:cxn modelId="{F48D553D-2676-4257-80FF-846BF760613D}" type="presParOf" srcId="{59347486-6575-448F-84B5-AE7E53BC6B9A}" destId="{42B00AF4-8119-4DC8-8848-345A1A9B6608}" srcOrd="6" destOrd="0" presId="urn:microsoft.com/office/officeart/2008/layout/VerticalCurvedList"/>
    <dgm:cxn modelId="{95EF975C-6AE5-4DFE-A294-C0CCC51235F3}" type="presParOf" srcId="{42B00AF4-8119-4DC8-8848-345A1A9B6608}" destId="{9E5C4A51-E485-4BCD-8F5F-92C736E78E2B}" srcOrd="0" destOrd="0" presId="urn:microsoft.com/office/officeart/2008/layout/VerticalCurvedList"/>
    <dgm:cxn modelId="{6CE61455-0724-4B6E-9DB1-B8CEE6231006}" type="presParOf" srcId="{59347486-6575-448F-84B5-AE7E53BC6B9A}" destId="{DC7D9BDF-0C49-45BD-AE7E-94F10CC8871E}" srcOrd="7" destOrd="0" presId="urn:microsoft.com/office/officeart/2008/layout/VerticalCurvedList"/>
    <dgm:cxn modelId="{3AA328DA-816E-42B4-B329-F8206694EFC2}" type="presParOf" srcId="{59347486-6575-448F-84B5-AE7E53BC6B9A}" destId="{A471CDB1-02B4-46DE-AD01-AB749903E835}" srcOrd="8" destOrd="0" presId="urn:microsoft.com/office/officeart/2008/layout/VerticalCurvedList"/>
    <dgm:cxn modelId="{A7A3F0C3-A471-457F-83EC-A6FD5B296FCE}" type="presParOf" srcId="{A471CDB1-02B4-46DE-AD01-AB749903E835}" destId="{09A1A544-1768-48C2-8162-2727E9A53226}" srcOrd="0" destOrd="0" presId="urn:microsoft.com/office/officeart/2008/layout/VerticalCurve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461A3D1-13AF-4E42-8C9B-EC8EDD8BE1F9}" type="doc">
      <dgm:prSet loTypeId="urn:microsoft.com/office/officeart/2005/8/layout/vList2" loCatId="list" qsTypeId="urn:microsoft.com/office/officeart/2005/8/quickstyle/3d1" qsCatId="3D" csTypeId="urn:microsoft.com/office/officeart/2005/8/colors/colorful1#2" csCatId="colorful" phldr="1"/>
      <dgm:spPr/>
      <dgm:t>
        <a:bodyPr/>
        <a:lstStyle/>
        <a:p>
          <a:endParaRPr lang="en-US"/>
        </a:p>
      </dgm:t>
    </dgm:pt>
    <dgm:pt modelId="{5F4C0461-0B43-4A0B-9719-2B0ADDF1211F}">
      <dgm:prSet/>
      <dgm:spPr/>
      <dgm:t>
        <a:bodyPr/>
        <a:lstStyle/>
        <a:p>
          <a:pPr rtl="0"/>
          <a:r>
            <a:rPr lang="en-US" b="1" dirty="0" smtClean="0">
              <a:solidFill>
                <a:schemeClr val="bg1"/>
              </a:solidFill>
            </a:rPr>
            <a:t>Ongoing education regarding how DSEA is involved in politics</a:t>
          </a:r>
          <a:endParaRPr lang="en-US" b="1" dirty="0">
            <a:solidFill>
              <a:schemeClr val="bg1"/>
            </a:solidFill>
          </a:endParaRPr>
        </a:p>
      </dgm:t>
    </dgm:pt>
    <dgm:pt modelId="{BF889BB7-A31A-4AA0-96D7-17877F916C23}" type="parTrans" cxnId="{0950DF3D-17C1-4297-A705-C2D4893747B9}">
      <dgm:prSet/>
      <dgm:spPr/>
      <dgm:t>
        <a:bodyPr/>
        <a:lstStyle/>
        <a:p>
          <a:endParaRPr lang="en-US"/>
        </a:p>
      </dgm:t>
    </dgm:pt>
    <dgm:pt modelId="{00CFF015-8128-4610-907B-D13AE02977BA}" type="sibTrans" cxnId="{0950DF3D-17C1-4297-A705-C2D4893747B9}">
      <dgm:prSet/>
      <dgm:spPr/>
      <dgm:t>
        <a:bodyPr/>
        <a:lstStyle/>
        <a:p>
          <a:endParaRPr lang="en-US"/>
        </a:p>
      </dgm:t>
    </dgm:pt>
    <dgm:pt modelId="{D857F241-86CC-48DD-BD8B-E47C3EBFBB47}">
      <dgm:prSet/>
      <dgm:spPr/>
      <dgm:t>
        <a:bodyPr/>
        <a:lstStyle/>
        <a:p>
          <a:pPr rtl="0"/>
          <a:r>
            <a:rPr lang="en-US" b="1" dirty="0" smtClean="0">
              <a:solidFill>
                <a:schemeClr val="bg1"/>
              </a:solidFill>
            </a:rPr>
            <a:t>Increase member awareness of what is happening in other places and could happen in Delaware</a:t>
          </a:r>
          <a:endParaRPr lang="en-US" b="1" dirty="0">
            <a:solidFill>
              <a:schemeClr val="bg1"/>
            </a:solidFill>
          </a:endParaRPr>
        </a:p>
      </dgm:t>
    </dgm:pt>
    <dgm:pt modelId="{1180F9B7-6F1E-4FF1-89BD-5D416FF286D4}" type="parTrans" cxnId="{041678C8-3786-4DA8-B8DA-937DC117E34E}">
      <dgm:prSet/>
      <dgm:spPr/>
      <dgm:t>
        <a:bodyPr/>
        <a:lstStyle/>
        <a:p>
          <a:endParaRPr lang="en-US"/>
        </a:p>
      </dgm:t>
    </dgm:pt>
    <dgm:pt modelId="{3A69FEF8-C9DB-4332-B1C2-D603F36CA40F}" type="sibTrans" cxnId="{041678C8-3786-4DA8-B8DA-937DC117E34E}">
      <dgm:prSet/>
      <dgm:spPr/>
      <dgm:t>
        <a:bodyPr/>
        <a:lstStyle/>
        <a:p>
          <a:endParaRPr lang="en-US"/>
        </a:p>
      </dgm:t>
    </dgm:pt>
    <dgm:pt modelId="{E08F75CE-0C1F-4F7B-9F2D-01B24FD6297E}">
      <dgm:prSet/>
      <dgm:spPr/>
      <dgm:t>
        <a:bodyPr/>
        <a:lstStyle/>
        <a:p>
          <a:pPr rtl="0"/>
          <a:r>
            <a:rPr lang="en-US" b="1" baseline="0" dirty="0" smtClean="0">
              <a:solidFill>
                <a:schemeClr val="bg1"/>
              </a:solidFill>
            </a:rPr>
            <a:t>Have members visit legislators during session</a:t>
          </a:r>
          <a:endParaRPr lang="en-US" b="1" dirty="0">
            <a:solidFill>
              <a:schemeClr val="bg1"/>
            </a:solidFill>
          </a:endParaRPr>
        </a:p>
      </dgm:t>
    </dgm:pt>
    <dgm:pt modelId="{222A2ED9-8486-4B9B-AC6F-46CBFA81B688}" type="parTrans" cxnId="{19AC0E75-7369-420E-A617-D17C2E02D9BF}">
      <dgm:prSet/>
      <dgm:spPr/>
      <dgm:t>
        <a:bodyPr/>
        <a:lstStyle/>
        <a:p>
          <a:endParaRPr lang="en-US"/>
        </a:p>
      </dgm:t>
    </dgm:pt>
    <dgm:pt modelId="{018AE8A5-0D9C-4D00-8CD6-C79B3CDCAD6C}" type="sibTrans" cxnId="{19AC0E75-7369-420E-A617-D17C2E02D9BF}">
      <dgm:prSet/>
      <dgm:spPr/>
      <dgm:t>
        <a:bodyPr/>
        <a:lstStyle/>
        <a:p>
          <a:endParaRPr lang="en-US"/>
        </a:p>
      </dgm:t>
    </dgm:pt>
    <dgm:pt modelId="{F84AF2D3-F41A-4412-98AE-AE5A754EEE6B}">
      <dgm:prSet/>
      <dgm:spPr/>
      <dgm:t>
        <a:bodyPr/>
        <a:lstStyle/>
        <a:p>
          <a:pPr rtl="0"/>
          <a:r>
            <a:rPr lang="en-US" b="1" dirty="0" smtClean="0">
              <a:solidFill>
                <a:schemeClr val="bg1"/>
              </a:solidFill>
            </a:rPr>
            <a:t>Regular Town Halls – locally, countywide and statewide</a:t>
          </a:r>
          <a:endParaRPr lang="en-US" b="1" dirty="0">
            <a:solidFill>
              <a:schemeClr val="bg1"/>
            </a:solidFill>
          </a:endParaRPr>
        </a:p>
      </dgm:t>
    </dgm:pt>
    <dgm:pt modelId="{084BEADB-2BA6-46F0-BB7B-A52C8652E74E}" type="parTrans" cxnId="{8A75A525-D4A6-4518-862E-726CC71AB5A0}">
      <dgm:prSet/>
      <dgm:spPr/>
      <dgm:t>
        <a:bodyPr/>
        <a:lstStyle/>
        <a:p>
          <a:endParaRPr lang="en-US"/>
        </a:p>
      </dgm:t>
    </dgm:pt>
    <dgm:pt modelId="{523C98DA-677A-485F-A906-90F36AC9FAED}" type="sibTrans" cxnId="{8A75A525-D4A6-4518-862E-726CC71AB5A0}">
      <dgm:prSet/>
      <dgm:spPr/>
      <dgm:t>
        <a:bodyPr/>
        <a:lstStyle/>
        <a:p>
          <a:endParaRPr lang="en-US"/>
        </a:p>
      </dgm:t>
    </dgm:pt>
    <dgm:pt modelId="{F2C32039-2023-4C29-9C34-B3A760325010}">
      <dgm:prSet/>
      <dgm:spPr/>
      <dgm:t>
        <a:bodyPr/>
        <a:lstStyle/>
        <a:p>
          <a:pPr rtl="0"/>
          <a:r>
            <a:rPr lang="en-US" b="1" baseline="0" dirty="0" smtClean="0">
              <a:solidFill>
                <a:schemeClr val="bg1"/>
              </a:solidFill>
            </a:rPr>
            <a:t>Train members around modes of participation in process</a:t>
          </a:r>
          <a:r>
            <a:rPr lang="en-US" baseline="0" dirty="0" smtClean="0"/>
            <a:t>	</a:t>
          </a:r>
          <a:endParaRPr lang="en-US" dirty="0"/>
        </a:p>
      </dgm:t>
    </dgm:pt>
    <dgm:pt modelId="{A4952722-CA58-4845-961E-B75952F83E6E}" type="parTrans" cxnId="{223D7C57-5EA8-44A2-AC76-C86B3AA0732F}">
      <dgm:prSet/>
      <dgm:spPr/>
      <dgm:t>
        <a:bodyPr/>
        <a:lstStyle/>
        <a:p>
          <a:endParaRPr lang="en-US"/>
        </a:p>
      </dgm:t>
    </dgm:pt>
    <dgm:pt modelId="{74CD1913-09CD-4613-B621-2B2BDD741118}" type="sibTrans" cxnId="{223D7C57-5EA8-44A2-AC76-C86B3AA0732F}">
      <dgm:prSet/>
      <dgm:spPr/>
      <dgm:t>
        <a:bodyPr/>
        <a:lstStyle/>
        <a:p>
          <a:endParaRPr lang="en-US"/>
        </a:p>
      </dgm:t>
    </dgm:pt>
    <dgm:pt modelId="{BEB5D9ED-0C12-4745-B7F1-8243B1AEED51}">
      <dgm:prSet/>
      <dgm:spPr/>
      <dgm:t>
        <a:bodyPr/>
        <a:lstStyle/>
        <a:p>
          <a:pPr rtl="0"/>
          <a:r>
            <a:rPr lang="en-US" b="1" dirty="0" smtClean="0">
              <a:solidFill>
                <a:schemeClr val="bg1"/>
              </a:solidFill>
            </a:rPr>
            <a:t>Returns party after elections  sponsored by DSEA</a:t>
          </a:r>
          <a:endParaRPr lang="en-US" b="1" dirty="0">
            <a:solidFill>
              <a:schemeClr val="bg1"/>
            </a:solidFill>
          </a:endParaRPr>
        </a:p>
      </dgm:t>
    </dgm:pt>
    <dgm:pt modelId="{773EFE5A-951A-4E33-BB83-D29E0D34EBF6}" type="parTrans" cxnId="{CB361CF9-B60E-4D56-B5D8-6A10DE3886AB}">
      <dgm:prSet/>
      <dgm:spPr/>
      <dgm:t>
        <a:bodyPr/>
        <a:lstStyle/>
        <a:p>
          <a:endParaRPr lang="en-US"/>
        </a:p>
      </dgm:t>
    </dgm:pt>
    <dgm:pt modelId="{25A80E99-DC8E-4921-8879-40238CFB242B}" type="sibTrans" cxnId="{CB361CF9-B60E-4D56-B5D8-6A10DE3886AB}">
      <dgm:prSet/>
      <dgm:spPr/>
      <dgm:t>
        <a:bodyPr/>
        <a:lstStyle/>
        <a:p>
          <a:endParaRPr lang="en-US"/>
        </a:p>
      </dgm:t>
    </dgm:pt>
    <dgm:pt modelId="{DF764542-96DE-4DCF-AF52-036BE08D74EF}">
      <dgm:prSet/>
      <dgm:spPr/>
      <dgm:t>
        <a:bodyPr/>
        <a:lstStyle/>
        <a:p>
          <a:pPr rtl="0"/>
          <a:r>
            <a:rPr lang="en-US" b="1" dirty="0" smtClean="0">
              <a:solidFill>
                <a:schemeClr val="bg1"/>
              </a:solidFill>
            </a:rPr>
            <a:t>PAC Contests – locals, county, building</a:t>
          </a:r>
          <a:endParaRPr lang="en-US" b="1" dirty="0">
            <a:solidFill>
              <a:schemeClr val="bg1"/>
            </a:solidFill>
          </a:endParaRPr>
        </a:p>
      </dgm:t>
    </dgm:pt>
    <dgm:pt modelId="{690CE109-A93E-4F53-B8E5-997F6FB80B7C}" type="parTrans" cxnId="{878EA070-6DA6-430C-99E5-D5AA8288D505}">
      <dgm:prSet/>
      <dgm:spPr/>
      <dgm:t>
        <a:bodyPr/>
        <a:lstStyle/>
        <a:p>
          <a:endParaRPr lang="en-US"/>
        </a:p>
      </dgm:t>
    </dgm:pt>
    <dgm:pt modelId="{F1EF47DD-7964-436D-A6E5-675616625EA2}" type="sibTrans" cxnId="{878EA070-6DA6-430C-99E5-D5AA8288D505}">
      <dgm:prSet/>
      <dgm:spPr/>
      <dgm:t>
        <a:bodyPr/>
        <a:lstStyle/>
        <a:p>
          <a:endParaRPr lang="en-US"/>
        </a:p>
      </dgm:t>
    </dgm:pt>
    <dgm:pt modelId="{B0E2BFA8-2FA4-4EE3-8187-F9FE593A9C1F}">
      <dgm:prSet/>
      <dgm:spPr/>
      <dgm:t>
        <a:bodyPr/>
        <a:lstStyle/>
        <a:p>
          <a:pPr rtl="0"/>
          <a:r>
            <a:rPr lang="en-US" b="1" dirty="0" smtClean="0">
              <a:solidFill>
                <a:schemeClr val="bg1"/>
              </a:solidFill>
            </a:rPr>
            <a:t>Legislators to visit rep meetings</a:t>
          </a:r>
          <a:endParaRPr lang="en-US" b="1" dirty="0">
            <a:solidFill>
              <a:schemeClr val="bg1"/>
            </a:solidFill>
          </a:endParaRPr>
        </a:p>
      </dgm:t>
    </dgm:pt>
    <dgm:pt modelId="{EBF71E3C-CE76-4C53-A48B-F23BE4C061A2}" type="parTrans" cxnId="{F6932048-9A3D-4715-AA40-0ADCA62A6A37}">
      <dgm:prSet/>
      <dgm:spPr/>
      <dgm:t>
        <a:bodyPr/>
        <a:lstStyle/>
        <a:p>
          <a:endParaRPr lang="en-US"/>
        </a:p>
      </dgm:t>
    </dgm:pt>
    <dgm:pt modelId="{601E16F3-84CE-4FD2-AE4A-66C4997459CD}" type="sibTrans" cxnId="{F6932048-9A3D-4715-AA40-0ADCA62A6A37}">
      <dgm:prSet/>
      <dgm:spPr/>
      <dgm:t>
        <a:bodyPr/>
        <a:lstStyle/>
        <a:p>
          <a:endParaRPr lang="en-US"/>
        </a:p>
      </dgm:t>
    </dgm:pt>
    <dgm:pt modelId="{708B87FF-A344-4809-A1BE-7FCE09D03494}" type="pres">
      <dgm:prSet presAssocID="{3461A3D1-13AF-4E42-8C9B-EC8EDD8BE1F9}" presName="linear" presStyleCnt="0">
        <dgm:presLayoutVars>
          <dgm:animLvl val="lvl"/>
          <dgm:resizeHandles val="exact"/>
        </dgm:presLayoutVars>
      </dgm:prSet>
      <dgm:spPr/>
      <dgm:t>
        <a:bodyPr/>
        <a:lstStyle/>
        <a:p>
          <a:endParaRPr lang="en-US"/>
        </a:p>
      </dgm:t>
    </dgm:pt>
    <dgm:pt modelId="{0D14F55B-11BD-4EC5-BA46-60C561852F6C}" type="pres">
      <dgm:prSet presAssocID="{5F4C0461-0B43-4A0B-9719-2B0ADDF1211F}" presName="parentText" presStyleLbl="node1" presStyleIdx="0" presStyleCnt="8">
        <dgm:presLayoutVars>
          <dgm:chMax val="0"/>
          <dgm:bulletEnabled val="1"/>
        </dgm:presLayoutVars>
      </dgm:prSet>
      <dgm:spPr/>
      <dgm:t>
        <a:bodyPr/>
        <a:lstStyle/>
        <a:p>
          <a:endParaRPr lang="en-US"/>
        </a:p>
      </dgm:t>
    </dgm:pt>
    <dgm:pt modelId="{00B185E5-8EDB-4755-9E06-770DB74F1677}" type="pres">
      <dgm:prSet presAssocID="{00CFF015-8128-4610-907B-D13AE02977BA}" presName="spacer" presStyleCnt="0"/>
      <dgm:spPr/>
    </dgm:pt>
    <dgm:pt modelId="{92ADE071-D42C-4F16-BD3A-F58CAD273457}" type="pres">
      <dgm:prSet presAssocID="{D857F241-86CC-48DD-BD8B-E47C3EBFBB47}" presName="parentText" presStyleLbl="node1" presStyleIdx="1" presStyleCnt="8">
        <dgm:presLayoutVars>
          <dgm:chMax val="0"/>
          <dgm:bulletEnabled val="1"/>
        </dgm:presLayoutVars>
      </dgm:prSet>
      <dgm:spPr/>
      <dgm:t>
        <a:bodyPr/>
        <a:lstStyle/>
        <a:p>
          <a:endParaRPr lang="en-US"/>
        </a:p>
      </dgm:t>
    </dgm:pt>
    <dgm:pt modelId="{6F26FF31-B078-4AF9-9278-D0FFC743EA9D}" type="pres">
      <dgm:prSet presAssocID="{3A69FEF8-C9DB-4332-B1C2-D603F36CA40F}" presName="spacer" presStyleCnt="0"/>
      <dgm:spPr/>
    </dgm:pt>
    <dgm:pt modelId="{29C7D9A9-BFA4-4129-B430-E2F1BEA95963}" type="pres">
      <dgm:prSet presAssocID="{E08F75CE-0C1F-4F7B-9F2D-01B24FD6297E}" presName="parentText" presStyleLbl="node1" presStyleIdx="2" presStyleCnt="8">
        <dgm:presLayoutVars>
          <dgm:chMax val="0"/>
          <dgm:bulletEnabled val="1"/>
        </dgm:presLayoutVars>
      </dgm:prSet>
      <dgm:spPr/>
      <dgm:t>
        <a:bodyPr/>
        <a:lstStyle/>
        <a:p>
          <a:endParaRPr lang="en-US"/>
        </a:p>
      </dgm:t>
    </dgm:pt>
    <dgm:pt modelId="{D08BF540-A5BE-4F6B-8EAE-601C7D3CF904}" type="pres">
      <dgm:prSet presAssocID="{018AE8A5-0D9C-4D00-8CD6-C79B3CDCAD6C}" presName="spacer" presStyleCnt="0"/>
      <dgm:spPr/>
    </dgm:pt>
    <dgm:pt modelId="{C0221F98-D08E-4873-8BF2-B055570D942F}" type="pres">
      <dgm:prSet presAssocID="{F84AF2D3-F41A-4412-98AE-AE5A754EEE6B}" presName="parentText" presStyleLbl="node1" presStyleIdx="3" presStyleCnt="8">
        <dgm:presLayoutVars>
          <dgm:chMax val="0"/>
          <dgm:bulletEnabled val="1"/>
        </dgm:presLayoutVars>
      </dgm:prSet>
      <dgm:spPr/>
      <dgm:t>
        <a:bodyPr/>
        <a:lstStyle/>
        <a:p>
          <a:endParaRPr lang="en-US"/>
        </a:p>
      </dgm:t>
    </dgm:pt>
    <dgm:pt modelId="{D54713D9-75DF-4061-876C-2356E513D682}" type="pres">
      <dgm:prSet presAssocID="{523C98DA-677A-485F-A906-90F36AC9FAED}" presName="spacer" presStyleCnt="0"/>
      <dgm:spPr/>
    </dgm:pt>
    <dgm:pt modelId="{1B55C623-8FE5-4F96-B334-0C3243E83A47}" type="pres">
      <dgm:prSet presAssocID="{F2C32039-2023-4C29-9C34-B3A760325010}" presName="parentText" presStyleLbl="node1" presStyleIdx="4" presStyleCnt="8">
        <dgm:presLayoutVars>
          <dgm:chMax val="0"/>
          <dgm:bulletEnabled val="1"/>
        </dgm:presLayoutVars>
      </dgm:prSet>
      <dgm:spPr/>
      <dgm:t>
        <a:bodyPr/>
        <a:lstStyle/>
        <a:p>
          <a:endParaRPr lang="en-US"/>
        </a:p>
      </dgm:t>
    </dgm:pt>
    <dgm:pt modelId="{39CABC33-39BE-4DC7-AAA3-82C6FF5DE524}" type="pres">
      <dgm:prSet presAssocID="{74CD1913-09CD-4613-B621-2B2BDD741118}" presName="spacer" presStyleCnt="0"/>
      <dgm:spPr/>
    </dgm:pt>
    <dgm:pt modelId="{2A9007C8-358D-42F1-949A-EFD224A94B38}" type="pres">
      <dgm:prSet presAssocID="{BEB5D9ED-0C12-4745-B7F1-8243B1AEED51}" presName="parentText" presStyleLbl="node1" presStyleIdx="5" presStyleCnt="8">
        <dgm:presLayoutVars>
          <dgm:chMax val="0"/>
          <dgm:bulletEnabled val="1"/>
        </dgm:presLayoutVars>
      </dgm:prSet>
      <dgm:spPr/>
      <dgm:t>
        <a:bodyPr/>
        <a:lstStyle/>
        <a:p>
          <a:endParaRPr lang="en-US"/>
        </a:p>
      </dgm:t>
    </dgm:pt>
    <dgm:pt modelId="{14063B2C-BBCF-4E3B-823C-D8B2B3C5C780}" type="pres">
      <dgm:prSet presAssocID="{25A80E99-DC8E-4921-8879-40238CFB242B}" presName="spacer" presStyleCnt="0"/>
      <dgm:spPr/>
    </dgm:pt>
    <dgm:pt modelId="{6449F9CD-4959-4FFA-9BBE-DBDC96984106}" type="pres">
      <dgm:prSet presAssocID="{DF764542-96DE-4DCF-AF52-036BE08D74EF}" presName="parentText" presStyleLbl="node1" presStyleIdx="6" presStyleCnt="8">
        <dgm:presLayoutVars>
          <dgm:chMax val="0"/>
          <dgm:bulletEnabled val="1"/>
        </dgm:presLayoutVars>
      </dgm:prSet>
      <dgm:spPr/>
      <dgm:t>
        <a:bodyPr/>
        <a:lstStyle/>
        <a:p>
          <a:endParaRPr lang="en-US"/>
        </a:p>
      </dgm:t>
    </dgm:pt>
    <dgm:pt modelId="{C3EF81C6-F040-4544-AC45-AC395ED1EC51}" type="pres">
      <dgm:prSet presAssocID="{F1EF47DD-7964-436D-A6E5-675616625EA2}" presName="spacer" presStyleCnt="0"/>
      <dgm:spPr/>
    </dgm:pt>
    <dgm:pt modelId="{C12F42CA-D818-46E8-9514-88875CDC9A7E}" type="pres">
      <dgm:prSet presAssocID="{B0E2BFA8-2FA4-4EE3-8187-F9FE593A9C1F}" presName="parentText" presStyleLbl="node1" presStyleIdx="7" presStyleCnt="8" custLinFactNeighborX="-22606" custLinFactNeighborY="48401">
        <dgm:presLayoutVars>
          <dgm:chMax val="0"/>
          <dgm:bulletEnabled val="1"/>
        </dgm:presLayoutVars>
      </dgm:prSet>
      <dgm:spPr/>
      <dgm:t>
        <a:bodyPr/>
        <a:lstStyle/>
        <a:p>
          <a:endParaRPr lang="en-US"/>
        </a:p>
      </dgm:t>
    </dgm:pt>
  </dgm:ptLst>
  <dgm:cxnLst>
    <dgm:cxn modelId="{6607D83C-D1A7-4B6D-A9C4-258E5174230B}" type="presOf" srcId="{DF764542-96DE-4DCF-AF52-036BE08D74EF}" destId="{6449F9CD-4959-4FFA-9BBE-DBDC96984106}" srcOrd="0" destOrd="0" presId="urn:microsoft.com/office/officeart/2005/8/layout/vList2"/>
    <dgm:cxn modelId="{F6932048-9A3D-4715-AA40-0ADCA62A6A37}" srcId="{3461A3D1-13AF-4E42-8C9B-EC8EDD8BE1F9}" destId="{B0E2BFA8-2FA4-4EE3-8187-F9FE593A9C1F}" srcOrd="7" destOrd="0" parTransId="{EBF71E3C-CE76-4C53-A48B-F23BE4C061A2}" sibTransId="{601E16F3-84CE-4FD2-AE4A-66C4997459CD}"/>
    <dgm:cxn modelId="{AB8E27EA-CB0E-44C5-B41B-2E5CFA09BBC6}" type="presOf" srcId="{B0E2BFA8-2FA4-4EE3-8187-F9FE593A9C1F}" destId="{C12F42CA-D818-46E8-9514-88875CDC9A7E}" srcOrd="0" destOrd="0" presId="urn:microsoft.com/office/officeart/2005/8/layout/vList2"/>
    <dgm:cxn modelId="{49C606B5-C4E7-42C0-AD99-FDD4009C5B43}" type="presOf" srcId="{F2C32039-2023-4C29-9C34-B3A760325010}" destId="{1B55C623-8FE5-4F96-B334-0C3243E83A47}" srcOrd="0" destOrd="0" presId="urn:microsoft.com/office/officeart/2005/8/layout/vList2"/>
    <dgm:cxn modelId="{8A75A525-D4A6-4518-862E-726CC71AB5A0}" srcId="{3461A3D1-13AF-4E42-8C9B-EC8EDD8BE1F9}" destId="{F84AF2D3-F41A-4412-98AE-AE5A754EEE6B}" srcOrd="3" destOrd="0" parTransId="{084BEADB-2BA6-46F0-BB7B-A52C8652E74E}" sibTransId="{523C98DA-677A-485F-A906-90F36AC9FAED}"/>
    <dgm:cxn modelId="{041678C8-3786-4DA8-B8DA-937DC117E34E}" srcId="{3461A3D1-13AF-4E42-8C9B-EC8EDD8BE1F9}" destId="{D857F241-86CC-48DD-BD8B-E47C3EBFBB47}" srcOrd="1" destOrd="0" parTransId="{1180F9B7-6F1E-4FF1-89BD-5D416FF286D4}" sibTransId="{3A69FEF8-C9DB-4332-B1C2-D603F36CA40F}"/>
    <dgm:cxn modelId="{223D7C57-5EA8-44A2-AC76-C86B3AA0732F}" srcId="{3461A3D1-13AF-4E42-8C9B-EC8EDD8BE1F9}" destId="{F2C32039-2023-4C29-9C34-B3A760325010}" srcOrd="4" destOrd="0" parTransId="{A4952722-CA58-4845-961E-B75952F83E6E}" sibTransId="{74CD1913-09CD-4613-B621-2B2BDD741118}"/>
    <dgm:cxn modelId="{9C8D1756-235A-4B6E-92F8-E39B03B40ABF}" type="presOf" srcId="{5F4C0461-0B43-4A0B-9719-2B0ADDF1211F}" destId="{0D14F55B-11BD-4EC5-BA46-60C561852F6C}" srcOrd="0" destOrd="0" presId="urn:microsoft.com/office/officeart/2005/8/layout/vList2"/>
    <dgm:cxn modelId="{108440C0-F982-470A-88AD-856477298743}" type="presOf" srcId="{3461A3D1-13AF-4E42-8C9B-EC8EDD8BE1F9}" destId="{708B87FF-A344-4809-A1BE-7FCE09D03494}" srcOrd="0" destOrd="0" presId="urn:microsoft.com/office/officeart/2005/8/layout/vList2"/>
    <dgm:cxn modelId="{0950DF3D-17C1-4297-A705-C2D4893747B9}" srcId="{3461A3D1-13AF-4E42-8C9B-EC8EDD8BE1F9}" destId="{5F4C0461-0B43-4A0B-9719-2B0ADDF1211F}" srcOrd="0" destOrd="0" parTransId="{BF889BB7-A31A-4AA0-96D7-17877F916C23}" sibTransId="{00CFF015-8128-4610-907B-D13AE02977BA}"/>
    <dgm:cxn modelId="{19AC0E75-7369-420E-A617-D17C2E02D9BF}" srcId="{3461A3D1-13AF-4E42-8C9B-EC8EDD8BE1F9}" destId="{E08F75CE-0C1F-4F7B-9F2D-01B24FD6297E}" srcOrd="2" destOrd="0" parTransId="{222A2ED9-8486-4B9B-AC6F-46CBFA81B688}" sibTransId="{018AE8A5-0D9C-4D00-8CD6-C79B3CDCAD6C}"/>
    <dgm:cxn modelId="{0FF5CA50-81E4-4377-A63A-C224A9E7E8EC}" type="presOf" srcId="{E08F75CE-0C1F-4F7B-9F2D-01B24FD6297E}" destId="{29C7D9A9-BFA4-4129-B430-E2F1BEA95963}" srcOrd="0" destOrd="0" presId="urn:microsoft.com/office/officeart/2005/8/layout/vList2"/>
    <dgm:cxn modelId="{82F42000-7DAC-4923-BF8D-AA0110EDA17B}" type="presOf" srcId="{D857F241-86CC-48DD-BD8B-E47C3EBFBB47}" destId="{92ADE071-D42C-4F16-BD3A-F58CAD273457}" srcOrd="0" destOrd="0" presId="urn:microsoft.com/office/officeart/2005/8/layout/vList2"/>
    <dgm:cxn modelId="{878EA070-6DA6-430C-99E5-D5AA8288D505}" srcId="{3461A3D1-13AF-4E42-8C9B-EC8EDD8BE1F9}" destId="{DF764542-96DE-4DCF-AF52-036BE08D74EF}" srcOrd="6" destOrd="0" parTransId="{690CE109-A93E-4F53-B8E5-997F6FB80B7C}" sibTransId="{F1EF47DD-7964-436D-A6E5-675616625EA2}"/>
    <dgm:cxn modelId="{0C2E9355-18F9-45E1-9B65-91E8375207F2}" type="presOf" srcId="{F84AF2D3-F41A-4412-98AE-AE5A754EEE6B}" destId="{C0221F98-D08E-4873-8BF2-B055570D942F}" srcOrd="0" destOrd="0" presId="urn:microsoft.com/office/officeart/2005/8/layout/vList2"/>
    <dgm:cxn modelId="{198C4B36-05A3-4BB7-886F-ED66C3B34A9B}" type="presOf" srcId="{BEB5D9ED-0C12-4745-B7F1-8243B1AEED51}" destId="{2A9007C8-358D-42F1-949A-EFD224A94B38}" srcOrd="0" destOrd="0" presId="urn:microsoft.com/office/officeart/2005/8/layout/vList2"/>
    <dgm:cxn modelId="{CB361CF9-B60E-4D56-B5D8-6A10DE3886AB}" srcId="{3461A3D1-13AF-4E42-8C9B-EC8EDD8BE1F9}" destId="{BEB5D9ED-0C12-4745-B7F1-8243B1AEED51}" srcOrd="5" destOrd="0" parTransId="{773EFE5A-951A-4E33-BB83-D29E0D34EBF6}" sibTransId="{25A80E99-DC8E-4921-8879-40238CFB242B}"/>
    <dgm:cxn modelId="{2C698B08-6264-44B8-B9C8-BA846F156BAE}" type="presParOf" srcId="{708B87FF-A344-4809-A1BE-7FCE09D03494}" destId="{0D14F55B-11BD-4EC5-BA46-60C561852F6C}" srcOrd="0" destOrd="0" presId="urn:microsoft.com/office/officeart/2005/8/layout/vList2"/>
    <dgm:cxn modelId="{7740AD77-E27A-4B83-A9E7-746F419831E6}" type="presParOf" srcId="{708B87FF-A344-4809-A1BE-7FCE09D03494}" destId="{00B185E5-8EDB-4755-9E06-770DB74F1677}" srcOrd="1" destOrd="0" presId="urn:microsoft.com/office/officeart/2005/8/layout/vList2"/>
    <dgm:cxn modelId="{3C764275-350B-4BD1-AD77-50BBFFD0160F}" type="presParOf" srcId="{708B87FF-A344-4809-A1BE-7FCE09D03494}" destId="{92ADE071-D42C-4F16-BD3A-F58CAD273457}" srcOrd="2" destOrd="0" presId="urn:microsoft.com/office/officeart/2005/8/layout/vList2"/>
    <dgm:cxn modelId="{FE81AD63-1415-42BF-B67C-80D55DE07E41}" type="presParOf" srcId="{708B87FF-A344-4809-A1BE-7FCE09D03494}" destId="{6F26FF31-B078-4AF9-9278-D0FFC743EA9D}" srcOrd="3" destOrd="0" presId="urn:microsoft.com/office/officeart/2005/8/layout/vList2"/>
    <dgm:cxn modelId="{EA7627BB-F03E-47DA-84ED-F15A8189CC81}" type="presParOf" srcId="{708B87FF-A344-4809-A1BE-7FCE09D03494}" destId="{29C7D9A9-BFA4-4129-B430-E2F1BEA95963}" srcOrd="4" destOrd="0" presId="urn:microsoft.com/office/officeart/2005/8/layout/vList2"/>
    <dgm:cxn modelId="{BC1E3166-CCEA-490C-B542-567FF60B69F7}" type="presParOf" srcId="{708B87FF-A344-4809-A1BE-7FCE09D03494}" destId="{D08BF540-A5BE-4F6B-8EAE-601C7D3CF904}" srcOrd="5" destOrd="0" presId="urn:microsoft.com/office/officeart/2005/8/layout/vList2"/>
    <dgm:cxn modelId="{B28F5A9D-4026-4C07-A82A-662EA1570F64}" type="presParOf" srcId="{708B87FF-A344-4809-A1BE-7FCE09D03494}" destId="{C0221F98-D08E-4873-8BF2-B055570D942F}" srcOrd="6" destOrd="0" presId="urn:microsoft.com/office/officeart/2005/8/layout/vList2"/>
    <dgm:cxn modelId="{950F19DB-A657-4A97-A1D6-6A8BA4730A64}" type="presParOf" srcId="{708B87FF-A344-4809-A1BE-7FCE09D03494}" destId="{D54713D9-75DF-4061-876C-2356E513D682}" srcOrd="7" destOrd="0" presId="urn:microsoft.com/office/officeart/2005/8/layout/vList2"/>
    <dgm:cxn modelId="{2EE36DB0-28CA-4274-9069-68F940B608AC}" type="presParOf" srcId="{708B87FF-A344-4809-A1BE-7FCE09D03494}" destId="{1B55C623-8FE5-4F96-B334-0C3243E83A47}" srcOrd="8" destOrd="0" presId="urn:microsoft.com/office/officeart/2005/8/layout/vList2"/>
    <dgm:cxn modelId="{FC166CFA-FB18-4C0A-B49E-07404B4A528B}" type="presParOf" srcId="{708B87FF-A344-4809-A1BE-7FCE09D03494}" destId="{39CABC33-39BE-4DC7-AAA3-82C6FF5DE524}" srcOrd="9" destOrd="0" presId="urn:microsoft.com/office/officeart/2005/8/layout/vList2"/>
    <dgm:cxn modelId="{A5116B1E-C122-4C0C-84EC-D8B6BB0AD768}" type="presParOf" srcId="{708B87FF-A344-4809-A1BE-7FCE09D03494}" destId="{2A9007C8-358D-42F1-949A-EFD224A94B38}" srcOrd="10" destOrd="0" presId="urn:microsoft.com/office/officeart/2005/8/layout/vList2"/>
    <dgm:cxn modelId="{267C101A-D8F4-4B3D-8F45-AE7428E16252}" type="presParOf" srcId="{708B87FF-A344-4809-A1BE-7FCE09D03494}" destId="{14063B2C-BBCF-4E3B-823C-D8B2B3C5C780}" srcOrd="11" destOrd="0" presId="urn:microsoft.com/office/officeart/2005/8/layout/vList2"/>
    <dgm:cxn modelId="{27C62BA5-6FEC-47ED-B23B-394DE44CD343}" type="presParOf" srcId="{708B87FF-A344-4809-A1BE-7FCE09D03494}" destId="{6449F9CD-4959-4FFA-9BBE-DBDC96984106}" srcOrd="12" destOrd="0" presId="urn:microsoft.com/office/officeart/2005/8/layout/vList2"/>
    <dgm:cxn modelId="{13FB0024-E750-449A-8005-1377D4C7B436}" type="presParOf" srcId="{708B87FF-A344-4809-A1BE-7FCE09D03494}" destId="{C3EF81C6-F040-4544-AC45-AC395ED1EC51}" srcOrd="13" destOrd="0" presId="urn:microsoft.com/office/officeart/2005/8/layout/vList2"/>
    <dgm:cxn modelId="{68FA7ACB-058A-4B8C-95D9-36CEBFF78D22}" type="presParOf" srcId="{708B87FF-A344-4809-A1BE-7FCE09D03494}" destId="{C12F42CA-D818-46E8-9514-88875CDC9A7E}" srcOrd="1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DDA3728-0CC6-45C2-80E4-311042207C05}" type="doc">
      <dgm:prSet loTypeId="urn:microsoft.com/office/officeart/2008/layout/VerticalCurvedList" loCatId="list" qsTypeId="urn:microsoft.com/office/officeart/2005/8/quickstyle/3d4" qsCatId="3D" csTypeId="urn:microsoft.com/office/officeart/2005/8/colors/colorful4" csCatId="colorful" phldr="1"/>
      <dgm:spPr/>
      <dgm:t>
        <a:bodyPr/>
        <a:lstStyle/>
        <a:p>
          <a:endParaRPr lang="en-US"/>
        </a:p>
      </dgm:t>
    </dgm:pt>
    <dgm:pt modelId="{4B9AAB24-B9AD-402F-B641-0ADD56E26253}">
      <dgm:prSet phldrT="[Text]" custT="1"/>
      <dgm:spPr/>
      <dgm:t>
        <a:bodyPr/>
        <a:lstStyle/>
        <a:p>
          <a:pPr>
            <a:spcAft>
              <a:spcPts val="0"/>
            </a:spcAft>
          </a:pPr>
          <a:r>
            <a:rPr lang="en-US" sz="2800" dirty="0" smtClean="0"/>
            <a:t>Partnering with/or supporting efforts to promote equity of opportunity &amp; fair treatment for all </a:t>
          </a:r>
          <a:r>
            <a:rPr lang="en-US" sz="3200" dirty="0" smtClean="0"/>
            <a:t>	</a:t>
          </a:r>
        </a:p>
      </dgm:t>
    </dgm:pt>
    <dgm:pt modelId="{658B889C-F901-4465-8227-DA98F5CCE940}" type="parTrans" cxnId="{10CE586F-A231-492F-997A-754507B5DDD1}">
      <dgm:prSet/>
      <dgm:spPr/>
      <dgm:t>
        <a:bodyPr/>
        <a:lstStyle/>
        <a:p>
          <a:endParaRPr lang="en-US"/>
        </a:p>
      </dgm:t>
    </dgm:pt>
    <dgm:pt modelId="{0499611E-0E97-4F67-91AE-E35A0D17AC04}" type="sibTrans" cxnId="{10CE586F-A231-492F-997A-754507B5DDD1}">
      <dgm:prSet/>
      <dgm:spPr/>
      <dgm:t>
        <a:bodyPr/>
        <a:lstStyle/>
        <a:p>
          <a:endParaRPr lang="en-US"/>
        </a:p>
      </dgm:t>
    </dgm:pt>
    <dgm:pt modelId="{F94CBC77-6CF8-4A47-A9CB-FB517CF96620}">
      <dgm:prSet phldrT="[Text]" custT="1"/>
      <dgm:spPr/>
      <dgm:t>
        <a:bodyPr/>
        <a:lstStyle/>
        <a:p>
          <a:r>
            <a:rPr lang="en-US" sz="2800" dirty="0" smtClean="0"/>
            <a:t>Promoting cultural competency &amp; diversity among our members</a:t>
          </a:r>
          <a:endParaRPr lang="en-US" sz="2800" dirty="0"/>
        </a:p>
      </dgm:t>
    </dgm:pt>
    <dgm:pt modelId="{87FF97B3-1625-4DA3-9978-D156FB27F0D4}" type="parTrans" cxnId="{5F9F1EAC-659D-4F42-A7C7-7B6AF0836624}">
      <dgm:prSet/>
      <dgm:spPr/>
      <dgm:t>
        <a:bodyPr/>
        <a:lstStyle/>
        <a:p>
          <a:endParaRPr lang="en-US"/>
        </a:p>
      </dgm:t>
    </dgm:pt>
    <dgm:pt modelId="{8D89F19A-937D-47ED-87E2-961B045D9F76}" type="sibTrans" cxnId="{5F9F1EAC-659D-4F42-A7C7-7B6AF0836624}">
      <dgm:prSet/>
      <dgm:spPr/>
      <dgm:t>
        <a:bodyPr/>
        <a:lstStyle/>
        <a:p>
          <a:endParaRPr lang="en-US"/>
        </a:p>
      </dgm:t>
    </dgm:pt>
    <dgm:pt modelId="{D1D20910-888C-4B7D-8B27-338773ABCEB0}">
      <dgm:prSet phldrT="[Text]" custT="1"/>
      <dgm:spPr/>
      <dgm:t>
        <a:bodyPr/>
        <a:lstStyle/>
        <a:p>
          <a:r>
            <a:rPr lang="en-US" sz="2800" dirty="0" smtClean="0"/>
            <a:t>Protecting rights of educators &amp; students to discuss &amp; promote social justice efforts </a:t>
          </a:r>
          <a:endParaRPr lang="en-US" sz="2800" dirty="0"/>
        </a:p>
      </dgm:t>
    </dgm:pt>
    <dgm:pt modelId="{B0825696-7395-4ABC-848D-62991EAE5827}" type="parTrans" cxnId="{2229B931-72D4-4C72-B227-CBE001ED99DA}">
      <dgm:prSet/>
      <dgm:spPr/>
      <dgm:t>
        <a:bodyPr/>
        <a:lstStyle/>
        <a:p>
          <a:endParaRPr lang="en-US"/>
        </a:p>
      </dgm:t>
    </dgm:pt>
    <dgm:pt modelId="{3AEF9307-0D74-4ED9-B3D0-FCF3AC80600D}" type="sibTrans" cxnId="{2229B931-72D4-4C72-B227-CBE001ED99DA}">
      <dgm:prSet/>
      <dgm:spPr/>
      <dgm:t>
        <a:bodyPr/>
        <a:lstStyle/>
        <a:p>
          <a:endParaRPr lang="en-US"/>
        </a:p>
      </dgm:t>
    </dgm:pt>
    <dgm:pt modelId="{642FDC83-E82B-4A53-AAF0-5DB073C006EB}" type="pres">
      <dgm:prSet presAssocID="{DDDA3728-0CC6-45C2-80E4-311042207C05}" presName="Name0" presStyleCnt="0">
        <dgm:presLayoutVars>
          <dgm:chMax val="7"/>
          <dgm:chPref val="7"/>
          <dgm:dir/>
        </dgm:presLayoutVars>
      </dgm:prSet>
      <dgm:spPr/>
      <dgm:t>
        <a:bodyPr/>
        <a:lstStyle/>
        <a:p>
          <a:endParaRPr lang="en-US"/>
        </a:p>
      </dgm:t>
    </dgm:pt>
    <dgm:pt modelId="{59347486-6575-448F-84B5-AE7E53BC6B9A}" type="pres">
      <dgm:prSet presAssocID="{DDDA3728-0CC6-45C2-80E4-311042207C05}" presName="Name1" presStyleCnt="0"/>
      <dgm:spPr/>
    </dgm:pt>
    <dgm:pt modelId="{C12DD0C7-8DB3-46DA-9E31-571698123263}" type="pres">
      <dgm:prSet presAssocID="{DDDA3728-0CC6-45C2-80E4-311042207C05}" presName="cycle" presStyleCnt="0"/>
      <dgm:spPr/>
    </dgm:pt>
    <dgm:pt modelId="{A5454EEC-C5EE-4C71-889D-4E07F63E4D66}" type="pres">
      <dgm:prSet presAssocID="{DDDA3728-0CC6-45C2-80E4-311042207C05}" presName="srcNode" presStyleLbl="node1" presStyleIdx="0" presStyleCnt="3"/>
      <dgm:spPr/>
    </dgm:pt>
    <dgm:pt modelId="{475E53E8-4626-4403-BFDB-CF79ED2B7BCB}" type="pres">
      <dgm:prSet presAssocID="{DDDA3728-0CC6-45C2-80E4-311042207C05}" presName="conn" presStyleLbl="parChTrans1D2" presStyleIdx="0" presStyleCnt="1"/>
      <dgm:spPr/>
      <dgm:t>
        <a:bodyPr/>
        <a:lstStyle/>
        <a:p>
          <a:endParaRPr lang="en-US"/>
        </a:p>
      </dgm:t>
    </dgm:pt>
    <dgm:pt modelId="{877831B3-A80D-4E0D-8DA0-03BB93EDD0C1}" type="pres">
      <dgm:prSet presAssocID="{DDDA3728-0CC6-45C2-80E4-311042207C05}" presName="extraNode" presStyleLbl="node1" presStyleIdx="0" presStyleCnt="3"/>
      <dgm:spPr/>
    </dgm:pt>
    <dgm:pt modelId="{E8386840-6CFA-459F-AFD0-A444D3709BDE}" type="pres">
      <dgm:prSet presAssocID="{DDDA3728-0CC6-45C2-80E4-311042207C05}" presName="dstNode" presStyleLbl="node1" presStyleIdx="0" presStyleCnt="3"/>
      <dgm:spPr/>
    </dgm:pt>
    <dgm:pt modelId="{F54BE198-A334-4BA6-8DA6-962002CB0F5C}" type="pres">
      <dgm:prSet presAssocID="{4B9AAB24-B9AD-402F-B641-0ADD56E26253}" presName="text_1" presStyleLbl="node1" presStyleIdx="0" presStyleCnt="3" custLinFactNeighborX="767" custLinFactNeighborY="1709">
        <dgm:presLayoutVars>
          <dgm:bulletEnabled val="1"/>
        </dgm:presLayoutVars>
      </dgm:prSet>
      <dgm:spPr/>
      <dgm:t>
        <a:bodyPr/>
        <a:lstStyle/>
        <a:p>
          <a:endParaRPr lang="en-US"/>
        </a:p>
      </dgm:t>
    </dgm:pt>
    <dgm:pt modelId="{DCA13D7D-85F1-4FBB-9801-29828F805D58}" type="pres">
      <dgm:prSet presAssocID="{4B9AAB24-B9AD-402F-B641-0ADD56E26253}" presName="accent_1" presStyleCnt="0"/>
      <dgm:spPr/>
    </dgm:pt>
    <dgm:pt modelId="{CE6BFF82-A7C8-4107-B901-CF3D6004B77B}" type="pres">
      <dgm:prSet presAssocID="{4B9AAB24-B9AD-402F-B641-0ADD56E26253}" presName="accentRepeatNode" presStyleLbl="solidFgAcc1" presStyleIdx="0" presStyleCnt="3"/>
      <dgm:spPr/>
    </dgm:pt>
    <dgm:pt modelId="{22A7693E-936D-48C5-8D7F-E191D6B538AB}" type="pres">
      <dgm:prSet presAssocID="{F94CBC77-6CF8-4A47-A9CB-FB517CF96620}" presName="text_2" presStyleLbl="node1" presStyleIdx="1" presStyleCnt="3">
        <dgm:presLayoutVars>
          <dgm:bulletEnabled val="1"/>
        </dgm:presLayoutVars>
      </dgm:prSet>
      <dgm:spPr/>
      <dgm:t>
        <a:bodyPr/>
        <a:lstStyle/>
        <a:p>
          <a:endParaRPr lang="en-US"/>
        </a:p>
      </dgm:t>
    </dgm:pt>
    <dgm:pt modelId="{27C2975E-B0EE-43FF-9A78-2BC100545DE6}" type="pres">
      <dgm:prSet presAssocID="{F94CBC77-6CF8-4A47-A9CB-FB517CF96620}" presName="accent_2" presStyleCnt="0"/>
      <dgm:spPr/>
    </dgm:pt>
    <dgm:pt modelId="{C832A24D-7E98-4286-AC7F-219055DD29CE}" type="pres">
      <dgm:prSet presAssocID="{F94CBC77-6CF8-4A47-A9CB-FB517CF96620}" presName="accentRepeatNode" presStyleLbl="solidFgAcc1" presStyleIdx="1" presStyleCnt="3"/>
      <dgm:spPr/>
    </dgm:pt>
    <dgm:pt modelId="{9C1DE93C-6162-43C8-B59B-DD786A51DD40}" type="pres">
      <dgm:prSet presAssocID="{D1D20910-888C-4B7D-8B27-338773ABCEB0}" presName="text_3" presStyleLbl="node1" presStyleIdx="2" presStyleCnt="3">
        <dgm:presLayoutVars>
          <dgm:bulletEnabled val="1"/>
        </dgm:presLayoutVars>
      </dgm:prSet>
      <dgm:spPr/>
      <dgm:t>
        <a:bodyPr/>
        <a:lstStyle/>
        <a:p>
          <a:endParaRPr lang="en-US"/>
        </a:p>
      </dgm:t>
    </dgm:pt>
    <dgm:pt modelId="{42B00AF4-8119-4DC8-8848-345A1A9B6608}" type="pres">
      <dgm:prSet presAssocID="{D1D20910-888C-4B7D-8B27-338773ABCEB0}" presName="accent_3" presStyleCnt="0"/>
      <dgm:spPr/>
    </dgm:pt>
    <dgm:pt modelId="{9E5C4A51-E485-4BCD-8F5F-92C736E78E2B}" type="pres">
      <dgm:prSet presAssocID="{D1D20910-888C-4B7D-8B27-338773ABCEB0}" presName="accentRepeatNode" presStyleLbl="solidFgAcc1" presStyleIdx="2" presStyleCnt="3"/>
      <dgm:spPr/>
    </dgm:pt>
  </dgm:ptLst>
  <dgm:cxnLst>
    <dgm:cxn modelId="{5F9F1EAC-659D-4F42-A7C7-7B6AF0836624}" srcId="{DDDA3728-0CC6-45C2-80E4-311042207C05}" destId="{F94CBC77-6CF8-4A47-A9CB-FB517CF96620}" srcOrd="1" destOrd="0" parTransId="{87FF97B3-1625-4DA3-9978-D156FB27F0D4}" sibTransId="{8D89F19A-937D-47ED-87E2-961B045D9F76}"/>
    <dgm:cxn modelId="{2229B931-72D4-4C72-B227-CBE001ED99DA}" srcId="{DDDA3728-0CC6-45C2-80E4-311042207C05}" destId="{D1D20910-888C-4B7D-8B27-338773ABCEB0}" srcOrd="2" destOrd="0" parTransId="{B0825696-7395-4ABC-848D-62991EAE5827}" sibTransId="{3AEF9307-0D74-4ED9-B3D0-FCF3AC80600D}"/>
    <dgm:cxn modelId="{2F84F568-F504-4CF3-8705-0366F71B1763}" type="presOf" srcId="{F94CBC77-6CF8-4A47-A9CB-FB517CF96620}" destId="{22A7693E-936D-48C5-8D7F-E191D6B538AB}" srcOrd="0" destOrd="0" presId="urn:microsoft.com/office/officeart/2008/layout/VerticalCurvedList"/>
    <dgm:cxn modelId="{7F364C4D-7443-40F0-A448-CBB82538F97C}" type="presOf" srcId="{0499611E-0E97-4F67-91AE-E35A0D17AC04}" destId="{475E53E8-4626-4403-BFDB-CF79ED2B7BCB}" srcOrd="0" destOrd="0" presId="urn:microsoft.com/office/officeart/2008/layout/VerticalCurvedList"/>
    <dgm:cxn modelId="{FD984A20-A9C4-474D-B50E-BD09348061AF}" type="presOf" srcId="{DDDA3728-0CC6-45C2-80E4-311042207C05}" destId="{642FDC83-E82B-4A53-AAF0-5DB073C006EB}" srcOrd="0" destOrd="0" presId="urn:microsoft.com/office/officeart/2008/layout/VerticalCurvedList"/>
    <dgm:cxn modelId="{4DB301E6-5690-459D-BDF5-C6CBD4DA0A7C}" type="presOf" srcId="{4B9AAB24-B9AD-402F-B641-0ADD56E26253}" destId="{F54BE198-A334-4BA6-8DA6-962002CB0F5C}" srcOrd="0" destOrd="0" presId="urn:microsoft.com/office/officeart/2008/layout/VerticalCurvedList"/>
    <dgm:cxn modelId="{10CE586F-A231-492F-997A-754507B5DDD1}" srcId="{DDDA3728-0CC6-45C2-80E4-311042207C05}" destId="{4B9AAB24-B9AD-402F-B641-0ADD56E26253}" srcOrd="0" destOrd="0" parTransId="{658B889C-F901-4465-8227-DA98F5CCE940}" sibTransId="{0499611E-0E97-4F67-91AE-E35A0D17AC04}"/>
    <dgm:cxn modelId="{2C2BD7A9-27FE-4F8A-8F01-4516144F90A9}" type="presOf" srcId="{D1D20910-888C-4B7D-8B27-338773ABCEB0}" destId="{9C1DE93C-6162-43C8-B59B-DD786A51DD40}" srcOrd="0" destOrd="0" presId="urn:microsoft.com/office/officeart/2008/layout/VerticalCurvedList"/>
    <dgm:cxn modelId="{C36EFB88-7924-4A2D-8924-D321E0F47D06}" type="presParOf" srcId="{642FDC83-E82B-4A53-AAF0-5DB073C006EB}" destId="{59347486-6575-448F-84B5-AE7E53BC6B9A}" srcOrd="0" destOrd="0" presId="urn:microsoft.com/office/officeart/2008/layout/VerticalCurvedList"/>
    <dgm:cxn modelId="{6570F657-73FF-4269-9537-24C29BB6EEE7}" type="presParOf" srcId="{59347486-6575-448F-84B5-AE7E53BC6B9A}" destId="{C12DD0C7-8DB3-46DA-9E31-571698123263}" srcOrd="0" destOrd="0" presId="urn:microsoft.com/office/officeart/2008/layout/VerticalCurvedList"/>
    <dgm:cxn modelId="{744573EC-FA6D-489C-AE16-7FEF08DF368D}" type="presParOf" srcId="{C12DD0C7-8DB3-46DA-9E31-571698123263}" destId="{A5454EEC-C5EE-4C71-889D-4E07F63E4D66}" srcOrd="0" destOrd="0" presId="urn:microsoft.com/office/officeart/2008/layout/VerticalCurvedList"/>
    <dgm:cxn modelId="{EF38DB07-5D54-4FB5-9BC3-9F042C138455}" type="presParOf" srcId="{C12DD0C7-8DB3-46DA-9E31-571698123263}" destId="{475E53E8-4626-4403-BFDB-CF79ED2B7BCB}" srcOrd="1" destOrd="0" presId="urn:microsoft.com/office/officeart/2008/layout/VerticalCurvedList"/>
    <dgm:cxn modelId="{185786C3-BE7D-4B3B-87D6-15C9EB6DD20D}" type="presParOf" srcId="{C12DD0C7-8DB3-46DA-9E31-571698123263}" destId="{877831B3-A80D-4E0D-8DA0-03BB93EDD0C1}" srcOrd="2" destOrd="0" presId="urn:microsoft.com/office/officeart/2008/layout/VerticalCurvedList"/>
    <dgm:cxn modelId="{A15C66DA-A80A-4A7E-AD32-F5487B408F88}" type="presParOf" srcId="{C12DD0C7-8DB3-46DA-9E31-571698123263}" destId="{E8386840-6CFA-459F-AFD0-A444D3709BDE}" srcOrd="3" destOrd="0" presId="urn:microsoft.com/office/officeart/2008/layout/VerticalCurvedList"/>
    <dgm:cxn modelId="{ACA16E97-BC2B-4329-B5D2-B6165E014BC0}" type="presParOf" srcId="{59347486-6575-448F-84B5-AE7E53BC6B9A}" destId="{F54BE198-A334-4BA6-8DA6-962002CB0F5C}" srcOrd="1" destOrd="0" presId="urn:microsoft.com/office/officeart/2008/layout/VerticalCurvedList"/>
    <dgm:cxn modelId="{F340082C-5388-4CE7-9A5D-7F9606828252}" type="presParOf" srcId="{59347486-6575-448F-84B5-AE7E53BC6B9A}" destId="{DCA13D7D-85F1-4FBB-9801-29828F805D58}" srcOrd="2" destOrd="0" presId="urn:microsoft.com/office/officeart/2008/layout/VerticalCurvedList"/>
    <dgm:cxn modelId="{B3E723FE-3EE6-48DB-9C56-F6A7B1315760}" type="presParOf" srcId="{DCA13D7D-85F1-4FBB-9801-29828F805D58}" destId="{CE6BFF82-A7C8-4107-B901-CF3D6004B77B}" srcOrd="0" destOrd="0" presId="urn:microsoft.com/office/officeart/2008/layout/VerticalCurvedList"/>
    <dgm:cxn modelId="{046CC7E4-FC3F-42D4-BB71-CF2D6FA89B31}" type="presParOf" srcId="{59347486-6575-448F-84B5-AE7E53BC6B9A}" destId="{22A7693E-936D-48C5-8D7F-E191D6B538AB}" srcOrd="3" destOrd="0" presId="urn:microsoft.com/office/officeart/2008/layout/VerticalCurvedList"/>
    <dgm:cxn modelId="{6C295540-DFC4-4F9C-A6D5-A9DC222BCB2D}" type="presParOf" srcId="{59347486-6575-448F-84B5-AE7E53BC6B9A}" destId="{27C2975E-B0EE-43FF-9A78-2BC100545DE6}" srcOrd="4" destOrd="0" presId="urn:microsoft.com/office/officeart/2008/layout/VerticalCurvedList"/>
    <dgm:cxn modelId="{83667AE4-2FA7-4965-AF40-8AD1F06E86D2}" type="presParOf" srcId="{27C2975E-B0EE-43FF-9A78-2BC100545DE6}" destId="{C832A24D-7E98-4286-AC7F-219055DD29CE}" srcOrd="0" destOrd="0" presId="urn:microsoft.com/office/officeart/2008/layout/VerticalCurvedList"/>
    <dgm:cxn modelId="{260E123F-EEA0-4282-949E-6DD9094E7B07}" type="presParOf" srcId="{59347486-6575-448F-84B5-AE7E53BC6B9A}" destId="{9C1DE93C-6162-43C8-B59B-DD786A51DD40}" srcOrd="5" destOrd="0" presId="urn:microsoft.com/office/officeart/2008/layout/VerticalCurvedList"/>
    <dgm:cxn modelId="{B03B9E47-66BE-4218-BBA0-E7E61B19FA7B}" type="presParOf" srcId="{59347486-6575-448F-84B5-AE7E53BC6B9A}" destId="{42B00AF4-8119-4DC8-8848-345A1A9B6608}" srcOrd="6" destOrd="0" presId="urn:microsoft.com/office/officeart/2008/layout/VerticalCurvedList"/>
    <dgm:cxn modelId="{AB5D70D0-B86F-4DA0-920B-C4A5FF1CBF73}" type="presParOf" srcId="{42B00AF4-8119-4DC8-8848-345A1A9B6608}" destId="{9E5C4A51-E485-4BCD-8F5F-92C736E78E2B}" srcOrd="0" destOrd="0" presId="urn:microsoft.com/office/officeart/2008/layout/VerticalCurve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461A3D1-13AF-4E42-8C9B-EC8EDD8BE1F9}" type="doc">
      <dgm:prSet loTypeId="urn:microsoft.com/office/officeart/2005/8/layout/vList2" loCatId="list" qsTypeId="urn:microsoft.com/office/officeart/2005/8/quickstyle/3d1" qsCatId="3D" csTypeId="urn:microsoft.com/office/officeart/2005/8/colors/colorful1#2" csCatId="colorful" phldr="1"/>
      <dgm:spPr/>
      <dgm:t>
        <a:bodyPr/>
        <a:lstStyle/>
        <a:p>
          <a:endParaRPr lang="en-US"/>
        </a:p>
      </dgm:t>
    </dgm:pt>
    <dgm:pt modelId="{5F4C0461-0B43-4A0B-9719-2B0ADDF1211F}">
      <dgm:prSet/>
      <dgm:spPr/>
      <dgm:t>
        <a:bodyPr/>
        <a:lstStyle/>
        <a:p>
          <a:pPr rtl="0"/>
          <a:r>
            <a:rPr lang="en-US" b="1" baseline="0" dirty="0" smtClean="0">
              <a:solidFill>
                <a:schemeClr val="bg1"/>
              </a:solidFill>
            </a:rPr>
            <a:t>Educate members on what social justice is through broad communication efforts</a:t>
          </a:r>
          <a:endParaRPr lang="en-US" b="1" dirty="0">
            <a:solidFill>
              <a:schemeClr val="bg1"/>
            </a:solidFill>
          </a:endParaRPr>
        </a:p>
      </dgm:t>
    </dgm:pt>
    <dgm:pt modelId="{BF889BB7-A31A-4AA0-96D7-17877F916C23}" type="parTrans" cxnId="{0950DF3D-17C1-4297-A705-C2D4893747B9}">
      <dgm:prSet/>
      <dgm:spPr/>
      <dgm:t>
        <a:bodyPr/>
        <a:lstStyle/>
        <a:p>
          <a:endParaRPr lang="en-US"/>
        </a:p>
      </dgm:t>
    </dgm:pt>
    <dgm:pt modelId="{00CFF015-8128-4610-907B-D13AE02977BA}" type="sibTrans" cxnId="{0950DF3D-17C1-4297-A705-C2D4893747B9}">
      <dgm:prSet/>
      <dgm:spPr/>
      <dgm:t>
        <a:bodyPr/>
        <a:lstStyle/>
        <a:p>
          <a:endParaRPr lang="en-US"/>
        </a:p>
      </dgm:t>
    </dgm:pt>
    <dgm:pt modelId="{D857F241-86CC-48DD-BD8B-E47C3EBFBB47}">
      <dgm:prSet/>
      <dgm:spPr/>
      <dgm:t>
        <a:bodyPr/>
        <a:lstStyle/>
        <a:p>
          <a:pPr rtl="0"/>
          <a:r>
            <a:rPr lang="en-US" b="1" baseline="0" dirty="0" smtClean="0">
              <a:solidFill>
                <a:schemeClr val="bg1"/>
              </a:solidFill>
            </a:rPr>
            <a:t>Monthly articles to members on social justice issues</a:t>
          </a:r>
          <a:endParaRPr lang="en-US" dirty="0">
            <a:solidFill>
              <a:schemeClr val="bg1"/>
            </a:solidFill>
          </a:endParaRPr>
        </a:p>
      </dgm:t>
    </dgm:pt>
    <dgm:pt modelId="{1180F9B7-6F1E-4FF1-89BD-5D416FF286D4}" type="parTrans" cxnId="{041678C8-3786-4DA8-B8DA-937DC117E34E}">
      <dgm:prSet/>
      <dgm:spPr/>
      <dgm:t>
        <a:bodyPr/>
        <a:lstStyle/>
        <a:p>
          <a:endParaRPr lang="en-US"/>
        </a:p>
      </dgm:t>
    </dgm:pt>
    <dgm:pt modelId="{3A69FEF8-C9DB-4332-B1C2-D603F36CA40F}" type="sibTrans" cxnId="{041678C8-3786-4DA8-B8DA-937DC117E34E}">
      <dgm:prSet/>
      <dgm:spPr/>
      <dgm:t>
        <a:bodyPr/>
        <a:lstStyle/>
        <a:p>
          <a:endParaRPr lang="en-US"/>
        </a:p>
      </dgm:t>
    </dgm:pt>
    <dgm:pt modelId="{E08F75CE-0C1F-4F7B-9F2D-01B24FD6297E}">
      <dgm:prSet/>
      <dgm:spPr/>
      <dgm:t>
        <a:bodyPr/>
        <a:lstStyle/>
        <a:p>
          <a:pPr rtl="0"/>
          <a:r>
            <a:rPr lang="en-US" b="1" baseline="0" dirty="0" smtClean="0">
              <a:solidFill>
                <a:schemeClr val="bg1"/>
              </a:solidFill>
            </a:rPr>
            <a:t>Develop professional development training on cultural competencies</a:t>
          </a:r>
          <a:endParaRPr lang="en-US" b="1" dirty="0">
            <a:solidFill>
              <a:schemeClr val="bg1"/>
            </a:solidFill>
          </a:endParaRPr>
        </a:p>
      </dgm:t>
    </dgm:pt>
    <dgm:pt modelId="{222A2ED9-8486-4B9B-AC6F-46CBFA81B688}" type="parTrans" cxnId="{19AC0E75-7369-420E-A617-D17C2E02D9BF}">
      <dgm:prSet/>
      <dgm:spPr/>
      <dgm:t>
        <a:bodyPr/>
        <a:lstStyle/>
        <a:p>
          <a:endParaRPr lang="en-US"/>
        </a:p>
      </dgm:t>
    </dgm:pt>
    <dgm:pt modelId="{018AE8A5-0D9C-4D00-8CD6-C79B3CDCAD6C}" type="sibTrans" cxnId="{19AC0E75-7369-420E-A617-D17C2E02D9BF}">
      <dgm:prSet/>
      <dgm:spPr/>
      <dgm:t>
        <a:bodyPr/>
        <a:lstStyle/>
        <a:p>
          <a:endParaRPr lang="en-US"/>
        </a:p>
      </dgm:t>
    </dgm:pt>
    <dgm:pt modelId="{F84AF2D3-F41A-4412-98AE-AE5A754EEE6B}">
      <dgm:prSet/>
      <dgm:spPr/>
      <dgm:t>
        <a:bodyPr/>
        <a:lstStyle/>
        <a:p>
          <a:pPr rtl="0"/>
          <a:r>
            <a:rPr lang="en-US" b="1" dirty="0" smtClean="0">
              <a:solidFill>
                <a:schemeClr val="bg1"/>
              </a:solidFill>
            </a:rPr>
            <a:t>Build relationships with existing social justice organizations and develop an action plan on building level to address social justice</a:t>
          </a:r>
          <a:endParaRPr lang="en-US" b="1" dirty="0">
            <a:solidFill>
              <a:schemeClr val="bg1"/>
            </a:solidFill>
          </a:endParaRPr>
        </a:p>
      </dgm:t>
    </dgm:pt>
    <dgm:pt modelId="{084BEADB-2BA6-46F0-BB7B-A52C8652E74E}" type="parTrans" cxnId="{8A75A525-D4A6-4518-862E-726CC71AB5A0}">
      <dgm:prSet/>
      <dgm:spPr/>
      <dgm:t>
        <a:bodyPr/>
        <a:lstStyle/>
        <a:p>
          <a:endParaRPr lang="en-US"/>
        </a:p>
      </dgm:t>
    </dgm:pt>
    <dgm:pt modelId="{523C98DA-677A-485F-A906-90F36AC9FAED}" type="sibTrans" cxnId="{8A75A525-D4A6-4518-862E-726CC71AB5A0}">
      <dgm:prSet/>
      <dgm:spPr/>
      <dgm:t>
        <a:bodyPr/>
        <a:lstStyle/>
        <a:p>
          <a:endParaRPr lang="en-US"/>
        </a:p>
      </dgm:t>
    </dgm:pt>
    <dgm:pt modelId="{F2C32039-2023-4C29-9C34-B3A760325010}">
      <dgm:prSet/>
      <dgm:spPr/>
      <dgm:t>
        <a:bodyPr/>
        <a:lstStyle/>
        <a:p>
          <a:pPr rtl="0"/>
          <a:r>
            <a:rPr lang="en-US" b="1" baseline="0" dirty="0" smtClean="0">
              <a:solidFill>
                <a:schemeClr val="bg1"/>
              </a:solidFill>
            </a:rPr>
            <a:t>Create opportunities to participate in community based cultural events</a:t>
          </a:r>
          <a:r>
            <a:rPr lang="en-US" baseline="0" dirty="0" smtClean="0"/>
            <a:t>	</a:t>
          </a:r>
          <a:endParaRPr lang="en-US" dirty="0"/>
        </a:p>
      </dgm:t>
    </dgm:pt>
    <dgm:pt modelId="{A4952722-CA58-4845-961E-B75952F83E6E}" type="parTrans" cxnId="{223D7C57-5EA8-44A2-AC76-C86B3AA0732F}">
      <dgm:prSet/>
      <dgm:spPr/>
      <dgm:t>
        <a:bodyPr/>
        <a:lstStyle/>
        <a:p>
          <a:endParaRPr lang="en-US"/>
        </a:p>
      </dgm:t>
    </dgm:pt>
    <dgm:pt modelId="{74CD1913-09CD-4613-B621-2B2BDD741118}" type="sibTrans" cxnId="{223D7C57-5EA8-44A2-AC76-C86B3AA0732F}">
      <dgm:prSet/>
      <dgm:spPr/>
      <dgm:t>
        <a:bodyPr/>
        <a:lstStyle/>
        <a:p>
          <a:endParaRPr lang="en-US"/>
        </a:p>
      </dgm:t>
    </dgm:pt>
    <dgm:pt modelId="{BEB5D9ED-0C12-4745-B7F1-8243B1AEED51}">
      <dgm:prSet/>
      <dgm:spPr/>
      <dgm:t>
        <a:bodyPr/>
        <a:lstStyle/>
        <a:p>
          <a:pPr rtl="0"/>
          <a:r>
            <a:rPr lang="en-US" b="1" baseline="0" dirty="0" smtClean="0">
              <a:solidFill>
                <a:schemeClr val="bg1"/>
              </a:solidFill>
            </a:rPr>
            <a:t>Realign and legitimize the EMAC and HCR</a:t>
          </a:r>
          <a:endParaRPr lang="en-US" b="1" dirty="0">
            <a:solidFill>
              <a:schemeClr val="bg1"/>
            </a:solidFill>
          </a:endParaRPr>
        </a:p>
      </dgm:t>
    </dgm:pt>
    <dgm:pt modelId="{773EFE5A-951A-4E33-BB83-D29E0D34EBF6}" type="parTrans" cxnId="{CB361CF9-B60E-4D56-B5D8-6A10DE3886AB}">
      <dgm:prSet/>
      <dgm:spPr/>
      <dgm:t>
        <a:bodyPr/>
        <a:lstStyle/>
        <a:p>
          <a:endParaRPr lang="en-US"/>
        </a:p>
      </dgm:t>
    </dgm:pt>
    <dgm:pt modelId="{25A80E99-DC8E-4921-8879-40238CFB242B}" type="sibTrans" cxnId="{CB361CF9-B60E-4D56-B5D8-6A10DE3886AB}">
      <dgm:prSet/>
      <dgm:spPr/>
      <dgm:t>
        <a:bodyPr/>
        <a:lstStyle/>
        <a:p>
          <a:endParaRPr lang="en-US"/>
        </a:p>
      </dgm:t>
    </dgm:pt>
    <dgm:pt modelId="{DF764542-96DE-4DCF-AF52-036BE08D74EF}">
      <dgm:prSet/>
      <dgm:spPr/>
      <dgm:t>
        <a:bodyPr/>
        <a:lstStyle/>
        <a:p>
          <a:pPr rtl="0"/>
          <a:r>
            <a:rPr lang="en-US" b="1" dirty="0" smtClean="0">
              <a:solidFill>
                <a:schemeClr val="bg1"/>
              </a:solidFill>
            </a:rPr>
            <a:t>Social Justice Day</a:t>
          </a:r>
          <a:endParaRPr lang="en-US" b="1" dirty="0">
            <a:solidFill>
              <a:schemeClr val="bg1"/>
            </a:solidFill>
          </a:endParaRPr>
        </a:p>
      </dgm:t>
    </dgm:pt>
    <dgm:pt modelId="{690CE109-A93E-4F53-B8E5-997F6FB80B7C}" type="parTrans" cxnId="{878EA070-6DA6-430C-99E5-D5AA8288D505}">
      <dgm:prSet/>
      <dgm:spPr/>
      <dgm:t>
        <a:bodyPr/>
        <a:lstStyle/>
        <a:p>
          <a:endParaRPr lang="en-US"/>
        </a:p>
      </dgm:t>
    </dgm:pt>
    <dgm:pt modelId="{F1EF47DD-7964-436D-A6E5-675616625EA2}" type="sibTrans" cxnId="{878EA070-6DA6-430C-99E5-D5AA8288D505}">
      <dgm:prSet/>
      <dgm:spPr/>
      <dgm:t>
        <a:bodyPr/>
        <a:lstStyle/>
        <a:p>
          <a:endParaRPr lang="en-US"/>
        </a:p>
      </dgm:t>
    </dgm:pt>
    <dgm:pt modelId="{B0E2BFA8-2FA4-4EE3-8187-F9FE593A9C1F}">
      <dgm:prSet/>
      <dgm:spPr/>
      <dgm:t>
        <a:bodyPr/>
        <a:lstStyle/>
        <a:p>
          <a:pPr rtl="0"/>
          <a:r>
            <a:rPr lang="en-US" b="1" dirty="0" smtClean="0">
              <a:solidFill>
                <a:schemeClr val="bg1"/>
              </a:solidFill>
            </a:rPr>
            <a:t>Committee to organize groups for food banks, habitat for humanity, etc.  </a:t>
          </a:r>
          <a:endParaRPr lang="en-US" b="1" dirty="0">
            <a:solidFill>
              <a:schemeClr val="bg1"/>
            </a:solidFill>
          </a:endParaRPr>
        </a:p>
      </dgm:t>
    </dgm:pt>
    <dgm:pt modelId="{EBF71E3C-CE76-4C53-A48B-F23BE4C061A2}" type="parTrans" cxnId="{F6932048-9A3D-4715-AA40-0ADCA62A6A37}">
      <dgm:prSet/>
      <dgm:spPr/>
      <dgm:t>
        <a:bodyPr/>
        <a:lstStyle/>
        <a:p>
          <a:endParaRPr lang="en-US"/>
        </a:p>
      </dgm:t>
    </dgm:pt>
    <dgm:pt modelId="{601E16F3-84CE-4FD2-AE4A-66C4997459CD}" type="sibTrans" cxnId="{F6932048-9A3D-4715-AA40-0ADCA62A6A37}">
      <dgm:prSet/>
      <dgm:spPr/>
      <dgm:t>
        <a:bodyPr/>
        <a:lstStyle/>
        <a:p>
          <a:endParaRPr lang="en-US"/>
        </a:p>
      </dgm:t>
    </dgm:pt>
    <dgm:pt modelId="{708B87FF-A344-4809-A1BE-7FCE09D03494}" type="pres">
      <dgm:prSet presAssocID="{3461A3D1-13AF-4E42-8C9B-EC8EDD8BE1F9}" presName="linear" presStyleCnt="0">
        <dgm:presLayoutVars>
          <dgm:animLvl val="lvl"/>
          <dgm:resizeHandles val="exact"/>
        </dgm:presLayoutVars>
      </dgm:prSet>
      <dgm:spPr/>
      <dgm:t>
        <a:bodyPr/>
        <a:lstStyle/>
        <a:p>
          <a:endParaRPr lang="en-US"/>
        </a:p>
      </dgm:t>
    </dgm:pt>
    <dgm:pt modelId="{0D14F55B-11BD-4EC5-BA46-60C561852F6C}" type="pres">
      <dgm:prSet presAssocID="{5F4C0461-0B43-4A0B-9719-2B0ADDF1211F}" presName="parentText" presStyleLbl="node1" presStyleIdx="0" presStyleCnt="8">
        <dgm:presLayoutVars>
          <dgm:chMax val="0"/>
          <dgm:bulletEnabled val="1"/>
        </dgm:presLayoutVars>
      </dgm:prSet>
      <dgm:spPr/>
      <dgm:t>
        <a:bodyPr/>
        <a:lstStyle/>
        <a:p>
          <a:endParaRPr lang="en-US"/>
        </a:p>
      </dgm:t>
    </dgm:pt>
    <dgm:pt modelId="{00B185E5-8EDB-4755-9E06-770DB74F1677}" type="pres">
      <dgm:prSet presAssocID="{00CFF015-8128-4610-907B-D13AE02977BA}" presName="spacer" presStyleCnt="0"/>
      <dgm:spPr/>
    </dgm:pt>
    <dgm:pt modelId="{92ADE071-D42C-4F16-BD3A-F58CAD273457}" type="pres">
      <dgm:prSet presAssocID="{D857F241-86CC-48DD-BD8B-E47C3EBFBB47}" presName="parentText" presStyleLbl="node1" presStyleIdx="1" presStyleCnt="8">
        <dgm:presLayoutVars>
          <dgm:chMax val="0"/>
          <dgm:bulletEnabled val="1"/>
        </dgm:presLayoutVars>
      </dgm:prSet>
      <dgm:spPr/>
      <dgm:t>
        <a:bodyPr/>
        <a:lstStyle/>
        <a:p>
          <a:endParaRPr lang="en-US"/>
        </a:p>
      </dgm:t>
    </dgm:pt>
    <dgm:pt modelId="{6F26FF31-B078-4AF9-9278-D0FFC743EA9D}" type="pres">
      <dgm:prSet presAssocID="{3A69FEF8-C9DB-4332-B1C2-D603F36CA40F}" presName="spacer" presStyleCnt="0"/>
      <dgm:spPr/>
    </dgm:pt>
    <dgm:pt modelId="{29C7D9A9-BFA4-4129-B430-E2F1BEA95963}" type="pres">
      <dgm:prSet presAssocID="{E08F75CE-0C1F-4F7B-9F2D-01B24FD6297E}" presName="parentText" presStyleLbl="node1" presStyleIdx="2" presStyleCnt="8">
        <dgm:presLayoutVars>
          <dgm:chMax val="0"/>
          <dgm:bulletEnabled val="1"/>
        </dgm:presLayoutVars>
      </dgm:prSet>
      <dgm:spPr/>
      <dgm:t>
        <a:bodyPr/>
        <a:lstStyle/>
        <a:p>
          <a:endParaRPr lang="en-US"/>
        </a:p>
      </dgm:t>
    </dgm:pt>
    <dgm:pt modelId="{D08BF540-A5BE-4F6B-8EAE-601C7D3CF904}" type="pres">
      <dgm:prSet presAssocID="{018AE8A5-0D9C-4D00-8CD6-C79B3CDCAD6C}" presName="spacer" presStyleCnt="0"/>
      <dgm:spPr/>
    </dgm:pt>
    <dgm:pt modelId="{C0221F98-D08E-4873-8BF2-B055570D942F}" type="pres">
      <dgm:prSet presAssocID="{F84AF2D3-F41A-4412-98AE-AE5A754EEE6B}" presName="parentText" presStyleLbl="node1" presStyleIdx="3" presStyleCnt="8">
        <dgm:presLayoutVars>
          <dgm:chMax val="0"/>
          <dgm:bulletEnabled val="1"/>
        </dgm:presLayoutVars>
      </dgm:prSet>
      <dgm:spPr/>
      <dgm:t>
        <a:bodyPr/>
        <a:lstStyle/>
        <a:p>
          <a:endParaRPr lang="en-US"/>
        </a:p>
      </dgm:t>
    </dgm:pt>
    <dgm:pt modelId="{D54713D9-75DF-4061-876C-2356E513D682}" type="pres">
      <dgm:prSet presAssocID="{523C98DA-677A-485F-A906-90F36AC9FAED}" presName="spacer" presStyleCnt="0"/>
      <dgm:spPr/>
    </dgm:pt>
    <dgm:pt modelId="{1B55C623-8FE5-4F96-B334-0C3243E83A47}" type="pres">
      <dgm:prSet presAssocID="{F2C32039-2023-4C29-9C34-B3A760325010}" presName="parentText" presStyleLbl="node1" presStyleIdx="4" presStyleCnt="8">
        <dgm:presLayoutVars>
          <dgm:chMax val="0"/>
          <dgm:bulletEnabled val="1"/>
        </dgm:presLayoutVars>
      </dgm:prSet>
      <dgm:spPr/>
      <dgm:t>
        <a:bodyPr/>
        <a:lstStyle/>
        <a:p>
          <a:endParaRPr lang="en-US"/>
        </a:p>
      </dgm:t>
    </dgm:pt>
    <dgm:pt modelId="{39CABC33-39BE-4DC7-AAA3-82C6FF5DE524}" type="pres">
      <dgm:prSet presAssocID="{74CD1913-09CD-4613-B621-2B2BDD741118}" presName="spacer" presStyleCnt="0"/>
      <dgm:spPr/>
    </dgm:pt>
    <dgm:pt modelId="{2A9007C8-358D-42F1-949A-EFD224A94B38}" type="pres">
      <dgm:prSet presAssocID="{BEB5D9ED-0C12-4745-B7F1-8243B1AEED51}" presName="parentText" presStyleLbl="node1" presStyleIdx="5" presStyleCnt="8">
        <dgm:presLayoutVars>
          <dgm:chMax val="0"/>
          <dgm:bulletEnabled val="1"/>
        </dgm:presLayoutVars>
      </dgm:prSet>
      <dgm:spPr/>
      <dgm:t>
        <a:bodyPr/>
        <a:lstStyle/>
        <a:p>
          <a:endParaRPr lang="en-US"/>
        </a:p>
      </dgm:t>
    </dgm:pt>
    <dgm:pt modelId="{14063B2C-BBCF-4E3B-823C-D8B2B3C5C780}" type="pres">
      <dgm:prSet presAssocID="{25A80E99-DC8E-4921-8879-40238CFB242B}" presName="spacer" presStyleCnt="0"/>
      <dgm:spPr/>
    </dgm:pt>
    <dgm:pt modelId="{6449F9CD-4959-4FFA-9BBE-DBDC96984106}" type="pres">
      <dgm:prSet presAssocID="{DF764542-96DE-4DCF-AF52-036BE08D74EF}" presName="parentText" presStyleLbl="node1" presStyleIdx="6" presStyleCnt="8" custLinFactNeighborY="77437">
        <dgm:presLayoutVars>
          <dgm:chMax val="0"/>
          <dgm:bulletEnabled val="1"/>
        </dgm:presLayoutVars>
      </dgm:prSet>
      <dgm:spPr/>
      <dgm:t>
        <a:bodyPr/>
        <a:lstStyle/>
        <a:p>
          <a:endParaRPr lang="en-US"/>
        </a:p>
      </dgm:t>
    </dgm:pt>
    <dgm:pt modelId="{C3EF81C6-F040-4544-AC45-AC395ED1EC51}" type="pres">
      <dgm:prSet presAssocID="{F1EF47DD-7964-436D-A6E5-675616625EA2}" presName="spacer" presStyleCnt="0"/>
      <dgm:spPr/>
    </dgm:pt>
    <dgm:pt modelId="{C12F42CA-D818-46E8-9514-88875CDC9A7E}" type="pres">
      <dgm:prSet presAssocID="{B0E2BFA8-2FA4-4EE3-8187-F9FE593A9C1F}" presName="parentText" presStyleLbl="node1" presStyleIdx="7" presStyleCnt="8">
        <dgm:presLayoutVars>
          <dgm:chMax val="0"/>
          <dgm:bulletEnabled val="1"/>
        </dgm:presLayoutVars>
      </dgm:prSet>
      <dgm:spPr/>
      <dgm:t>
        <a:bodyPr/>
        <a:lstStyle/>
        <a:p>
          <a:endParaRPr lang="en-US"/>
        </a:p>
      </dgm:t>
    </dgm:pt>
  </dgm:ptLst>
  <dgm:cxnLst>
    <dgm:cxn modelId="{F4CE91F6-1AC5-4270-B074-958A616D36E5}" type="presOf" srcId="{F84AF2D3-F41A-4412-98AE-AE5A754EEE6B}" destId="{C0221F98-D08E-4873-8BF2-B055570D942F}" srcOrd="0" destOrd="0" presId="urn:microsoft.com/office/officeart/2005/8/layout/vList2"/>
    <dgm:cxn modelId="{5723E2E6-0D3B-4836-9062-C93D94ACC2BB}" type="presOf" srcId="{3461A3D1-13AF-4E42-8C9B-EC8EDD8BE1F9}" destId="{708B87FF-A344-4809-A1BE-7FCE09D03494}" srcOrd="0" destOrd="0" presId="urn:microsoft.com/office/officeart/2005/8/layout/vList2"/>
    <dgm:cxn modelId="{F6932048-9A3D-4715-AA40-0ADCA62A6A37}" srcId="{3461A3D1-13AF-4E42-8C9B-EC8EDD8BE1F9}" destId="{B0E2BFA8-2FA4-4EE3-8187-F9FE593A9C1F}" srcOrd="7" destOrd="0" parTransId="{EBF71E3C-CE76-4C53-A48B-F23BE4C061A2}" sibTransId="{601E16F3-84CE-4FD2-AE4A-66C4997459CD}"/>
    <dgm:cxn modelId="{61C982DF-7FCF-4502-B6EF-16A94EF26AD8}" type="presOf" srcId="{DF764542-96DE-4DCF-AF52-036BE08D74EF}" destId="{6449F9CD-4959-4FFA-9BBE-DBDC96984106}" srcOrd="0" destOrd="0" presId="urn:microsoft.com/office/officeart/2005/8/layout/vList2"/>
    <dgm:cxn modelId="{C5429157-4C21-4867-B48D-A00429E807EF}" type="presOf" srcId="{D857F241-86CC-48DD-BD8B-E47C3EBFBB47}" destId="{92ADE071-D42C-4F16-BD3A-F58CAD273457}" srcOrd="0" destOrd="0" presId="urn:microsoft.com/office/officeart/2005/8/layout/vList2"/>
    <dgm:cxn modelId="{041678C8-3786-4DA8-B8DA-937DC117E34E}" srcId="{3461A3D1-13AF-4E42-8C9B-EC8EDD8BE1F9}" destId="{D857F241-86CC-48DD-BD8B-E47C3EBFBB47}" srcOrd="1" destOrd="0" parTransId="{1180F9B7-6F1E-4FF1-89BD-5D416FF286D4}" sibTransId="{3A69FEF8-C9DB-4332-B1C2-D603F36CA40F}"/>
    <dgm:cxn modelId="{8A75A525-D4A6-4518-862E-726CC71AB5A0}" srcId="{3461A3D1-13AF-4E42-8C9B-EC8EDD8BE1F9}" destId="{F84AF2D3-F41A-4412-98AE-AE5A754EEE6B}" srcOrd="3" destOrd="0" parTransId="{084BEADB-2BA6-46F0-BB7B-A52C8652E74E}" sibTransId="{523C98DA-677A-485F-A906-90F36AC9FAED}"/>
    <dgm:cxn modelId="{223D7C57-5EA8-44A2-AC76-C86B3AA0732F}" srcId="{3461A3D1-13AF-4E42-8C9B-EC8EDD8BE1F9}" destId="{F2C32039-2023-4C29-9C34-B3A760325010}" srcOrd="4" destOrd="0" parTransId="{A4952722-CA58-4845-961E-B75952F83E6E}" sibTransId="{74CD1913-09CD-4613-B621-2B2BDD741118}"/>
    <dgm:cxn modelId="{9FCD1C69-DCC5-441F-9232-E075896402FF}" type="presOf" srcId="{E08F75CE-0C1F-4F7B-9F2D-01B24FD6297E}" destId="{29C7D9A9-BFA4-4129-B430-E2F1BEA95963}" srcOrd="0" destOrd="0" presId="urn:microsoft.com/office/officeart/2005/8/layout/vList2"/>
    <dgm:cxn modelId="{4629DCE2-BA22-4DA1-9C59-98B64CF723AB}" type="presOf" srcId="{5F4C0461-0B43-4A0B-9719-2B0ADDF1211F}" destId="{0D14F55B-11BD-4EC5-BA46-60C561852F6C}" srcOrd="0" destOrd="0" presId="urn:microsoft.com/office/officeart/2005/8/layout/vList2"/>
    <dgm:cxn modelId="{0950DF3D-17C1-4297-A705-C2D4893747B9}" srcId="{3461A3D1-13AF-4E42-8C9B-EC8EDD8BE1F9}" destId="{5F4C0461-0B43-4A0B-9719-2B0ADDF1211F}" srcOrd="0" destOrd="0" parTransId="{BF889BB7-A31A-4AA0-96D7-17877F916C23}" sibTransId="{00CFF015-8128-4610-907B-D13AE02977BA}"/>
    <dgm:cxn modelId="{55A7CA71-DE60-40F7-B758-52AAE5C40075}" type="presOf" srcId="{B0E2BFA8-2FA4-4EE3-8187-F9FE593A9C1F}" destId="{C12F42CA-D818-46E8-9514-88875CDC9A7E}" srcOrd="0" destOrd="0" presId="urn:microsoft.com/office/officeart/2005/8/layout/vList2"/>
    <dgm:cxn modelId="{19AC0E75-7369-420E-A617-D17C2E02D9BF}" srcId="{3461A3D1-13AF-4E42-8C9B-EC8EDD8BE1F9}" destId="{E08F75CE-0C1F-4F7B-9F2D-01B24FD6297E}" srcOrd="2" destOrd="0" parTransId="{222A2ED9-8486-4B9B-AC6F-46CBFA81B688}" sibTransId="{018AE8A5-0D9C-4D00-8CD6-C79B3CDCAD6C}"/>
    <dgm:cxn modelId="{878EA070-6DA6-430C-99E5-D5AA8288D505}" srcId="{3461A3D1-13AF-4E42-8C9B-EC8EDD8BE1F9}" destId="{DF764542-96DE-4DCF-AF52-036BE08D74EF}" srcOrd="6" destOrd="0" parTransId="{690CE109-A93E-4F53-B8E5-997F6FB80B7C}" sibTransId="{F1EF47DD-7964-436D-A6E5-675616625EA2}"/>
    <dgm:cxn modelId="{B324B033-8B19-4B15-A97D-AB19E70FA739}" type="presOf" srcId="{BEB5D9ED-0C12-4745-B7F1-8243B1AEED51}" destId="{2A9007C8-358D-42F1-949A-EFD224A94B38}" srcOrd="0" destOrd="0" presId="urn:microsoft.com/office/officeart/2005/8/layout/vList2"/>
    <dgm:cxn modelId="{CB361CF9-B60E-4D56-B5D8-6A10DE3886AB}" srcId="{3461A3D1-13AF-4E42-8C9B-EC8EDD8BE1F9}" destId="{BEB5D9ED-0C12-4745-B7F1-8243B1AEED51}" srcOrd="5" destOrd="0" parTransId="{773EFE5A-951A-4E33-BB83-D29E0D34EBF6}" sibTransId="{25A80E99-DC8E-4921-8879-40238CFB242B}"/>
    <dgm:cxn modelId="{A36B54F1-9C65-4C05-A245-6A8EBA150108}" type="presOf" srcId="{F2C32039-2023-4C29-9C34-B3A760325010}" destId="{1B55C623-8FE5-4F96-B334-0C3243E83A47}" srcOrd="0" destOrd="0" presId="urn:microsoft.com/office/officeart/2005/8/layout/vList2"/>
    <dgm:cxn modelId="{42479FCC-A927-4CD9-9C63-DBE01B4FF5D6}" type="presParOf" srcId="{708B87FF-A344-4809-A1BE-7FCE09D03494}" destId="{0D14F55B-11BD-4EC5-BA46-60C561852F6C}" srcOrd="0" destOrd="0" presId="urn:microsoft.com/office/officeart/2005/8/layout/vList2"/>
    <dgm:cxn modelId="{4086ED59-5BCC-4C0B-A7D0-C77408977726}" type="presParOf" srcId="{708B87FF-A344-4809-A1BE-7FCE09D03494}" destId="{00B185E5-8EDB-4755-9E06-770DB74F1677}" srcOrd="1" destOrd="0" presId="urn:microsoft.com/office/officeart/2005/8/layout/vList2"/>
    <dgm:cxn modelId="{192D4444-6B31-48C0-ADE7-659BBB003C4F}" type="presParOf" srcId="{708B87FF-A344-4809-A1BE-7FCE09D03494}" destId="{92ADE071-D42C-4F16-BD3A-F58CAD273457}" srcOrd="2" destOrd="0" presId="urn:microsoft.com/office/officeart/2005/8/layout/vList2"/>
    <dgm:cxn modelId="{8A8335DE-7144-4EB7-8471-9C4373D8F019}" type="presParOf" srcId="{708B87FF-A344-4809-A1BE-7FCE09D03494}" destId="{6F26FF31-B078-4AF9-9278-D0FFC743EA9D}" srcOrd="3" destOrd="0" presId="urn:microsoft.com/office/officeart/2005/8/layout/vList2"/>
    <dgm:cxn modelId="{77D47350-74CA-41DA-B143-67F855BA5E38}" type="presParOf" srcId="{708B87FF-A344-4809-A1BE-7FCE09D03494}" destId="{29C7D9A9-BFA4-4129-B430-E2F1BEA95963}" srcOrd="4" destOrd="0" presId="urn:microsoft.com/office/officeart/2005/8/layout/vList2"/>
    <dgm:cxn modelId="{A575E156-6B5F-4B94-8DCA-1A02F4BB03D4}" type="presParOf" srcId="{708B87FF-A344-4809-A1BE-7FCE09D03494}" destId="{D08BF540-A5BE-4F6B-8EAE-601C7D3CF904}" srcOrd="5" destOrd="0" presId="urn:microsoft.com/office/officeart/2005/8/layout/vList2"/>
    <dgm:cxn modelId="{AF294823-243A-48A0-AA24-612A79682DE2}" type="presParOf" srcId="{708B87FF-A344-4809-A1BE-7FCE09D03494}" destId="{C0221F98-D08E-4873-8BF2-B055570D942F}" srcOrd="6" destOrd="0" presId="urn:microsoft.com/office/officeart/2005/8/layout/vList2"/>
    <dgm:cxn modelId="{20644F84-1CA5-4DE7-B5C2-B7A5C54F93C3}" type="presParOf" srcId="{708B87FF-A344-4809-A1BE-7FCE09D03494}" destId="{D54713D9-75DF-4061-876C-2356E513D682}" srcOrd="7" destOrd="0" presId="urn:microsoft.com/office/officeart/2005/8/layout/vList2"/>
    <dgm:cxn modelId="{87FCF693-602D-4996-96E0-D6C8FD545673}" type="presParOf" srcId="{708B87FF-A344-4809-A1BE-7FCE09D03494}" destId="{1B55C623-8FE5-4F96-B334-0C3243E83A47}" srcOrd="8" destOrd="0" presId="urn:microsoft.com/office/officeart/2005/8/layout/vList2"/>
    <dgm:cxn modelId="{0DB6947D-30EB-4394-9AC1-047BD7841A35}" type="presParOf" srcId="{708B87FF-A344-4809-A1BE-7FCE09D03494}" destId="{39CABC33-39BE-4DC7-AAA3-82C6FF5DE524}" srcOrd="9" destOrd="0" presId="urn:microsoft.com/office/officeart/2005/8/layout/vList2"/>
    <dgm:cxn modelId="{EBA1EA54-5CCE-4710-B9D9-85460EBC5843}" type="presParOf" srcId="{708B87FF-A344-4809-A1BE-7FCE09D03494}" destId="{2A9007C8-358D-42F1-949A-EFD224A94B38}" srcOrd="10" destOrd="0" presId="urn:microsoft.com/office/officeart/2005/8/layout/vList2"/>
    <dgm:cxn modelId="{BFCB2F92-2A20-4A66-83DC-B693F7ED3AE0}" type="presParOf" srcId="{708B87FF-A344-4809-A1BE-7FCE09D03494}" destId="{14063B2C-BBCF-4E3B-823C-D8B2B3C5C780}" srcOrd="11" destOrd="0" presId="urn:microsoft.com/office/officeart/2005/8/layout/vList2"/>
    <dgm:cxn modelId="{9C9A628A-88CD-4EB8-B04C-F95DB94EF853}" type="presParOf" srcId="{708B87FF-A344-4809-A1BE-7FCE09D03494}" destId="{6449F9CD-4959-4FFA-9BBE-DBDC96984106}" srcOrd="12" destOrd="0" presId="urn:microsoft.com/office/officeart/2005/8/layout/vList2"/>
    <dgm:cxn modelId="{C57F43BC-B86D-4005-AC68-4684187303C8}" type="presParOf" srcId="{708B87FF-A344-4809-A1BE-7FCE09D03494}" destId="{C3EF81C6-F040-4544-AC45-AC395ED1EC51}" srcOrd="13" destOrd="0" presId="urn:microsoft.com/office/officeart/2005/8/layout/vList2"/>
    <dgm:cxn modelId="{3488E049-604F-47EF-881C-C39AC41E0206}" type="presParOf" srcId="{708B87FF-A344-4809-A1BE-7FCE09D03494}" destId="{C12F42CA-D818-46E8-9514-88875CDC9A7E}" srcOrd="1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59D0750-4FE4-4EF1-AAD3-C822057AACAE}">
      <dsp:nvSpPr>
        <dsp:cNvPr id="0" name=""/>
        <dsp:cNvSpPr/>
      </dsp:nvSpPr>
      <dsp:spPr>
        <a:xfrm>
          <a:off x="3869" y="0"/>
          <a:ext cx="7917060" cy="4876907"/>
        </a:xfrm>
        <a:prstGeom prst="roundRect">
          <a:avLst>
            <a:gd name="adj" fmla="val 10000"/>
          </a:avLst>
        </a:prstGeom>
        <a:solidFill>
          <a:schemeClr val="accent5">
            <a:tint val="40000"/>
            <a:hueOff val="0"/>
            <a:satOff val="0"/>
            <a:lumOff val="0"/>
            <a:alphaOff val="0"/>
          </a:schemeClr>
        </a:solidFill>
        <a:ln>
          <a:noFill/>
        </a:ln>
        <a:effectLst>
          <a:outerShdw blurRad="50800" dist="42924" dir="5400000" rotWithShape="0">
            <a:srgbClr val="000000">
              <a:alpha val="40000"/>
            </a:srgbClr>
          </a:outerShdw>
        </a:effectLst>
      </dsp:spPr>
      <dsp:style>
        <a:lnRef idx="0">
          <a:scrgbClr r="0" g="0" b="0"/>
        </a:lnRef>
        <a:fillRef idx="1">
          <a:scrgbClr r="0" g="0" b="0"/>
        </a:fillRef>
        <a:effectRef idx="2">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endParaRPr lang="en-US" sz="1300" kern="1200" dirty="0"/>
        </a:p>
      </dsp:txBody>
      <dsp:txXfrm>
        <a:off x="3869" y="0"/>
        <a:ext cx="7917060" cy="1463072"/>
      </dsp:txXfrm>
    </dsp:sp>
    <dsp:sp modelId="{B4B4AF7E-6667-4869-B241-FD37E3A5513F}">
      <dsp:nvSpPr>
        <dsp:cNvPr id="0" name=""/>
        <dsp:cNvSpPr/>
      </dsp:nvSpPr>
      <dsp:spPr>
        <a:xfrm>
          <a:off x="795575" y="343184"/>
          <a:ext cx="6333648" cy="564190"/>
        </a:xfrm>
        <a:prstGeom prst="roundRect">
          <a:avLst>
            <a:gd name="adj" fmla="val 10000"/>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6040" tIns="49530" rIns="66040" bIns="49530" numCol="1" spcCol="1270" anchor="ctr" anchorCtr="0">
          <a:noAutofit/>
        </a:bodyPr>
        <a:lstStyle/>
        <a:p>
          <a:pPr lvl="0" algn="l" defTabSz="1155700">
            <a:lnSpc>
              <a:spcPct val="90000"/>
            </a:lnSpc>
            <a:spcBef>
              <a:spcPct val="0"/>
            </a:spcBef>
            <a:spcAft>
              <a:spcPct val="35000"/>
            </a:spcAft>
          </a:pPr>
          <a:r>
            <a:rPr lang="en-US" sz="2600" b="1" kern="1200" dirty="0" smtClean="0">
              <a:solidFill>
                <a:schemeClr val="bg1"/>
              </a:solidFill>
            </a:rPr>
            <a:t>  </a:t>
          </a:r>
          <a:r>
            <a:rPr lang="en-US" sz="3200" b="1" kern="1200" dirty="0" smtClean="0">
              <a:solidFill>
                <a:schemeClr val="bg1"/>
              </a:solidFill>
            </a:rPr>
            <a:t>Communications</a:t>
          </a:r>
          <a:endParaRPr lang="en-US" sz="3200" b="1" kern="1200" dirty="0">
            <a:solidFill>
              <a:schemeClr val="bg1"/>
            </a:solidFill>
          </a:endParaRPr>
        </a:p>
      </dsp:txBody>
      <dsp:txXfrm>
        <a:off x="795575" y="343184"/>
        <a:ext cx="6333648" cy="564190"/>
      </dsp:txXfrm>
    </dsp:sp>
    <dsp:sp modelId="{FC824529-6A6D-4C12-956C-BE1953C50B48}">
      <dsp:nvSpPr>
        <dsp:cNvPr id="0" name=""/>
        <dsp:cNvSpPr/>
      </dsp:nvSpPr>
      <dsp:spPr>
        <a:xfrm>
          <a:off x="795575" y="1165140"/>
          <a:ext cx="6333648" cy="564190"/>
        </a:xfrm>
        <a:prstGeom prst="roundRect">
          <a:avLst>
            <a:gd name="adj" fmla="val 10000"/>
          </a:avLst>
        </a:prstGeom>
        <a:gradFill rotWithShape="0">
          <a:gsLst>
            <a:gs pos="0">
              <a:schemeClr val="accent5">
                <a:hueOff val="-2130652"/>
                <a:satOff val="2540"/>
                <a:lumOff val="2059"/>
                <a:alphaOff val="0"/>
                <a:shade val="85000"/>
              </a:schemeClr>
            </a:gs>
            <a:gs pos="100000">
              <a:schemeClr val="accent5">
                <a:hueOff val="-2130652"/>
                <a:satOff val="2540"/>
                <a:lumOff val="2059"/>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1280" tIns="60960" rIns="81280" bIns="60960" numCol="1" spcCol="1270" anchor="ctr" anchorCtr="0">
          <a:noAutofit/>
        </a:bodyPr>
        <a:lstStyle/>
        <a:p>
          <a:pPr lvl="0" algn="l" defTabSz="1422400">
            <a:lnSpc>
              <a:spcPct val="90000"/>
            </a:lnSpc>
            <a:spcBef>
              <a:spcPct val="0"/>
            </a:spcBef>
            <a:spcAft>
              <a:spcPct val="35000"/>
            </a:spcAft>
          </a:pPr>
          <a:r>
            <a:rPr lang="en-US" sz="3200" b="1" kern="1200" dirty="0" smtClean="0">
              <a:solidFill>
                <a:schemeClr val="bg1"/>
              </a:solidFill>
            </a:rPr>
            <a:t>  Organizing</a:t>
          </a:r>
        </a:p>
      </dsp:txBody>
      <dsp:txXfrm>
        <a:off x="795575" y="1165140"/>
        <a:ext cx="6333648" cy="564190"/>
      </dsp:txXfrm>
    </dsp:sp>
    <dsp:sp modelId="{746416B7-3118-4930-B005-C1F4D2D79463}">
      <dsp:nvSpPr>
        <dsp:cNvPr id="0" name=""/>
        <dsp:cNvSpPr/>
      </dsp:nvSpPr>
      <dsp:spPr>
        <a:xfrm>
          <a:off x="827053" y="2006102"/>
          <a:ext cx="6333648" cy="564190"/>
        </a:xfrm>
        <a:prstGeom prst="roundRect">
          <a:avLst>
            <a:gd name="adj" fmla="val 10000"/>
          </a:avLst>
        </a:prstGeom>
        <a:gradFill rotWithShape="0">
          <a:gsLst>
            <a:gs pos="0">
              <a:schemeClr val="accent5">
                <a:hueOff val="-4261304"/>
                <a:satOff val="5079"/>
                <a:lumOff val="4117"/>
                <a:alphaOff val="0"/>
                <a:shade val="85000"/>
              </a:schemeClr>
            </a:gs>
            <a:gs pos="100000">
              <a:schemeClr val="accent5">
                <a:hueOff val="-4261304"/>
                <a:satOff val="5079"/>
                <a:lumOff val="4117"/>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1280" tIns="60960" rIns="81280" bIns="60960" numCol="1" spcCol="1270" anchor="ctr" anchorCtr="0">
          <a:noAutofit/>
        </a:bodyPr>
        <a:lstStyle/>
        <a:p>
          <a:pPr lvl="0" algn="l" defTabSz="1422400">
            <a:lnSpc>
              <a:spcPct val="90000"/>
            </a:lnSpc>
            <a:spcBef>
              <a:spcPct val="0"/>
            </a:spcBef>
            <a:spcAft>
              <a:spcPct val="35000"/>
            </a:spcAft>
          </a:pPr>
          <a:r>
            <a:rPr lang="en-US" sz="3200" b="1" kern="1200" dirty="0" smtClean="0"/>
            <a:t>  </a:t>
          </a:r>
          <a:r>
            <a:rPr lang="en-US" sz="3200" b="1" kern="1200" dirty="0" smtClean="0">
              <a:solidFill>
                <a:schemeClr val="bg1"/>
              </a:solidFill>
            </a:rPr>
            <a:t>Leading the Profession</a:t>
          </a:r>
          <a:endParaRPr lang="en-US" sz="3200" b="1" kern="1200" dirty="0">
            <a:solidFill>
              <a:schemeClr val="bg1"/>
            </a:solidFill>
          </a:endParaRPr>
        </a:p>
      </dsp:txBody>
      <dsp:txXfrm>
        <a:off x="827053" y="2006102"/>
        <a:ext cx="6333648" cy="564190"/>
      </dsp:txXfrm>
    </dsp:sp>
    <dsp:sp modelId="{F9251375-5512-4604-A145-163140D0D49E}">
      <dsp:nvSpPr>
        <dsp:cNvPr id="0" name=""/>
        <dsp:cNvSpPr/>
      </dsp:nvSpPr>
      <dsp:spPr>
        <a:xfrm>
          <a:off x="827053" y="2885050"/>
          <a:ext cx="6333648" cy="564190"/>
        </a:xfrm>
        <a:prstGeom prst="roundRect">
          <a:avLst>
            <a:gd name="adj" fmla="val 10000"/>
          </a:avLst>
        </a:prstGeom>
        <a:gradFill rotWithShape="0">
          <a:gsLst>
            <a:gs pos="0">
              <a:schemeClr val="accent5">
                <a:hueOff val="-6391956"/>
                <a:satOff val="7619"/>
                <a:lumOff val="6176"/>
                <a:alphaOff val="0"/>
                <a:shade val="85000"/>
              </a:schemeClr>
            </a:gs>
            <a:gs pos="100000">
              <a:schemeClr val="accent5">
                <a:hueOff val="-6391956"/>
                <a:satOff val="7619"/>
                <a:lumOff val="6176"/>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1280" tIns="60960" rIns="81280" bIns="60960" numCol="1" spcCol="1270" anchor="ctr" anchorCtr="0">
          <a:noAutofit/>
        </a:bodyPr>
        <a:lstStyle/>
        <a:p>
          <a:pPr lvl="0" algn="l" defTabSz="1422400">
            <a:lnSpc>
              <a:spcPct val="90000"/>
            </a:lnSpc>
            <a:spcBef>
              <a:spcPct val="0"/>
            </a:spcBef>
            <a:spcAft>
              <a:spcPct val="35000"/>
            </a:spcAft>
          </a:pPr>
          <a:r>
            <a:rPr lang="en-US" sz="3200" b="1" kern="1200" dirty="0" smtClean="0">
              <a:solidFill>
                <a:schemeClr val="bg1"/>
              </a:solidFill>
            </a:rPr>
            <a:t>  Political Engagemen</a:t>
          </a:r>
          <a:r>
            <a:rPr lang="en-US" sz="3100" b="1" kern="1200" dirty="0" smtClean="0">
              <a:solidFill>
                <a:schemeClr val="bg1"/>
              </a:solidFill>
            </a:rPr>
            <a:t>t</a:t>
          </a:r>
          <a:endParaRPr lang="en-US" sz="3100" b="1" kern="1200" dirty="0">
            <a:solidFill>
              <a:schemeClr val="bg1"/>
            </a:solidFill>
          </a:endParaRPr>
        </a:p>
      </dsp:txBody>
      <dsp:txXfrm>
        <a:off x="827053" y="2885050"/>
        <a:ext cx="6333648" cy="564190"/>
      </dsp:txXfrm>
    </dsp:sp>
    <dsp:sp modelId="{5C8F494D-1C20-4D23-95B8-031EEC7D5B08}">
      <dsp:nvSpPr>
        <dsp:cNvPr id="0" name=""/>
        <dsp:cNvSpPr/>
      </dsp:nvSpPr>
      <dsp:spPr>
        <a:xfrm>
          <a:off x="827053" y="3721110"/>
          <a:ext cx="6333648" cy="564190"/>
        </a:xfrm>
        <a:prstGeom prst="roundRect">
          <a:avLst>
            <a:gd name="adj" fmla="val 10000"/>
          </a:avLst>
        </a:prstGeom>
        <a:gradFill rotWithShape="0">
          <a:gsLst>
            <a:gs pos="0">
              <a:schemeClr val="accent5">
                <a:hueOff val="-8522608"/>
                <a:satOff val="10158"/>
                <a:lumOff val="8235"/>
                <a:alphaOff val="0"/>
                <a:shade val="85000"/>
              </a:schemeClr>
            </a:gs>
            <a:gs pos="100000">
              <a:schemeClr val="accent5">
                <a:hueOff val="-8522608"/>
                <a:satOff val="10158"/>
                <a:lumOff val="8235"/>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1280" tIns="60960" rIns="81280" bIns="60960" numCol="1" spcCol="1270" anchor="ctr" anchorCtr="0">
          <a:noAutofit/>
        </a:bodyPr>
        <a:lstStyle/>
        <a:p>
          <a:pPr lvl="0" algn="l" defTabSz="1422400">
            <a:lnSpc>
              <a:spcPct val="90000"/>
            </a:lnSpc>
            <a:spcBef>
              <a:spcPct val="0"/>
            </a:spcBef>
            <a:spcAft>
              <a:spcPct val="35000"/>
            </a:spcAft>
          </a:pPr>
          <a:r>
            <a:rPr lang="en-US" sz="3200" b="1" kern="1200" dirty="0" smtClean="0">
              <a:solidFill>
                <a:schemeClr val="bg1"/>
              </a:solidFill>
            </a:rPr>
            <a:t>  Social Justice</a:t>
          </a:r>
          <a:endParaRPr lang="en-US" sz="3200" b="1" kern="1200" dirty="0">
            <a:solidFill>
              <a:schemeClr val="bg1"/>
            </a:solidFill>
          </a:endParaRPr>
        </a:p>
      </dsp:txBody>
      <dsp:txXfrm>
        <a:off x="827053" y="3721110"/>
        <a:ext cx="6333648" cy="56419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5E53E8-4626-4403-BFDB-CF79ED2B7BCB}">
      <dsp:nvSpPr>
        <dsp:cNvPr id="0" name=""/>
        <dsp:cNvSpPr/>
      </dsp:nvSpPr>
      <dsp:spPr>
        <a:xfrm>
          <a:off x="-4651809" y="-713145"/>
          <a:ext cx="5541091" cy="5541091"/>
        </a:xfrm>
        <a:prstGeom prst="blockArc">
          <a:avLst>
            <a:gd name="adj1" fmla="val 18900000"/>
            <a:gd name="adj2" fmla="val 2700000"/>
            <a:gd name="adj3" fmla="val 390"/>
          </a:avLst>
        </a:prstGeom>
        <a:noFill/>
        <a:ln w="1079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4BE198-A334-4BA6-8DA6-962002CB0F5C}">
      <dsp:nvSpPr>
        <dsp:cNvPr id="0" name=""/>
        <dsp:cNvSpPr/>
      </dsp:nvSpPr>
      <dsp:spPr>
        <a:xfrm>
          <a:off x="465767" y="316345"/>
          <a:ext cx="7403043" cy="633020"/>
        </a:xfrm>
        <a:prstGeom prst="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2460" tIns="50800" rIns="50800" bIns="50800" numCol="1" spcCol="1270" anchor="ctr" anchorCtr="0">
          <a:noAutofit/>
        </a:bodyPr>
        <a:lstStyle/>
        <a:p>
          <a:pPr lvl="0" algn="l" defTabSz="889000">
            <a:lnSpc>
              <a:spcPct val="90000"/>
            </a:lnSpc>
            <a:spcBef>
              <a:spcPct val="0"/>
            </a:spcBef>
            <a:spcAft>
              <a:spcPct val="35000"/>
            </a:spcAft>
          </a:pPr>
          <a:r>
            <a:rPr lang="en-US" sz="2000" kern="1200" dirty="0" smtClean="0"/>
            <a:t>Promote public education</a:t>
          </a:r>
        </a:p>
      </dsp:txBody>
      <dsp:txXfrm>
        <a:off x="465767" y="316345"/>
        <a:ext cx="7403043" cy="633020"/>
      </dsp:txXfrm>
    </dsp:sp>
    <dsp:sp modelId="{CE6BFF82-A7C8-4107-B901-CF3D6004B77B}">
      <dsp:nvSpPr>
        <dsp:cNvPr id="0" name=""/>
        <dsp:cNvSpPr/>
      </dsp:nvSpPr>
      <dsp:spPr>
        <a:xfrm>
          <a:off x="70129" y="237218"/>
          <a:ext cx="791276" cy="791276"/>
        </a:xfrm>
        <a:prstGeom prst="ellipse">
          <a:avLst/>
        </a:prstGeom>
        <a:solidFill>
          <a:schemeClr val="lt1">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A7693E-936D-48C5-8D7F-E191D6B538AB}">
      <dsp:nvSpPr>
        <dsp:cNvPr id="0" name=""/>
        <dsp:cNvSpPr/>
      </dsp:nvSpPr>
      <dsp:spPr>
        <a:xfrm>
          <a:off x="828693" y="1266041"/>
          <a:ext cx="7040117" cy="633020"/>
        </a:xfrm>
        <a:prstGeom prst="rect">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2460" tIns="50800" rIns="50800" bIns="50800" numCol="1" spcCol="1270" anchor="ctr" anchorCtr="0">
          <a:noAutofit/>
        </a:bodyPr>
        <a:lstStyle/>
        <a:p>
          <a:pPr lvl="0" algn="l" defTabSz="889000">
            <a:lnSpc>
              <a:spcPct val="90000"/>
            </a:lnSpc>
            <a:spcBef>
              <a:spcPct val="0"/>
            </a:spcBef>
            <a:spcAft>
              <a:spcPct val="35000"/>
            </a:spcAft>
          </a:pPr>
          <a:r>
            <a:rPr lang="en-US" sz="2000" kern="1200" dirty="0" smtClean="0"/>
            <a:t>Increase awareness/understanding of issues impacting teaching and learning among DSEA leaders, members and staff</a:t>
          </a:r>
          <a:endParaRPr lang="en-US" sz="2000" kern="1200" dirty="0"/>
        </a:p>
      </dsp:txBody>
      <dsp:txXfrm>
        <a:off x="828693" y="1266041"/>
        <a:ext cx="7040117" cy="633020"/>
      </dsp:txXfrm>
    </dsp:sp>
    <dsp:sp modelId="{C832A24D-7E98-4286-AC7F-219055DD29CE}">
      <dsp:nvSpPr>
        <dsp:cNvPr id="0" name=""/>
        <dsp:cNvSpPr/>
      </dsp:nvSpPr>
      <dsp:spPr>
        <a:xfrm>
          <a:off x="433055" y="1186914"/>
          <a:ext cx="791276" cy="791276"/>
        </a:xfrm>
        <a:prstGeom prst="ellipse">
          <a:avLst/>
        </a:prstGeom>
        <a:solidFill>
          <a:schemeClr val="lt1">
            <a:hueOff val="0"/>
            <a:satOff val="0"/>
            <a:lumOff val="0"/>
            <a:alphaOff val="0"/>
          </a:schemeClr>
        </a:solidFill>
        <a:ln w="1079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1DE93C-6162-43C8-B59B-DD786A51DD40}">
      <dsp:nvSpPr>
        <dsp:cNvPr id="0" name=""/>
        <dsp:cNvSpPr/>
      </dsp:nvSpPr>
      <dsp:spPr>
        <a:xfrm>
          <a:off x="828693" y="2215737"/>
          <a:ext cx="7040117" cy="633020"/>
        </a:xfrm>
        <a:prstGeom prst="rect">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2460" tIns="50800" rIns="50800" bIns="50800" numCol="1" spcCol="1270" anchor="ctr" anchorCtr="0">
          <a:noAutofit/>
        </a:bodyPr>
        <a:lstStyle/>
        <a:p>
          <a:pPr lvl="0" algn="l" defTabSz="889000">
            <a:lnSpc>
              <a:spcPct val="90000"/>
            </a:lnSpc>
            <a:spcBef>
              <a:spcPct val="0"/>
            </a:spcBef>
            <a:spcAft>
              <a:spcPct val="35000"/>
            </a:spcAft>
          </a:pPr>
          <a:r>
            <a:rPr lang="en-US" sz="2000" kern="1200" dirty="0" smtClean="0"/>
            <a:t>Develop and promote brand for DSEA focusing on “why”</a:t>
          </a:r>
          <a:endParaRPr lang="en-US" sz="2000" kern="1200" dirty="0"/>
        </a:p>
      </dsp:txBody>
      <dsp:txXfrm>
        <a:off x="828693" y="2215737"/>
        <a:ext cx="7040117" cy="633020"/>
      </dsp:txXfrm>
    </dsp:sp>
    <dsp:sp modelId="{9E5C4A51-E485-4BCD-8F5F-92C736E78E2B}">
      <dsp:nvSpPr>
        <dsp:cNvPr id="0" name=""/>
        <dsp:cNvSpPr/>
      </dsp:nvSpPr>
      <dsp:spPr>
        <a:xfrm>
          <a:off x="433055" y="2136609"/>
          <a:ext cx="791276" cy="791276"/>
        </a:xfrm>
        <a:prstGeom prst="ellipse">
          <a:avLst/>
        </a:prstGeom>
        <a:solidFill>
          <a:schemeClr val="lt1">
            <a:hueOff val="0"/>
            <a:satOff val="0"/>
            <a:lumOff val="0"/>
            <a:alphaOff val="0"/>
          </a:schemeClr>
        </a:solidFill>
        <a:ln w="1079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7D9BDF-0C49-45BD-AE7E-94F10CC8871E}">
      <dsp:nvSpPr>
        <dsp:cNvPr id="0" name=""/>
        <dsp:cNvSpPr/>
      </dsp:nvSpPr>
      <dsp:spPr>
        <a:xfrm>
          <a:off x="465767" y="3165433"/>
          <a:ext cx="7403043" cy="633020"/>
        </a:xfrm>
        <a:prstGeom prst="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2460" tIns="50800" rIns="50800" bIns="50800" numCol="1" spcCol="1270" anchor="ctr" anchorCtr="0">
          <a:noAutofit/>
        </a:bodyPr>
        <a:lstStyle/>
        <a:p>
          <a:pPr lvl="0" algn="l" defTabSz="889000">
            <a:lnSpc>
              <a:spcPct val="90000"/>
            </a:lnSpc>
            <a:spcBef>
              <a:spcPct val="0"/>
            </a:spcBef>
            <a:spcAft>
              <a:spcPct val="35000"/>
            </a:spcAft>
          </a:pPr>
          <a:r>
            <a:rPr lang="en-US" sz="2000" kern="1200" dirty="0" smtClean="0"/>
            <a:t>Promote and to respond to member feedback (“ownership”)</a:t>
          </a:r>
          <a:endParaRPr lang="en-US" sz="2000" kern="1200" dirty="0"/>
        </a:p>
      </dsp:txBody>
      <dsp:txXfrm>
        <a:off x="465767" y="3165433"/>
        <a:ext cx="7403043" cy="633020"/>
      </dsp:txXfrm>
    </dsp:sp>
    <dsp:sp modelId="{09A1A544-1768-48C2-8162-2727E9A53226}">
      <dsp:nvSpPr>
        <dsp:cNvPr id="0" name=""/>
        <dsp:cNvSpPr/>
      </dsp:nvSpPr>
      <dsp:spPr>
        <a:xfrm>
          <a:off x="70129" y="3086305"/>
          <a:ext cx="791276" cy="791276"/>
        </a:xfrm>
        <a:prstGeom prst="ellipse">
          <a:avLst/>
        </a:prstGeom>
        <a:solidFill>
          <a:schemeClr val="lt1">
            <a:hueOff val="0"/>
            <a:satOff val="0"/>
            <a:lumOff val="0"/>
            <a:alphaOff val="0"/>
          </a:schemeClr>
        </a:solidFill>
        <a:ln w="1079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D14F55B-11BD-4EC5-BA46-60C561852F6C}">
      <dsp:nvSpPr>
        <dsp:cNvPr id="0" name=""/>
        <dsp:cNvSpPr/>
      </dsp:nvSpPr>
      <dsp:spPr>
        <a:xfrm>
          <a:off x="0" y="179883"/>
          <a:ext cx="7498080" cy="538200"/>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b="1" kern="1200" baseline="0" dirty="0" smtClean="0">
              <a:solidFill>
                <a:schemeClr val="bg1"/>
              </a:solidFill>
            </a:rPr>
            <a:t>DSEA.org</a:t>
          </a:r>
          <a:endParaRPr lang="en-US" sz="2300" b="1" kern="1200" dirty="0">
            <a:solidFill>
              <a:schemeClr val="bg1"/>
            </a:solidFill>
          </a:endParaRPr>
        </a:p>
      </dsp:txBody>
      <dsp:txXfrm>
        <a:off x="0" y="179883"/>
        <a:ext cx="7498080" cy="538200"/>
      </dsp:txXfrm>
    </dsp:sp>
    <dsp:sp modelId="{92ADE071-D42C-4F16-BD3A-F58CAD273457}">
      <dsp:nvSpPr>
        <dsp:cNvPr id="0" name=""/>
        <dsp:cNvSpPr/>
      </dsp:nvSpPr>
      <dsp:spPr>
        <a:xfrm>
          <a:off x="0" y="784323"/>
          <a:ext cx="7498080" cy="538200"/>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b="1" kern="1200" baseline="0" dirty="0" smtClean="0">
              <a:solidFill>
                <a:schemeClr val="bg1"/>
              </a:solidFill>
            </a:rPr>
            <a:t>ACTION!</a:t>
          </a:r>
          <a:endParaRPr lang="en-US" sz="2300" kern="1200" dirty="0">
            <a:solidFill>
              <a:schemeClr val="bg1"/>
            </a:solidFill>
          </a:endParaRPr>
        </a:p>
      </dsp:txBody>
      <dsp:txXfrm>
        <a:off x="0" y="784323"/>
        <a:ext cx="7498080" cy="538200"/>
      </dsp:txXfrm>
    </dsp:sp>
    <dsp:sp modelId="{29C7D9A9-BFA4-4129-B430-E2F1BEA95963}">
      <dsp:nvSpPr>
        <dsp:cNvPr id="0" name=""/>
        <dsp:cNvSpPr/>
      </dsp:nvSpPr>
      <dsp:spPr>
        <a:xfrm>
          <a:off x="0" y="1388763"/>
          <a:ext cx="7498080" cy="538200"/>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b="1" kern="1200" baseline="0" dirty="0" smtClean="0">
              <a:solidFill>
                <a:schemeClr val="bg1"/>
              </a:solidFill>
            </a:rPr>
            <a:t>Read Across America</a:t>
          </a:r>
          <a:endParaRPr lang="en-US" sz="2300" b="1" kern="1200" dirty="0">
            <a:solidFill>
              <a:schemeClr val="bg1"/>
            </a:solidFill>
          </a:endParaRPr>
        </a:p>
      </dsp:txBody>
      <dsp:txXfrm>
        <a:off x="0" y="1388763"/>
        <a:ext cx="7498080" cy="538200"/>
      </dsp:txXfrm>
    </dsp:sp>
    <dsp:sp modelId="{C0221F98-D08E-4873-8BF2-B055570D942F}">
      <dsp:nvSpPr>
        <dsp:cNvPr id="0" name=""/>
        <dsp:cNvSpPr/>
      </dsp:nvSpPr>
      <dsp:spPr>
        <a:xfrm>
          <a:off x="0" y="1993203"/>
          <a:ext cx="7498080" cy="538200"/>
        </a:xfrm>
        <a:prstGeom prst="roundRect">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b="1" kern="1200" dirty="0" smtClean="0">
              <a:solidFill>
                <a:schemeClr val="bg1"/>
              </a:solidFill>
            </a:rPr>
            <a:t>New Media opportunities-TV commercials, online town halls</a:t>
          </a:r>
          <a:endParaRPr lang="en-US" sz="2300" b="1" kern="1200" dirty="0">
            <a:solidFill>
              <a:schemeClr val="bg1"/>
            </a:solidFill>
          </a:endParaRPr>
        </a:p>
      </dsp:txBody>
      <dsp:txXfrm>
        <a:off x="0" y="1993203"/>
        <a:ext cx="7498080" cy="538200"/>
      </dsp:txXfrm>
    </dsp:sp>
    <dsp:sp modelId="{1B55C623-8FE5-4F96-B334-0C3243E83A47}">
      <dsp:nvSpPr>
        <dsp:cNvPr id="0" name=""/>
        <dsp:cNvSpPr/>
      </dsp:nvSpPr>
      <dsp:spPr>
        <a:xfrm>
          <a:off x="0" y="2597643"/>
          <a:ext cx="7498080" cy="538200"/>
        </a:xfrm>
        <a:prstGeom prst="roundRect">
          <a:avLst/>
        </a:prstGeom>
        <a:gradFill rotWithShape="0">
          <a:gsLst>
            <a:gs pos="0">
              <a:schemeClr val="accent6">
                <a:hueOff val="0"/>
                <a:satOff val="0"/>
                <a:lumOff val="0"/>
                <a:alphaOff val="0"/>
                <a:shade val="85000"/>
              </a:schemeClr>
            </a:gs>
            <a:gs pos="100000">
              <a:schemeClr val="accent6">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b="1" kern="1200" baseline="0" dirty="0" smtClean="0">
              <a:solidFill>
                <a:schemeClr val="bg1"/>
              </a:solidFill>
            </a:rPr>
            <a:t>Great Public Schools</a:t>
          </a:r>
          <a:r>
            <a:rPr lang="en-US" sz="2300" kern="1200" baseline="0" dirty="0" smtClean="0"/>
            <a:t>	</a:t>
          </a:r>
          <a:endParaRPr lang="en-US" sz="2300" kern="1200" dirty="0"/>
        </a:p>
      </dsp:txBody>
      <dsp:txXfrm>
        <a:off x="0" y="2597643"/>
        <a:ext cx="7498080" cy="538200"/>
      </dsp:txXfrm>
    </dsp:sp>
    <dsp:sp modelId="{2A9007C8-358D-42F1-949A-EFD224A94B38}">
      <dsp:nvSpPr>
        <dsp:cNvPr id="0" name=""/>
        <dsp:cNvSpPr/>
      </dsp:nvSpPr>
      <dsp:spPr>
        <a:xfrm>
          <a:off x="0" y="3202084"/>
          <a:ext cx="7498080" cy="538200"/>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b="0" kern="1200" baseline="0" dirty="0" smtClean="0">
              <a:solidFill>
                <a:schemeClr val="bg1"/>
              </a:solidFill>
            </a:rPr>
            <a:t>Digital Engagement –Facebook, Twitter, Flickr, List Servs, Podcasts</a:t>
          </a:r>
          <a:endParaRPr lang="en-US" sz="2300" b="0" kern="1200" dirty="0">
            <a:solidFill>
              <a:schemeClr val="bg1"/>
            </a:solidFill>
          </a:endParaRPr>
        </a:p>
      </dsp:txBody>
      <dsp:txXfrm>
        <a:off x="0" y="3202084"/>
        <a:ext cx="7498080" cy="538200"/>
      </dsp:txXfrm>
    </dsp:sp>
    <dsp:sp modelId="{6449F9CD-4959-4FFA-9BBE-DBDC96984106}">
      <dsp:nvSpPr>
        <dsp:cNvPr id="0" name=""/>
        <dsp:cNvSpPr/>
      </dsp:nvSpPr>
      <dsp:spPr>
        <a:xfrm>
          <a:off x="0" y="3806524"/>
          <a:ext cx="7498080" cy="538200"/>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b="1" kern="1200" baseline="0" dirty="0" smtClean="0">
              <a:solidFill>
                <a:schemeClr val="bg1"/>
              </a:solidFill>
            </a:rPr>
            <a:t>Video infomercials on education topics</a:t>
          </a:r>
          <a:endParaRPr lang="en-US" sz="2300" kern="1200" dirty="0">
            <a:solidFill>
              <a:schemeClr val="bg1"/>
            </a:solidFill>
          </a:endParaRPr>
        </a:p>
      </dsp:txBody>
      <dsp:txXfrm>
        <a:off x="0" y="3806524"/>
        <a:ext cx="7498080" cy="538200"/>
      </dsp:txXfrm>
    </dsp:sp>
    <dsp:sp modelId="{C12F42CA-D818-46E8-9514-88875CDC9A7E}">
      <dsp:nvSpPr>
        <dsp:cNvPr id="0" name=""/>
        <dsp:cNvSpPr/>
      </dsp:nvSpPr>
      <dsp:spPr>
        <a:xfrm>
          <a:off x="0" y="4410964"/>
          <a:ext cx="7498080" cy="538200"/>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b="1" kern="1200" dirty="0" smtClean="0">
              <a:solidFill>
                <a:schemeClr val="bg1"/>
              </a:solidFill>
            </a:rPr>
            <a:t>Faces of DSEA</a:t>
          </a:r>
          <a:endParaRPr lang="en-US" sz="2300" b="1" kern="1200" dirty="0">
            <a:solidFill>
              <a:schemeClr val="bg1"/>
            </a:solidFill>
          </a:endParaRPr>
        </a:p>
      </dsp:txBody>
      <dsp:txXfrm>
        <a:off x="0" y="4410964"/>
        <a:ext cx="7498080" cy="5382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5E53E8-4626-4403-BFDB-CF79ED2B7BCB}">
      <dsp:nvSpPr>
        <dsp:cNvPr id="0" name=""/>
        <dsp:cNvSpPr/>
      </dsp:nvSpPr>
      <dsp:spPr>
        <a:xfrm>
          <a:off x="-5025076" y="-769892"/>
          <a:ext cx="5984505" cy="5984505"/>
        </a:xfrm>
        <a:prstGeom prst="blockArc">
          <a:avLst>
            <a:gd name="adj1" fmla="val 18900000"/>
            <a:gd name="adj2" fmla="val 2700000"/>
            <a:gd name="adj3" fmla="val 361"/>
          </a:avLst>
        </a:prstGeom>
        <a:noFill/>
        <a:ln w="10795" cap="flat" cmpd="sng" algn="ctr">
          <a:solidFill>
            <a:schemeClr val="accent5">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F54BE198-A334-4BA6-8DA6-962002CB0F5C}">
      <dsp:nvSpPr>
        <dsp:cNvPr id="0" name=""/>
        <dsp:cNvSpPr/>
      </dsp:nvSpPr>
      <dsp:spPr>
        <a:xfrm>
          <a:off x="419719" y="277706"/>
          <a:ext cx="7443881" cy="555767"/>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1141"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1 on 1 relationship building conversations</a:t>
          </a:r>
        </a:p>
      </dsp:txBody>
      <dsp:txXfrm>
        <a:off x="419719" y="277706"/>
        <a:ext cx="7443881" cy="555767"/>
      </dsp:txXfrm>
    </dsp:sp>
    <dsp:sp modelId="{CE6BFF82-A7C8-4107-B901-CF3D6004B77B}">
      <dsp:nvSpPr>
        <dsp:cNvPr id="0" name=""/>
        <dsp:cNvSpPr/>
      </dsp:nvSpPr>
      <dsp:spPr>
        <a:xfrm>
          <a:off x="72364" y="208235"/>
          <a:ext cx="694709" cy="694709"/>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22A7693E-936D-48C5-8D7F-E191D6B538AB}">
      <dsp:nvSpPr>
        <dsp:cNvPr id="0" name=""/>
        <dsp:cNvSpPr/>
      </dsp:nvSpPr>
      <dsp:spPr>
        <a:xfrm>
          <a:off x="817966" y="1111091"/>
          <a:ext cx="7045634" cy="555767"/>
        </a:xfrm>
        <a:prstGeom prst="rect">
          <a:avLst/>
        </a:prstGeom>
        <a:solidFill>
          <a:schemeClr val="accent4">
            <a:hueOff val="2353328"/>
            <a:satOff val="-5819"/>
            <a:lumOff val="-308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1141"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Recruit &amp; engage new hires and non-members</a:t>
          </a:r>
          <a:endParaRPr lang="en-US" sz="2800" kern="1200" dirty="0"/>
        </a:p>
      </dsp:txBody>
      <dsp:txXfrm>
        <a:off x="817966" y="1111091"/>
        <a:ext cx="7045634" cy="555767"/>
      </dsp:txXfrm>
    </dsp:sp>
    <dsp:sp modelId="{C832A24D-7E98-4286-AC7F-219055DD29CE}">
      <dsp:nvSpPr>
        <dsp:cNvPr id="0" name=""/>
        <dsp:cNvSpPr/>
      </dsp:nvSpPr>
      <dsp:spPr>
        <a:xfrm>
          <a:off x="470611" y="1041620"/>
          <a:ext cx="694709" cy="694709"/>
        </a:xfrm>
        <a:prstGeom prst="ellipse">
          <a:avLst/>
        </a:prstGeom>
        <a:solidFill>
          <a:schemeClr val="lt1">
            <a:hueOff val="0"/>
            <a:satOff val="0"/>
            <a:lumOff val="0"/>
            <a:alphaOff val="0"/>
          </a:schemeClr>
        </a:solidFill>
        <a:ln w="9525" cap="flat" cmpd="sng" algn="ctr">
          <a:solidFill>
            <a:schemeClr val="accent4">
              <a:hueOff val="2353328"/>
              <a:satOff val="-5819"/>
              <a:lumOff val="-3088"/>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9C1DE93C-6162-43C8-B59B-DD786A51DD40}">
      <dsp:nvSpPr>
        <dsp:cNvPr id="0" name=""/>
        <dsp:cNvSpPr/>
      </dsp:nvSpPr>
      <dsp:spPr>
        <a:xfrm>
          <a:off x="940195" y="1944476"/>
          <a:ext cx="6923404" cy="555767"/>
        </a:xfrm>
        <a:prstGeom prst="rect">
          <a:avLst/>
        </a:prstGeom>
        <a:solidFill>
          <a:schemeClr val="accent4">
            <a:hueOff val="4706656"/>
            <a:satOff val="-11638"/>
            <a:lumOff val="-617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1141"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Identify &amp; build relationships with community partners</a:t>
          </a:r>
          <a:endParaRPr lang="en-US" sz="2800" kern="1200" dirty="0"/>
        </a:p>
      </dsp:txBody>
      <dsp:txXfrm>
        <a:off x="940195" y="1944476"/>
        <a:ext cx="6923404" cy="555767"/>
      </dsp:txXfrm>
    </dsp:sp>
    <dsp:sp modelId="{9E5C4A51-E485-4BCD-8F5F-92C736E78E2B}">
      <dsp:nvSpPr>
        <dsp:cNvPr id="0" name=""/>
        <dsp:cNvSpPr/>
      </dsp:nvSpPr>
      <dsp:spPr>
        <a:xfrm>
          <a:off x="592841" y="1875005"/>
          <a:ext cx="694709" cy="694709"/>
        </a:xfrm>
        <a:prstGeom prst="ellipse">
          <a:avLst/>
        </a:prstGeom>
        <a:solidFill>
          <a:schemeClr val="lt1">
            <a:hueOff val="0"/>
            <a:satOff val="0"/>
            <a:lumOff val="0"/>
            <a:alphaOff val="0"/>
          </a:schemeClr>
        </a:solidFill>
        <a:ln w="9525" cap="flat" cmpd="sng" algn="ctr">
          <a:solidFill>
            <a:schemeClr val="accent4">
              <a:hueOff val="4706656"/>
              <a:satOff val="-11638"/>
              <a:lumOff val="-6177"/>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DC7D9BDF-0C49-45BD-AE7E-94F10CC8871E}">
      <dsp:nvSpPr>
        <dsp:cNvPr id="0" name=""/>
        <dsp:cNvSpPr/>
      </dsp:nvSpPr>
      <dsp:spPr>
        <a:xfrm>
          <a:off x="817966" y="2777861"/>
          <a:ext cx="7045634" cy="555767"/>
        </a:xfrm>
        <a:prstGeom prst="rect">
          <a:avLst/>
        </a:prstGeom>
        <a:solidFill>
          <a:schemeClr val="accent4">
            <a:hueOff val="7059984"/>
            <a:satOff val="-17457"/>
            <a:lumOff val="-926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1141"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Events for members to meet and greet each other</a:t>
          </a:r>
          <a:endParaRPr lang="en-US" sz="2800" kern="1200" dirty="0"/>
        </a:p>
      </dsp:txBody>
      <dsp:txXfrm>
        <a:off x="817966" y="2777861"/>
        <a:ext cx="7045634" cy="555767"/>
      </dsp:txXfrm>
    </dsp:sp>
    <dsp:sp modelId="{09A1A544-1768-48C2-8162-2727E9A53226}">
      <dsp:nvSpPr>
        <dsp:cNvPr id="0" name=""/>
        <dsp:cNvSpPr/>
      </dsp:nvSpPr>
      <dsp:spPr>
        <a:xfrm>
          <a:off x="470611" y="2708390"/>
          <a:ext cx="694709" cy="694709"/>
        </a:xfrm>
        <a:prstGeom prst="ellipse">
          <a:avLst/>
        </a:prstGeom>
        <a:solidFill>
          <a:schemeClr val="lt1">
            <a:hueOff val="0"/>
            <a:satOff val="0"/>
            <a:lumOff val="0"/>
            <a:alphaOff val="0"/>
          </a:schemeClr>
        </a:solidFill>
        <a:ln w="9525" cap="flat" cmpd="sng" algn="ctr">
          <a:solidFill>
            <a:schemeClr val="accent4">
              <a:hueOff val="7059984"/>
              <a:satOff val="-17457"/>
              <a:lumOff val="-9265"/>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46FE06A3-43F6-46CE-85D9-FB9F31A80351}">
      <dsp:nvSpPr>
        <dsp:cNvPr id="0" name=""/>
        <dsp:cNvSpPr/>
      </dsp:nvSpPr>
      <dsp:spPr>
        <a:xfrm>
          <a:off x="419719" y="3611246"/>
          <a:ext cx="7443881" cy="555767"/>
        </a:xfrm>
        <a:prstGeom prst="rect">
          <a:avLst/>
        </a:prstGeom>
        <a:solidFill>
          <a:schemeClr val="accent4">
            <a:hueOff val="9413312"/>
            <a:satOff val="-23276"/>
            <a:lumOff val="-1235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1141"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Identify &amp; build relationships with labor partners</a:t>
          </a:r>
          <a:endParaRPr lang="en-US" sz="2800" kern="1200" dirty="0"/>
        </a:p>
      </dsp:txBody>
      <dsp:txXfrm>
        <a:off x="419719" y="3611246"/>
        <a:ext cx="7443881" cy="555767"/>
      </dsp:txXfrm>
    </dsp:sp>
    <dsp:sp modelId="{BAA6E8E2-A68B-40DA-A977-0586CE14BB39}">
      <dsp:nvSpPr>
        <dsp:cNvPr id="0" name=""/>
        <dsp:cNvSpPr/>
      </dsp:nvSpPr>
      <dsp:spPr>
        <a:xfrm>
          <a:off x="72364" y="3541775"/>
          <a:ext cx="694709" cy="694709"/>
        </a:xfrm>
        <a:prstGeom prst="ellipse">
          <a:avLst/>
        </a:prstGeom>
        <a:solidFill>
          <a:schemeClr val="lt1">
            <a:hueOff val="0"/>
            <a:satOff val="0"/>
            <a:lumOff val="0"/>
            <a:alphaOff val="0"/>
          </a:schemeClr>
        </a:solidFill>
        <a:ln w="9525" cap="flat" cmpd="sng" algn="ctr">
          <a:solidFill>
            <a:schemeClr val="accent4">
              <a:hueOff val="9413312"/>
              <a:satOff val="-23276"/>
              <a:lumOff val="-12353"/>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D14F55B-11BD-4EC5-BA46-60C561852F6C}">
      <dsp:nvSpPr>
        <dsp:cNvPr id="0" name=""/>
        <dsp:cNvSpPr/>
      </dsp:nvSpPr>
      <dsp:spPr>
        <a:xfrm>
          <a:off x="0" y="95284"/>
          <a:ext cx="7498080" cy="444599"/>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kern="1200" dirty="0" smtClean="0">
              <a:solidFill>
                <a:schemeClr val="bg1"/>
              </a:solidFill>
            </a:rPr>
            <a:t>Countywide meetings for local members to share and learn new and best practices</a:t>
          </a:r>
          <a:endParaRPr lang="en-US" sz="1900" kern="1200" dirty="0">
            <a:solidFill>
              <a:schemeClr val="bg1"/>
            </a:solidFill>
          </a:endParaRPr>
        </a:p>
      </dsp:txBody>
      <dsp:txXfrm>
        <a:off x="0" y="95284"/>
        <a:ext cx="7498080" cy="444599"/>
      </dsp:txXfrm>
    </dsp:sp>
    <dsp:sp modelId="{92ADE071-D42C-4F16-BD3A-F58CAD273457}">
      <dsp:nvSpPr>
        <dsp:cNvPr id="0" name=""/>
        <dsp:cNvSpPr/>
      </dsp:nvSpPr>
      <dsp:spPr>
        <a:xfrm>
          <a:off x="0" y="594604"/>
          <a:ext cx="7498080" cy="444599"/>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1" kern="1200" baseline="0" dirty="0" smtClean="0">
              <a:solidFill>
                <a:schemeClr val="bg1"/>
              </a:solidFill>
            </a:rPr>
            <a:t>Training for local leaders for new hire orientations and 1 on 1 conversations</a:t>
          </a:r>
          <a:endParaRPr lang="en-US" sz="1900" kern="1200" dirty="0">
            <a:solidFill>
              <a:schemeClr val="bg1"/>
            </a:solidFill>
          </a:endParaRPr>
        </a:p>
      </dsp:txBody>
      <dsp:txXfrm>
        <a:off x="0" y="594604"/>
        <a:ext cx="7498080" cy="444599"/>
      </dsp:txXfrm>
    </dsp:sp>
    <dsp:sp modelId="{CFD483A7-712C-4154-A8DD-BF47ACB66F5F}">
      <dsp:nvSpPr>
        <dsp:cNvPr id="0" name=""/>
        <dsp:cNvSpPr/>
      </dsp:nvSpPr>
      <dsp:spPr>
        <a:xfrm>
          <a:off x="0" y="1093924"/>
          <a:ext cx="7498080" cy="444599"/>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1" kern="1200" baseline="0" dirty="0" smtClean="0">
              <a:solidFill>
                <a:schemeClr val="bg1"/>
              </a:solidFill>
            </a:rPr>
            <a:t>1 on 1 conversations with new hires, non-members and members</a:t>
          </a:r>
          <a:endParaRPr lang="en-US" sz="1900" b="1" kern="1200" dirty="0">
            <a:solidFill>
              <a:schemeClr val="bg1"/>
            </a:solidFill>
          </a:endParaRPr>
        </a:p>
      </dsp:txBody>
      <dsp:txXfrm>
        <a:off x="0" y="1093924"/>
        <a:ext cx="7498080" cy="444599"/>
      </dsp:txXfrm>
    </dsp:sp>
    <dsp:sp modelId="{E3BC1080-6A6E-4238-A446-56C9CD2AFF6D}">
      <dsp:nvSpPr>
        <dsp:cNvPr id="0" name=""/>
        <dsp:cNvSpPr/>
      </dsp:nvSpPr>
      <dsp:spPr>
        <a:xfrm>
          <a:off x="0" y="1593244"/>
          <a:ext cx="7498080" cy="444599"/>
        </a:xfrm>
        <a:prstGeom prst="roundRect">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1" kern="1200" dirty="0" smtClean="0">
              <a:solidFill>
                <a:schemeClr val="bg1"/>
              </a:solidFill>
            </a:rPr>
            <a:t>More member events – Labor day Picnic after parade, Family events</a:t>
          </a:r>
          <a:endParaRPr lang="en-US" sz="1900" b="1" kern="1200" dirty="0">
            <a:solidFill>
              <a:schemeClr val="bg1"/>
            </a:solidFill>
          </a:endParaRPr>
        </a:p>
      </dsp:txBody>
      <dsp:txXfrm>
        <a:off x="0" y="1593244"/>
        <a:ext cx="7498080" cy="444599"/>
      </dsp:txXfrm>
    </dsp:sp>
    <dsp:sp modelId="{B9BF1DA9-7DFA-4D57-A93D-0A075DAA8FD6}">
      <dsp:nvSpPr>
        <dsp:cNvPr id="0" name=""/>
        <dsp:cNvSpPr/>
      </dsp:nvSpPr>
      <dsp:spPr>
        <a:xfrm>
          <a:off x="0" y="2092564"/>
          <a:ext cx="7498080" cy="444599"/>
        </a:xfrm>
        <a:prstGeom prst="roundRect">
          <a:avLst/>
        </a:prstGeom>
        <a:gradFill rotWithShape="0">
          <a:gsLst>
            <a:gs pos="0">
              <a:schemeClr val="accent6">
                <a:hueOff val="0"/>
                <a:satOff val="0"/>
                <a:lumOff val="0"/>
                <a:alphaOff val="0"/>
                <a:shade val="85000"/>
              </a:schemeClr>
            </a:gs>
            <a:gs pos="100000">
              <a:schemeClr val="accent6">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1" kern="1200" dirty="0" smtClean="0">
              <a:solidFill>
                <a:schemeClr val="bg1"/>
              </a:solidFill>
            </a:rPr>
            <a:t>Quarterly member mixers</a:t>
          </a:r>
          <a:endParaRPr lang="en-US" sz="1900" b="1" kern="1200" dirty="0">
            <a:solidFill>
              <a:schemeClr val="bg1"/>
            </a:solidFill>
          </a:endParaRPr>
        </a:p>
      </dsp:txBody>
      <dsp:txXfrm>
        <a:off x="0" y="2092564"/>
        <a:ext cx="7498080" cy="444599"/>
      </dsp:txXfrm>
    </dsp:sp>
    <dsp:sp modelId="{C0221F98-D08E-4873-8BF2-B055570D942F}">
      <dsp:nvSpPr>
        <dsp:cNvPr id="0" name=""/>
        <dsp:cNvSpPr/>
      </dsp:nvSpPr>
      <dsp:spPr>
        <a:xfrm>
          <a:off x="0" y="2591884"/>
          <a:ext cx="7498080" cy="444599"/>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1" kern="1200" dirty="0" smtClean="0">
              <a:solidFill>
                <a:schemeClr val="bg1"/>
              </a:solidFill>
            </a:rPr>
            <a:t>Mentoring program for new members</a:t>
          </a:r>
          <a:endParaRPr lang="en-US" sz="1900" b="1" kern="1200" dirty="0">
            <a:solidFill>
              <a:schemeClr val="bg1"/>
            </a:solidFill>
          </a:endParaRPr>
        </a:p>
      </dsp:txBody>
      <dsp:txXfrm>
        <a:off x="0" y="2591884"/>
        <a:ext cx="7498080" cy="444599"/>
      </dsp:txXfrm>
    </dsp:sp>
    <dsp:sp modelId="{1B55C623-8FE5-4F96-B334-0C3243E83A47}">
      <dsp:nvSpPr>
        <dsp:cNvPr id="0" name=""/>
        <dsp:cNvSpPr/>
      </dsp:nvSpPr>
      <dsp:spPr>
        <a:xfrm>
          <a:off x="0" y="3091204"/>
          <a:ext cx="7498080" cy="444599"/>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1" kern="1200" baseline="0" dirty="0" smtClean="0">
              <a:solidFill>
                <a:schemeClr val="bg1"/>
              </a:solidFill>
            </a:rPr>
            <a:t>Expanded student membership engagement</a:t>
          </a:r>
          <a:r>
            <a:rPr lang="en-US" sz="1900" kern="1200" baseline="0" dirty="0" smtClean="0"/>
            <a:t>	</a:t>
          </a:r>
          <a:endParaRPr lang="en-US" sz="1900" kern="1200" dirty="0"/>
        </a:p>
      </dsp:txBody>
      <dsp:txXfrm>
        <a:off x="0" y="3091204"/>
        <a:ext cx="7498080" cy="444599"/>
      </dsp:txXfrm>
    </dsp:sp>
    <dsp:sp modelId="{2A9007C8-358D-42F1-949A-EFD224A94B38}">
      <dsp:nvSpPr>
        <dsp:cNvPr id="0" name=""/>
        <dsp:cNvSpPr/>
      </dsp:nvSpPr>
      <dsp:spPr>
        <a:xfrm>
          <a:off x="0" y="3590523"/>
          <a:ext cx="7498080" cy="444599"/>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1" kern="1200" baseline="0" dirty="0" smtClean="0">
              <a:solidFill>
                <a:schemeClr val="bg1"/>
              </a:solidFill>
            </a:rPr>
            <a:t>Member Benefit events (new format) and trainings</a:t>
          </a:r>
          <a:endParaRPr lang="en-US" sz="1900" b="1" kern="1200" dirty="0">
            <a:solidFill>
              <a:schemeClr val="bg1"/>
            </a:solidFill>
          </a:endParaRPr>
        </a:p>
      </dsp:txBody>
      <dsp:txXfrm>
        <a:off x="0" y="3590523"/>
        <a:ext cx="7498080" cy="444599"/>
      </dsp:txXfrm>
    </dsp:sp>
    <dsp:sp modelId="{6449F9CD-4959-4FFA-9BBE-DBDC96984106}">
      <dsp:nvSpPr>
        <dsp:cNvPr id="0" name=""/>
        <dsp:cNvSpPr/>
      </dsp:nvSpPr>
      <dsp:spPr>
        <a:xfrm>
          <a:off x="0" y="4089843"/>
          <a:ext cx="7498080" cy="444599"/>
        </a:xfrm>
        <a:prstGeom prst="roundRect">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1" kern="1200" baseline="0" dirty="0" smtClean="0">
              <a:solidFill>
                <a:schemeClr val="bg1"/>
              </a:solidFill>
            </a:rPr>
            <a:t>Building visits with members</a:t>
          </a:r>
          <a:endParaRPr lang="en-US" sz="1900" kern="1200" dirty="0">
            <a:solidFill>
              <a:schemeClr val="bg1"/>
            </a:solidFill>
          </a:endParaRPr>
        </a:p>
      </dsp:txBody>
      <dsp:txXfrm>
        <a:off x="0" y="4089843"/>
        <a:ext cx="7498080" cy="444599"/>
      </dsp:txXfrm>
    </dsp:sp>
    <dsp:sp modelId="{C12F42CA-D818-46E8-9514-88875CDC9A7E}">
      <dsp:nvSpPr>
        <dsp:cNvPr id="0" name=""/>
        <dsp:cNvSpPr/>
      </dsp:nvSpPr>
      <dsp:spPr>
        <a:xfrm>
          <a:off x="0" y="4589163"/>
          <a:ext cx="7498080" cy="444599"/>
        </a:xfrm>
        <a:prstGeom prst="roundRect">
          <a:avLst/>
        </a:prstGeom>
        <a:gradFill rotWithShape="0">
          <a:gsLst>
            <a:gs pos="0">
              <a:schemeClr val="accent6">
                <a:hueOff val="0"/>
                <a:satOff val="0"/>
                <a:lumOff val="0"/>
                <a:alphaOff val="0"/>
                <a:shade val="85000"/>
              </a:schemeClr>
            </a:gs>
            <a:gs pos="100000">
              <a:schemeClr val="accent6">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1" kern="1200" dirty="0" smtClean="0">
              <a:solidFill>
                <a:schemeClr val="bg1"/>
              </a:solidFill>
            </a:rPr>
            <a:t>Develop community partners</a:t>
          </a:r>
          <a:endParaRPr lang="en-US" sz="1900" b="1" kern="1200" dirty="0">
            <a:solidFill>
              <a:schemeClr val="bg1"/>
            </a:solidFill>
          </a:endParaRPr>
        </a:p>
      </dsp:txBody>
      <dsp:txXfrm>
        <a:off x="0" y="4589163"/>
        <a:ext cx="7498080" cy="44459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5E53E8-4626-4403-BFDB-CF79ED2B7BCB}">
      <dsp:nvSpPr>
        <dsp:cNvPr id="0" name=""/>
        <dsp:cNvSpPr/>
      </dsp:nvSpPr>
      <dsp:spPr>
        <a:xfrm>
          <a:off x="-4651809" y="-713145"/>
          <a:ext cx="5541091" cy="5541091"/>
        </a:xfrm>
        <a:prstGeom prst="blockArc">
          <a:avLst>
            <a:gd name="adj1" fmla="val 18900000"/>
            <a:gd name="adj2" fmla="val 2700000"/>
            <a:gd name="adj3" fmla="val 390"/>
          </a:avLst>
        </a:prstGeom>
        <a:noFill/>
        <a:ln w="10795" cap="flat" cmpd="sng" algn="ctr">
          <a:solidFill>
            <a:schemeClr val="accent5">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F54BE198-A334-4BA6-8DA6-962002CB0F5C}">
      <dsp:nvSpPr>
        <dsp:cNvPr id="0" name=""/>
        <dsp:cNvSpPr/>
      </dsp:nvSpPr>
      <dsp:spPr>
        <a:xfrm>
          <a:off x="465767" y="316345"/>
          <a:ext cx="7403043" cy="633020"/>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81280" rIns="81280" bIns="81280" numCol="1" spcCol="1270" anchor="ctr" anchorCtr="0">
          <a:noAutofit/>
        </a:bodyPr>
        <a:lstStyle/>
        <a:p>
          <a:pPr lvl="0" algn="l" defTabSz="1422400">
            <a:lnSpc>
              <a:spcPct val="90000"/>
            </a:lnSpc>
            <a:spcBef>
              <a:spcPct val="0"/>
            </a:spcBef>
            <a:spcAft>
              <a:spcPct val="35000"/>
            </a:spcAft>
          </a:pPr>
          <a:r>
            <a:rPr lang="en-US" sz="3200" kern="1200" dirty="0" smtClean="0"/>
            <a:t>Student centered, member led</a:t>
          </a:r>
        </a:p>
      </dsp:txBody>
      <dsp:txXfrm>
        <a:off x="465767" y="316345"/>
        <a:ext cx="7403043" cy="633020"/>
      </dsp:txXfrm>
    </dsp:sp>
    <dsp:sp modelId="{CE6BFF82-A7C8-4107-B901-CF3D6004B77B}">
      <dsp:nvSpPr>
        <dsp:cNvPr id="0" name=""/>
        <dsp:cNvSpPr/>
      </dsp:nvSpPr>
      <dsp:spPr>
        <a:xfrm>
          <a:off x="70129" y="237218"/>
          <a:ext cx="791276" cy="791276"/>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22A7693E-936D-48C5-8D7F-E191D6B538AB}">
      <dsp:nvSpPr>
        <dsp:cNvPr id="0" name=""/>
        <dsp:cNvSpPr/>
      </dsp:nvSpPr>
      <dsp:spPr>
        <a:xfrm>
          <a:off x="828693" y="1266041"/>
          <a:ext cx="7040117" cy="633020"/>
        </a:xfrm>
        <a:prstGeom prst="rect">
          <a:avLst/>
        </a:prstGeom>
        <a:solidFill>
          <a:schemeClr val="accent4">
            <a:hueOff val="3137771"/>
            <a:satOff val="-7759"/>
            <a:lumOff val="-411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Promote &amp; support the professional growth of </a:t>
          </a:r>
          <a:r>
            <a:rPr lang="en-US" sz="2800" u="sng" kern="1200" dirty="0" smtClean="0"/>
            <a:t>all</a:t>
          </a:r>
          <a:r>
            <a:rPr lang="en-US" sz="2800" kern="1200" dirty="0" smtClean="0"/>
            <a:t> members </a:t>
          </a:r>
          <a:endParaRPr lang="en-US" sz="2800" kern="1200" dirty="0"/>
        </a:p>
      </dsp:txBody>
      <dsp:txXfrm>
        <a:off x="828693" y="1266041"/>
        <a:ext cx="7040117" cy="633020"/>
      </dsp:txXfrm>
    </dsp:sp>
    <dsp:sp modelId="{C832A24D-7E98-4286-AC7F-219055DD29CE}">
      <dsp:nvSpPr>
        <dsp:cNvPr id="0" name=""/>
        <dsp:cNvSpPr/>
      </dsp:nvSpPr>
      <dsp:spPr>
        <a:xfrm>
          <a:off x="433055" y="1186914"/>
          <a:ext cx="791276" cy="791276"/>
        </a:xfrm>
        <a:prstGeom prst="ellipse">
          <a:avLst/>
        </a:prstGeom>
        <a:solidFill>
          <a:schemeClr val="lt1">
            <a:hueOff val="0"/>
            <a:satOff val="0"/>
            <a:lumOff val="0"/>
            <a:alphaOff val="0"/>
          </a:schemeClr>
        </a:solidFill>
        <a:ln w="9525" cap="flat" cmpd="sng" algn="ctr">
          <a:solidFill>
            <a:schemeClr val="accent4">
              <a:hueOff val="3137771"/>
              <a:satOff val="-7759"/>
              <a:lumOff val="-4118"/>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9C1DE93C-6162-43C8-B59B-DD786A51DD40}">
      <dsp:nvSpPr>
        <dsp:cNvPr id="0" name=""/>
        <dsp:cNvSpPr/>
      </dsp:nvSpPr>
      <dsp:spPr>
        <a:xfrm>
          <a:off x="828693" y="2215737"/>
          <a:ext cx="7040117" cy="633020"/>
        </a:xfrm>
        <a:prstGeom prst="rect">
          <a:avLst/>
        </a:prstGeom>
        <a:solidFill>
          <a:schemeClr val="accent4">
            <a:hueOff val="6275542"/>
            <a:satOff val="-15517"/>
            <a:lumOff val="-823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81280" rIns="81280" bIns="81280" numCol="1" spcCol="1270" anchor="ctr" anchorCtr="0">
          <a:noAutofit/>
        </a:bodyPr>
        <a:lstStyle/>
        <a:p>
          <a:pPr lvl="0" algn="l" defTabSz="1422400">
            <a:lnSpc>
              <a:spcPct val="90000"/>
            </a:lnSpc>
            <a:spcBef>
              <a:spcPct val="0"/>
            </a:spcBef>
            <a:spcAft>
              <a:spcPct val="35000"/>
            </a:spcAft>
          </a:pPr>
          <a:r>
            <a:rPr lang="en-US" sz="3200" kern="1200" dirty="0" smtClean="0"/>
            <a:t>Identify, train, and support leaders</a:t>
          </a:r>
          <a:endParaRPr lang="en-US" sz="3200" kern="1200" dirty="0"/>
        </a:p>
      </dsp:txBody>
      <dsp:txXfrm>
        <a:off x="828693" y="2215737"/>
        <a:ext cx="7040117" cy="633020"/>
      </dsp:txXfrm>
    </dsp:sp>
    <dsp:sp modelId="{9E5C4A51-E485-4BCD-8F5F-92C736E78E2B}">
      <dsp:nvSpPr>
        <dsp:cNvPr id="0" name=""/>
        <dsp:cNvSpPr/>
      </dsp:nvSpPr>
      <dsp:spPr>
        <a:xfrm>
          <a:off x="433055" y="2136609"/>
          <a:ext cx="791276" cy="791276"/>
        </a:xfrm>
        <a:prstGeom prst="ellipse">
          <a:avLst/>
        </a:prstGeom>
        <a:solidFill>
          <a:schemeClr val="lt1">
            <a:hueOff val="0"/>
            <a:satOff val="0"/>
            <a:lumOff val="0"/>
            <a:alphaOff val="0"/>
          </a:schemeClr>
        </a:solidFill>
        <a:ln w="9525" cap="flat" cmpd="sng" algn="ctr">
          <a:solidFill>
            <a:schemeClr val="accent4">
              <a:hueOff val="6275542"/>
              <a:satOff val="-15517"/>
              <a:lumOff val="-8235"/>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DC7D9BDF-0C49-45BD-AE7E-94F10CC8871E}">
      <dsp:nvSpPr>
        <dsp:cNvPr id="0" name=""/>
        <dsp:cNvSpPr/>
      </dsp:nvSpPr>
      <dsp:spPr>
        <a:xfrm>
          <a:off x="465767" y="3165433"/>
          <a:ext cx="7403043" cy="633020"/>
        </a:xfrm>
        <a:prstGeom prst="rect">
          <a:avLst/>
        </a:prstGeom>
        <a:solidFill>
          <a:schemeClr val="accent4">
            <a:hueOff val="9413312"/>
            <a:satOff val="-23276"/>
            <a:lumOff val="-1235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81280" rIns="81280" bIns="81280" numCol="1" spcCol="1270" anchor="ctr" anchorCtr="0">
          <a:noAutofit/>
        </a:bodyPr>
        <a:lstStyle/>
        <a:p>
          <a:pPr lvl="0" algn="l" defTabSz="1422400">
            <a:lnSpc>
              <a:spcPct val="90000"/>
            </a:lnSpc>
            <a:spcBef>
              <a:spcPct val="0"/>
            </a:spcBef>
            <a:spcAft>
              <a:spcPct val="35000"/>
            </a:spcAft>
          </a:pPr>
          <a:r>
            <a:rPr lang="en-US" sz="3200" kern="1200" dirty="0" smtClean="0"/>
            <a:t>Promote and protect rights of </a:t>
          </a:r>
          <a:r>
            <a:rPr lang="en-US" sz="3200" u="sng" kern="1200" dirty="0" smtClean="0"/>
            <a:t>all</a:t>
          </a:r>
          <a:r>
            <a:rPr lang="en-US" sz="3200" u="none" kern="1200" dirty="0" smtClean="0"/>
            <a:t> members</a:t>
          </a:r>
          <a:endParaRPr lang="en-US" sz="3200" kern="1200" dirty="0"/>
        </a:p>
      </dsp:txBody>
      <dsp:txXfrm>
        <a:off x="465767" y="3165433"/>
        <a:ext cx="7403043" cy="633020"/>
      </dsp:txXfrm>
    </dsp:sp>
    <dsp:sp modelId="{09A1A544-1768-48C2-8162-2727E9A53226}">
      <dsp:nvSpPr>
        <dsp:cNvPr id="0" name=""/>
        <dsp:cNvSpPr/>
      </dsp:nvSpPr>
      <dsp:spPr>
        <a:xfrm>
          <a:off x="70129" y="3086305"/>
          <a:ext cx="791276" cy="791276"/>
        </a:xfrm>
        <a:prstGeom prst="ellipse">
          <a:avLst/>
        </a:prstGeom>
        <a:solidFill>
          <a:schemeClr val="lt1">
            <a:hueOff val="0"/>
            <a:satOff val="0"/>
            <a:lumOff val="0"/>
            <a:alphaOff val="0"/>
          </a:schemeClr>
        </a:solidFill>
        <a:ln w="9525" cap="flat" cmpd="sng" algn="ctr">
          <a:solidFill>
            <a:schemeClr val="accent4">
              <a:hueOff val="9413312"/>
              <a:satOff val="-23276"/>
              <a:lumOff val="-12353"/>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D14F55B-11BD-4EC5-BA46-60C561852F6C}">
      <dsp:nvSpPr>
        <dsp:cNvPr id="0" name=""/>
        <dsp:cNvSpPr/>
      </dsp:nvSpPr>
      <dsp:spPr>
        <a:xfrm>
          <a:off x="0" y="13429"/>
          <a:ext cx="7498080" cy="684449"/>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baseline="0" dirty="0" smtClean="0">
              <a:solidFill>
                <a:schemeClr val="bg1"/>
              </a:solidFill>
            </a:rPr>
            <a:t>Increase the professional development opportunities for all member categories</a:t>
          </a:r>
          <a:endParaRPr lang="en-US" sz="1800" b="1" kern="1200" dirty="0">
            <a:solidFill>
              <a:schemeClr val="bg1"/>
            </a:solidFill>
          </a:endParaRPr>
        </a:p>
      </dsp:txBody>
      <dsp:txXfrm>
        <a:off x="0" y="13429"/>
        <a:ext cx="7498080" cy="684449"/>
      </dsp:txXfrm>
    </dsp:sp>
    <dsp:sp modelId="{92ADE071-D42C-4F16-BD3A-F58CAD273457}">
      <dsp:nvSpPr>
        <dsp:cNvPr id="0" name=""/>
        <dsp:cNvSpPr/>
      </dsp:nvSpPr>
      <dsp:spPr>
        <a:xfrm>
          <a:off x="0" y="749719"/>
          <a:ext cx="7498080" cy="684449"/>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solidFill>
                <a:schemeClr val="bg1"/>
              </a:solidFill>
            </a:rPr>
            <a:t>Develop our own evaluation system</a:t>
          </a:r>
          <a:endParaRPr lang="en-US" sz="1800" b="1" kern="1200" dirty="0">
            <a:solidFill>
              <a:schemeClr val="bg1"/>
            </a:solidFill>
          </a:endParaRPr>
        </a:p>
      </dsp:txBody>
      <dsp:txXfrm>
        <a:off x="0" y="749719"/>
        <a:ext cx="7498080" cy="684449"/>
      </dsp:txXfrm>
    </dsp:sp>
    <dsp:sp modelId="{29C7D9A9-BFA4-4129-B430-E2F1BEA95963}">
      <dsp:nvSpPr>
        <dsp:cNvPr id="0" name=""/>
        <dsp:cNvSpPr/>
      </dsp:nvSpPr>
      <dsp:spPr>
        <a:xfrm>
          <a:off x="0" y="1486009"/>
          <a:ext cx="7498080" cy="684449"/>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solidFill>
                <a:schemeClr val="bg1"/>
              </a:solidFill>
            </a:rPr>
            <a:t>Focus on identifying and cultivating leaders representative of all categories of membership</a:t>
          </a:r>
          <a:endParaRPr lang="en-US" sz="1800" b="1" kern="1200" dirty="0">
            <a:solidFill>
              <a:schemeClr val="bg1"/>
            </a:solidFill>
          </a:endParaRPr>
        </a:p>
      </dsp:txBody>
      <dsp:txXfrm>
        <a:off x="0" y="1486009"/>
        <a:ext cx="7498080" cy="684449"/>
      </dsp:txXfrm>
    </dsp:sp>
    <dsp:sp modelId="{C0221F98-D08E-4873-8BF2-B055570D942F}">
      <dsp:nvSpPr>
        <dsp:cNvPr id="0" name=""/>
        <dsp:cNvSpPr/>
      </dsp:nvSpPr>
      <dsp:spPr>
        <a:xfrm>
          <a:off x="0" y="2222299"/>
          <a:ext cx="7498080" cy="684449"/>
        </a:xfrm>
        <a:prstGeom prst="roundRect">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baseline="0" dirty="0" smtClean="0">
              <a:solidFill>
                <a:schemeClr val="bg1"/>
              </a:solidFill>
            </a:rPr>
            <a:t>Online professional development</a:t>
          </a:r>
          <a:r>
            <a:rPr lang="en-US" sz="1800" kern="1200" baseline="0" dirty="0" smtClean="0"/>
            <a:t>	</a:t>
          </a:r>
          <a:endParaRPr lang="en-US" sz="1800" kern="1200" dirty="0"/>
        </a:p>
      </dsp:txBody>
      <dsp:txXfrm>
        <a:off x="0" y="2222299"/>
        <a:ext cx="7498080" cy="684449"/>
      </dsp:txXfrm>
    </dsp:sp>
    <dsp:sp modelId="{1B55C623-8FE5-4F96-B334-0C3243E83A47}">
      <dsp:nvSpPr>
        <dsp:cNvPr id="0" name=""/>
        <dsp:cNvSpPr/>
      </dsp:nvSpPr>
      <dsp:spPr>
        <a:xfrm>
          <a:off x="0" y="2958589"/>
          <a:ext cx="7498080" cy="684449"/>
        </a:xfrm>
        <a:prstGeom prst="roundRect">
          <a:avLst/>
        </a:prstGeom>
        <a:gradFill rotWithShape="0">
          <a:gsLst>
            <a:gs pos="0">
              <a:schemeClr val="accent6">
                <a:hueOff val="0"/>
                <a:satOff val="0"/>
                <a:lumOff val="0"/>
                <a:alphaOff val="0"/>
                <a:shade val="85000"/>
              </a:schemeClr>
            </a:gs>
            <a:gs pos="100000">
              <a:schemeClr val="accent6">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baseline="0" dirty="0" smtClean="0">
              <a:solidFill>
                <a:schemeClr val="bg1"/>
              </a:solidFill>
            </a:rPr>
            <a:t>Increase public awareness around ESP groups	</a:t>
          </a:r>
          <a:endParaRPr lang="en-US" sz="1800" b="1" kern="1200" dirty="0">
            <a:solidFill>
              <a:schemeClr val="bg1"/>
            </a:solidFill>
          </a:endParaRPr>
        </a:p>
      </dsp:txBody>
      <dsp:txXfrm>
        <a:off x="0" y="2958589"/>
        <a:ext cx="7498080" cy="684449"/>
      </dsp:txXfrm>
    </dsp:sp>
    <dsp:sp modelId="{2A9007C8-358D-42F1-949A-EFD224A94B38}">
      <dsp:nvSpPr>
        <dsp:cNvPr id="0" name=""/>
        <dsp:cNvSpPr/>
      </dsp:nvSpPr>
      <dsp:spPr>
        <a:xfrm>
          <a:off x="0" y="3694879"/>
          <a:ext cx="7498080" cy="684449"/>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baseline="0" dirty="0" smtClean="0">
              <a:solidFill>
                <a:schemeClr val="bg1"/>
              </a:solidFill>
            </a:rPr>
            <a:t>Leadership Development Program</a:t>
          </a:r>
          <a:endParaRPr lang="en-US" sz="1800" b="1" kern="1200" dirty="0">
            <a:solidFill>
              <a:schemeClr val="bg1"/>
            </a:solidFill>
          </a:endParaRPr>
        </a:p>
      </dsp:txBody>
      <dsp:txXfrm>
        <a:off x="0" y="3694879"/>
        <a:ext cx="7498080" cy="684449"/>
      </dsp:txXfrm>
    </dsp:sp>
    <dsp:sp modelId="{6449F9CD-4959-4FFA-9BBE-DBDC96984106}">
      <dsp:nvSpPr>
        <dsp:cNvPr id="0" name=""/>
        <dsp:cNvSpPr/>
      </dsp:nvSpPr>
      <dsp:spPr>
        <a:xfrm>
          <a:off x="0" y="4431169"/>
          <a:ext cx="7498080" cy="684449"/>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b="1" kern="1200" dirty="0" smtClean="0">
              <a:solidFill>
                <a:schemeClr val="bg1"/>
              </a:solidFill>
            </a:rPr>
            <a:t>Develop seminar/round table series on different policy issues</a:t>
          </a:r>
          <a:endParaRPr lang="en-US" sz="1800" b="1" kern="1200" dirty="0">
            <a:solidFill>
              <a:schemeClr val="bg1"/>
            </a:solidFill>
          </a:endParaRPr>
        </a:p>
      </dsp:txBody>
      <dsp:txXfrm>
        <a:off x="0" y="4431169"/>
        <a:ext cx="7498080" cy="684449"/>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5E53E8-4626-4403-BFDB-CF79ED2B7BCB}">
      <dsp:nvSpPr>
        <dsp:cNvPr id="0" name=""/>
        <dsp:cNvSpPr/>
      </dsp:nvSpPr>
      <dsp:spPr>
        <a:xfrm>
          <a:off x="-4651809" y="-713145"/>
          <a:ext cx="5541091" cy="5541091"/>
        </a:xfrm>
        <a:prstGeom prst="blockArc">
          <a:avLst>
            <a:gd name="adj1" fmla="val 18900000"/>
            <a:gd name="adj2" fmla="val 2700000"/>
            <a:gd name="adj3" fmla="val 390"/>
          </a:avLst>
        </a:prstGeom>
        <a:noFill/>
        <a:ln w="10795" cap="flat" cmpd="sng" algn="ctr">
          <a:solidFill>
            <a:schemeClr val="accent5">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F54BE198-A334-4BA6-8DA6-962002CB0F5C}">
      <dsp:nvSpPr>
        <dsp:cNvPr id="0" name=""/>
        <dsp:cNvSpPr/>
      </dsp:nvSpPr>
      <dsp:spPr>
        <a:xfrm>
          <a:off x="465767" y="316345"/>
          <a:ext cx="7403043" cy="633020"/>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81280" rIns="81280" bIns="81280" numCol="1" spcCol="1270" anchor="ctr" anchorCtr="0">
          <a:noAutofit/>
        </a:bodyPr>
        <a:lstStyle/>
        <a:p>
          <a:pPr lvl="0" algn="l" defTabSz="1422400">
            <a:lnSpc>
              <a:spcPct val="90000"/>
            </a:lnSpc>
            <a:spcBef>
              <a:spcPct val="0"/>
            </a:spcBef>
            <a:spcAft>
              <a:spcPct val="35000"/>
            </a:spcAft>
          </a:pPr>
          <a:r>
            <a:rPr lang="en-US" sz="3200" kern="1200" dirty="0" smtClean="0"/>
            <a:t>Increase member understanding &amp; awareness of why we are involved in politics</a:t>
          </a:r>
        </a:p>
      </dsp:txBody>
      <dsp:txXfrm>
        <a:off x="465767" y="316345"/>
        <a:ext cx="7403043" cy="633020"/>
      </dsp:txXfrm>
    </dsp:sp>
    <dsp:sp modelId="{CE6BFF82-A7C8-4107-B901-CF3D6004B77B}">
      <dsp:nvSpPr>
        <dsp:cNvPr id="0" name=""/>
        <dsp:cNvSpPr/>
      </dsp:nvSpPr>
      <dsp:spPr>
        <a:xfrm>
          <a:off x="70129" y="237218"/>
          <a:ext cx="791276" cy="791276"/>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22A7693E-936D-48C5-8D7F-E191D6B538AB}">
      <dsp:nvSpPr>
        <dsp:cNvPr id="0" name=""/>
        <dsp:cNvSpPr/>
      </dsp:nvSpPr>
      <dsp:spPr>
        <a:xfrm>
          <a:off x="828693" y="1266041"/>
          <a:ext cx="7040117" cy="633020"/>
        </a:xfrm>
        <a:prstGeom prst="rect">
          <a:avLst/>
        </a:prstGeom>
        <a:solidFill>
          <a:schemeClr val="accent4">
            <a:hueOff val="3137771"/>
            <a:satOff val="-7759"/>
            <a:lumOff val="-4118"/>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Increase member interaction with elected &amp; appointed officials (“relationships”)</a:t>
          </a:r>
          <a:endParaRPr lang="en-US" sz="2800" kern="1200" dirty="0"/>
        </a:p>
      </dsp:txBody>
      <dsp:txXfrm>
        <a:off x="828693" y="1266041"/>
        <a:ext cx="7040117" cy="633020"/>
      </dsp:txXfrm>
    </dsp:sp>
    <dsp:sp modelId="{C832A24D-7E98-4286-AC7F-219055DD29CE}">
      <dsp:nvSpPr>
        <dsp:cNvPr id="0" name=""/>
        <dsp:cNvSpPr/>
      </dsp:nvSpPr>
      <dsp:spPr>
        <a:xfrm>
          <a:off x="433055" y="1186914"/>
          <a:ext cx="791276" cy="791276"/>
        </a:xfrm>
        <a:prstGeom prst="ellipse">
          <a:avLst/>
        </a:prstGeom>
        <a:solidFill>
          <a:schemeClr val="lt1">
            <a:hueOff val="0"/>
            <a:satOff val="0"/>
            <a:lumOff val="0"/>
            <a:alphaOff val="0"/>
          </a:schemeClr>
        </a:solidFill>
        <a:ln w="9525" cap="flat" cmpd="sng" algn="ctr">
          <a:solidFill>
            <a:schemeClr val="accent4">
              <a:hueOff val="3137771"/>
              <a:satOff val="-7759"/>
              <a:lumOff val="-4118"/>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9C1DE93C-6162-43C8-B59B-DD786A51DD40}">
      <dsp:nvSpPr>
        <dsp:cNvPr id="0" name=""/>
        <dsp:cNvSpPr/>
      </dsp:nvSpPr>
      <dsp:spPr>
        <a:xfrm>
          <a:off x="828693" y="2215737"/>
          <a:ext cx="7040117" cy="633020"/>
        </a:xfrm>
        <a:prstGeom prst="rect">
          <a:avLst/>
        </a:prstGeom>
        <a:solidFill>
          <a:schemeClr val="accent4">
            <a:hueOff val="6275542"/>
            <a:satOff val="-15517"/>
            <a:lumOff val="-8235"/>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81280" rIns="81280" bIns="81280" numCol="1" spcCol="1270" anchor="ctr" anchorCtr="0">
          <a:noAutofit/>
        </a:bodyPr>
        <a:lstStyle/>
        <a:p>
          <a:pPr lvl="0" algn="l" defTabSz="1422400">
            <a:lnSpc>
              <a:spcPct val="90000"/>
            </a:lnSpc>
            <a:spcBef>
              <a:spcPct val="0"/>
            </a:spcBef>
            <a:spcAft>
              <a:spcPct val="35000"/>
            </a:spcAft>
          </a:pPr>
          <a:r>
            <a:rPr lang="en-US" sz="3200" kern="1200" dirty="0" smtClean="0"/>
            <a:t>Sustain &amp; increase PAC contributions</a:t>
          </a:r>
          <a:endParaRPr lang="en-US" sz="3200" kern="1200" dirty="0"/>
        </a:p>
      </dsp:txBody>
      <dsp:txXfrm>
        <a:off x="828693" y="2215737"/>
        <a:ext cx="7040117" cy="633020"/>
      </dsp:txXfrm>
    </dsp:sp>
    <dsp:sp modelId="{9E5C4A51-E485-4BCD-8F5F-92C736E78E2B}">
      <dsp:nvSpPr>
        <dsp:cNvPr id="0" name=""/>
        <dsp:cNvSpPr/>
      </dsp:nvSpPr>
      <dsp:spPr>
        <a:xfrm>
          <a:off x="433055" y="2136609"/>
          <a:ext cx="791276" cy="791276"/>
        </a:xfrm>
        <a:prstGeom prst="ellipse">
          <a:avLst/>
        </a:prstGeom>
        <a:solidFill>
          <a:schemeClr val="lt1">
            <a:hueOff val="0"/>
            <a:satOff val="0"/>
            <a:lumOff val="0"/>
            <a:alphaOff val="0"/>
          </a:schemeClr>
        </a:solidFill>
        <a:ln w="9525" cap="flat" cmpd="sng" algn="ctr">
          <a:solidFill>
            <a:schemeClr val="accent4">
              <a:hueOff val="6275542"/>
              <a:satOff val="-15517"/>
              <a:lumOff val="-8235"/>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DC7D9BDF-0C49-45BD-AE7E-94F10CC8871E}">
      <dsp:nvSpPr>
        <dsp:cNvPr id="0" name=""/>
        <dsp:cNvSpPr/>
      </dsp:nvSpPr>
      <dsp:spPr>
        <a:xfrm>
          <a:off x="465767" y="3165433"/>
          <a:ext cx="7403043" cy="633020"/>
        </a:xfrm>
        <a:prstGeom prst="rect">
          <a:avLst/>
        </a:prstGeom>
        <a:solidFill>
          <a:schemeClr val="accent4">
            <a:hueOff val="9413312"/>
            <a:satOff val="-23276"/>
            <a:lumOff val="-1235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02460" tIns="81280" rIns="81280" bIns="81280" numCol="1" spcCol="1270" anchor="ctr" anchorCtr="0">
          <a:noAutofit/>
        </a:bodyPr>
        <a:lstStyle/>
        <a:p>
          <a:pPr lvl="0" algn="l" defTabSz="1422400">
            <a:lnSpc>
              <a:spcPct val="90000"/>
            </a:lnSpc>
            <a:spcBef>
              <a:spcPct val="0"/>
            </a:spcBef>
            <a:spcAft>
              <a:spcPct val="35000"/>
            </a:spcAft>
          </a:pPr>
          <a:r>
            <a:rPr lang="en-US" sz="3200" kern="1200" dirty="0" smtClean="0"/>
            <a:t>Identify &amp; support candidates who support public education regardless of party affiliation</a:t>
          </a:r>
          <a:endParaRPr lang="en-US" sz="3200" kern="1200" dirty="0"/>
        </a:p>
      </dsp:txBody>
      <dsp:txXfrm>
        <a:off x="465767" y="3165433"/>
        <a:ext cx="7403043" cy="633020"/>
      </dsp:txXfrm>
    </dsp:sp>
    <dsp:sp modelId="{09A1A544-1768-48C2-8162-2727E9A53226}">
      <dsp:nvSpPr>
        <dsp:cNvPr id="0" name=""/>
        <dsp:cNvSpPr/>
      </dsp:nvSpPr>
      <dsp:spPr>
        <a:xfrm>
          <a:off x="70129" y="3086305"/>
          <a:ext cx="791276" cy="791276"/>
        </a:xfrm>
        <a:prstGeom prst="ellipse">
          <a:avLst/>
        </a:prstGeom>
        <a:solidFill>
          <a:schemeClr val="lt1">
            <a:hueOff val="0"/>
            <a:satOff val="0"/>
            <a:lumOff val="0"/>
            <a:alphaOff val="0"/>
          </a:schemeClr>
        </a:solidFill>
        <a:ln w="9525" cap="flat" cmpd="sng" algn="ctr">
          <a:solidFill>
            <a:schemeClr val="accent4">
              <a:hueOff val="9413312"/>
              <a:satOff val="-23276"/>
              <a:lumOff val="-12353"/>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D14F55B-11BD-4EC5-BA46-60C561852F6C}">
      <dsp:nvSpPr>
        <dsp:cNvPr id="0" name=""/>
        <dsp:cNvSpPr/>
      </dsp:nvSpPr>
      <dsp:spPr>
        <a:xfrm>
          <a:off x="0" y="1009323"/>
          <a:ext cx="7498080" cy="351000"/>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dirty="0" smtClean="0">
              <a:solidFill>
                <a:schemeClr val="bg1"/>
              </a:solidFill>
            </a:rPr>
            <a:t>Ongoing education regarding how DSEA is involved in politics</a:t>
          </a:r>
          <a:endParaRPr lang="en-US" sz="1500" b="1" kern="1200" dirty="0">
            <a:solidFill>
              <a:schemeClr val="bg1"/>
            </a:solidFill>
          </a:endParaRPr>
        </a:p>
      </dsp:txBody>
      <dsp:txXfrm>
        <a:off x="0" y="1009323"/>
        <a:ext cx="7498080" cy="351000"/>
      </dsp:txXfrm>
    </dsp:sp>
    <dsp:sp modelId="{92ADE071-D42C-4F16-BD3A-F58CAD273457}">
      <dsp:nvSpPr>
        <dsp:cNvPr id="0" name=""/>
        <dsp:cNvSpPr/>
      </dsp:nvSpPr>
      <dsp:spPr>
        <a:xfrm>
          <a:off x="0" y="1403523"/>
          <a:ext cx="7498080" cy="351000"/>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dirty="0" smtClean="0">
              <a:solidFill>
                <a:schemeClr val="bg1"/>
              </a:solidFill>
            </a:rPr>
            <a:t>Increase member awareness of what is happening in other places and could happen in Delaware</a:t>
          </a:r>
          <a:endParaRPr lang="en-US" sz="1500" b="1" kern="1200" dirty="0">
            <a:solidFill>
              <a:schemeClr val="bg1"/>
            </a:solidFill>
          </a:endParaRPr>
        </a:p>
      </dsp:txBody>
      <dsp:txXfrm>
        <a:off x="0" y="1403523"/>
        <a:ext cx="7498080" cy="351000"/>
      </dsp:txXfrm>
    </dsp:sp>
    <dsp:sp modelId="{29C7D9A9-BFA4-4129-B430-E2F1BEA95963}">
      <dsp:nvSpPr>
        <dsp:cNvPr id="0" name=""/>
        <dsp:cNvSpPr/>
      </dsp:nvSpPr>
      <dsp:spPr>
        <a:xfrm>
          <a:off x="0" y="1797723"/>
          <a:ext cx="7498080" cy="351000"/>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baseline="0" dirty="0" smtClean="0">
              <a:solidFill>
                <a:schemeClr val="bg1"/>
              </a:solidFill>
            </a:rPr>
            <a:t>Have members visit legislators during session</a:t>
          </a:r>
          <a:endParaRPr lang="en-US" sz="1500" b="1" kern="1200" dirty="0">
            <a:solidFill>
              <a:schemeClr val="bg1"/>
            </a:solidFill>
          </a:endParaRPr>
        </a:p>
      </dsp:txBody>
      <dsp:txXfrm>
        <a:off x="0" y="1797723"/>
        <a:ext cx="7498080" cy="351000"/>
      </dsp:txXfrm>
    </dsp:sp>
    <dsp:sp modelId="{C0221F98-D08E-4873-8BF2-B055570D942F}">
      <dsp:nvSpPr>
        <dsp:cNvPr id="0" name=""/>
        <dsp:cNvSpPr/>
      </dsp:nvSpPr>
      <dsp:spPr>
        <a:xfrm>
          <a:off x="0" y="2191923"/>
          <a:ext cx="7498080" cy="351000"/>
        </a:xfrm>
        <a:prstGeom prst="roundRect">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dirty="0" smtClean="0">
              <a:solidFill>
                <a:schemeClr val="bg1"/>
              </a:solidFill>
            </a:rPr>
            <a:t>Regular Town Halls – locally, countywide and statewide</a:t>
          </a:r>
          <a:endParaRPr lang="en-US" sz="1500" b="1" kern="1200" dirty="0">
            <a:solidFill>
              <a:schemeClr val="bg1"/>
            </a:solidFill>
          </a:endParaRPr>
        </a:p>
      </dsp:txBody>
      <dsp:txXfrm>
        <a:off x="0" y="2191923"/>
        <a:ext cx="7498080" cy="351000"/>
      </dsp:txXfrm>
    </dsp:sp>
    <dsp:sp modelId="{1B55C623-8FE5-4F96-B334-0C3243E83A47}">
      <dsp:nvSpPr>
        <dsp:cNvPr id="0" name=""/>
        <dsp:cNvSpPr/>
      </dsp:nvSpPr>
      <dsp:spPr>
        <a:xfrm>
          <a:off x="0" y="2586123"/>
          <a:ext cx="7498080" cy="351000"/>
        </a:xfrm>
        <a:prstGeom prst="roundRect">
          <a:avLst/>
        </a:prstGeom>
        <a:gradFill rotWithShape="0">
          <a:gsLst>
            <a:gs pos="0">
              <a:schemeClr val="accent6">
                <a:hueOff val="0"/>
                <a:satOff val="0"/>
                <a:lumOff val="0"/>
                <a:alphaOff val="0"/>
                <a:shade val="85000"/>
              </a:schemeClr>
            </a:gs>
            <a:gs pos="100000">
              <a:schemeClr val="accent6">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baseline="0" dirty="0" smtClean="0">
              <a:solidFill>
                <a:schemeClr val="bg1"/>
              </a:solidFill>
            </a:rPr>
            <a:t>Train members around modes of participation in process</a:t>
          </a:r>
          <a:r>
            <a:rPr lang="en-US" sz="1500" kern="1200" baseline="0" dirty="0" smtClean="0"/>
            <a:t>	</a:t>
          </a:r>
          <a:endParaRPr lang="en-US" sz="1500" kern="1200" dirty="0"/>
        </a:p>
      </dsp:txBody>
      <dsp:txXfrm>
        <a:off x="0" y="2586123"/>
        <a:ext cx="7498080" cy="351000"/>
      </dsp:txXfrm>
    </dsp:sp>
    <dsp:sp modelId="{2A9007C8-358D-42F1-949A-EFD224A94B38}">
      <dsp:nvSpPr>
        <dsp:cNvPr id="0" name=""/>
        <dsp:cNvSpPr/>
      </dsp:nvSpPr>
      <dsp:spPr>
        <a:xfrm>
          <a:off x="0" y="2980324"/>
          <a:ext cx="7498080" cy="351000"/>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dirty="0" smtClean="0">
              <a:solidFill>
                <a:schemeClr val="bg1"/>
              </a:solidFill>
            </a:rPr>
            <a:t>Returns party after elections  sponsored by DSEA</a:t>
          </a:r>
          <a:endParaRPr lang="en-US" sz="1500" b="1" kern="1200" dirty="0">
            <a:solidFill>
              <a:schemeClr val="bg1"/>
            </a:solidFill>
          </a:endParaRPr>
        </a:p>
      </dsp:txBody>
      <dsp:txXfrm>
        <a:off x="0" y="2980324"/>
        <a:ext cx="7498080" cy="351000"/>
      </dsp:txXfrm>
    </dsp:sp>
    <dsp:sp modelId="{6449F9CD-4959-4FFA-9BBE-DBDC96984106}">
      <dsp:nvSpPr>
        <dsp:cNvPr id="0" name=""/>
        <dsp:cNvSpPr/>
      </dsp:nvSpPr>
      <dsp:spPr>
        <a:xfrm>
          <a:off x="0" y="3374523"/>
          <a:ext cx="7498080" cy="351000"/>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dirty="0" smtClean="0">
              <a:solidFill>
                <a:schemeClr val="bg1"/>
              </a:solidFill>
            </a:rPr>
            <a:t>PAC Contests – locals, county, building</a:t>
          </a:r>
          <a:endParaRPr lang="en-US" sz="1500" b="1" kern="1200" dirty="0">
            <a:solidFill>
              <a:schemeClr val="bg1"/>
            </a:solidFill>
          </a:endParaRPr>
        </a:p>
      </dsp:txBody>
      <dsp:txXfrm>
        <a:off x="0" y="3374523"/>
        <a:ext cx="7498080" cy="351000"/>
      </dsp:txXfrm>
    </dsp:sp>
    <dsp:sp modelId="{C12F42CA-D818-46E8-9514-88875CDC9A7E}">
      <dsp:nvSpPr>
        <dsp:cNvPr id="0" name=""/>
        <dsp:cNvSpPr/>
      </dsp:nvSpPr>
      <dsp:spPr>
        <a:xfrm>
          <a:off x="0" y="3789633"/>
          <a:ext cx="7498080" cy="351000"/>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dirty="0" smtClean="0">
              <a:solidFill>
                <a:schemeClr val="bg1"/>
              </a:solidFill>
            </a:rPr>
            <a:t>Legislators to visit rep meetings</a:t>
          </a:r>
          <a:endParaRPr lang="en-US" sz="1500" b="1" kern="1200" dirty="0">
            <a:solidFill>
              <a:schemeClr val="bg1"/>
            </a:solidFill>
          </a:endParaRPr>
        </a:p>
      </dsp:txBody>
      <dsp:txXfrm>
        <a:off x="0" y="3789633"/>
        <a:ext cx="7498080" cy="351000"/>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5E53E8-4626-4403-BFDB-CF79ED2B7BCB}">
      <dsp:nvSpPr>
        <dsp:cNvPr id="0" name=""/>
        <dsp:cNvSpPr/>
      </dsp:nvSpPr>
      <dsp:spPr>
        <a:xfrm>
          <a:off x="-4651809" y="-713145"/>
          <a:ext cx="5541091" cy="5541091"/>
        </a:xfrm>
        <a:prstGeom prst="blockArc">
          <a:avLst>
            <a:gd name="adj1" fmla="val 18900000"/>
            <a:gd name="adj2" fmla="val 2700000"/>
            <a:gd name="adj3" fmla="val 390"/>
          </a:avLst>
        </a:prstGeom>
        <a:noFill/>
        <a:ln w="10795" cap="flat" cmpd="sng" algn="ctr">
          <a:solidFill>
            <a:schemeClr val="accent5">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F54BE198-A334-4BA6-8DA6-962002CB0F5C}">
      <dsp:nvSpPr>
        <dsp:cNvPr id="0" name=""/>
        <dsp:cNvSpPr/>
      </dsp:nvSpPr>
      <dsp:spPr>
        <a:xfrm>
          <a:off x="627896" y="425544"/>
          <a:ext cx="7296881" cy="822959"/>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53225" tIns="71120" rIns="71120" bIns="71120" numCol="1" spcCol="1270" anchor="ctr" anchorCtr="0">
          <a:noAutofit/>
        </a:bodyPr>
        <a:lstStyle/>
        <a:p>
          <a:pPr lvl="0" algn="l" defTabSz="1244600">
            <a:lnSpc>
              <a:spcPct val="90000"/>
            </a:lnSpc>
            <a:spcBef>
              <a:spcPct val="0"/>
            </a:spcBef>
            <a:spcAft>
              <a:spcPts val="0"/>
            </a:spcAft>
          </a:pPr>
          <a:r>
            <a:rPr lang="en-US" sz="2800" kern="1200" dirty="0" smtClean="0"/>
            <a:t>Partnering with/or supporting efforts to promote equity of opportunity &amp; fair treatment for all </a:t>
          </a:r>
          <a:r>
            <a:rPr lang="en-US" sz="3200" kern="1200" dirty="0" smtClean="0"/>
            <a:t>	</a:t>
          </a:r>
        </a:p>
      </dsp:txBody>
      <dsp:txXfrm>
        <a:off x="627896" y="425544"/>
        <a:ext cx="7296881" cy="822959"/>
      </dsp:txXfrm>
    </dsp:sp>
    <dsp:sp modelId="{CE6BFF82-A7C8-4107-B901-CF3D6004B77B}">
      <dsp:nvSpPr>
        <dsp:cNvPr id="0" name=""/>
        <dsp:cNvSpPr/>
      </dsp:nvSpPr>
      <dsp:spPr>
        <a:xfrm>
          <a:off x="57579" y="308609"/>
          <a:ext cx="1028699" cy="1028699"/>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22A7693E-936D-48C5-8D7F-E191D6B538AB}">
      <dsp:nvSpPr>
        <dsp:cNvPr id="0" name=""/>
        <dsp:cNvSpPr/>
      </dsp:nvSpPr>
      <dsp:spPr>
        <a:xfrm>
          <a:off x="871075" y="1645919"/>
          <a:ext cx="6997735" cy="822959"/>
        </a:xfrm>
        <a:prstGeom prst="rect">
          <a:avLst/>
        </a:prstGeom>
        <a:solidFill>
          <a:schemeClr val="accent4">
            <a:hueOff val="4706656"/>
            <a:satOff val="-11638"/>
            <a:lumOff val="-617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53225"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Promoting cultural competency &amp; diversity among our members</a:t>
          </a:r>
          <a:endParaRPr lang="en-US" sz="2800" kern="1200" dirty="0"/>
        </a:p>
      </dsp:txBody>
      <dsp:txXfrm>
        <a:off x="871075" y="1645919"/>
        <a:ext cx="6997735" cy="822959"/>
      </dsp:txXfrm>
    </dsp:sp>
    <dsp:sp modelId="{C832A24D-7E98-4286-AC7F-219055DD29CE}">
      <dsp:nvSpPr>
        <dsp:cNvPr id="0" name=""/>
        <dsp:cNvSpPr/>
      </dsp:nvSpPr>
      <dsp:spPr>
        <a:xfrm>
          <a:off x="356725" y="1543049"/>
          <a:ext cx="1028699" cy="1028699"/>
        </a:xfrm>
        <a:prstGeom prst="ellipse">
          <a:avLst/>
        </a:prstGeom>
        <a:solidFill>
          <a:schemeClr val="lt1">
            <a:hueOff val="0"/>
            <a:satOff val="0"/>
            <a:lumOff val="0"/>
            <a:alphaOff val="0"/>
          </a:schemeClr>
        </a:solidFill>
        <a:ln w="9525" cap="flat" cmpd="sng" algn="ctr">
          <a:solidFill>
            <a:schemeClr val="accent4">
              <a:hueOff val="4706656"/>
              <a:satOff val="-11638"/>
              <a:lumOff val="-6177"/>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9C1DE93C-6162-43C8-B59B-DD786A51DD40}">
      <dsp:nvSpPr>
        <dsp:cNvPr id="0" name=""/>
        <dsp:cNvSpPr/>
      </dsp:nvSpPr>
      <dsp:spPr>
        <a:xfrm>
          <a:off x="571929" y="2880359"/>
          <a:ext cx="7296881" cy="822959"/>
        </a:xfrm>
        <a:prstGeom prst="rect">
          <a:avLst/>
        </a:prstGeom>
        <a:solidFill>
          <a:schemeClr val="accent4">
            <a:hueOff val="9413312"/>
            <a:satOff val="-23276"/>
            <a:lumOff val="-1235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53225" tIns="71120" rIns="71120" bIns="71120" numCol="1" spcCol="1270" anchor="ctr" anchorCtr="0">
          <a:noAutofit/>
        </a:bodyPr>
        <a:lstStyle/>
        <a:p>
          <a:pPr lvl="0" algn="l" defTabSz="1244600">
            <a:lnSpc>
              <a:spcPct val="90000"/>
            </a:lnSpc>
            <a:spcBef>
              <a:spcPct val="0"/>
            </a:spcBef>
            <a:spcAft>
              <a:spcPct val="35000"/>
            </a:spcAft>
          </a:pPr>
          <a:r>
            <a:rPr lang="en-US" sz="2800" kern="1200" dirty="0" smtClean="0"/>
            <a:t>Protecting rights of educators &amp; students to discuss &amp; promote social justice efforts </a:t>
          </a:r>
          <a:endParaRPr lang="en-US" sz="2800" kern="1200" dirty="0"/>
        </a:p>
      </dsp:txBody>
      <dsp:txXfrm>
        <a:off x="571929" y="2880359"/>
        <a:ext cx="7296881" cy="822959"/>
      </dsp:txXfrm>
    </dsp:sp>
    <dsp:sp modelId="{9E5C4A51-E485-4BCD-8F5F-92C736E78E2B}">
      <dsp:nvSpPr>
        <dsp:cNvPr id="0" name=""/>
        <dsp:cNvSpPr/>
      </dsp:nvSpPr>
      <dsp:spPr>
        <a:xfrm>
          <a:off x="57579" y="2777490"/>
          <a:ext cx="1028699" cy="1028699"/>
        </a:xfrm>
        <a:prstGeom prst="ellipse">
          <a:avLst/>
        </a:prstGeom>
        <a:solidFill>
          <a:schemeClr val="lt1">
            <a:hueOff val="0"/>
            <a:satOff val="0"/>
            <a:lumOff val="0"/>
            <a:alphaOff val="0"/>
          </a:schemeClr>
        </a:solidFill>
        <a:ln w="9525" cap="flat" cmpd="sng" algn="ctr">
          <a:solidFill>
            <a:schemeClr val="accent4">
              <a:hueOff val="9413312"/>
              <a:satOff val="-23276"/>
              <a:lumOff val="-12353"/>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D14F55B-11BD-4EC5-BA46-60C561852F6C}">
      <dsp:nvSpPr>
        <dsp:cNvPr id="0" name=""/>
        <dsp:cNvSpPr/>
      </dsp:nvSpPr>
      <dsp:spPr>
        <a:xfrm>
          <a:off x="0" y="131823"/>
          <a:ext cx="7498080" cy="570375"/>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baseline="0" dirty="0" smtClean="0">
              <a:solidFill>
                <a:schemeClr val="bg1"/>
              </a:solidFill>
            </a:rPr>
            <a:t>Educate members on what social justice is through broad communication efforts</a:t>
          </a:r>
          <a:endParaRPr lang="en-US" sz="1500" b="1" kern="1200" dirty="0">
            <a:solidFill>
              <a:schemeClr val="bg1"/>
            </a:solidFill>
          </a:endParaRPr>
        </a:p>
      </dsp:txBody>
      <dsp:txXfrm>
        <a:off x="0" y="131823"/>
        <a:ext cx="7498080" cy="570375"/>
      </dsp:txXfrm>
    </dsp:sp>
    <dsp:sp modelId="{92ADE071-D42C-4F16-BD3A-F58CAD273457}">
      <dsp:nvSpPr>
        <dsp:cNvPr id="0" name=""/>
        <dsp:cNvSpPr/>
      </dsp:nvSpPr>
      <dsp:spPr>
        <a:xfrm>
          <a:off x="0" y="745398"/>
          <a:ext cx="7498080" cy="570375"/>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baseline="0" dirty="0" smtClean="0">
              <a:solidFill>
                <a:schemeClr val="bg1"/>
              </a:solidFill>
            </a:rPr>
            <a:t>Monthly articles to members on social justice issues</a:t>
          </a:r>
          <a:endParaRPr lang="en-US" sz="1500" kern="1200" dirty="0">
            <a:solidFill>
              <a:schemeClr val="bg1"/>
            </a:solidFill>
          </a:endParaRPr>
        </a:p>
      </dsp:txBody>
      <dsp:txXfrm>
        <a:off x="0" y="745398"/>
        <a:ext cx="7498080" cy="570375"/>
      </dsp:txXfrm>
    </dsp:sp>
    <dsp:sp modelId="{29C7D9A9-BFA4-4129-B430-E2F1BEA95963}">
      <dsp:nvSpPr>
        <dsp:cNvPr id="0" name=""/>
        <dsp:cNvSpPr/>
      </dsp:nvSpPr>
      <dsp:spPr>
        <a:xfrm>
          <a:off x="0" y="1358973"/>
          <a:ext cx="7498080" cy="570375"/>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baseline="0" dirty="0" smtClean="0">
              <a:solidFill>
                <a:schemeClr val="bg1"/>
              </a:solidFill>
            </a:rPr>
            <a:t>Develop professional development training on cultural competencies</a:t>
          </a:r>
          <a:endParaRPr lang="en-US" sz="1500" b="1" kern="1200" dirty="0">
            <a:solidFill>
              <a:schemeClr val="bg1"/>
            </a:solidFill>
          </a:endParaRPr>
        </a:p>
      </dsp:txBody>
      <dsp:txXfrm>
        <a:off x="0" y="1358973"/>
        <a:ext cx="7498080" cy="570375"/>
      </dsp:txXfrm>
    </dsp:sp>
    <dsp:sp modelId="{C0221F98-D08E-4873-8BF2-B055570D942F}">
      <dsp:nvSpPr>
        <dsp:cNvPr id="0" name=""/>
        <dsp:cNvSpPr/>
      </dsp:nvSpPr>
      <dsp:spPr>
        <a:xfrm>
          <a:off x="0" y="1972548"/>
          <a:ext cx="7498080" cy="570375"/>
        </a:xfrm>
        <a:prstGeom prst="roundRect">
          <a:avLst/>
        </a:prstGeom>
        <a:gradFill rotWithShape="0">
          <a:gsLst>
            <a:gs pos="0">
              <a:schemeClr val="accent5">
                <a:hueOff val="0"/>
                <a:satOff val="0"/>
                <a:lumOff val="0"/>
                <a:alphaOff val="0"/>
                <a:shade val="85000"/>
              </a:schemeClr>
            </a:gs>
            <a:gs pos="100000">
              <a:schemeClr val="accent5">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dirty="0" smtClean="0">
              <a:solidFill>
                <a:schemeClr val="bg1"/>
              </a:solidFill>
            </a:rPr>
            <a:t>Build relationships with existing social justice organizations and develop an action plan on building level to address social justice</a:t>
          </a:r>
          <a:endParaRPr lang="en-US" sz="1500" b="1" kern="1200" dirty="0">
            <a:solidFill>
              <a:schemeClr val="bg1"/>
            </a:solidFill>
          </a:endParaRPr>
        </a:p>
      </dsp:txBody>
      <dsp:txXfrm>
        <a:off x="0" y="1972548"/>
        <a:ext cx="7498080" cy="570375"/>
      </dsp:txXfrm>
    </dsp:sp>
    <dsp:sp modelId="{1B55C623-8FE5-4F96-B334-0C3243E83A47}">
      <dsp:nvSpPr>
        <dsp:cNvPr id="0" name=""/>
        <dsp:cNvSpPr/>
      </dsp:nvSpPr>
      <dsp:spPr>
        <a:xfrm>
          <a:off x="0" y="2586123"/>
          <a:ext cx="7498080" cy="570375"/>
        </a:xfrm>
        <a:prstGeom prst="roundRect">
          <a:avLst/>
        </a:prstGeom>
        <a:gradFill rotWithShape="0">
          <a:gsLst>
            <a:gs pos="0">
              <a:schemeClr val="accent6">
                <a:hueOff val="0"/>
                <a:satOff val="0"/>
                <a:lumOff val="0"/>
                <a:alphaOff val="0"/>
                <a:shade val="85000"/>
              </a:schemeClr>
            </a:gs>
            <a:gs pos="100000">
              <a:schemeClr val="accent6">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baseline="0" dirty="0" smtClean="0">
              <a:solidFill>
                <a:schemeClr val="bg1"/>
              </a:solidFill>
            </a:rPr>
            <a:t>Create opportunities to participate in community based cultural events</a:t>
          </a:r>
          <a:r>
            <a:rPr lang="en-US" sz="1500" kern="1200" baseline="0" dirty="0" smtClean="0"/>
            <a:t>	</a:t>
          </a:r>
          <a:endParaRPr lang="en-US" sz="1500" kern="1200" dirty="0"/>
        </a:p>
      </dsp:txBody>
      <dsp:txXfrm>
        <a:off x="0" y="2586123"/>
        <a:ext cx="7498080" cy="570375"/>
      </dsp:txXfrm>
    </dsp:sp>
    <dsp:sp modelId="{2A9007C8-358D-42F1-949A-EFD224A94B38}">
      <dsp:nvSpPr>
        <dsp:cNvPr id="0" name=""/>
        <dsp:cNvSpPr/>
      </dsp:nvSpPr>
      <dsp:spPr>
        <a:xfrm>
          <a:off x="0" y="3199698"/>
          <a:ext cx="7498080" cy="570375"/>
        </a:xfrm>
        <a:prstGeom prst="roundRect">
          <a:avLst/>
        </a:prstGeom>
        <a:gradFill rotWithShape="0">
          <a:gsLst>
            <a:gs pos="0">
              <a:schemeClr val="accent2">
                <a:hueOff val="0"/>
                <a:satOff val="0"/>
                <a:lumOff val="0"/>
                <a:alphaOff val="0"/>
                <a:shade val="85000"/>
              </a:schemeClr>
            </a:gs>
            <a:gs pos="100000">
              <a:schemeClr val="accent2">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baseline="0" dirty="0" smtClean="0">
              <a:solidFill>
                <a:schemeClr val="bg1"/>
              </a:solidFill>
            </a:rPr>
            <a:t>Realign and legitimize the EMAC and HCR</a:t>
          </a:r>
          <a:endParaRPr lang="en-US" sz="1500" b="1" kern="1200" dirty="0">
            <a:solidFill>
              <a:schemeClr val="bg1"/>
            </a:solidFill>
          </a:endParaRPr>
        </a:p>
      </dsp:txBody>
      <dsp:txXfrm>
        <a:off x="0" y="3199698"/>
        <a:ext cx="7498080" cy="570375"/>
      </dsp:txXfrm>
    </dsp:sp>
    <dsp:sp modelId="{6449F9CD-4959-4FFA-9BBE-DBDC96984106}">
      <dsp:nvSpPr>
        <dsp:cNvPr id="0" name=""/>
        <dsp:cNvSpPr/>
      </dsp:nvSpPr>
      <dsp:spPr>
        <a:xfrm>
          <a:off x="0" y="3846726"/>
          <a:ext cx="7498080" cy="570375"/>
        </a:xfrm>
        <a:prstGeom prst="roundRect">
          <a:avLst/>
        </a:prstGeom>
        <a:gradFill rotWithShape="0">
          <a:gsLst>
            <a:gs pos="0">
              <a:schemeClr val="accent3">
                <a:hueOff val="0"/>
                <a:satOff val="0"/>
                <a:lumOff val="0"/>
                <a:alphaOff val="0"/>
                <a:shade val="85000"/>
              </a:schemeClr>
            </a:gs>
            <a:gs pos="100000">
              <a:schemeClr val="accent3">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dirty="0" smtClean="0">
              <a:solidFill>
                <a:schemeClr val="bg1"/>
              </a:solidFill>
            </a:rPr>
            <a:t>Social Justice Day</a:t>
          </a:r>
          <a:endParaRPr lang="en-US" sz="1500" b="1" kern="1200" dirty="0">
            <a:solidFill>
              <a:schemeClr val="bg1"/>
            </a:solidFill>
          </a:endParaRPr>
        </a:p>
      </dsp:txBody>
      <dsp:txXfrm>
        <a:off x="0" y="3846726"/>
        <a:ext cx="7498080" cy="570375"/>
      </dsp:txXfrm>
    </dsp:sp>
    <dsp:sp modelId="{C12F42CA-D818-46E8-9514-88875CDC9A7E}">
      <dsp:nvSpPr>
        <dsp:cNvPr id="0" name=""/>
        <dsp:cNvSpPr/>
      </dsp:nvSpPr>
      <dsp:spPr>
        <a:xfrm>
          <a:off x="0" y="4426848"/>
          <a:ext cx="7498080" cy="570375"/>
        </a:xfrm>
        <a:prstGeom prst="roundRect">
          <a:avLst/>
        </a:prstGeom>
        <a:gradFill rotWithShape="0">
          <a:gsLst>
            <a:gs pos="0">
              <a:schemeClr val="accent4">
                <a:hueOff val="0"/>
                <a:satOff val="0"/>
                <a:lumOff val="0"/>
                <a:alphaOff val="0"/>
                <a:shade val="85000"/>
              </a:schemeClr>
            </a:gs>
            <a:gs pos="100000">
              <a:schemeClr val="accent4">
                <a:hueOff val="0"/>
                <a:satOff val="0"/>
                <a:lumOff val="0"/>
                <a:alphaOff val="0"/>
                <a:tint val="90000"/>
                <a:alpha val="100000"/>
                <a:satMod val="200000"/>
              </a:schemeClr>
            </a:gs>
          </a:gsLst>
          <a:path path="circle">
            <a:fillToRect l="100000" t="100000" r="100000" b="100000"/>
          </a:path>
        </a:gradFill>
        <a:ln>
          <a:noFill/>
        </a:ln>
        <a:effectLst>
          <a:outerShdw blurRad="50800" dist="42924" dir="5400000" rotWithShape="0">
            <a:srgbClr val="000000">
              <a:alpha val="4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en-US" sz="1500" b="1" kern="1200" dirty="0" smtClean="0">
              <a:solidFill>
                <a:schemeClr val="bg1"/>
              </a:solidFill>
            </a:rPr>
            <a:t>Committee to organize groups for food banks, habitat for humanity, etc.  </a:t>
          </a:r>
          <a:endParaRPr lang="en-US" sz="1500" b="1" kern="1200" dirty="0">
            <a:solidFill>
              <a:schemeClr val="bg1"/>
            </a:solidFill>
          </a:endParaRPr>
        </a:p>
      </dsp:txBody>
      <dsp:txXfrm>
        <a:off x="0" y="4426848"/>
        <a:ext cx="7498080" cy="57037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2330" cy="462119"/>
          </a:xfrm>
          <a:prstGeom prst="rect">
            <a:avLst/>
          </a:prstGeom>
        </p:spPr>
        <p:txBody>
          <a:bodyPr vert="horz" lIns="90232" tIns="45115" rIns="90232" bIns="45115" rtlCol="0"/>
          <a:lstStyle>
            <a:lvl1pPr algn="l">
              <a:defRPr sz="1100"/>
            </a:lvl1pPr>
          </a:lstStyle>
          <a:p>
            <a:endParaRPr lang="en-US" dirty="0"/>
          </a:p>
        </p:txBody>
      </p:sp>
      <p:sp>
        <p:nvSpPr>
          <p:cNvPr id="3" name="Date Placeholder 2"/>
          <p:cNvSpPr>
            <a:spLocks noGrp="1"/>
          </p:cNvSpPr>
          <p:nvPr>
            <p:ph type="dt" sz="quarter" idx="1"/>
          </p:nvPr>
        </p:nvSpPr>
        <p:spPr>
          <a:xfrm>
            <a:off x="3936173" y="0"/>
            <a:ext cx="3012330" cy="462119"/>
          </a:xfrm>
          <a:prstGeom prst="rect">
            <a:avLst/>
          </a:prstGeom>
        </p:spPr>
        <p:txBody>
          <a:bodyPr vert="horz" lIns="90232" tIns="45115" rIns="90232" bIns="45115" rtlCol="0"/>
          <a:lstStyle>
            <a:lvl1pPr algn="r">
              <a:defRPr sz="1100"/>
            </a:lvl1pPr>
          </a:lstStyle>
          <a:p>
            <a:fld id="{C39E6882-6C38-4E19-B649-D2555383D04E}" type="datetimeFigureOut">
              <a:rPr lang="en-US" smtClean="0"/>
              <a:pPr/>
              <a:t>4/15/2015</a:t>
            </a:fld>
            <a:endParaRPr lang="en-US" dirty="0"/>
          </a:p>
        </p:txBody>
      </p:sp>
      <p:sp>
        <p:nvSpPr>
          <p:cNvPr id="4" name="Footer Placeholder 3"/>
          <p:cNvSpPr>
            <a:spLocks noGrp="1"/>
          </p:cNvSpPr>
          <p:nvPr>
            <p:ph type="ftr" sz="quarter" idx="2"/>
          </p:nvPr>
        </p:nvSpPr>
        <p:spPr>
          <a:xfrm>
            <a:off x="0" y="8772380"/>
            <a:ext cx="3012330" cy="462119"/>
          </a:xfrm>
          <a:prstGeom prst="rect">
            <a:avLst/>
          </a:prstGeom>
        </p:spPr>
        <p:txBody>
          <a:bodyPr vert="horz" lIns="90232" tIns="45115" rIns="90232" bIns="45115" rtlCol="0" anchor="b"/>
          <a:lstStyle>
            <a:lvl1pPr algn="l">
              <a:defRPr sz="1100"/>
            </a:lvl1pPr>
          </a:lstStyle>
          <a:p>
            <a:endParaRPr lang="en-US" dirty="0"/>
          </a:p>
        </p:txBody>
      </p:sp>
      <p:sp>
        <p:nvSpPr>
          <p:cNvPr id="5" name="Slide Number Placeholder 4"/>
          <p:cNvSpPr>
            <a:spLocks noGrp="1"/>
          </p:cNvSpPr>
          <p:nvPr>
            <p:ph type="sldNum" sz="quarter" idx="3"/>
          </p:nvPr>
        </p:nvSpPr>
        <p:spPr>
          <a:xfrm>
            <a:off x="3936173" y="8772380"/>
            <a:ext cx="3012330" cy="462119"/>
          </a:xfrm>
          <a:prstGeom prst="rect">
            <a:avLst/>
          </a:prstGeom>
        </p:spPr>
        <p:txBody>
          <a:bodyPr vert="horz" lIns="90232" tIns="45115" rIns="90232" bIns="45115" rtlCol="0" anchor="b"/>
          <a:lstStyle>
            <a:lvl1pPr algn="r">
              <a:defRPr sz="1100"/>
            </a:lvl1pPr>
          </a:lstStyle>
          <a:p>
            <a:fld id="{7C4AC494-3932-4403-8548-4977D6B7BE19}" type="slidenum">
              <a:rPr lang="en-US" smtClean="0"/>
              <a:pPr/>
              <a:t>‹#›</a:t>
            </a:fld>
            <a:endParaRPr lang="en-US" dirty="0"/>
          </a:p>
        </p:txBody>
      </p:sp>
    </p:spTree>
    <p:extLst>
      <p:ext uri="{BB962C8B-B14F-4D97-AF65-F5344CB8AC3E}">
        <p14:creationId xmlns="" xmlns:p14="http://schemas.microsoft.com/office/powerpoint/2010/main" val="26424361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1946" tIns="45973" rIns="91946" bIns="45973" rtlCol="0"/>
          <a:lstStyle>
            <a:lvl1pPr algn="l">
              <a:defRPr sz="11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1946" tIns="45973" rIns="91946" bIns="45973" rtlCol="0"/>
          <a:lstStyle>
            <a:lvl1pPr algn="r">
              <a:defRPr sz="1100"/>
            </a:lvl1pPr>
          </a:lstStyle>
          <a:p>
            <a:fld id="{4F6CAE76-2969-4F26-923D-FB7C291B294C}" type="datetimeFigureOut">
              <a:rPr lang="en-US" smtClean="0"/>
              <a:pPr/>
              <a:t>4/15/2015</a:t>
            </a:fld>
            <a:endParaRPr lang="en-US" dirty="0"/>
          </a:p>
        </p:txBody>
      </p:sp>
      <p:sp>
        <p:nvSpPr>
          <p:cNvPr id="4" name="Slide Image Placeholder 3"/>
          <p:cNvSpPr>
            <a:spLocks noGrp="1" noRot="1" noChangeAspect="1"/>
          </p:cNvSpPr>
          <p:nvPr>
            <p:ph type="sldImg" idx="2"/>
          </p:nvPr>
        </p:nvSpPr>
        <p:spPr>
          <a:xfrm>
            <a:off x="1166813" y="692150"/>
            <a:ext cx="4618037" cy="3463925"/>
          </a:xfrm>
          <a:prstGeom prst="rect">
            <a:avLst/>
          </a:prstGeom>
          <a:noFill/>
          <a:ln w="12700">
            <a:solidFill>
              <a:prstClr val="black"/>
            </a:solidFill>
          </a:ln>
        </p:spPr>
        <p:txBody>
          <a:bodyPr vert="horz" lIns="91946" tIns="45973" rIns="91946" bIns="45973" rtlCol="0" anchor="ctr"/>
          <a:lstStyle/>
          <a:p>
            <a:endParaRPr lang="en-US" dirty="0"/>
          </a:p>
        </p:txBody>
      </p:sp>
      <p:sp>
        <p:nvSpPr>
          <p:cNvPr id="6" name="Footer Placeholder 5"/>
          <p:cNvSpPr>
            <a:spLocks noGrp="1"/>
          </p:cNvSpPr>
          <p:nvPr>
            <p:ph type="ftr" sz="quarter" idx="4"/>
          </p:nvPr>
        </p:nvSpPr>
        <p:spPr>
          <a:xfrm>
            <a:off x="0" y="8772668"/>
            <a:ext cx="3011699" cy="461804"/>
          </a:xfrm>
          <a:prstGeom prst="rect">
            <a:avLst/>
          </a:prstGeom>
        </p:spPr>
        <p:txBody>
          <a:bodyPr vert="horz" lIns="91946" tIns="45973" rIns="91946" bIns="45973" rtlCol="0" anchor="b"/>
          <a:lstStyle>
            <a:lvl1pPr algn="l">
              <a:defRPr sz="11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1946" tIns="45973" rIns="91946" bIns="45973" rtlCol="0" anchor="b"/>
          <a:lstStyle>
            <a:lvl1pPr algn="r">
              <a:defRPr sz="1100"/>
            </a:lvl1pPr>
          </a:lstStyle>
          <a:p>
            <a:fld id="{7D5C477B-AA95-4FCA-975C-90D5D4727853}" type="slidenum">
              <a:rPr lang="en-US" smtClean="0"/>
              <a:pPr/>
              <a:t>‹#›</a:t>
            </a:fld>
            <a:endParaRPr lang="en-US" dirty="0"/>
          </a:p>
        </p:txBody>
      </p:sp>
    </p:spTree>
    <p:extLst>
      <p:ext uri="{BB962C8B-B14F-4D97-AF65-F5344CB8AC3E}">
        <p14:creationId xmlns="" xmlns:p14="http://schemas.microsoft.com/office/powerpoint/2010/main" val="20852114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smtClean="0"/>
              <a:t>Welcome</a:t>
            </a:r>
            <a:r>
              <a:rPr lang="en-US" sz="1400" baseline="0" dirty="0" smtClean="0"/>
              <a:t> to the FY 2016 and FY2017 Proposed Budget Presentation.  It is great to see so many new faces as well as those delegates who have participated in the budget process before.</a:t>
            </a:r>
            <a:endParaRPr lang="en-US" sz="1400"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1</a:t>
            </a:fld>
            <a:endParaRPr lang="en-US" dirty="0"/>
          </a:p>
        </p:txBody>
      </p:sp>
    </p:spTree>
    <p:extLst>
      <p:ext uri="{BB962C8B-B14F-4D97-AF65-F5344CB8AC3E}">
        <p14:creationId xmlns="" xmlns:p14="http://schemas.microsoft.com/office/powerpoint/2010/main" val="2160965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smtClean="0"/>
              <a:t>And from what we heard, the governance in concert with the</a:t>
            </a:r>
            <a:r>
              <a:rPr lang="en-US" sz="1400" baseline="0" dirty="0" smtClean="0"/>
              <a:t> </a:t>
            </a:r>
            <a:r>
              <a:rPr lang="en-US" sz="1400" dirty="0" smtClean="0"/>
              <a:t>Executive</a:t>
            </a:r>
            <a:r>
              <a:rPr lang="en-US" sz="1400" baseline="0" dirty="0" smtClean="0"/>
              <a:t> Board and staff developed our strategic focus areas.  </a:t>
            </a:r>
            <a:endParaRPr lang="en-US" sz="1400"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2</a:t>
            </a:fld>
            <a:endParaRPr lang="en-US" dirty="0"/>
          </a:p>
        </p:txBody>
      </p:sp>
    </p:spTree>
    <p:extLst>
      <p:ext uri="{BB962C8B-B14F-4D97-AF65-F5344CB8AC3E}">
        <p14:creationId xmlns="" xmlns:p14="http://schemas.microsoft.com/office/powerpoint/2010/main" val="1889190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3</a:t>
            </a:fld>
            <a:endParaRPr lang="en-US" dirty="0"/>
          </a:p>
        </p:txBody>
      </p:sp>
    </p:spTree>
    <p:extLst>
      <p:ext uri="{BB962C8B-B14F-4D97-AF65-F5344CB8AC3E}">
        <p14:creationId xmlns="" xmlns:p14="http://schemas.microsoft.com/office/powerpoint/2010/main" val="1596275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smtClean="0"/>
              <a:t>These goals were</a:t>
            </a:r>
            <a:r>
              <a:rPr lang="en-US" sz="1400" baseline="0" dirty="0" smtClean="0"/>
              <a:t> derived specifically for the communications focus area. The first two goals are similar to the communications goals in previous strategic plans.  An expanded goal is that we are going to promote DSEA in a way that focuses on the “why” why do we care about excessive testing—why do we care about the socio economic base that our students come from—why do we continue to engage new members and encourage them to participate in union business.  Another addition is the goal to promote and to respond to member feedback.  This gives the membership ownership of the communications processes.  </a:t>
            </a:r>
            <a:endParaRPr lang="en-US" sz="1400"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4</a:t>
            </a:fld>
            <a:endParaRPr lang="en-US" dirty="0"/>
          </a:p>
        </p:txBody>
      </p:sp>
    </p:spTree>
    <p:extLst>
      <p:ext uri="{BB962C8B-B14F-4D97-AF65-F5344CB8AC3E}">
        <p14:creationId xmlns="" xmlns:p14="http://schemas.microsoft.com/office/powerpoint/2010/main" val="1054089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7"/>
            <a:ext cx="5560060" cy="4385533"/>
          </a:xfrm>
          <a:prstGeom prst="rect">
            <a:avLst/>
          </a:prstGeom>
        </p:spPr>
        <p:txBody>
          <a:bodyPr/>
          <a:lstStyle/>
          <a:p>
            <a:r>
              <a:rPr lang="en-US" sz="1400" dirty="0" smtClean="0"/>
              <a:t>Here are some activities that were funded through the Communications</a:t>
            </a:r>
            <a:r>
              <a:rPr lang="en-US" sz="1400" baseline="0" dirty="0" smtClean="0"/>
              <a:t> budget request.</a:t>
            </a:r>
            <a:endParaRPr lang="en-US" sz="1400"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5</a:t>
            </a:fld>
            <a:endParaRPr lang="en-US" dirty="0"/>
          </a:p>
        </p:txBody>
      </p:sp>
    </p:spTree>
    <p:extLst>
      <p:ext uri="{BB962C8B-B14F-4D97-AF65-F5344CB8AC3E}">
        <p14:creationId xmlns="" xmlns:p14="http://schemas.microsoft.com/office/powerpoint/2010/main" val="2739946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7D5C477B-AA95-4FCA-975C-90D5D4727853}" type="slidenum">
              <a:rPr lang="en-US">
                <a:solidFill>
                  <a:prstClr val="black"/>
                </a:solidFill>
              </a:rPr>
              <a:pPr/>
              <a:t>6</a:t>
            </a:fld>
            <a:endParaRPr lang="en-US" dirty="0">
              <a:solidFill>
                <a:prstClr val="black"/>
              </a:solidFill>
            </a:endParaRPr>
          </a:p>
        </p:txBody>
      </p:sp>
    </p:spTree>
    <p:extLst>
      <p:ext uri="{BB962C8B-B14F-4D97-AF65-F5344CB8AC3E}">
        <p14:creationId xmlns="" xmlns:p14="http://schemas.microsoft.com/office/powerpoint/2010/main" val="3426691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smtClean="0"/>
              <a:t>The goals for organizing focus on the recruitment and engagement</a:t>
            </a:r>
            <a:r>
              <a:rPr lang="en-US" sz="1400" baseline="0" dirty="0" smtClean="0"/>
              <a:t> of members, identification and training of leaders and strengthening our connection with members, labor partners and the community.</a:t>
            </a:r>
            <a:endParaRPr lang="en-US" sz="1400"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7</a:t>
            </a:fld>
            <a:endParaRPr lang="en-US" dirty="0"/>
          </a:p>
        </p:txBody>
      </p:sp>
    </p:spTree>
    <p:extLst>
      <p:ext uri="{BB962C8B-B14F-4D97-AF65-F5344CB8AC3E}">
        <p14:creationId xmlns="" xmlns:p14="http://schemas.microsoft.com/office/powerpoint/2010/main" val="1054089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7"/>
            <a:ext cx="5560060" cy="4385533"/>
          </a:xfrm>
          <a:prstGeom prst="rect">
            <a:avLst/>
          </a:prstGeom>
        </p:spPr>
        <p:txBody>
          <a:bodyPr/>
          <a:lstStyle/>
          <a:p>
            <a:r>
              <a:rPr lang="en-US" sz="1400" dirty="0" smtClean="0"/>
              <a:t>Here</a:t>
            </a:r>
            <a:r>
              <a:rPr lang="en-US" sz="1400" baseline="0" dirty="0" smtClean="0"/>
              <a:t> are some of the activities that were funded as a result of the program requests.  </a:t>
            </a:r>
            <a:endParaRPr lang="en-US" sz="1400"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8</a:t>
            </a:fld>
            <a:endParaRPr lang="en-US" dirty="0"/>
          </a:p>
        </p:txBody>
      </p:sp>
    </p:spTree>
    <p:extLst>
      <p:ext uri="{BB962C8B-B14F-4D97-AF65-F5344CB8AC3E}">
        <p14:creationId xmlns="" xmlns:p14="http://schemas.microsoft.com/office/powerpoint/2010/main" val="2739946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endParaRPr lang="en-US" sz="2700"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9</a:t>
            </a:fld>
            <a:endParaRPr lang="en-US" dirty="0"/>
          </a:p>
        </p:txBody>
      </p:sp>
    </p:spTree>
    <p:extLst>
      <p:ext uri="{BB962C8B-B14F-4D97-AF65-F5344CB8AC3E}">
        <p14:creationId xmlns="" xmlns:p14="http://schemas.microsoft.com/office/powerpoint/2010/main" val="3648527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smtClean="0"/>
              <a:t>The goals of leading</a:t>
            </a:r>
            <a:r>
              <a:rPr lang="en-US" sz="1400" baseline="0" dirty="0" smtClean="0"/>
              <a:t> the profession focus on student based, educator led public education, promoting professional growth for all members, leadership development, and promoting and protecting the rights of all members.   </a:t>
            </a:r>
            <a:endParaRPr lang="en-US" sz="1400"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10</a:t>
            </a:fld>
            <a:endParaRPr lang="en-US" dirty="0"/>
          </a:p>
        </p:txBody>
      </p:sp>
    </p:spTree>
    <p:extLst>
      <p:ext uri="{BB962C8B-B14F-4D97-AF65-F5344CB8AC3E}">
        <p14:creationId xmlns="" xmlns:p14="http://schemas.microsoft.com/office/powerpoint/2010/main" val="1054089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7"/>
            <a:ext cx="5560060" cy="4385533"/>
          </a:xfrm>
          <a:prstGeom prst="rect">
            <a:avLst/>
          </a:prstGeom>
        </p:spPr>
        <p:txBody>
          <a:bodyPr/>
          <a:lstStyle/>
          <a:p>
            <a:r>
              <a:rPr lang="en-US" sz="1400" dirty="0" smtClean="0"/>
              <a:t>Here are some of the activities</a:t>
            </a:r>
            <a:r>
              <a:rPr lang="en-US" sz="1400" baseline="0" dirty="0" smtClean="0"/>
              <a:t> that were funded through the program requests.  </a:t>
            </a:r>
            <a:endParaRPr lang="en-US" sz="1400"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11</a:t>
            </a:fld>
            <a:endParaRPr lang="en-US" dirty="0"/>
          </a:p>
        </p:txBody>
      </p:sp>
    </p:spTree>
    <p:extLst>
      <p:ext uri="{BB962C8B-B14F-4D97-AF65-F5344CB8AC3E}">
        <p14:creationId xmlns="" xmlns:p14="http://schemas.microsoft.com/office/powerpoint/2010/main" val="2739946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12</a:t>
            </a:fld>
            <a:endParaRPr lang="en-US" dirty="0"/>
          </a:p>
        </p:txBody>
      </p:sp>
    </p:spTree>
    <p:extLst>
      <p:ext uri="{BB962C8B-B14F-4D97-AF65-F5344CB8AC3E}">
        <p14:creationId xmlns="" xmlns:p14="http://schemas.microsoft.com/office/powerpoint/2010/main" val="584171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smtClean="0"/>
              <a:t>You may have heard the statement “If you are in education you are in politics” while</a:t>
            </a:r>
            <a:r>
              <a:rPr lang="en-US" sz="1400" baseline="0" dirty="0" smtClean="0"/>
              <a:t> very true not all of our members understand why we are involved in politics.  Increasing that awareness will help us to meet the other goals of political engagement focus to increase member interaction with elected and appointed officials, sustain and increase PAC contributions, and identify and support candidates who support public education regardless of party affiliation.</a:t>
            </a:r>
            <a:endParaRPr lang="en-US" sz="1400"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13</a:t>
            </a:fld>
            <a:endParaRPr lang="en-US" dirty="0"/>
          </a:p>
        </p:txBody>
      </p:sp>
    </p:spTree>
    <p:extLst>
      <p:ext uri="{BB962C8B-B14F-4D97-AF65-F5344CB8AC3E}">
        <p14:creationId xmlns="" xmlns:p14="http://schemas.microsoft.com/office/powerpoint/2010/main" val="1054089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7"/>
            <a:ext cx="5560060" cy="4385533"/>
          </a:xfrm>
          <a:prstGeom prst="rect">
            <a:avLst/>
          </a:prstGeom>
        </p:spPr>
        <p:txBody>
          <a:bodyPr/>
          <a:lstStyle/>
          <a:p>
            <a:r>
              <a:rPr lang="en-US" sz="1400" dirty="0" smtClean="0"/>
              <a:t>These are the activities funded</a:t>
            </a:r>
            <a:r>
              <a:rPr lang="en-US" sz="1400" baseline="0" dirty="0" smtClean="0"/>
              <a:t> through the political engagement budget request.  </a:t>
            </a:r>
            <a:endParaRPr lang="en-US" sz="1400"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14</a:t>
            </a:fld>
            <a:endParaRPr lang="en-US" dirty="0"/>
          </a:p>
        </p:txBody>
      </p:sp>
    </p:spTree>
    <p:extLst>
      <p:ext uri="{BB962C8B-B14F-4D97-AF65-F5344CB8AC3E}">
        <p14:creationId xmlns="" xmlns:p14="http://schemas.microsoft.com/office/powerpoint/2010/main" val="2739946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15</a:t>
            </a:fld>
            <a:endParaRPr lang="en-US" dirty="0"/>
          </a:p>
        </p:txBody>
      </p:sp>
    </p:spTree>
    <p:extLst>
      <p:ext uri="{BB962C8B-B14F-4D97-AF65-F5344CB8AC3E}">
        <p14:creationId xmlns="" xmlns:p14="http://schemas.microsoft.com/office/powerpoint/2010/main" val="1817195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6"/>
            <a:ext cx="5560060" cy="4156234"/>
          </a:xfrm>
          <a:prstGeom prst="rect">
            <a:avLst/>
          </a:prstGeom>
        </p:spPr>
        <p:txBody>
          <a:bodyPr/>
          <a:lstStyle/>
          <a:p>
            <a:r>
              <a:rPr lang="en-US" sz="1400" dirty="0" smtClean="0"/>
              <a:t>Social justice goals promote equity for all</a:t>
            </a:r>
            <a:r>
              <a:rPr lang="en-US" sz="1400" baseline="0" dirty="0" smtClean="0"/>
              <a:t> and respect  for the cultural diversity of our membership and community base.</a:t>
            </a:r>
            <a:endParaRPr lang="en-US" sz="1400"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16</a:t>
            </a:fld>
            <a:endParaRPr lang="en-US" dirty="0"/>
          </a:p>
        </p:txBody>
      </p:sp>
    </p:spTree>
    <p:extLst>
      <p:ext uri="{BB962C8B-B14F-4D97-AF65-F5344CB8AC3E}">
        <p14:creationId xmlns="" xmlns:p14="http://schemas.microsoft.com/office/powerpoint/2010/main" val="1054089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008" y="4387137"/>
            <a:ext cx="5560060" cy="4385533"/>
          </a:xfrm>
          <a:prstGeom prst="rect">
            <a:avLst/>
          </a:prstGeom>
        </p:spPr>
        <p:txBody>
          <a:bodyPr/>
          <a:lstStyle/>
          <a:p>
            <a:r>
              <a:rPr lang="en-US" sz="1400" dirty="0" smtClean="0"/>
              <a:t>Here are some of the activities funded through the program</a:t>
            </a:r>
            <a:r>
              <a:rPr lang="en-US" sz="1400" baseline="0" dirty="0" smtClean="0"/>
              <a:t> requests.</a:t>
            </a:r>
            <a:endParaRPr lang="en-US" sz="1400" dirty="0"/>
          </a:p>
        </p:txBody>
      </p:sp>
      <p:sp>
        <p:nvSpPr>
          <p:cNvPr id="4" name="Slide Number Placeholder 3"/>
          <p:cNvSpPr>
            <a:spLocks noGrp="1"/>
          </p:cNvSpPr>
          <p:nvPr>
            <p:ph type="sldNum" sz="quarter" idx="10"/>
          </p:nvPr>
        </p:nvSpPr>
        <p:spPr/>
        <p:txBody>
          <a:bodyPr/>
          <a:lstStyle/>
          <a:p>
            <a:fld id="{7D5C477B-AA95-4FCA-975C-90D5D4727853}" type="slidenum">
              <a:rPr lang="en-US" smtClean="0"/>
              <a:pPr/>
              <a:t>17</a:t>
            </a:fld>
            <a:endParaRPr lang="en-US" dirty="0"/>
          </a:p>
        </p:txBody>
      </p:sp>
    </p:spTree>
    <p:extLst>
      <p:ext uri="{BB962C8B-B14F-4D97-AF65-F5344CB8AC3E}">
        <p14:creationId xmlns="" xmlns:p14="http://schemas.microsoft.com/office/powerpoint/2010/main" val="27399460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6CC6BEAB-F04D-4870-B5F2-3DEDB89127EB}" type="datetime1">
              <a:rPr lang="en-US" smtClean="0"/>
              <a:pPr/>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EDB489-1064-6746-B14B-B8588511B532}" type="slidenum">
              <a:rPr lang="en-US" smtClean="0"/>
              <a:pPr/>
              <a:t>‹#›</a:t>
            </a:fld>
            <a:endParaRPr lang="en-US" dirty="0"/>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37707410-040C-4709-9D8D-16418CF532AE}" type="datetime1">
              <a:rPr lang="en-US" smtClean="0"/>
              <a:pPr/>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EDB489-1064-6746-B14B-B8588511B532}" type="slidenum">
              <a:rPr lang="en-US" smtClean="0"/>
              <a:pPr/>
              <a:t>‹#›</a:t>
            </a:fld>
            <a:endParaRPr lang="en-US" dirty="0"/>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2F599C-22F6-48A0-8A03-1AD872BDE5A3}" type="datetime1">
              <a:rPr lang="en-US" smtClean="0"/>
              <a:pPr/>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EDB489-1064-6746-B14B-B8588511B53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74432A57-FFDE-483E-965E-A241D2224978}" type="datetime1">
              <a:rPr lang="en-US" smtClean="0"/>
              <a:pPr/>
              <a:t>4/15/2015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EDB489-1064-6746-B14B-B8588511B53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DB8CE081-5FD0-46B1-8FCF-0E830C200330}" type="datetime1">
              <a:rPr lang="en-US" smtClean="0"/>
              <a:pPr/>
              <a:t>4/15/2015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FEDB489-1064-6746-B14B-B8588511B53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0D21ED-56A7-4CFF-BB9A-D1DFF341CEF8}" type="datetime1">
              <a:rPr lang="en-US" smtClean="0"/>
              <a:pPr/>
              <a:t>4/15/2015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FEDB489-1064-6746-B14B-B8588511B53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F83F56-2F19-4663-AA5A-02F34B5487C7}" type="datetime1">
              <a:rPr lang="en-US" smtClean="0"/>
              <a:pPr/>
              <a:t>4/15/2015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FEDB489-1064-6746-B14B-B8588511B53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0AA436-F110-4C62-B8A3-199424D90FB3}" type="datetime1">
              <a:rPr lang="en-US" smtClean="0"/>
              <a:pPr/>
              <a:t>4/15/2015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EDB489-1064-6746-B14B-B8588511B53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96F94-7688-4642-A99E-3A3F666C2B79}" type="datetime1">
              <a:rPr lang="en-US" smtClean="0"/>
              <a:pPr/>
              <a:t>4/15/2015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EDB489-1064-6746-B14B-B8588511B53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41EF42-7F5A-4569-A2AD-1E9833BE9F03}" type="datetime1">
              <a:rPr lang="en-US" smtClean="0"/>
              <a:pPr/>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EDB489-1064-6746-B14B-B8588511B53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754758-4821-4532-A1DD-66BA2F000729}" type="datetime1">
              <a:rPr lang="en-US" smtClean="0"/>
              <a:pPr/>
              <a:t>4/15/2015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FEDB489-1064-6746-B14B-B8588511B53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D0A2A9B6-1D93-4839-82C4-AF0E799BC95F}" type="datetime1">
              <a:rPr lang="en-US" smtClean="0"/>
              <a:pPr/>
              <a:t>4/15/2015</a:t>
            </a:fld>
            <a:endParaRPr lang="en-US"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6FEDB489-1064-6746-B14B-B8588511B532}"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hf hdr="0" ftr="0" dt="0"/>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FHq0iiXasLg0kM&amp;tbnid=9aMKuoA7f4oBqM:&amp;ved=0CAUQjRw&amp;url=http://educationvotes.nea.org/2013/07/12/sen-patty-murray-named-nea-friend-of-education-for-2013/&amp;ei=pLypU9v4N8LlsATRsYDYCQ&amp;bvm=bv.69620078,d.cWc&amp;psig=AFQjCNG9ylug9cV6OPYSxHALMn4InlBsKg&amp;ust=1403719175969540"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9475" y="4932853"/>
            <a:ext cx="8233091" cy="1482462"/>
          </a:xfrm>
          <a:noFill/>
          <a:ln>
            <a:noFill/>
          </a:ln>
          <a:effectLst/>
          <a:scene3d>
            <a:camera prst="orthographicFront">
              <a:rot lat="0" lon="0" rev="0"/>
            </a:camera>
            <a:lightRig rig="chilly" dir="t">
              <a:rot lat="0" lon="0" rev="18480000"/>
            </a:lightRig>
          </a:scene3d>
          <a:sp3d prstMaterial="clear">
            <a:bevelT h="63500"/>
          </a:sp3d>
        </p:spPr>
        <p:txBody>
          <a:bodyPr>
            <a:noAutofit/>
          </a:bodyPr>
          <a:lstStyle/>
          <a:p>
            <a:endParaRPr lang="en-US" sz="2400"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endParaRPr lang="en-US" sz="2400"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r>
              <a:rPr lang="en-US" sz="3600"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2015</a:t>
            </a:r>
            <a:endParaRPr lang="en-US" sz="3600"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Title 1"/>
          <p:cNvSpPr>
            <a:spLocks noGrp="1"/>
          </p:cNvSpPr>
          <p:nvPr>
            <p:ph type="ctrTitle"/>
          </p:nvPr>
        </p:nvSpPr>
        <p:spPr>
          <a:xfrm>
            <a:off x="159657" y="2058213"/>
            <a:ext cx="8844528" cy="2381156"/>
          </a:xfrm>
        </p:spPr>
        <p:txBody>
          <a:bodyPr>
            <a:noAutofit/>
            <a:scene3d>
              <a:camera prst="orthographicFront"/>
              <a:lightRig rig="soft" dir="t">
                <a:rot lat="0" lon="0" rev="10800000"/>
              </a:lightRig>
            </a:scene3d>
            <a:sp3d>
              <a:bevelT w="27940" h="12700"/>
              <a:contourClr>
                <a:srgbClr val="DDDDDD"/>
              </a:contourClr>
            </a:sp3d>
          </a:bodyPr>
          <a:lstStyle/>
          <a:p>
            <a:pPr>
              <a:lnSpc>
                <a:spcPct val="150000"/>
              </a:lnSpc>
              <a:spcAft>
                <a:spcPts val="1800"/>
              </a:spcAft>
            </a:pPr>
            <a:r>
              <a:rPr lang="en-US" sz="6000" b="1" cap="none" spc="150" dirty="0" smtClean="0">
                <a:ln w="11430"/>
                <a:solidFill>
                  <a:srgbClr val="F8F8F8"/>
                </a:solidFill>
                <a:effectLst>
                  <a:outerShdw blurRad="25400" algn="tl" rotWithShape="0">
                    <a:srgbClr val="000000">
                      <a:alpha val="43000"/>
                    </a:srgbClr>
                  </a:outerShdw>
                </a:effectLst>
              </a:rPr>
              <a:t/>
            </a:r>
            <a:br>
              <a:rPr lang="en-US" sz="6000" b="1" cap="none" spc="150" dirty="0" smtClean="0">
                <a:ln w="11430"/>
                <a:solidFill>
                  <a:srgbClr val="F8F8F8"/>
                </a:solidFill>
                <a:effectLst>
                  <a:outerShdw blurRad="25400" algn="tl" rotWithShape="0">
                    <a:srgbClr val="000000">
                      <a:alpha val="43000"/>
                    </a:srgbClr>
                  </a:outerShdw>
                </a:effectLst>
              </a:rPr>
            </a:br>
            <a:r>
              <a:rPr lang="en-US" sz="4400" b="1" cap="none"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Delaware State Education Association</a:t>
            </a:r>
            <a:r>
              <a:rPr lang="en-US" sz="6000" b="1" cap="none"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r>
            <a:br>
              <a:rPr lang="en-US" sz="6000" b="1" cap="none"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4000" b="1" cap="none"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Strategic Plan</a:t>
            </a:r>
            <a:endParaRPr lang="en-US" sz="4000" b="1" cap="none"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pic>
        <p:nvPicPr>
          <p:cNvPr id="5" name="Picture 4" descr="DSEA2cLogo.jpg"/>
          <p:cNvPicPr>
            <a:picLocks noChangeAspect="1"/>
          </p:cNvPicPr>
          <p:nvPr/>
        </p:nvPicPr>
        <p:blipFill>
          <a:blip r:embed="rId3"/>
          <a:stretch>
            <a:fillRect/>
          </a:stretch>
        </p:blipFill>
        <p:spPr>
          <a:xfrm>
            <a:off x="2692399" y="282344"/>
            <a:ext cx="3538537" cy="2295756"/>
          </a:xfrm>
          <a:prstGeom prst="rect">
            <a:avLst/>
          </a:prstGeom>
        </p:spPr>
      </p:pic>
    </p:spTree>
    <p:extLst>
      <p:ext uri="{BB962C8B-B14F-4D97-AF65-F5344CB8AC3E}">
        <p14:creationId xmlns="" xmlns:p14="http://schemas.microsoft.com/office/powerpoint/2010/main" val="14668156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effectLst>
                  <a:outerShdw blurRad="38100" dist="38100" dir="2700000" algn="tl">
                    <a:srgbClr val="000000">
                      <a:alpha val="43137"/>
                    </a:srgbClr>
                  </a:outerShdw>
                </a:effectLst>
              </a:rPr>
              <a:t>Strategic PLAN focus areas</a:t>
            </a:r>
            <a:endParaRPr lang="en-US" sz="3600" b="1" dirty="0">
              <a:effectLst>
                <a:outerShdw blurRad="38100" dist="38100" dir="2700000" algn="tl">
                  <a:srgbClr val="000000">
                    <a:alpha val="43137"/>
                  </a:srgbClr>
                </a:outerShdw>
              </a:effectLst>
            </a:endParaRPr>
          </a:p>
        </p:txBody>
      </p:sp>
      <p:graphicFrame>
        <p:nvGraphicFramePr>
          <p:cNvPr id="4" name="Content Placeholder 3"/>
          <p:cNvGraphicFramePr>
            <a:graphicFrameLocks noGrp="1"/>
          </p:cNvGraphicFramePr>
          <p:nvPr>
            <p:ph sz="quarter" idx="13"/>
            <p:extLst>
              <p:ext uri="{D42A27DB-BD31-4B8C-83A1-F6EECF244321}">
                <p14:modId xmlns="" xmlns:p14="http://schemas.microsoft.com/office/powerpoint/2010/main" val="2581420288"/>
              </p:ext>
            </p:extLst>
          </p:nvPr>
        </p:nvGraphicFramePr>
        <p:xfrm>
          <a:off x="609600" y="1479442"/>
          <a:ext cx="7924800" cy="48769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6FEDB489-1064-6746-B14B-B8588511B532}" type="slidenum">
              <a:rPr lang="en-US" smtClean="0"/>
              <a:pPr/>
              <a:t>2</a:t>
            </a:fld>
            <a:endParaRPr lang="en-US" dirty="0"/>
          </a:p>
        </p:txBody>
      </p:sp>
    </p:spTree>
    <p:extLst>
      <p:ext uri="{BB962C8B-B14F-4D97-AF65-F5344CB8AC3E}">
        <p14:creationId xmlns="" xmlns:p14="http://schemas.microsoft.com/office/powerpoint/2010/main" val="14454234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3087" y="2967335"/>
            <a:ext cx="5477846" cy="923330"/>
          </a:xfrm>
          <a:prstGeom prst="rect">
            <a:avLst/>
          </a:prstGeom>
          <a:noFill/>
        </p:spPr>
        <p:txBody>
          <a:bodyPr wrap="none" lIns="91440" tIns="45720" rIns="91440" bIns="45720">
            <a:spAutoFit/>
          </a:bodyPr>
          <a:lstStyle/>
          <a:p>
            <a:pPr algn="ct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communications</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Slide Number Placeholder 3"/>
          <p:cNvSpPr>
            <a:spLocks noGrp="1"/>
          </p:cNvSpPr>
          <p:nvPr>
            <p:ph type="sldNum" sz="quarter" idx="12"/>
          </p:nvPr>
        </p:nvSpPr>
        <p:spPr/>
        <p:txBody>
          <a:bodyPr/>
          <a:lstStyle/>
          <a:p>
            <a:fld id="{6FEDB489-1064-6746-B14B-B8588511B532}" type="slidenum">
              <a:rPr lang="en-US" smtClean="0"/>
              <a:pPr/>
              <a:t>3</a:t>
            </a:fld>
            <a:endParaRPr lang="en-US" dirty="0"/>
          </a:p>
        </p:txBody>
      </p:sp>
      <p:pic>
        <p:nvPicPr>
          <p:cNvPr id="3075"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99544" y="256190"/>
            <a:ext cx="3641835" cy="253430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941380" y="301198"/>
            <a:ext cx="4918842" cy="248929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30698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895"/>
            <a:ext cx="7924800" cy="1143000"/>
          </a:xfrm>
        </p:spPr>
        <p:txBody>
          <a:bodyPr/>
          <a:lstStyle/>
          <a:p>
            <a:pPr algn="ctr"/>
            <a:r>
              <a:rPr lang="en-US" sz="3600" b="1" dirty="0" smtClean="0">
                <a:solidFill>
                  <a:srgbClr val="FFFFFF"/>
                </a:solidFill>
              </a:rPr>
              <a:t>Communications Goals</a:t>
            </a:r>
            <a:endParaRPr lang="en-US" sz="3600" dirty="0"/>
          </a:p>
        </p:txBody>
      </p:sp>
      <p:graphicFrame>
        <p:nvGraphicFramePr>
          <p:cNvPr id="23" name="Content Placeholder 22"/>
          <p:cNvGraphicFramePr>
            <a:graphicFrameLocks noGrp="1"/>
          </p:cNvGraphicFramePr>
          <p:nvPr>
            <p:ph sz="quarter" idx="13"/>
            <p:extLst>
              <p:ext uri="{D42A27DB-BD31-4B8C-83A1-F6EECF244321}">
                <p14:modId xmlns="" xmlns:p14="http://schemas.microsoft.com/office/powerpoint/2010/main" val="2409449576"/>
              </p:ext>
            </p:extLst>
          </p:nvPr>
        </p:nvGraphicFramePr>
        <p:xfrm>
          <a:off x="609600" y="1393371"/>
          <a:ext cx="79248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Slide Number Placeholder 23"/>
          <p:cNvSpPr>
            <a:spLocks noGrp="1"/>
          </p:cNvSpPr>
          <p:nvPr>
            <p:ph type="sldNum" sz="quarter" idx="12"/>
          </p:nvPr>
        </p:nvSpPr>
        <p:spPr/>
        <p:txBody>
          <a:bodyPr/>
          <a:lstStyle/>
          <a:p>
            <a:fld id="{6FEDB489-1064-6746-B14B-B8588511B532}" type="slidenum">
              <a:rPr lang="en-US" smtClean="0"/>
              <a:pPr/>
              <a:t>4</a:t>
            </a:fld>
            <a:endParaRPr lang="en-US" dirty="0"/>
          </a:p>
        </p:txBody>
      </p:sp>
    </p:spTree>
    <p:extLst>
      <p:ext uri="{BB962C8B-B14F-4D97-AF65-F5344CB8AC3E}">
        <p14:creationId xmlns="" xmlns:p14="http://schemas.microsoft.com/office/powerpoint/2010/main" val="90964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3"/>
            <p:extLst>
              <p:ext uri="{D42A27DB-BD31-4B8C-83A1-F6EECF244321}">
                <p14:modId xmlns="" xmlns:p14="http://schemas.microsoft.com/office/powerpoint/2010/main" val="2295984851"/>
              </p:ext>
            </p:extLst>
          </p:nvPr>
        </p:nvGraphicFramePr>
        <p:xfrm>
          <a:off x="1120297" y="1170652"/>
          <a:ext cx="7498080" cy="5129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1006996" y="248993"/>
            <a:ext cx="8137004" cy="1088019"/>
          </a:xfrm>
          <a:prstGeom prst="rect">
            <a:avLst/>
          </a:prstGeom>
          <a:solidFill>
            <a:schemeClr val="bg2">
              <a:lumMod val="90000"/>
              <a:alpha val="50000"/>
            </a:schemeClr>
          </a:solidFill>
        </p:spPr>
        <p:txBody>
          <a:bodyPr anchor="ctr">
            <a:normAutofit fontScale="97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defTabSz="914400"/>
            <a:r>
              <a:rPr lang="en-US" sz="3100" dirty="0" smtClean="0"/>
              <a:t>Communications Activities</a:t>
            </a:r>
            <a:endParaRPr lang="en-US" sz="3100" dirty="0"/>
          </a:p>
        </p:txBody>
      </p:sp>
      <p:sp>
        <p:nvSpPr>
          <p:cNvPr id="4" name="Slide Number Placeholder 3"/>
          <p:cNvSpPr>
            <a:spLocks noGrp="1"/>
          </p:cNvSpPr>
          <p:nvPr>
            <p:ph type="sldNum" sz="quarter" idx="12"/>
          </p:nvPr>
        </p:nvSpPr>
        <p:spPr/>
        <p:txBody>
          <a:bodyPr/>
          <a:lstStyle/>
          <a:p>
            <a:fld id="{6FEDB489-1064-6746-B14B-B8588511B532}" type="slidenum">
              <a:rPr lang="en-US" smtClean="0"/>
              <a:pPr/>
              <a:t>5</a:t>
            </a:fld>
            <a:endParaRPr lang="en-US" dirty="0"/>
          </a:p>
        </p:txBody>
      </p:sp>
    </p:spTree>
    <p:extLst>
      <p:ext uri="{BB962C8B-B14F-4D97-AF65-F5344CB8AC3E}">
        <p14:creationId xmlns="" xmlns:p14="http://schemas.microsoft.com/office/powerpoint/2010/main" val="4192610833"/>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3472" y="2967335"/>
            <a:ext cx="3817071" cy="923330"/>
          </a:xfrm>
          <a:prstGeom prst="rect">
            <a:avLst/>
          </a:prstGeom>
          <a:noFill/>
        </p:spPr>
        <p:txBody>
          <a:bodyPr wrap="none" lIns="91440" tIns="45720" rIns="91440" bIns="45720">
            <a:spAutoFit/>
          </a:bodyPr>
          <a:lstStyle/>
          <a:p>
            <a:pPr algn="ctr"/>
            <a:r>
              <a:rPr lang="en-US" sz="5400" b="1" cap="all" dirty="0" smtClean="0">
                <a:ln w="9000" cmpd="sng">
                  <a:solidFill>
                    <a:srgbClr val="B4936D">
                      <a:shade val="50000"/>
                      <a:satMod val="120000"/>
                    </a:srgbClr>
                  </a:solidFill>
                  <a:prstDash val="solid"/>
                </a:ln>
                <a:gradFill>
                  <a:gsLst>
                    <a:gs pos="0">
                      <a:srgbClr val="B4936D">
                        <a:shade val="20000"/>
                        <a:satMod val="245000"/>
                      </a:srgbClr>
                    </a:gs>
                    <a:gs pos="43000">
                      <a:srgbClr val="B4936D">
                        <a:satMod val="255000"/>
                      </a:srgbClr>
                    </a:gs>
                    <a:gs pos="48000">
                      <a:srgbClr val="B4936D">
                        <a:shade val="85000"/>
                        <a:satMod val="255000"/>
                      </a:srgbClr>
                    </a:gs>
                    <a:gs pos="100000">
                      <a:srgbClr val="B4936D">
                        <a:shade val="20000"/>
                        <a:satMod val="245000"/>
                      </a:srgbClr>
                    </a:gs>
                  </a:gsLst>
                  <a:lin ang="5400000"/>
                </a:gradFill>
                <a:effectLst>
                  <a:reflection blurRad="12700" stA="28000" endPos="45000" dist="1000" dir="5400000" sy="-100000" algn="bl" rotWithShape="0"/>
                </a:effectLst>
              </a:rPr>
              <a:t>organizing</a:t>
            </a:r>
            <a:endParaRPr lang="en-US" sz="5400" b="1" cap="all" dirty="0">
              <a:ln w="9000" cmpd="sng">
                <a:solidFill>
                  <a:srgbClr val="B4936D">
                    <a:shade val="50000"/>
                    <a:satMod val="120000"/>
                  </a:srgbClr>
                </a:solidFill>
                <a:prstDash val="solid"/>
              </a:ln>
              <a:gradFill>
                <a:gsLst>
                  <a:gs pos="0">
                    <a:srgbClr val="B4936D">
                      <a:shade val="20000"/>
                      <a:satMod val="245000"/>
                    </a:srgbClr>
                  </a:gs>
                  <a:gs pos="43000">
                    <a:srgbClr val="B4936D">
                      <a:satMod val="255000"/>
                    </a:srgbClr>
                  </a:gs>
                  <a:gs pos="48000">
                    <a:srgbClr val="B4936D">
                      <a:shade val="85000"/>
                      <a:satMod val="255000"/>
                    </a:srgbClr>
                  </a:gs>
                  <a:gs pos="100000">
                    <a:srgbClr val="B4936D">
                      <a:shade val="20000"/>
                      <a:satMod val="245000"/>
                    </a:srgbClr>
                  </a:gs>
                </a:gsLst>
                <a:lin ang="5400000"/>
              </a:gradFill>
              <a:effectLst>
                <a:reflection blurRad="12700" stA="28000" endPos="45000" dist="1000" dir="5400000" sy="-100000" algn="bl" rotWithShape="0"/>
              </a:effectLst>
            </a:endParaRPr>
          </a:p>
        </p:txBody>
      </p:sp>
      <p:sp>
        <p:nvSpPr>
          <p:cNvPr id="4" name="Slide Number Placeholder 3"/>
          <p:cNvSpPr>
            <a:spLocks noGrp="1"/>
          </p:cNvSpPr>
          <p:nvPr>
            <p:ph type="sldNum" sz="quarter" idx="12"/>
          </p:nvPr>
        </p:nvSpPr>
        <p:spPr/>
        <p:txBody>
          <a:bodyPr/>
          <a:lstStyle/>
          <a:p>
            <a:fld id="{6FEDB489-1064-6746-B14B-B8588511B532}" type="slidenum">
              <a:rPr lang="en-US" smtClean="0">
                <a:solidFill>
                  <a:srgbClr val="FFFFFF"/>
                </a:solidFill>
              </a:rPr>
              <a:pPr/>
              <a:t>6</a:t>
            </a:fld>
            <a:endParaRPr lang="en-US" dirty="0">
              <a:solidFill>
                <a:srgbClr val="FFFFFF"/>
              </a:solidFill>
            </a:endParaRPr>
          </a:p>
        </p:txBody>
      </p:sp>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90644" y="-228600"/>
            <a:ext cx="9325302" cy="2333202"/>
          </a:xfrm>
          <a:prstGeom prst="rect">
            <a:avLst/>
          </a:prstGeom>
        </p:spPr>
      </p:pic>
      <p:pic>
        <p:nvPicPr>
          <p:cNvPr id="2050" name="Picture 2" descr="http://www.nea.org/assets/img/template/ph-constituencies01.jp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5465" y="1511621"/>
            <a:ext cx="9214943" cy="145571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136372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895"/>
            <a:ext cx="7924800" cy="1143000"/>
          </a:xfrm>
        </p:spPr>
        <p:txBody>
          <a:bodyPr/>
          <a:lstStyle/>
          <a:p>
            <a:pPr algn="ctr"/>
            <a:r>
              <a:rPr lang="en-US" sz="3600" b="1" dirty="0" smtClean="0">
                <a:solidFill>
                  <a:srgbClr val="FFFFFF"/>
                </a:solidFill>
              </a:rPr>
              <a:t>Organizing goals</a:t>
            </a:r>
            <a:endParaRPr lang="en-US" sz="3600" dirty="0"/>
          </a:p>
        </p:txBody>
      </p:sp>
      <p:graphicFrame>
        <p:nvGraphicFramePr>
          <p:cNvPr id="23" name="Content Placeholder 22"/>
          <p:cNvGraphicFramePr>
            <a:graphicFrameLocks noGrp="1"/>
          </p:cNvGraphicFramePr>
          <p:nvPr>
            <p:ph sz="quarter" idx="13"/>
            <p:extLst>
              <p:ext uri="{D42A27DB-BD31-4B8C-83A1-F6EECF244321}">
                <p14:modId xmlns="" xmlns:p14="http://schemas.microsoft.com/office/powerpoint/2010/main" val="2409449576"/>
              </p:ext>
            </p:extLst>
          </p:nvPr>
        </p:nvGraphicFramePr>
        <p:xfrm>
          <a:off x="609600" y="1393370"/>
          <a:ext cx="7924800" cy="44447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Slide Number Placeholder 23"/>
          <p:cNvSpPr>
            <a:spLocks noGrp="1"/>
          </p:cNvSpPr>
          <p:nvPr>
            <p:ph type="sldNum" sz="quarter" idx="12"/>
          </p:nvPr>
        </p:nvSpPr>
        <p:spPr/>
        <p:txBody>
          <a:bodyPr/>
          <a:lstStyle/>
          <a:p>
            <a:fld id="{6FEDB489-1064-6746-B14B-B8588511B532}" type="slidenum">
              <a:rPr lang="en-US" smtClean="0"/>
              <a:pPr/>
              <a:t>7</a:t>
            </a:fld>
            <a:endParaRPr lang="en-US" dirty="0"/>
          </a:p>
        </p:txBody>
      </p:sp>
    </p:spTree>
    <p:extLst>
      <p:ext uri="{BB962C8B-B14F-4D97-AF65-F5344CB8AC3E}">
        <p14:creationId xmlns="" xmlns:p14="http://schemas.microsoft.com/office/powerpoint/2010/main" val="90964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3"/>
            <p:extLst>
              <p:ext uri="{D42A27DB-BD31-4B8C-83A1-F6EECF244321}">
                <p14:modId xmlns="" xmlns:p14="http://schemas.microsoft.com/office/powerpoint/2010/main" val="2295984851"/>
              </p:ext>
            </p:extLst>
          </p:nvPr>
        </p:nvGraphicFramePr>
        <p:xfrm>
          <a:off x="1120297" y="1170652"/>
          <a:ext cx="7498080" cy="5129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1006996" y="248993"/>
            <a:ext cx="8137004" cy="1088019"/>
          </a:xfrm>
          <a:prstGeom prst="rect">
            <a:avLst/>
          </a:prstGeom>
          <a:solidFill>
            <a:schemeClr val="bg2">
              <a:lumMod val="90000"/>
              <a:alpha val="50000"/>
            </a:schemeClr>
          </a:solidFill>
        </p:spPr>
        <p:txBody>
          <a:bodyPr anchor="ctr">
            <a:normAutofit fontScale="97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defTabSz="914400"/>
            <a:r>
              <a:rPr lang="en-US" sz="3100" dirty="0" smtClean="0"/>
              <a:t>Organizing Activities</a:t>
            </a:r>
            <a:endParaRPr lang="en-US" sz="3100" dirty="0"/>
          </a:p>
        </p:txBody>
      </p:sp>
      <p:sp>
        <p:nvSpPr>
          <p:cNvPr id="4" name="Slide Number Placeholder 3"/>
          <p:cNvSpPr>
            <a:spLocks noGrp="1"/>
          </p:cNvSpPr>
          <p:nvPr>
            <p:ph type="sldNum" sz="quarter" idx="12"/>
          </p:nvPr>
        </p:nvSpPr>
        <p:spPr/>
        <p:txBody>
          <a:bodyPr/>
          <a:lstStyle/>
          <a:p>
            <a:fld id="{6FEDB489-1064-6746-B14B-B8588511B532}" type="slidenum">
              <a:rPr lang="en-US" smtClean="0"/>
              <a:pPr/>
              <a:t>8</a:t>
            </a:fld>
            <a:endParaRPr lang="en-US" dirty="0"/>
          </a:p>
        </p:txBody>
      </p:sp>
    </p:spTree>
    <p:extLst>
      <p:ext uri="{BB962C8B-B14F-4D97-AF65-F5344CB8AC3E}">
        <p14:creationId xmlns="" xmlns:p14="http://schemas.microsoft.com/office/powerpoint/2010/main" val="4192610833"/>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06681" y="1042219"/>
            <a:ext cx="5437319" cy="1569660"/>
          </a:xfrm>
          <a:prstGeom prst="rect">
            <a:avLst/>
          </a:prstGeom>
          <a:noFill/>
        </p:spPr>
        <p:txBody>
          <a:bodyPr wrap="square" lIns="91440" tIns="45720" rIns="91440" bIns="45720">
            <a:spAutoFit/>
          </a:bodyPr>
          <a:lstStyle/>
          <a:p>
            <a:pPr algn="ctr"/>
            <a:r>
              <a:rPr lang="en-US" sz="4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Leading the profession</a:t>
            </a:r>
            <a:endParaRPr lang="en-US" sz="4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Slide Number Placeholder 3"/>
          <p:cNvSpPr>
            <a:spLocks noGrp="1"/>
          </p:cNvSpPr>
          <p:nvPr>
            <p:ph type="sldNum" sz="quarter" idx="12"/>
          </p:nvPr>
        </p:nvSpPr>
        <p:spPr/>
        <p:txBody>
          <a:bodyPr/>
          <a:lstStyle/>
          <a:p>
            <a:fld id="{6FEDB489-1064-6746-B14B-B8588511B532}" type="slidenum">
              <a:rPr lang="en-US" smtClean="0"/>
              <a:pPr/>
              <a:t>9</a:t>
            </a:fld>
            <a:endParaRPr lang="en-US" dirty="0"/>
          </a:p>
        </p:txBody>
      </p:sp>
      <p:pic>
        <p:nvPicPr>
          <p:cNvPr id="102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57258" y="148936"/>
            <a:ext cx="3664770" cy="564715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4607149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895"/>
            <a:ext cx="7924800" cy="1143000"/>
          </a:xfrm>
        </p:spPr>
        <p:txBody>
          <a:bodyPr/>
          <a:lstStyle/>
          <a:p>
            <a:pPr algn="ctr"/>
            <a:r>
              <a:rPr lang="en-US" sz="3600" b="1" dirty="0" smtClean="0">
                <a:solidFill>
                  <a:srgbClr val="FFFFFF"/>
                </a:solidFill>
              </a:rPr>
              <a:t>Leading the profession Goals</a:t>
            </a:r>
            <a:endParaRPr lang="en-US" sz="3600" dirty="0"/>
          </a:p>
        </p:txBody>
      </p:sp>
      <p:graphicFrame>
        <p:nvGraphicFramePr>
          <p:cNvPr id="23" name="Content Placeholder 22"/>
          <p:cNvGraphicFramePr>
            <a:graphicFrameLocks noGrp="1"/>
          </p:cNvGraphicFramePr>
          <p:nvPr>
            <p:ph sz="quarter" idx="13"/>
            <p:extLst>
              <p:ext uri="{D42A27DB-BD31-4B8C-83A1-F6EECF244321}">
                <p14:modId xmlns="" xmlns:p14="http://schemas.microsoft.com/office/powerpoint/2010/main" val="2409449576"/>
              </p:ext>
            </p:extLst>
          </p:nvPr>
        </p:nvGraphicFramePr>
        <p:xfrm>
          <a:off x="609600" y="1393371"/>
          <a:ext cx="79248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Slide Number Placeholder 23"/>
          <p:cNvSpPr>
            <a:spLocks noGrp="1"/>
          </p:cNvSpPr>
          <p:nvPr>
            <p:ph type="sldNum" sz="quarter" idx="12"/>
          </p:nvPr>
        </p:nvSpPr>
        <p:spPr/>
        <p:txBody>
          <a:bodyPr/>
          <a:lstStyle/>
          <a:p>
            <a:fld id="{6FEDB489-1064-6746-B14B-B8588511B532}" type="slidenum">
              <a:rPr lang="en-US" smtClean="0"/>
              <a:pPr/>
              <a:t>10</a:t>
            </a:fld>
            <a:endParaRPr lang="en-US" dirty="0"/>
          </a:p>
        </p:txBody>
      </p:sp>
    </p:spTree>
    <p:extLst>
      <p:ext uri="{BB962C8B-B14F-4D97-AF65-F5344CB8AC3E}">
        <p14:creationId xmlns="" xmlns:p14="http://schemas.microsoft.com/office/powerpoint/2010/main" val="90964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3"/>
            <p:extLst>
              <p:ext uri="{D42A27DB-BD31-4B8C-83A1-F6EECF244321}">
                <p14:modId xmlns="" xmlns:p14="http://schemas.microsoft.com/office/powerpoint/2010/main" val="2295984851"/>
              </p:ext>
            </p:extLst>
          </p:nvPr>
        </p:nvGraphicFramePr>
        <p:xfrm>
          <a:off x="1120297" y="1170652"/>
          <a:ext cx="7498080" cy="5129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1006996" y="248993"/>
            <a:ext cx="8137004" cy="1088019"/>
          </a:xfrm>
          <a:prstGeom prst="rect">
            <a:avLst/>
          </a:prstGeom>
          <a:solidFill>
            <a:schemeClr val="bg2">
              <a:lumMod val="90000"/>
              <a:alpha val="50000"/>
            </a:schemeClr>
          </a:solidFill>
        </p:spPr>
        <p:txBody>
          <a:bodyPr anchor="ctr">
            <a:normAutofit fontScale="97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defTabSz="914400"/>
            <a:r>
              <a:rPr lang="en-US" sz="3100" dirty="0" smtClean="0"/>
              <a:t>Leading the Profession Activities</a:t>
            </a:r>
            <a:endParaRPr lang="en-US" sz="3100" dirty="0"/>
          </a:p>
        </p:txBody>
      </p:sp>
      <p:sp>
        <p:nvSpPr>
          <p:cNvPr id="4" name="Slide Number Placeholder 3"/>
          <p:cNvSpPr>
            <a:spLocks noGrp="1"/>
          </p:cNvSpPr>
          <p:nvPr>
            <p:ph type="sldNum" sz="quarter" idx="12"/>
          </p:nvPr>
        </p:nvSpPr>
        <p:spPr/>
        <p:txBody>
          <a:bodyPr/>
          <a:lstStyle/>
          <a:p>
            <a:fld id="{6FEDB489-1064-6746-B14B-B8588511B532}" type="slidenum">
              <a:rPr lang="en-US" smtClean="0"/>
              <a:pPr/>
              <a:t>11</a:t>
            </a:fld>
            <a:endParaRPr lang="en-US" dirty="0"/>
          </a:p>
        </p:txBody>
      </p:sp>
    </p:spTree>
    <p:extLst>
      <p:ext uri="{BB962C8B-B14F-4D97-AF65-F5344CB8AC3E}">
        <p14:creationId xmlns="" xmlns:p14="http://schemas.microsoft.com/office/powerpoint/2010/main" val="4192610833"/>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79228" y="1561343"/>
            <a:ext cx="5378997" cy="1754326"/>
          </a:xfrm>
          <a:prstGeom prst="rect">
            <a:avLst/>
          </a:prstGeom>
          <a:noFill/>
        </p:spPr>
        <p:txBody>
          <a:bodyPr wrap="square" lIns="91440" tIns="45720" rIns="91440" bIns="45720">
            <a:spAutoFit/>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Political Engagement</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Slide Number Placeholder 3"/>
          <p:cNvSpPr>
            <a:spLocks noGrp="1"/>
          </p:cNvSpPr>
          <p:nvPr>
            <p:ph type="sldNum" sz="quarter" idx="12"/>
          </p:nvPr>
        </p:nvSpPr>
        <p:spPr/>
        <p:txBody>
          <a:bodyPr/>
          <a:lstStyle/>
          <a:p>
            <a:fld id="{6FEDB489-1064-6746-B14B-B8588511B532}" type="slidenum">
              <a:rPr lang="en-US" smtClean="0"/>
              <a:pPr/>
              <a:t>12</a:t>
            </a:fld>
            <a:endParaRPr lang="en-US" dirty="0"/>
          </a:p>
        </p:txBody>
      </p:sp>
      <p:pic>
        <p:nvPicPr>
          <p:cNvPr id="7" name="Picture 6" descr="DSC_0305.JPG"/>
          <p:cNvPicPr>
            <a:picLocks noChangeAspect="1"/>
          </p:cNvPicPr>
          <p:nvPr/>
        </p:nvPicPr>
        <p:blipFill>
          <a:blip r:embed="rId3"/>
          <a:stretch>
            <a:fillRect/>
          </a:stretch>
        </p:blipFill>
        <p:spPr>
          <a:xfrm rot="5400000">
            <a:off x="-309150" y="1212917"/>
            <a:ext cx="4677736" cy="3101903"/>
          </a:xfrm>
          <a:prstGeom prst="rect">
            <a:avLst/>
          </a:prstGeom>
        </p:spPr>
      </p:pic>
    </p:spTree>
    <p:extLst>
      <p:ext uri="{BB962C8B-B14F-4D97-AF65-F5344CB8AC3E}">
        <p14:creationId xmlns="" xmlns:p14="http://schemas.microsoft.com/office/powerpoint/2010/main" val="2925930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895"/>
            <a:ext cx="7924800" cy="1143000"/>
          </a:xfrm>
        </p:spPr>
        <p:txBody>
          <a:bodyPr/>
          <a:lstStyle/>
          <a:p>
            <a:pPr algn="ctr"/>
            <a:r>
              <a:rPr lang="en-US" sz="3600" b="1" dirty="0" smtClean="0">
                <a:solidFill>
                  <a:srgbClr val="FFFFFF"/>
                </a:solidFill>
              </a:rPr>
              <a:t>Political Engagement goals</a:t>
            </a:r>
            <a:endParaRPr lang="en-US" sz="3600" dirty="0"/>
          </a:p>
        </p:txBody>
      </p:sp>
      <p:graphicFrame>
        <p:nvGraphicFramePr>
          <p:cNvPr id="23" name="Content Placeholder 22"/>
          <p:cNvGraphicFramePr>
            <a:graphicFrameLocks noGrp="1"/>
          </p:cNvGraphicFramePr>
          <p:nvPr>
            <p:ph sz="quarter" idx="13"/>
            <p:extLst>
              <p:ext uri="{D42A27DB-BD31-4B8C-83A1-F6EECF244321}">
                <p14:modId xmlns="" xmlns:p14="http://schemas.microsoft.com/office/powerpoint/2010/main" val="2409449576"/>
              </p:ext>
            </p:extLst>
          </p:nvPr>
        </p:nvGraphicFramePr>
        <p:xfrm>
          <a:off x="609600" y="1393371"/>
          <a:ext cx="79248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Slide Number Placeholder 23"/>
          <p:cNvSpPr>
            <a:spLocks noGrp="1"/>
          </p:cNvSpPr>
          <p:nvPr>
            <p:ph type="sldNum" sz="quarter" idx="12"/>
          </p:nvPr>
        </p:nvSpPr>
        <p:spPr/>
        <p:txBody>
          <a:bodyPr/>
          <a:lstStyle/>
          <a:p>
            <a:fld id="{6FEDB489-1064-6746-B14B-B8588511B532}" type="slidenum">
              <a:rPr lang="en-US" smtClean="0"/>
              <a:pPr/>
              <a:t>13</a:t>
            </a:fld>
            <a:endParaRPr lang="en-US" dirty="0"/>
          </a:p>
        </p:txBody>
      </p:sp>
    </p:spTree>
    <p:extLst>
      <p:ext uri="{BB962C8B-B14F-4D97-AF65-F5344CB8AC3E}">
        <p14:creationId xmlns="" xmlns:p14="http://schemas.microsoft.com/office/powerpoint/2010/main" val="90964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3"/>
            <p:extLst>
              <p:ext uri="{D42A27DB-BD31-4B8C-83A1-F6EECF244321}">
                <p14:modId xmlns="" xmlns:p14="http://schemas.microsoft.com/office/powerpoint/2010/main" val="2295984851"/>
              </p:ext>
            </p:extLst>
          </p:nvPr>
        </p:nvGraphicFramePr>
        <p:xfrm>
          <a:off x="1120297" y="1170652"/>
          <a:ext cx="7498080" cy="5129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1006996" y="248993"/>
            <a:ext cx="8137004" cy="1088019"/>
          </a:xfrm>
          <a:prstGeom prst="rect">
            <a:avLst/>
          </a:prstGeom>
          <a:solidFill>
            <a:schemeClr val="bg2">
              <a:lumMod val="90000"/>
              <a:alpha val="50000"/>
            </a:schemeClr>
          </a:solidFill>
        </p:spPr>
        <p:txBody>
          <a:bodyPr anchor="ctr">
            <a:normAutofit fontScale="97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defTabSz="914400"/>
            <a:r>
              <a:rPr lang="en-US" sz="3100" dirty="0" smtClean="0"/>
              <a:t>Political Engagement</a:t>
            </a:r>
            <a:endParaRPr lang="en-US" sz="3100" dirty="0"/>
          </a:p>
        </p:txBody>
      </p:sp>
      <p:sp>
        <p:nvSpPr>
          <p:cNvPr id="4" name="Slide Number Placeholder 3"/>
          <p:cNvSpPr>
            <a:spLocks noGrp="1"/>
          </p:cNvSpPr>
          <p:nvPr>
            <p:ph type="sldNum" sz="quarter" idx="12"/>
          </p:nvPr>
        </p:nvSpPr>
        <p:spPr/>
        <p:txBody>
          <a:bodyPr/>
          <a:lstStyle/>
          <a:p>
            <a:fld id="{6FEDB489-1064-6746-B14B-B8588511B532}" type="slidenum">
              <a:rPr lang="en-US" smtClean="0"/>
              <a:pPr/>
              <a:t>14</a:t>
            </a:fld>
            <a:endParaRPr lang="en-US" dirty="0"/>
          </a:p>
        </p:txBody>
      </p:sp>
    </p:spTree>
    <p:extLst>
      <p:ext uri="{BB962C8B-B14F-4D97-AF65-F5344CB8AC3E}">
        <p14:creationId xmlns="" xmlns:p14="http://schemas.microsoft.com/office/powerpoint/2010/main" val="4192610833"/>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98363" y="1898990"/>
            <a:ext cx="5345637" cy="769441"/>
          </a:xfrm>
          <a:prstGeom prst="rect">
            <a:avLst/>
          </a:prstGeom>
          <a:noFill/>
        </p:spPr>
        <p:txBody>
          <a:bodyPr wrap="square" lIns="91440" tIns="45720" rIns="91440" bIns="45720">
            <a:spAutoFit/>
          </a:bodyPr>
          <a:lstStyle/>
          <a:p>
            <a:pPr algn="ctr"/>
            <a:r>
              <a:rPr lang="en-US" sz="4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Social Justice</a:t>
            </a:r>
            <a:endParaRPr lang="en-US"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Slide Number Placeholder 5"/>
          <p:cNvSpPr>
            <a:spLocks noGrp="1"/>
          </p:cNvSpPr>
          <p:nvPr>
            <p:ph type="sldNum" sz="quarter" idx="12"/>
          </p:nvPr>
        </p:nvSpPr>
        <p:spPr/>
        <p:txBody>
          <a:bodyPr/>
          <a:lstStyle/>
          <a:p>
            <a:fld id="{6FEDB489-1064-6746-B14B-B8588511B532}" type="slidenum">
              <a:rPr lang="en-US" smtClean="0"/>
              <a:pPr/>
              <a:t>15</a:t>
            </a:fld>
            <a:endParaRPr lang="en-US" dirty="0"/>
          </a:p>
        </p:txBody>
      </p:sp>
      <p:pic>
        <p:nvPicPr>
          <p:cNvPr id="2050" name="Picture 2" descr="http://educationvotes.nea.org/wp-content/uploads/2013/03/Patty-Murray-with-kids-576x324.jpg">
            <a:hlinkClick r:id="rId3"/>
          </p:cNvPr>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04952" y="441434"/>
            <a:ext cx="3941379" cy="5320674"/>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448029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895"/>
            <a:ext cx="7924800" cy="1143000"/>
          </a:xfrm>
        </p:spPr>
        <p:txBody>
          <a:bodyPr/>
          <a:lstStyle/>
          <a:p>
            <a:pPr algn="ctr"/>
            <a:r>
              <a:rPr lang="en-US" sz="3600" b="1" dirty="0" smtClean="0">
                <a:solidFill>
                  <a:srgbClr val="FFFFFF"/>
                </a:solidFill>
              </a:rPr>
              <a:t>Social Justice Goals</a:t>
            </a:r>
            <a:endParaRPr lang="en-US" sz="3600" dirty="0"/>
          </a:p>
        </p:txBody>
      </p:sp>
      <p:graphicFrame>
        <p:nvGraphicFramePr>
          <p:cNvPr id="23" name="Content Placeholder 22"/>
          <p:cNvGraphicFramePr>
            <a:graphicFrameLocks noGrp="1"/>
          </p:cNvGraphicFramePr>
          <p:nvPr>
            <p:ph sz="quarter" idx="13"/>
            <p:extLst>
              <p:ext uri="{D42A27DB-BD31-4B8C-83A1-F6EECF244321}">
                <p14:modId xmlns="" xmlns:p14="http://schemas.microsoft.com/office/powerpoint/2010/main" val="2409449576"/>
              </p:ext>
            </p:extLst>
          </p:nvPr>
        </p:nvGraphicFramePr>
        <p:xfrm>
          <a:off x="609600" y="1393371"/>
          <a:ext cx="79248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Slide Number Placeholder 23"/>
          <p:cNvSpPr>
            <a:spLocks noGrp="1"/>
          </p:cNvSpPr>
          <p:nvPr>
            <p:ph type="sldNum" sz="quarter" idx="12"/>
          </p:nvPr>
        </p:nvSpPr>
        <p:spPr/>
        <p:txBody>
          <a:bodyPr/>
          <a:lstStyle/>
          <a:p>
            <a:fld id="{6FEDB489-1064-6746-B14B-B8588511B532}" type="slidenum">
              <a:rPr lang="en-US" smtClean="0"/>
              <a:pPr/>
              <a:t>16</a:t>
            </a:fld>
            <a:endParaRPr lang="en-US" dirty="0"/>
          </a:p>
        </p:txBody>
      </p:sp>
    </p:spTree>
    <p:extLst>
      <p:ext uri="{BB962C8B-B14F-4D97-AF65-F5344CB8AC3E}">
        <p14:creationId xmlns="" xmlns:p14="http://schemas.microsoft.com/office/powerpoint/2010/main" val="90964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3"/>
            <p:extLst>
              <p:ext uri="{D42A27DB-BD31-4B8C-83A1-F6EECF244321}">
                <p14:modId xmlns="" xmlns:p14="http://schemas.microsoft.com/office/powerpoint/2010/main" val="2295984851"/>
              </p:ext>
            </p:extLst>
          </p:nvPr>
        </p:nvGraphicFramePr>
        <p:xfrm>
          <a:off x="1120297" y="1170652"/>
          <a:ext cx="7498080" cy="5129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1006996" y="248993"/>
            <a:ext cx="8137004" cy="1088019"/>
          </a:xfrm>
          <a:prstGeom prst="rect">
            <a:avLst/>
          </a:prstGeom>
          <a:solidFill>
            <a:schemeClr val="bg2">
              <a:lumMod val="90000"/>
              <a:alpha val="50000"/>
            </a:schemeClr>
          </a:solidFill>
        </p:spPr>
        <p:txBody>
          <a:bodyPr anchor="ctr">
            <a:normAutofit fontScale="97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defTabSz="914400"/>
            <a:r>
              <a:rPr lang="en-US" sz="3100" dirty="0" smtClean="0"/>
              <a:t>Social Justice Activities</a:t>
            </a:r>
            <a:endParaRPr lang="en-US" sz="3100" dirty="0"/>
          </a:p>
        </p:txBody>
      </p:sp>
      <p:sp>
        <p:nvSpPr>
          <p:cNvPr id="4" name="Slide Number Placeholder 3"/>
          <p:cNvSpPr>
            <a:spLocks noGrp="1"/>
          </p:cNvSpPr>
          <p:nvPr>
            <p:ph type="sldNum" sz="quarter" idx="12"/>
          </p:nvPr>
        </p:nvSpPr>
        <p:spPr/>
        <p:txBody>
          <a:bodyPr/>
          <a:lstStyle/>
          <a:p>
            <a:fld id="{6FEDB489-1064-6746-B14B-B8588511B532}" type="slidenum">
              <a:rPr lang="en-US" smtClean="0"/>
              <a:pPr/>
              <a:t>17</a:t>
            </a:fld>
            <a:endParaRPr lang="en-US" dirty="0"/>
          </a:p>
        </p:txBody>
      </p:sp>
    </p:spTree>
    <p:extLst>
      <p:ext uri="{BB962C8B-B14F-4D97-AF65-F5344CB8AC3E}">
        <p14:creationId xmlns="" xmlns:p14="http://schemas.microsoft.com/office/powerpoint/2010/main" val="4192610833"/>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20087F25-704F-4F02-9091-45A9FF55E2B6}"/>
</file>

<file path=customXml/itemProps2.xml><?xml version="1.0" encoding="utf-8"?>
<ds:datastoreItem xmlns:ds="http://schemas.openxmlformats.org/officeDocument/2006/customXml" ds:itemID="{AF388D68-2F24-42D4-A4CA-F9C6A176AEC9}"/>
</file>

<file path=customXml/itemProps3.xml><?xml version="1.0" encoding="utf-8"?>
<ds:datastoreItem xmlns:ds="http://schemas.openxmlformats.org/officeDocument/2006/customXml" ds:itemID="{065B9B22-A6D4-4429-A42D-91CDD054C7E8}"/>
</file>

<file path=docProps/app.xml><?xml version="1.0" encoding="utf-8"?>
<Properties xmlns="http://schemas.openxmlformats.org/officeDocument/2006/extended-properties" xmlns:vt="http://schemas.openxmlformats.org/officeDocument/2006/docPropsVTypes">
  <Template>Horizon</Template>
  <TotalTime>4956</TotalTime>
  <Words>968</Words>
  <Application>Microsoft Office PowerPoint</Application>
  <PresentationFormat>On-screen Show (4:3)</PresentationFormat>
  <Paragraphs>131</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Horizon</vt:lpstr>
      <vt:lpstr> Delaware State Education Association Strategic Plan</vt:lpstr>
      <vt:lpstr>Strategic PLAN focus areas</vt:lpstr>
      <vt:lpstr>Slide 3</vt:lpstr>
      <vt:lpstr>Communications Goals</vt:lpstr>
      <vt:lpstr>Slide 5</vt:lpstr>
      <vt:lpstr>Slide 6</vt:lpstr>
      <vt:lpstr>Organizing goals</vt:lpstr>
      <vt:lpstr>Slide 8</vt:lpstr>
      <vt:lpstr>Slide 9</vt:lpstr>
      <vt:lpstr>Leading the profession Goals</vt:lpstr>
      <vt:lpstr>Slide 11</vt:lpstr>
      <vt:lpstr>Slide 12</vt:lpstr>
      <vt:lpstr>Political Engagement goals</vt:lpstr>
      <vt:lpstr>Slide 14</vt:lpstr>
      <vt:lpstr>Slide 15</vt:lpstr>
      <vt:lpstr>Social Justice Goals</vt:lpstr>
      <vt:lpstr>Slide 17</vt:lpstr>
    </vt:vector>
  </TitlesOfParts>
  <Company>NEA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 Highlights</dc:title>
  <dc:creator>Lily Eskelsen</dc:creator>
  <cp:lastModifiedBy>Jeff.Taschner</cp:lastModifiedBy>
  <cp:revision>244</cp:revision>
  <cp:lastPrinted>2014-06-30T19:37:40Z</cp:lastPrinted>
  <dcterms:created xsi:type="dcterms:W3CDTF">2014-04-24T21:19:16Z</dcterms:created>
  <dcterms:modified xsi:type="dcterms:W3CDTF">2015-04-15T19:34:28Z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