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6" r:id="rId5"/>
    <p:sldMasterId id="2147483674" r:id="rId6"/>
  </p:sldMasterIdLst>
  <p:notesMasterIdLst>
    <p:notesMasterId r:id="rId61"/>
  </p:notesMasterIdLst>
  <p:sldIdLst>
    <p:sldId id="393" r:id="rId7"/>
    <p:sldId id="257" r:id="rId8"/>
    <p:sldId id="263" r:id="rId9"/>
    <p:sldId id="394" r:id="rId10"/>
    <p:sldId id="264" r:id="rId11"/>
    <p:sldId id="395" r:id="rId12"/>
    <p:sldId id="265" r:id="rId13"/>
    <p:sldId id="267" r:id="rId14"/>
    <p:sldId id="259" r:id="rId15"/>
    <p:sldId id="260" r:id="rId16"/>
    <p:sldId id="261" r:id="rId17"/>
    <p:sldId id="390" r:id="rId18"/>
    <p:sldId id="298" r:id="rId19"/>
    <p:sldId id="346" r:id="rId20"/>
    <p:sldId id="297" r:id="rId21"/>
    <p:sldId id="342" r:id="rId22"/>
    <p:sldId id="343" r:id="rId23"/>
    <p:sldId id="344" r:id="rId24"/>
    <p:sldId id="345" r:id="rId25"/>
    <p:sldId id="300" r:id="rId26"/>
    <p:sldId id="389" r:id="rId27"/>
    <p:sldId id="347" r:id="rId28"/>
    <p:sldId id="323" r:id="rId29"/>
    <p:sldId id="384" r:id="rId30"/>
    <p:sldId id="385" r:id="rId31"/>
    <p:sldId id="387" r:id="rId32"/>
    <p:sldId id="349" r:id="rId33"/>
    <p:sldId id="309" r:id="rId34"/>
    <p:sldId id="299" r:id="rId35"/>
    <p:sldId id="353" r:id="rId36"/>
    <p:sldId id="354" r:id="rId37"/>
    <p:sldId id="355" r:id="rId38"/>
    <p:sldId id="391" r:id="rId39"/>
    <p:sldId id="356" r:id="rId40"/>
    <p:sldId id="357" r:id="rId41"/>
    <p:sldId id="358" r:id="rId42"/>
    <p:sldId id="305" r:id="rId43"/>
    <p:sldId id="360" r:id="rId44"/>
    <p:sldId id="361" r:id="rId45"/>
    <p:sldId id="362" r:id="rId46"/>
    <p:sldId id="363" r:id="rId47"/>
    <p:sldId id="367" r:id="rId48"/>
    <p:sldId id="368" r:id="rId49"/>
    <p:sldId id="369" r:id="rId50"/>
    <p:sldId id="379" r:id="rId51"/>
    <p:sldId id="380" r:id="rId52"/>
    <p:sldId id="381" r:id="rId53"/>
    <p:sldId id="313" r:id="rId54"/>
    <p:sldId id="382" r:id="rId55"/>
    <p:sldId id="383" r:id="rId56"/>
    <p:sldId id="392" r:id="rId57"/>
    <p:sldId id="336" r:id="rId58"/>
    <p:sldId id="266" r:id="rId59"/>
    <p:sldId id="396" r:id="rId60"/>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
      <p:font typeface="Fira Sans Extra Condensed" panose="020B0503050000020004" pitchFamily="34" charset="0"/>
      <p:regular r:id="rId66"/>
      <p:bold r:id="rId67"/>
      <p:italic r:id="rId68"/>
      <p:boldItalic r:id="rId69"/>
    </p:embeddedFont>
    <p:embeddedFont>
      <p:font typeface="Libre Franklin" pitchFamily="2" charset="0"/>
      <p:regular r:id="rId70"/>
      <p:bold r:id="rId71"/>
      <p:italic r:id="rId72"/>
      <p:boldItalic r:id="rId73"/>
    </p:embeddedFont>
    <p:embeddedFont>
      <p:font typeface="Roboto" panose="02000000000000000000" pitchFamily="2" charset="0"/>
      <p:regular r:id="rId74"/>
      <p:bold r:id="rId75"/>
      <p:italic r:id="rId76"/>
      <p:boldItalic r:id="rId77"/>
    </p:embeddedFont>
    <p:embeddedFont>
      <p:font typeface="Segoe UI" panose="020B0502040204020203" pitchFamily="34" charset="0"/>
      <p:regular r:id="rId78"/>
      <p:bold r:id="rId79"/>
      <p:italic r:id="rId80"/>
      <p:boldItalic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76713-77D4-4E20-A700-9223EDE0D224}" v="11" dt="2023-05-25T18:00:09.226"/>
    <p1510:client id="{95ADCABB-2C36-02C2-7251-17F643B6CE13}" v="227" dt="2023-06-30T17:28:00.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955" autoAdjust="0"/>
  </p:normalViewPr>
  <p:slideViewPr>
    <p:cSldViewPr snapToGrid="0">
      <p:cViewPr varScale="1">
        <p:scale>
          <a:sx n="97" d="100"/>
          <a:sy n="97" d="100"/>
        </p:scale>
        <p:origin x="384" y="7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2.fntdata"/><Relationship Id="rId68" Type="http://schemas.openxmlformats.org/officeDocument/2006/relationships/font" Target="fonts/font7.fntdata"/><Relationship Id="rId16" Type="http://schemas.openxmlformats.org/officeDocument/2006/relationships/slide" Target="slides/slide10.xml"/><Relationship Id="rId107" Type="http://schemas.microsoft.com/office/2015/10/relationships/revisionInfo" Target="revisionInfo.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font" Target="fonts/font13.fntdata"/><Relationship Id="rId79" Type="http://schemas.openxmlformats.org/officeDocument/2006/relationships/font" Target="fonts/font18.fntdata"/><Relationship Id="rId102"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105"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1.fntdata"/><Relationship Id="rId80" Type="http://schemas.openxmlformats.org/officeDocument/2006/relationships/font" Target="fonts/font19.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font" Target="fonts/font6.fntdata"/><Relationship Id="rId103"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10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font" Target="fonts/font15.fntdata"/><Relationship Id="rId104"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font" Target="fonts/font10.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font" Target="fonts/font5.fntdata"/><Relationship Id="rId6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sson, Anthony [NEA]" userId="a9bd9087-6ed7-4e66-b13b-027b6a88024d" providerId="ADAL" clId="{1E4F7E53-8EE0-45CA-9262-FD49133234C2}"/>
    <pc:docChg chg="undo custSel delSld modSld">
      <pc:chgData name="Brisson, Anthony [NEA]" userId="a9bd9087-6ed7-4e66-b13b-027b6a88024d" providerId="ADAL" clId="{1E4F7E53-8EE0-45CA-9262-FD49133234C2}" dt="2023-05-23T19:45:47.414" v="238" actId="700"/>
      <pc:docMkLst>
        <pc:docMk/>
      </pc:docMkLst>
      <pc:sldChg chg="del">
        <pc:chgData name="Brisson, Anthony [NEA]" userId="a9bd9087-6ed7-4e66-b13b-027b6a88024d" providerId="ADAL" clId="{1E4F7E53-8EE0-45CA-9262-FD49133234C2}" dt="2023-05-23T19:40:51.267" v="224" actId="47"/>
        <pc:sldMkLst>
          <pc:docMk/>
          <pc:sldMk cId="0" sldId="256"/>
        </pc:sldMkLst>
      </pc:sldChg>
      <pc:sldChg chg="modSp mod">
        <pc:chgData name="Brisson, Anthony [NEA]" userId="a9bd9087-6ed7-4e66-b13b-027b6a88024d" providerId="ADAL" clId="{1E4F7E53-8EE0-45CA-9262-FD49133234C2}" dt="2023-05-23T19:40:43.208" v="223" actId="1076"/>
        <pc:sldMkLst>
          <pc:docMk/>
          <pc:sldMk cId="2312587631" sldId="257"/>
        </pc:sldMkLst>
        <pc:spChg chg="mod">
          <ac:chgData name="Brisson, Anthony [NEA]" userId="a9bd9087-6ed7-4e66-b13b-027b6a88024d" providerId="ADAL" clId="{1E4F7E53-8EE0-45CA-9262-FD49133234C2}" dt="2023-05-23T19:37:22.324" v="104" actId="20577"/>
          <ac:spMkLst>
            <pc:docMk/>
            <pc:sldMk cId="2312587631" sldId="257"/>
            <ac:spMk id="15" creationId="{192B3ADF-CE79-3448-8B8A-AEB4A7EEE846}"/>
          </ac:spMkLst>
        </pc:spChg>
        <pc:spChg chg="mod">
          <ac:chgData name="Brisson, Anthony [NEA]" userId="a9bd9087-6ed7-4e66-b13b-027b6a88024d" providerId="ADAL" clId="{1E4F7E53-8EE0-45CA-9262-FD49133234C2}" dt="2023-05-23T19:40:43.208" v="223" actId="1076"/>
          <ac:spMkLst>
            <pc:docMk/>
            <pc:sldMk cId="2312587631" sldId="257"/>
            <ac:spMk id="16" creationId="{AFC608CB-74A9-5249-AB71-C70EFF668901}"/>
          </ac:spMkLst>
        </pc:spChg>
      </pc:sldChg>
      <pc:sldChg chg="del">
        <pc:chgData name="Brisson, Anthony [NEA]" userId="a9bd9087-6ed7-4e66-b13b-027b6a88024d" providerId="ADAL" clId="{1E4F7E53-8EE0-45CA-9262-FD49133234C2}" dt="2023-05-23T19:41:11.600" v="225" actId="47"/>
        <pc:sldMkLst>
          <pc:docMk/>
          <pc:sldMk cId="0" sldId="262"/>
        </pc:sldMkLst>
      </pc:sldChg>
      <pc:sldChg chg="del">
        <pc:chgData name="Brisson, Anthony [NEA]" userId="a9bd9087-6ed7-4e66-b13b-027b6a88024d" providerId="ADAL" clId="{1E4F7E53-8EE0-45CA-9262-FD49133234C2}" dt="2023-05-23T19:41:21.619" v="226" actId="47"/>
        <pc:sldMkLst>
          <pc:docMk/>
          <pc:sldMk cId="3321415816" sldId="264"/>
        </pc:sldMkLst>
      </pc:sldChg>
      <pc:sldChg chg="modSp mod modClrScheme chgLayout">
        <pc:chgData name="Brisson, Anthony [NEA]" userId="a9bd9087-6ed7-4e66-b13b-027b6a88024d" providerId="ADAL" clId="{1E4F7E53-8EE0-45CA-9262-FD49133234C2}" dt="2023-05-23T19:45:47.414" v="238" actId="700"/>
        <pc:sldMkLst>
          <pc:docMk/>
          <pc:sldMk cId="0" sldId="265"/>
        </pc:sldMkLst>
        <pc:spChg chg="mod ord">
          <ac:chgData name="Brisson, Anthony [NEA]" userId="a9bd9087-6ed7-4e66-b13b-027b6a88024d" providerId="ADAL" clId="{1E4F7E53-8EE0-45CA-9262-FD49133234C2}" dt="2023-05-23T19:45:47.414" v="238" actId="700"/>
          <ac:spMkLst>
            <pc:docMk/>
            <pc:sldMk cId="0" sldId="265"/>
            <ac:spMk id="174" creationId="{00000000-0000-0000-0000-000000000000}"/>
          </ac:spMkLst>
        </pc:spChg>
        <pc:spChg chg="mod ord">
          <ac:chgData name="Brisson, Anthony [NEA]" userId="a9bd9087-6ed7-4e66-b13b-027b6a88024d" providerId="ADAL" clId="{1E4F7E53-8EE0-45CA-9262-FD49133234C2}" dt="2023-05-23T19:45:47.414" v="238" actId="700"/>
          <ac:spMkLst>
            <pc:docMk/>
            <pc:sldMk cId="0" sldId="265"/>
            <ac:spMk id="175" creationId="{00000000-0000-0000-0000-000000000000}"/>
          </ac:spMkLst>
        </pc:spChg>
        <pc:picChg chg="mod">
          <ac:chgData name="Brisson, Anthony [NEA]" userId="a9bd9087-6ed7-4e66-b13b-027b6a88024d" providerId="ADAL" clId="{1E4F7E53-8EE0-45CA-9262-FD49133234C2}" dt="2023-05-23T19:45:46.167" v="236" actId="14100"/>
          <ac:picMkLst>
            <pc:docMk/>
            <pc:sldMk cId="0" sldId="265"/>
            <ac:picMk id="176" creationId="{00000000-0000-0000-0000-000000000000}"/>
          </ac:picMkLst>
        </pc:picChg>
      </pc:sldChg>
      <pc:sldChg chg="del">
        <pc:chgData name="Brisson, Anthony [NEA]" userId="a9bd9087-6ed7-4e66-b13b-027b6a88024d" providerId="ADAL" clId="{1E4F7E53-8EE0-45CA-9262-FD49133234C2}" dt="2023-05-23T19:42:54.187" v="227" actId="47"/>
        <pc:sldMkLst>
          <pc:docMk/>
          <pc:sldMk cId="0" sldId="275"/>
        </pc:sldMkLst>
      </pc:sldChg>
      <pc:sldChg chg="modSp mod">
        <pc:chgData name="Brisson, Anthony [NEA]" userId="a9bd9087-6ed7-4e66-b13b-027b6a88024d" providerId="ADAL" clId="{1E4F7E53-8EE0-45CA-9262-FD49133234C2}" dt="2023-05-23T16:11:17.664" v="37" actId="33524"/>
        <pc:sldMkLst>
          <pc:docMk/>
          <pc:sldMk cId="579044902" sldId="347"/>
        </pc:sldMkLst>
        <pc:spChg chg="mod">
          <ac:chgData name="Brisson, Anthony [NEA]" userId="a9bd9087-6ed7-4e66-b13b-027b6a88024d" providerId="ADAL" clId="{1E4F7E53-8EE0-45CA-9262-FD49133234C2}" dt="2023-05-23T16:11:17.664" v="37" actId="33524"/>
          <ac:spMkLst>
            <pc:docMk/>
            <pc:sldMk cId="579044902" sldId="347"/>
            <ac:spMk id="3" creationId="{00000000-0000-0000-0000-000000000000}"/>
          </ac:spMkLst>
        </pc:spChg>
      </pc:sldChg>
      <pc:sldChg chg="mod modShow">
        <pc:chgData name="Brisson, Anthony [NEA]" userId="a9bd9087-6ed7-4e66-b13b-027b6a88024d" providerId="ADAL" clId="{1E4F7E53-8EE0-45CA-9262-FD49133234C2}" dt="2023-05-23T16:12:23.784" v="39" actId="729"/>
        <pc:sldMkLst>
          <pc:docMk/>
          <pc:sldMk cId="775579026" sldId="358"/>
        </pc:sldMkLst>
      </pc:sldChg>
      <pc:sldChg chg="mod modShow">
        <pc:chgData name="Brisson, Anthony [NEA]" userId="a9bd9087-6ed7-4e66-b13b-027b6a88024d" providerId="ADAL" clId="{1E4F7E53-8EE0-45CA-9262-FD49133234C2}" dt="2023-05-23T16:12:33.565" v="40" actId="729"/>
        <pc:sldMkLst>
          <pc:docMk/>
          <pc:sldMk cId="2577003598" sldId="360"/>
        </pc:sldMkLst>
      </pc:sldChg>
      <pc:sldChg chg="del">
        <pc:chgData name="Brisson, Anthony [NEA]" userId="a9bd9087-6ed7-4e66-b13b-027b6a88024d" providerId="ADAL" clId="{1E4F7E53-8EE0-45CA-9262-FD49133234C2}" dt="2023-05-23T16:13:07.983" v="41" actId="47"/>
        <pc:sldMkLst>
          <pc:docMk/>
          <pc:sldMk cId="115322340" sldId="388"/>
        </pc:sldMkLst>
      </pc:sldChg>
      <pc:sldChg chg="modSp mod">
        <pc:chgData name="Brisson, Anthony [NEA]" userId="a9bd9087-6ed7-4e66-b13b-027b6a88024d" providerId="ADAL" clId="{1E4F7E53-8EE0-45CA-9262-FD49133234C2}" dt="2023-05-23T16:09:55.911" v="0" actId="20577"/>
        <pc:sldMkLst>
          <pc:docMk/>
          <pc:sldMk cId="1807165876" sldId="389"/>
        </pc:sldMkLst>
        <pc:spChg chg="mod">
          <ac:chgData name="Brisson, Anthony [NEA]" userId="a9bd9087-6ed7-4e66-b13b-027b6a88024d" providerId="ADAL" clId="{1E4F7E53-8EE0-45CA-9262-FD49133234C2}" dt="2023-05-23T16:09:55.911" v="0" actId="20577"/>
          <ac:spMkLst>
            <pc:docMk/>
            <pc:sldMk cId="1807165876" sldId="389"/>
            <ac:spMk id="2" creationId="{00000000-0000-0000-0000-000000000000}"/>
          </ac:spMkLst>
        </pc:spChg>
      </pc:sldChg>
      <pc:sldChg chg="modSp mod">
        <pc:chgData name="Brisson, Anthony [NEA]" userId="a9bd9087-6ed7-4e66-b13b-027b6a88024d" providerId="ADAL" clId="{1E4F7E53-8EE0-45CA-9262-FD49133234C2}" dt="2023-05-23T16:11:58.448" v="38" actId="207"/>
        <pc:sldMkLst>
          <pc:docMk/>
          <pc:sldMk cId="2008183554" sldId="391"/>
        </pc:sldMkLst>
        <pc:spChg chg="mod">
          <ac:chgData name="Brisson, Anthony [NEA]" userId="a9bd9087-6ed7-4e66-b13b-027b6a88024d" providerId="ADAL" clId="{1E4F7E53-8EE0-45CA-9262-FD49133234C2}" dt="2023-05-23T16:11:58.448" v="38" actId="207"/>
          <ac:spMkLst>
            <pc:docMk/>
            <pc:sldMk cId="2008183554" sldId="391"/>
            <ac:spMk id="3" creationId="{00000000-0000-0000-0000-000000000000}"/>
          </ac:spMkLst>
        </pc:spChg>
      </pc:sldChg>
      <pc:sldChg chg="addSp delSp modSp del mod modClrScheme chgLayout">
        <pc:chgData name="Brisson, Anthony [NEA]" userId="a9bd9087-6ed7-4e66-b13b-027b6a88024d" providerId="ADAL" clId="{1E4F7E53-8EE0-45CA-9262-FD49133234C2}" dt="2023-05-23T19:44:42.499" v="229" actId="700"/>
        <pc:sldMkLst>
          <pc:docMk/>
          <pc:sldMk cId="3548073047" sldId="393"/>
        </pc:sldMkLst>
        <pc:spChg chg="add del mod">
          <ac:chgData name="Brisson, Anthony [NEA]" userId="a9bd9087-6ed7-4e66-b13b-027b6a88024d" providerId="ADAL" clId="{1E4F7E53-8EE0-45CA-9262-FD49133234C2}" dt="2023-05-23T19:44:42.499" v="229" actId="700"/>
          <ac:spMkLst>
            <pc:docMk/>
            <pc:sldMk cId="3548073047" sldId="393"/>
            <ac:spMk id="2" creationId="{40493AEC-97DE-EB09-83EF-41E286FFD67A}"/>
          </ac:spMkLst>
        </pc:spChg>
        <pc:spChg chg="add del mod">
          <ac:chgData name="Brisson, Anthony [NEA]" userId="a9bd9087-6ed7-4e66-b13b-027b6a88024d" providerId="ADAL" clId="{1E4F7E53-8EE0-45CA-9262-FD49133234C2}" dt="2023-05-23T19:44:42.499" v="229" actId="700"/>
          <ac:spMkLst>
            <pc:docMk/>
            <pc:sldMk cId="3548073047" sldId="393"/>
            <ac:spMk id="3" creationId="{4C3DCCA2-3B9A-E8D3-7EC0-7A5BA128E1E2}"/>
          </ac:spMkLst>
        </pc:spChg>
      </pc:sldChg>
      <pc:sldMasterChg chg="delSldLayout">
        <pc:chgData name="Brisson, Anthony [NEA]" userId="a9bd9087-6ed7-4e66-b13b-027b6a88024d" providerId="ADAL" clId="{1E4F7E53-8EE0-45CA-9262-FD49133234C2}" dt="2023-05-23T19:40:51.267" v="224" actId="47"/>
        <pc:sldMasterMkLst>
          <pc:docMk/>
          <pc:sldMasterMk cId="0" sldId="2147483648"/>
        </pc:sldMasterMkLst>
        <pc:sldLayoutChg chg="del">
          <pc:chgData name="Brisson, Anthony [NEA]" userId="a9bd9087-6ed7-4e66-b13b-027b6a88024d" providerId="ADAL" clId="{1E4F7E53-8EE0-45CA-9262-FD49133234C2}" dt="2023-05-23T19:40:51.267" v="224" actId="47"/>
          <pc:sldLayoutMkLst>
            <pc:docMk/>
            <pc:sldMasterMk cId="0" sldId="2147483648"/>
            <pc:sldLayoutMk cId="0" sldId="2147483649"/>
          </pc:sldLayoutMkLst>
        </pc:sldLayoutChg>
      </pc:sldMasterChg>
    </pc:docChg>
  </pc:docChgLst>
  <pc:docChgLst>
    <pc:chgData name="Brisson, Anthony [NEA]" userId="S::abrisson@nea.org::a9bd9087-6ed7-4e66-b13b-027b6a88024d" providerId="AD" clId="Web-{95ADCABB-2C36-02C2-7251-17F643B6CE13}"/>
    <pc:docChg chg="modSld">
      <pc:chgData name="Brisson, Anthony [NEA]" userId="S::abrisson@nea.org::a9bd9087-6ed7-4e66-b13b-027b6a88024d" providerId="AD" clId="Web-{95ADCABB-2C36-02C2-7251-17F643B6CE13}" dt="2023-06-30T17:28:00.605" v="136"/>
      <pc:docMkLst>
        <pc:docMk/>
      </pc:docMkLst>
      <pc:sldChg chg="modSp">
        <pc:chgData name="Brisson, Anthony [NEA]" userId="S::abrisson@nea.org::a9bd9087-6ed7-4e66-b13b-027b6a88024d" providerId="AD" clId="Web-{95ADCABB-2C36-02C2-7251-17F643B6CE13}" dt="2023-06-30T17:16:28.040" v="6" actId="20577"/>
        <pc:sldMkLst>
          <pc:docMk/>
          <pc:sldMk cId="2312587631" sldId="257"/>
        </pc:sldMkLst>
        <pc:spChg chg="mod">
          <ac:chgData name="Brisson, Anthony [NEA]" userId="S::abrisson@nea.org::a9bd9087-6ed7-4e66-b13b-027b6a88024d" providerId="AD" clId="Web-{95ADCABB-2C36-02C2-7251-17F643B6CE13}" dt="2023-06-30T17:16:28.040" v="6" actId="20577"/>
          <ac:spMkLst>
            <pc:docMk/>
            <pc:sldMk cId="2312587631" sldId="257"/>
            <ac:spMk id="16" creationId="{AFC608CB-74A9-5249-AB71-C70EFF668901}"/>
          </ac:spMkLst>
        </pc:spChg>
      </pc:sldChg>
      <pc:sldChg chg="addSp delSp modSp addAnim">
        <pc:chgData name="Brisson, Anthony [NEA]" userId="S::abrisson@nea.org::a9bd9087-6ed7-4e66-b13b-027b6a88024d" providerId="AD" clId="Web-{95ADCABB-2C36-02C2-7251-17F643B6CE13}" dt="2023-06-30T17:26:49.806" v="135" actId="20577"/>
        <pc:sldMkLst>
          <pc:docMk/>
          <pc:sldMk cId="579044902" sldId="347"/>
        </pc:sldMkLst>
        <pc:spChg chg="mod">
          <ac:chgData name="Brisson, Anthony [NEA]" userId="S::abrisson@nea.org::a9bd9087-6ed7-4e66-b13b-027b6a88024d" providerId="AD" clId="Web-{95ADCABB-2C36-02C2-7251-17F643B6CE13}" dt="2023-06-30T17:23:50.864" v="96" actId="1076"/>
          <ac:spMkLst>
            <pc:docMk/>
            <pc:sldMk cId="579044902" sldId="347"/>
            <ac:spMk id="3" creationId="{00000000-0000-0000-0000-000000000000}"/>
          </ac:spMkLst>
        </pc:spChg>
        <pc:spChg chg="add mod">
          <ac:chgData name="Brisson, Anthony [NEA]" userId="S::abrisson@nea.org::a9bd9087-6ed7-4e66-b13b-027b6a88024d" providerId="AD" clId="Web-{95ADCABB-2C36-02C2-7251-17F643B6CE13}" dt="2023-06-30T17:26:49.806" v="135" actId="20577"/>
          <ac:spMkLst>
            <pc:docMk/>
            <pc:sldMk cId="579044902" sldId="347"/>
            <ac:spMk id="4" creationId="{7E1B6EB4-9F59-6BE9-A1E3-5992F38FA7DA}"/>
          </ac:spMkLst>
        </pc:spChg>
        <pc:spChg chg="add mod">
          <ac:chgData name="Brisson, Anthony [NEA]" userId="S::abrisson@nea.org::a9bd9087-6ed7-4e66-b13b-027b6a88024d" providerId="AD" clId="Web-{95ADCABB-2C36-02C2-7251-17F643B6CE13}" dt="2023-06-30T17:26:19.384" v="129" actId="1076"/>
          <ac:spMkLst>
            <pc:docMk/>
            <pc:sldMk cId="579044902" sldId="347"/>
            <ac:spMk id="5" creationId="{40B8E19B-8062-3C33-244C-63606B40B155}"/>
          </ac:spMkLst>
        </pc:spChg>
        <pc:spChg chg="add del mod">
          <ac:chgData name="Brisson, Anthony [NEA]" userId="S::abrisson@nea.org::a9bd9087-6ed7-4e66-b13b-027b6a88024d" providerId="AD" clId="Web-{95ADCABB-2C36-02C2-7251-17F643B6CE13}" dt="2023-06-30T17:21:59.439" v="58"/>
          <ac:spMkLst>
            <pc:docMk/>
            <pc:sldMk cId="579044902" sldId="347"/>
            <ac:spMk id="6" creationId="{2E5F04A1-5C79-0880-773F-0A6CE47930E7}"/>
          </ac:spMkLst>
        </pc:spChg>
        <pc:spChg chg="add mod">
          <ac:chgData name="Brisson, Anthony [NEA]" userId="S::abrisson@nea.org::a9bd9087-6ed7-4e66-b13b-027b6a88024d" providerId="AD" clId="Web-{95ADCABB-2C36-02C2-7251-17F643B6CE13}" dt="2023-06-30T17:26:22.290" v="130" actId="1076"/>
          <ac:spMkLst>
            <pc:docMk/>
            <pc:sldMk cId="579044902" sldId="347"/>
            <ac:spMk id="7" creationId="{539BB4B2-ABBE-A54D-1106-24EAC3F60210}"/>
          </ac:spMkLst>
        </pc:spChg>
      </pc:sldChg>
      <pc:sldChg chg="mod modShow">
        <pc:chgData name="Brisson, Anthony [NEA]" userId="S::abrisson@nea.org::a9bd9087-6ed7-4e66-b13b-027b6a88024d" providerId="AD" clId="Web-{95ADCABB-2C36-02C2-7251-17F643B6CE13}" dt="2023-06-30T17:28:00.605" v="136"/>
        <pc:sldMkLst>
          <pc:docMk/>
          <pc:sldMk cId="670777565" sldId="363"/>
        </pc:sldMkLst>
      </pc:sldChg>
      <pc:sldChg chg="modSp">
        <pc:chgData name="Brisson, Anthony [NEA]" userId="S::abrisson@nea.org::a9bd9087-6ed7-4e66-b13b-027b6a88024d" providerId="AD" clId="Web-{95ADCABB-2C36-02C2-7251-17F643B6CE13}" dt="2023-06-30T17:16:59.197" v="9" actId="1076"/>
        <pc:sldMkLst>
          <pc:docMk/>
          <pc:sldMk cId="1807165876" sldId="389"/>
        </pc:sldMkLst>
        <pc:spChg chg="mod">
          <ac:chgData name="Brisson, Anthony [NEA]" userId="S::abrisson@nea.org::a9bd9087-6ed7-4e66-b13b-027b6a88024d" providerId="AD" clId="Web-{95ADCABB-2C36-02C2-7251-17F643B6CE13}" dt="2023-06-30T17:16:59.197" v="9" actId="1076"/>
          <ac:spMkLst>
            <pc:docMk/>
            <pc:sldMk cId="1807165876" sldId="389"/>
            <ac:spMk id="2" creationId="{00000000-0000-0000-0000-000000000000}"/>
          </ac:spMkLst>
        </pc:spChg>
      </pc:sldChg>
    </pc:docChg>
  </pc:docChgLst>
  <pc:docChgLst>
    <pc:chgData name="Brisson, Anthony [NEA]" userId="a9bd9087-6ed7-4e66-b13b-027b6a88024d" providerId="ADAL" clId="{1A876713-77D4-4E20-A700-9223EDE0D224}"/>
    <pc:docChg chg="undo redo custSel delSld modSld delMainMaster">
      <pc:chgData name="Brisson, Anthony [NEA]" userId="a9bd9087-6ed7-4e66-b13b-027b6a88024d" providerId="ADAL" clId="{1A876713-77D4-4E20-A700-9223EDE0D224}" dt="2023-05-30T17:33:53.203" v="799" actId="729"/>
      <pc:docMkLst>
        <pc:docMk/>
      </pc:docMkLst>
      <pc:sldChg chg="modSp mod">
        <pc:chgData name="Brisson, Anthony [NEA]" userId="a9bd9087-6ed7-4e66-b13b-027b6a88024d" providerId="ADAL" clId="{1A876713-77D4-4E20-A700-9223EDE0D224}" dt="2023-05-30T17:31:51.305" v="792" actId="20577"/>
        <pc:sldMkLst>
          <pc:docMk/>
          <pc:sldMk cId="2312587631" sldId="257"/>
        </pc:sldMkLst>
        <pc:spChg chg="mod">
          <ac:chgData name="Brisson, Anthony [NEA]" userId="a9bd9087-6ed7-4e66-b13b-027b6a88024d" providerId="ADAL" clId="{1A876713-77D4-4E20-A700-9223EDE0D224}" dt="2023-05-30T17:31:51.305" v="792" actId="20577"/>
          <ac:spMkLst>
            <pc:docMk/>
            <pc:sldMk cId="2312587631" sldId="257"/>
            <ac:spMk id="15" creationId="{192B3ADF-CE79-3448-8B8A-AEB4A7EEE846}"/>
          </ac:spMkLst>
        </pc:spChg>
      </pc:sldChg>
      <pc:sldChg chg="modSp mod modClrScheme chgLayout">
        <pc:chgData name="Brisson, Anthony [NEA]" userId="a9bd9087-6ed7-4e66-b13b-027b6a88024d" providerId="ADAL" clId="{1A876713-77D4-4E20-A700-9223EDE0D224}" dt="2023-05-25T17:34:45.530" v="68" actId="20577"/>
        <pc:sldMkLst>
          <pc:docMk/>
          <pc:sldMk cId="0" sldId="259"/>
        </pc:sldMkLst>
        <pc:spChg chg="mod ord">
          <ac:chgData name="Brisson, Anthony [NEA]" userId="a9bd9087-6ed7-4e66-b13b-027b6a88024d" providerId="ADAL" clId="{1A876713-77D4-4E20-A700-9223EDE0D224}" dt="2023-05-25T17:32:59.506" v="46" actId="122"/>
          <ac:spMkLst>
            <pc:docMk/>
            <pc:sldMk cId="0" sldId="259"/>
            <ac:spMk id="112" creationId="{00000000-0000-0000-0000-000000000000}"/>
          </ac:spMkLst>
        </pc:spChg>
        <pc:spChg chg="mod ord">
          <ac:chgData name="Brisson, Anthony [NEA]" userId="a9bd9087-6ed7-4e66-b13b-027b6a88024d" providerId="ADAL" clId="{1A876713-77D4-4E20-A700-9223EDE0D224}" dt="2023-05-25T17:34:45.530" v="68" actId="20577"/>
          <ac:spMkLst>
            <pc:docMk/>
            <pc:sldMk cId="0" sldId="259"/>
            <ac:spMk id="113" creationId="{00000000-0000-0000-0000-000000000000}"/>
          </ac:spMkLst>
        </pc:spChg>
        <pc:spChg chg="mod">
          <ac:chgData name="Brisson, Anthony [NEA]" userId="a9bd9087-6ed7-4e66-b13b-027b6a88024d" providerId="ADAL" clId="{1A876713-77D4-4E20-A700-9223EDE0D224}" dt="2023-05-25T17:34:33.590" v="62" actId="1076"/>
          <ac:spMkLst>
            <pc:docMk/>
            <pc:sldMk cId="0" sldId="259"/>
            <ac:spMk id="114" creationId="{00000000-0000-0000-0000-000000000000}"/>
          </ac:spMkLst>
        </pc:spChg>
      </pc:sldChg>
      <pc:sldChg chg="addSp delSp modSp mod modClrScheme chgLayout">
        <pc:chgData name="Brisson, Anthony [NEA]" userId="a9bd9087-6ed7-4e66-b13b-027b6a88024d" providerId="ADAL" clId="{1A876713-77D4-4E20-A700-9223EDE0D224}" dt="2023-05-25T17:37:26.885" v="90" actId="478"/>
        <pc:sldMkLst>
          <pc:docMk/>
          <pc:sldMk cId="0" sldId="260"/>
        </pc:sldMkLst>
        <pc:spChg chg="add del mod ord">
          <ac:chgData name="Brisson, Anthony [NEA]" userId="a9bd9087-6ed7-4e66-b13b-027b6a88024d" providerId="ADAL" clId="{1A876713-77D4-4E20-A700-9223EDE0D224}" dt="2023-05-25T17:35:35.572" v="77" actId="478"/>
          <ac:spMkLst>
            <pc:docMk/>
            <pc:sldMk cId="0" sldId="260"/>
            <ac:spMk id="2" creationId="{94B923F8-BE24-E1BD-C36B-6C92A3838DD6}"/>
          </ac:spMkLst>
        </pc:spChg>
        <pc:spChg chg="add del mod ord">
          <ac:chgData name="Brisson, Anthony [NEA]" userId="a9bd9087-6ed7-4e66-b13b-027b6a88024d" providerId="ADAL" clId="{1A876713-77D4-4E20-A700-9223EDE0D224}" dt="2023-05-25T17:37:26.885" v="90" actId="478"/>
          <ac:spMkLst>
            <pc:docMk/>
            <pc:sldMk cId="0" sldId="260"/>
            <ac:spMk id="3" creationId="{57474934-D95C-C617-4DC5-647846936C38}"/>
          </ac:spMkLst>
        </pc:spChg>
        <pc:spChg chg="add del mod">
          <ac:chgData name="Brisson, Anthony [NEA]" userId="a9bd9087-6ed7-4e66-b13b-027b6a88024d" providerId="ADAL" clId="{1A876713-77D4-4E20-A700-9223EDE0D224}" dt="2023-05-25T17:37:22.384" v="89" actId="478"/>
          <ac:spMkLst>
            <pc:docMk/>
            <pc:sldMk cId="0" sldId="260"/>
            <ac:spMk id="119" creationId="{00000000-0000-0000-0000-000000000000}"/>
          </ac:spMkLst>
        </pc:spChg>
        <pc:spChg chg="mod ord">
          <ac:chgData name="Brisson, Anthony [NEA]" userId="a9bd9087-6ed7-4e66-b13b-027b6a88024d" providerId="ADAL" clId="{1A876713-77D4-4E20-A700-9223EDE0D224}" dt="2023-05-25T17:37:05.257" v="87" actId="700"/>
          <ac:spMkLst>
            <pc:docMk/>
            <pc:sldMk cId="0" sldId="260"/>
            <ac:spMk id="120" creationId="{00000000-0000-0000-0000-000000000000}"/>
          </ac:spMkLst>
        </pc:spChg>
      </pc:sldChg>
      <pc:sldChg chg="addSp delSp modSp mod modClrScheme modShow chgLayout">
        <pc:chgData name="Brisson, Anthony [NEA]" userId="a9bd9087-6ed7-4e66-b13b-027b6a88024d" providerId="ADAL" clId="{1A876713-77D4-4E20-A700-9223EDE0D224}" dt="2023-05-30T17:33:11.728" v="793" actId="729"/>
        <pc:sldMkLst>
          <pc:docMk/>
          <pc:sldMk cId="0" sldId="261"/>
        </pc:sldMkLst>
        <pc:spChg chg="add del mod ord">
          <ac:chgData name="Brisson, Anthony [NEA]" userId="a9bd9087-6ed7-4e66-b13b-027b6a88024d" providerId="ADAL" clId="{1A876713-77D4-4E20-A700-9223EDE0D224}" dt="2023-05-25T17:36:15.796" v="81" actId="478"/>
          <ac:spMkLst>
            <pc:docMk/>
            <pc:sldMk cId="0" sldId="261"/>
            <ac:spMk id="3" creationId="{77617139-6872-54E9-271F-0598539EE6A4}"/>
          </ac:spMkLst>
        </pc:spChg>
        <pc:spChg chg="add del mod ord">
          <ac:chgData name="Brisson, Anthony [NEA]" userId="a9bd9087-6ed7-4e66-b13b-027b6a88024d" providerId="ADAL" clId="{1A876713-77D4-4E20-A700-9223EDE0D224}" dt="2023-05-25T17:36:27.683" v="84" actId="26606"/>
          <ac:spMkLst>
            <pc:docMk/>
            <pc:sldMk cId="0" sldId="261"/>
            <ac:spMk id="4" creationId="{CECF7B91-1207-EBA5-BE2E-97E8ACB86699}"/>
          </ac:spMkLst>
        </pc:spChg>
        <pc:spChg chg="add del">
          <ac:chgData name="Brisson, Anthony [NEA]" userId="a9bd9087-6ed7-4e66-b13b-027b6a88024d" providerId="ADAL" clId="{1A876713-77D4-4E20-A700-9223EDE0D224}" dt="2023-05-25T17:36:27.683" v="83" actId="26606"/>
          <ac:spMkLst>
            <pc:docMk/>
            <pc:sldMk cId="0" sldId="261"/>
            <ac:spMk id="9" creationId="{5FFFE683-029F-E27B-B063-AFDE610284A3}"/>
          </ac:spMkLst>
        </pc:spChg>
        <pc:spChg chg="add del mod">
          <ac:chgData name="Brisson, Anthony [NEA]" userId="a9bd9087-6ed7-4e66-b13b-027b6a88024d" providerId="ADAL" clId="{1A876713-77D4-4E20-A700-9223EDE0D224}" dt="2023-05-25T17:36:31.941" v="85" actId="478"/>
          <ac:spMkLst>
            <pc:docMk/>
            <pc:sldMk cId="0" sldId="261"/>
            <ac:spMk id="11" creationId="{2E94F45D-9CC2-DCA5-F98D-992636D9306A}"/>
          </ac:spMkLst>
        </pc:spChg>
        <pc:picChg chg="mod">
          <ac:chgData name="Brisson, Anthony [NEA]" userId="a9bd9087-6ed7-4e66-b13b-027b6a88024d" providerId="ADAL" clId="{1A876713-77D4-4E20-A700-9223EDE0D224}" dt="2023-05-25T17:36:34.397" v="86" actId="1076"/>
          <ac:picMkLst>
            <pc:docMk/>
            <pc:sldMk cId="0" sldId="261"/>
            <ac:picMk id="2" creationId="{00000000-0000-0000-0000-000000000000}"/>
          </ac:picMkLst>
        </pc:picChg>
      </pc:sldChg>
      <pc:sldChg chg="modSp mod modClrScheme chgLayout">
        <pc:chgData name="Brisson, Anthony [NEA]" userId="a9bd9087-6ed7-4e66-b13b-027b6a88024d" providerId="ADAL" clId="{1A876713-77D4-4E20-A700-9223EDE0D224}" dt="2023-05-25T17:32:04.490" v="41" actId="20577"/>
        <pc:sldMkLst>
          <pc:docMk/>
          <pc:sldMk cId="0" sldId="265"/>
        </pc:sldMkLst>
        <pc:spChg chg="mod ord">
          <ac:chgData name="Brisson, Anthony [NEA]" userId="a9bd9087-6ed7-4e66-b13b-027b6a88024d" providerId="ADAL" clId="{1A876713-77D4-4E20-A700-9223EDE0D224}" dt="2023-05-25T17:29:45.107" v="3" actId="122"/>
          <ac:spMkLst>
            <pc:docMk/>
            <pc:sldMk cId="0" sldId="265"/>
            <ac:spMk id="174" creationId="{00000000-0000-0000-0000-000000000000}"/>
          </ac:spMkLst>
        </pc:spChg>
        <pc:spChg chg="mod ord">
          <ac:chgData name="Brisson, Anthony [NEA]" userId="a9bd9087-6ed7-4e66-b13b-027b6a88024d" providerId="ADAL" clId="{1A876713-77D4-4E20-A700-9223EDE0D224}" dt="2023-05-25T17:32:04.490" v="41" actId="20577"/>
          <ac:spMkLst>
            <pc:docMk/>
            <pc:sldMk cId="0" sldId="265"/>
            <ac:spMk id="175" creationId="{00000000-0000-0000-0000-000000000000}"/>
          </ac:spMkLst>
        </pc:spChg>
        <pc:picChg chg="mod">
          <ac:chgData name="Brisson, Anthony [NEA]" userId="a9bd9087-6ed7-4e66-b13b-027b6a88024d" providerId="ADAL" clId="{1A876713-77D4-4E20-A700-9223EDE0D224}" dt="2023-05-25T17:30:25.668" v="9" actId="1076"/>
          <ac:picMkLst>
            <pc:docMk/>
            <pc:sldMk cId="0" sldId="265"/>
            <ac:picMk id="176" creationId="{00000000-0000-0000-0000-000000000000}"/>
          </ac:picMkLst>
        </pc:picChg>
      </pc:sldChg>
      <pc:sldChg chg="delSp modSp mod modClrScheme chgLayout">
        <pc:chgData name="Brisson, Anthony [NEA]" userId="a9bd9087-6ed7-4e66-b13b-027b6a88024d" providerId="ADAL" clId="{1A876713-77D4-4E20-A700-9223EDE0D224}" dt="2023-05-25T17:32:25.278" v="42" actId="2711"/>
        <pc:sldMkLst>
          <pc:docMk/>
          <pc:sldMk cId="0" sldId="267"/>
        </pc:sldMkLst>
        <pc:spChg chg="mod ord">
          <ac:chgData name="Brisson, Anthony [NEA]" userId="a9bd9087-6ed7-4e66-b13b-027b6a88024d" providerId="ADAL" clId="{1A876713-77D4-4E20-A700-9223EDE0D224}" dt="2023-05-25T17:31:37.982" v="23" actId="1076"/>
          <ac:spMkLst>
            <pc:docMk/>
            <pc:sldMk cId="0" sldId="267"/>
            <ac:spMk id="190" creationId="{00000000-0000-0000-0000-000000000000}"/>
          </ac:spMkLst>
        </pc:spChg>
        <pc:spChg chg="mod ord">
          <ac:chgData name="Brisson, Anthony [NEA]" userId="a9bd9087-6ed7-4e66-b13b-027b6a88024d" providerId="ADAL" clId="{1A876713-77D4-4E20-A700-9223EDE0D224}" dt="2023-05-25T17:32:25.278" v="42" actId="2711"/>
          <ac:spMkLst>
            <pc:docMk/>
            <pc:sldMk cId="0" sldId="267"/>
            <ac:spMk id="191" creationId="{00000000-0000-0000-0000-000000000000}"/>
          </ac:spMkLst>
        </pc:spChg>
        <pc:picChg chg="del">
          <ac:chgData name="Brisson, Anthony [NEA]" userId="a9bd9087-6ed7-4e66-b13b-027b6a88024d" providerId="ADAL" clId="{1A876713-77D4-4E20-A700-9223EDE0D224}" dt="2023-05-25T17:30:52.069" v="11" actId="478"/>
          <ac:picMkLst>
            <pc:docMk/>
            <pc:sldMk cId="0" sldId="267"/>
            <ac:picMk id="192" creationId="{00000000-0000-0000-0000-000000000000}"/>
          </ac:picMkLst>
        </pc:picChg>
      </pc:sldChg>
      <pc:sldChg chg="del">
        <pc:chgData name="Brisson, Anthony [NEA]" userId="a9bd9087-6ed7-4e66-b13b-027b6a88024d" providerId="ADAL" clId="{1A876713-77D4-4E20-A700-9223EDE0D224}" dt="2023-05-30T16:57:04.885" v="754" actId="47"/>
        <pc:sldMkLst>
          <pc:docMk/>
          <pc:sldMk cId="277061251" sldId="268"/>
        </pc:sldMkLst>
      </pc:sldChg>
      <pc:sldChg chg="del">
        <pc:chgData name="Brisson, Anthony [NEA]" userId="a9bd9087-6ed7-4e66-b13b-027b6a88024d" providerId="ADAL" clId="{1A876713-77D4-4E20-A700-9223EDE0D224}" dt="2023-05-30T16:57:07.476" v="755" actId="47"/>
        <pc:sldMkLst>
          <pc:docMk/>
          <pc:sldMk cId="161700908" sldId="269"/>
        </pc:sldMkLst>
      </pc:sldChg>
      <pc:sldChg chg="addSp delSp modSp mod modClrScheme chgLayout">
        <pc:chgData name="Brisson, Anthony [NEA]" userId="a9bd9087-6ed7-4e66-b13b-027b6a88024d" providerId="ADAL" clId="{1A876713-77D4-4E20-A700-9223EDE0D224}" dt="2023-05-25T17:39:58.714" v="111" actId="207"/>
        <pc:sldMkLst>
          <pc:docMk/>
          <pc:sldMk cId="3879999988" sldId="297"/>
        </pc:sldMkLst>
        <pc:spChg chg="mod ord">
          <ac:chgData name="Brisson, Anthony [NEA]" userId="a9bd9087-6ed7-4e66-b13b-027b6a88024d" providerId="ADAL" clId="{1A876713-77D4-4E20-A700-9223EDE0D224}" dt="2023-05-25T17:39:49.312" v="108" actId="113"/>
          <ac:spMkLst>
            <pc:docMk/>
            <pc:sldMk cId="3879999988" sldId="297"/>
            <ac:spMk id="2" creationId="{00000000-0000-0000-0000-000000000000}"/>
          </ac:spMkLst>
        </pc:spChg>
        <pc:spChg chg="add del mod ord">
          <ac:chgData name="Brisson, Anthony [NEA]" userId="a9bd9087-6ed7-4e66-b13b-027b6a88024d" providerId="ADAL" clId="{1A876713-77D4-4E20-A700-9223EDE0D224}" dt="2023-05-25T17:39:38.573" v="106" actId="478"/>
          <ac:spMkLst>
            <pc:docMk/>
            <pc:sldMk cId="3879999988" sldId="297"/>
            <ac:spMk id="3" creationId="{0E7880FE-CDA9-AA99-537F-2359D2D3D8F1}"/>
          </ac:spMkLst>
        </pc:spChg>
        <pc:spChg chg="mod">
          <ac:chgData name="Brisson, Anthony [NEA]" userId="a9bd9087-6ed7-4e66-b13b-027b6a88024d" providerId="ADAL" clId="{1A876713-77D4-4E20-A700-9223EDE0D224}" dt="2023-05-25T17:39:58.714" v="111" actId="207"/>
          <ac:spMkLst>
            <pc:docMk/>
            <pc:sldMk cId="3879999988" sldId="297"/>
            <ac:spMk id="31" creationId="{00000000-0000-0000-0000-000000000000}"/>
          </ac:spMkLst>
        </pc:spChg>
      </pc:sldChg>
      <pc:sldChg chg="addSp delSp modSp mod modClrScheme modShow chgLayout">
        <pc:chgData name="Brisson, Anthony [NEA]" userId="a9bd9087-6ed7-4e66-b13b-027b6a88024d" providerId="ADAL" clId="{1A876713-77D4-4E20-A700-9223EDE0D224}" dt="2023-05-30T17:33:13.833" v="794" actId="729"/>
        <pc:sldMkLst>
          <pc:docMk/>
          <pc:sldMk cId="3271449797" sldId="298"/>
        </pc:sldMkLst>
        <pc:spChg chg="add del mod ord">
          <ac:chgData name="Brisson, Anthony [NEA]" userId="a9bd9087-6ed7-4e66-b13b-027b6a88024d" providerId="ADAL" clId="{1A876713-77D4-4E20-A700-9223EDE0D224}" dt="2023-05-25T17:37:58.571" v="92" actId="700"/>
          <ac:spMkLst>
            <pc:docMk/>
            <pc:sldMk cId="3271449797" sldId="298"/>
            <ac:spMk id="2" creationId="{AAD74B37-DF56-C263-D032-9885D3B64586}"/>
          </ac:spMkLst>
        </pc:spChg>
        <pc:spChg chg="mod ord">
          <ac:chgData name="Brisson, Anthony [NEA]" userId="a9bd9087-6ed7-4e66-b13b-027b6a88024d" providerId="ADAL" clId="{1A876713-77D4-4E20-A700-9223EDE0D224}" dt="2023-05-25T17:37:58.571" v="92" actId="700"/>
          <ac:spMkLst>
            <pc:docMk/>
            <pc:sldMk cId="3271449797" sldId="298"/>
            <ac:spMk id="65" creationId="{00000000-0000-0000-0000-000000000000}"/>
          </ac:spMkLst>
        </pc:spChg>
      </pc:sldChg>
      <pc:sldChg chg="mod modShow">
        <pc:chgData name="Brisson, Anthony [NEA]" userId="a9bd9087-6ed7-4e66-b13b-027b6a88024d" providerId="ADAL" clId="{1A876713-77D4-4E20-A700-9223EDE0D224}" dt="2023-05-30T17:33:26.978" v="796" actId="729"/>
        <pc:sldMkLst>
          <pc:docMk/>
          <pc:sldMk cId="3839951884" sldId="299"/>
        </pc:sldMkLst>
      </pc:sldChg>
      <pc:sldChg chg="mod modShow">
        <pc:chgData name="Brisson, Anthony [NEA]" userId="a9bd9087-6ed7-4e66-b13b-027b6a88024d" providerId="ADAL" clId="{1A876713-77D4-4E20-A700-9223EDE0D224}" dt="2023-05-30T17:33:18.514" v="795" actId="729"/>
        <pc:sldMkLst>
          <pc:docMk/>
          <pc:sldMk cId="432232986" sldId="300"/>
        </pc:sldMkLst>
      </pc:sldChg>
      <pc:sldChg chg="mod modShow">
        <pc:chgData name="Brisson, Anthony [NEA]" userId="a9bd9087-6ed7-4e66-b13b-027b6a88024d" providerId="ADAL" clId="{1A876713-77D4-4E20-A700-9223EDE0D224}" dt="2023-05-30T17:33:35.258" v="797" actId="729"/>
        <pc:sldMkLst>
          <pc:docMk/>
          <pc:sldMk cId="2868337535" sldId="305"/>
        </pc:sldMkLst>
      </pc:sldChg>
      <pc:sldChg chg="modSp mod modClrScheme chgLayout">
        <pc:chgData name="Brisson, Anthony [NEA]" userId="a9bd9087-6ed7-4e66-b13b-027b6a88024d" providerId="ADAL" clId="{1A876713-77D4-4E20-A700-9223EDE0D224}" dt="2023-05-25T18:01:19.414" v="418" actId="20577"/>
        <pc:sldMkLst>
          <pc:docMk/>
          <pc:sldMk cId="1287244359" sldId="309"/>
        </pc:sldMkLst>
        <pc:spChg chg="mod ord">
          <ac:chgData name="Brisson, Anthony [NEA]" userId="a9bd9087-6ed7-4e66-b13b-027b6a88024d" providerId="ADAL" clId="{1A876713-77D4-4E20-A700-9223EDE0D224}" dt="2023-05-25T18:01:19.414" v="418" actId="20577"/>
          <ac:spMkLst>
            <pc:docMk/>
            <pc:sldMk cId="1287244359" sldId="309"/>
            <ac:spMk id="2" creationId="{00000000-0000-0000-0000-000000000000}"/>
          </ac:spMkLst>
        </pc:spChg>
        <pc:spChg chg="mod ord">
          <ac:chgData name="Brisson, Anthony [NEA]" userId="a9bd9087-6ed7-4e66-b13b-027b6a88024d" providerId="ADAL" clId="{1A876713-77D4-4E20-A700-9223EDE0D224}" dt="2023-05-25T18:01:00.204" v="413" actId="14100"/>
          <ac:spMkLst>
            <pc:docMk/>
            <pc:sldMk cId="1287244359" sldId="309"/>
            <ac:spMk id="3" creationId="{00000000-0000-0000-0000-000000000000}"/>
          </ac:spMkLst>
        </pc:spChg>
        <pc:picChg chg="mod">
          <ac:chgData name="Brisson, Anthony [NEA]" userId="a9bd9087-6ed7-4e66-b13b-027b6a88024d" providerId="ADAL" clId="{1A876713-77D4-4E20-A700-9223EDE0D224}" dt="2023-05-25T18:00:57.145" v="412" actId="14100"/>
          <ac:picMkLst>
            <pc:docMk/>
            <pc:sldMk cId="1287244359" sldId="309"/>
            <ac:picMk id="4" creationId="{00000000-0000-0000-0000-000000000000}"/>
          </ac:picMkLst>
        </pc:picChg>
      </pc:sldChg>
      <pc:sldChg chg="mod modShow">
        <pc:chgData name="Brisson, Anthony [NEA]" userId="a9bd9087-6ed7-4e66-b13b-027b6a88024d" providerId="ADAL" clId="{1A876713-77D4-4E20-A700-9223EDE0D224}" dt="2023-05-30T17:33:53.203" v="799" actId="729"/>
        <pc:sldMkLst>
          <pc:docMk/>
          <pc:sldMk cId="959977037" sldId="313"/>
        </pc:sldMkLst>
      </pc:sldChg>
      <pc:sldChg chg="modSp mod modClrScheme chgLayout">
        <pc:chgData name="Brisson, Anthony [NEA]" userId="a9bd9087-6ed7-4e66-b13b-027b6a88024d" providerId="ADAL" clId="{1A876713-77D4-4E20-A700-9223EDE0D224}" dt="2023-05-25T17:51:48.397" v="272" actId="1076"/>
        <pc:sldMkLst>
          <pc:docMk/>
          <pc:sldMk cId="2698204419" sldId="323"/>
        </pc:sldMkLst>
        <pc:spChg chg="mod ord">
          <ac:chgData name="Brisson, Anthony [NEA]" userId="a9bd9087-6ed7-4e66-b13b-027b6a88024d" providerId="ADAL" clId="{1A876713-77D4-4E20-A700-9223EDE0D224}" dt="2023-05-25T17:51:04.528" v="260" actId="1076"/>
          <ac:spMkLst>
            <pc:docMk/>
            <pc:sldMk cId="2698204419" sldId="323"/>
            <ac:spMk id="2" creationId="{569AE74C-D9FB-7C3B-948A-8D81FC868884}"/>
          </ac:spMkLst>
        </pc:spChg>
        <pc:spChg chg="mod ord">
          <ac:chgData name="Brisson, Anthony [NEA]" userId="a9bd9087-6ed7-4e66-b13b-027b6a88024d" providerId="ADAL" clId="{1A876713-77D4-4E20-A700-9223EDE0D224}" dt="2023-05-25T17:51:48.397" v="272" actId="1076"/>
          <ac:spMkLst>
            <pc:docMk/>
            <pc:sldMk cId="2698204419" sldId="323"/>
            <ac:spMk id="3" creationId="{893FB424-53D7-AE0B-FBC8-08B9F1EA49C1}"/>
          </ac:spMkLst>
        </pc:spChg>
        <pc:picChg chg="mod">
          <ac:chgData name="Brisson, Anthony [NEA]" userId="a9bd9087-6ed7-4e66-b13b-027b6a88024d" providerId="ADAL" clId="{1A876713-77D4-4E20-A700-9223EDE0D224}" dt="2023-05-25T17:51:43.727" v="271" actId="1076"/>
          <ac:picMkLst>
            <pc:docMk/>
            <pc:sldMk cId="2698204419" sldId="323"/>
            <ac:picMk id="5" creationId="{EDEC9BE0-9C3D-6E2F-BE91-BF21F12C40D1}"/>
          </ac:picMkLst>
        </pc:picChg>
      </pc:sldChg>
      <pc:sldChg chg="modSp mod modClrScheme chgLayout">
        <pc:chgData name="Brisson, Anthony [NEA]" userId="a9bd9087-6ed7-4e66-b13b-027b6a88024d" providerId="ADAL" clId="{1A876713-77D4-4E20-A700-9223EDE0D224}" dt="2023-05-25T18:31:04.362" v="753" actId="207"/>
        <pc:sldMkLst>
          <pc:docMk/>
          <pc:sldMk cId="3988771543" sldId="336"/>
        </pc:sldMkLst>
        <pc:spChg chg="mod ord">
          <ac:chgData name="Brisson, Anthony [NEA]" userId="a9bd9087-6ed7-4e66-b13b-027b6a88024d" providerId="ADAL" clId="{1A876713-77D4-4E20-A700-9223EDE0D224}" dt="2023-05-25T18:30:50.882" v="749" actId="14100"/>
          <ac:spMkLst>
            <pc:docMk/>
            <pc:sldMk cId="3988771543" sldId="336"/>
            <ac:spMk id="2" creationId="{00000000-0000-0000-0000-000000000000}"/>
          </ac:spMkLst>
        </pc:spChg>
        <pc:spChg chg="mod ord">
          <ac:chgData name="Brisson, Anthony [NEA]" userId="a9bd9087-6ed7-4e66-b13b-027b6a88024d" providerId="ADAL" clId="{1A876713-77D4-4E20-A700-9223EDE0D224}" dt="2023-05-25T18:31:04.362" v="753" actId="207"/>
          <ac:spMkLst>
            <pc:docMk/>
            <pc:sldMk cId="3988771543" sldId="336"/>
            <ac:spMk id="3" creationId="{00000000-0000-0000-0000-000000000000}"/>
          </ac:spMkLst>
        </pc:spChg>
        <pc:picChg chg="mod">
          <ac:chgData name="Brisson, Anthony [NEA]" userId="a9bd9087-6ed7-4e66-b13b-027b6a88024d" providerId="ADAL" clId="{1A876713-77D4-4E20-A700-9223EDE0D224}" dt="2023-05-25T18:30:21.332" v="741" actId="1076"/>
          <ac:picMkLst>
            <pc:docMk/>
            <pc:sldMk cId="3988771543" sldId="336"/>
            <ac:picMk id="4" creationId="{00000000-0000-0000-0000-000000000000}"/>
          </ac:picMkLst>
        </pc:picChg>
      </pc:sldChg>
      <pc:sldChg chg="addSp delSp modSp mod modClrScheme chgLayout">
        <pc:chgData name="Brisson, Anthony [NEA]" userId="a9bd9087-6ed7-4e66-b13b-027b6a88024d" providerId="ADAL" clId="{1A876713-77D4-4E20-A700-9223EDE0D224}" dt="2023-05-25T18:15:28.926" v="549" actId="478"/>
        <pc:sldMkLst>
          <pc:docMk/>
          <pc:sldMk cId="3583728219" sldId="342"/>
        </pc:sldMkLst>
        <pc:spChg chg="add del mod ord">
          <ac:chgData name="Brisson, Anthony [NEA]" userId="a9bd9087-6ed7-4e66-b13b-027b6a88024d" providerId="ADAL" clId="{1A876713-77D4-4E20-A700-9223EDE0D224}" dt="2023-05-25T17:40:39.826" v="116" actId="478"/>
          <ac:spMkLst>
            <pc:docMk/>
            <pc:sldMk cId="3583728219" sldId="342"/>
            <ac:spMk id="2" creationId="{697B3633-0E29-C262-DEEF-6D6E6F45D7A1}"/>
          </ac:spMkLst>
        </pc:spChg>
        <pc:spChg chg="mod ord">
          <ac:chgData name="Brisson, Anthony [NEA]" userId="a9bd9087-6ed7-4e66-b13b-027b6a88024d" providerId="ADAL" clId="{1A876713-77D4-4E20-A700-9223EDE0D224}" dt="2023-05-25T17:40:33.332" v="115" actId="27636"/>
          <ac:spMkLst>
            <pc:docMk/>
            <pc:sldMk cId="3583728219" sldId="342"/>
            <ac:spMk id="394" creationId="{00000000-0000-0000-0000-000000000000}"/>
          </ac:spMkLst>
        </pc:spChg>
        <pc:picChg chg="del mod">
          <ac:chgData name="Brisson, Anthony [NEA]" userId="a9bd9087-6ed7-4e66-b13b-027b6a88024d" providerId="ADAL" clId="{1A876713-77D4-4E20-A700-9223EDE0D224}" dt="2023-05-25T18:15:28.926" v="549" actId="478"/>
          <ac:picMkLst>
            <pc:docMk/>
            <pc:sldMk cId="3583728219" sldId="342"/>
            <ac:picMk id="396" creationId="{00000000-0000-0000-0000-000000000000}"/>
          </ac:picMkLst>
        </pc:picChg>
        <pc:picChg chg="mod">
          <ac:chgData name="Brisson, Anthony [NEA]" userId="a9bd9087-6ed7-4e66-b13b-027b6a88024d" providerId="ADAL" clId="{1A876713-77D4-4E20-A700-9223EDE0D224}" dt="2023-05-25T17:41:34.204" v="123" actId="14100"/>
          <ac:picMkLst>
            <pc:docMk/>
            <pc:sldMk cId="3583728219" sldId="342"/>
            <ac:picMk id="397" creationId="{00000000-0000-0000-0000-000000000000}"/>
          </ac:picMkLst>
        </pc:picChg>
      </pc:sldChg>
      <pc:sldChg chg="addSp delSp modSp mod modClrScheme chgLayout">
        <pc:chgData name="Brisson, Anthony [NEA]" userId="a9bd9087-6ed7-4e66-b13b-027b6a88024d" providerId="ADAL" clId="{1A876713-77D4-4E20-A700-9223EDE0D224}" dt="2023-05-25T17:42:22.621" v="133" actId="1076"/>
        <pc:sldMkLst>
          <pc:docMk/>
          <pc:sldMk cId="4236823356" sldId="343"/>
        </pc:sldMkLst>
        <pc:spChg chg="mod ord">
          <ac:chgData name="Brisson, Anthony [NEA]" userId="a9bd9087-6ed7-4e66-b13b-027b6a88024d" providerId="ADAL" clId="{1A876713-77D4-4E20-A700-9223EDE0D224}" dt="2023-05-25T17:42:19.335" v="132" actId="1076"/>
          <ac:spMkLst>
            <pc:docMk/>
            <pc:sldMk cId="4236823356" sldId="343"/>
            <ac:spMk id="2" creationId="{DF76AC02-6389-935D-045C-3E954ACEDFAB}"/>
          </ac:spMkLst>
        </pc:spChg>
        <pc:spChg chg="add del mod ord">
          <ac:chgData name="Brisson, Anthony [NEA]" userId="a9bd9087-6ed7-4e66-b13b-027b6a88024d" providerId="ADAL" clId="{1A876713-77D4-4E20-A700-9223EDE0D224}" dt="2023-05-25T17:41:54.108" v="125" actId="478"/>
          <ac:spMkLst>
            <pc:docMk/>
            <pc:sldMk cId="4236823356" sldId="343"/>
            <ac:spMk id="3" creationId="{BFA8A4FF-A9DA-C474-BCAD-88034DF1F3B1}"/>
          </ac:spMkLst>
        </pc:spChg>
        <pc:picChg chg="mod">
          <ac:chgData name="Brisson, Anthony [NEA]" userId="a9bd9087-6ed7-4e66-b13b-027b6a88024d" providerId="ADAL" clId="{1A876713-77D4-4E20-A700-9223EDE0D224}" dt="2023-05-25T17:42:22.621" v="133" actId="1076"/>
          <ac:picMkLst>
            <pc:docMk/>
            <pc:sldMk cId="4236823356" sldId="343"/>
            <ac:picMk id="4" creationId="{E93001BA-075A-F98D-DF8C-C5A89C252C37}"/>
          </ac:picMkLst>
        </pc:picChg>
      </pc:sldChg>
      <pc:sldChg chg="addSp delSp modSp mod modClrScheme chgLayout">
        <pc:chgData name="Brisson, Anthony [NEA]" userId="a9bd9087-6ed7-4e66-b13b-027b6a88024d" providerId="ADAL" clId="{1A876713-77D4-4E20-A700-9223EDE0D224}" dt="2023-05-25T17:43:39.326" v="146" actId="1076"/>
        <pc:sldMkLst>
          <pc:docMk/>
          <pc:sldMk cId="1382051497" sldId="344"/>
        </pc:sldMkLst>
        <pc:spChg chg="mod ord">
          <ac:chgData name="Brisson, Anthony [NEA]" userId="a9bd9087-6ed7-4e66-b13b-027b6a88024d" providerId="ADAL" clId="{1A876713-77D4-4E20-A700-9223EDE0D224}" dt="2023-05-25T17:43:05.805" v="139" actId="1076"/>
          <ac:spMkLst>
            <pc:docMk/>
            <pc:sldMk cId="1382051497" sldId="344"/>
            <ac:spMk id="2" creationId="{DF76AC02-6389-935D-045C-3E954ACEDFAB}"/>
          </ac:spMkLst>
        </pc:spChg>
        <pc:spChg chg="mod">
          <ac:chgData name="Brisson, Anthony [NEA]" userId="a9bd9087-6ed7-4e66-b13b-027b6a88024d" providerId="ADAL" clId="{1A876713-77D4-4E20-A700-9223EDE0D224}" dt="2023-05-25T17:43:39.326" v="146" actId="1076"/>
          <ac:spMkLst>
            <pc:docMk/>
            <pc:sldMk cId="1382051497" sldId="344"/>
            <ac:spMk id="3" creationId="{FB593D59-DBC9-ED83-1E22-8FCB18A6A839}"/>
          </ac:spMkLst>
        </pc:spChg>
        <pc:spChg chg="add del mod ord">
          <ac:chgData name="Brisson, Anthony [NEA]" userId="a9bd9087-6ed7-4e66-b13b-027b6a88024d" providerId="ADAL" clId="{1A876713-77D4-4E20-A700-9223EDE0D224}" dt="2023-05-25T17:42:57.394" v="137" actId="478"/>
          <ac:spMkLst>
            <pc:docMk/>
            <pc:sldMk cId="1382051497" sldId="344"/>
            <ac:spMk id="5" creationId="{FA61DF29-1B5B-B3D7-82BD-E8B076B1379A}"/>
          </ac:spMkLst>
        </pc:spChg>
        <pc:picChg chg="mod">
          <ac:chgData name="Brisson, Anthony [NEA]" userId="a9bd9087-6ed7-4e66-b13b-027b6a88024d" providerId="ADAL" clId="{1A876713-77D4-4E20-A700-9223EDE0D224}" dt="2023-05-25T17:43:02.170" v="138" actId="14100"/>
          <ac:picMkLst>
            <pc:docMk/>
            <pc:sldMk cId="1382051497" sldId="344"/>
            <ac:picMk id="4" creationId="{E93001BA-075A-F98D-DF8C-C5A89C252C37}"/>
          </ac:picMkLst>
        </pc:picChg>
      </pc:sldChg>
      <pc:sldChg chg="modSp mod modClrScheme chgLayout">
        <pc:chgData name="Brisson, Anthony [NEA]" userId="a9bd9087-6ed7-4e66-b13b-027b6a88024d" providerId="ADAL" clId="{1A876713-77D4-4E20-A700-9223EDE0D224}" dt="2023-05-25T17:44:36.148" v="159" actId="1076"/>
        <pc:sldMkLst>
          <pc:docMk/>
          <pc:sldMk cId="933244495" sldId="345"/>
        </pc:sldMkLst>
        <pc:spChg chg="mod ord">
          <ac:chgData name="Brisson, Anthony [NEA]" userId="a9bd9087-6ed7-4e66-b13b-027b6a88024d" providerId="ADAL" clId="{1A876713-77D4-4E20-A700-9223EDE0D224}" dt="2023-05-25T17:44:09.220" v="151" actId="1076"/>
          <ac:spMkLst>
            <pc:docMk/>
            <pc:sldMk cId="933244495" sldId="345"/>
            <ac:spMk id="386" creationId="{00000000-0000-0000-0000-000000000000}"/>
          </ac:spMkLst>
        </pc:spChg>
        <pc:spChg chg="mod ord">
          <ac:chgData name="Brisson, Anthony [NEA]" userId="a9bd9087-6ed7-4e66-b13b-027b6a88024d" providerId="ADAL" clId="{1A876713-77D4-4E20-A700-9223EDE0D224}" dt="2023-05-25T17:44:33.275" v="158" actId="1076"/>
          <ac:spMkLst>
            <pc:docMk/>
            <pc:sldMk cId="933244495" sldId="345"/>
            <ac:spMk id="387" creationId="{00000000-0000-0000-0000-000000000000}"/>
          </ac:spMkLst>
        </pc:spChg>
        <pc:picChg chg="mod">
          <ac:chgData name="Brisson, Anthony [NEA]" userId="a9bd9087-6ed7-4e66-b13b-027b6a88024d" providerId="ADAL" clId="{1A876713-77D4-4E20-A700-9223EDE0D224}" dt="2023-05-25T17:44:36.148" v="159" actId="1076"/>
          <ac:picMkLst>
            <pc:docMk/>
            <pc:sldMk cId="933244495" sldId="345"/>
            <ac:picMk id="5" creationId="{00000000-0000-0000-0000-000000000000}"/>
          </ac:picMkLst>
        </pc:picChg>
      </pc:sldChg>
      <pc:sldChg chg="modSp mod modClrScheme chgLayout">
        <pc:chgData name="Brisson, Anthony [NEA]" userId="a9bd9087-6ed7-4e66-b13b-027b6a88024d" providerId="ADAL" clId="{1A876713-77D4-4E20-A700-9223EDE0D224}" dt="2023-05-25T17:40:11.557" v="113" actId="113"/>
        <pc:sldMkLst>
          <pc:docMk/>
          <pc:sldMk cId="2607430219" sldId="346"/>
        </pc:sldMkLst>
        <pc:spChg chg="mod ord">
          <ac:chgData name="Brisson, Anthony [NEA]" userId="a9bd9087-6ed7-4e66-b13b-027b6a88024d" providerId="ADAL" clId="{1A876713-77D4-4E20-A700-9223EDE0D224}" dt="2023-05-25T17:40:11.557" v="113" actId="113"/>
          <ac:spMkLst>
            <pc:docMk/>
            <pc:sldMk cId="2607430219" sldId="346"/>
            <ac:spMk id="2" creationId="{00000000-0000-0000-0000-000000000000}"/>
          </ac:spMkLst>
        </pc:spChg>
        <pc:spChg chg="mod ord">
          <ac:chgData name="Brisson, Anthony [NEA]" userId="a9bd9087-6ed7-4e66-b13b-027b6a88024d" providerId="ADAL" clId="{1A876713-77D4-4E20-A700-9223EDE0D224}" dt="2023-05-25T17:39:04.605" v="99" actId="1076"/>
          <ac:spMkLst>
            <pc:docMk/>
            <pc:sldMk cId="2607430219" sldId="346"/>
            <ac:spMk id="3" creationId="{00000000-0000-0000-0000-000000000000}"/>
          </ac:spMkLst>
        </pc:spChg>
        <pc:picChg chg="mod">
          <ac:chgData name="Brisson, Anthony [NEA]" userId="a9bd9087-6ed7-4e66-b13b-027b6a88024d" providerId="ADAL" clId="{1A876713-77D4-4E20-A700-9223EDE0D224}" dt="2023-05-25T17:39:00.389" v="98" actId="1076"/>
          <ac:picMkLst>
            <pc:docMk/>
            <pc:sldMk cId="2607430219" sldId="346"/>
            <ac:picMk id="1028" creationId="{00000000-0000-0000-0000-000000000000}"/>
          </ac:picMkLst>
        </pc:picChg>
      </pc:sldChg>
      <pc:sldChg chg="modSp mod modClrScheme chgLayout">
        <pc:chgData name="Brisson, Anthony [NEA]" userId="a9bd9087-6ed7-4e66-b13b-027b6a88024d" providerId="ADAL" clId="{1A876713-77D4-4E20-A700-9223EDE0D224}" dt="2023-05-25T17:52:00.938" v="274" actId="14100"/>
        <pc:sldMkLst>
          <pc:docMk/>
          <pc:sldMk cId="579044902" sldId="347"/>
        </pc:sldMkLst>
        <pc:spChg chg="mod ord">
          <ac:chgData name="Brisson, Anthony [NEA]" userId="a9bd9087-6ed7-4e66-b13b-027b6a88024d" providerId="ADAL" clId="{1A876713-77D4-4E20-A700-9223EDE0D224}" dt="2023-05-25T17:47:58.650" v="173" actId="1076"/>
          <ac:spMkLst>
            <pc:docMk/>
            <pc:sldMk cId="579044902" sldId="347"/>
            <ac:spMk id="2" creationId="{00000000-0000-0000-0000-000000000000}"/>
          </ac:spMkLst>
        </pc:spChg>
        <pc:spChg chg="mod ord">
          <ac:chgData name="Brisson, Anthony [NEA]" userId="a9bd9087-6ed7-4e66-b13b-027b6a88024d" providerId="ADAL" clId="{1A876713-77D4-4E20-A700-9223EDE0D224}" dt="2023-05-25T17:52:00.938" v="274" actId="14100"/>
          <ac:spMkLst>
            <pc:docMk/>
            <pc:sldMk cId="579044902" sldId="347"/>
            <ac:spMk id="3" creationId="{00000000-0000-0000-0000-000000000000}"/>
          </ac:spMkLst>
        </pc:spChg>
        <pc:picChg chg="mod">
          <ac:chgData name="Brisson, Anthony [NEA]" userId="a9bd9087-6ed7-4e66-b13b-027b6a88024d" providerId="ADAL" clId="{1A876713-77D4-4E20-A700-9223EDE0D224}" dt="2023-05-25T17:51:55.869" v="273" actId="1076"/>
          <ac:picMkLst>
            <pc:docMk/>
            <pc:sldMk cId="579044902" sldId="347"/>
            <ac:picMk id="2050" creationId="{00000000-0000-0000-0000-000000000000}"/>
          </ac:picMkLst>
        </pc:picChg>
      </pc:sldChg>
      <pc:sldChg chg="modSp mod modClrScheme chgLayout">
        <pc:chgData name="Brisson, Anthony [NEA]" userId="a9bd9087-6ed7-4e66-b13b-027b6a88024d" providerId="ADAL" clId="{1A876713-77D4-4E20-A700-9223EDE0D224}" dt="2023-05-25T18:00:25.752" v="405" actId="1076"/>
        <pc:sldMkLst>
          <pc:docMk/>
          <pc:sldMk cId="2086676118" sldId="349"/>
        </pc:sldMkLst>
        <pc:spChg chg="mod ord">
          <ac:chgData name="Brisson, Anthony [NEA]" userId="a9bd9087-6ed7-4e66-b13b-027b6a88024d" providerId="ADAL" clId="{1A876713-77D4-4E20-A700-9223EDE0D224}" dt="2023-05-25T17:59:57.501" v="397" actId="1076"/>
          <ac:spMkLst>
            <pc:docMk/>
            <pc:sldMk cId="2086676118" sldId="349"/>
            <ac:spMk id="2" creationId="{00000000-0000-0000-0000-000000000000}"/>
          </ac:spMkLst>
        </pc:spChg>
        <pc:spChg chg="mod ord">
          <ac:chgData name="Brisson, Anthony [NEA]" userId="a9bd9087-6ed7-4e66-b13b-027b6a88024d" providerId="ADAL" clId="{1A876713-77D4-4E20-A700-9223EDE0D224}" dt="2023-05-25T18:00:25.752" v="405" actId="1076"/>
          <ac:spMkLst>
            <pc:docMk/>
            <pc:sldMk cId="2086676118" sldId="349"/>
            <ac:spMk id="4" creationId="{189FCB9D-B8F0-4372-96B8-123B94619212}"/>
          </ac:spMkLst>
        </pc:spChg>
        <pc:picChg chg="mod">
          <ac:chgData name="Brisson, Anthony [NEA]" userId="a9bd9087-6ed7-4e66-b13b-027b6a88024d" providerId="ADAL" clId="{1A876713-77D4-4E20-A700-9223EDE0D224}" dt="2023-05-25T18:00:09.226" v="402" actId="14100"/>
          <ac:picMkLst>
            <pc:docMk/>
            <pc:sldMk cId="2086676118" sldId="349"/>
            <ac:picMk id="6" creationId="{00000000-0000-0000-0000-000000000000}"/>
          </ac:picMkLst>
        </pc:picChg>
      </pc:sldChg>
      <pc:sldChg chg="modSp mod modClrScheme chgLayout">
        <pc:chgData name="Brisson, Anthony [NEA]" userId="a9bd9087-6ed7-4e66-b13b-027b6a88024d" providerId="ADAL" clId="{1A876713-77D4-4E20-A700-9223EDE0D224}" dt="2023-05-25T18:02:58.453" v="437" actId="255"/>
        <pc:sldMkLst>
          <pc:docMk/>
          <pc:sldMk cId="408725046" sldId="353"/>
        </pc:sldMkLst>
        <pc:spChg chg="mod ord">
          <ac:chgData name="Brisson, Anthony [NEA]" userId="a9bd9087-6ed7-4e66-b13b-027b6a88024d" providerId="ADAL" clId="{1A876713-77D4-4E20-A700-9223EDE0D224}" dt="2023-05-25T18:02:58.453" v="437" actId="255"/>
          <ac:spMkLst>
            <pc:docMk/>
            <pc:sldMk cId="408725046" sldId="353"/>
            <ac:spMk id="439" creationId="{00000000-0000-0000-0000-000000000000}"/>
          </ac:spMkLst>
        </pc:spChg>
        <pc:spChg chg="mod ord">
          <ac:chgData name="Brisson, Anthony [NEA]" userId="a9bd9087-6ed7-4e66-b13b-027b6a88024d" providerId="ADAL" clId="{1A876713-77D4-4E20-A700-9223EDE0D224}" dt="2023-05-25T18:02:40.457" v="434" actId="1076"/>
          <ac:spMkLst>
            <pc:docMk/>
            <pc:sldMk cId="408725046" sldId="353"/>
            <ac:spMk id="440" creationId="{00000000-0000-0000-0000-000000000000}"/>
          </ac:spMkLst>
        </pc:spChg>
        <pc:picChg chg="mod">
          <ac:chgData name="Brisson, Anthony [NEA]" userId="a9bd9087-6ed7-4e66-b13b-027b6a88024d" providerId="ADAL" clId="{1A876713-77D4-4E20-A700-9223EDE0D224}" dt="2023-05-25T18:02:48.102" v="435" actId="1076"/>
          <ac:picMkLst>
            <pc:docMk/>
            <pc:sldMk cId="408725046" sldId="353"/>
            <ac:picMk id="441" creationId="{00000000-0000-0000-0000-000000000000}"/>
          </ac:picMkLst>
        </pc:picChg>
      </pc:sldChg>
      <pc:sldChg chg="modSp mod modClrScheme chgLayout">
        <pc:chgData name="Brisson, Anthony [NEA]" userId="a9bd9087-6ed7-4e66-b13b-027b6a88024d" providerId="ADAL" clId="{1A876713-77D4-4E20-A700-9223EDE0D224}" dt="2023-05-25T18:04:31.137" v="451" actId="255"/>
        <pc:sldMkLst>
          <pc:docMk/>
          <pc:sldMk cId="403041287" sldId="354"/>
        </pc:sldMkLst>
        <pc:spChg chg="mod">
          <ac:chgData name="Brisson, Anthony [NEA]" userId="a9bd9087-6ed7-4e66-b13b-027b6a88024d" providerId="ADAL" clId="{1A876713-77D4-4E20-A700-9223EDE0D224}" dt="2023-05-25T18:04:00.538" v="447" actId="1076"/>
          <ac:spMkLst>
            <pc:docMk/>
            <pc:sldMk cId="403041287" sldId="354"/>
            <ac:spMk id="447" creationId="{00000000-0000-0000-0000-000000000000}"/>
          </ac:spMkLst>
        </pc:spChg>
        <pc:graphicFrameChg chg="add mod modGraphic">
          <ac:chgData name="Brisson, Anthony [NEA]" userId="a9bd9087-6ed7-4e66-b13b-027b6a88024d" providerId="ADAL" clId="{1A876713-77D4-4E20-A700-9223EDE0D224}" dt="2023-05-25T18:04:31.137" v="451" actId="255"/>
          <ac:graphicFrameMkLst>
            <pc:docMk/>
            <pc:sldMk cId="403041287" sldId="354"/>
            <ac:graphicFrameMk id="448" creationId="{00000000-0000-0000-0000-000000000000}"/>
          </ac:graphicFrameMkLst>
        </pc:graphicFrameChg>
      </pc:sldChg>
      <pc:sldChg chg="modSp mod modClrScheme chgLayout">
        <pc:chgData name="Brisson, Anthony [NEA]" userId="a9bd9087-6ed7-4e66-b13b-027b6a88024d" providerId="ADAL" clId="{1A876713-77D4-4E20-A700-9223EDE0D224}" dt="2023-05-25T18:08:18.069" v="492" actId="1076"/>
        <pc:sldMkLst>
          <pc:docMk/>
          <pc:sldMk cId="608886792" sldId="355"/>
        </pc:sldMkLst>
        <pc:spChg chg="mod ord">
          <ac:chgData name="Brisson, Anthony [NEA]" userId="a9bd9087-6ed7-4e66-b13b-027b6a88024d" providerId="ADAL" clId="{1A876713-77D4-4E20-A700-9223EDE0D224}" dt="2023-05-25T18:08:18.069" v="492" actId="1076"/>
          <ac:spMkLst>
            <pc:docMk/>
            <pc:sldMk cId="608886792" sldId="355"/>
            <ac:spMk id="461" creationId="{00000000-0000-0000-0000-000000000000}"/>
          </ac:spMkLst>
        </pc:spChg>
        <pc:spChg chg="mod ord">
          <ac:chgData name="Brisson, Anthony [NEA]" userId="a9bd9087-6ed7-4e66-b13b-027b6a88024d" providerId="ADAL" clId="{1A876713-77D4-4E20-A700-9223EDE0D224}" dt="2023-05-25T18:08:04.721" v="491" actId="14100"/>
          <ac:spMkLst>
            <pc:docMk/>
            <pc:sldMk cId="608886792" sldId="355"/>
            <ac:spMk id="462" creationId="{00000000-0000-0000-0000-000000000000}"/>
          </ac:spMkLst>
        </pc:spChg>
        <pc:picChg chg="mod">
          <ac:chgData name="Brisson, Anthony [NEA]" userId="a9bd9087-6ed7-4e66-b13b-027b6a88024d" providerId="ADAL" clId="{1A876713-77D4-4E20-A700-9223EDE0D224}" dt="2023-05-25T18:05:51.912" v="463" actId="1076"/>
          <ac:picMkLst>
            <pc:docMk/>
            <pc:sldMk cId="608886792" sldId="355"/>
            <ac:picMk id="4" creationId="{00000000-0000-0000-0000-000000000000}"/>
          </ac:picMkLst>
        </pc:picChg>
      </pc:sldChg>
      <pc:sldChg chg="addSp delSp modSp mod modClrScheme chgLayout">
        <pc:chgData name="Brisson, Anthony [NEA]" userId="a9bd9087-6ed7-4e66-b13b-027b6a88024d" providerId="ADAL" clId="{1A876713-77D4-4E20-A700-9223EDE0D224}" dt="2023-05-25T18:10:36.404" v="508" actId="688"/>
        <pc:sldMkLst>
          <pc:docMk/>
          <pc:sldMk cId="1162337975" sldId="361"/>
        </pc:sldMkLst>
        <pc:spChg chg="add del mod ord">
          <ac:chgData name="Brisson, Anthony [NEA]" userId="a9bd9087-6ed7-4e66-b13b-027b6a88024d" providerId="ADAL" clId="{1A876713-77D4-4E20-A700-9223EDE0D224}" dt="2023-05-25T18:10:26.916" v="506" actId="478"/>
          <ac:spMkLst>
            <pc:docMk/>
            <pc:sldMk cId="1162337975" sldId="361"/>
            <ac:spMk id="2" creationId="{D41CA4E4-4D87-5396-A89A-B201C4079787}"/>
          </ac:spMkLst>
        </pc:spChg>
        <pc:spChg chg="mod ord">
          <ac:chgData name="Brisson, Anthony [NEA]" userId="a9bd9087-6ed7-4e66-b13b-027b6a88024d" providerId="ADAL" clId="{1A876713-77D4-4E20-A700-9223EDE0D224}" dt="2023-05-25T18:10:36.404" v="508" actId="688"/>
          <ac:spMkLst>
            <pc:docMk/>
            <pc:sldMk cId="1162337975" sldId="361"/>
            <ac:spMk id="475" creationId="{00000000-0000-0000-0000-000000000000}"/>
          </ac:spMkLst>
        </pc:spChg>
      </pc:sldChg>
      <pc:sldChg chg="addSp delSp modSp mod modClrScheme chgLayout">
        <pc:chgData name="Brisson, Anthony [NEA]" userId="a9bd9087-6ed7-4e66-b13b-027b6a88024d" providerId="ADAL" clId="{1A876713-77D4-4E20-A700-9223EDE0D224}" dt="2023-05-25T18:11:20.070" v="512" actId="1076"/>
        <pc:sldMkLst>
          <pc:docMk/>
          <pc:sldMk cId="1038363332" sldId="362"/>
        </pc:sldMkLst>
        <pc:spChg chg="add del mod ord">
          <ac:chgData name="Brisson, Anthony [NEA]" userId="a9bd9087-6ed7-4e66-b13b-027b6a88024d" providerId="ADAL" clId="{1A876713-77D4-4E20-A700-9223EDE0D224}" dt="2023-05-25T18:10:56.935" v="510" actId="478"/>
          <ac:spMkLst>
            <pc:docMk/>
            <pc:sldMk cId="1038363332" sldId="362"/>
            <ac:spMk id="2" creationId="{9508D59C-028C-EE95-DD60-5E3F8E0E9C5F}"/>
          </ac:spMkLst>
        </pc:spChg>
        <pc:spChg chg="mod ord">
          <ac:chgData name="Brisson, Anthony [NEA]" userId="a9bd9087-6ed7-4e66-b13b-027b6a88024d" providerId="ADAL" clId="{1A876713-77D4-4E20-A700-9223EDE0D224}" dt="2023-05-25T18:11:20.070" v="512" actId="1076"/>
          <ac:spMkLst>
            <pc:docMk/>
            <pc:sldMk cId="1038363332" sldId="362"/>
            <ac:spMk id="481" creationId="{00000000-0000-0000-0000-000000000000}"/>
          </ac:spMkLst>
        </pc:spChg>
      </pc:sldChg>
      <pc:sldChg chg="delSp modSp mod modClrScheme modShow chgLayout">
        <pc:chgData name="Brisson, Anthony [NEA]" userId="a9bd9087-6ed7-4e66-b13b-027b6a88024d" providerId="ADAL" clId="{1A876713-77D4-4E20-A700-9223EDE0D224}" dt="2023-05-30T17:33:47.673" v="798" actId="729"/>
        <pc:sldMkLst>
          <pc:docMk/>
          <pc:sldMk cId="670777565" sldId="363"/>
        </pc:sldMkLst>
        <pc:spChg chg="mod ord">
          <ac:chgData name="Brisson, Anthony [NEA]" userId="a9bd9087-6ed7-4e66-b13b-027b6a88024d" providerId="ADAL" clId="{1A876713-77D4-4E20-A700-9223EDE0D224}" dt="2023-05-25T18:11:31.046" v="514" actId="27636"/>
          <ac:spMkLst>
            <pc:docMk/>
            <pc:sldMk cId="670777565" sldId="363"/>
            <ac:spMk id="487" creationId="{00000000-0000-0000-0000-000000000000}"/>
          </ac:spMkLst>
        </pc:spChg>
        <pc:spChg chg="mod ord">
          <ac:chgData name="Brisson, Anthony [NEA]" userId="a9bd9087-6ed7-4e66-b13b-027b6a88024d" providerId="ADAL" clId="{1A876713-77D4-4E20-A700-9223EDE0D224}" dt="2023-05-25T18:11:41.001" v="516" actId="207"/>
          <ac:spMkLst>
            <pc:docMk/>
            <pc:sldMk cId="670777565" sldId="363"/>
            <ac:spMk id="488" creationId="{00000000-0000-0000-0000-000000000000}"/>
          </ac:spMkLst>
        </pc:spChg>
        <pc:picChg chg="del mod">
          <ac:chgData name="Brisson, Anthony [NEA]" userId="a9bd9087-6ed7-4e66-b13b-027b6a88024d" providerId="ADAL" clId="{1A876713-77D4-4E20-A700-9223EDE0D224}" dt="2023-05-25T18:11:50.192" v="517" actId="478"/>
          <ac:picMkLst>
            <pc:docMk/>
            <pc:sldMk cId="670777565" sldId="363"/>
            <ac:picMk id="4" creationId="{89B9A619-3E9F-4FA7-0A39-0CE334127757}"/>
          </ac:picMkLst>
        </pc:picChg>
      </pc:sldChg>
      <pc:sldChg chg="addSp delSp modSp mod modClrScheme chgLayout">
        <pc:chgData name="Brisson, Anthony [NEA]" userId="a9bd9087-6ed7-4e66-b13b-027b6a88024d" providerId="ADAL" clId="{1A876713-77D4-4E20-A700-9223EDE0D224}" dt="2023-05-25T18:14:35.944" v="541" actId="403"/>
        <pc:sldMkLst>
          <pc:docMk/>
          <pc:sldMk cId="1460989850" sldId="367"/>
        </pc:sldMkLst>
        <pc:spChg chg="add del mod ord">
          <ac:chgData name="Brisson, Anthony [NEA]" userId="a9bd9087-6ed7-4e66-b13b-027b6a88024d" providerId="ADAL" clId="{1A876713-77D4-4E20-A700-9223EDE0D224}" dt="2023-05-25T18:12:10.591" v="519" actId="478"/>
          <ac:spMkLst>
            <pc:docMk/>
            <pc:sldMk cId="1460989850" sldId="367"/>
            <ac:spMk id="2" creationId="{BE8D04BA-1351-4644-3967-7E70F02DC8EE}"/>
          </ac:spMkLst>
        </pc:spChg>
        <pc:spChg chg="mod ord">
          <ac:chgData name="Brisson, Anthony [NEA]" userId="a9bd9087-6ed7-4e66-b13b-027b6a88024d" providerId="ADAL" clId="{1A876713-77D4-4E20-A700-9223EDE0D224}" dt="2023-05-25T18:14:35.944" v="541" actId="403"/>
          <ac:spMkLst>
            <pc:docMk/>
            <pc:sldMk cId="1460989850" sldId="367"/>
            <ac:spMk id="527" creationId="{00000000-0000-0000-0000-000000000000}"/>
          </ac:spMkLst>
        </pc:spChg>
        <pc:spChg chg="mod">
          <ac:chgData name="Brisson, Anthony [NEA]" userId="a9bd9087-6ed7-4e66-b13b-027b6a88024d" providerId="ADAL" clId="{1A876713-77D4-4E20-A700-9223EDE0D224}" dt="2023-05-25T18:13:07.857" v="526" actId="207"/>
          <ac:spMkLst>
            <pc:docMk/>
            <pc:sldMk cId="1460989850" sldId="367"/>
            <ac:spMk id="531" creationId="{00000000-0000-0000-0000-000000000000}"/>
          </ac:spMkLst>
        </pc:spChg>
        <pc:spChg chg="mod">
          <ac:chgData name="Brisson, Anthony [NEA]" userId="a9bd9087-6ed7-4e66-b13b-027b6a88024d" providerId="ADAL" clId="{1A876713-77D4-4E20-A700-9223EDE0D224}" dt="2023-05-25T18:13:03.641" v="525" actId="207"/>
          <ac:spMkLst>
            <pc:docMk/>
            <pc:sldMk cId="1460989850" sldId="367"/>
            <ac:spMk id="532" creationId="{00000000-0000-0000-0000-000000000000}"/>
          </ac:spMkLst>
        </pc:spChg>
        <pc:spChg chg="mod">
          <ac:chgData name="Brisson, Anthony [NEA]" userId="a9bd9087-6ed7-4e66-b13b-027b6a88024d" providerId="ADAL" clId="{1A876713-77D4-4E20-A700-9223EDE0D224}" dt="2023-05-25T18:12:44.130" v="524" actId="1076"/>
          <ac:spMkLst>
            <pc:docMk/>
            <pc:sldMk cId="1460989850" sldId="367"/>
            <ac:spMk id="533" creationId="{00000000-0000-0000-0000-000000000000}"/>
          </ac:spMkLst>
        </pc:spChg>
      </pc:sldChg>
      <pc:sldChg chg="addSp delSp modSp mod modClrScheme chgLayout">
        <pc:chgData name="Brisson, Anthony [NEA]" userId="a9bd9087-6ed7-4e66-b13b-027b6a88024d" providerId="ADAL" clId="{1A876713-77D4-4E20-A700-9223EDE0D224}" dt="2023-05-25T18:15:00.476" v="547" actId="122"/>
        <pc:sldMkLst>
          <pc:docMk/>
          <pc:sldMk cId="3359120405" sldId="368"/>
        </pc:sldMkLst>
        <pc:spChg chg="add del mod ord">
          <ac:chgData name="Brisson, Anthony [NEA]" userId="a9bd9087-6ed7-4e66-b13b-027b6a88024d" providerId="ADAL" clId="{1A876713-77D4-4E20-A700-9223EDE0D224}" dt="2023-05-25T18:13:40.973" v="530" actId="478"/>
          <ac:spMkLst>
            <pc:docMk/>
            <pc:sldMk cId="3359120405" sldId="368"/>
            <ac:spMk id="2" creationId="{C6AC2EAA-CC5C-FB71-1256-6688894029CE}"/>
          </ac:spMkLst>
        </pc:spChg>
        <pc:spChg chg="mod ord">
          <ac:chgData name="Brisson, Anthony [NEA]" userId="a9bd9087-6ed7-4e66-b13b-027b6a88024d" providerId="ADAL" clId="{1A876713-77D4-4E20-A700-9223EDE0D224}" dt="2023-05-25T18:14:19.161" v="538" actId="2711"/>
          <ac:spMkLst>
            <pc:docMk/>
            <pc:sldMk cId="3359120405" sldId="368"/>
            <ac:spMk id="541" creationId="{00000000-0000-0000-0000-000000000000}"/>
          </ac:spMkLst>
        </pc:spChg>
        <pc:spChg chg="mod">
          <ac:chgData name="Brisson, Anthony [NEA]" userId="a9bd9087-6ed7-4e66-b13b-027b6a88024d" providerId="ADAL" clId="{1A876713-77D4-4E20-A700-9223EDE0D224}" dt="2023-05-25T18:14:07.567" v="536" actId="1076"/>
          <ac:spMkLst>
            <pc:docMk/>
            <pc:sldMk cId="3359120405" sldId="368"/>
            <ac:spMk id="542" creationId="{00000000-0000-0000-0000-000000000000}"/>
          </ac:spMkLst>
        </pc:spChg>
        <pc:spChg chg="mod">
          <ac:chgData name="Brisson, Anthony [NEA]" userId="a9bd9087-6ed7-4e66-b13b-027b6a88024d" providerId="ADAL" clId="{1A876713-77D4-4E20-A700-9223EDE0D224}" dt="2023-05-25T18:15:00.476" v="547" actId="122"/>
          <ac:spMkLst>
            <pc:docMk/>
            <pc:sldMk cId="3359120405" sldId="368"/>
            <ac:spMk id="543" creationId="{00000000-0000-0000-0000-000000000000}"/>
          </ac:spMkLst>
        </pc:spChg>
        <pc:picChg chg="del">
          <ac:chgData name="Brisson, Anthony [NEA]" userId="a9bd9087-6ed7-4e66-b13b-027b6a88024d" providerId="ADAL" clId="{1A876713-77D4-4E20-A700-9223EDE0D224}" dt="2023-05-25T18:13:24.457" v="528" actId="478"/>
          <ac:picMkLst>
            <pc:docMk/>
            <pc:sldMk cId="3359120405" sldId="368"/>
            <ac:picMk id="545" creationId="{00000000-0000-0000-0000-000000000000}"/>
          </ac:picMkLst>
        </pc:picChg>
      </pc:sldChg>
      <pc:sldChg chg="addSp delSp modSp mod modClrScheme chgLayout">
        <pc:chgData name="Brisson, Anthony [NEA]" userId="a9bd9087-6ed7-4e66-b13b-027b6a88024d" providerId="ADAL" clId="{1A876713-77D4-4E20-A700-9223EDE0D224}" dt="2023-05-25T18:16:32.875" v="556" actId="207"/>
        <pc:sldMkLst>
          <pc:docMk/>
          <pc:sldMk cId="3753163959" sldId="369"/>
        </pc:sldMkLst>
        <pc:spChg chg="add del mod ord">
          <ac:chgData name="Brisson, Anthony [NEA]" userId="a9bd9087-6ed7-4e66-b13b-027b6a88024d" providerId="ADAL" clId="{1A876713-77D4-4E20-A700-9223EDE0D224}" dt="2023-05-25T18:16:11.847" v="551" actId="478"/>
          <ac:spMkLst>
            <pc:docMk/>
            <pc:sldMk cId="3753163959" sldId="369"/>
            <ac:spMk id="2" creationId="{9C92275B-C67A-5BB2-8B16-0443D9374EC0}"/>
          </ac:spMkLst>
        </pc:spChg>
        <pc:spChg chg="add del mod ord">
          <ac:chgData name="Brisson, Anthony [NEA]" userId="a9bd9087-6ed7-4e66-b13b-027b6a88024d" providerId="ADAL" clId="{1A876713-77D4-4E20-A700-9223EDE0D224}" dt="2023-05-25T18:16:17.705" v="552" actId="478"/>
          <ac:spMkLst>
            <pc:docMk/>
            <pc:sldMk cId="3753163959" sldId="369"/>
            <ac:spMk id="3" creationId="{635A2E0A-F7B7-F2E1-6FE8-383D9871F3DB}"/>
          </ac:spMkLst>
        </pc:spChg>
        <pc:spChg chg="mod">
          <ac:chgData name="Brisson, Anthony [NEA]" userId="a9bd9087-6ed7-4e66-b13b-027b6a88024d" providerId="ADAL" clId="{1A876713-77D4-4E20-A700-9223EDE0D224}" dt="2023-05-25T18:16:29.738" v="555" actId="207"/>
          <ac:spMkLst>
            <pc:docMk/>
            <pc:sldMk cId="3753163959" sldId="369"/>
            <ac:spMk id="551" creationId="{00000000-0000-0000-0000-000000000000}"/>
          </ac:spMkLst>
        </pc:spChg>
        <pc:spChg chg="mod">
          <ac:chgData name="Brisson, Anthony [NEA]" userId="a9bd9087-6ed7-4e66-b13b-027b6a88024d" providerId="ADAL" clId="{1A876713-77D4-4E20-A700-9223EDE0D224}" dt="2023-05-25T18:16:32.875" v="556" actId="207"/>
          <ac:spMkLst>
            <pc:docMk/>
            <pc:sldMk cId="3753163959" sldId="369"/>
            <ac:spMk id="552" creationId="{00000000-0000-0000-0000-000000000000}"/>
          </ac:spMkLst>
        </pc:spChg>
        <pc:picChg chg="del">
          <ac:chgData name="Brisson, Anthony [NEA]" userId="a9bd9087-6ed7-4e66-b13b-027b6a88024d" providerId="ADAL" clId="{1A876713-77D4-4E20-A700-9223EDE0D224}" dt="2023-05-25T18:15:10.460" v="548" actId="478"/>
          <ac:picMkLst>
            <pc:docMk/>
            <pc:sldMk cId="3753163959" sldId="369"/>
            <ac:picMk id="555" creationId="{00000000-0000-0000-0000-000000000000}"/>
          </ac:picMkLst>
        </pc:picChg>
      </pc:sldChg>
      <pc:sldChg chg="addSp delSp modSp mod modClrScheme chgLayout">
        <pc:chgData name="Brisson, Anthony [NEA]" userId="a9bd9087-6ed7-4e66-b13b-027b6a88024d" providerId="ADAL" clId="{1A876713-77D4-4E20-A700-9223EDE0D224}" dt="2023-05-25T18:19:27.580" v="629" actId="1076"/>
        <pc:sldMkLst>
          <pc:docMk/>
          <pc:sldMk cId="3751291938" sldId="379"/>
        </pc:sldMkLst>
        <pc:spChg chg="add del mod ord">
          <ac:chgData name="Brisson, Anthony [NEA]" userId="a9bd9087-6ed7-4e66-b13b-027b6a88024d" providerId="ADAL" clId="{1A876713-77D4-4E20-A700-9223EDE0D224}" dt="2023-05-25T18:17:27.201" v="571" actId="478"/>
          <ac:spMkLst>
            <pc:docMk/>
            <pc:sldMk cId="3751291938" sldId="379"/>
            <ac:spMk id="2" creationId="{00000000-0000-0000-0000-000000000000}"/>
          </ac:spMkLst>
        </pc:spChg>
        <pc:spChg chg="mod ord">
          <ac:chgData name="Brisson, Anthony [NEA]" userId="a9bd9087-6ed7-4e66-b13b-027b6a88024d" providerId="ADAL" clId="{1A876713-77D4-4E20-A700-9223EDE0D224}" dt="2023-05-25T18:19:20.824" v="628" actId="20577"/>
          <ac:spMkLst>
            <pc:docMk/>
            <pc:sldMk cId="3751291938" sldId="379"/>
            <ac:spMk id="3" creationId="{00000000-0000-0000-0000-000000000000}"/>
          </ac:spMkLst>
        </pc:spChg>
        <pc:spChg chg="add del mod">
          <ac:chgData name="Brisson, Anthony [NEA]" userId="a9bd9087-6ed7-4e66-b13b-027b6a88024d" providerId="ADAL" clId="{1A876713-77D4-4E20-A700-9223EDE0D224}" dt="2023-05-25T18:16:49.783" v="559" actId="478"/>
          <ac:spMkLst>
            <pc:docMk/>
            <pc:sldMk cId="3751291938" sldId="379"/>
            <ac:spMk id="5" creationId="{BC04CA0A-94B6-CCA1-66CD-F6667212A8BE}"/>
          </ac:spMkLst>
        </pc:spChg>
        <pc:spChg chg="add del mod">
          <ac:chgData name="Brisson, Anthony [NEA]" userId="a9bd9087-6ed7-4e66-b13b-027b6a88024d" providerId="ADAL" clId="{1A876713-77D4-4E20-A700-9223EDE0D224}" dt="2023-05-25T18:16:54.494" v="561" actId="478"/>
          <ac:spMkLst>
            <pc:docMk/>
            <pc:sldMk cId="3751291938" sldId="379"/>
            <ac:spMk id="8" creationId="{0ADC50E2-0545-916B-A2E7-1E15D9AA87B5}"/>
          </ac:spMkLst>
        </pc:spChg>
        <pc:spChg chg="add mod">
          <ac:chgData name="Brisson, Anthony [NEA]" userId="a9bd9087-6ed7-4e66-b13b-027b6a88024d" providerId="ADAL" clId="{1A876713-77D4-4E20-A700-9223EDE0D224}" dt="2023-05-25T18:17:49.507" v="607" actId="2711"/>
          <ac:spMkLst>
            <pc:docMk/>
            <pc:sldMk cId="3751291938" sldId="379"/>
            <ac:spMk id="10" creationId="{AB2E7DF9-5721-5C91-19E5-6E524F20A0EE}"/>
          </ac:spMkLst>
        </pc:spChg>
        <pc:picChg chg="mod">
          <ac:chgData name="Brisson, Anthony [NEA]" userId="a9bd9087-6ed7-4e66-b13b-027b6a88024d" providerId="ADAL" clId="{1A876713-77D4-4E20-A700-9223EDE0D224}" dt="2023-05-25T18:19:27.580" v="629" actId="1076"/>
          <ac:picMkLst>
            <pc:docMk/>
            <pc:sldMk cId="3751291938" sldId="379"/>
            <ac:picMk id="6" creationId="{CAC585FC-189A-6A32-70BF-A212983852E6}"/>
          </ac:picMkLst>
        </pc:picChg>
      </pc:sldChg>
      <pc:sldChg chg="addSp delSp modSp mod modClrScheme chgLayout">
        <pc:chgData name="Brisson, Anthony [NEA]" userId="a9bd9087-6ed7-4e66-b13b-027b6a88024d" providerId="ADAL" clId="{1A876713-77D4-4E20-A700-9223EDE0D224}" dt="2023-05-25T18:20:55.464" v="647" actId="1076"/>
        <pc:sldMkLst>
          <pc:docMk/>
          <pc:sldMk cId="1217350070" sldId="380"/>
        </pc:sldMkLst>
        <pc:spChg chg="add del mod">
          <ac:chgData name="Brisson, Anthony [NEA]" userId="a9bd9087-6ed7-4e66-b13b-027b6a88024d" providerId="ADAL" clId="{1A876713-77D4-4E20-A700-9223EDE0D224}" dt="2023-05-25T18:20:23.470" v="639" actId="478"/>
          <ac:spMkLst>
            <pc:docMk/>
            <pc:sldMk cId="1217350070" sldId="380"/>
            <ac:spMk id="4" creationId="{2900DBE1-B551-DD73-E062-341D865A3A5C}"/>
          </ac:spMkLst>
        </pc:spChg>
        <pc:spChg chg="del mod ord">
          <ac:chgData name="Brisson, Anthony [NEA]" userId="a9bd9087-6ed7-4e66-b13b-027b6a88024d" providerId="ADAL" clId="{1A876713-77D4-4E20-A700-9223EDE0D224}" dt="2023-05-25T18:20:21.387" v="638" actId="478"/>
          <ac:spMkLst>
            <pc:docMk/>
            <pc:sldMk cId="1217350070" sldId="380"/>
            <ac:spMk id="628" creationId="{00000000-0000-0000-0000-000000000000}"/>
          </ac:spMkLst>
        </pc:spChg>
        <pc:spChg chg="mod">
          <ac:chgData name="Brisson, Anthony [NEA]" userId="a9bd9087-6ed7-4e66-b13b-027b6a88024d" providerId="ADAL" clId="{1A876713-77D4-4E20-A700-9223EDE0D224}" dt="2023-05-25T18:20:44.704" v="646" actId="1076"/>
          <ac:spMkLst>
            <pc:docMk/>
            <pc:sldMk cId="1217350070" sldId="380"/>
            <ac:spMk id="631" creationId="{00000000-0000-0000-0000-000000000000}"/>
          </ac:spMkLst>
        </pc:spChg>
        <pc:picChg chg="mod">
          <ac:chgData name="Brisson, Anthony [NEA]" userId="a9bd9087-6ed7-4e66-b13b-027b6a88024d" providerId="ADAL" clId="{1A876713-77D4-4E20-A700-9223EDE0D224}" dt="2023-05-25T18:20:03.920" v="632" actId="1076"/>
          <ac:picMkLst>
            <pc:docMk/>
            <pc:sldMk cId="1217350070" sldId="380"/>
            <ac:picMk id="2" creationId="{00000000-0000-0000-0000-000000000000}"/>
          </ac:picMkLst>
        </pc:picChg>
        <pc:picChg chg="mod ord">
          <ac:chgData name="Brisson, Anthony [NEA]" userId="a9bd9087-6ed7-4e66-b13b-027b6a88024d" providerId="ADAL" clId="{1A876713-77D4-4E20-A700-9223EDE0D224}" dt="2023-05-25T18:20:55.464" v="647" actId="1076"/>
          <ac:picMkLst>
            <pc:docMk/>
            <pc:sldMk cId="1217350070" sldId="380"/>
            <ac:picMk id="629" creationId="{00000000-0000-0000-0000-000000000000}"/>
          </ac:picMkLst>
        </pc:picChg>
        <pc:picChg chg="mod">
          <ac:chgData name="Brisson, Anthony [NEA]" userId="a9bd9087-6ed7-4e66-b13b-027b6a88024d" providerId="ADAL" clId="{1A876713-77D4-4E20-A700-9223EDE0D224}" dt="2023-05-25T18:20:06.670" v="633" actId="1076"/>
          <ac:picMkLst>
            <pc:docMk/>
            <pc:sldMk cId="1217350070" sldId="380"/>
            <ac:picMk id="630" creationId="{00000000-0000-0000-0000-000000000000}"/>
          </ac:picMkLst>
        </pc:picChg>
        <pc:picChg chg="mod">
          <ac:chgData name="Brisson, Anthony [NEA]" userId="a9bd9087-6ed7-4e66-b13b-027b6a88024d" providerId="ADAL" clId="{1A876713-77D4-4E20-A700-9223EDE0D224}" dt="2023-05-25T18:20:15.291" v="636" actId="14100"/>
          <ac:picMkLst>
            <pc:docMk/>
            <pc:sldMk cId="1217350070" sldId="380"/>
            <ac:picMk id="632" creationId="{00000000-0000-0000-0000-000000000000}"/>
          </ac:picMkLst>
        </pc:picChg>
        <pc:picChg chg="mod">
          <ac:chgData name="Brisson, Anthony [NEA]" userId="a9bd9087-6ed7-4e66-b13b-027b6a88024d" providerId="ADAL" clId="{1A876713-77D4-4E20-A700-9223EDE0D224}" dt="2023-05-25T18:20:41.142" v="645" actId="1076"/>
          <ac:picMkLst>
            <pc:docMk/>
            <pc:sldMk cId="1217350070" sldId="380"/>
            <ac:picMk id="633" creationId="{00000000-0000-0000-0000-000000000000}"/>
          </ac:picMkLst>
        </pc:picChg>
        <pc:picChg chg="mod">
          <ac:chgData name="Brisson, Anthony [NEA]" userId="a9bd9087-6ed7-4e66-b13b-027b6a88024d" providerId="ADAL" clId="{1A876713-77D4-4E20-A700-9223EDE0D224}" dt="2023-05-25T18:20:09.355" v="634" actId="1076"/>
          <ac:picMkLst>
            <pc:docMk/>
            <pc:sldMk cId="1217350070" sldId="380"/>
            <ac:picMk id="634" creationId="{00000000-0000-0000-0000-000000000000}"/>
          </ac:picMkLst>
        </pc:picChg>
      </pc:sldChg>
      <pc:sldChg chg="modSp mod modClrScheme chgLayout">
        <pc:chgData name="Brisson, Anthony [NEA]" userId="a9bd9087-6ed7-4e66-b13b-027b6a88024d" providerId="ADAL" clId="{1A876713-77D4-4E20-A700-9223EDE0D224}" dt="2023-05-25T18:22:50.500" v="667" actId="20577"/>
        <pc:sldMkLst>
          <pc:docMk/>
          <pc:sldMk cId="3024025484" sldId="381"/>
        </pc:sldMkLst>
        <pc:spChg chg="mod ord">
          <ac:chgData name="Brisson, Anthony [NEA]" userId="a9bd9087-6ed7-4e66-b13b-027b6a88024d" providerId="ADAL" clId="{1A876713-77D4-4E20-A700-9223EDE0D224}" dt="2023-05-25T18:22:02.195" v="654" actId="1076"/>
          <ac:spMkLst>
            <pc:docMk/>
            <pc:sldMk cId="3024025484" sldId="381"/>
            <ac:spMk id="2" creationId="{00000000-0000-0000-0000-000000000000}"/>
          </ac:spMkLst>
        </pc:spChg>
        <pc:spChg chg="mod ord">
          <ac:chgData name="Brisson, Anthony [NEA]" userId="a9bd9087-6ed7-4e66-b13b-027b6a88024d" providerId="ADAL" clId="{1A876713-77D4-4E20-A700-9223EDE0D224}" dt="2023-05-25T18:22:50.500" v="667" actId="20577"/>
          <ac:spMkLst>
            <pc:docMk/>
            <pc:sldMk cId="3024025484" sldId="381"/>
            <ac:spMk id="3" creationId="{00000000-0000-0000-0000-000000000000}"/>
          </ac:spMkLst>
        </pc:spChg>
        <pc:picChg chg="mod">
          <ac:chgData name="Brisson, Anthony [NEA]" userId="a9bd9087-6ed7-4e66-b13b-027b6a88024d" providerId="ADAL" clId="{1A876713-77D4-4E20-A700-9223EDE0D224}" dt="2023-05-25T18:22:25.099" v="662" actId="1076"/>
          <ac:picMkLst>
            <pc:docMk/>
            <pc:sldMk cId="3024025484" sldId="381"/>
            <ac:picMk id="32" creationId="{00000000-0000-0000-0000-000000000000}"/>
          </ac:picMkLst>
        </pc:picChg>
      </pc:sldChg>
      <pc:sldChg chg="addSp delSp modSp mod modClrScheme chgLayout">
        <pc:chgData name="Brisson, Anthony [NEA]" userId="a9bd9087-6ed7-4e66-b13b-027b6a88024d" providerId="ADAL" clId="{1A876713-77D4-4E20-A700-9223EDE0D224}" dt="2023-05-25T18:28:55.131" v="727" actId="1076"/>
        <pc:sldMkLst>
          <pc:docMk/>
          <pc:sldMk cId="3638234059" sldId="382"/>
        </pc:sldMkLst>
        <pc:spChg chg="add del mod ord">
          <ac:chgData name="Brisson, Anthony [NEA]" userId="a9bd9087-6ed7-4e66-b13b-027b6a88024d" providerId="ADAL" clId="{1A876713-77D4-4E20-A700-9223EDE0D224}" dt="2023-05-25T18:24:02.072" v="672" actId="478"/>
          <ac:spMkLst>
            <pc:docMk/>
            <pc:sldMk cId="3638234059" sldId="382"/>
            <ac:spMk id="2" creationId="{9721DCE9-2613-BDB0-D7F3-3B180DBD8040}"/>
          </ac:spMkLst>
        </pc:spChg>
        <pc:spChg chg="mod ord">
          <ac:chgData name="Brisson, Anthony [NEA]" userId="a9bd9087-6ed7-4e66-b13b-027b6a88024d" providerId="ADAL" clId="{1A876713-77D4-4E20-A700-9223EDE0D224}" dt="2023-05-25T18:28:07.995" v="720" actId="2711"/>
          <ac:spMkLst>
            <pc:docMk/>
            <pc:sldMk cId="3638234059" sldId="382"/>
            <ac:spMk id="732" creationId="{00000000-0000-0000-0000-000000000000}"/>
          </ac:spMkLst>
        </pc:spChg>
        <pc:spChg chg="add del mod">
          <ac:chgData name="Brisson, Anthony [NEA]" userId="a9bd9087-6ed7-4e66-b13b-027b6a88024d" providerId="ADAL" clId="{1A876713-77D4-4E20-A700-9223EDE0D224}" dt="2023-05-25T18:28:18.961" v="722" actId="403"/>
          <ac:spMkLst>
            <pc:docMk/>
            <pc:sldMk cId="3638234059" sldId="382"/>
            <ac:spMk id="734" creationId="{00000000-0000-0000-0000-000000000000}"/>
          </ac:spMkLst>
        </pc:spChg>
        <pc:spChg chg="mod">
          <ac:chgData name="Brisson, Anthony [NEA]" userId="a9bd9087-6ed7-4e66-b13b-027b6a88024d" providerId="ADAL" clId="{1A876713-77D4-4E20-A700-9223EDE0D224}" dt="2023-05-25T18:28:55.131" v="727" actId="1076"/>
          <ac:spMkLst>
            <pc:docMk/>
            <pc:sldMk cId="3638234059" sldId="382"/>
            <ac:spMk id="735" creationId="{00000000-0000-0000-0000-000000000000}"/>
          </ac:spMkLst>
        </pc:spChg>
        <pc:spChg chg="mod">
          <ac:chgData name="Brisson, Anthony [NEA]" userId="a9bd9087-6ed7-4e66-b13b-027b6a88024d" providerId="ADAL" clId="{1A876713-77D4-4E20-A700-9223EDE0D224}" dt="2023-05-25T18:28:45.689" v="726" actId="1076"/>
          <ac:spMkLst>
            <pc:docMk/>
            <pc:sldMk cId="3638234059" sldId="382"/>
            <ac:spMk id="736" creationId="{00000000-0000-0000-0000-000000000000}"/>
          </ac:spMkLst>
        </pc:spChg>
      </pc:sldChg>
      <pc:sldChg chg="modSp mod modClrScheme chgLayout">
        <pc:chgData name="Brisson, Anthony [NEA]" userId="a9bd9087-6ed7-4e66-b13b-027b6a88024d" providerId="ADAL" clId="{1A876713-77D4-4E20-A700-9223EDE0D224}" dt="2023-05-25T18:28:00.107" v="719" actId="1076"/>
        <pc:sldMkLst>
          <pc:docMk/>
          <pc:sldMk cId="882936566" sldId="383"/>
        </pc:sldMkLst>
        <pc:spChg chg="mod ord">
          <ac:chgData name="Brisson, Anthony [NEA]" userId="a9bd9087-6ed7-4e66-b13b-027b6a88024d" providerId="ADAL" clId="{1A876713-77D4-4E20-A700-9223EDE0D224}" dt="2023-05-25T18:27:57.505" v="718" actId="1076"/>
          <ac:spMkLst>
            <pc:docMk/>
            <pc:sldMk cId="882936566" sldId="383"/>
            <ac:spMk id="742" creationId="{00000000-0000-0000-0000-000000000000}"/>
          </ac:spMkLst>
        </pc:spChg>
        <pc:spChg chg="mod ord">
          <ac:chgData name="Brisson, Anthony [NEA]" userId="a9bd9087-6ed7-4e66-b13b-027b6a88024d" providerId="ADAL" clId="{1A876713-77D4-4E20-A700-9223EDE0D224}" dt="2023-05-25T18:28:00.107" v="719" actId="1076"/>
          <ac:spMkLst>
            <pc:docMk/>
            <pc:sldMk cId="882936566" sldId="383"/>
            <ac:spMk id="743" creationId="{00000000-0000-0000-0000-000000000000}"/>
          </ac:spMkLst>
        </pc:spChg>
      </pc:sldChg>
      <pc:sldChg chg="modSp mod modClrScheme chgLayout">
        <pc:chgData name="Brisson, Anthony [NEA]" userId="a9bd9087-6ed7-4e66-b13b-027b6a88024d" providerId="ADAL" clId="{1A876713-77D4-4E20-A700-9223EDE0D224}" dt="2023-05-25T17:54:03.510" v="306" actId="404"/>
        <pc:sldMkLst>
          <pc:docMk/>
          <pc:sldMk cId="1667539814" sldId="384"/>
        </pc:sldMkLst>
        <pc:spChg chg="mod ord">
          <ac:chgData name="Brisson, Anthony [NEA]" userId="a9bd9087-6ed7-4e66-b13b-027b6a88024d" providerId="ADAL" clId="{1A876713-77D4-4E20-A700-9223EDE0D224}" dt="2023-05-25T17:54:03.510" v="306" actId="404"/>
          <ac:spMkLst>
            <pc:docMk/>
            <pc:sldMk cId="1667539814" sldId="384"/>
            <ac:spMk id="947" creationId="{00000000-0000-0000-0000-000000000000}"/>
          </ac:spMkLst>
        </pc:spChg>
        <pc:spChg chg="mod ord">
          <ac:chgData name="Brisson, Anthony [NEA]" userId="a9bd9087-6ed7-4e66-b13b-027b6a88024d" providerId="ADAL" clId="{1A876713-77D4-4E20-A700-9223EDE0D224}" dt="2023-05-25T17:53:43.326" v="305" actId="27636"/>
          <ac:spMkLst>
            <pc:docMk/>
            <pc:sldMk cId="1667539814" sldId="384"/>
            <ac:spMk id="948" creationId="{00000000-0000-0000-0000-000000000000}"/>
          </ac:spMkLst>
        </pc:spChg>
      </pc:sldChg>
      <pc:sldChg chg="addSp delSp modSp mod modClrScheme chgLayout">
        <pc:chgData name="Brisson, Anthony [NEA]" userId="a9bd9087-6ed7-4e66-b13b-027b6a88024d" providerId="ADAL" clId="{1A876713-77D4-4E20-A700-9223EDE0D224}" dt="2023-05-25T17:56:37.445" v="375" actId="20577"/>
        <pc:sldMkLst>
          <pc:docMk/>
          <pc:sldMk cId="1966676181" sldId="385"/>
        </pc:sldMkLst>
        <pc:spChg chg="mod">
          <ac:chgData name="Brisson, Anthony [NEA]" userId="a9bd9087-6ed7-4e66-b13b-027b6a88024d" providerId="ADAL" clId="{1A876713-77D4-4E20-A700-9223EDE0D224}" dt="2023-05-25T17:56:24.283" v="373" actId="1076"/>
          <ac:spMkLst>
            <pc:docMk/>
            <pc:sldMk cId="1966676181" sldId="385"/>
            <ac:spMk id="2" creationId="{00000000-0000-0000-0000-000000000000}"/>
          </ac:spMkLst>
        </pc:spChg>
        <pc:spChg chg="add del mod ord">
          <ac:chgData name="Brisson, Anthony [NEA]" userId="a9bd9087-6ed7-4e66-b13b-027b6a88024d" providerId="ADAL" clId="{1A876713-77D4-4E20-A700-9223EDE0D224}" dt="2023-05-25T17:56:13.308" v="355" actId="478"/>
          <ac:spMkLst>
            <pc:docMk/>
            <pc:sldMk cId="1966676181" sldId="385"/>
            <ac:spMk id="3" creationId="{23D09CBB-7877-392F-C8F7-67F7CAC63257}"/>
          </ac:spMkLst>
        </pc:spChg>
        <pc:spChg chg="mod ord">
          <ac:chgData name="Brisson, Anthony [NEA]" userId="a9bd9087-6ed7-4e66-b13b-027b6a88024d" providerId="ADAL" clId="{1A876713-77D4-4E20-A700-9223EDE0D224}" dt="2023-05-25T17:56:37.445" v="375" actId="20577"/>
          <ac:spMkLst>
            <pc:docMk/>
            <pc:sldMk cId="1966676181" sldId="385"/>
            <ac:spMk id="954" creationId="{00000000-0000-0000-0000-000000000000}"/>
          </ac:spMkLst>
        </pc:spChg>
        <pc:picChg chg="mod">
          <ac:chgData name="Brisson, Anthony [NEA]" userId="a9bd9087-6ed7-4e66-b13b-027b6a88024d" providerId="ADAL" clId="{1A876713-77D4-4E20-A700-9223EDE0D224}" dt="2023-05-25T17:56:16.877" v="370" actId="1076"/>
          <ac:picMkLst>
            <pc:docMk/>
            <pc:sldMk cId="1966676181" sldId="385"/>
            <ac:picMk id="955" creationId="{00000000-0000-0000-0000-000000000000}"/>
          </ac:picMkLst>
        </pc:picChg>
      </pc:sldChg>
      <pc:sldChg chg="modSp mod modClrScheme chgLayout">
        <pc:chgData name="Brisson, Anthony [NEA]" userId="a9bd9087-6ed7-4e66-b13b-027b6a88024d" providerId="ADAL" clId="{1A876713-77D4-4E20-A700-9223EDE0D224}" dt="2023-05-25T17:59:31.338" v="393" actId="404"/>
        <pc:sldMkLst>
          <pc:docMk/>
          <pc:sldMk cId="1815522700" sldId="387"/>
        </pc:sldMkLst>
        <pc:spChg chg="mod ord">
          <ac:chgData name="Brisson, Anthony [NEA]" userId="a9bd9087-6ed7-4e66-b13b-027b6a88024d" providerId="ADAL" clId="{1A876713-77D4-4E20-A700-9223EDE0D224}" dt="2023-05-25T17:59:31.338" v="393" actId="404"/>
          <ac:spMkLst>
            <pc:docMk/>
            <pc:sldMk cId="1815522700" sldId="387"/>
            <ac:spMk id="968" creationId="{00000000-0000-0000-0000-000000000000}"/>
          </ac:spMkLst>
        </pc:spChg>
        <pc:spChg chg="mod ord">
          <ac:chgData name="Brisson, Anthony [NEA]" userId="a9bd9087-6ed7-4e66-b13b-027b6a88024d" providerId="ADAL" clId="{1A876713-77D4-4E20-A700-9223EDE0D224}" dt="2023-05-25T17:59:15.952" v="392" actId="1076"/>
          <ac:spMkLst>
            <pc:docMk/>
            <pc:sldMk cId="1815522700" sldId="387"/>
            <ac:spMk id="969" creationId="{00000000-0000-0000-0000-000000000000}"/>
          </ac:spMkLst>
        </pc:spChg>
      </pc:sldChg>
      <pc:sldChg chg="addSp delSp modSp mod modClrScheme chgLayout">
        <pc:chgData name="Brisson, Anthony [NEA]" userId="a9bd9087-6ed7-4e66-b13b-027b6a88024d" providerId="ADAL" clId="{1A876713-77D4-4E20-A700-9223EDE0D224}" dt="2023-05-25T17:45:43.247" v="168" actId="1076"/>
        <pc:sldMkLst>
          <pc:docMk/>
          <pc:sldMk cId="1807165876" sldId="389"/>
        </pc:sldMkLst>
        <pc:spChg chg="mod ord">
          <ac:chgData name="Brisson, Anthony [NEA]" userId="a9bd9087-6ed7-4e66-b13b-027b6a88024d" providerId="ADAL" clId="{1A876713-77D4-4E20-A700-9223EDE0D224}" dt="2023-05-25T17:45:38.004" v="167" actId="1076"/>
          <ac:spMkLst>
            <pc:docMk/>
            <pc:sldMk cId="1807165876" sldId="389"/>
            <ac:spMk id="2" creationId="{00000000-0000-0000-0000-000000000000}"/>
          </ac:spMkLst>
        </pc:spChg>
        <pc:spChg chg="add del mod ord">
          <ac:chgData name="Brisson, Anthony [NEA]" userId="a9bd9087-6ed7-4e66-b13b-027b6a88024d" providerId="ADAL" clId="{1A876713-77D4-4E20-A700-9223EDE0D224}" dt="2023-05-25T17:45:18.133" v="162" actId="478"/>
          <ac:spMkLst>
            <pc:docMk/>
            <pc:sldMk cId="1807165876" sldId="389"/>
            <ac:spMk id="3" creationId="{D95E87F8-9585-49EE-7469-C3CEFE2C0FC4}"/>
          </ac:spMkLst>
        </pc:spChg>
        <pc:spChg chg="del">
          <ac:chgData name="Brisson, Anthony [NEA]" userId="a9bd9087-6ed7-4e66-b13b-027b6a88024d" providerId="ADAL" clId="{1A876713-77D4-4E20-A700-9223EDE0D224}" dt="2023-05-25T17:44:52.459" v="160" actId="478"/>
          <ac:spMkLst>
            <pc:docMk/>
            <pc:sldMk cId="1807165876" sldId="389"/>
            <ac:spMk id="254" creationId="{00000000-0000-0000-0000-000000000000}"/>
          </ac:spMkLst>
        </pc:spChg>
        <pc:picChg chg="mod">
          <ac:chgData name="Brisson, Anthony [NEA]" userId="a9bd9087-6ed7-4e66-b13b-027b6a88024d" providerId="ADAL" clId="{1A876713-77D4-4E20-A700-9223EDE0D224}" dt="2023-05-25T17:45:43.247" v="168" actId="1076"/>
          <ac:picMkLst>
            <pc:docMk/>
            <pc:sldMk cId="1807165876" sldId="389"/>
            <ac:picMk id="2050" creationId="{00000000-0000-0000-0000-000000000000}"/>
          </ac:picMkLst>
        </pc:picChg>
      </pc:sldChg>
      <pc:sldChg chg="modSp mod modClrScheme chgLayout">
        <pc:chgData name="Brisson, Anthony [NEA]" userId="a9bd9087-6ed7-4e66-b13b-027b6a88024d" providerId="ADAL" clId="{1A876713-77D4-4E20-A700-9223EDE0D224}" dt="2023-05-25T18:09:32.930" v="504" actId="1076"/>
        <pc:sldMkLst>
          <pc:docMk/>
          <pc:sldMk cId="2008183554" sldId="391"/>
        </pc:sldMkLst>
        <pc:spChg chg="mod ord">
          <ac:chgData name="Brisson, Anthony [NEA]" userId="a9bd9087-6ed7-4e66-b13b-027b6a88024d" providerId="ADAL" clId="{1A876713-77D4-4E20-A700-9223EDE0D224}" dt="2023-05-25T18:09:02.554" v="496" actId="113"/>
          <ac:spMkLst>
            <pc:docMk/>
            <pc:sldMk cId="2008183554" sldId="391"/>
            <ac:spMk id="2" creationId="{00000000-0000-0000-0000-000000000000}"/>
          </ac:spMkLst>
        </pc:spChg>
        <pc:spChg chg="mod ord">
          <ac:chgData name="Brisson, Anthony [NEA]" userId="a9bd9087-6ed7-4e66-b13b-027b6a88024d" providerId="ADAL" clId="{1A876713-77D4-4E20-A700-9223EDE0D224}" dt="2023-05-25T18:09:25.073" v="503" actId="1076"/>
          <ac:spMkLst>
            <pc:docMk/>
            <pc:sldMk cId="2008183554" sldId="391"/>
            <ac:spMk id="3" creationId="{00000000-0000-0000-0000-000000000000}"/>
          </ac:spMkLst>
        </pc:spChg>
        <pc:picChg chg="mod">
          <ac:chgData name="Brisson, Anthony [NEA]" userId="a9bd9087-6ed7-4e66-b13b-027b6a88024d" providerId="ADAL" clId="{1A876713-77D4-4E20-A700-9223EDE0D224}" dt="2023-05-25T18:09:32.930" v="504" actId="1076"/>
          <ac:picMkLst>
            <pc:docMk/>
            <pc:sldMk cId="2008183554" sldId="391"/>
            <ac:picMk id="4" creationId="{00000000-0000-0000-0000-000000000000}"/>
          </ac:picMkLst>
        </pc:picChg>
      </pc:sldChg>
      <pc:sldChg chg="addSp delSp modSp mod modClrScheme chgLayout">
        <pc:chgData name="Brisson, Anthony [NEA]" userId="a9bd9087-6ed7-4e66-b13b-027b6a88024d" providerId="ADAL" clId="{1A876713-77D4-4E20-A700-9223EDE0D224}" dt="2023-05-25T18:29:59.793" v="738" actId="1076"/>
        <pc:sldMkLst>
          <pc:docMk/>
          <pc:sldMk cId="1693864698" sldId="392"/>
        </pc:sldMkLst>
        <pc:spChg chg="add del mod ord">
          <ac:chgData name="Brisson, Anthony [NEA]" userId="a9bd9087-6ed7-4e66-b13b-027b6a88024d" providerId="ADAL" clId="{1A876713-77D4-4E20-A700-9223EDE0D224}" dt="2023-05-25T18:29:22.397" v="730" actId="478"/>
          <ac:spMkLst>
            <pc:docMk/>
            <pc:sldMk cId="1693864698" sldId="392"/>
            <ac:spMk id="2" creationId="{F7100797-FE9D-3129-4A9D-1B76E9685930}"/>
          </ac:spMkLst>
        </pc:spChg>
        <pc:spChg chg="mod ord">
          <ac:chgData name="Brisson, Anthony [NEA]" userId="a9bd9087-6ed7-4e66-b13b-027b6a88024d" providerId="ADAL" clId="{1A876713-77D4-4E20-A700-9223EDE0D224}" dt="2023-05-25T18:29:59.793" v="738" actId="1076"/>
          <ac:spMkLst>
            <pc:docMk/>
            <pc:sldMk cId="1693864698" sldId="392"/>
            <ac:spMk id="167" creationId="{00000000-0000-0000-0000-000000000000}"/>
          </ac:spMkLst>
        </pc:spChg>
        <pc:spChg chg="del mod ord">
          <ac:chgData name="Brisson, Anthony [NEA]" userId="a9bd9087-6ed7-4e66-b13b-027b6a88024d" providerId="ADAL" clId="{1A876713-77D4-4E20-A700-9223EDE0D224}" dt="2023-05-25T18:29:13.003" v="728" actId="700"/>
          <ac:spMkLst>
            <pc:docMk/>
            <pc:sldMk cId="1693864698" sldId="392"/>
            <ac:spMk id="168" creationId="{00000000-0000-0000-0000-000000000000}"/>
          </ac:spMkLst>
        </pc:spChg>
        <pc:picChg chg="mod">
          <ac:chgData name="Brisson, Anthony [NEA]" userId="a9bd9087-6ed7-4e66-b13b-027b6a88024d" providerId="ADAL" clId="{1A876713-77D4-4E20-A700-9223EDE0D224}" dt="2023-05-25T18:29:28.134" v="732" actId="1076"/>
          <ac:picMkLst>
            <pc:docMk/>
            <pc:sldMk cId="1693864698" sldId="392"/>
            <ac:picMk id="3" creationId="{00000000-0000-0000-0000-000000000000}"/>
          </ac:picMkLst>
        </pc:picChg>
        <pc:picChg chg="mod">
          <ac:chgData name="Brisson, Anthony [NEA]" userId="a9bd9087-6ed7-4e66-b13b-027b6a88024d" providerId="ADAL" clId="{1A876713-77D4-4E20-A700-9223EDE0D224}" dt="2023-05-25T18:29:52.770" v="737" actId="1076"/>
          <ac:picMkLst>
            <pc:docMk/>
            <pc:sldMk cId="1693864698" sldId="392"/>
            <ac:picMk id="4" creationId="{00000000-0000-0000-0000-000000000000}"/>
          </ac:picMkLst>
        </pc:picChg>
      </pc:sldChg>
      <pc:sldChg chg="modSp mod">
        <pc:chgData name="Brisson, Anthony [NEA]" userId="a9bd9087-6ed7-4e66-b13b-027b6a88024d" providerId="ADAL" clId="{1A876713-77D4-4E20-A700-9223EDE0D224}" dt="2023-05-30T16:57:39.838" v="757" actId="120"/>
        <pc:sldMkLst>
          <pc:docMk/>
          <pc:sldMk cId="117495783" sldId="394"/>
        </pc:sldMkLst>
        <pc:spChg chg="mod">
          <ac:chgData name="Brisson, Anthony [NEA]" userId="a9bd9087-6ed7-4e66-b13b-027b6a88024d" providerId="ADAL" clId="{1A876713-77D4-4E20-A700-9223EDE0D224}" dt="2023-05-30T16:57:39.838" v="757" actId="120"/>
          <ac:spMkLst>
            <pc:docMk/>
            <pc:sldMk cId="117495783" sldId="394"/>
            <ac:spMk id="12" creationId="{3195DDA8-8ABC-2148-9D96-4BE117D742FB}"/>
          </ac:spMkLst>
        </pc:spChg>
      </pc:sldChg>
      <pc:sldMasterChg chg="del delSldLayout">
        <pc:chgData name="Brisson, Anthony [NEA]" userId="a9bd9087-6ed7-4e66-b13b-027b6a88024d" providerId="ADAL" clId="{1A876713-77D4-4E20-A700-9223EDE0D224}" dt="2023-05-25T18:00:34.664" v="406" actId="700"/>
        <pc:sldMasterMkLst>
          <pc:docMk/>
          <pc:sldMasterMk cId="0" sldId="2147483657"/>
        </pc:sldMasterMkLst>
        <pc:sldLayoutChg chg="del">
          <pc:chgData name="Brisson, Anthony [NEA]" userId="a9bd9087-6ed7-4e66-b13b-027b6a88024d" providerId="ADAL" clId="{1A876713-77D4-4E20-A700-9223EDE0D224}" dt="2023-05-25T18:00:34.664" v="406" actId="700"/>
          <pc:sldLayoutMkLst>
            <pc:docMk/>
            <pc:sldMasterMk cId="0" sldId="2147483657"/>
            <pc:sldLayoutMk cId="0" sldId="2147483658"/>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59"/>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60"/>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61"/>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62"/>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63"/>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64"/>
          </pc:sldLayoutMkLst>
        </pc:sldLayoutChg>
        <pc:sldLayoutChg chg="del">
          <pc:chgData name="Brisson, Anthony [NEA]" userId="a9bd9087-6ed7-4e66-b13b-027b6a88024d" providerId="ADAL" clId="{1A876713-77D4-4E20-A700-9223EDE0D224}" dt="2023-05-25T18:00:34.664" v="406" actId="700"/>
          <pc:sldLayoutMkLst>
            <pc:docMk/>
            <pc:sldMasterMk cId="0" sldId="2147483657"/>
            <pc:sldLayoutMk cId="0" sldId="21474836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6AF4A9-6E11-6B4D-9CC0-805EC14FF14A}" type="slidenum">
              <a:rPr lang="en-US" smtClean="0"/>
              <a:t>3</a:t>
            </a:fld>
            <a:endParaRPr lang="en-US"/>
          </a:p>
        </p:txBody>
      </p:sp>
    </p:spTree>
    <p:extLst>
      <p:ext uri="{BB962C8B-B14F-4D97-AF65-F5344CB8AC3E}">
        <p14:creationId xmlns:p14="http://schemas.microsoft.com/office/powerpoint/2010/main" val="199251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858924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extLst>
      <p:ext uri="{BB962C8B-B14F-4D97-AF65-F5344CB8AC3E}">
        <p14:creationId xmlns:p14="http://schemas.microsoft.com/office/powerpoint/2010/main" val="3430416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dirty="0"/>
          </a:p>
          <a:p>
            <a:pPr marL="571500" lvl="0" indent="-342900" algn="l" rtl="0">
              <a:lnSpc>
                <a:spcPct val="100000"/>
              </a:lnSpc>
              <a:spcBef>
                <a:spcPts val="0"/>
              </a:spcBef>
              <a:spcAft>
                <a:spcPts val="0"/>
              </a:spcAft>
              <a:buSzPts val="2500"/>
              <a:buFont typeface="Arial"/>
              <a:buChar char="•"/>
            </a:pPr>
            <a:r>
              <a:rPr lang="en-US" sz="2500" b="0" i="0" u="none" strike="noStrike" cap="none" dirty="0">
                <a:solidFill>
                  <a:schemeClr val="dk1"/>
                </a:solidFill>
                <a:latin typeface="Calibri"/>
                <a:ea typeface="Calibri"/>
                <a:cs typeface="Calibri"/>
                <a:sym typeface="Calibri"/>
              </a:rPr>
              <a:t>In 2019, there were 157 million employees in the US. What do you think this number represents? </a:t>
            </a:r>
            <a:endParaRPr dirty="0"/>
          </a:p>
          <a:p>
            <a:pPr marL="571500" lvl="0" indent="-184150" algn="l" rtl="0">
              <a:lnSpc>
                <a:spcPct val="100000"/>
              </a:lnSpc>
              <a:spcBef>
                <a:spcPts val="0"/>
              </a:spcBef>
              <a:spcAft>
                <a:spcPts val="0"/>
              </a:spcAft>
              <a:buSzPts val="2500"/>
              <a:buFont typeface="Arial"/>
              <a:buNone/>
            </a:pPr>
            <a:endParaRPr sz="2500" dirty="0"/>
          </a:p>
          <a:p>
            <a:pPr marL="571500" lvl="0" indent="-342900" algn="l" rtl="0">
              <a:lnSpc>
                <a:spcPct val="100000"/>
              </a:lnSpc>
              <a:spcBef>
                <a:spcPts val="0"/>
              </a:spcBef>
              <a:spcAft>
                <a:spcPts val="0"/>
              </a:spcAft>
              <a:buSzPts val="2500"/>
              <a:buFont typeface="Arial"/>
              <a:buChar char="•"/>
            </a:pPr>
            <a:r>
              <a:rPr lang="en-US" sz="2500" b="0" i="0" u="none" strike="noStrike" cap="none" dirty="0">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dirty="0" err="1">
                <a:solidFill>
                  <a:schemeClr val="dk1"/>
                </a:solidFill>
                <a:latin typeface="Calibri"/>
                <a:ea typeface="Calibri"/>
                <a:cs typeface="Calibri"/>
                <a:sym typeface="Calibri"/>
              </a:rPr>
              <a:t>ostracization</a:t>
            </a:r>
            <a:r>
              <a:rPr lang="en-US" sz="2500" b="0" i="0" u="none" strike="noStrike" cap="none" dirty="0">
                <a:solidFill>
                  <a:schemeClr val="dk1"/>
                </a:solidFill>
                <a:latin typeface="Calibri"/>
                <a:ea typeface="Calibri"/>
                <a:cs typeface="Calibri"/>
                <a:sym typeface="Calibri"/>
              </a:rPr>
              <a:t>. And 1 in 5 LGBTQ+ employees have experienced discrimination.</a:t>
            </a:r>
            <a:endParaRPr dirty="0"/>
          </a:p>
          <a:p>
            <a:pPr marL="571500" lvl="0" indent="-184150" algn="l" rtl="0">
              <a:lnSpc>
                <a:spcPct val="100000"/>
              </a:lnSpc>
              <a:spcBef>
                <a:spcPts val="0"/>
              </a:spcBef>
              <a:spcAft>
                <a:spcPts val="0"/>
              </a:spcAft>
              <a:buSzPts val="2500"/>
              <a:buFont typeface="Arial"/>
              <a:buNone/>
            </a:pPr>
            <a:endParaRPr sz="2500" b="0" i="0" u="none" strike="noStrike" cap="none" dirty="0">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dirty="0">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dirty="0">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dirty="0">
                <a:solidFill>
                  <a:schemeClr val="dk1"/>
                </a:solidFill>
                <a:latin typeface="Calibri"/>
                <a:ea typeface="Calibri"/>
                <a:cs typeface="Calibri"/>
                <a:sym typeface="Calibri"/>
              </a:rPr>
              <a:t>Reference: https://www.catalyst.org/research/lesbian-gay-bisexual-and-transgender-workplace-issues/ </a:t>
            </a:r>
            <a:endParaRPr sz="2500" i="1" dirty="0"/>
          </a:p>
        </p:txBody>
      </p:sp>
    </p:spTree>
    <p:extLst>
      <p:ext uri="{BB962C8B-B14F-4D97-AF65-F5344CB8AC3E}">
        <p14:creationId xmlns:p14="http://schemas.microsoft.com/office/powerpoint/2010/main" val="440045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dirty="0">
                <a:solidFill>
                  <a:schemeClr val="dk1"/>
                </a:solidFill>
                <a:latin typeface="Calibri"/>
                <a:ea typeface="Calibri"/>
                <a:cs typeface="Calibri"/>
                <a:sym typeface="Calibri"/>
              </a:rPr>
              <a:t>On March 26, 2021, the Department of Justice concluded that, as a result of the </a:t>
            </a:r>
            <a:r>
              <a:rPr lang="en-US" sz="2500" b="0" i="0" u="none" strike="noStrike" cap="none" dirty="0" err="1">
                <a:solidFill>
                  <a:schemeClr val="dk1"/>
                </a:solidFill>
                <a:latin typeface="Calibri"/>
                <a:ea typeface="Calibri"/>
                <a:cs typeface="Calibri"/>
                <a:sym typeface="Calibri"/>
              </a:rPr>
              <a:t>Bostock</a:t>
            </a:r>
            <a:r>
              <a:rPr lang="en-US" sz="2500" b="0" i="0" u="none" strike="noStrike" cap="none" dirty="0">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dirty="0"/>
          </a:p>
          <a:p>
            <a:pPr marL="457200" marR="0" lvl="0" indent="-69850" algn="l" rtl="0">
              <a:lnSpc>
                <a:spcPct val="100000"/>
              </a:lnSpc>
              <a:spcBef>
                <a:spcPts val="0"/>
              </a:spcBef>
              <a:spcAft>
                <a:spcPts val="0"/>
              </a:spcAft>
              <a:buClr>
                <a:srgbClr val="000000"/>
              </a:buClr>
              <a:buSzPts val="2500"/>
              <a:buFont typeface="Arial"/>
              <a:buNone/>
            </a:pPr>
            <a:endParaRPr sz="2500" dirty="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dirty="0">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dirty="0"/>
          </a:p>
          <a:p>
            <a:pPr marL="457200" lvl="0" indent="-69850" algn="l" rtl="0">
              <a:lnSpc>
                <a:spcPct val="100000"/>
              </a:lnSpc>
              <a:spcBef>
                <a:spcPts val="0"/>
              </a:spcBef>
              <a:spcAft>
                <a:spcPts val="0"/>
              </a:spcAft>
              <a:buSzPts val="2500"/>
              <a:buFont typeface="Arial"/>
              <a:buNone/>
            </a:pPr>
            <a:endParaRPr sz="2500" dirty="0"/>
          </a:p>
          <a:p>
            <a:pPr marL="457200" lvl="0" indent="-69850" algn="l" rtl="0">
              <a:lnSpc>
                <a:spcPct val="100000"/>
              </a:lnSpc>
              <a:spcBef>
                <a:spcPts val="0"/>
              </a:spcBef>
              <a:spcAft>
                <a:spcPts val="0"/>
              </a:spcAft>
              <a:buSzPts val="2500"/>
              <a:buFont typeface="Arial"/>
              <a:buNone/>
            </a:pPr>
            <a:endParaRPr sz="2500" dirty="0"/>
          </a:p>
          <a:p>
            <a:pPr marL="457200" lvl="0" indent="-69850" algn="l" rtl="0">
              <a:lnSpc>
                <a:spcPct val="100000"/>
              </a:lnSpc>
              <a:spcBef>
                <a:spcPts val="0"/>
              </a:spcBef>
              <a:spcAft>
                <a:spcPts val="0"/>
              </a:spcAft>
              <a:buSzPts val="2500"/>
              <a:buFont typeface="Arial"/>
              <a:buNone/>
            </a:pPr>
            <a:endParaRPr sz="2500" dirty="0"/>
          </a:p>
          <a:p>
            <a:pPr marL="228600" marR="0" lvl="0" indent="0" algn="l" rtl="0">
              <a:lnSpc>
                <a:spcPct val="100000"/>
              </a:lnSpc>
              <a:spcBef>
                <a:spcPts val="0"/>
              </a:spcBef>
              <a:spcAft>
                <a:spcPts val="0"/>
              </a:spcAft>
              <a:buClr>
                <a:srgbClr val="000000"/>
              </a:buClr>
              <a:buSzPts val="2500"/>
              <a:buFont typeface="Calibri"/>
              <a:buNone/>
            </a:pPr>
            <a:r>
              <a:rPr lang="en-US" sz="2500" i="1" dirty="0"/>
              <a:t>Reference: </a:t>
            </a:r>
            <a:r>
              <a:rPr lang="en-US" sz="2500" b="0" i="1" u="none" strike="noStrike" cap="none" dirty="0">
                <a:solidFill>
                  <a:schemeClr val="dk1"/>
                </a:solidFill>
                <a:latin typeface="Calibri"/>
                <a:ea typeface="Calibri"/>
                <a:cs typeface="Calibri"/>
                <a:sym typeface="Calibri"/>
              </a:rPr>
              <a:t>Department of Justice, “Application of </a:t>
            </a:r>
            <a:r>
              <a:rPr lang="en-US" sz="2500" b="0" i="1" u="none" strike="noStrike" cap="none" dirty="0" err="1">
                <a:solidFill>
                  <a:schemeClr val="dk1"/>
                </a:solidFill>
                <a:latin typeface="Calibri"/>
                <a:ea typeface="Calibri"/>
                <a:cs typeface="Calibri"/>
                <a:sym typeface="Calibri"/>
              </a:rPr>
              <a:t>Bostock</a:t>
            </a:r>
            <a:r>
              <a:rPr lang="en-US" sz="2500" b="0" i="1" u="none" strike="noStrike" cap="none" dirty="0">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dirty="0"/>
          </a:p>
          <a:p>
            <a:pPr marL="457200" lvl="0" indent="-69850" algn="l" rtl="0">
              <a:lnSpc>
                <a:spcPct val="100000"/>
              </a:lnSpc>
              <a:spcBef>
                <a:spcPts val="0"/>
              </a:spcBef>
              <a:spcAft>
                <a:spcPts val="0"/>
              </a:spcAft>
              <a:buSzPts val="2500"/>
              <a:buFont typeface="Arial"/>
              <a:buNone/>
            </a:pPr>
            <a:endParaRPr sz="2500" dirty="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extLst>
      <p:ext uri="{BB962C8B-B14F-4D97-AF65-F5344CB8AC3E}">
        <p14:creationId xmlns:p14="http://schemas.microsoft.com/office/powerpoint/2010/main" val="2635090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32038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extLst>
      <p:ext uri="{BB962C8B-B14F-4D97-AF65-F5344CB8AC3E}">
        <p14:creationId xmlns:p14="http://schemas.microsoft.com/office/powerpoint/2010/main" val="1401788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6/30/2023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D06B6A-66BF-EE4C-87F1-AE358D817D9E}"/>
              </a:ext>
            </a:extLst>
          </p:cNvPr>
          <p:cNvPicPr>
            <a:picLocks noChangeAspect="1"/>
          </p:cNvPicPr>
          <p:nvPr userDrawn="1"/>
        </p:nvPicPr>
        <p:blipFill>
          <a:blip r:embed="rId2"/>
          <a:stretch>
            <a:fillRect/>
          </a:stretch>
        </p:blipFill>
        <p:spPr>
          <a:xfrm>
            <a:off x="0" y="-11067"/>
            <a:ext cx="9144000" cy="6880133"/>
          </a:xfrm>
          <a:prstGeom prst="rect">
            <a:avLst/>
          </a:prstGeom>
        </p:spPr>
      </p:pic>
      <p:sp>
        <p:nvSpPr>
          <p:cNvPr id="5" name="Title 1">
            <a:extLst>
              <a:ext uri="{FF2B5EF4-FFF2-40B4-BE49-F238E27FC236}">
                <a16:creationId xmlns:a16="http://schemas.microsoft.com/office/drawing/2014/main" id="{688056A2-85F6-DC4A-A4ED-D46783907965}"/>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6" name="Content Placeholder 2">
            <a:extLst>
              <a:ext uri="{FF2B5EF4-FFF2-40B4-BE49-F238E27FC236}">
                <a16:creationId xmlns:a16="http://schemas.microsoft.com/office/drawing/2014/main" id="{59AAAE8C-9589-3140-BD74-26874B5928B8}"/>
              </a:ext>
            </a:extLst>
          </p:cNvPr>
          <p:cNvSpPr>
            <a:spLocks noGrp="1"/>
          </p:cNvSpPr>
          <p:nvPr>
            <p:ph idx="1"/>
          </p:nvPr>
        </p:nvSpPr>
        <p:spPr>
          <a:xfrm>
            <a:off x="947660" y="2202025"/>
            <a:ext cx="7248681" cy="204136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100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B28F20-9AF8-234F-AE41-914233E88B74}"/>
              </a:ext>
            </a:extLst>
          </p:cNvPr>
          <p:cNvPicPr>
            <a:picLocks noChangeAspect="1"/>
          </p:cNvPicPr>
          <p:nvPr userDrawn="1"/>
        </p:nvPicPr>
        <p:blipFill>
          <a:blip r:embed="rId2"/>
          <a:stretch>
            <a:fillRect/>
          </a:stretch>
        </p:blipFill>
        <p:spPr>
          <a:xfrm>
            <a:off x="0" y="-11067"/>
            <a:ext cx="9144000" cy="6880133"/>
          </a:xfrm>
          <a:prstGeom prst="rect">
            <a:avLst/>
          </a:prstGeom>
        </p:spPr>
      </p:pic>
      <p:sp>
        <p:nvSpPr>
          <p:cNvPr id="9" name="Title 1">
            <a:extLst>
              <a:ext uri="{FF2B5EF4-FFF2-40B4-BE49-F238E27FC236}">
                <a16:creationId xmlns:a16="http://schemas.microsoft.com/office/drawing/2014/main" id="{A4B69187-7DE6-EC4E-863F-B3BD0CC78FCC}"/>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10" name="Content Placeholder 2">
            <a:extLst>
              <a:ext uri="{FF2B5EF4-FFF2-40B4-BE49-F238E27FC236}">
                <a16:creationId xmlns:a16="http://schemas.microsoft.com/office/drawing/2014/main" id="{B3616C2F-AEB0-E048-9C9B-506E1E95356A}"/>
              </a:ext>
            </a:extLst>
          </p:cNvPr>
          <p:cNvSpPr>
            <a:spLocks noGrp="1"/>
          </p:cNvSpPr>
          <p:nvPr>
            <p:ph idx="1"/>
          </p:nvPr>
        </p:nvSpPr>
        <p:spPr>
          <a:xfrm>
            <a:off x="947660" y="2202025"/>
            <a:ext cx="7248681" cy="40559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2315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5C8AF-0536-7F4C-87B4-017808B6A958}"/>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13" name="Content Placeholder 2">
            <a:extLst>
              <a:ext uri="{FF2B5EF4-FFF2-40B4-BE49-F238E27FC236}">
                <a16:creationId xmlns:a16="http://schemas.microsoft.com/office/drawing/2014/main" id="{344A87B6-4C90-4443-874B-5842F04E02BB}"/>
              </a:ext>
            </a:extLst>
          </p:cNvPr>
          <p:cNvSpPr>
            <a:spLocks noGrp="1"/>
          </p:cNvSpPr>
          <p:nvPr>
            <p:ph idx="1"/>
          </p:nvPr>
        </p:nvSpPr>
        <p:spPr>
          <a:xfrm>
            <a:off x="947660" y="2202025"/>
            <a:ext cx="7248681" cy="3255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3FBD015B-E371-FB44-8088-EE06B30455C5}"/>
              </a:ext>
            </a:extLst>
          </p:cNvPr>
          <p:cNvPicPr>
            <a:picLocks noChangeAspect="1"/>
          </p:cNvPicPr>
          <p:nvPr userDrawn="1"/>
        </p:nvPicPr>
        <p:blipFill>
          <a:blip r:embed="rId2"/>
          <a:stretch>
            <a:fillRect/>
          </a:stretch>
        </p:blipFill>
        <p:spPr>
          <a:xfrm>
            <a:off x="0" y="-11067"/>
            <a:ext cx="9144000" cy="6880133"/>
          </a:xfrm>
          <a:prstGeom prst="rect">
            <a:avLst/>
          </a:prstGeom>
        </p:spPr>
      </p:pic>
    </p:spTree>
    <p:extLst>
      <p:ext uri="{BB962C8B-B14F-4D97-AF65-F5344CB8AC3E}">
        <p14:creationId xmlns:p14="http://schemas.microsoft.com/office/powerpoint/2010/main" val="2547741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B28F20-9AF8-234F-AE41-914233E88B74}"/>
              </a:ext>
            </a:extLst>
          </p:cNvPr>
          <p:cNvPicPr>
            <a:picLocks noChangeAspect="1"/>
          </p:cNvPicPr>
          <p:nvPr userDrawn="1"/>
        </p:nvPicPr>
        <p:blipFill>
          <a:blip r:embed="rId2"/>
          <a:stretch>
            <a:fillRect/>
          </a:stretch>
        </p:blipFill>
        <p:spPr>
          <a:xfrm>
            <a:off x="0" y="-11067"/>
            <a:ext cx="9144000" cy="6880133"/>
          </a:xfrm>
          <a:prstGeom prst="rect">
            <a:avLst/>
          </a:prstGeom>
        </p:spPr>
      </p:pic>
      <p:sp>
        <p:nvSpPr>
          <p:cNvPr id="9" name="Title 1">
            <a:extLst>
              <a:ext uri="{FF2B5EF4-FFF2-40B4-BE49-F238E27FC236}">
                <a16:creationId xmlns:a16="http://schemas.microsoft.com/office/drawing/2014/main" id="{A4B69187-7DE6-EC4E-863F-B3BD0CC78FCC}"/>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10" name="Content Placeholder 2">
            <a:extLst>
              <a:ext uri="{FF2B5EF4-FFF2-40B4-BE49-F238E27FC236}">
                <a16:creationId xmlns:a16="http://schemas.microsoft.com/office/drawing/2014/main" id="{B3616C2F-AEB0-E048-9C9B-506E1E95356A}"/>
              </a:ext>
            </a:extLst>
          </p:cNvPr>
          <p:cNvSpPr>
            <a:spLocks noGrp="1"/>
          </p:cNvSpPr>
          <p:nvPr>
            <p:ph idx="1"/>
          </p:nvPr>
        </p:nvSpPr>
        <p:spPr>
          <a:xfrm>
            <a:off x="947660" y="2202025"/>
            <a:ext cx="7248681" cy="40559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064822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5C8AF-0536-7F4C-87B4-017808B6A958}"/>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13" name="Content Placeholder 2">
            <a:extLst>
              <a:ext uri="{FF2B5EF4-FFF2-40B4-BE49-F238E27FC236}">
                <a16:creationId xmlns:a16="http://schemas.microsoft.com/office/drawing/2014/main" id="{344A87B6-4C90-4443-874B-5842F04E02BB}"/>
              </a:ext>
            </a:extLst>
          </p:cNvPr>
          <p:cNvSpPr>
            <a:spLocks noGrp="1"/>
          </p:cNvSpPr>
          <p:nvPr>
            <p:ph idx="1"/>
          </p:nvPr>
        </p:nvSpPr>
        <p:spPr>
          <a:xfrm>
            <a:off x="947660" y="2202025"/>
            <a:ext cx="7248681" cy="3255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3FBD015B-E371-FB44-8088-EE06B30455C5}"/>
              </a:ext>
            </a:extLst>
          </p:cNvPr>
          <p:cNvPicPr>
            <a:picLocks noChangeAspect="1"/>
          </p:cNvPicPr>
          <p:nvPr userDrawn="1"/>
        </p:nvPicPr>
        <p:blipFill>
          <a:blip r:embed="rId2"/>
          <a:stretch>
            <a:fillRect/>
          </a:stretch>
        </p:blipFill>
        <p:spPr>
          <a:xfrm>
            <a:off x="0" y="-11067"/>
            <a:ext cx="9144000" cy="6880133"/>
          </a:xfrm>
          <a:prstGeom prst="rect">
            <a:avLst/>
          </a:prstGeom>
        </p:spPr>
      </p:pic>
    </p:spTree>
    <p:extLst>
      <p:ext uri="{BB962C8B-B14F-4D97-AF65-F5344CB8AC3E}">
        <p14:creationId xmlns:p14="http://schemas.microsoft.com/office/powerpoint/2010/main" val="259250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4266E2-558A-7E45-A46F-994269EE4BA6}"/>
              </a:ext>
            </a:extLst>
          </p:cNvPr>
          <p:cNvPicPr>
            <a:picLocks noChangeAspect="1"/>
          </p:cNvPicPr>
          <p:nvPr userDrawn="1"/>
        </p:nvPicPr>
        <p:blipFill>
          <a:blip r:embed="rId2"/>
          <a:stretch>
            <a:fillRect/>
          </a:stretch>
        </p:blipFill>
        <p:spPr>
          <a:xfrm>
            <a:off x="0" y="-11067"/>
            <a:ext cx="9144000" cy="6880133"/>
          </a:xfrm>
          <a:prstGeom prst="rect">
            <a:avLst/>
          </a:prstGeom>
        </p:spPr>
      </p:pic>
    </p:spTree>
    <p:extLst>
      <p:ext uri="{BB962C8B-B14F-4D97-AF65-F5344CB8AC3E}">
        <p14:creationId xmlns:p14="http://schemas.microsoft.com/office/powerpoint/2010/main" val="1708123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D06B6A-66BF-EE4C-87F1-AE358D817D9E}"/>
              </a:ext>
            </a:extLst>
          </p:cNvPr>
          <p:cNvPicPr>
            <a:picLocks noChangeAspect="1"/>
          </p:cNvPicPr>
          <p:nvPr userDrawn="1"/>
        </p:nvPicPr>
        <p:blipFill>
          <a:blip r:embed="rId2"/>
          <a:stretch>
            <a:fillRect/>
          </a:stretch>
        </p:blipFill>
        <p:spPr>
          <a:xfrm>
            <a:off x="0" y="-11067"/>
            <a:ext cx="9144000" cy="6880133"/>
          </a:xfrm>
          <a:prstGeom prst="rect">
            <a:avLst/>
          </a:prstGeom>
        </p:spPr>
      </p:pic>
      <p:sp>
        <p:nvSpPr>
          <p:cNvPr id="5" name="Title 1">
            <a:extLst>
              <a:ext uri="{FF2B5EF4-FFF2-40B4-BE49-F238E27FC236}">
                <a16:creationId xmlns:a16="http://schemas.microsoft.com/office/drawing/2014/main" id="{688056A2-85F6-DC4A-A4ED-D46783907965}"/>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6" name="Content Placeholder 2">
            <a:extLst>
              <a:ext uri="{FF2B5EF4-FFF2-40B4-BE49-F238E27FC236}">
                <a16:creationId xmlns:a16="http://schemas.microsoft.com/office/drawing/2014/main" id="{59AAAE8C-9589-3140-BD74-26874B5928B8}"/>
              </a:ext>
            </a:extLst>
          </p:cNvPr>
          <p:cNvSpPr>
            <a:spLocks noGrp="1"/>
          </p:cNvSpPr>
          <p:nvPr>
            <p:ph idx="1"/>
          </p:nvPr>
        </p:nvSpPr>
        <p:spPr>
          <a:xfrm>
            <a:off x="947660" y="2202025"/>
            <a:ext cx="7248681" cy="204136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2561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B28F20-9AF8-234F-AE41-914233E88B74}"/>
              </a:ext>
            </a:extLst>
          </p:cNvPr>
          <p:cNvPicPr>
            <a:picLocks noChangeAspect="1"/>
          </p:cNvPicPr>
          <p:nvPr userDrawn="1"/>
        </p:nvPicPr>
        <p:blipFill>
          <a:blip r:embed="rId2"/>
          <a:stretch>
            <a:fillRect/>
          </a:stretch>
        </p:blipFill>
        <p:spPr>
          <a:xfrm>
            <a:off x="0" y="-11067"/>
            <a:ext cx="9144000" cy="6880133"/>
          </a:xfrm>
          <a:prstGeom prst="rect">
            <a:avLst/>
          </a:prstGeom>
        </p:spPr>
      </p:pic>
      <p:sp>
        <p:nvSpPr>
          <p:cNvPr id="9" name="Title 1">
            <a:extLst>
              <a:ext uri="{FF2B5EF4-FFF2-40B4-BE49-F238E27FC236}">
                <a16:creationId xmlns:a16="http://schemas.microsoft.com/office/drawing/2014/main" id="{A4B69187-7DE6-EC4E-863F-B3BD0CC78FCC}"/>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10" name="Content Placeholder 2">
            <a:extLst>
              <a:ext uri="{FF2B5EF4-FFF2-40B4-BE49-F238E27FC236}">
                <a16:creationId xmlns:a16="http://schemas.microsoft.com/office/drawing/2014/main" id="{B3616C2F-AEB0-E048-9C9B-506E1E95356A}"/>
              </a:ext>
            </a:extLst>
          </p:cNvPr>
          <p:cNvSpPr>
            <a:spLocks noGrp="1"/>
          </p:cNvSpPr>
          <p:nvPr>
            <p:ph idx="1"/>
          </p:nvPr>
        </p:nvSpPr>
        <p:spPr>
          <a:xfrm>
            <a:off x="947660" y="2202025"/>
            <a:ext cx="7248681" cy="40559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66439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FC5C8AF-0536-7F4C-87B4-017808B6A958}"/>
              </a:ext>
            </a:extLst>
          </p:cNvPr>
          <p:cNvSpPr>
            <a:spLocks noGrp="1"/>
          </p:cNvSpPr>
          <p:nvPr>
            <p:ph type="title"/>
          </p:nvPr>
        </p:nvSpPr>
        <p:spPr>
          <a:xfrm>
            <a:off x="947660" y="1341830"/>
            <a:ext cx="7248681" cy="672709"/>
          </a:xfrm>
        </p:spPr>
        <p:txBody>
          <a:bodyPr/>
          <a:lstStyle/>
          <a:p>
            <a:r>
              <a:rPr lang="en-US" dirty="0"/>
              <a:t>Click to edit Master title style</a:t>
            </a:r>
          </a:p>
        </p:txBody>
      </p:sp>
      <p:sp>
        <p:nvSpPr>
          <p:cNvPr id="13" name="Content Placeholder 2">
            <a:extLst>
              <a:ext uri="{FF2B5EF4-FFF2-40B4-BE49-F238E27FC236}">
                <a16:creationId xmlns:a16="http://schemas.microsoft.com/office/drawing/2014/main" id="{344A87B6-4C90-4443-874B-5842F04E02BB}"/>
              </a:ext>
            </a:extLst>
          </p:cNvPr>
          <p:cNvSpPr>
            <a:spLocks noGrp="1"/>
          </p:cNvSpPr>
          <p:nvPr>
            <p:ph idx="1"/>
          </p:nvPr>
        </p:nvSpPr>
        <p:spPr>
          <a:xfrm>
            <a:off x="947660" y="2202025"/>
            <a:ext cx="7248681" cy="3255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3FBD015B-E371-FB44-8088-EE06B30455C5}"/>
              </a:ext>
            </a:extLst>
          </p:cNvPr>
          <p:cNvPicPr>
            <a:picLocks noChangeAspect="1"/>
          </p:cNvPicPr>
          <p:nvPr userDrawn="1"/>
        </p:nvPicPr>
        <p:blipFill>
          <a:blip r:embed="rId2"/>
          <a:stretch>
            <a:fillRect/>
          </a:stretch>
        </p:blipFill>
        <p:spPr>
          <a:xfrm>
            <a:off x="0" y="-11067"/>
            <a:ext cx="9144000" cy="6880133"/>
          </a:xfrm>
          <a:prstGeom prst="rect">
            <a:avLst/>
          </a:prstGeom>
        </p:spPr>
      </p:pic>
    </p:spTree>
    <p:extLst>
      <p:ext uri="{BB962C8B-B14F-4D97-AF65-F5344CB8AC3E}">
        <p14:creationId xmlns:p14="http://schemas.microsoft.com/office/powerpoint/2010/main" val="906270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3E31-424F-A443-A9BA-EB60772A1CE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2002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69" r:id="rId8"/>
    <p:sldLayoutId id="2147483673"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 id="2147483682" r:id="rId6"/>
    <p:sldLayoutId id="2147483683"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DFCA2B-A19A-5340-846B-2D32807F8E9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AFEBE8-C269-BA46-815D-AF296F105DF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911591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native-land.ca/"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hyperlink" Target="https://native-land.ca/mobile-app/"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mailto:CClark@nea.org" TargetMode="Externa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073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92B3ADF-CE79-3448-8B8A-AEB4A7EEE846}"/>
              </a:ext>
            </a:extLst>
          </p:cNvPr>
          <p:cNvSpPr>
            <a:spLocks noGrp="1"/>
          </p:cNvSpPr>
          <p:nvPr>
            <p:ph type="title"/>
          </p:nvPr>
        </p:nvSpPr>
        <p:spPr>
          <a:xfrm>
            <a:off x="638132" y="1735033"/>
            <a:ext cx="7885587" cy="504532"/>
          </a:xfrm>
        </p:spPr>
        <p:txBody>
          <a:bodyPr>
            <a:normAutofit fontScale="90000"/>
          </a:bodyPr>
          <a:lstStyle/>
          <a:p>
            <a:r>
              <a:rPr lang="en-US" dirty="0">
                <a:solidFill>
                  <a:schemeClr val="bg1"/>
                </a:solidFill>
              </a:rPr>
              <a:t>Advancing LGBTQ+ Justice and Gender Advocacy </a:t>
            </a:r>
          </a:p>
        </p:txBody>
      </p:sp>
      <p:sp>
        <p:nvSpPr>
          <p:cNvPr id="16" name="Content Placeholder 15">
            <a:extLst>
              <a:ext uri="{FF2B5EF4-FFF2-40B4-BE49-F238E27FC236}">
                <a16:creationId xmlns:a16="http://schemas.microsoft.com/office/drawing/2014/main" id="{AFC608CB-74A9-5249-AB71-C70EFF668901}"/>
              </a:ext>
            </a:extLst>
          </p:cNvPr>
          <p:cNvSpPr>
            <a:spLocks noGrp="1"/>
          </p:cNvSpPr>
          <p:nvPr>
            <p:ph idx="1"/>
          </p:nvPr>
        </p:nvSpPr>
        <p:spPr>
          <a:xfrm>
            <a:off x="638132" y="2586507"/>
            <a:ext cx="8339613" cy="2290293"/>
          </a:xfrm>
        </p:spPr>
        <p:txBody>
          <a:bodyPr numCol="2"/>
          <a:lstStyle/>
          <a:p>
            <a:r>
              <a:rPr lang="en-US" dirty="0">
                <a:solidFill>
                  <a:schemeClr val="bg1"/>
                </a:solidFill>
              </a:rPr>
              <a:t>Salina Joiner, CA</a:t>
            </a:r>
          </a:p>
          <a:p>
            <a:r>
              <a:rPr lang="en-US" dirty="0">
                <a:solidFill>
                  <a:schemeClr val="bg1"/>
                </a:solidFill>
              </a:rPr>
              <a:t>Sara Fitouri, CO</a:t>
            </a:r>
          </a:p>
          <a:p>
            <a:r>
              <a:rPr lang="en-US" dirty="0">
                <a:solidFill>
                  <a:schemeClr val="bg1"/>
                </a:solidFill>
              </a:rPr>
              <a:t>Michelle Couture, NY</a:t>
            </a:r>
          </a:p>
          <a:p>
            <a:r>
              <a:rPr lang="en-US" dirty="0">
                <a:solidFill>
                  <a:schemeClr val="bg1"/>
                </a:solidFill>
              </a:rPr>
              <a:t>Barb Whitman, UT</a:t>
            </a:r>
          </a:p>
          <a:p>
            <a:r>
              <a:rPr lang="en-US" dirty="0">
                <a:solidFill>
                  <a:schemeClr val="bg1"/>
                </a:solidFill>
              </a:rPr>
              <a:t>Anthony Brisson, NEA</a:t>
            </a:r>
          </a:p>
        </p:txBody>
      </p:sp>
    </p:spTree>
    <p:extLst>
      <p:ext uri="{BB962C8B-B14F-4D97-AF65-F5344CB8AC3E}">
        <p14:creationId xmlns:p14="http://schemas.microsoft.com/office/powerpoint/2010/main" val="2312587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2A9F0487-692D-184A-8C64-EFCE9D1FA95D}"/>
              </a:ext>
            </a:extLst>
          </p:cNvPr>
          <p:cNvSpPr>
            <a:spLocks noGrp="1"/>
          </p:cNvSpPr>
          <p:nvPr>
            <p:ph type="title"/>
          </p:nvPr>
        </p:nvSpPr>
        <p:spPr>
          <a:xfrm>
            <a:off x="653653" y="1863622"/>
            <a:ext cx="8113829" cy="3108428"/>
          </a:xfrm>
        </p:spPr>
        <p:txBody>
          <a:bodyPr>
            <a:normAutofit fontScale="90000"/>
          </a:bodyPr>
          <a:lstStyle/>
          <a:p>
            <a:r>
              <a:rPr lang="en-US" sz="2700" b="1" dirty="0"/>
              <a:t>Land Acknowledgement</a:t>
            </a:r>
            <a:br>
              <a:rPr lang="en-US" b="1" i="1" dirty="0"/>
            </a:br>
            <a:r>
              <a:rPr lang="en-US" sz="2100" dirty="0"/>
              <a:t>We begin by acknowledging that we meet on the traditional lands served by the Miccosukee, Seminole, and </a:t>
            </a:r>
            <a:r>
              <a:rPr lang="en-US" sz="2100" dirty="0" err="1"/>
              <a:t>Mascogo</a:t>
            </a:r>
            <a:r>
              <a:rPr lang="en-US" sz="2100" dirty="0"/>
              <a:t> Peoples.  We honor America’s First Peoples and all elders—past, present, and emerging—, and we are called on to learn and share what we learn about the tribal history, culture and contributions that have been suppressed in telling the story of America.</a:t>
            </a:r>
            <a:br>
              <a:rPr lang="en-US" sz="2100" dirty="0"/>
            </a:br>
            <a:r>
              <a:rPr lang="en-US" sz="2100" dirty="0"/>
              <a:t> </a:t>
            </a:r>
            <a:br>
              <a:rPr lang="en-US" sz="2100" dirty="0"/>
            </a:br>
            <a:r>
              <a:rPr lang="en-US" sz="2100" dirty="0"/>
              <a:t>Please visit this website </a:t>
            </a:r>
            <a:r>
              <a:rPr lang="en-US" sz="2100" u="sng" dirty="0">
                <a:hlinkClick r:id="rId3"/>
              </a:rPr>
              <a:t>https://native-land.ca/</a:t>
            </a:r>
            <a:r>
              <a:rPr lang="en-US" sz="2100" dirty="0"/>
              <a:t> to find your native land. </a:t>
            </a:r>
            <a:br>
              <a:rPr lang="en-US" sz="2100" dirty="0"/>
            </a:br>
            <a:r>
              <a:rPr lang="en-US" sz="2100" dirty="0"/>
              <a:t> </a:t>
            </a:r>
            <a:br>
              <a:rPr lang="en-US" sz="2100" dirty="0"/>
            </a:br>
            <a:r>
              <a:rPr lang="en-US" sz="2100" dirty="0"/>
              <a:t>Please visit this mobile device application </a:t>
            </a:r>
            <a:r>
              <a:rPr lang="en-US" sz="2100" u="sng" dirty="0">
                <a:hlinkClick r:id="rId4"/>
              </a:rPr>
              <a:t>https://native-land.ca/mobile-app/</a:t>
            </a:r>
            <a:r>
              <a:rPr lang="en-US" sz="2100" dirty="0"/>
              <a:t> to find your native land.</a:t>
            </a:r>
          </a:p>
        </p:txBody>
      </p:sp>
    </p:spTree>
    <p:extLst>
      <p:ext uri="{BB962C8B-B14F-4D97-AF65-F5344CB8AC3E}">
        <p14:creationId xmlns:p14="http://schemas.microsoft.com/office/powerpoint/2010/main" val="787109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B56E54-A2AA-E04E-AAD3-8BD7D4FAE904}"/>
              </a:ext>
            </a:extLst>
          </p:cNvPr>
          <p:cNvSpPr txBox="1"/>
          <p:nvPr/>
        </p:nvSpPr>
        <p:spPr>
          <a:xfrm>
            <a:off x="2256906" y="1306137"/>
            <a:ext cx="184731" cy="253916"/>
          </a:xfrm>
          <a:prstGeom prst="rect">
            <a:avLst/>
          </a:prstGeom>
          <a:noFill/>
        </p:spPr>
        <p:txBody>
          <a:bodyPr wrap="none" rtlCol="0">
            <a:spAutoFit/>
          </a:bodyPr>
          <a:lstStyle/>
          <a:p>
            <a:endParaRPr lang="en-US" sz="1050" dirty="0"/>
          </a:p>
        </p:txBody>
      </p:sp>
      <p:sp>
        <p:nvSpPr>
          <p:cNvPr id="4" name="TextBox 3">
            <a:extLst>
              <a:ext uri="{FF2B5EF4-FFF2-40B4-BE49-F238E27FC236}">
                <a16:creationId xmlns:a16="http://schemas.microsoft.com/office/drawing/2014/main" id="{D501DF9D-DC9A-3B4A-9EEA-3BE748B1EA9E}"/>
              </a:ext>
            </a:extLst>
          </p:cNvPr>
          <p:cNvSpPr txBox="1"/>
          <p:nvPr/>
        </p:nvSpPr>
        <p:spPr>
          <a:xfrm>
            <a:off x="6745779" y="1293668"/>
            <a:ext cx="184731" cy="253916"/>
          </a:xfrm>
          <a:prstGeom prst="rect">
            <a:avLst/>
          </a:prstGeom>
          <a:noFill/>
        </p:spPr>
        <p:txBody>
          <a:bodyPr wrap="none" rtlCol="0">
            <a:spAutoFit/>
          </a:bodyPr>
          <a:lstStyle/>
          <a:p>
            <a:endParaRPr lang="en-US" sz="1050" dirty="0"/>
          </a:p>
        </p:txBody>
      </p:sp>
      <p:sp>
        <p:nvSpPr>
          <p:cNvPr id="12" name="Title 9">
            <a:extLst>
              <a:ext uri="{FF2B5EF4-FFF2-40B4-BE49-F238E27FC236}">
                <a16:creationId xmlns:a16="http://schemas.microsoft.com/office/drawing/2014/main" id="{3195DDA8-8ABC-2148-9D96-4BE117D742FB}"/>
              </a:ext>
            </a:extLst>
          </p:cNvPr>
          <p:cNvSpPr txBox="1">
            <a:spLocks/>
          </p:cNvSpPr>
          <p:nvPr/>
        </p:nvSpPr>
        <p:spPr>
          <a:xfrm>
            <a:off x="653653" y="1773386"/>
            <a:ext cx="8113829" cy="3108428"/>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75" b="1" dirty="0"/>
              <a:t>NEA Standards of Conduct </a:t>
            </a:r>
            <a:br>
              <a:rPr lang="en-US" sz="2700" b="1" i="1" dirty="0"/>
            </a:br>
            <a:r>
              <a:rPr lang="en-US" sz="1950" dirty="0"/>
              <a:t>NEA has adopted a Standards of Conduct policy to ensure that all of our gatherings are welcoming to all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harassing or otherwise unacceptable behavior please contact </a:t>
            </a:r>
            <a:r>
              <a:rPr lang="en-US" sz="1950" u="sng" dirty="0">
                <a:hlinkClick r:id="rId2"/>
              </a:rPr>
              <a:t>Christine Sampson-Clark</a:t>
            </a:r>
            <a:r>
              <a:rPr lang="en-US" sz="1950" dirty="0"/>
              <a:t> (</a:t>
            </a:r>
            <a:r>
              <a:rPr lang="en-US" sz="1950" u="sng" dirty="0">
                <a:hlinkClick r:id="rId2"/>
              </a:rPr>
              <a:t>CClark@nea.org</a:t>
            </a:r>
            <a:r>
              <a:rPr lang="en-US" sz="1950" dirty="0"/>
              <a:t>) to report the incident. </a:t>
            </a:r>
            <a:br>
              <a:rPr lang="en-US" sz="1950" dirty="0"/>
            </a:br>
            <a:br>
              <a:rPr lang="en-US" sz="1950" baseline="-25000" dirty="0"/>
            </a:br>
            <a:r>
              <a:rPr lang="en-US" sz="1950" dirty="0"/>
              <a:t>Thank you for your commitment to ensuring a positive event for all.</a:t>
            </a:r>
          </a:p>
        </p:txBody>
      </p:sp>
    </p:spTree>
    <p:extLst>
      <p:ext uri="{BB962C8B-B14F-4D97-AF65-F5344CB8AC3E}">
        <p14:creationId xmlns:p14="http://schemas.microsoft.com/office/powerpoint/2010/main" val="117495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96DDA0AE-28AF-9F4C-B074-CFB967F8049F}"/>
              </a:ext>
            </a:extLst>
          </p:cNvPr>
          <p:cNvSpPr txBox="1">
            <a:spLocks/>
          </p:cNvSpPr>
          <p:nvPr/>
        </p:nvSpPr>
        <p:spPr>
          <a:xfrm>
            <a:off x="653653" y="1773386"/>
            <a:ext cx="8113829" cy="3108428"/>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50" dirty="0"/>
              <a:t>The Conference on Racial and Social Justice is presented by NEA’s Center for Racial and Social Justice. The purpose of the conference is to provide a unique space for educators, students, parents and families, organizers, community members and leaders to unite for the advancement of Justice in Education.</a:t>
            </a:r>
          </a:p>
        </p:txBody>
      </p:sp>
    </p:spTree>
    <p:extLst>
      <p:ext uri="{BB962C8B-B14F-4D97-AF65-F5344CB8AC3E}">
        <p14:creationId xmlns:p14="http://schemas.microsoft.com/office/powerpoint/2010/main" val="3321415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11D03E48-0BE8-BE43-AD8E-ADEE9F3806F4}"/>
              </a:ext>
            </a:extLst>
          </p:cNvPr>
          <p:cNvSpPr txBox="1">
            <a:spLocks/>
          </p:cNvSpPr>
          <p:nvPr/>
        </p:nvSpPr>
        <p:spPr>
          <a:xfrm>
            <a:off x="653653" y="1773386"/>
            <a:ext cx="8113829" cy="3108428"/>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dirty="0"/>
              <a:t>Engage with us and share your </a:t>
            </a:r>
            <a:br>
              <a:rPr lang="en-US" sz="2700" dirty="0"/>
            </a:br>
            <a:r>
              <a:rPr lang="en-US" sz="2700" dirty="0"/>
              <a:t>CRSJ 2023 experience by using </a:t>
            </a:r>
            <a:br>
              <a:rPr lang="en-US" sz="2700" dirty="0"/>
            </a:br>
            <a:br>
              <a:rPr lang="en-US" sz="2700" dirty="0"/>
            </a:br>
            <a:r>
              <a:rPr lang="en-US" sz="2700" dirty="0"/>
              <a:t>#NEACRSJ2023</a:t>
            </a:r>
            <a:br>
              <a:rPr lang="en-US" sz="2700" dirty="0"/>
            </a:br>
            <a:r>
              <a:rPr lang="en-US" sz="2700" dirty="0"/>
              <a:t>@</a:t>
            </a:r>
            <a:r>
              <a:rPr lang="en-US" sz="2700" dirty="0" err="1"/>
              <a:t>NEAToday</a:t>
            </a:r>
            <a:endParaRPr lang="en-US" sz="2700" dirty="0"/>
          </a:p>
        </p:txBody>
      </p:sp>
    </p:spTree>
    <p:extLst>
      <p:ext uri="{BB962C8B-B14F-4D97-AF65-F5344CB8AC3E}">
        <p14:creationId xmlns:p14="http://schemas.microsoft.com/office/powerpoint/2010/main" val="2755384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603531" y="948632"/>
            <a:ext cx="7248681" cy="672709"/>
          </a:xfrm>
          <a:prstGeom prst="rect">
            <a:avLst/>
          </a:prstGeom>
        </p:spPr>
        <p:txBody>
          <a:bodyPr spcFirstLastPara="1" wrap="square" lIns="91425" tIns="45700" rIns="91425" bIns="45700" anchor="ctr" anchorCtr="0">
            <a:normAutofit fontScale="90000"/>
          </a:bodyPr>
          <a:lstStyle/>
          <a:p>
            <a:pPr marL="0" lvl="0" indent="0" rtl="0">
              <a:spcBef>
                <a:spcPts val="0"/>
              </a:spcBef>
              <a:spcAft>
                <a:spcPts val="0"/>
              </a:spcAft>
              <a:buNone/>
            </a:pPr>
            <a:r>
              <a:rPr lang="en-US" dirty="0"/>
              <a:t>Our Time Together</a:t>
            </a:r>
            <a:endParaRPr dirty="0"/>
          </a:p>
        </p:txBody>
      </p:sp>
      <p:sp>
        <p:nvSpPr>
          <p:cNvPr id="175" name="Google Shape;175;g135435d5bc1_0_28"/>
          <p:cNvSpPr txBox="1">
            <a:spLocks noGrp="1"/>
          </p:cNvSpPr>
          <p:nvPr>
            <p:ph idx="1"/>
          </p:nvPr>
        </p:nvSpPr>
        <p:spPr>
          <a:xfrm>
            <a:off x="1" y="1523599"/>
            <a:ext cx="5329082" cy="4055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dirty="0">
                <a:solidFill>
                  <a:srgbClr val="1CADE4"/>
                </a:solidFill>
              </a:rPr>
              <a:t>                 </a:t>
            </a:r>
            <a:r>
              <a:rPr lang="en-US" b="1" dirty="0">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2400" dirty="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2400" dirty="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2400" dirty="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2400" dirty="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2400" dirty="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dirty="0">
                <a:solidFill>
                  <a:schemeClr val="tx1"/>
                </a:solidFill>
              </a:rPr>
              <a:t> </a:t>
            </a:r>
            <a:endParaRPr sz="2100" dirty="0">
              <a:solidFill>
                <a:schemeClr val="tx1"/>
              </a:solidFill>
            </a:endParaRPr>
          </a:p>
          <a:p>
            <a:pPr marL="0" lvl="0" indent="0" algn="l" rtl="0">
              <a:spcBef>
                <a:spcPts val="640"/>
              </a:spcBef>
              <a:spcAft>
                <a:spcPts val="0"/>
              </a:spcAft>
              <a:buNone/>
            </a:pPr>
            <a:endParaRPr dirty="0"/>
          </a:p>
        </p:txBody>
      </p:sp>
      <p:pic>
        <p:nvPicPr>
          <p:cNvPr id="176" name="Google Shape;176;g135435d5bc1_0_28"/>
          <p:cNvPicPr preferRelativeResize="0"/>
          <p:nvPr/>
        </p:nvPicPr>
        <p:blipFill rotWithShape="1">
          <a:blip r:embed="rId3">
            <a:alphaModFix/>
          </a:blip>
          <a:srcRect l="26324" t="700" r="13888" b="700"/>
          <a:stretch/>
        </p:blipFill>
        <p:spPr>
          <a:xfrm>
            <a:off x="5329083" y="1744961"/>
            <a:ext cx="3737513" cy="37109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47660" y="1063820"/>
            <a:ext cx="7248681" cy="672709"/>
          </a:xfrm>
          <a:prstGeom prst="rect">
            <a:avLst/>
          </a:prstGeom>
        </p:spPr>
        <p:txBody>
          <a:bodyPr spcFirstLastPara="1" wrap="square" lIns="91425" tIns="45700" rIns="91425" bIns="45700" anchor="ctr" anchorCtr="0">
            <a:noAutofit/>
          </a:bodyPr>
          <a:lstStyle/>
          <a:p>
            <a:pPr>
              <a:buSzPts val="990"/>
            </a:pPr>
            <a:r>
              <a:rPr lang="en-US" dirty="0">
                <a:solidFill>
                  <a:srgbClr val="404040"/>
                </a:solidFill>
              </a:rPr>
              <a:t>Community Agreements </a:t>
            </a:r>
            <a:endParaRPr dirty="0">
              <a:solidFill>
                <a:srgbClr val="404040"/>
              </a:solidFill>
            </a:endParaRPr>
          </a:p>
        </p:txBody>
      </p:sp>
      <p:sp>
        <p:nvSpPr>
          <p:cNvPr id="191" name="Google Shape;191;g1353501599d_0_66"/>
          <p:cNvSpPr txBox="1">
            <a:spLocks noGrp="1"/>
          </p:cNvSpPr>
          <p:nvPr>
            <p:ph idx="1"/>
          </p:nvPr>
        </p:nvSpPr>
        <p:spPr>
          <a:xfrm>
            <a:off x="1478602" y="1736529"/>
            <a:ext cx="7248681" cy="32558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Awareness and Self-Knowledge</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Listen for Understanding</a:t>
            </a:r>
          </a:p>
          <a:p>
            <a:pPr marL="457200" lvl="0" indent="-381000" algn="l" rtl="0">
              <a:lnSpc>
                <a:spcPct val="115000"/>
              </a:lnSpc>
              <a:spcBef>
                <a:spcPts val="0"/>
              </a:spcBef>
              <a:spcAft>
                <a:spcPts val="0"/>
              </a:spcAft>
              <a:buClr>
                <a:schemeClr val="dk1"/>
              </a:buClr>
              <a:buSzPts val="2400"/>
              <a:buChar char="•"/>
            </a:pPr>
            <a:r>
              <a:rPr lang="en-US" sz="2300" dirty="0">
                <a:solidFill>
                  <a:schemeClr val="dk1"/>
                </a:solidFill>
                <a:latin typeface="Calibri" panose="020F0502020204030204" pitchFamily="34" charset="0"/>
                <a:ea typeface="Arial"/>
                <a:cs typeface="Calibri" panose="020F0502020204030204" pitchFamily="34" charset="0"/>
                <a:sym typeface="Arial"/>
              </a:rPr>
              <a:t>Be  Gracious</a:t>
            </a:r>
            <a:r>
              <a:rPr lang="en-US" sz="2400" dirty="0">
                <a:solidFill>
                  <a:schemeClr val="dk1"/>
                </a:solidFill>
                <a:latin typeface="Calibri" panose="020F0502020204030204" pitchFamily="34" charset="0"/>
                <a:ea typeface="Arial"/>
                <a:cs typeface="Calibri" panose="020F0502020204030204" pitchFamily="34" charset="0"/>
                <a:sym typeface="Arial"/>
              </a:rPr>
              <a:t> </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Stay Engaged</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Be Open and Suspend Judgment</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Say “I”- tell your truth</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Seek Discomfort</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Reach for Empathy</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81000" algn="l" rtl="0">
              <a:lnSpc>
                <a:spcPct val="115000"/>
              </a:lnSpc>
              <a:spcBef>
                <a:spcPts val="0"/>
              </a:spcBef>
              <a:spcAft>
                <a:spcPts val="0"/>
              </a:spcAft>
              <a:buClr>
                <a:schemeClr val="dk1"/>
              </a:buClr>
              <a:buSzPts val="2400"/>
              <a:buChar char="•"/>
            </a:pPr>
            <a:r>
              <a:rPr lang="en-US" sz="2400" dirty="0">
                <a:solidFill>
                  <a:schemeClr val="dk1"/>
                </a:solidFill>
                <a:latin typeface="Calibri" panose="020F0502020204030204" pitchFamily="34" charset="0"/>
                <a:ea typeface="Arial"/>
                <a:cs typeface="Calibri" panose="020F0502020204030204" pitchFamily="34" charset="0"/>
                <a:sym typeface="Arial"/>
              </a:rPr>
              <a:t>Expect non- Resolution and non-Closure</a:t>
            </a:r>
            <a:endParaRPr sz="2400" dirty="0">
              <a:solidFill>
                <a:schemeClr val="dk1"/>
              </a:solidFill>
              <a:latin typeface="Calibri" panose="020F0502020204030204" pitchFamily="34" charset="0"/>
              <a:ea typeface="Arial"/>
              <a:cs typeface="Calibri" panose="020F0502020204030204" pitchFamily="34" charset="0"/>
              <a:sym typeface="Arial"/>
            </a:endParaRPr>
          </a:p>
          <a:p>
            <a:pPr marL="0" lvl="0" indent="0" algn="l" rtl="0">
              <a:spcBef>
                <a:spcPts val="1200"/>
              </a:spcBef>
              <a:spcAft>
                <a:spcPts val="0"/>
              </a:spcAft>
              <a:buNone/>
            </a:pPr>
            <a:endParaRPr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612450" y="948540"/>
            <a:ext cx="7248681" cy="672709"/>
          </a:xfrm>
          <a:prstGeom prst="rect">
            <a:avLst/>
          </a:prstGeom>
        </p:spPr>
        <p:txBody>
          <a:bodyPr spcFirstLastPara="1" wrap="square" lIns="91425" tIns="45700" rIns="91425" bIns="45700" anchor="ctr" anchorCtr="0">
            <a:normAutofit fontScale="90000"/>
          </a:bodyPr>
          <a:lstStyle/>
          <a:p>
            <a:pPr marL="0" lvl="0" indent="0" rtl="0">
              <a:spcBef>
                <a:spcPts val="0"/>
              </a:spcBef>
              <a:spcAft>
                <a:spcPts val="0"/>
              </a:spcAft>
              <a:buNone/>
            </a:pPr>
            <a:r>
              <a:rPr lang="en-US" dirty="0"/>
              <a:t>Why we are here!</a:t>
            </a:r>
            <a:endParaRPr dirty="0"/>
          </a:p>
        </p:txBody>
      </p:sp>
      <p:sp>
        <p:nvSpPr>
          <p:cNvPr id="113" name="Google Shape;113;g136e0e83276_0_2"/>
          <p:cNvSpPr txBox="1">
            <a:spLocks noGrp="1"/>
          </p:cNvSpPr>
          <p:nvPr>
            <p:ph idx="1"/>
          </p:nvPr>
        </p:nvSpPr>
        <p:spPr>
          <a:xfrm>
            <a:off x="731351" y="1621249"/>
            <a:ext cx="7248681" cy="2311654"/>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000" dirty="0">
                <a:solidFill>
                  <a:schemeClr val="dk1"/>
                </a:solidFill>
              </a:rPr>
              <a:t>LGBTQ youth are more than four times as likely to attempt suicide than their peers.</a:t>
            </a:r>
            <a:endParaRPr sz="1100" dirty="0">
              <a:solidFill>
                <a:schemeClr val="dk1"/>
              </a:solidFill>
            </a:endParaRPr>
          </a:p>
          <a:p>
            <a:pPr indent="-387350">
              <a:buClr>
                <a:schemeClr val="dk1"/>
              </a:buClr>
              <a:buSzPts val="2500"/>
              <a:buFont typeface="Calibri"/>
              <a:buChar char="•"/>
            </a:pPr>
            <a:r>
              <a:rPr lang="en-US" sz="2000" dirty="0">
                <a:solidFill>
                  <a:schemeClr val="dk1"/>
                </a:solidFill>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r>
              <a:rPr lang="en-US" sz="2000" dirty="0">
                <a:solidFill>
                  <a:schemeClr val="dk1"/>
                </a:solidFill>
              </a:rPr>
              <a:t>NEA RA Support and Part of NEA Mission and Vision</a:t>
            </a:r>
          </a:p>
          <a:p>
            <a:pPr marL="0" lvl="0" indent="0" algn="l" rtl="0">
              <a:spcBef>
                <a:spcPts val="640"/>
              </a:spcBef>
              <a:spcAft>
                <a:spcPts val="0"/>
              </a:spcAft>
              <a:buNone/>
            </a:pPr>
            <a:endParaRPr sz="2800" dirty="0">
              <a:solidFill>
                <a:schemeClr val="dk1"/>
              </a:solidFill>
              <a:highlight>
                <a:srgbClr val="FFFFFF"/>
              </a:highlight>
            </a:endParaRPr>
          </a:p>
          <a:p>
            <a:pPr marL="0" indent="0">
              <a:buNone/>
            </a:pPr>
            <a:endParaRPr lang="en-US" sz="2800" dirty="0">
              <a:solidFill>
                <a:schemeClr val="dk1"/>
              </a:solidFill>
              <a:highlight>
                <a:srgbClr val="FFFFFF"/>
              </a:highlight>
            </a:endParaRPr>
          </a:p>
        </p:txBody>
      </p:sp>
      <p:sp>
        <p:nvSpPr>
          <p:cNvPr id="114" name="Google Shape;114;g136e0e83276_0_2"/>
          <p:cNvSpPr txBox="1"/>
          <p:nvPr/>
        </p:nvSpPr>
        <p:spPr>
          <a:xfrm>
            <a:off x="1396179" y="4675579"/>
            <a:ext cx="7521677"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[1] Human Rights Campaign Foundation. (2017, July). Mental health and the LGBTQ community. https://suicidepreventionlifeline.org/wp-content/uploads/2017/07/LGBTQ_MentalHealth_OnePager.pdf</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US" sz="1200" dirty="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chemeClr val="tx1"/>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dirty="0">
              <a:solidFill>
                <a:schemeClr val="tx1"/>
              </a:solidFill>
            </a:endParaRPr>
          </a:p>
        </p:txBody>
      </p:sp>
      <p:sp>
        <p:nvSpPr>
          <p:cNvPr id="120" name="Google Shape;120;g13ce6eadda9_2_1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rtl="0">
              <a:spcBef>
                <a:spcPts val="0"/>
              </a:spcBef>
              <a:spcAft>
                <a:spcPts val="0"/>
              </a:spcAft>
              <a:buClr>
                <a:schemeClr val="dk2"/>
              </a:buClr>
              <a:buSzPts val="3800"/>
              <a:buFont typeface="Calibri"/>
              <a:buNone/>
            </a:pPr>
            <a:r>
              <a:rPr lang="en-US" sz="3300" dirty="0">
                <a:latin typeface="Calibri" panose="020F0502020204030204" pitchFamily="34" charset="0"/>
                <a:ea typeface="Libre Franklin"/>
                <a:cs typeface="Calibri" panose="020F0502020204030204" pitchFamily="34" charset="0"/>
                <a:sym typeface="Libre Franklin"/>
              </a:rPr>
              <a:t>The Words of Our Members</a:t>
            </a:r>
            <a:endParaRPr sz="3500" dirty="0">
              <a:latin typeface="Calibri" panose="020F0502020204030204" pitchFamily="34" charset="0"/>
              <a:cs typeface="Calibri" panose="020F0502020204030204" pitchFamily="34" charset="0"/>
            </a:endParaRPr>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10</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23124" y="1484270"/>
            <a:ext cx="2281443" cy="4055900"/>
          </a:xfrm>
          <a:prstGeom prst="rect">
            <a:avLst/>
          </a:prstGeom>
          <a:noFill/>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Adopted by the 2022 NEA Representative Assembly </a:t>
            </a:r>
          </a:p>
          <a:p>
            <a:pPr marL="25400" indent="0">
              <a:buNone/>
            </a:pPr>
            <a:r>
              <a:rPr lang="en-US" sz="4000" b="1"/>
              <a:t>NBI 32</a:t>
            </a:r>
          </a:p>
          <a:p>
            <a:pPr marL="25400" indent="0">
              <a:buNone/>
            </a:pPr>
            <a:r>
              <a:rPr lang="en-US" sz="2800" i="1"/>
              <a:t>Training on Trans Gender Advocacy Issues for Affiliate Staff</a:t>
            </a:r>
          </a:p>
          <a:p>
            <a:pPr marL="25400" indent="0">
              <a:buNone/>
            </a:pPr>
            <a:r>
              <a:rPr lang="en-US" sz="4000" b="1"/>
              <a:t>NEA Online Toolkit – LGBTQ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extLst>
      <p:ext uri="{BB962C8B-B14F-4D97-AF65-F5344CB8AC3E}">
        <p14:creationId xmlns:p14="http://schemas.microsoft.com/office/powerpoint/2010/main" val="293233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dirty="0"/>
              <a:t>Facilitator</a:t>
            </a:r>
            <a:endParaRPr dirty="0"/>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0" y="1642654"/>
            <a:ext cx="9150485" cy="38151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47660" y="969945"/>
            <a:ext cx="7248681" cy="672709"/>
          </a:xfrm>
        </p:spPr>
        <p:txBody>
          <a:bodyPr/>
          <a:lstStyle/>
          <a:p>
            <a:r>
              <a:rPr lang="en-US" dirty="0"/>
              <a:t>Building Beyond the Umbrella</a:t>
            </a:r>
          </a:p>
        </p:txBody>
      </p:sp>
      <p:sp>
        <p:nvSpPr>
          <p:cNvPr id="3" name="Text Placeholder 2"/>
          <p:cNvSpPr>
            <a:spLocks noGrp="1"/>
          </p:cNvSpPr>
          <p:nvPr>
            <p:ph idx="1"/>
          </p:nvPr>
        </p:nvSpPr>
        <p:spPr>
          <a:xfrm>
            <a:off x="947660" y="2363070"/>
            <a:ext cx="6868985" cy="2852276"/>
          </a:xfrm>
        </p:spPr>
        <p:txBody>
          <a:bodyPr/>
          <a:lstStyle/>
          <a:p>
            <a:pPr marL="25400" indent="0" algn="ctr">
              <a:buNone/>
            </a:pPr>
            <a:r>
              <a:rPr lang="en-US" sz="3600" b="1" dirty="0">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659" y="1035245"/>
            <a:ext cx="7248681" cy="672709"/>
          </a:xfrm>
        </p:spPr>
        <p:txBody>
          <a:bodyPr>
            <a:normAutofit fontScale="90000"/>
          </a:bodyPr>
          <a:lstStyle/>
          <a:p>
            <a:r>
              <a:rPr lang="en-US" dirty="0"/>
              <a:t>Building Beyond the Umbrella</a:t>
            </a:r>
          </a:p>
        </p:txBody>
      </p:sp>
      <p:sp>
        <p:nvSpPr>
          <p:cNvPr id="31" name="Content Placeholder 2"/>
          <p:cNvSpPr txBox="1">
            <a:spLocks/>
          </p:cNvSpPr>
          <p:nvPr/>
        </p:nvSpPr>
        <p:spPr>
          <a:xfrm>
            <a:off x="668595" y="1859537"/>
            <a:ext cx="5926760" cy="3626864"/>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dirty="0">
                <a:solidFill>
                  <a:schemeClr val="tx1"/>
                </a:solidFill>
              </a:rPr>
              <a:t>Solidarity</a:t>
            </a:r>
          </a:p>
          <a:p>
            <a:pPr marL="25400" indent="0">
              <a:buNone/>
            </a:pPr>
            <a:r>
              <a:rPr lang="en-US" sz="4200" dirty="0">
                <a:solidFill>
                  <a:schemeClr val="tx1"/>
                </a:solidFill>
              </a:rPr>
              <a:t>sol / </a:t>
            </a:r>
            <a:r>
              <a:rPr lang="en-US" sz="4200" dirty="0" err="1">
                <a:solidFill>
                  <a:schemeClr val="tx1"/>
                </a:solidFill>
              </a:rPr>
              <a:t>i</a:t>
            </a:r>
            <a:r>
              <a:rPr lang="en-US" sz="4200" dirty="0">
                <a:solidFill>
                  <a:schemeClr val="tx1"/>
                </a:solidFill>
              </a:rPr>
              <a:t> / </a:t>
            </a:r>
            <a:r>
              <a:rPr lang="en-US" sz="4200" dirty="0" err="1">
                <a:solidFill>
                  <a:schemeClr val="tx1"/>
                </a:solidFill>
              </a:rPr>
              <a:t>dar</a:t>
            </a:r>
            <a:r>
              <a:rPr lang="en-US" sz="4200" dirty="0">
                <a:solidFill>
                  <a:schemeClr val="tx1"/>
                </a:solidFill>
              </a:rPr>
              <a:t> / </a:t>
            </a:r>
            <a:r>
              <a:rPr lang="en-US" sz="4200" dirty="0" err="1">
                <a:solidFill>
                  <a:schemeClr val="tx1"/>
                </a:solidFill>
              </a:rPr>
              <a:t>i</a:t>
            </a:r>
            <a:r>
              <a:rPr lang="en-US" sz="4200" dirty="0">
                <a:solidFill>
                  <a:schemeClr val="tx1"/>
                </a:solidFill>
              </a:rPr>
              <a:t> / ty  </a:t>
            </a:r>
          </a:p>
          <a:p>
            <a:pPr marL="25400" indent="0">
              <a:buNone/>
            </a:pPr>
            <a:r>
              <a:rPr lang="en-US" sz="4200" dirty="0">
                <a:solidFill>
                  <a:schemeClr val="tx1"/>
                </a:solidFill>
              </a:rPr>
              <a:t>Noun</a:t>
            </a:r>
          </a:p>
          <a:p>
            <a:pPr marL="482600" lvl="1" indent="0">
              <a:buNone/>
            </a:pPr>
            <a:r>
              <a:rPr lang="en-US" sz="4000" dirty="0">
                <a:solidFill>
                  <a:schemeClr val="tx1"/>
                </a:solidFill>
              </a:rPr>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r>
              <a:rPr lang="en-US" dirty="0">
                <a:solidFill>
                  <a:schemeClr val="dk1"/>
                </a:solidFill>
                <a:latin typeface="Libre Franklin"/>
                <a:ea typeface="Libre Franklin"/>
                <a:cs typeface="Libre Franklin"/>
                <a:sym typeface="Libre Franklin"/>
              </a:rPr>
              <a:t>The Gender Unicorn</a:t>
            </a:r>
            <a:endParaRPr dirty="0">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16</a:t>
            </a:fld>
            <a:endParaRPr sz="1800" b="0" i="0" u="none" strike="noStrike" cap="none">
              <a:solidFill>
                <a:schemeClr val="dk1"/>
              </a:solidFill>
              <a:latin typeface="Calibri"/>
              <a:ea typeface="Calibri"/>
              <a:cs typeface="Calibri"/>
              <a:sym typeface="Calibri"/>
            </a:endParaRPr>
          </a:p>
        </p:txBody>
      </p:sp>
      <p:pic>
        <p:nvPicPr>
          <p:cNvPr id="397" name="Google Shape;397;p64"/>
          <p:cNvPicPr preferRelativeResize="0"/>
          <p:nvPr/>
        </p:nvPicPr>
        <p:blipFill rotWithShape="1">
          <a:blip r:embed="rId3">
            <a:alphaModFix/>
          </a:blip>
          <a:srcRect l="794" r="1"/>
          <a:stretch/>
        </p:blipFill>
        <p:spPr>
          <a:xfrm>
            <a:off x="2072413" y="953729"/>
            <a:ext cx="6745356" cy="521109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rot="10800000" flipV="1">
            <a:off x="5987844" y="1899799"/>
            <a:ext cx="2700109" cy="2849181"/>
          </a:xfrm>
        </p:spPr>
        <p:txBody>
          <a:bodyPr>
            <a:normAutofit fontScale="90000"/>
          </a:bodyPr>
          <a:lstStyle/>
          <a:p>
            <a:pPr algn="l"/>
            <a:r>
              <a:rPr lang="en-US" dirty="0"/>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688259" y="1299894"/>
            <a:ext cx="4721609" cy="4048990"/>
          </a:xfrm>
          <a:prstGeom prst="rect">
            <a:avLst/>
          </a:prstGeom>
        </p:spPr>
      </p:pic>
    </p:spTree>
    <p:extLst>
      <p:ext uri="{BB962C8B-B14F-4D97-AF65-F5344CB8AC3E}">
        <p14:creationId xmlns:p14="http://schemas.microsoft.com/office/powerpoint/2010/main" val="4236823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947659" y="958372"/>
            <a:ext cx="7248681" cy="672709"/>
          </a:xfrm>
        </p:spPr>
        <p:txBody>
          <a:bodyPr>
            <a:normAutofit fontScale="90000"/>
          </a:bodyPr>
          <a:lstStyle/>
          <a:p>
            <a:r>
              <a:rPr lang="en-US" dirty="0"/>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698090" y="2029832"/>
            <a:ext cx="2573222" cy="3394037"/>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70788" y="1979597"/>
            <a:ext cx="5414839"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US" sz="2800" dirty="0"/>
              <a:t>What is clearer to you? </a:t>
            </a:r>
          </a:p>
          <a:p>
            <a:pPr marL="457200" indent="-457200">
              <a:buFont typeface="Arial" panose="020B0604020202020204" pitchFamily="34" charset="0"/>
              <a:buChar char="•"/>
            </a:pPr>
            <a:r>
              <a:rPr lang="en-US" sz="2800" dirty="0"/>
              <a:t>Do you feel you can find yourself here?</a:t>
            </a:r>
          </a:p>
          <a:p>
            <a:pPr marL="457200" indent="-457200">
              <a:buFont typeface="Arial" panose="020B0604020202020204" pitchFamily="34" charset="0"/>
              <a:buChar char="•"/>
            </a:pPr>
            <a:r>
              <a:rPr lang="en-US" sz="2800" dirty="0"/>
              <a:t>Do you feel there is any nuance that may be missing?</a:t>
            </a:r>
          </a:p>
          <a:p>
            <a:pPr marL="457200" indent="-457200">
              <a:buFont typeface="Arial" panose="020B0604020202020204" pitchFamily="34" charset="0"/>
              <a:buChar char="•"/>
            </a:pPr>
            <a:r>
              <a:rPr lang="en-US" sz="2800" dirty="0"/>
              <a:t>How do our current union practices support the nuances we found?</a:t>
            </a:r>
          </a:p>
          <a:p>
            <a:pPr algn="l"/>
            <a:endParaRPr lang="en-US" dirty="0"/>
          </a:p>
        </p:txBody>
      </p:sp>
    </p:spTree>
    <p:extLst>
      <p:ext uri="{BB962C8B-B14F-4D97-AF65-F5344CB8AC3E}">
        <p14:creationId xmlns:p14="http://schemas.microsoft.com/office/powerpoint/2010/main" val="1382051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47660" y="1030719"/>
            <a:ext cx="7248681" cy="672709"/>
          </a:xfrm>
          <a:prstGeom prst="rect">
            <a:avLst/>
          </a:prstGeom>
        </p:spPr>
        <p:txBody>
          <a:bodyPr spcFirstLastPara="1" wrap="square" lIns="91425" tIns="45700" rIns="91425" bIns="45700" anchor="ctr" anchorCtr="0">
            <a:normAutofit fontScale="90000"/>
          </a:bodyPr>
          <a:lstStyle/>
          <a:p>
            <a:pPr marL="0" lvl="0" indent="0" rtl="0">
              <a:spcBef>
                <a:spcPts val="0"/>
              </a:spcBef>
              <a:spcAft>
                <a:spcPts val="0"/>
              </a:spcAft>
              <a:buNone/>
            </a:pPr>
            <a:r>
              <a:rPr lang="en-US" dirty="0"/>
              <a:t>Key Ideas</a:t>
            </a:r>
            <a:endParaRPr dirty="0"/>
          </a:p>
        </p:txBody>
      </p:sp>
      <p:sp>
        <p:nvSpPr>
          <p:cNvPr id="387" name="Google Shape;387;g1353501599d_0_166"/>
          <p:cNvSpPr txBox="1">
            <a:spLocks noGrp="1"/>
          </p:cNvSpPr>
          <p:nvPr>
            <p:ph idx="1"/>
          </p:nvPr>
        </p:nvSpPr>
        <p:spPr>
          <a:xfrm>
            <a:off x="2486471" y="1809136"/>
            <a:ext cx="6184490" cy="3723518"/>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400" dirty="0">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sz="2400" dirty="0">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sz="2400" dirty="0">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sz="2400" dirty="0">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197736" y="1703428"/>
            <a:ext cx="1804327" cy="3602151"/>
          </a:xfrm>
          <a:prstGeom prst="rect">
            <a:avLst/>
          </a:prstGeom>
        </p:spPr>
      </p:pic>
    </p:spTree>
    <p:extLst>
      <p:ext uri="{BB962C8B-B14F-4D97-AF65-F5344CB8AC3E}">
        <p14:creationId xmlns:p14="http://schemas.microsoft.com/office/powerpoint/2010/main" val="933244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a:t>Faciliatator</a:t>
            </a:r>
          </a:p>
        </p:txBody>
      </p:sp>
    </p:spTree>
    <p:extLst>
      <p:ext uri="{BB962C8B-B14F-4D97-AF65-F5344CB8AC3E}">
        <p14:creationId xmlns:p14="http://schemas.microsoft.com/office/powerpoint/2010/main" val="432232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2016" y="2265618"/>
            <a:ext cx="6119966" cy="321792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idx="1"/>
          </p:nvPr>
        </p:nvSpPr>
        <p:spPr>
          <a:xfrm>
            <a:off x="581984" y="1010095"/>
            <a:ext cx="7980031" cy="983627"/>
          </a:xfrm>
        </p:spPr>
        <p:txBody>
          <a:bodyPr/>
          <a:lstStyle/>
          <a:p>
            <a:pPr marL="25400" indent="0" algn="ctr">
              <a:buNone/>
            </a:pPr>
            <a:r>
              <a:rPr lang="en-US" dirty="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486" y="933958"/>
            <a:ext cx="7248681" cy="672709"/>
          </a:xfrm>
        </p:spPr>
        <p:txBody>
          <a:bodyPr/>
          <a:lstStyle/>
          <a:p>
            <a:r>
              <a:rPr lang="en-US" dirty="0">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idx="1"/>
          </p:nvPr>
        </p:nvSpPr>
        <p:spPr>
          <a:xfrm>
            <a:off x="3879121" y="1613510"/>
            <a:ext cx="5010689" cy="963263"/>
          </a:xfrm>
        </p:spPr>
        <p:txBody>
          <a:bodyPr/>
          <a:lstStyle/>
          <a:p>
            <a:pPr marL="25400" indent="0" algn="ctr">
              <a:buNone/>
            </a:pPr>
            <a:r>
              <a:rPr lang="en-US" sz="2200" dirty="0"/>
              <a:t>At Your Tables –</a:t>
            </a:r>
          </a:p>
          <a:p>
            <a:pPr>
              <a:buFont typeface="Calibri"/>
              <a:buChar char="-"/>
            </a:pPr>
            <a:r>
              <a:rPr lang="en-US" sz="2200" dirty="0"/>
              <a:t>Take a stack of post-it notes.</a:t>
            </a:r>
          </a:p>
          <a:p>
            <a:pPr marL="25400" indent="0">
              <a:buNone/>
            </a:pPr>
            <a:endParaRPr lang="en-US" dirty="0"/>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138394" y="2143430"/>
            <a:ext cx="3490129" cy="28081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1B6EB4-9F59-6BE9-A1E3-5992F38FA7DA}"/>
              </a:ext>
            </a:extLst>
          </p:cNvPr>
          <p:cNvSpPr txBox="1"/>
          <p:nvPr/>
        </p:nvSpPr>
        <p:spPr>
          <a:xfrm>
            <a:off x="3880724" y="2494751"/>
            <a:ext cx="4414580"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40"/>
              </a:spcBef>
              <a:buFont typeface="Calibri"/>
              <a:buChar char="-"/>
            </a:pPr>
            <a:r>
              <a:rPr lang="en-US" sz="2200" b="1" dirty="0">
                <a:latin typeface="Calibri"/>
                <a:cs typeface="Calibri"/>
              </a:rPr>
              <a:t>3 Minutes-</a:t>
            </a:r>
            <a:r>
              <a:rPr lang="en-US" sz="2200" dirty="0">
                <a:latin typeface="Calibri"/>
                <a:cs typeface="Calibri"/>
              </a:rPr>
              <a:t> On your own, brainstorm possible issues that LGBTQ+ members face in their work or union life. Write one issue per post-it </a:t>
            </a:r>
            <a:endParaRPr lang="en-US" dirty="0"/>
          </a:p>
        </p:txBody>
      </p:sp>
      <p:sp>
        <p:nvSpPr>
          <p:cNvPr id="5" name="TextBox 4">
            <a:extLst>
              <a:ext uri="{FF2B5EF4-FFF2-40B4-BE49-F238E27FC236}">
                <a16:creationId xmlns:a16="http://schemas.microsoft.com/office/drawing/2014/main" id="{40B8E19B-8062-3C33-244C-63606B40B155}"/>
              </a:ext>
            </a:extLst>
          </p:cNvPr>
          <p:cNvSpPr txBox="1"/>
          <p:nvPr/>
        </p:nvSpPr>
        <p:spPr>
          <a:xfrm>
            <a:off x="3884147" y="4397468"/>
            <a:ext cx="441458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40"/>
              </a:spcBef>
              <a:buFont typeface="Calibri"/>
              <a:buChar char="-"/>
            </a:pPr>
            <a:r>
              <a:rPr lang="en-US" sz="2200" b="1" dirty="0">
                <a:latin typeface="Calibri"/>
                <a:cs typeface="Calibri"/>
              </a:rPr>
              <a:t>5 Minutes</a:t>
            </a:r>
            <a:r>
              <a:rPr lang="en-US" sz="2200" dirty="0">
                <a:latin typeface="Calibri"/>
                <a:cs typeface="Calibri"/>
              </a:rPr>
              <a:t> – On the wall poster, as a table, sort the issues into categories/themes. </a:t>
            </a:r>
            <a:endParaRPr lang="en-US"/>
          </a:p>
        </p:txBody>
      </p:sp>
      <p:sp>
        <p:nvSpPr>
          <p:cNvPr id="7" name="TextBox 6">
            <a:extLst>
              <a:ext uri="{FF2B5EF4-FFF2-40B4-BE49-F238E27FC236}">
                <a16:creationId xmlns:a16="http://schemas.microsoft.com/office/drawing/2014/main" id="{539BB4B2-ABBE-A54D-1106-24EAC3F60210}"/>
              </a:ext>
            </a:extLst>
          </p:cNvPr>
          <p:cNvSpPr txBox="1"/>
          <p:nvPr/>
        </p:nvSpPr>
        <p:spPr>
          <a:xfrm>
            <a:off x="3880725" y="5602068"/>
            <a:ext cx="432218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40"/>
              </a:spcBef>
              <a:buFont typeface="Calibri"/>
              <a:buChar char="-"/>
            </a:pPr>
            <a:r>
              <a:rPr lang="en-US" sz="2200" b="1" dirty="0">
                <a:latin typeface="Calibri"/>
                <a:cs typeface="Calibri"/>
              </a:rPr>
              <a:t>5 Minutes</a:t>
            </a:r>
            <a:r>
              <a:rPr lang="en-US" sz="2200" dirty="0">
                <a:latin typeface="Calibri"/>
                <a:cs typeface="Calibri"/>
              </a:rPr>
              <a:t> – Share out</a:t>
            </a:r>
          </a:p>
          <a:p>
            <a:endParaRPr lang="en-US" dirty="0"/>
          </a:p>
          <a:p>
            <a:pPr algn="l"/>
            <a:endParaRPr lang="en-US" dirty="0"/>
          </a:p>
        </p:txBody>
      </p:sp>
    </p:spTree>
    <p:extLst>
      <p:ext uri="{BB962C8B-B14F-4D97-AF65-F5344CB8AC3E}">
        <p14:creationId xmlns:p14="http://schemas.microsoft.com/office/powerpoint/2010/main" val="57904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a:xfrm>
            <a:off x="1065647" y="948539"/>
            <a:ext cx="7248681" cy="672709"/>
          </a:xfrm>
        </p:spPr>
        <p:txBody>
          <a:bodyPr/>
          <a:lstStyle/>
          <a:p>
            <a:r>
              <a:rPr lang="en-US" dirty="0"/>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idx="1"/>
          </p:nvPr>
        </p:nvSpPr>
        <p:spPr>
          <a:xfrm>
            <a:off x="4218037" y="1483597"/>
            <a:ext cx="4601498" cy="4288213"/>
          </a:xfrm>
        </p:spPr>
        <p:txBody>
          <a:bodyPr/>
          <a:lstStyle/>
          <a:p>
            <a:pPr marL="25400" indent="0">
              <a:buNone/>
            </a:pPr>
            <a:endParaRPr lang="en-US" sz="4400" dirty="0"/>
          </a:p>
          <a:p>
            <a:r>
              <a:rPr lang="en-US" sz="3600" dirty="0"/>
              <a:t>What did you see that was common?</a:t>
            </a:r>
          </a:p>
          <a:p>
            <a:r>
              <a:rPr lang="en-US" sz="3600" dirty="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507141" y="1858297"/>
            <a:ext cx="3218768" cy="3358714"/>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839505" y="948539"/>
            <a:ext cx="7248681" cy="672709"/>
          </a:xfrm>
        </p:spPr>
        <p:txBody>
          <a:bodyPr spcFirstLastPara="1" wrap="square" lIns="91425" tIns="45700" rIns="91425" bIns="45700" anchor="ctr" anchorCtr="0">
            <a:normAutofit/>
          </a:bodyPr>
          <a:lstStyle/>
          <a:p>
            <a:pPr marL="0" lvl="0" indent="0" rtl="0">
              <a:lnSpc>
                <a:spcPct val="90000"/>
              </a:lnSpc>
              <a:spcBef>
                <a:spcPts val="0"/>
              </a:spcBef>
              <a:spcAft>
                <a:spcPts val="0"/>
              </a:spcAft>
              <a:buNone/>
            </a:pPr>
            <a:r>
              <a:rPr lang="en-US" sz="4000" dirty="0"/>
              <a:t>PROBLEM vs. ISSUE</a:t>
            </a:r>
          </a:p>
        </p:txBody>
      </p:sp>
      <p:sp>
        <p:nvSpPr>
          <p:cNvPr id="948" name="Google Shape;948;g1468bb3220c_0_112"/>
          <p:cNvSpPr>
            <a:spLocks noGrp="1"/>
          </p:cNvSpPr>
          <p:nvPr>
            <p:ph idx="1"/>
          </p:nvPr>
        </p:nvSpPr>
        <p:spPr>
          <a:xfrm>
            <a:off x="403123" y="1621248"/>
            <a:ext cx="8229599" cy="4055900"/>
          </a:xfrm>
        </p:spPr>
        <p:txBody>
          <a:bodyPr spcFirstLastPara="1" wrap="square" lIns="91425" tIns="45700" rIns="91425" bIns="45700" anchor="t" anchorCtr="0">
            <a:normAutofit fontScale="92500" lnSpcReduction="20000"/>
          </a:bodyPr>
          <a:lstStyle/>
          <a:p>
            <a:pPr marL="457200" lvl="0" indent="-419100" rtl="0">
              <a:lnSpc>
                <a:spcPct val="90000"/>
              </a:lnSpc>
              <a:spcBef>
                <a:spcPts val="1200"/>
              </a:spcBef>
              <a:spcAft>
                <a:spcPts val="0"/>
              </a:spcAft>
              <a:buClr>
                <a:srgbClr val="404040"/>
              </a:buClr>
              <a:buSzPts val="3000"/>
              <a:buChar char="-"/>
            </a:pPr>
            <a:r>
              <a:rPr lang="en-US" sz="2400" b="1" dirty="0"/>
              <a:t>Campaigns</a:t>
            </a:r>
            <a:r>
              <a:rPr lang="en-US" sz="2400" dirty="0"/>
              <a:t> start with issues that workers have value-based solidarity around.</a:t>
            </a:r>
          </a:p>
          <a:p>
            <a:pPr marL="457200" lvl="0" indent="-419100" rtl="0">
              <a:lnSpc>
                <a:spcPct val="90000"/>
              </a:lnSpc>
              <a:spcBef>
                <a:spcPts val="1200"/>
              </a:spcBef>
              <a:spcAft>
                <a:spcPts val="0"/>
              </a:spcAft>
              <a:buClr>
                <a:srgbClr val="404040"/>
              </a:buClr>
              <a:buSzPts val="3000"/>
              <a:buChar char="-"/>
            </a:pPr>
            <a:endParaRPr lang="en-US" sz="2400" dirty="0"/>
          </a:p>
          <a:p>
            <a:pPr marL="457200" lvl="0" indent="-419100" rtl="0">
              <a:lnSpc>
                <a:spcPct val="90000"/>
              </a:lnSpc>
              <a:spcBef>
                <a:spcPts val="0"/>
              </a:spcBef>
              <a:spcAft>
                <a:spcPts val="0"/>
              </a:spcAft>
              <a:buClr>
                <a:srgbClr val="404040"/>
              </a:buClr>
              <a:buSzPts val="3000"/>
              <a:buChar char="-"/>
            </a:pPr>
            <a:r>
              <a:rPr lang="en-US" sz="2400" dirty="0"/>
              <a:t>An </a:t>
            </a:r>
            <a:r>
              <a:rPr lang="en-US" sz="2400" b="1" i="1" dirty="0"/>
              <a:t>issue</a:t>
            </a:r>
            <a:r>
              <a:rPr lang="en-US" sz="2400" dirty="0"/>
              <a:t> is a slice of a workplace </a:t>
            </a:r>
            <a:r>
              <a:rPr lang="en-US" sz="2400" i="1" dirty="0"/>
              <a:t>problem</a:t>
            </a:r>
            <a:r>
              <a:rPr lang="en-US" sz="2400" dirty="0"/>
              <a:t>.</a:t>
            </a:r>
          </a:p>
          <a:p>
            <a:pPr marL="457200" lvl="0" indent="-419100" rtl="0">
              <a:lnSpc>
                <a:spcPct val="90000"/>
              </a:lnSpc>
              <a:spcBef>
                <a:spcPts val="0"/>
              </a:spcBef>
              <a:spcAft>
                <a:spcPts val="0"/>
              </a:spcAft>
              <a:buClr>
                <a:srgbClr val="404040"/>
              </a:buClr>
              <a:buSzPts val="3000"/>
              <a:buChar char="-"/>
            </a:pPr>
            <a:endParaRPr lang="en-US" sz="2400" dirty="0"/>
          </a:p>
          <a:p>
            <a:pPr marL="457200" lvl="0" indent="-419100" rtl="0">
              <a:lnSpc>
                <a:spcPct val="90000"/>
              </a:lnSpc>
              <a:spcBef>
                <a:spcPts val="0"/>
              </a:spcBef>
              <a:spcAft>
                <a:spcPts val="0"/>
              </a:spcAft>
              <a:buClr>
                <a:srgbClr val="404040"/>
              </a:buClr>
              <a:buSzPts val="3000"/>
              <a:buChar char="-"/>
            </a:pPr>
            <a:r>
              <a:rPr lang="en-US" sz="2400" dirty="0"/>
              <a:t>Often a </a:t>
            </a:r>
            <a:r>
              <a:rPr lang="en-US" sz="2400" b="1" i="1" dirty="0"/>
              <a:t>problem</a:t>
            </a:r>
            <a:r>
              <a:rPr lang="en-US" sz="2400" b="1" dirty="0"/>
              <a:t> can have different </a:t>
            </a:r>
            <a:r>
              <a:rPr lang="en-US" sz="2400" b="1" i="1" dirty="0"/>
              <a:t>issues</a:t>
            </a:r>
            <a:r>
              <a:rPr lang="en-US" sz="2400" dirty="0"/>
              <a:t> depending on the perspective of the people we are working with.</a:t>
            </a:r>
          </a:p>
          <a:p>
            <a:pPr marL="457200" lvl="0" indent="-419100" rtl="0">
              <a:lnSpc>
                <a:spcPct val="90000"/>
              </a:lnSpc>
              <a:spcBef>
                <a:spcPts val="0"/>
              </a:spcBef>
              <a:spcAft>
                <a:spcPts val="0"/>
              </a:spcAft>
              <a:buClr>
                <a:srgbClr val="404040"/>
              </a:buClr>
              <a:buSzPts val="3000"/>
              <a:buChar char="-"/>
            </a:pPr>
            <a:endParaRPr lang="en-US" sz="2400" dirty="0"/>
          </a:p>
          <a:p>
            <a:pPr marL="457200" lvl="0" indent="-419100" rtl="0">
              <a:lnSpc>
                <a:spcPct val="90000"/>
              </a:lnSpc>
              <a:spcBef>
                <a:spcPts val="0"/>
              </a:spcBef>
              <a:spcAft>
                <a:spcPts val="0"/>
              </a:spcAft>
              <a:buClr>
                <a:srgbClr val="404040"/>
              </a:buClr>
              <a:buSzPts val="3000"/>
              <a:buChar char="-"/>
            </a:pPr>
            <a:r>
              <a:rPr lang="en-US" sz="2400" dirty="0"/>
              <a:t>It is</a:t>
            </a:r>
            <a:r>
              <a:rPr lang="en-US" sz="2400" b="1" dirty="0"/>
              <a:t> KEY</a:t>
            </a:r>
            <a:r>
              <a:rPr lang="en-US" sz="2400" dirty="0"/>
              <a:t> to get enough input on what the</a:t>
            </a:r>
            <a:r>
              <a:rPr lang="en-US" sz="2400" i="1" dirty="0"/>
              <a:t> issues</a:t>
            </a:r>
            <a:r>
              <a:rPr lang="en-US" sz="2400" dirty="0"/>
              <a:t> are that make up the </a:t>
            </a:r>
            <a:r>
              <a:rPr lang="en-US" sz="2400" i="1" dirty="0"/>
              <a:t>problem</a:t>
            </a:r>
            <a:r>
              <a:rPr lang="en-US" sz="2400" dirty="0"/>
              <a:t> so that YOU do not drive the solution.</a:t>
            </a:r>
          </a:p>
          <a:p>
            <a:pPr marL="457200" lvl="0" indent="-419100" rtl="0">
              <a:lnSpc>
                <a:spcPct val="90000"/>
              </a:lnSpc>
              <a:spcBef>
                <a:spcPts val="0"/>
              </a:spcBef>
              <a:spcAft>
                <a:spcPts val="0"/>
              </a:spcAft>
              <a:buClr>
                <a:srgbClr val="404040"/>
              </a:buClr>
              <a:buSzPts val="3000"/>
              <a:buChar char="-"/>
            </a:pPr>
            <a:endParaRPr lang="en-US" sz="2400" dirty="0"/>
          </a:p>
          <a:p>
            <a:pPr lvl="0" indent="-419100">
              <a:lnSpc>
                <a:spcPct val="90000"/>
              </a:lnSpc>
              <a:spcBef>
                <a:spcPts val="0"/>
              </a:spcBef>
              <a:buClr>
                <a:srgbClr val="404040"/>
              </a:buClr>
              <a:buSzPts val="3000"/>
              <a:buChar char="-"/>
            </a:pPr>
            <a:r>
              <a:rPr lang="en-US" sz="2400" dirty="0"/>
              <a:t>Investigating the issue is necessary but not sufficient – we also need to identify workers’ </a:t>
            </a:r>
            <a:r>
              <a:rPr lang="en-US" sz="2400" b="1" dirty="0"/>
              <a:t>SHARED</a:t>
            </a:r>
            <a:r>
              <a:rPr lang="en-US" sz="2400" dirty="0"/>
              <a:t> values – </a:t>
            </a:r>
            <a:r>
              <a:rPr lang="en-US" sz="2400" b="1" dirty="0"/>
              <a:t>WHY</a:t>
            </a:r>
            <a:r>
              <a:rPr lang="en-US" sz="2400" dirty="0"/>
              <a:t> is this an issue? </a:t>
            </a:r>
            <a:r>
              <a:rPr lang="en-US" sz="2400" b="1" dirty="0"/>
              <a:t>WHY</a:t>
            </a:r>
            <a:r>
              <a:rPr lang="en-US" sz="2400" dirty="0"/>
              <a:t> do you want to fix this? </a:t>
            </a:r>
          </a:p>
          <a:p>
            <a:pPr marL="0" lvl="0" indent="0" rtl="0">
              <a:lnSpc>
                <a:spcPct val="90000"/>
              </a:lnSpc>
              <a:spcBef>
                <a:spcPts val="640"/>
              </a:spcBef>
              <a:spcAft>
                <a:spcPts val="0"/>
              </a:spcAft>
              <a:buNone/>
            </a:pPr>
            <a:endParaRPr lang="en-US" sz="2000" dirty="0"/>
          </a:p>
        </p:txBody>
      </p:sp>
    </p:spTree>
    <p:extLst>
      <p:ext uri="{BB962C8B-B14F-4D97-AF65-F5344CB8AC3E}">
        <p14:creationId xmlns:p14="http://schemas.microsoft.com/office/powerpoint/2010/main" val="1667539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810424" y="810888"/>
            <a:ext cx="7248681" cy="672709"/>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600" dirty="0"/>
              <a:t>PROBLEM   vs.   ISSUE</a:t>
            </a:r>
            <a:endParaRPr sz="3600" dirty="0"/>
          </a:p>
        </p:txBody>
      </p:sp>
      <p:pic>
        <p:nvPicPr>
          <p:cNvPr id="955" name="Google Shape;955;g1468bb3220c_0_193"/>
          <p:cNvPicPr preferRelativeResize="0"/>
          <p:nvPr/>
        </p:nvPicPr>
        <p:blipFill rotWithShape="1">
          <a:blip r:embed="rId3">
            <a:alphaModFix/>
          </a:blip>
          <a:srcRect l="1516" b="-5196"/>
          <a:stretch/>
        </p:blipFill>
        <p:spPr>
          <a:xfrm>
            <a:off x="649651" y="1483597"/>
            <a:ext cx="7844698" cy="3152080"/>
          </a:xfrm>
          <a:prstGeom prst="rect">
            <a:avLst/>
          </a:prstGeom>
          <a:noFill/>
          <a:ln>
            <a:noFill/>
          </a:ln>
        </p:spPr>
      </p:pic>
      <p:sp>
        <p:nvSpPr>
          <p:cNvPr id="2" name="TextBox 1"/>
          <p:cNvSpPr txBox="1"/>
          <p:nvPr/>
        </p:nvSpPr>
        <p:spPr>
          <a:xfrm>
            <a:off x="1525883" y="4635677"/>
            <a:ext cx="7618117" cy="1200329"/>
          </a:xfrm>
          <a:prstGeom prst="rect">
            <a:avLst/>
          </a:prstGeom>
          <a:noFill/>
        </p:spPr>
        <p:txBody>
          <a:bodyPr wrap="square" rtlCol="0">
            <a:spAutoFit/>
          </a:bodyPr>
          <a:lstStyle/>
          <a:p>
            <a:r>
              <a:rPr lang="en-US" sz="2400" dirty="0"/>
              <a:t>Values that build a relatable “why” </a:t>
            </a:r>
          </a:p>
          <a:p>
            <a:r>
              <a:rPr lang="en-US" sz="2400" dirty="0"/>
              <a:t>	Deserve safe and reliable transportation</a:t>
            </a:r>
          </a:p>
          <a:p>
            <a:r>
              <a:rPr lang="en-US" sz="2400" dirty="0"/>
              <a:t>	Access to quality parts</a:t>
            </a:r>
          </a:p>
        </p:txBody>
      </p:sp>
    </p:spTree>
    <p:extLst>
      <p:ext uri="{BB962C8B-B14F-4D97-AF65-F5344CB8AC3E}">
        <p14:creationId xmlns:p14="http://schemas.microsoft.com/office/powerpoint/2010/main" val="1966676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47659" y="928875"/>
            <a:ext cx="7248681" cy="672709"/>
          </a:xfrm>
        </p:spPr>
        <p:txBody>
          <a:bodyPr spcFirstLastPara="1" wrap="square" lIns="91425" tIns="45700" rIns="91425" bIns="45700" anchor="ctr" anchorCtr="0">
            <a:normAutofit/>
          </a:bodyPr>
          <a:lstStyle/>
          <a:p>
            <a:pPr marL="0" lvl="0" indent="0" rtl="0">
              <a:lnSpc>
                <a:spcPct val="90000"/>
              </a:lnSpc>
              <a:spcBef>
                <a:spcPts val="0"/>
              </a:spcBef>
              <a:spcAft>
                <a:spcPts val="0"/>
              </a:spcAft>
              <a:buNone/>
            </a:pPr>
            <a:r>
              <a:rPr lang="en-US" sz="4000" dirty="0"/>
              <a:t>EXAMPLE-</a:t>
            </a:r>
            <a:r>
              <a:rPr lang="en-US" sz="4100" dirty="0"/>
              <a:t> Problem and Issue</a:t>
            </a:r>
          </a:p>
        </p:txBody>
      </p:sp>
      <p:sp>
        <p:nvSpPr>
          <p:cNvPr id="969" name="Google Shape;969;g1468bb3220c_0_206"/>
          <p:cNvSpPr txBox="1">
            <a:spLocks noGrp="1"/>
          </p:cNvSpPr>
          <p:nvPr>
            <p:ph idx="1"/>
          </p:nvPr>
        </p:nvSpPr>
        <p:spPr>
          <a:xfrm>
            <a:off x="353961" y="1533031"/>
            <a:ext cx="9144000" cy="4396094"/>
          </a:xfrm>
        </p:spPr>
        <p:txBody>
          <a:bodyPr spcFirstLastPara="1" wrap="square" lIns="91425" tIns="45700" rIns="91425" bIns="45700" anchor="t" anchorCtr="0">
            <a:normAutofit/>
          </a:bodyPr>
          <a:lstStyle/>
          <a:p>
            <a:pPr marL="0" indent="0">
              <a:lnSpc>
                <a:spcPct val="90000"/>
              </a:lnSpc>
              <a:spcBef>
                <a:spcPts val="800"/>
              </a:spcBef>
              <a:buClr>
                <a:schemeClr val="dk1"/>
              </a:buClr>
              <a:buSzPts val="1100"/>
              <a:buNone/>
            </a:pPr>
            <a:r>
              <a:rPr lang="en-US" sz="2200" dirty="0"/>
              <a:t> </a:t>
            </a:r>
            <a:r>
              <a:rPr lang="en-US" sz="2200" b="1" dirty="0"/>
              <a:t>PROBLEM</a:t>
            </a:r>
            <a:r>
              <a:rPr lang="en-US" sz="2200" dirty="0"/>
              <a:t> -Our school is hostile to LGBTQ+ staff and students</a:t>
            </a:r>
          </a:p>
          <a:p>
            <a:pPr marL="0" indent="0">
              <a:lnSpc>
                <a:spcPct val="90000"/>
              </a:lnSpc>
              <a:spcBef>
                <a:spcPts val="800"/>
              </a:spcBef>
              <a:buClr>
                <a:schemeClr val="dk1"/>
              </a:buClr>
              <a:buSzPts val="1100"/>
              <a:buNone/>
            </a:pPr>
            <a:endParaRPr lang="en-US" sz="2200" dirty="0"/>
          </a:p>
          <a:p>
            <a:pPr marL="0" lvl="0" indent="0" rtl="0">
              <a:lnSpc>
                <a:spcPct val="90000"/>
              </a:lnSpc>
              <a:spcBef>
                <a:spcPts val="400"/>
              </a:spcBef>
              <a:spcAft>
                <a:spcPts val="0"/>
              </a:spcAft>
              <a:buNone/>
            </a:pPr>
            <a:r>
              <a:rPr lang="en-US" sz="2200" dirty="0"/>
              <a:t>◦ </a:t>
            </a:r>
            <a:r>
              <a:rPr lang="en-US" sz="2200" b="1" dirty="0"/>
              <a:t>Issue</a:t>
            </a:r>
            <a:r>
              <a:rPr lang="en-US" sz="2200" dirty="0"/>
              <a:t> – There are no gender inclusive bathrooms and/or transgender students are forced to use the wrong restroom</a:t>
            </a:r>
          </a:p>
          <a:p>
            <a:pPr marL="0" lvl="0" indent="0" rtl="0">
              <a:lnSpc>
                <a:spcPct val="90000"/>
              </a:lnSpc>
              <a:spcBef>
                <a:spcPts val="400"/>
              </a:spcBef>
              <a:spcAft>
                <a:spcPts val="0"/>
              </a:spcAft>
              <a:buNone/>
            </a:pPr>
            <a:r>
              <a:rPr lang="en-US" sz="2200" dirty="0"/>
              <a:t>	</a:t>
            </a:r>
            <a:r>
              <a:rPr lang="en-US" sz="2200" b="1" dirty="0"/>
              <a:t>Values</a:t>
            </a:r>
            <a:r>
              <a:rPr lang="en-US" sz="2200" dirty="0"/>
              <a:t> – Equity, Safety, Personal Choice, Student Choice</a:t>
            </a:r>
          </a:p>
          <a:p>
            <a:pPr marL="0" indent="0">
              <a:lnSpc>
                <a:spcPct val="90000"/>
              </a:lnSpc>
              <a:spcBef>
                <a:spcPts val="400"/>
              </a:spcBef>
              <a:buNone/>
            </a:pPr>
            <a:r>
              <a:rPr lang="en-US" sz="2200" dirty="0"/>
              <a:t>◦ </a:t>
            </a:r>
            <a:r>
              <a:rPr lang="en-US" sz="2200" b="1" dirty="0"/>
              <a:t>Issue</a:t>
            </a:r>
            <a:r>
              <a:rPr lang="en-US" sz="2200" dirty="0"/>
              <a:t> – Our healthcare and leave benefits do not cover non-“traditional” family structures or are not fully accessible to people with same-gender partners.</a:t>
            </a:r>
          </a:p>
          <a:p>
            <a:pPr marL="0" indent="0">
              <a:lnSpc>
                <a:spcPct val="90000"/>
              </a:lnSpc>
              <a:spcBef>
                <a:spcPts val="400"/>
              </a:spcBef>
              <a:buNone/>
            </a:pPr>
            <a:r>
              <a:rPr lang="en-US" sz="2200" b="1" dirty="0"/>
              <a:t>	Values – </a:t>
            </a:r>
            <a:r>
              <a:rPr lang="en-US" sz="2200" dirty="0"/>
              <a:t>Equitable Access, Fair Pay, Family </a:t>
            </a:r>
            <a:endParaRPr lang="en-US" sz="2200" b="1" dirty="0"/>
          </a:p>
          <a:p>
            <a:pPr marL="0" lvl="0" indent="0" rtl="0">
              <a:lnSpc>
                <a:spcPct val="90000"/>
              </a:lnSpc>
              <a:spcBef>
                <a:spcPts val="400"/>
              </a:spcBef>
              <a:spcAft>
                <a:spcPts val="400"/>
              </a:spcAft>
              <a:buNone/>
            </a:pPr>
            <a:r>
              <a:rPr lang="en-US" sz="2200" dirty="0"/>
              <a:t>◦ </a:t>
            </a:r>
            <a:r>
              <a:rPr lang="en-US" sz="2200" b="1" dirty="0"/>
              <a:t>Issue</a:t>
            </a:r>
            <a:r>
              <a:rPr lang="en-US" sz="2200" dirty="0"/>
              <a:t> – Our administration forces us to “out” trans and queer students to their families.</a:t>
            </a:r>
          </a:p>
          <a:p>
            <a:pPr marL="0" lvl="0" indent="0" rtl="0">
              <a:lnSpc>
                <a:spcPct val="90000"/>
              </a:lnSpc>
              <a:spcBef>
                <a:spcPts val="400"/>
              </a:spcBef>
              <a:spcAft>
                <a:spcPts val="400"/>
              </a:spcAft>
              <a:buNone/>
            </a:pPr>
            <a:r>
              <a:rPr lang="en-US" sz="2200" dirty="0"/>
              <a:t>	</a:t>
            </a:r>
            <a:r>
              <a:rPr lang="en-US" sz="2200" b="1" dirty="0"/>
              <a:t>Values-</a:t>
            </a:r>
            <a:r>
              <a:rPr lang="en-US" sz="2200" dirty="0"/>
              <a:t> Professional Judgement, Safety, Student Choice</a:t>
            </a:r>
          </a:p>
        </p:txBody>
      </p:sp>
    </p:spTree>
    <p:extLst>
      <p:ext uri="{BB962C8B-B14F-4D97-AF65-F5344CB8AC3E}">
        <p14:creationId xmlns:p14="http://schemas.microsoft.com/office/powerpoint/2010/main" val="1815522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660" y="994272"/>
            <a:ext cx="7248681" cy="672709"/>
          </a:xfrm>
        </p:spPr>
        <p:txBody>
          <a:bodyPr>
            <a:normAutofit fontScale="90000"/>
          </a:bodyPr>
          <a:lstStyle/>
          <a:p>
            <a:pPr>
              <a:defRPr/>
            </a:pPr>
            <a:r>
              <a:rPr lang="en-US" dirty="0"/>
              <a:t>Issues Lead to Collective Action</a:t>
            </a:r>
            <a:endParaRPr lang="en-US" dirty="0">
              <a:ea typeface="+mj-lt"/>
              <a:cs typeface="+mj-lt"/>
            </a:endParaRPr>
          </a:p>
        </p:txBody>
      </p:sp>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634726" y="2073432"/>
            <a:ext cx="5253635" cy="3255800"/>
          </a:xfrm>
        </p:spPr>
        <p:txBody>
          <a:bodyPr spcFirstLastPara="1" vert="horz" wrap="square" lIns="0" tIns="34290" rIns="0" bIns="34290" rtlCol="0" anchor="t" anchorCtr="0">
            <a:normAutofit fontScale="85000" lnSpcReduction="20000"/>
          </a:bodyPr>
          <a:lstStyle/>
          <a:p>
            <a:pPr marL="0" indent="0">
              <a:buNone/>
            </a:pPr>
            <a:r>
              <a:rPr lang="en-US" sz="3600" dirty="0">
                <a:solidFill>
                  <a:srgbClr val="404040"/>
                </a:solidFill>
              </a:rPr>
              <a:t>• It is widely felt</a:t>
            </a:r>
          </a:p>
          <a:p>
            <a:pPr marL="0" indent="0">
              <a:buNone/>
            </a:pPr>
            <a:r>
              <a:rPr lang="en-US" sz="3600" dirty="0">
                <a:solidFill>
                  <a:srgbClr val="404040"/>
                </a:solidFill>
              </a:rPr>
              <a:t>• It is deeply felt</a:t>
            </a:r>
          </a:p>
          <a:p>
            <a:pPr marL="0" indent="0">
              <a:buNone/>
            </a:pPr>
            <a:r>
              <a:rPr lang="en-US" sz="3600" dirty="0">
                <a:solidFill>
                  <a:srgbClr val="404040"/>
                </a:solidFill>
              </a:rPr>
              <a:t>• It is winnable</a:t>
            </a:r>
          </a:p>
          <a:p>
            <a:pPr marL="0" indent="0">
              <a:buNone/>
            </a:pPr>
            <a:r>
              <a:rPr lang="en-US" sz="3600" dirty="0">
                <a:solidFill>
                  <a:srgbClr val="404040"/>
                </a:solidFill>
              </a:rPr>
              <a:t>• It builds the union and builds leaders</a:t>
            </a:r>
          </a:p>
          <a:p>
            <a:pPr marL="0" indent="0">
              <a:buNone/>
            </a:pPr>
            <a:r>
              <a:rPr lang="en-US" sz="3600" dirty="0">
                <a:solidFill>
                  <a:srgbClr val="404040"/>
                </a:solidFill>
              </a:rPr>
              <a:t>• It has a connection to students and the public</a:t>
            </a:r>
          </a:p>
          <a:p>
            <a:endParaRPr lang="en-US" dirty="0"/>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605545" y="2830945"/>
            <a:ext cx="2408723" cy="174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676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659" y="934372"/>
            <a:ext cx="7248681" cy="672709"/>
          </a:xfrm>
        </p:spPr>
        <p:txBody>
          <a:bodyPr/>
          <a:lstStyle/>
          <a:p>
            <a:r>
              <a:rPr lang="en-US" dirty="0"/>
              <a:t>Key Ideas</a:t>
            </a:r>
          </a:p>
        </p:txBody>
      </p:sp>
      <p:sp>
        <p:nvSpPr>
          <p:cNvPr id="3" name="Text Placeholder 2"/>
          <p:cNvSpPr>
            <a:spLocks noGrp="1"/>
          </p:cNvSpPr>
          <p:nvPr>
            <p:ph idx="1"/>
          </p:nvPr>
        </p:nvSpPr>
        <p:spPr>
          <a:xfrm>
            <a:off x="2753033" y="1867728"/>
            <a:ext cx="5551464" cy="4055900"/>
          </a:xfrm>
        </p:spPr>
        <p:txBody>
          <a:bodyPr/>
          <a:lstStyle/>
          <a:p>
            <a:r>
              <a:rPr lang="en-US" dirty="0"/>
              <a:t>Problems are disabling.</a:t>
            </a:r>
          </a:p>
          <a:p>
            <a:r>
              <a:rPr lang="en-US" dirty="0"/>
              <a:t>Issues build solidarity.</a:t>
            </a:r>
          </a:p>
          <a:p>
            <a:r>
              <a:rPr lang="en-US" dirty="0"/>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2153264"/>
            <a:ext cx="1762981" cy="2968479"/>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a:t>Facilitator </a:t>
            </a:r>
            <a:endParaRPr dirty="0"/>
          </a:p>
        </p:txBody>
      </p:sp>
    </p:spTree>
    <p:extLst>
      <p:ext uri="{BB962C8B-B14F-4D97-AF65-F5344CB8AC3E}">
        <p14:creationId xmlns:p14="http://schemas.microsoft.com/office/powerpoint/2010/main" val="3839951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47659" y="928875"/>
            <a:ext cx="7248681" cy="672709"/>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200" dirty="0">
                <a:latin typeface="Calibri" panose="020F0502020204030204" pitchFamily="34" charset="0"/>
                <a:cs typeface="Calibri" panose="020F0502020204030204" pitchFamily="34" charset="0"/>
              </a:rPr>
              <a:t>Using Intersectionality to Build Solidarity</a:t>
            </a:r>
            <a:endParaRPr sz="3200" dirty="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idx="1"/>
          </p:nvPr>
        </p:nvSpPr>
        <p:spPr>
          <a:xfrm>
            <a:off x="2975410" y="1887392"/>
            <a:ext cx="5905426" cy="4228545"/>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500" b="1" i="1" dirty="0">
                <a:solidFill>
                  <a:srgbClr val="7030A0"/>
                </a:solidFill>
                <a:latin typeface="Arial"/>
                <a:ea typeface="Arial"/>
                <a:cs typeface="Arial"/>
                <a:sym typeface="Arial"/>
              </a:rPr>
              <a:t>Intersectionality</a:t>
            </a:r>
            <a:r>
              <a:rPr lang="en-US" sz="2500" dirty="0">
                <a:solidFill>
                  <a:srgbClr val="7030A0"/>
                </a:solidFill>
                <a:latin typeface="Arial"/>
                <a:ea typeface="Arial"/>
                <a:cs typeface="Arial"/>
                <a:sym typeface="Arial"/>
              </a:rPr>
              <a:t> </a:t>
            </a:r>
            <a:r>
              <a:rPr lang="en-US" sz="2500" dirty="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2500" dirty="0"/>
          </a:p>
        </p:txBody>
      </p:sp>
      <p:pic>
        <p:nvPicPr>
          <p:cNvPr id="441" name="Google Shape;441;g1468bb3220c_0_69"/>
          <p:cNvPicPr preferRelativeResize="0"/>
          <p:nvPr/>
        </p:nvPicPr>
        <p:blipFill>
          <a:blip r:embed="rId3">
            <a:alphaModFix/>
          </a:blip>
          <a:stretch>
            <a:fillRect/>
          </a:stretch>
        </p:blipFill>
        <p:spPr>
          <a:xfrm>
            <a:off x="263164" y="2781361"/>
            <a:ext cx="2517058" cy="1920146"/>
          </a:xfrm>
          <a:prstGeom prst="rect">
            <a:avLst/>
          </a:prstGeom>
          <a:noFill/>
          <a:ln>
            <a:noFill/>
          </a:ln>
        </p:spPr>
      </p:pic>
    </p:spTree>
    <p:extLst>
      <p:ext uri="{BB962C8B-B14F-4D97-AF65-F5344CB8AC3E}">
        <p14:creationId xmlns:p14="http://schemas.microsoft.com/office/powerpoint/2010/main" val="408725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1173801" y="948539"/>
            <a:ext cx="7248681" cy="672709"/>
          </a:xfrm>
        </p:spPr>
        <p:txBody>
          <a:bodyPr spcFirstLastPara="1" wrap="square" lIns="91425" tIns="45700" rIns="91425" bIns="45700" anchor="t" anchorCtr="0">
            <a:normAutofit/>
          </a:bodyPr>
          <a:lstStyle/>
          <a:p>
            <a:pPr marL="0" lvl="0" indent="0" algn="ctr" rtl="0">
              <a:spcBef>
                <a:spcPts val="0"/>
              </a:spcBef>
              <a:spcAft>
                <a:spcPts val="0"/>
              </a:spcAft>
              <a:buNone/>
            </a:pPr>
            <a:r>
              <a:rPr lang="en-US" b="0" dirty="0">
                <a:latin typeface="Calibri" panose="020F0502020204030204" pitchFamily="34" charset="0"/>
                <a:cs typeface="Calibri" panose="020F0502020204030204" pitchFamily="34" charset="0"/>
              </a:rPr>
              <a:t>Levels of Expression of Oppression</a:t>
            </a:r>
          </a:p>
        </p:txBody>
      </p:sp>
      <p:graphicFrame>
        <p:nvGraphicFramePr>
          <p:cNvPr id="448" name="Google Shape;448;g1468bb3220c_0_76"/>
          <p:cNvGraphicFramePr/>
          <p:nvPr>
            <p:extLst>
              <p:ext uri="{D42A27DB-BD31-4B8C-83A1-F6EECF244321}">
                <p14:modId xmlns:p14="http://schemas.microsoft.com/office/powerpoint/2010/main" val="2201843826"/>
              </p:ext>
            </p:extLst>
          </p:nvPr>
        </p:nvGraphicFramePr>
        <p:xfrm>
          <a:off x="422787" y="1561181"/>
          <a:ext cx="8298426" cy="3954052"/>
        </p:xfrm>
        <a:graphic>
          <a:graphicData uri="http://schemas.openxmlformats.org/drawingml/2006/table">
            <a:tbl>
              <a:tblPr>
                <a:noFill/>
              </a:tblPr>
              <a:tblGrid>
                <a:gridCol w="522162">
                  <a:extLst>
                    <a:ext uri="{9D8B030D-6E8A-4147-A177-3AD203B41FA5}">
                      <a16:colId xmlns:a16="http://schemas.microsoft.com/office/drawing/2014/main" val="20000"/>
                    </a:ext>
                  </a:extLst>
                </a:gridCol>
                <a:gridCol w="3389838">
                  <a:extLst>
                    <a:ext uri="{9D8B030D-6E8A-4147-A177-3AD203B41FA5}">
                      <a16:colId xmlns:a16="http://schemas.microsoft.com/office/drawing/2014/main" val="20001"/>
                    </a:ext>
                  </a:extLst>
                </a:gridCol>
                <a:gridCol w="652142">
                  <a:extLst>
                    <a:ext uri="{9D8B030D-6E8A-4147-A177-3AD203B41FA5}">
                      <a16:colId xmlns:a16="http://schemas.microsoft.com/office/drawing/2014/main" val="20002"/>
                    </a:ext>
                  </a:extLst>
                </a:gridCol>
                <a:gridCol w="3734284">
                  <a:extLst>
                    <a:ext uri="{9D8B030D-6E8A-4147-A177-3AD203B41FA5}">
                      <a16:colId xmlns:a16="http://schemas.microsoft.com/office/drawing/2014/main" val="20003"/>
                    </a:ext>
                  </a:extLst>
                </a:gridCol>
              </a:tblGrid>
              <a:tr h="2187989">
                <a:tc rowSpan="2">
                  <a:txBody>
                    <a:bodyPr/>
                    <a:lstStyle/>
                    <a:p>
                      <a:pPr marL="0" lvl="0" indent="0" algn="ctr" rtl="0">
                        <a:spcBef>
                          <a:spcPts val="0"/>
                        </a:spcBef>
                        <a:spcAft>
                          <a:spcPts val="0"/>
                        </a:spcAft>
                        <a:buNone/>
                      </a:pPr>
                      <a:endParaRPr lang="en-US" sz="2100" b="1" i="1"/>
                    </a:p>
                    <a:p>
                      <a:pPr marL="0" lvl="0" indent="0" algn="ctr" rtl="0">
                        <a:spcBef>
                          <a:spcPts val="0"/>
                        </a:spcBef>
                        <a:spcAft>
                          <a:spcPts val="0"/>
                        </a:spcAft>
                        <a:buNone/>
                      </a:pPr>
                      <a:r>
                        <a:rPr lang="en-US" sz="2100" b="1" i="1"/>
                        <a:t>I</a:t>
                      </a:r>
                      <a:endParaRPr sz="2100" b="1" i="1"/>
                    </a:p>
                    <a:p>
                      <a:pPr marL="0" lvl="0" indent="0" algn="ctr" rtl="0">
                        <a:spcBef>
                          <a:spcPts val="0"/>
                        </a:spcBef>
                        <a:spcAft>
                          <a:spcPts val="0"/>
                        </a:spcAft>
                        <a:buNone/>
                      </a:pPr>
                      <a:r>
                        <a:rPr lang="en-US" sz="2100" b="1" i="1"/>
                        <a:t>n</a:t>
                      </a:r>
                      <a:endParaRPr sz="2100" b="1" i="1"/>
                    </a:p>
                    <a:p>
                      <a:pPr marL="0" lvl="0" indent="0" algn="ctr" rtl="0">
                        <a:spcBef>
                          <a:spcPts val="0"/>
                        </a:spcBef>
                        <a:spcAft>
                          <a:spcPts val="0"/>
                        </a:spcAft>
                        <a:buNone/>
                      </a:pPr>
                      <a:r>
                        <a:rPr lang="en-US" sz="2100" b="1" i="1"/>
                        <a:t>d</a:t>
                      </a:r>
                      <a:endParaRPr sz="2100" b="1" i="1"/>
                    </a:p>
                    <a:p>
                      <a:pPr marL="0" lvl="0" indent="0" algn="ctr" rtl="0">
                        <a:spcBef>
                          <a:spcPts val="0"/>
                        </a:spcBef>
                        <a:spcAft>
                          <a:spcPts val="0"/>
                        </a:spcAft>
                        <a:buNone/>
                      </a:pPr>
                      <a:r>
                        <a:rPr lang="en-US" sz="2100" b="1" i="1" err="1"/>
                        <a:t>i</a:t>
                      </a:r>
                      <a:endParaRPr sz="2100" b="1" i="1"/>
                    </a:p>
                    <a:p>
                      <a:pPr marL="0" lvl="0" indent="0" algn="ctr" rtl="0">
                        <a:spcBef>
                          <a:spcPts val="0"/>
                        </a:spcBef>
                        <a:spcAft>
                          <a:spcPts val="0"/>
                        </a:spcAft>
                        <a:buNone/>
                      </a:pPr>
                      <a:r>
                        <a:rPr lang="en-US" sz="2100" b="1" i="1"/>
                        <a:t>v</a:t>
                      </a:r>
                      <a:endParaRPr sz="2100" b="1" i="1"/>
                    </a:p>
                    <a:p>
                      <a:pPr marL="0" lvl="0" indent="0" algn="ctr" rtl="0">
                        <a:spcBef>
                          <a:spcPts val="0"/>
                        </a:spcBef>
                        <a:spcAft>
                          <a:spcPts val="0"/>
                        </a:spcAft>
                        <a:buNone/>
                      </a:pPr>
                      <a:r>
                        <a:rPr lang="en-US" sz="2100" b="1" i="1" err="1"/>
                        <a:t>i</a:t>
                      </a:r>
                      <a:endParaRPr sz="2100" b="1" i="1"/>
                    </a:p>
                    <a:p>
                      <a:pPr marL="0" lvl="0" indent="0" algn="ctr" rtl="0">
                        <a:spcBef>
                          <a:spcPts val="0"/>
                        </a:spcBef>
                        <a:spcAft>
                          <a:spcPts val="0"/>
                        </a:spcAft>
                        <a:buNone/>
                      </a:pPr>
                      <a:r>
                        <a:rPr lang="en-US" sz="2100" b="1" i="1"/>
                        <a:t>d</a:t>
                      </a:r>
                      <a:endParaRPr sz="2100" b="1" i="1"/>
                    </a:p>
                    <a:p>
                      <a:pPr marL="0" lvl="0" indent="0" algn="ctr" rtl="0">
                        <a:spcBef>
                          <a:spcPts val="0"/>
                        </a:spcBef>
                        <a:spcAft>
                          <a:spcPts val="0"/>
                        </a:spcAft>
                        <a:buNone/>
                      </a:pPr>
                      <a:r>
                        <a:rPr lang="en-US" sz="2100" b="1" i="1"/>
                        <a:t>u</a:t>
                      </a:r>
                      <a:endParaRPr sz="2100" b="1" i="1"/>
                    </a:p>
                    <a:p>
                      <a:pPr marL="0" lvl="0" indent="0" algn="ctr" rtl="0">
                        <a:spcBef>
                          <a:spcPts val="0"/>
                        </a:spcBef>
                        <a:spcAft>
                          <a:spcPts val="0"/>
                        </a:spcAft>
                        <a:buNone/>
                      </a:pPr>
                      <a:r>
                        <a:rPr lang="en-US" sz="2100" b="1" i="1"/>
                        <a:t>a</a:t>
                      </a:r>
                      <a:endParaRPr sz="2100" b="1" i="1"/>
                    </a:p>
                    <a:p>
                      <a:pPr marL="0" lvl="0" indent="0" algn="ctr" rtl="0">
                        <a:spcBef>
                          <a:spcPts val="0"/>
                        </a:spcBef>
                        <a:spcAft>
                          <a:spcPts val="0"/>
                        </a:spcAft>
                        <a:buNone/>
                      </a:pPr>
                      <a:r>
                        <a:rPr lang="en-US" sz="2100" b="1" i="1"/>
                        <a:t>l</a:t>
                      </a:r>
                      <a:endParaRPr sz="2100" b="1" i="1"/>
                    </a:p>
                  </a:txBody>
                  <a:tcPr marL="81733" marR="81733" marT="81733" marB="81733">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dirty="0">
                          <a:solidFill>
                            <a:schemeClr val="dk1"/>
                          </a:solidFill>
                          <a:latin typeface="Calibri"/>
                          <a:ea typeface="Calibri"/>
                          <a:cs typeface="Calibri"/>
                          <a:sym typeface="Calibri"/>
                        </a:rPr>
                        <a:t>Internalized Oppression </a:t>
                      </a:r>
                      <a:r>
                        <a:rPr lang="en-US" sz="1700" dirty="0">
                          <a:solidFill>
                            <a:schemeClr val="dk1"/>
                          </a:solidFill>
                          <a:latin typeface="Calibri"/>
                          <a:ea typeface="Calibri"/>
                          <a:cs typeface="Calibri"/>
                          <a:sym typeface="Calibri"/>
                        </a:rPr>
                        <a:t>lies within individuals. These are our private beliefs and biases about others, influenced by our culture, that reside</a:t>
                      </a:r>
                      <a:r>
                        <a:rPr lang="en-US" sz="1700" b="1" dirty="0">
                          <a:solidFill>
                            <a:srgbClr val="9900FF"/>
                          </a:solidFill>
                          <a:latin typeface="Calibri"/>
                          <a:ea typeface="Calibri"/>
                          <a:cs typeface="Calibri"/>
                          <a:sym typeface="Calibri"/>
                        </a:rPr>
                        <a:t> inside our minds</a:t>
                      </a:r>
                      <a:r>
                        <a:rPr lang="en-US" sz="1700" dirty="0">
                          <a:solidFill>
                            <a:schemeClr val="dk1"/>
                          </a:solidFill>
                          <a:latin typeface="Calibri"/>
                          <a:ea typeface="Calibri"/>
                          <a:cs typeface="Calibri"/>
                        </a:rPr>
                        <a:t>. </a:t>
                      </a:r>
                      <a:endParaRPr sz="1900" dirty="0"/>
                    </a:p>
                  </a:txBody>
                  <a:tcPr marL="81733" marR="81733" marT="81733" marB="81733"/>
                </a:tc>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S</a:t>
                      </a:r>
                      <a:endParaRPr sz="2300" b="1" i="1"/>
                    </a:p>
                    <a:p>
                      <a:pPr marL="0" lvl="0" indent="0" algn="ctr" rtl="0">
                        <a:spcBef>
                          <a:spcPts val="0"/>
                        </a:spcBef>
                        <a:spcAft>
                          <a:spcPts val="0"/>
                        </a:spcAft>
                        <a:buNone/>
                      </a:pPr>
                      <a:r>
                        <a:rPr lang="en-US" sz="2300" b="1" i="1"/>
                        <a:t>y</a:t>
                      </a:r>
                      <a:endParaRPr sz="2300" b="1" i="1"/>
                    </a:p>
                    <a:p>
                      <a:pPr marL="0" lvl="0" indent="0" algn="ctr" rtl="0">
                        <a:spcBef>
                          <a:spcPts val="0"/>
                        </a:spcBef>
                        <a:spcAft>
                          <a:spcPts val="0"/>
                        </a:spcAft>
                        <a:buNone/>
                      </a:pPr>
                      <a:r>
                        <a:rPr lang="en-US" sz="2300" b="1" i="1"/>
                        <a:t>s</a:t>
                      </a:r>
                      <a:endParaRPr sz="2300" b="1" i="1"/>
                    </a:p>
                    <a:p>
                      <a:pPr marL="0" lvl="0" indent="0" algn="ctr" rtl="0">
                        <a:spcBef>
                          <a:spcPts val="0"/>
                        </a:spcBef>
                        <a:spcAft>
                          <a:spcPts val="0"/>
                        </a:spcAft>
                        <a:buNone/>
                      </a:pPr>
                      <a:r>
                        <a:rPr lang="en-US" sz="2300" b="1" i="1"/>
                        <a:t>t</a:t>
                      </a:r>
                      <a:endParaRPr sz="2300" b="1" i="1"/>
                    </a:p>
                    <a:p>
                      <a:pPr marL="0" lvl="0" indent="0" algn="ctr" rtl="0">
                        <a:spcBef>
                          <a:spcPts val="0"/>
                        </a:spcBef>
                        <a:spcAft>
                          <a:spcPts val="0"/>
                        </a:spcAft>
                        <a:buNone/>
                      </a:pPr>
                      <a:r>
                        <a:rPr lang="en-US" sz="2300" b="1" i="1"/>
                        <a:t>e</a:t>
                      </a:r>
                      <a:endParaRPr sz="2300" b="1" i="1"/>
                    </a:p>
                    <a:p>
                      <a:pPr marL="0" lvl="0" indent="0" algn="ctr" rtl="0">
                        <a:spcBef>
                          <a:spcPts val="0"/>
                        </a:spcBef>
                        <a:spcAft>
                          <a:spcPts val="0"/>
                        </a:spcAft>
                        <a:buNone/>
                      </a:pPr>
                      <a:r>
                        <a:rPr lang="en-US" sz="2300" b="1" i="1"/>
                        <a:t>m</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c</a:t>
                      </a:r>
                      <a:endParaRPr sz="2300" b="1" i="1"/>
                    </a:p>
                  </a:txBody>
                  <a:tcPr marL="81733" marR="81733" marT="81733" marB="81733">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dirty="0">
                          <a:solidFill>
                            <a:schemeClr val="dk1"/>
                          </a:solidFill>
                          <a:latin typeface="Calibri"/>
                          <a:ea typeface="Calibri"/>
                          <a:cs typeface="Calibri"/>
                          <a:sym typeface="Calibri"/>
                        </a:rPr>
                        <a:t>Institutional Oppression </a:t>
                      </a:r>
                      <a:r>
                        <a:rPr lang="en-US" sz="1700" dirty="0">
                          <a:solidFill>
                            <a:schemeClr val="dk1"/>
                          </a:solidFill>
                          <a:latin typeface="Calibri"/>
                          <a:ea typeface="Calibri"/>
                          <a:cs typeface="Calibri"/>
                          <a:sym typeface="Calibri"/>
                        </a:rPr>
                        <a:t>occurs </a:t>
                      </a:r>
                      <a:r>
                        <a:rPr lang="en-US" sz="1700" b="1" dirty="0">
                          <a:solidFill>
                            <a:srgbClr val="9900FF"/>
                          </a:solidFill>
                          <a:latin typeface="Calibri"/>
                          <a:ea typeface="Calibri"/>
                          <a:cs typeface="Calibri"/>
                          <a:sym typeface="Calibri"/>
                        </a:rPr>
                        <a:t>within institutions</a:t>
                      </a:r>
                      <a:r>
                        <a:rPr lang="en-US" sz="1700" dirty="0">
                          <a:solidFill>
                            <a:schemeClr val="dk1"/>
                          </a:solidFill>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dirty="0">
                          <a:solidFill>
                            <a:schemeClr val="dk1"/>
                          </a:solidFill>
                          <a:latin typeface="Calibri"/>
                          <a:ea typeface="Calibri"/>
                          <a:cs typeface="Calibri"/>
                        </a:rPr>
                        <a:t>  </a:t>
                      </a:r>
                      <a:endParaRPr sz="1700" dirty="0"/>
                    </a:p>
                  </a:txBody>
                  <a:tcPr marL="81733" marR="81733" marT="81733" marB="81733"/>
                </a:tc>
                <a:extLst>
                  <a:ext uri="{0D108BD9-81ED-4DB2-BD59-A6C34878D82A}">
                    <a16:rowId xmlns:a16="http://schemas.microsoft.com/office/drawing/2014/main" val="10000"/>
                  </a:ext>
                </a:extLst>
              </a:tr>
              <a:tr h="1678237">
                <a:tc vMerge="1">
                  <a:txBody>
                    <a:bodyPr/>
                    <a:lstStyle/>
                    <a:p>
                      <a:endParaRPr lang="en-US"/>
                    </a:p>
                  </a:txBody>
                  <a:tcPr/>
                </a:tc>
                <a:tc>
                  <a:txBody>
                    <a:bodyPr/>
                    <a:lstStyle/>
                    <a:p>
                      <a:pPr marL="0" lvl="0" indent="0" algn="l" rtl="0">
                        <a:spcBef>
                          <a:spcPts val="0"/>
                        </a:spcBef>
                        <a:spcAft>
                          <a:spcPts val="0"/>
                        </a:spcAft>
                        <a:buNone/>
                      </a:pPr>
                      <a:r>
                        <a:rPr lang="en-US" sz="1700" b="1" i="1" dirty="0">
                          <a:solidFill>
                            <a:schemeClr val="dk1"/>
                          </a:solidFill>
                          <a:latin typeface="Calibri"/>
                          <a:ea typeface="Calibri"/>
                          <a:cs typeface="Calibri"/>
                          <a:sym typeface="Calibri"/>
                        </a:rPr>
                        <a:t>Interpersonal Oppression </a:t>
                      </a:r>
                      <a:r>
                        <a:rPr lang="en-US" sz="1700" dirty="0">
                          <a:solidFill>
                            <a:schemeClr val="dk1"/>
                          </a:solidFill>
                          <a:latin typeface="Calibri"/>
                          <a:ea typeface="Calibri"/>
                          <a:cs typeface="Calibri"/>
                          <a:sym typeface="Calibri"/>
                        </a:rPr>
                        <a:t>occurs</a:t>
                      </a:r>
                      <a:r>
                        <a:rPr lang="en-US" sz="1700" b="1" dirty="0">
                          <a:solidFill>
                            <a:srgbClr val="9900FF"/>
                          </a:solidFill>
                          <a:latin typeface="Calibri"/>
                          <a:ea typeface="Calibri"/>
                          <a:cs typeface="Calibri"/>
                          <a:sym typeface="Calibri"/>
                        </a:rPr>
                        <a:t> between individuals</a:t>
                      </a:r>
                      <a:r>
                        <a:rPr lang="en-US" sz="1700" dirty="0">
                          <a:solidFill>
                            <a:schemeClr val="dk1"/>
                          </a:solidFill>
                          <a:latin typeface="Calibri"/>
                          <a:ea typeface="Calibri"/>
                          <a:cs typeface="Calibri"/>
                          <a:sym typeface="Calibri"/>
                        </a:rPr>
                        <a:t>. Once we bring our private beliefs into our interactions with others, we are now in the interpersonal realm.</a:t>
                      </a:r>
                      <a:r>
                        <a:rPr lang="en-US" sz="1700" dirty="0">
                          <a:solidFill>
                            <a:schemeClr val="dk1"/>
                          </a:solidFill>
                          <a:latin typeface="Calibri"/>
                          <a:ea typeface="Calibri"/>
                          <a:cs typeface="Calibri"/>
                        </a:rPr>
                        <a:t> </a:t>
                      </a:r>
                      <a:endParaRPr sz="1900" dirty="0"/>
                    </a:p>
                  </a:txBody>
                  <a:tcPr marL="81733" marR="81733" marT="81733" marB="81733"/>
                </a:tc>
                <a:tc vMerge="1">
                  <a:txBody>
                    <a:bodyPr/>
                    <a:lstStyle/>
                    <a:p>
                      <a:endParaRPr lang="en-US"/>
                    </a:p>
                  </a:txBody>
                  <a:tcPr/>
                </a:tc>
                <a:tc>
                  <a:txBody>
                    <a:bodyPr/>
                    <a:lstStyle/>
                    <a:p>
                      <a:pPr marL="0" lvl="0" indent="0" algn="l" rtl="0">
                        <a:spcBef>
                          <a:spcPts val="0"/>
                        </a:spcBef>
                        <a:spcAft>
                          <a:spcPts val="0"/>
                        </a:spcAft>
                        <a:buNone/>
                      </a:pPr>
                      <a:r>
                        <a:rPr lang="en-US" sz="1700" b="1" i="1" dirty="0">
                          <a:solidFill>
                            <a:schemeClr val="dk1"/>
                          </a:solidFill>
                          <a:latin typeface="Calibri"/>
                          <a:ea typeface="Calibri"/>
                          <a:cs typeface="Calibri"/>
                          <a:sym typeface="Calibri"/>
                        </a:rPr>
                        <a:t>Structural</a:t>
                      </a:r>
                      <a:r>
                        <a:rPr lang="en-US" sz="1700" b="1" dirty="0">
                          <a:solidFill>
                            <a:schemeClr val="dk1"/>
                          </a:solidFill>
                          <a:latin typeface="Calibri"/>
                          <a:ea typeface="Calibri"/>
                          <a:cs typeface="Calibri"/>
                          <a:sym typeface="Calibri"/>
                        </a:rPr>
                        <a:t> </a:t>
                      </a:r>
                      <a:r>
                        <a:rPr lang="en-US" sz="1700" b="1" i="1" dirty="0">
                          <a:solidFill>
                            <a:schemeClr val="dk1"/>
                          </a:solidFill>
                          <a:latin typeface="Calibri"/>
                          <a:ea typeface="Calibri"/>
                          <a:cs typeface="Calibri"/>
                          <a:sym typeface="Calibri"/>
                        </a:rPr>
                        <a:t>Oppression </a:t>
                      </a:r>
                      <a:r>
                        <a:rPr lang="en-US" sz="1700" dirty="0">
                          <a:solidFill>
                            <a:schemeClr val="dk1"/>
                          </a:solidFill>
                          <a:latin typeface="Calibri"/>
                          <a:ea typeface="Calibri"/>
                          <a:cs typeface="Calibri"/>
                          <a:sym typeface="Calibri"/>
                        </a:rPr>
                        <a:t>is bias </a:t>
                      </a:r>
                      <a:r>
                        <a:rPr lang="en-US" sz="1700" b="1" dirty="0">
                          <a:solidFill>
                            <a:srgbClr val="9900FF"/>
                          </a:solidFill>
                          <a:latin typeface="Calibri"/>
                          <a:ea typeface="Calibri"/>
                          <a:cs typeface="Calibri"/>
                          <a:sym typeface="Calibri"/>
                        </a:rPr>
                        <a:t>across institutions and society</a:t>
                      </a:r>
                      <a:r>
                        <a:rPr lang="en-US" sz="1700" dirty="0">
                          <a:solidFill>
                            <a:schemeClr val="dk1"/>
                          </a:solidFill>
                          <a:latin typeface="Calibri"/>
                          <a:ea typeface="Calibri"/>
                          <a:cs typeface="Calibri"/>
                          <a:sym typeface="Calibri"/>
                        </a:rPr>
                        <a:t>. It’s the cumulative and compounded effects of an array of factors that systematically privilege some and disadvantage others.</a:t>
                      </a:r>
                      <a:r>
                        <a:rPr lang="en-US" sz="1700" dirty="0">
                          <a:solidFill>
                            <a:schemeClr val="dk1"/>
                          </a:solidFill>
                          <a:latin typeface="Calibri"/>
                          <a:ea typeface="Calibri"/>
                          <a:cs typeface="Calibri"/>
                        </a:rPr>
                        <a:t> </a:t>
                      </a:r>
                      <a:endParaRPr sz="1700" dirty="0"/>
                    </a:p>
                  </a:txBody>
                  <a:tcPr marL="81733" marR="81733" marT="81733" marB="81733"/>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47659" y="968771"/>
            <a:ext cx="7248681" cy="672709"/>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4400" b="0" dirty="0">
                <a:latin typeface="Calibri" panose="020F0502020204030204" pitchFamily="34" charset="0"/>
                <a:cs typeface="Calibri" panose="020F0502020204030204" pitchFamily="34" charset="0"/>
              </a:rPr>
              <a:t>Key Points</a:t>
            </a:r>
            <a:endParaRPr sz="4400" b="0" dirty="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idx="1"/>
          </p:nvPr>
        </p:nvSpPr>
        <p:spPr>
          <a:xfrm>
            <a:off x="2399071" y="1807445"/>
            <a:ext cx="6469626" cy="4081784"/>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000" b="1" dirty="0">
                <a:solidFill>
                  <a:schemeClr val="dk1"/>
                </a:solidFill>
                <a:latin typeface="Calibri" panose="020F0502020204030204" pitchFamily="34" charset="0"/>
                <a:ea typeface="Arial"/>
                <a:cs typeface="Calibri" panose="020F0502020204030204" pitchFamily="34" charset="0"/>
                <a:sym typeface="Arial"/>
              </a:rPr>
              <a:t>1. </a:t>
            </a:r>
            <a:r>
              <a:rPr lang="en-US" sz="2400" b="1" dirty="0">
                <a:solidFill>
                  <a:schemeClr val="dk1"/>
                </a:solidFill>
                <a:latin typeface="Calibri" panose="020F0502020204030204" pitchFamily="34" charset="0"/>
                <a:ea typeface="Arial"/>
                <a:cs typeface="Calibri" panose="020F0502020204030204" pitchFamily="34" charset="0"/>
                <a:sym typeface="Arial"/>
              </a:rPr>
              <a:t>There are no hard and fast lines between the levels – and changing one can affect another. </a:t>
            </a:r>
            <a:r>
              <a:rPr lang="en-US" sz="2400" dirty="0">
                <a:solidFill>
                  <a:schemeClr val="dk1"/>
                </a:solidFill>
                <a:latin typeface="Calibri" panose="020F0502020204030204" pitchFamily="34" charset="0"/>
                <a:ea typeface="Arial"/>
                <a:cs typeface="Calibri" panose="020F0502020204030204" pitchFamily="34" charset="0"/>
                <a:sym typeface="Arial"/>
              </a:rPr>
              <a:t>​</a:t>
            </a:r>
            <a:endParaRPr sz="2400" dirty="0">
              <a:solidFill>
                <a:schemeClr val="dk1"/>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0"/>
              </a:spcBef>
              <a:spcAft>
                <a:spcPts val="0"/>
              </a:spcAft>
              <a:buClr>
                <a:schemeClr val="dk1"/>
              </a:buClr>
              <a:buSzPts val="1100"/>
              <a:buFont typeface="Arial"/>
              <a:buNone/>
            </a:pPr>
            <a:endParaRPr lang="en-US" sz="2400" dirty="0">
              <a:solidFill>
                <a:schemeClr val="dk1"/>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0"/>
              </a:spcBef>
              <a:spcAft>
                <a:spcPts val="0"/>
              </a:spcAft>
              <a:buClr>
                <a:schemeClr val="dk1"/>
              </a:buClr>
              <a:buSzPts val="1100"/>
              <a:buFont typeface="Arial"/>
              <a:buNone/>
            </a:pPr>
            <a:r>
              <a:rPr lang="en-US" sz="2400" dirty="0">
                <a:solidFill>
                  <a:schemeClr val="dk1"/>
                </a:solidFill>
                <a:latin typeface="Calibri" panose="020F0502020204030204" pitchFamily="34" charset="0"/>
                <a:ea typeface="Arial"/>
                <a:cs typeface="Calibri" panose="020F0502020204030204" pitchFamily="34" charset="0"/>
                <a:sym typeface="Arial"/>
              </a:rPr>
              <a:t>	​</a:t>
            </a:r>
            <a:r>
              <a:rPr lang="en-US" sz="2400" dirty="0">
                <a:solidFill>
                  <a:srgbClr val="7030A0"/>
                </a:solidFill>
                <a:latin typeface="Calibri" panose="020F0502020204030204" pitchFamily="34" charset="0"/>
                <a:ea typeface="Arial"/>
                <a:cs typeface="Calibri" panose="020F0502020204030204" pitchFamily="34" charset="0"/>
                <a:sym typeface="Arial"/>
              </a:rPr>
              <a:t>While we believe that the individual 	is </a:t>
            </a:r>
            <a:r>
              <a:rPr lang="en-US" sz="2400" dirty="0">
                <a:solidFill>
                  <a:schemeClr val="dk1"/>
                </a:solidFill>
                <a:latin typeface="Calibri" panose="020F0502020204030204" pitchFamily="34" charset="0"/>
                <a:ea typeface="Arial"/>
                <a:cs typeface="Calibri" panose="020F0502020204030204" pitchFamily="34" charset="0"/>
                <a:sym typeface="Arial"/>
              </a:rPr>
              <a:t>​</a:t>
            </a:r>
            <a:r>
              <a:rPr lang="en-US" sz="2400" dirty="0">
                <a:solidFill>
                  <a:srgbClr val="7030A0"/>
                </a:solidFill>
                <a:latin typeface="Calibri" panose="020F0502020204030204" pitchFamily="34" charset="0"/>
                <a:ea typeface="Arial"/>
                <a:cs typeface="Calibri" panose="020F0502020204030204" pitchFamily="34" charset="0"/>
                <a:sym typeface="Arial"/>
              </a:rPr>
              <a:t>responsible for exploring personal bias</a:t>
            </a:r>
            <a:endParaRPr lang="en-US" sz="1200" dirty="0">
              <a:solidFill>
                <a:srgbClr val="7030A0"/>
              </a:solidFill>
              <a:latin typeface="Calibri" panose="020F0502020204030204" pitchFamily="34" charset="0"/>
              <a:ea typeface="Arial"/>
              <a:cs typeface="Calibri" panose="020F0502020204030204" pitchFamily="34" charset="0"/>
              <a:sym typeface="Arial"/>
            </a:endParaRPr>
          </a:p>
          <a:p>
            <a:pPr marL="0" lvl="0" indent="0" algn="ctr" rtl="0">
              <a:lnSpc>
                <a:spcPct val="115000"/>
              </a:lnSpc>
              <a:spcBef>
                <a:spcPts val="0"/>
              </a:spcBef>
              <a:spcAft>
                <a:spcPts val="0"/>
              </a:spcAft>
              <a:buClr>
                <a:schemeClr val="dk1"/>
              </a:buClr>
              <a:buSzPts val="1100"/>
              <a:buFont typeface="Arial"/>
              <a:buNone/>
            </a:pPr>
            <a:endParaRPr sz="2400" dirty="0">
              <a:solidFill>
                <a:schemeClr val="dk1"/>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0"/>
              </a:spcBef>
              <a:spcAft>
                <a:spcPts val="0"/>
              </a:spcAft>
              <a:buClr>
                <a:schemeClr val="dk1"/>
              </a:buClr>
              <a:buSzPts val="1100"/>
              <a:buFont typeface="Arial"/>
              <a:buNone/>
            </a:pPr>
            <a:r>
              <a:rPr lang="en-US" sz="2400" dirty="0">
                <a:solidFill>
                  <a:schemeClr val="dk1"/>
                </a:solidFill>
                <a:latin typeface="Calibri" panose="020F0502020204030204" pitchFamily="34" charset="0"/>
                <a:ea typeface="Arial"/>
                <a:cs typeface="Calibri" panose="020F0502020204030204" pitchFamily="34" charset="0"/>
                <a:sym typeface="Arial"/>
              </a:rPr>
              <a:t>​</a:t>
            </a:r>
            <a:r>
              <a:rPr lang="en-US" sz="2400" b="1" dirty="0">
                <a:solidFill>
                  <a:schemeClr val="dk1"/>
                </a:solidFill>
                <a:latin typeface="Calibri" panose="020F0502020204030204" pitchFamily="34" charset="0"/>
                <a:ea typeface="Arial"/>
                <a:cs typeface="Calibri" panose="020F0502020204030204" pitchFamily="34" charset="0"/>
                <a:sym typeface="Arial"/>
              </a:rPr>
              <a:t>2. The way to effect change is by addressing institutionalized and structural oppression – this is where injustice lives.  </a:t>
            </a:r>
            <a:endParaRPr sz="2400"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rotWithShape="1">
          <a:blip r:embed="rId3"/>
          <a:srcRect l="23345" r="20898"/>
          <a:stretch/>
        </p:blipFill>
        <p:spPr>
          <a:xfrm>
            <a:off x="344129" y="2153263"/>
            <a:ext cx="1608826" cy="2885443"/>
          </a:xfrm>
          <a:prstGeom prst="rect">
            <a:avLst/>
          </a:prstGeom>
        </p:spPr>
      </p:pic>
    </p:spTree>
    <p:extLst>
      <p:ext uri="{BB962C8B-B14F-4D97-AF65-F5344CB8AC3E}">
        <p14:creationId xmlns:p14="http://schemas.microsoft.com/office/powerpoint/2010/main" val="608886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660" y="948540"/>
            <a:ext cx="7248681" cy="672709"/>
          </a:xfrm>
        </p:spPr>
        <p:txBody>
          <a:bodyPr/>
          <a:lstStyle/>
          <a:p>
            <a:r>
              <a:rPr lang="en-US" dirty="0">
                <a:latin typeface="Calibri" panose="020F0502020204030204" pitchFamily="34" charset="0"/>
                <a:cs typeface="Calibri" panose="020F0502020204030204" pitchFamily="34" charset="0"/>
              </a:rPr>
              <a:t>Materials</a:t>
            </a:r>
          </a:p>
        </p:txBody>
      </p:sp>
      <p:sp>
        <p:nvSpPr>
          <p:cNvPr id="3" name="Content Placeholder 2"/>
          <p:cNvSpPr>
            <a:spLocks noGrp="1"/>
          </p:cNvSpPr>
          <p:nvPr>
            <p:ph idx="1"/>
          </p:nvPr>
        </p:nvSpPr>
        <p:spPr>
          <a:xfrm>
            <a:off x="4375355" y="1818004"/>
            <a:ext cx="4440418" cy="3563214"/>
          </a:xfrm>
        </p:spPr>
        <p:txBody>
          <a:bodyPr>
            <a:noAutofit/>
          </a:bodyPr>
          <a:lstStyle/>
          <a:p>
            <a:pPr marL="25400" indent="0">
              <a:buNone/>
            </a:pPr>
            <a:r>
              <a:rPr lang="en-US" sz="3200" dirty="0">
                <a:solidFill>
                  <a:schemeClr val="tx1"/>
                </a:solidFill>
              </a:rPr>
              <a:t>LGBTQ+ Justice and Trans Advocacy materials</a:t>
            </a:r>
          </a:p>
          <a:p>
            <a:r>
              <a:rPr lang="en-US" sz="3200" dirty="0">
                <a:solidFill>
                  <a:schemeClr val="tx1"/>
                </a:solidFill>
              </a:rPr>
              <a:t>PPTS</a:t>
            </a:r>
          </a:p>
          <a:p>
            <a:r>
              <a:rPr lang="en-US" sz="3200" dirty="0">
                <a:solidFill>
                  <a:schemeClr val="tx1"/>
                </a:solidFill>
              </a:rPr>
              <a:t>Trainer Agendas</a:t>
            </a:r>
          </a:p>
          <a:p>
            <a:r>
              <a:rPr lang="en-US" sz="3200" dirty="0">
                <a:solidFill>
                  <a:schemeClr val="tx1"/>
                </a:solidFill>
              </a:rPr>
              <a:t>Handout Files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017" y="1818004"/>
            <a:ext cx="3662389" cy="3662389"/>
          </a:xfrm>
          <a:prstGeom prst="rect">
            <a:avLst/>
          </a:prstGeom>
        </p:spPr>
      </p:pic>
    </p:spTree>
    <p:extLst>
      <p:ext uri="{BB962C8B-B14F-4D97-AF65-F5344CB8AC3E}">
        <p14:creationId xmlns:p14="http://schemas.microsoft.com/office/powerpoint/2010/main" val="2008183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200" b="0" dirty="0">
                <a:latin typeface="Calibri" panose="020F0502020204030204" pitchFamily="34" charset="0"/>
                <a:cs typeface="Calibri" panose="020F0502020204030204" pitchFamily="34" charset="0"/>
              </a:rPr>
              <a:t>Levels of Expressions of Oppression</a:t>
            </a:r>
            <a:endParaRPr sz="3200" b="0" dirty="0">
              <a:latin typeface="Calibri" panose="020F0502020204030204" pitchFamily="34" charset="0"/>
              <a:cs typeface="Calibri" panose="020F0502020204030204" pitchFamily="34" charset="0"/>
            </a:endParaRPr>
          </a:p>
        </p:txBody>
      </p:sp>
      <p:sp>
        <p:nvSpPr>
          <p:cNvPr id="455" name="Google Shape;455;g1468bb3220c_0_82"/>
          <p:cNvSpPr txBox="1">
            <a:spLocks noGrp="1"/>
          </p:cNvSpPr>
          <p:nvPr>
            <p:ph type="body" idx="1"/>
          </p:nvPr>
        </p:nvSpPr>
        <p:spPr>
          <a:xfrm>
            <a:off x="457200" y="1422278"/>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50" b="1" i="1" dirty="0">
                <a:solidFill>
                  <a:srgbClr val="002060"/>
                </a:solidFill>
                <a:latin typeface="Arial"/>
                <a:ea typeface="Arial"/>
                <a:cs typeface="Arial"/>
                <a:sym typeface="Arial"/>
              </a:rPr>
              <a:t>Drawing on your knowledge base and experiences: </a:t>
            </a:r>
            <a:r>
              <a:rPr lang="en-US" sz="2450" dirty="0">
                <a:solidFill>
                  <a:schemeClr val="dk1"/>
                </a:solidFill>
                <a:latin typeface="Arial"/>
                <a:ea typeface="Arial"/>
                <a:cs typeface="Arial"/>
                <a:sym typeface="Arial"/>
              </a:rPr>
              <a:t>​</a:t>
            </a:r>
            <a:endParaRPr sz="2450" dirty="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dirty="0">
                <a:solidFill>
                  <a:schemeClr val="dk1"/>
                </a:solidFill>
                <a:latin typeface="Arial"/>
                <a:ea typeface="Arial"/>
                <a:cs typeface="Arial"/>
                <a:sym typeface="Arial"/>
              </a:rPr>
              <a:t>Independently analyze the scenarios and determine the expression of oppression. </a:t>
            </a:r>
            <a:r>
              <a:rPr lang="en-US" sz="2450" dirty="0">
                <a:solidFill>
                  <a:schemeClr val="dk1"/>
                </a:solidFill>
                <a:latin typeface="Arial"/>
                <a:ea typeface="Arial"/>
                <a:cs typeface="Arial"/>
                <a:sym typeface="Arial"/>
              </a:rPr>
              <a:t>​</a:t>
            </a:r>
            <a:endParaRPr sz="2450" dirty="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dirty="0">
                <a:solidFill>
                  <a:srgbClr val="6600CC"/>
                </a:solidFill>
                <a:latin typeface="Arial"/>
                <a:ea typeface="Arial"/>
                <a:cs typeface="Arial"/>
                <a:sym typeface="Arial"/>
              </a:rPr>
              <a:t>Discuss at your tables and reach consensus about the expression of oppression in each scenario.</a:t>
            </a:r>
            <a:r>
              <a:rPr lang="en-US" sz="2450" dirty="0">
                <a:solidFill>
                  <a:schemeClr val="dk1"/>
                </a:solidFill>
                <a:latin typeface="Arial"/>
                <a:ea typeface="Arial"/>
                <a:cs typeface="Arial"/>
                <a:sym typeface="Arial"/>
              </a:rPr>
              <a:t>​</a:t>
            </a:r>
            <a:endParaRPr sz="2450" dirty="0">
              <a:solidFill>
                <a:schemeClr val="dk1"/>
              </a:solidFill>
              <a:latin typeface="Arial"/>
              <a:ea typeface="Arial"/>
              <a:cs typeface="Arial"/>
              <a:sym typeface="Arial"/>
            </a:endParaRPr>
          </a:p>
          <a:p>
            <a:pPr marL="647700" indent="-371475">
              <a:lnSpc>
                <a:spcPct val="115000"/>
              </a:lnSpc>
              <a:spcBef>
                <a:spcPts val="0"/>
              </a:spcBef>
              <a:buClr>
                <a:schemeClr val="dk1"/>
              </a:buClr>
              <a:buSzPts val="2250"/>
              <a:buFont typeface="Arial"/>
              <a:buChar char="●"/>
            </a:pPr>
            <a:r>
              <a:rPr lang="en-US" sz="2450" b="1" dirty="0">
                <a:solidFill>
                  <a:schemeClr val="dk1"/>
                </a:solidFill>
                <a:latin typeface="Arial"/>
                <a:ea typeface="Arial"/>
                <a:cs typeface="Arial"/>
                <a:sym typeface="Arial"/>
              </a:rPr>
              <a:t>TOTAL Report Out – 3 Minutes be prepared to report a 2 Sentence Summary of your scenario and the Consensus Decision about what level of oppression is being expressing and why. </a:t>
            </a:r>
            <a:endParaRPr sz="4600" dirty="0">
              <a:solidFill>
                <a:schemeClr val="dk1"/>
              </a:solidFill>
            </a:endParaRPr>
          </a:p>
        </p:txBody>
      </p:sp>
      <p:sp>
        <p:nvSpPr>
          <p:cNvPr id="2" name="TextBox 1">
            <a:extLst>
              <a:ext uri="{FF2B5EF4-FFF2-40B4-BE49-F238E27FC236}">
                <a16:creationId xmlns:a16="http://schemas.microsoft.com/office/drawing/2014/main" id="{0011CAE7-BC02-709D-E6E4-473F9D36E9C0}"/>
              </a:ext>
            </a:extLst>
          </p:cNvPr>
          <p:cNvSpPr txBox="1"/>
          <p:nvPr/>
        </p:nvSpPr>
        <p:spPr>
          <a:xfrm>
            <a:off x="3200400" y="320040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4133068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4291139"/>
            <a:ext cx="8229600" cy="1143000"/>
          </a:xfrm>
        </p:spPr>
        <p:txBody>
          <a:bodyPr/>
          <a:lstStyle/>
          <a:p>
            <a:r>
              <a:rPr lang="en-US" dirty="0"/>
              <a:t>What did you struggle with?</a:t>
            </a:r>
            <a:br>
              <a:rPr lang="en-US" dirty="0"/>
            </a:br>
            <a:r>
              <a:rPr lang="en-US" dirty="0"/>
              <a:t>What was clear to you?</a:t>
            </a:r>
          </a:p>
        </p:txBody>
      </p:sp>
      <p:pic>
        <p:nvPicPr>
          <p:cNvPr id="134" name="Picture 133"/>
          <p:cNvPicPr>
            <a:picLocks noChangeAspect="1"/>
          </p:cNvPicPr>
          <p:nvPr/>
        </p:nvPicPr>
        <p:blipFill>
          <a:blip r:embed="rId2"/>
          <a:stretch>
            <a:fillRect/>
          </a:stretch>
        </p:blipFill>
        <p:spPr>
          <a:xfrm>
            <a:off x="311244" y="1170043"/>
            <a:ext cx="8346147" cy="2865368"/>
          </a:xfrm>
          <a:prstGeom prst="rect">
            <a:avLst/>
          </a:prstGeom>
        </p:spPr>
      </p:pic>
    </p:spTree>
    <p:extLst>
      <p:ext uri="{BB962C8B-B14F-4D97-AF65-F5344CB8AC3E}">
        <p14:creationId xmlns:p14="http://schemas.microsoft.com/office/powerpoint/2010/main" val="4191669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3048000" y="1307681"/>
            <a:ext cx="5801416" cy="3773345"/>
          </a:xfrm>
        </p:spPr>
        <p:txBody>
          <a:bodyPr>
            <a:noAutofit/>
          </a:bodyPr>
          <a:lstStyle/>
          <a:p>
            <a:pPr marL="25400" indent="0">
              <a:buNone/>
            </a:pPr>
            <a:r>
              <a:rPr lang="en-US" sz="3200" dirty="0"/>
              <a:t>There are not hard and fast lines between the levels – and changing one can affect another. </a:t>
            </a:r>
          </a:p>
          <a:p>
            <a:pPr marL="25400" indent="0">
              <a:buNone/>
            </a:pPr>
            <a:endParaRPr lang="en-US" sz="3200" dirty="0"/>
          </a:p>
          <a:p>
            <a:pPr marL="25400" indent="0">
              <a:buNone/>
            </a:pPr>
            <a:r>
              <a:rPr lang="en-US" sz="3200" dirty="0"/>
              <a:t>This framework helps us think about the size of the solution we need to fight the injustice at a particular level. </a:t>
            </a:r>
          </a:p>
        </p:txBody>
      </p:sp>
      <p:pic>
        <p:nvPicPr>
          <p:cNvPr id="32" name="Picture 31"/>
          <p:cNvPicPr>
            <a:picLocks noChangeAspect="1"/>
          </p:cNvPicPr>
          <p:nvPr/>
        </p:nvPicPr>
        <p:blipFill rotWithShape="1">
          <a:blip r:embed="rId2"/>
          <a:srcRect l="23345" r="20898"/>
          <a:stretch/>
        </p:blipFill>
        <p:spPr>
          <a:xfrm>
            <a:off x="306266" y="1307681"/>
            <a:ext cx="2275865" cy="4081784"/>
          </a:xfrm>
          <a:prstGeom prst="rect">
            <a:avLst/>
          </a:prstGeom>
        </p:spPr>
      </p:pic>
    </p:spTree>
    <p:extLst>
      <p:ext uri="{BB962C8B-B14F-4D97-AF65-F5344CB8AC3E}">
        <p14:creationId xmlns:p14="http://schemas.microsoft.com/office/powerpoint/2010/main" val="775579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a:t>Facilitator</a:t>
            </a:r>
            <a:endParaRPr lang="en" dirty="0"/>
          </a:p>
        </p:txBody>
      </p:sp>
    </p:spTree>
    <p:extLst>
      <p:ext uri="{BB962C8B-B14F-4D97-AF65-F5344CB8AC3E}">
        <p14:creationId xmlns:p14="http://schemas.microsoft.com/office/powerpoint/2010/main" val="2868337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38</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77003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rot="10800000" flipV="1">
            <a:off x="947660" y="2014539"/>
            <a:ext cx="7248681" cy="2626287"/>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dirty="0"/>
              <a:t>TRUE OR FALSE</a:t>
            </a:r>
            <a:br>
              <a:rPr lang="en-US" dirty="0"/>
            </a:br>
            <a:br>
              <a:rPr lang="en-US" dirty="0"/>
            </a:br>
            <a:r>
              <a:rPr lang="en-US" dirty="0"/>
              <a:t>In my state, an employee can be fired for being transgender.</a:t>
            </a:r>
            <a:endParaRPr dirty="0"/>
          </a:p>
        </p:txBody>
      </p:sp>
    </p:spTree>
    <p:extLst>
      <p:ext uri="{BB962C8B-B14F-4D97-AF65-F5344CB8AC3E}">
        <p14:creationId xmlns:p14="http://schemas.microsoft.com/office/powerpoint/2010/main" val="1162337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947659" y="3092645"/>
            <a:ext cx="7248681" cy="672709"/>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dirty="0"/>
              <a:t>TRUE OR FALSE</a:t>
            </a:r>
            <a:br>
              <a:rPr lang="en-US" dirty="0"/>
            </a:br>
            <a:br>
              <a:rPr lang="en-US" dirty="0"/>
            </a:br>
            <a:r>
              <a:rPr lang="en-US" dirty="0"/>
              <a:t>In my state, an employee can be fired for being a lesbian.</a:t>
            </a:r>
            <a:endParaRPr dirty="0"/>
          </a:p>
          <a:p>
            <a:pPr marL="0" lvl="0" indent="0" algn="ctr" rtl="0">
              <a:spcBef>
                <a:spcPts val="0"/>
              </a:spcBef>
              <a:spcAft>
                <a:spcPts val="0"/>
              </a:spcAft>
              <a:buNone/>
            </a:pPr>
            <a:endParaRPr dirty="0"/>
          </a:p>
        </p:txBody>
      </p:sp>
    </p:spTree>
    <p:extLst>
      <p:ext uri="{BB962C8B-B14F-4D97-AF65-F5344CB8AC3E}">
        <p14:creationId xmlns:p14="http://schemas.microsoft.com/office/powerpoint/2010/main" val="1038363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sz="5300" b="1" dirty="0"/>
              <a:t>FALSE!</a:t>
            </a:r>
            <a:endParaRPr sz="5300" b="1" dirty="0"/>
          </a:p>
        </p:txBody>
      </p:sp>
      <p:sp>
        <p:nvSpPr>
          <p:cNvPr id="488" name="Google Shape;488;g1405c332cd2_1_22"/>
          <p:cNvSpPr>
            <a:spLocks noGrp="1"/>
          </p:cNvSpPr>
          <p:nvPr>
            <p:ph idx="1"/>
          </p:nvPr>
        </p:nvSpPr>
        <p:spPr>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dirty="0">
                <a:solidFill>
                  <a:schemeClr val="tx1"/>
                </a:solidFill>
              </a:rPr>
              <a:t>There are federal laws that protect LGBTQ+ workers from workplace discrimination in ALL states (yes, even yours).</a:t>
            </a:r>
            <a:endParaRPr sz="3500" dirty="0">
              <a:solidFill>
                <a:schemeClr val="tx1"/>
              </a:solidFill>
            </a:endParaRPr>
          </a:p>
        </p:txBody>
      </p:sp>
    </p:spTree>
    <p:extLst>
      <p:ext uri="{BB962C8B-B14F-4D97-AF65-F5344CB8AC3E}">
        <p14:creationId xmlns:p14="http://schemas.microsoft.com/office/powerpoint/2010/main" val="670777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859170" y="894005"/>
            <a:ext cx="7248681" cy="67270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3600"/>
              <a:buFont typeface="Calibri"/>
              <a:buNone/>
            </a:pPr>
            <a:r>
              <a:rPr lang="en-US" sz="3200" dirty="0">
                <a:latin typeface="Calibri" panose="020F0502020204030204" pitchFamily="34" charset="0"/>
                <a:ea typeface="Libre Franklin"/>
                <a:cs typeface="Calibri" panose="020F0502020204030204" pitchFamily="34" charset="0"/>
                <a:sym typeface="Libre Franklin"/>
              </a:rPr>
              <a:t>A LANDMARK RULING</a:t>
            </a:r>
            <a:endParaRPr sz="3200" dirty="0">
              <a:latin typeface="Calibri" panose="020F0502020204030204" pitchFamily="34" charset="0"/>
              <a:ea typeface="Libre Franklin"/>
              <a:cs typeface="Calibri" panose="020F0502020204030204" pitchFamily="34" charset="0"/>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bg2">
                    <a:lumMod val="50000"/>
                  </a:schemeClr>
                </a:solidFill>
                <a:latin typeface="Calibri"/>
                <a:ea typeface="Calibri"/>
                <a:cs typeface="Calibri"/>
                <a:sym typeface="Calibri"/>
              </a:rPr>
              <a:t>June 15, 2020</a:t>
            </a:r>
            <a:endParaRPr sz="1400" b="0" i="0" u="none" strike="noStrike" cap="none" dirty="0">
              <a:solidFill>
                <a:schemeClr val="bg2">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chemeClr val="bg2">
                    <a:lumMod val="50000"/>
                  </a:schemeClr>
                </a:solidFill>
                <a:latin typeface="Calibri"/>
                <a:ea typeface="Calibri"/>
                <a:cs typeface="Calibri"/>
                <a:sym typeface="Calibri"/>
              </a:rPr>
              <a:t>The Supreme Court rules it is </a:t>
            </a:r>
            <a:r>
              <a:rPr lang="en-US" sz="2000" b="1" i="0" u="sng" strike="noStrike" cap="none" dirty="0">
                <a:solidFill>
                  <a:schemeClr val="bg2">
                    <a:lumMod val="50000"/>
                  </a:schemeClr>
                </a:solidFill>
                <a:latin typeface="Calibri"/>
                <a:ea typeface="Calibri"/>
                <a:cs typeface="Calibri"/>
                <a:sym typeface="Calibri"/>
              </a:rPr>
              <a:t>illegal</a:t>
            </a:r>
            <a:r>
              <a:rPr lang="en-US" sz="2000" b="0" i="0" u="none" strike="noStrike" cap="none" dirty="0">
                <a:solidFill>
                  <a:schemeClr val="bg2">
                    <a:lumMod val="50000"/>
                  </a:schemeClr>
                </a:solidFill>
                <a:latin typeface="Calibri"/>
                <a:ea typeface="Calibri"/>
                <a:cs typeface="Calibri"/>
                <a:sym typeface="Calibri"/>
              </a:rPr>
              <a:t> to discriminate against </a:t>
            </a:r>
            <a:endParaRPr sz="1400" b="0" i="0" u="none" strike="noStrike" cap="none" dirty="0">
              <a:solidFill>
                <a:schemeClr val="bg2">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chemeClr val="bg2">
                    <a:lumMod val="50000"/>
                  </a:schemeClr>
                </a:solidFill>
                <a:latin typeface="Calibri"/>
                <a:ea typeface="Calibri"/>
                <a:cs typeface="Calibri"/>
                <a:sym typeface="Calibri"/>
              </a:rPr>
              <a:t>or fire an employee based on their sexual orientation or gender identity. </a:t>
            </a:r>
            <a:endParaRPr sz="1400" b="0" i="0" u="none" strike="noStrike" cap="none" dirty="0">
              <a:solidFill>
                <a:schemeClr val="bg2">
                  <a:lumMod val="50000"/>
                </a:schemeClr>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bg2">
                    <a:lumMod val="50000"/>
                  </a:schemeClr>
                </a:solidFill>
                <a:latin typeface="Calibri"/>
                <a:ea typeface="Calibri"/>
                <a:cs typeface="Calibri"/>
                <a:sym typeface="Calibri"/>
              </a:rPr>
              <a:t>Prior to June 15, 2020</a:t>
            </a:r>
            <a:endParaRPr sz="1400" b="0" i="0" u="none" strike="noStrike" cap="none" dirty="0">
              <a:solidFill>
                <a:schemeClr val="bg2">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chemeClr val="bg2">
                    <a:lumMod val="50000"/>
                  </a:schemeClr>
                </a:solidFill>
                <a:latin typeface="Calibri"/>
                <a:ea typeface="Calibri"/>
                <a:cs typeface="Calibri"/>
                <a:sym typeface="Calibri"/>
              </a:rPr>
              <a:t>It was </a:t>
            </a:r>
            <a:r>
              <a:rPr lang="en-US" sz="2000" b="1" i="1" u="none" strike="noStrike" cap="none" dirty="0">
                <a:solidFill>
                  <a:schemeClr val="bg2">
                    <a:lumMod val="50000"/>
                  </a:schemeClr>
                </a:solidFill>
                <a:latin typeface="Calibri"/>
                <a:ea typeface="Calibri"/>
                <a:cs typeface="Calibri"/>
                <a:sym typeface="Calibri"/>
              </a:rPr>
              <a:t>legal</a:t>
            </a:r>
            <a:r>
              <a:rPr lang="en-US" sz="2000" b="0" i="0" u="none" strike="noStrike" cap="none" dirty="0">
                <a:solidFill>
                  <a:schemeClr val="bg2">
                    <a:lumMod val="50000"/>
                  </a:schemeClr>
                </a:solidFill>
                <a:latin typeface="Calibri"/>
                <a:ea typeface="Calibri"/>
                <a:cs typeface="Calibri"/>
                <a:sym typeface="Calibri"/>
              </a:rPr>
              <a:t> to fire an employee for being gay, bisexual or transgender, </a:t>
            </a:r>
            <a:r>
              <a:rPr lang="en-US" sz="2000" b="0" i="1" u="none" strike="noStrike" cap="none" dirty="0">
                <a:solidFill>
                  <a:schemeClr val="bg2">
                    <a:lumMod val="50000"/>
                  </a:schemeClr>
                </a:solidFill>
                <a:latin typeface="Calibri"/>
                <a:ea typeface="Calibri"/>
                <a:cs typeface="Calibri"/>
                <a:sym typeface="Calibri"/>
              </a:rPr>
              <a:t>in more than half of the 50 states</a:t>
            </a:r>
            <a:r>
              <a:rPr lang="en-US" sz="2000" b="0" i="0" u="none" strike="noStrike" cap="none" dirty="0">
                <a:solidFill>
                  <a:schemeClr val="bg2">
                    <a:lumMod val="50000"/>
                  </a:schemeClr>
                </a:solidFill>
                <a:latin typeface="Calibri"/>
                <a:ea typeface="Calibri"/>
                <a:cs typeface="Calibri"/>
                <a:sym typeface="Calibri"/>
              </a:rPr>
              <a:t>. </a:t>
            </a:r>
            <a:endParaRPr sz="1400" b="0" i="0" u="none" strike="noStrike" cap="none" dirty="0">
              <a:solidFill>
                <a:schemeClr val="bg2">
                  <a:lumMod val="50000"/>
                </a:schemeClr>
              </a:solidFill>
              <a:latin typeface="Arial"/>
              <a:ea typeface="Arial"/>
              <a:cs typeface="Arial"/>
              <a:sym typeface="Arial"/>
            </a:endParaRPr>
          </a:p>
        </p:txBody>
      </p:sp>
      <p:sp>
        <p:nvSpPr>
          <p:cNvPr id="533" name="Google Shape;533;p61"/>
          <p:cNvSpPr txBox="1"/>
          <p:nvPr/>
        </p:nvSpPr>
        <p:spPr>
          <a:xfrm>
            <a:off x="1755321" y="174341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chemeClr val="tx1">
                    <a:lumMod val="95000"/>
                    <a:lumOff val="5000"/>
                  </a:schemeClr>
                </a:solidFill>
                <a:latin typeface="Calibri"/>
                <a:ea typeface="Calibri"/>
                <a:cs typeface="Calibri"/>
                <a:sym typeface="Calibri"/>
              </a:rPr>
              <a:t>Bostock v. Clayton County</a:t>
            </a:r>
            <a:endParaRPr sz="1400" b="0" i="0" u="none" strike="noStrike" cap="none" dirty="0">
              <a:solidFill>
                <a:schemeClr val="tx1">
                  <a:lumMod val="95000"/>
                  <a:lumOff val="5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tx1">
                  <a:lumMod val="95000"/>
                  <a:lumOff val="5000"/>
                </a:schemeClr>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42</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47657" y="971656"/>
            <a:ext cx="7248681" cy="67270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3600"/>
              <a:buFont typeface="Calibri"/>
              <a:buNone/>
            </a:pPr>
            <a:r>
              <a:rPr lang="en-US" sz="3400" dirty="0">
                <a:latin typeface="Calibri" panose="020F0502020204030204" pitchFamily="34" charset="0"/>
                <a:ea typeface="Libre Franklin"/>
                <a:cs typeface="Calibri" panose="020F0502020204030204" pitchFamily="34" charset="0"/>
                <a:sym typeface="Libre Franklin"/>
              </a:rPr>
              <a:t>BOSTOCK V. CLAYTON COUNTY</a:t>
            </a:r>
            <a:endParaRPr sz="3400" dirty="0">
              <a:latin typeface="Calibri" panose="020F0502020204030204" pitchFamily="34" charset="0"/>
              <a:ea typeface="Libre Franklin"/>
              <a:cs typeface="Calibri" panose="020F0502020204030204" pitchFamily="34" charset="0"/>
              <a:sym typeface="Libre Franklin"/>
            </a:endParaRPr>
          </a:p>
        </p:txBody>
      </p:sp>
      <p:sp>
        <p:nvSpPr>
          <p:cNvPr id="542" name="Google Shape;542;p62"/>
          <p:cNvSpPr txBox="1"/>
          <p:nvPr/>
        </p:nvSpPr>
        <p:spPr>
          <a:xfrm>
            <a:off x="759277" y="1934825"/>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chemeClr val="bg2">
                    <a:lumMod val="50000"/>
                  </a:schemeClr>
                </a:solidFill>
                <a:latin typeface="Calibri"/>
                <a:ea typeface="Calibri"/>
                <a:cs typeface="Calibri"/>
                <a:sym typeface="Calibri"/>
              </a:rPr>
              <a:t>Employment Discrimination is Illegal</a:t>
            </a:r>
            <a:endParaRPr sz="1400" b="0" i="0" u="none" strike="noStrike" cap="none" dirty="0">
              <a:solidFill>
                <a:schemeClr val="bg2">
                  <a:lumMod val="50000"/>
                </a:schemeClr>
              </a:solidFill>
              <a:latin typeface="Arial"/>
              <a:ea typeface="Arial"/>
              <a:cs typeface="Arial"/>
              <a:sym typeface="Arial"/>
            </a:endParaRPr>
          </a:p>
        </p:txBody>
      </p:sp>
      <p:sp>
        <p:nvSpPr>
          <p:cNvPr id="543" name="Google Shape;543;p62"/>
          <p:cNvSpPr txBox="1"/>
          <p:nvPr/>
        </p:nvSpPr>
        <p:spPr>
          <a:xfrm>
            <a:off x="352195" y="3024425"/>
            <a:ext cx="8465574" cy="18158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800" b="1" i="0" u="none" strike="noStrike" cap="none" dirty="0">
                <a:solidFill>
                  <a:schemeClr val="bg2">
                    <a:lumMod val="50000"/>
                  </a:schemeClr>
                </a:solidFill>
                <a:latin typeface="Calibri"/>
                <a:ea typeface="Calibri"/>
                <a:cs typeface="Calibri"/>
                <a:sym typeface="Calibri"/>
              </a:rPr>
              <a:t>Title VII of the 1964 Civil Rights Act </a:t>
            </a:r>
            <a:r>
              <a:rPr lang="en-US" sz="2800" b="0" i="0" u="none" strike="noStrike" cap="none" dirty="0">
                <a:solidFill>
                  <a:schemeClr val="bg2">
                    <a:lumMod val="50000"/>
                  </a:schemeClr>
                </a:solidFill>
                <a:latin typeface="Calibri"/>
                <a:ea typeface="Calibri"/>
                <a:cs typeface="Calibri"/>
                <a:sym typeface="Calibri"/>
              </a:rPr>
              <a:t>prohibits employment discrimination based on race, color, religion, sex and national origin. </a:t>
            </a:r>
            <a:r>
              <a:rPr lang="en-US" sz="2800" b="1" i="0" u="none" strike="noStrike" cap="none" dirty="0">
                <a:solidFill>
                  <a:schemeClr val="bg2">
                    <a:lumMod val="50000"/>
                  </a:schemeClr>
                </a:solidFill>
                <a:latin typeface="Calibri"/>
                <a:ea typeface="Calibri"/>
                <a:cs typeface="Calibri"/>
                <a:sym typeface="Calibri"/>
              </a:rPr>
              <a:t>Bostock interprets “sex” to </a:t>
            </a:r>
            <a:r>
              <a:rPr lang="en-US" sz="2800" b="1" i="0" u="sng" strike="noStrike" cap="none" dirty="0">
                <a:solidFill>
                  <a:schemeClr val="bg2">
                    <a:lumMod val="50000"/>
                  </a:schemeClr>
                </a:solidFill>
                <a:latin typeface="Calibri"/>
                <a:ea typeface="Calibri"/>
                <a:cs typeface="Calibri"/>
                <a:sym typeface="Calibri"/>
              </a:rPr>
              <a:t>include</a:t>
            </a:r>
            <a:r>
              <a:rPr lang="en-US" sz="2800" b="1" i="0" u="none" strike="noStrike" cap="none" dirty="0">
                <a:solidFill>
                  <a:schemeClr val="bg2">
                    <a:lumMod val="50000"/>
                  </a:schemeClr>
                </a:solidFill>
                <a:latin typeface="Calibri"/>
                <a:ea typeface="Calibri"/>
                <a:cs typeface="Calibri"/>
                <a:sym typeface="Calibri"/>
              </a:rPr>
              <a:t> gender identity and sexual orientation.</a:t>
            </a:r>
            <a:endParaRPr sz="1600" b="0" i="0" u="none" strike="noStrike" cap="none" dirty="0">
              <a:solidFill>
                <a:schemeClr val="bg2">
                  <a:lumMod val="50000"/>
                </a:schemeClr>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43</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9120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759278" y="1089251"/>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chemeClr val="bg2">
                    <a:lumMod val="50000"/>
                  </a:schemeClr>
                </a:solidFill>
                <a:latin typeface="Calibri"/>
                <a:ea typeface="Calibri"/>
                <a:cs typeface="Calibri"/>
                <a:sym typeface="Calibri"/>
              </a:rPr>
              <a:t>Discrimination in Educational </a:t>
            </a:r>
            <a:endParaRPr sz="1400" b="0" i="0" u="none" strike="noStrike" cap="none" dirty="0">
              <a:solidFill>
                <a:schemeClr val="bg2">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chemeClr val="bg2">
                    <a:lumMod val="50000"/>
                  </a:schemeClr>
                </a:solidFill>
                <a:latin typeface="Calibri"/>
                <a:ea typeface="Calibri"/>
                <a:cs typeface="Calibri"/>
                <a:sym typeface="Calibri"/>
              </a:rPr>
              <a:t>Programs is Illegal</a:t>
            </a:r>
            <a:endParaRPr sz="1400" b="0" i="0" u="none" strike="noStrike" cap="none" dirty="0">
              <a:solidFill>
                <a:schemeClr val="bg2">
                  <a:lumMod val="50000"/>
                </a:schemeClr>
              </a:solidFill>
              <a:latin typeface="Arial"/>
              <a:ea typeface="Arial"/>
              <a:cs typeface="Arial"/>
              <a:sym typeface="Arial"/>
            </a:endParaRPr>
          </a:p>
        </p:txBody>
      </p:sp>
      <p:sp>
        <p:nvSpPr>
          <p:cNvPr id="552" name="Google Shape;552;p63"/>
          <p:cNvSpPr txBox="1"/>
          <p:nvPr/>
        </p:nvSpPr>
        <p:spPr>
          <a:xfrm>
            <a:off x="759278" y="28194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bg2">
                    <a:lumMod val="50000"/>
                  </a:schemeClr>
                </a:solidFill>
                <a:latin typeface="Calibri"/>
                <a:ea typeface="Calibri"/>
                <a:cs typeface="Calibri"/>
                <a:sym typeface="Calibri"/>
              </a:rPr>
              <a:t>Title IX of the Education Amendments Act of 1972 </a:t>
            </a:r>
            <a:r>
              <a:rPr lang="en-US" sz="2400" b="0" i="0" u="none" strike="noStrike" cap="none" dirty="0">
                <a:solidFill>
                  <a:schemeClr val="bg2">
                    <a:lumMod val="50000"/>
                  </a:schemeClr>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dirty="0">
              <a:solidFill>
                <a:schemeClr val="bg2">
                  <a:lumMod val="50000"/>
                </a:schemeClr>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dirty="0">
                <a:solidFill>
                  <a:schemeClr val="dk2"/>
                </a:solidFill>
                <a:latin typeface="Libre Franklin"/>
                <a:ea typeface="Libre Franklin"/>
                <a:cs typeface="Libre Franklin"/>
                <a:sym typeface="Libre Franklin"/>
              </a:rPr>
              <a:t>Title IX</a:t>
            </a:r>
            <a:endParaRPr sz="1200" b="0" i="0" u="none" strike="noStrike" cap="none" dirty="0">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44</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3163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201638" y="1929695"/>
            <a:ext cx="5353587" cy="2370648"/>
          </a:xfrm>
        </p:spPr>
        <p:txBody>
          <a:bodyPr/>
          <a:lstStyle/>
          <a:p>
            <a:pPr marL="25400" indent="0">
              <a:buNone/>
            </a:pPr>
            <a:r>
              <a:rPr lang="en-US" dirty="0">
                <a:solidFill>
                  <a:schemeClr val="bg2">
                    <a:lumMod val="50000"/>
                  </a:schemeClr>
                </a:solidFill>
              </a:rPr>
              <a:t>1. Go to </a:t>
            </a:r>
            <a:r>
              <a:rPr lang="en-US" dirty="0">
                <a:solidFill>
                  <a:schemeClr val="bg2">
                    <a:lumMod val="50000"/>
                  </a:schemeClr>
                </a:solidFill>
                <a:hlinkClick r:id="rId3">
                  <a:extLst>
                    <a:ext uri="{A12FA001-AC4F-418D-AE19-62706E023703}">
                      <ahyp:hlinkClr xmlns:ahyp="http://schemas.microsoft.com/office/drawing/2018/hyperlinkcolor" val="tx"/>
                    </a:ext>
                  </a:extLst>
                </a:hlinkClick>
              </a:rPr>
              <a:t>www.lgbtmap.org</a:t>
            </a:r>
            <a:r>
              <a:rPr lang="en-US" dirty="0">
                <a:solidFill>
                  <a:schemeClr val="bg2">
                    <a:lumMod val="50000"/>
                  </a:schemeClr>
                </a:solidFill>
              </a:rPr>
              <a:t> and Click Equality Maps or use the QR Code.</a:t>
            </a:r>
            <a:endParaRPr lang="en-US" sz="1400" dirty="0">
              <a:solidFill>
                <a:schemeClr val="bg2">
                  <a:lumMod val="50000"/>
                </a:schemeClr>
              </a:solidFill>
            </a:endParaRPr>
          </a:p>
          <a:p>
            <a:pPr marL="25400" indent="0">
              <a:buNone/>
            </a:pPr>
            <a:br>
              <a:rPr lang="en-US" dirty="0">
                <a:solidFill>
                  <a:schemeClr val="bg2">
                    <a:lumMod val="50000"/>
                  </a:schemeClr>
                </a:solidFill>
              </a:rPr>
            </a:br>
            <a:r>
              <a:rPr lang="en-US" dirty="0">
                <a:solidFill>
                  <a:schemeClr val="bg2">
                    <a:lumMod val="50000"/>
                  </a:schemeClr>
                </a:solidFill>
              </a:rPr>
              <a:t>2. Select “Choose a State” in the drop down menu.</a:t>
            </a:r>
            <a:br>
              <a:rPr lang="en-US" dirty="0">
                <a:solidFill>
                  <a:schemeClr val="bg2">
                    <a:lumMod val="50000"/>
                  </a:schemeClr>
                </a:solidFill>
              </a:rPr>
            </a:br>
            <a:endParaRPr lang="en-US" dirty="0">
              <a:solidFill>
                <a:schemeClr val="bg2">
                  <a:lumMod val="50000"/>
                </a:schemeClr>
              </a:solidFill>
            </a:endParaRPr>
          </a:p>
          <a:p>
            <a:pPr marL="25400" indent="0">
              <a:buNone/>
            </a:pPr>
            <a:r>
              <a:rPr lang="en-US" dirty="0">
                <a:solidFill>
                  <a:schemeClr val="bg2">
                    <a:lumMod val="50000"/>
                  </a:schemeClr>
                </a:solidFill>
              </a:rPr>
              <a:t>3. Select a state and review the data. </a:t>
            </a:r>
            <a:endParaRPr lang="en-US" sz="1400" dirty="0">
              <a:solidFill>
                <a:schemeClr val="bg2">
                  <a:lumMod val="50000"/>
                </a:schemeClr>
              </a:solidFill>
            </a:endParaRPr>
          </a:p>
          <a:p>
            <a:pPr marL="25400" indent="0">
              <a:buNone/>
            </a:pPr>
            <a:endParaRPr lang="en-US" i="1" dirty="0">
              <a:solidFill>
                <a:schemeClr val="bg2">
                  <a:lumMod val="50000"/>
                </a:schemeClr>
              </a:solidFill>
            </a:endParaRPr>
          </a:p>
          <a:p>
            <a:pPr marL="25400" indent="0" algn="ctr">
              <a:buNone/>
            </a:pPr>
            <a:r>
              <a:rPr lang="en-US" sz="2000" b="1" i="1" dirty="0">
                <a:solidFill>
                  <a:schemeClr val="bg2">
                    <a:lumMod val="50000"/>
                  </a:schemeClr>
                </a:solidFill>
              </a:rPr>
              <a:t>How might this data impact members who are transitioning or transgender in your selected state?</a:t>
            </a:r>
            <a:br>
              <a:rPr lang="en-US" sz="2000" b="1" dirty="0">
                <a:solidFill>
                  <a:schemeClr val="bg2">
                    <a:lumMod val="50000"/>
                  </a:schemeClr>
                </a:solidFill>
              </a:rPr>
            </a:br>
            <a:endParaRPr lang="en-US" sz="2000" b="1" dirty="0">
              <a:solidFill>
                <a:schemeClr val="bg2">
                  <a:lumMod val="50000"/>
                </a:schemeClr>
              </a:solidFill>
            </a:endParaRPr>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6163680" y="2057514"/>
            <a:ext cx="2778682" cy="2742972"/>
          </a:xfrm>
          <a:prstGeom prst="rect">
            <a:avLst/>
          </a:prstGeom>
        </p:spPr>
      </p:pic>
      <p:sp>
        <p:nvSpPr>
          <p:cNvPr id="10" name="Title 9">
            <a:extLst>
              <a:ext uri="{FF2B5EF4-FFF2-40B4-BE49-F238E27FC236}">
                <a16:creationId xmlns:a16="http://schemas.microsoft.com/office/drawing/2014/main" id="{AB2E7DF9-5721-5C91-19E5-6E524F20A0EE}"/>
              </a:ext>
            </a:extLst>
          </p:cNvPr>
          <p:cNvSpPr>
            <a:spLocks noGrp="1"/>
          </p:cNvSpPr>
          <p:nvPr>
            <p:ph type="title"/>
          </p:nvPr>
        </p:nvSpPr>
        <p:spPr>
          <a:xfrm>
            <a:off x="947659" y="978037"/>
            <a:ext cx="7248681" cy="672709"/>
          </a:xfrm>
        </p:spPr>
        <p:txBody>
          <a:bodyPr/>
          <a:lstStyle/>
          <a:p>
            <a:pPr algn="ctr"/>
            <a:r>
              <a:rPr lang="en-US" dirty="0">
                <a:latin typeface="Calibri" panose="020F0502020204030204" pitchFamily="34" charset="0"/>
                <a:cs typeface="Calibri" panose="020F0502020204030204" pitchFamily="34" charset="0"/>
              </a:rPr>
              <a:t>Review Laws in Your State</a:t>
            </a:r>
          </a:p>
        </p:txBody>
      </p:sp>
    </p:spTree>
    <p:extLst>
      <p:ext uri="{BB962C8B-B14F-4D97-AF65-F5344CB8AC3E}">
        <p14:creationId xmlns:p14="http://schemas.microsoft.com/office/powerpoint/2010/main" val="3751291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pic>
        <p:nvPicPr>
          <p:cNvPr id="629" name="Google Shape;629;p87"/>
          <p:cNvPicPr preferRelativeResize="0">
            <a:picLocks noGrp="1"/>
          </p:cNvPicPr>
          <p:nvPr>
            <p:ph idx="1"/>
          </p:nvPr>
        </p:nvPicPr>
        <p:blipFill rotWithShape="1">
          <a:blip r:embed="rId3">
            <a:alphaModFix/>
          </a:blip>
          <a:stretch/>
        </p:blipFill>
        <p:spPr>
          <a:xfrm>
            <a:off x="5738382" y="1470059"/>
            <a:ext cx="3128962" cy="4056062"/>
          </a:xfrm>
          <a:prstGeom prst="rect">
            <a:avLst/>
          </a:prstGeom>
          <a:noFill/>
          <a:ln w="9525" cap="flat" cmpd="sng">
            <a:solidFill>
              <a:srgbClr val="595959"/>
            </a:solidFill>
            <a:prstDash val="solid"/>
            <a:round/>
            <a:headEnd type="none" w="sm" len="sm"/>
            <a:tailEnd type="none" w="sm" len="sm"/>
          </a:ln>
        </p:spPr>
      </p:pic>
      <p:pic>
        <p:nvPicPr>
          <p:cNvPr id="630" name="Google Shape;630;p87"/>
          <p:cNvPicPr preferRelativeResize="0"/>
          <p:nvPr/>
        </p:nvPicPr>
        <p:blipFill rotWithShape="1">
          <a:blip r:embed="rId4">
            <a:alphaModFix/>
          </a:blip>
          <a:srcRect/>
          <a:stretch/>
        </p:blipFill>
        <p:spPr>
          <a:xfrm>
            <a:off x="366741" y="4371428"/>
            <a:ext cx="2425700" cy="749300"/>
          </a:xfrm>
          <a:prstGeom prst="rect">
            <a:avLst/>
          </a:prstGeom>
          <a:noFill/>
          <a:ln>
            <a:noFill/>
          </a:ln>
        </p:spPr>
      </p:pic>
      <p:sp>
        <p:nvSpPr>
          <p:cNvPr id="631" name="Google Shape;631;p87"/>
          <p:cNvSpPr txBox="1"/>
          <p:nvPr/>
        </p:nvSpPr>
        <p:spPr>
          <a:xfrm>
            <a:off x="744736" y="1106387"/>
            <a:ext cx="4041576"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3200" b="1" i="0" u="none" strike="noStrike" cap="none" dirty="0">
                <a:solidFill>
                  <a:schemeClr val="bg2">
                    <a:lumMod val="50000"/>
                  </a:schemeClr>
                </a:solidFill>
                <a:latin typeface="Calibri"/>
                <a:ea typeface="Calibri"/>
                <a:cs typeface="Calibri"/>
                <a:sym typeface="Calibri"/>
              </a:rPr>
              <a:t>Legislative Trackers</a:t>
            </a:r>
            <a:endParaRPr sz="1800" b="0" i="0" u="none" strike="noStrike" cap="none" dirty="0">
              <a:solidFill>
                <a:schemeClr val="bg2">
                  <a:lumMod val="50000"/>
                </a:schemeClr>
              </a:solidFill>
              <a:latin typeface="Arial"/>
              <a:ea typeface="Arial"/>
              <a:cs typeface="Arial"/>
              <a:sym typeface="Arial"/>
            </a:endParaRPr>
          </a:p>
        </p:txBody>
      </p:sp>
      <p:pic>
        <p:nvPicPr>
          <p:cNvPr id="632" name="Google Shape;632;p87"/>
          <p:cNvPicPr preferRelativeResize="0"/>
          <p:nvPr/>
        </p:nvPicPr>
        <p:blipFill rotWithShape="1">
          <a:blip r:embed="rId5">
            <a:alphaModFix/>
          </a:blip>
          <a:srcRect/>
          <a:stretch/>
        </p:blipFill>
        <p:spPr>
          <a:xfrm>
            <a:off x="2119496" y="3078990"/>
            <a:ext cx="2452503" cy="838200"/>
          </a:xfrm>
          <a:prstGeom prst="rect">
            <a:avLst/>
          </a:prstGeom>
          <a:noFill/>
          <a:ln>
            <a:noFill/>
          </a:ln>
        </p:spPr>
      </p:pic>
      <p:pic>
        <p:nvPicPr>
          <p:cNvPr id="633" name="Google Shape;633;p87"/>
          <p:cNvPicPr preferRelativeResize="0"/>
          <p:nvPr/>
        </p:nvPicPr>
        <p:blipFill rotWithShape="1">
          <a:blip r:embed="rId6">
            <a:alphaModFix/>
          </a:blip>
          <a:srcRect/>
          <a:stretch/>
        </p:blipFill>
        <p:spPr>
          <a:xfrm>
            <a:off x="768269" y="2029456"/>
            <a:ext cx="3505200" cy="711200"/>
          </a:xfrm>
          <a:prstGeom prst="rect">
            <a:avLst/>
          </a:prstGeom>
          <a:noFill/>
          <a:ln>
            <a:noFill/>
          </a:ln>
        </p:spPr>
      </p:pic>
      <p:pic>
        <p:nvPicPr>
          <p:cNvPr id="634" name="Google Shape;634;p87"/>
          <p:cNvPicPr preferRelativeResize="0"/>
          <p:nvPr/>
        </p:nvPicPr>
        <p:blipFill rotWithShape="1">
          <a:blip r:embed="rId7">
            <a:alphaModFix/>
          </a:blip>
          <a:srcRect/>
          <a:stretch/>
        </p:blipFill>
        <p:spPr>
          <a:xfrm>
            <a:off x="33260" y="3078990"/>
            <a:ext cx="1917700" cy="838200"/>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2088" y="4064555"/>
            <a:ext cx="1871447" cy="1882030"/>
          </a:xfrm>
          <a:prstGeom prst="rect">
            <a:avLst/>
          </a:prstGeom>
        </p:spPr>
      </p:pic>
    </p:spTree>
    <p:extLst>
      <p:ext uri="{BB962C8B-B14F-4D97-AF65-F5344CB8AC3E}">
        <p14:creationId xmlns:p14="http://schemas.microsoft.com/office/powerpoint/2010/main" val="1217350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002" y="1063820"/>
            <a:ext cx="7248681" cy="672709"/>
          </a:xfrm>
        </p:spPr>
        <p:txBody>
          <a:bodyPr/>
          <a:lstStyle/>
          <a:p>
            <a:pPr algn="ctr"/>
            <a:r>
              <a:rPr lang="en-US" sz="4400" b="1" dirty="0">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418735" y="2170010"/>
            <a:ext cx="5836599" cy="2517979"/>
          </a:xfrm>
        </p:spPr>
        <p:txBody>
          <a:bodyPr spcFirstLastPara="1" wrap="square" lIns="91425" tIns="45700" rIns="91425" bIns="45700" anchor="t" anchorCtr="0">
            <a:noAutofit/>
          </a:bodyPr>
          <a:lstStyle/>
          <a:p>
            <a:r>
              <a:rPr lang="en-US" sz="2400" dirty="0">
                <a:solidFill>
                  <a:schemeClr val="bg2">
                    <a:lumMod val="50000"/>
                  </a:schemeClr>
                </a:solidFill>
                <a:latin typeface="Calibri" panose="020F0502020204030204" pitchFamily="34" charset="0"/>
                <a:cs typeface="Calibri" panose="020F0502020204030204" pitchFamily="34" charset="0"/>
              </a:rPr>
              <a:t>At least for now, </a:t>
            </a:r>
            <a:r>
              <a:rPr lang="en-US" sz="2400" u="sng" dirty="0">
                <a:solidFill>
                  <a:schemeClr val="bg2">
                    <a:lumMod val="50000"/>
                  </a:schemeClr>
                </a:solidFill>
                <a:latin typeface="Calibri" panose="020F0502020204030204" pitchFamily="34" charset="0"/>
                <a:cs typeface="Calibri" panose="020F0502020204030204" pitchFamily="34" charset="0"/>
              </a:rPr>
              <a:t>ALL </a:t>
            </a:r>
            <a:r>
              <a:rPr lang="en-US" sz="2400" dirty="0">
                <a:solidFill>
                  <a:schemeClr val="bg2">
                    <a:lumMod val="50000"/>
                  </a:schemeClr>
                </a:solidFill>
                <a:latin typeface="Calibri" panose="020F0502020204030204" pitchFamily="34" charset="0"/>
                <a:cs typeface="Calibri" panose="020F0502020204030204" pitchFamily="34" charset="0"/>
              </a:rPr>
              <a:t>LGBTQ+ workers are protected under Bostock - BUT Bostock is limited to Employment.</a:t>
            </a:r>
          </a:p>
          <a:p>
            <a:pPr marL="25400" indent="0">
              <a:buNone/>
            </a:pPr>
            <a:endParaRPr lang="en-US" sz="2400" dirty="0">
              <a:solidFill>
                <a:schemeClr val="bg2">
                  <a:lumMod val="50000"/>
                </a:schemeClr>
              </a:solidFill>
              <a:latin typeface="Calibri" panose="020F0502020204030204" pitchFamily="34" charset="0"/>
              <a:cs typeface="Calibri" panose="020F0502020204030204" pitchFamily="34" charset="0"/>
            </a:endParaRPr>
          </a:p>
          <a:p>
            <a:r>
              <a:rPr lang="en-US" sz="2400" dirty="0">
                <a:solidFill>
                  <a:schemeClr val="bg2">
                    <a:lumMod val="50000"/>
                  </a:schemeClr>
                </a:solidFill>
                <a:latin typeface="Calibri" panose="020F0502020204030204" pitchFamily="34" charset="0"/>
                <a:cs typeface="Calibri" panose="020F0502020204030204" pitchFamily="34" charset="0"/>
              </a:rPr>
              <a:t>Title IX has applications to the protection of LGBTQ+  workers in publically funded educational programs. </a:t>
            </a:r>
          </a:p>
        </p:txBody>
      </p:sp>
      <p:pic>
        <p:nvPicPr>
          <p:cNvPr id="32" name="Picture 31"/>
          <p:cNvPicPr>
            <a:picLocks noChangeAspect="1"/>
          </p:cNvPicPr>
          <p:nvPr/>
        </p:nvPicPr>
        <p:blipFill rotWithShape="1">
          <a:blip r:embed="rId2"/>
          <a:srcRect l="23345" r="20898"/>
          <a:stretch/>
        </p:blipFill>
        <p:spPr>
          <a:xfrm>
            <a:off x="460334" y="2170010"/>
            <a:ext cx="1642526" cy="2945884"/>
          </a:xfrm>
          <a:prstGeom prst="rect">
            <a:avLst/>
          </a:prstGeom>
        </p:spPr>
      </p:pic>
    </p:spTree>
    <p:extLst>
      <p:ext uri="{BB962C8B-B14F-4D97-AF65-F5344CB8AC3E}">
        <p14:creationId xmlns:p14="http://schemas.microsoft.com/office/powerpoint/2010/main" val="3024025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a:t>Facilitator</a:t>
            </a:r>
          </a:p>
        </p:txBody>
      </p:sp>
    </p:spTree>
    <p:extLst>
      <p:ext uri="{BB962C8B-B14F-4D97-AF65-F5344CB8AC3E}">
        <p14:creationId xmlns:p14="http://schemas.microsoft.com/office/powerpoint/2010/main" val="9599770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1222963" y="954320"/>
            <a:ext cx="7248681" cy="672709"/>
          </a:xfrm>
          <a:prstGeom prst="rect">
            <a:avLst/>
          </a:prstGeom>
          <a:noFill/>
          <a:ln>
            <a:noFill/>
          </a:ln>
        </p:spPr>
        <p:txBody>
          <a:bodyPr spcFirstLastPara="1" wrap="square" lIns="91425" tIns="45700" rIns="91425" bIns="45700" anchor="ctr" anchorCtr="0">
            <a:normAutofit/>
          </a:bodyPr>
          <a:lstStyle/>
          <a:p>
            <a:r>
              <a:rPr lang="en-US" sz="3200" dirty="0">
                <a:latin typeface="Calibri" panose="020F0502020204030204" pitchFamily="34" charset="0"/>
                <a:cs typeface="Calibri" panose="020F0502020204030204" pitchFamily="34" charset="0"/>
              </a:rPr>
              <a:t>SCENARIO: Supporting a Trans Educator</a:t>
            </a:r>
            <a:endParaRPr sz="3200" dirty="0">
              <a:latin typeface="Calibri" panose="020F0502020204030204" pitchFamily="34" charset="0"/>
              <a:cs typeface="Calibri" panose="020F0502020204030204" pitchFamily="34" charset="0"/>
            </a:endParaRPr>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49</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326212" y="1687474"/>
            <a:ext cx="8414700" cy="172351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dirty="0">
                <a:latin typeface="Calibri" panose="020F0502020204030204" pitchFamily="34" charset="0"/>
                <a:cs typeface="Calibri" panose="020F0502020204030204" pitchFamily="34" charset="0"/>
              </a:rPr>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2000" dirty="0">
              <a:latin typeface="Calibri" panose="020F0502020204030204" pitchFamily="34" charset="0"/>
              <a:cs typeface="Calibri" panose="020F0502020204030204" pitchFamily="34" charset="0"/>
            </a:endParaRPr>
          </a:p>
        </p:txBody>
      </p:sp>
      <p:sp>
        <p:nvSpPr>
          <p:cNvPr id="735" name="Google Shape;735;g13d9adbac24_0_149"/>
          <p:cNvSpPr txBox="1"/>
          <p:nvPr/>
        </p:nvSpPr>
        <p:spPr>
          <a:xfrm>
            <a:off x="576598" y="3469184"/>
            <a:ext cx="7885471" cy="177737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dirty="0">
                <a:solidFill>
                  <a:srgbClr val="1F497D"/>
                </a:solidFill>
                <a:latin typeface="Calibri" panose="020F0502020204030204" pitchFamily="34" charset="0"/>
                <a:cs typeface="Calibri" panose="020F0502020204030204" pitchFamily="34" charset="0"/>
              </a:rPr>
              <a:t>•What additional information would you need? How would you go about finding that information? What resources would you use or seek out?</a:t>
            </a:r>
            <a:endParaRPr sz="1800" dirty="0">
              <a:solidFill>
                <a:srgbClr val="1F497D"/>
              </a:solidFill>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en-US" sz="1800" dirty="0">
                <a:solidFill>
                  <a:srgbClr val="1F497D"/>
                </a:solidFill>
                <a:latin typeface="Calibri" panose="020F0502020204030204" pitchFamily="34" charset="0"/>
                <a:cs typeface="Calibri" panose="020F0502020204030204" pitchFamily="34" charset="0"/>
              </a:rPr>
              <a:t>•What would be your first steps? </a:t>
            </a:r>
            <a:endParaRPr sz="1800" dirty="0">
              <a:solidFill>
                <a:srgbClr val="1F497D"/>
              </a:solidFill>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en-US" sz="1800" dirty="0">
                <a:solidFill>
                  <a:srgbClr val="1F497D"/>
                </a:solidFill>
                <a:latin typeface="Calibri" panose="020F0502020204030204" pitchFamily="34" charset="0"/>
                <a:cs typeface="Calibri" panose="020F0502020204030204" pitchFamily="34" charset="0"/>
              </a:rPr>
              <a:t>•Knowing  what we know now about transitioning and gender, what would you avoid doing?</a:t>
            </a:r>
            <a:endParaRPr sz="1800" dirty="0">
              <a:latin typeface="Calibri" panose="020F0502020204030204" pitchFamily="34" charset="0"/>
              <a:cs typeface="Calibri" panose="020F0502020204030204" pitchFamily="34" charset="0"/>
            </a:endParaRPr>
          </a:p>
        </p:txBody>
      </p:sp>
      <p:sp>
        <p:nvSpPr>
          <p:cNvPr id="736" name="Google Shape;736;g13d9adbac24_0_149"/>
          <p:cNvSpPr txBox="1"/>
          <p:nvPr/>
        </p:nvSpPr>
        <p:spPr>
          <a:xfrm>
            <a:off x="1327612" y="5409414"/>
            <a:ext cx="7413300" cy="738633"/>
          </a:xfrm>
          <a:prstGeom prst="rect">
            <a:avLst/>
          </a:prstGeom>
          <a:noFill/>
          <a:ln>
            <a:noFill/>
          </a:ln>
        </p:spPr>
        <p:txBody>
          <a:bodyPr spcFirstLastPara="1" wrap="square" lIns="91425" tIns="91425" rIns="91425" bIns="91425" anchor="t" anchorCtr="0">
            <a:spAutoFit/>
          </a:bodyPr>
          <a:lstStyle/>
          <a:p>
            <a:pPr algn="ctr"/>
            <a:r>
              <a:rPr lang="en-US" sz="1800" b="1" dirty="0">
                <a:solidFill>
                  <a:srgbClr val="FF0000"/>
                </a:solidFill>
                <a:latin typeface="Calibri"/>
                <a:ea typeface="Calibri"/>
                <a:cs typeface="Calibri"/>
                <a:sym typeface="Calibri"/>
              </a:rPr>
              <a:t>15 minutes to answer the questions at your table. </a:t>
            </a:r>
            <a:endParaRPr sz="1800" b="1" dirty="0">
              <a:solidFill>
                <a:srgbClr val="FF0000"/>
              </a:solidFill>
              <a:latin typeface="Calibri"/>
              <a:ea typeface="Calibri"/>
              <a:cs typeface="Calibri"/>
              <a:sym typeface="Calibri"/>
            </a:endParaRPr>
          </a:p>
          <a:p>
            <a:pPr marL="0" lvl="0" indent="0" algn="ctr" rtl="0">
              <a:spcBef>
                <a:spcPts val="0"/>
              </a:spcBef>
              <a:spcAft>
                <a:spcPts val="0"/>
              </a:spcAft>
              <a:buNone/>
            </a:pPr>
            <a:r>
              <a:rPr lang="en-US" sz="1800" b="1" dirty="0">
                <a:solidFill>
                  <a:srgbClr val="FF0000"/>
                </a:solidFill>
                <a:latin typeface="Calibri"/>
                <a:ea typeface="Calibri"/>
                <a:cs typeface="Calibri"/>
                <a:sym typeface="Calibri"/>
              </a:rPr>
              <a:t>One person from each group will report out on the questions.</a:t>
            </a:r>
            <a:endParaRPr sz="1800" b="1"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47659" y="1063820"/>
            <a:ext cx="7248681" cy="672709"/>
          </a:xfrm>
          <a:prstGeom prst="rect">
            <a:avLst/>
          </a:prstGeom>
        </p:spPr>
        <p:txBody>
          <a:bodyPr spcFirstLastPara="1" wrap="square" lIns="91425" tIns="45700" rIns="91425" bIns="45700" anchor="ctr" anchorCtr="0">
            <a:normAutofit/>
          </a:bodyPr>
          <a:lstStyle/>
          <a:p>
            <a:pPr algn="ctr"/>
            <a:r>
              <a:rPr lang="en-US" dirty="0">
                <a:latin typeface="Calibri" panose="020F0502020204030204" pitchFamily="34" charset="0"/>
                <a:cs typeface="Calibri" panose="020F0502020204030204" pitchFamily="34" charset="0"/>
              </a:rPr>
              <a:t>DEBRIEF</a:t>
            </a:r>
            <a:endParaRPr dirty="0">
              <a:latin typeface="Calibri" panose="020F0502020204030204" pitchFamily="34" charset="0"/>
              <a:cs typeface="Calibri" panose="020F0502020204030204" pitchFamily="34" charset="0"/>
            </a:endParaRPr>
          </a:p>
        </p:txBody>
      </p:sp>
      <p:sp>
        <p:nvSpPr>
          <p:cNvPr id="743" name="Google Shape;743;g13d9adbac24_0_202"/>
          <p:cNvSpPr txBox="1">
            <a:spLocks noGrp="1"/>
          </p:cNvSpPr>
          <p:nvPr>
            <p:ph idx="1"/>
          </p:nvPr>
        </p:nvSpPr>
        <p:spPr>
          <a:xfrm>
            <a:off x="947658" y="2005380"/>
            <a:ext cx="7248681" cy="32558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400" dirty="0">
                <a:solidFill>
                  <a:schemeClr val="bg2">
                    <a:lumMod val="50000"/>
                  </a:schemeClr>
                </a:solidFill>
                <a:latin typeface="Calibri" panose="020F0502020204030204" pitchFamily="34" charset="0"/>
                <a:ea typeface="Arial"/>
                <a:cs typeface="Calibri" panose="020F0502020204030204" pitchFamily="34" charset="0"/>
                <a:sym typeface="Arial"/>
              </a:rPr>
              <a:t>What additional information would you need? How would you go about finding that information? What resources would you use or seek out?</a:t>
            </a:r>
            <a:endParaRPr sz="2400" dirty="0">
              <a:solidFill>
                <a:schemeClr val="bg2">
                  <a:lumMod val="50000"/>
                </a:schemeClr>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0"/>
              </a:spcBef>
              <a:spcAft>
                <a:spcPts val="0"/>
              </a:spcAft>
              <a:buClr>
                <a:schemeClr val="dk1"/>
              </a:buClr>
              <a:buSzPts val="1100"/>
              <a:buFont typeface="Arial"/>
              <a:buNone/>
            </a:pPr>
            <a:endParaRPr sz="1400" dirty="0">
              <a:solidFill>
                <a:schemeClr val="bg2">
                  <a:lumMod val="50000"/>
                </a:schemeClr>
              </a:solidFill>
              <a:latin typeface="Calibri" panose="020F0502020204030204" pitchFamily="34" charset="0"/>
              <a:ea typeface="Arial"/>
              <a:cs typeface="Calibri" panose="020F0502020204030204" pitchFamily="34" charset="0"/>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400" dirty="0">
                <a:solidFill>
                  <a:schemeClr val="bg2">
                    <a:lumMod val="50000"/>
                  </a:schemeClr>
                </a:solidFill>
                <a:latin typeface="Calibri" panose="020F0502020204030204" pitchFamily="34" charset="0"/>
                <a:ea typeface="Arial"/>
                <a:cs typeface="Calibri" panose="020F0502020204030204" pitchFamily="34" charset="0"/>
                <a:sym typeface="Arial"/>
              </a:rPr>
              <a:t>What would be your first steps? </a:t>
            </a:r>
            <a:endParaRPr sz="2400" dirty="0">
              <a:solidFill>
                <a:schemeClr val="bg2">
                  <a:lumMod val="50000"/>
                </a:schemeClr>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0"/>
              </a:spcBef>
              <a:spcAft>
                <a:spcPts val="0"/>
              </a:spcAft>
              <a:buClr>
                <a:schemeClr val="dk1"/>
              </a:buClr>
              <a:buSzPts val="1100"/>
              <a:buFont typeface="Arial"/>
              <a:buNone/>
            </a:pPr>
            <a:endParaRPr sz="1050" dirty="0">
              <a:solidFill>
                <a:schemeClr val="bg2">
                  <a:lumMod val="50000"/>
                </a:schemeClr>
              </a:solidFill>
              <a:latin typeface="Calibri" panose="020F0502020204030204" pitchFamily="34" charset="0"/>
              <a:ea typeface="Arial"/>
              <a:cs typeface="Calibri" panose="020F0502020204030204" pitchFamily="34" charset="0"/>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400" dirty="0">
                <a:solidFill>
                  <a:schemeClr val="bg2">
                    <a:lumMod val="50000"/>
                  </a:schemeClr>
                </a:solidFill>
                <a:latin typeface="Calibri" panose="020F0502020204030204" pitchFamily="34" charset="0"/>
                <a:ea typeface="Arial"/>
                <a:cs typeface="Calibri" panose="020F0502020204030204" pitchFamily="34" charset="0"/>
                <a:sym typeface="Arial"/>
              </a:rPr>
              <a:t>Knowing  what we know now about transitioning and gender, what would you avoid doing? </a:t>
            </a:r>
            <a:endParaRPr sz="4000" dirty="0">
              <a:solidFill>
                <a:schemeClr val="bg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2936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654310" y="928875"/>
            <a:ext cx="7248681" cy="672709"/>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dirty="0">
                <a:latin typeface="Calibri" panose="020F0502020204030204" pitchFamily="34" charset="0"/>
                <a:cs typeface="Calibri" panose="020F0502020204030204" pitchFamily="34" charset="0"/>
              </a:rPr>
              <a:t>CEA Report and Wins</a:t>
            </a:r>
            <a:endParaRPr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3"/>
          <a:srcRect l="31628" t="17361" r="31113" b="9393"/>
          <a:stretch/>
        </p:blipFill>
        <p:spPr>
          <a:xfrm>
            <a:off x="530942" y="1436606"/>
            <a:ext cx="3040342" cy="3984788"/>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5020" y="1601584"/>
            <a:ext cx="4059792" cy="4059792"/>
          </a:xfrm>
          <a:prstGeom prst="rect">
            <a:avLst/>
          </a:prstGeom>
        </p:spPr>
      </p:pic>
    </p:spTree>
    <p:extLst>
      <p:ext uri="{BB962C8B-B14F-4D97-AF65-F5344CB8AC3E}">
        <p14:creationId xmlns:p14="http://schemas.microsoft.com/office/powerpoint/2010/main" val="1693864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647" y="1032387"/>
            <a:ext cx="3122895" cy="707255"/>
          </a:xfrm>
        </p:spPr>
        <p:txBody>
          <a:bodyPr/>
          <a:lstStyle/>
          <a:p>
            <a:r>
              <a:rPr lang="en-US" sz="3600" dirty="0">
                <a:latin typeface="Calibri" panose="020F0502020204030204" pitchFamily="34" charset="0"/>
                <a:cs typeface="Calibri" panose="020F0502020204030204" pitchFamily="34" charset="0"/>
              </a:rPr>
              <a:t>Ending It Right</a:t>
            </a:r>
          </a:p>
        </p:txBody>
      </p:sp>
      <p:sp>
        <p:nvSpPr>
          <p:cNvPr id="3" name="Text Placeholder 2"/>
          <p:cNvSpPr>
            <a:spLocks noGrp="1"/>
          </p:cNvSpPr>
          <p:nvPr>
            <p:ph idx="1"/>
          </p:nvPr>
        </p:nvSpPr>
        <p:spPr>
          <a:xfrm>
            <a:off x="92254" y="1486467"/>
            <a:ext cx="7248681" cy="3255800"/>
          </a:xfrm>
        </p:spPr>
        <p:txBody>
          <a:bodyPr/>
          <a:lstStyle/>
          <a:p>
            <a:pPr marL="25400" indent="0">
              <a:buNone/>
            </a:pPr>
            <a:endParaRPr lang="en-US" dirty="0">
              <a:solidFill>
                <a:schemeClr val="bg2">
                  <a:lumMod val="50000"/>
                </a:schemeClr>
              </a:solidFill>
              <a:latin typeface="Calibri" panose="020F0502020204030204" pitchFamily="34" charset="0"/>
              <a:cs typeface="Calibri" panose="020F0502020204030204" pitchFamily="34" charset="0"/>
            </a:endParaRPr>
          </a:p>
          <a:p>
            <a:pPr marL="25400" indent="0">
              <a:buNone/>
            </a:pPr>
            <a:r>
              <a:rPr lang="en-US" sz="2800" dirty="0">
                <a:solidFill>
                  <a:schemeClr val="tx1">
                    <a:lumMod val="95000"/>
                    <a:lumOff val="5000"/>
                  </a:schemeClr>
                </a:solidFill>
                <a:latin typeface="Calibri" panose="020F0502020204030204" pitchFamily="34" charset="0"/>
                <a:cs typeface="Calibri" panose="020F0502020204030204" pitchFamily="34" charset="0"/>
              </a:rPr>
              <a:t>What did you learn about today that:</a:t>
            </a:r>
          </a:p>
          <a:p>
            <a:r>
              <a:rPr lang="en-US" sz="2800" dirty="0">
                <a:solidFill>
                  <a:schemeClr val="tx1">
                    <a:lumMod val="95000"/>
                    <a:lumOff val="5000"/>
                  </a:schemeClr>
                </a:solidFill>
                <a:latin typeface="Calibri" panose="020F0502020204030204" pitchFamily="34" charset="0"/>
                <a:cs typeface="Calibri" panose="020F0502020204030204" pitchFamily="34" charset="0"/>
              </a:rPr>
              <a:t>You’re going to immediately tell your union bestie?</a:t>
            </a:r>
          </a:p>
          <a:p>
            <a:r>
              <a:rPr lang="en-US" sz="2800" dirty="0">
                <a:solidFill>
                  <a:schemeClr val="tx1">
                    <a:lumMod val="95000"/>
                    <a:lumOff val="5000"/>
                  </a:schemeClr>
                </a:solidFill>
                <a:latin typeface="Calibri" panose="020F0502020204030204" pitchFamily="34" charset="0"/>
                <a:cs typeface="Calibri" panose="020F0502020204030204" pitchFamily="34" charset="0"/>
              </a:rPr>
              <a:t>You’re going to use in the near future as part of your union work?</a:t>
            </a:r>
          </a:p>
          <a:p>
            <a:r>
              <a:rPr lang="en-US" sz="2800" dirty="0">
                <a:solidFill>
                  <a:schemeClr val="tx1">
                    <a:lumMod val="95000"/>
                    <a:lumOff val="5000"/>
                  </a:schemeClr>
                </a:solidFill>
                <a:latin typeface="Calibri" panose="020F0502020204030204" pitchFamily="34" charset="0"/>
                <a:cs typeface="Calibri" panose="020F0502020204030204" pitchFamily="34" charset="0"/>
              </a:rPr>
              <a:t>You’re going to work to learn more about?</a:t>
            </a:r>
          </a:p>
          <a:p>
            <a:pPr marL="25400" indent="0">
              <a:buNone/>
            </a:pPr>
            <a:endParaRPr lang="en-US" dirty="0">
              <a:solidFill>
                <a:schemeClr val="bg2">
                  <a:lumMod val="50000"/>
                </a:schemeClr>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6026" y="1678184"/>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B3A6872D-79E8-AB4E-9911-DACB9DBA1351}"/>
              </a:ext>
            </a:extLst>
          </p:cNvPr>
          <p:cNvSpPr txBox="1">
            <a:spLocks/>
          </p:cNvSpPr>
          <p:nvPr/>
        </p:nvSpPr>
        <p:spPr>
          <a:xfrm>
            <a:off x="653653" y="2044097"/>
            <a:ext cx="8113829" cy="3108428"/>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Thank you for joining our meeting!</a:t>
            </a:r>
            <a:br>
              <a:rPr lang="en-US" sz="2400" dirty="0"/>
            </a:br>
            <a:r>
              <a:rPr lang="en-US" sz="2400" dirty="0"/>
              <a:t> </a:t>
            </a:r>
            <a:br>
              <a:rPr lang="en-US" sz="2400" dirty="0"/>
            </a:br>
            <a:r>
              <a:rPr lang="en-US" sz="2400" dirty="0"/>
              <a:t>This summer, continue to: </a:t>
            </a:r>
            <a:br>
              <a:rPr lang="en-US" sz="2400" dirty="0"/>
            </a:br>
            <a:r>
              <a:rPr lang="en-US" sz="2400" dirty="0"/>
              <a:t>expand your knowledge of social justice; </a:t>
            </a:r>
            <a:br>
              <a:rPr lang="en-US" sz="2400" dirty="0"/>
            </a:br>
            <a:r>
              <a:rPr lang="en-US" sz="2400" dirty="0"/>
              <a:t>engage in conversations about racial justice; </a:t>
            </a:r>
            <a:br>
              <a:rPr lang="en-US" sz="2400" dirty="0"/>
            </a:br>
            <a:r>
              <a:rPr lang="en-US" sz="2400" dirty="0"/>
              <a:t>build connections with a community of activists</a:t>
            </a:r>
            <a:br>
              <a:rPr lang="en-US" sz="2400" dirty="0"/>
            </a:br>
            <a:br>
              <a:rPr lang="en-US" sz="2400" dirty="0"/>
            </a:br>
            <a:r>
              <a:rPr lang="en-US" sz="2400" dirty="0"/>
              <a:t>#NEACRSJ2023</a:t>
            </a:r>
            <a:br>
              <a:rPr lang="en-US" sz="2400" dirty="0"/>
            </a:br>
            <a:r>
              <a:rPr lang="en-US" sz="2400" dirty="0"/>
              <a:t>@</a:t>
            </a:r>
            <a:r>
              <a:rPr lang="en-US" sz="2400" dirty="0" err="1"/>
              <a:t>NEAToday</a:t>
            </a:r>
            <a:endParaRPr lang="en-US" sz="2400" dirty="0"/>
          </a:p>
        </p:txBody>
      </p:sp>
    </p:spTree>
    <p:extLst>
      <p:ext uri="{BB962C8B-B14F-4D97-AF65-F5344CB8AC3E}">
        <p14:creationId xmlns:p14="http://schemas.microsoft.com/office/powerpoint/2010/main" val="3880287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18EAD232-06E5-9A4A-930A-FDDBE516E8D0}"/>
              </a:ext>
            </a:extLst>
          </p:cNvPr>
          <p:cNvSpPr txBox="1">
            <a:spLocks/>
          </p:cNvSpPr>
          <p:nvPr/>
        </p:nvSpPr>
        <p:spPr>
          <a:xfrm>
            <a:off x="2334136" y="2586394"/>
            <a:ext cx="5191617" cy="1423473"/>
          </a:xfrm>
          <a:prstGeom prst="rect">
            <a:avLst/>
          </a:prstGeom>
          <a:ln w="28575">
            <a:solidFill>
              <a:srgbClr val="A34BB2">
                <a:alpha val="52157"/>
              </a:srgbClr>
            </a:solidFill>
            <a:prstDash val="solid"/>
          </a:ln>
        </p:spPr>
        <p:txBody>
          <a:bodyPr vert="horz" lIns="68580" tIns="34290" rIns="68580" bIns="3429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a:spcBef>
                <a:spcPts val="750"/>
              </a:spcBef>
              <a:buClrTx/>
              <a:defRPr/>
            </a:pPr>
            <a:endParaRPr lang="en-US" sz="1800" b="1" dirty="0">
              <a:solidFill>
                <a:sysClr val="windowText" lastClr="000000"/>
              </a:solidFill>
              <a:latin typeface="Segoe UI" panose="020B0502040204020203" pitchFamily="34" charset="0"/>
              <a:cs typeface="Segoe UI" panose="020B0502040204020203" pitchFamily="34" charset="0"/>
            </a:endParaRPr>
          </a:p>
          <a:p>
            <a:pPr>
              <a:lnSpc>
                <a:spcPct val="100000"/>
              </a:lnSpc>
              <a:defRPr/>
            </a:pPr>
            <a:r>
              <a:rPr lang="en-US" sz="2100" b="1" dirty="0">
                <a:latin typeface="+mj-lt"/>
                <a:cs typeface="Segoe UI"/>
              </a:rPr>
              <a:t>Please complete the evaluation for this session by using the Conference app.</a:t>
            </a:r>
          </a:p>
        </p:txBody>
      </p:sp>
      <p:pic>
        <p:nvPicPr>
          <p:cNvPr id="6" name="Picture 5">
            <a:extLst>
              <a:ext uri="{FF2B5EF4-FFF2-40B4-BE49-F238E27FC236}">
                <a16:creationId xmlns:a16="http://schemas.microsoft.com/office/drawing/2014/main" id="{E73E7787-256E-D145-9AA1-1415B1467A00}"/>
              </a:ext>
            </a:extLst>
          </p:cNvPr>
          <p:cNvPicPr>
            <a:picLocks noChangeAspect="1"/>
          </p:cNvPicPr>
          <p:nvPr/>
        </p:nvPicPr>
        <p:blipFill>
          <a:blip r:embed="rId2"/>
          <a:stretch>
            <a:fillRect/>
          </a:stretch>
        </p:blipFill>
        <p:spPr>
          <a:xfrm>
            <a:off x="628650" y="1975831"/>
            <a:ext cx="1040184" cy="2644601"/>
          </a:xfrm>
          <a:prstGeom prst="rect">
            <a:avLst/>
          </a:prstGeom>
        </p:spPr>
      </p:pic>
    </p:spTree>
    <p:extLst>
      <p:ext uri="{BB962C8B-B14F-4D97-AF65-F5344CB8AC3E}">
        <p14:creationId xmlns:p14="http://schemas.microsoft.com/office/powerpoint/2010/main" val="4019682724"/>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9C6E4A-8537-4F5B-BFF4-27EE6ADD65CC}">
  <ds:schemaRefs>
    <ds:schemaRef ds:uri="http://schemas.microsoft.com/sharepoint/v3/contenttype/forms"/>
  </ds:schemaRefs>
</ds:datastoreItem>
</file>

<file path=customXml/itemProps2.xml><?xml version="1.0" encoding="utf-8"?>
<ds:datastoreItem xmlns:ds="http://schemas.openxmlformats.org/officeDocument/2006/customXml" ds:itemID="{77D13122-B99E-4051-9A7D-EECEC0FA27A4}">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F327B737-6BF1-40ED-8D70-BAD69B62202B}"/>
</file>

<file path=docProps/app.xml><?xml version="1.0" encoding="utf-8"?>
<Properties xmlns="http://schemas.openxmlformats.org/officeDocument/2006/extended-properties" xmlns:vt="http://schemas.openxmlformats.org/officeDocument/2006/docPropsVTypes">
  <TotalTime>289</TotalTime>
  <Words>3301</Words>
  <Application>Microsoft Office PowerPoint</Application>
  <PresentationFormat>On-screen Show (4:3)</PresentationFormat>
  <Paragraphs>304</Paragraphs>
  <Slides>54</Slides>
  <Notes>35</Notes>
  <HiddenSlides>11</HiddenSlides>
  <MMClips>1</MMClips>
  <ScaleCrop>false</ScaleCrop>
  <HeadingPairs>
    <vt:vector size="4" baseType="variant">
      <vt:variant>
        <vt:lpstr>Theme</vt:lpstr>
      </vt:variant>
      <vt:variant>
        <vt:i4>3</vt:i4>
      </vt:variant>
      <vt:variant>
        <vt:lpstr>Slide Titles</vt:lpstr>
      </vt:variant>
      <vt:variant>
        <vt:i4>54</vt:i4>
      </vt:variant>
    </vt:vector>
  </HeadingPairs>
  <TitlesOfParts>
    <vt:vector size="57" baseType="lpstr">
      <vt:lpstr>2015 Leadership Summit</vt:lpstr>
      <vt:lpstr>LGBT+ Infographics by Slidesgo</vt:lpstr>
      <vt:lpstr>Office Theme</vt:lpstr>
      <vt:lpstr>PowerPoint Presentation</vt:lpstr>
      <vt:lpstr>Advancing LGBTQ+ Justice and Gender Advocacy </vt:lpstr>
      <vt:lpstr>Land Acknowledgement We begin by acknowledging that we meet on the traditional lands served by the Miccosukee, Seminole, and Mascogo Peoples.  We honor America’s First Peoples and all elders—past, present, and emerging—, and we are called on to learn and share what we learn about the tribal history, culture and contributions that have been suppressed in telling the story of America.   Please visit this website https://native-land.ca/ to find your native land.    Please visit this mobile device application https://native-land.ca/mobile-app/ to find your native land.</vt:lpstr>
      <vt:lpstr>PowerPoint Presentation</vt:lpstr>
      <vt:lpstr>PowerPoint Presentation</vt:lpstr>
      <vt:lpstr>PowerPoint Presentation</vt:lpstr>
      <vt:lpstr>Our Time Together</vt:lpstr>
      <vt:lpstr>Community Agreements </vt:lpstr>
      <vt:lpstr>Why we are here!</vt:lpstr>
      <vt:lpstr>The Words of Our Members</vt:lpstr>
      <vt:lpstr>PowerPoint Presentation</vt:lpstr>
      <vt:lpstr>NEA Vision, Actions, Resources</vt:lpstr>
      <vt:lpstr>Facilitator</vt:lpstr>
      <vt:lpstr>Building Beyond the Umbrella</vt:lpstr>
      <vt:lpstr>Building Beyond the Umbrella</vt:lpstr>
      <vt:lpstr>The Gender Unicorn</vt:lpstr>
      <vt:lpstr>Using this page with others to build solidarity.</vt:lpstr>
      <vt:lpstr>Questions to Ask</vt:lpstr>
      <vt:lpstr>Key Ideas</vt:lpstr>
      <vt:lpstr>Faciliatator</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Facilitator </vt:lpstr>
      <vt:lpstr>Using Intersectionality to Build Solidarity</vt:lpstr>
      <vt:lpstr>Levels of Expression of Oppression</vt:lpstr>
      <vt:lpstr>Key Points</vt:lpstr>
      <vt:lpstr>Materials</vt:lpstr>
      <vt:lpstr>Levels of Expressions of Oppression</vt:lpstr>
      <vt:lpstr>What did you struggle with? What was clear to you?</vt:lpstr>
      <vt:lpstr>Key Ideas</vt:lpstr>
      <vt:lpstr>Facilitator</vt:lpstr>
      <vt:lpstr>8.1 Million</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Review Laws in Your State</vt:lpstr>
      <vt:lpstr>PowerPoint Presentation</vt:lpstr>
      <vt:lpstr>Key Ideas</vt:lpstr>
      <vt:lpstr>Facilitator</vt:lpstr>
      <vt:lpstr>SCENARIO: Supporting a Trans Educator</vt:lpstr>
      <vt:lpstr>DEBRIEF</vt:lpstr>
      <vt:lpstr>CEA Report and Wins</vt:lpstr>
      <vt:lpstr>Ending It Right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Brisson, Anthony [NEA]</cp:lastModifiedBy>
  <cp:revision>97</cp:revision>
  <dcterms:created xsi:type="dcterms:W3CDTF">2022-03-02T19:40:14Z</dcterms:created>
  <dcterms:modified xsi:type="dcterms:W3CDTF">2023-06-30T17:28:03Z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