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s/slide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5.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4.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2.xml" ContentType="application/vnd.openxmlformats-officedocument.presentationml.notesSlide+xml"/>
  <Override PartName="/ppt/notesSlides/notesSlide31.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26.xml" ContentType="application/vnd.openxmlformats-officedocument.presentationml.notesSlide+xml"/>
  <Override PartName="/ppt/notesSlides/notesSlide18.xml" ContentType="application/vnd.openxmlformats-officedocument.presentationml.notesSlide+xml"/>
  <Override PartName="/ppt/notesSlides/notesSlide25.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9.xml" ContentType="application/vnd.openxmlformats-officedocument.presentationml.notesSlide+xml"/>
  <Override PartName="/ppt/notesSlides/notesSlide16.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47"/>
  </p:notesMasterIdLst>
  <p:sldIdLst>
    <p:sldId id="256" r:id="rId4"/>
    <p:sldId id="262" r:id="rId5"/>
    <p:sldId id="264" r:id="rId6"/>
    <p:sldId id="265" r:id="rId7"/>
    <p:sldId id="267" r:id="rId8"/>
    <p:sldId id="259" r:id="rId9"/>
    <p:sldId id="260" r:id="rId10"/>
    <p:sldId id="298" r:id="rId11"/>
    <p:sldId id="346" r:id="rId12"/>
    <p:sldId id="297" r:id="rId13"/>
    <p:sldId id="342" r:id="rId14"/>
    <p:sldId id="343" r:id="rId15"/>
    <p:sldId id="344" r:id="rId16"/>
    <p:sldId id="345" r:id="rId17"/>
    <p:sldId id="300" r:id="rId18"/>
    <p:sldId id="389" r:id="rId19"/>
    <p:sldId id="347" r:id="rId20"/>
    <p:sldId id="323" r:id="rId21"/>
    <p:sldId id="384" r:id="rId22"/>
    <p:sldId id="385" r:id="rId23"/>
    <p:sldId id="387" r:id="rId24"/>
    <p:sldId id="349" r:id="rId25"/>
    <p:sldId id="309" r:id="rId26"/>
    <p:sldId id="299" r:id="rId27"/>
    <p:sldId id="353" r:id="rId28"/>
    <p:sldId id="354" r:id="rId29"/>
    <p:sldId id="355" r:id="rId30"/>
    <p:sldId id="358" r:id="rId31"/>
    <p:sldId id="305" r:id="rId32"/>
    <p:sldId id="361" r:id="rId33"/>
    <p:sldId id="362" r:id="rId34"/>
    <p:sldId id="363" r:id="rId35"/>
    <p:sldId id="367" r:id="rId36"/>
    <p:sldId id="368" r:id="rId37"/>
    <p:sldId id="369" r:id="rId38"/>
    <p:sldId id="379" r:id="rId39"/>
    <p:sldId id="381" r:id="rId40"/>
    <p:sldId id="382" r:id="rId41"/>
    <p:sldId id="383" r:id="rId42"/>
    <p:sldId id="313" r:id="rId43"/>
    <p:sldId id="388" r:id="rId44"/>
    <p:sldId id="336" r:id="rId45"/>
    <p:sldId id="275" r:id="rId46"/>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Libre Franklin" panose="020B0604020202020204" charset="0"/>
      <p:regular r:id="rId54"/>
      <p:bold r:id="rId55"/>
      <p:italic r:id="rId56"/>
      <p:boldItalic r:id="rId57"/>
    </p:embeddedFont>
    <p:embeddedFont>
      <p:font typeface="Fira Sans Extra Condensed" panose="020B0604020202020204" charset="0"/>
      <p:regular r:id="rId58"/>
      <p:bold r:id="rId59"/>
      <p:italic r:id="rId60"/>
      <p:boldItalic r:id="rId61"/>
    </p:embeddedFont>
    <p:embeddedFont>
      <p:font typeface="Roboto"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12128744-5491-524A-BAF1-AC4BA59ECAF7}" v="14" dt="2023-04-21T22:50:06.337"/>
    <p1510:client id="{2D2E9F65-CC04-EEFC-04E7-59CF42E883A2}" v="3" dt="2022-09-26T14:03:23.187"/>
    <p1510:client id="{38FF7902-C77D-6232-5F87-D35BA8C3CA90}" v="20" dt="2023-04-21T22:51:16.449"/>
    <p1510:client id="{5623274B-2F34-BA4C-4078-3D334C171881}" v="9" dt="2023-04-21T22:59:58.931"/>
    <p1510:client id="{56DA7B79-3391-899E-A4F8-D9250F4D183A}" v="110" dt="2023-04-21T22:39:18.975"/>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32"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notesMaster" Target="notesMasters/notesMaster1.xml"/><Relationship Id="rId63"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microsoft.com/office/2015/10/relationships/revisionInfo" Target="revisionInfo.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6.fntdata"/><Relationship Id="rId58" Type="http://schemas.openxmlformats.org/officeDocument/2006/relationships/font" Target="fonts/font11.fntdata"/><Relationship Id="rId102" Type="http://schemas.openxmlformats.org/officeDocument/2006/relationships/presProps" Target="presProps.xml"/><Relationship Id="rId110" Type="http://schemas.openxmlformats.org/officeDocument/2006/relationships/customXml" Target="../customXml/item3.xml"/><Relationship Id="rId5" Type="http://schemas.openxmlformats.org/officeDocument/2006/relationships/slide" Target="slides/slide2.xml"/><Relationship Id="rId61" Type="http://schemas.openxmlformats.org/officeDocument/2006/relationships/font" Target="fonts/font1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2.fntdata"/><Relationship Id="rId103" Type="http://schemas.openxmlformats.org/officeDocument/2006/relationships/viewProps" Target="viewProps.xml"/><Relationship Id="rId108"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7.fntdata"/><Relationship Id="rId62"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2.fntdata"/><Relationship Id="rId57" Type="http://schemas.openxmlformats.org/officeDocument/2006/relationships/font" Target="fonts/font10.fntdata"/><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font" Target="fonts/font3.fntdata"/><Relationship Id="rId55" Type="http://schemas.openxmlformats.org/officeDocument/2006/relationships/font" Target="fonts/font8.fntdata"/><Relationship Id="rId104" Type="http://schemas.openxmlformats.org/officeDocument/2006/relationships/theme" Target="theme/theme1.xml"/><Relationship Id="rId7"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Barbera Whitman [UT]" userId="S::barbera.whitman_myuea.org#ext#@neahq.onmicrosoft.com::d51b4a74-c295-4088-942b-58122914bd4f" providerId="AD" clId="Web-{12128744-5491-524A-BAF1-AC4BA59ECAF7}"/>
    <pc:docChg chg="modSld">
      <pc:chgData name="Barbera Whitman [UT]" userId="S::barbera.whitman_myuea.org#ext#@neahq.onmicrosoft.com::d51b4a74-c295-4088-942b-58122914bd4f" providerId="AD" clId="Web-{12128744-5491-524A-BAF1-AC4BA59ECAF7}" dt="2023-04-21T22:50:02.618" v="11" actId="20577"/>
      <pc:docMkLst>
        <pc:docMk/>
      </pc:docMkLst>
      <pc:sldChg chg="modSp">
        <pc:chgData name="Barbera Whitman [UT]" userId="S::barbera.whitman_myuea.org#ext#@neahq.onmicrosoft.com::d51b4a74-c295-4088-942b-58122914bd4f" providerId="AD" clId="Web-{12128744-5491-524A-BAF1-AC4BA59ECAF7}" dt="2023-04-21T22:47:06.888" v="1" actId="20577"/>
        <pc:sldMkLst>
          <pc:docMk/>
          <pc:sldMk cId="0" sldId="259"/>
        </pc:sldMkLst>
        <pc:spChg chg="mod">
          <ac:chgData name="Barbera Whitman [UT]" userId="S::barbera.whitman_myuea.org#ext#@neahq.onmicrosoft.com::d51b4a74-c295-4088-942b-58122914bd4f" providerId="AD" clId="Web-{12128744-5491-524A-BAF1-AC4BA59ECAF7}" dt="2023-04-21T22:47:06.888" v="1" actId="20577"/>
          <ac:spMkLst>
            <pc:docMk/>
            <pc:sldMk cId="0" sldId="259"/>
            <ac:spMk id="113" creationId="{00000000-0000-0000-0000-000000000000}"/>
          </ac:spMkLst>
        </pc:spChg>
      </pc:sldChg>
      <pc:sldChg chg="modSp">
        <pc:chgData name="Barbera Whitman [UT]" userId="S::barbera.whitman_myuea.org#ext#@neahq.onmicrosoft.com::d51b4a74-c295-4088-942b-58122914bd4f" providerId="AD" clId="Web-{12128744-5491-524A-BAF1-AC4BA59ECAF7}" dt="2023-04-21T22:48:04.188" v="5" actId="20577"/>
        <pc:sldMkLst>
          <pc:docMk/>
          <pc:sldMk cId="579044902" sldId="347"/>
        </pc:sldMkLst>
        <pc:spChg chg="mod">
          <ac:chgData name="Barbera Whitman [UT]" userId="S::barbera.whitman_myuea.org#ext#@neahq.onmicrosoft.com::d51b4a74-c295-4088-942b-58122914bd4f" providerId="AD" clId="Web-{12128744-5491-524A-BAF1-AC4BA59ECAF7}" dt="2023-04-21T22:48:04.188" v="5" actId="20577"/>
          <ac:spMkLst>
            <pc:docMk/>
            <pc:sldMk cId="579044902" sldId="347"/>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50:02.618" v="11" actId="20577"/>
        <pc:sldMkLst>
          <pc:docMk/>
          <pc:sldMk cId="3024025484" sldId="381"/>
        </pc:sldMkLst>
        <pc:spChg chg="mod">
          <ac:chgData name="Barbera Whitman [UT]" userId="S::barbera.whitman_myuea.org#ext#@neahq.onmicrosoft.com::d51b4a74-c295-4088-942b-58122914bd4f" providerId="AD" clId="Web-{12128744-5491-524A-BAF1-AC4BA59ECAF7}" dt="2023-04-21T22:50:02.618" v="11" actId="20577"/>
          <ac:spMkLst>
            <pc:docMk/>
            <pc:sldMk cId="3024025484" sldId="381"/>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47:37.312" v="3" actId="20577"/>
        <pc:sldMkLst>
          <pc:docMk/>
          <pc:sldMk cId="1807165876" sldId="389"/>
        </pc:sldMkLst>
        <pc:spChg chg="mod">
          <ac:chgData name="Barbera Whitman [UT]" userId="S::barbera.whitman_myuea.org#ext#@neahq.onmicrosoft.com::d51b4a74-c295-4088-942b-58122914bd4f" providerId="AD" clId="Web-{12128744-5491-524A-BAF1-AC4BA59ECAF7}" dt="2023-04-21T22:47:37.312" v="3" actId="20577"/>
          <ac:spMkLst>
            <pc:docMk/>
            <pc:sldMk cId="1807165876" sldId="389"/>
            <ac:spMk id="2"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Holmes, Ellen [NEA]" userId="S::eholmes@nea.org::8df78491-616d-4641-a13e-176bb27a1b7f" providerId="AD" clId="Web-{5623274B-2F34-BA4C-4078-3D334C171881}"/>
    <pc:docChg chg="delSld modSld">
      <pc:chgData name="Holmes, Ellen [NEA]" userId="S::eholmes@nea.org::8df78491-616d-4641-a13e-176bb27a1b7f" providerId="AD" clId="Web-{5623274B-2F34-BA4C-4078-3D334C171881}" dt="2023-04-21T22:59:58.931" v="4"/>
      <pc:docMkLst>
        <pc:docMk/>
      </pc:docMkLst>
      <pc:sldChg chg="modSp">
        <pc:chgData name="Holmes, Ellen [NEA]" userId="S::eholmes@nea.org::8df78491-616d-4641-a13e-176bb27a1b7f" providerId="AD" clId="Web-{5623274B-2F34-BA4C-4078-3D334C171881}" dt="2023-04-21T22:59:54.993" v="3" actId="20577"/>
        <pc:sldMkLst>
          <pc:docMk/>
          <pc:sldMk cId="3638234059" sldId="382"/>
        </pc:sldMkLst>
        <pc:spChg chg="mod">
          <ac:chgData name="Holmes, Ellen [NEA]" userId="S::eholmes@nea.org::8df78491-616d-4641-a13e-176bb27a1b7f" providerId="AD" clId="Web-{5623274B-2F34-BA4C-4078-3D334C171881}" dt="2023-04-21T22:59:54.993" v="3" actId="20577"/>
          <ac:spMkLst>
            <pc:docMk/>
            <pc:sldMk cId="3638234059" sldId="382"/>
            <ac:spMk id="736" creationId="{00000000-0000-0000-0000-000000000000}"/>
          </ac:spMkLst>
        </pc:spChg>
      </pc:sldChg>
      <pc:sldChg chg="del">
        <pc:chgData name="Holmes, Ellen [NEA]" userId="S::eholmes@nea.org::8df78491-616d-4641-a13e-176bb27a1b7f" providerId="AD" clId="Web-{5623274B-2F34-BA4C-4078-3D334C171881}" dt="2023-04-21T22:59:58.931" v="4"/>
        <pc:sldMkLst>
          <pc:docMk/>
          <pc:sldMk cId="2932339385" sldId="390"/>
        </pc:sldMkLst>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Guest User" userId="S::urn:spo:anon#828545dd96e8e29c26d5c893209c4435aec6c28a377f37ce30e557715ae13246::" providerId="AD" clId="Web-{38FF7902-C77D-6232-5F87-D35BA8C3CA90}"/>
    <pc:docChg chg="modSld">
      <pc:chgData name="Guest User" userId="S::urn:spo:anon#828545dd96e8e29c26d5c893209c4435aec6c28a377f37ce30e557715ae13246::" providerId="AD" clId="Web-{38FF7902-C77D-6232-5F87-D35BA8C3CA90}" dt="2023-04-21T22:51:09.840" v="18" actId="20577"/>
      <pc:docMkLst>
        <pc:docMk/>
      </pc:docMkLst>
      <pc:sldChg chg="modSp">
        <pc:chgData name="Guest User" userId="S::urn:spo:anon#828545dd96e8e29c26d5c893209c4435aec6c28a377f37ce30e557715ae13246::" providerId="AD" clId="Web-{38FF7902-C77D-6232-5F87-D35BA8C3CA90}" dt="2023-04-21T22:51:09.840" v="18" actId="20577"/>
        <pc:sldMkLst>
          <pc:docMk/>
          <pc:sldMk cId="579044902" sldId="347"/>
        </pc:sldMkLst>
        <pc:spChg chg="mod">
          <ac:chgData name="Guest User" userId="S::urn:spo:anon#828545dd96e8e29c26d5c893209c4435aec6c28a377f37ce30e557715ae13246::" providerId="AD" clId="Web-{38FF7902-C77D-6232-5F87-D35BA8C3CA90}" dt="2023-04-21T22:51:09.840" v="18" actId="20577"/>
          <ac:spMkLst>
            <pc:docMk/>
            <pc:sldMk cId="579044902" sldId="347"/>
            <ac:spMk id="3"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Holmes, Ellen [NEA]" userId="S::eholmes@nea.org::8df78491-616d-4641-a13e-176bb27a1b7f" providerId="AD" clId="Web-{56DA7B79-3391-899E-A4F8-D9250F4D183A}"/>
    <pc:docChg chg="addSld delSld modSld sldOrd">
      <pc:chgData name="Holmes, Ellen [NEA]" userId="S::eholmes@nea.org::8df78491-616d-4641-a13e-176bb27a1b7f" providerId="AD" clId="Web-{56DA7B79-3391-899E-A4F8-D9250F4D183A}" dt="2023-04-21T22:39:18.975" v="101"/>
      <pc:docMkLst>
        <pc:docMk/>
      </pc:docMkLst>
      <pc:sldChg chg="modSp">
        <pc:chgData name="Holmes, Ellen [NEA]" userId="S::eholmes@nea.org::8df78491-616d-4641-a13e-176bb27a1b7f" providerId="AD" clId="Web-{56DA7B79-3391-899E-A4F8-D9250F4D183A}" dt="2023-04-21T22:33:10.547" v="76" actId="20577"/>
        <pc:sldMkLst>
          <pc:docMk/>
          <pc:sldMk cId="0" sldId="262"/>
        </pc:sldMkLst>
        <pc:spChg chg="mod">
          <ac:chgData name="Holmes, Ellen [NEA]" userId="S::eholmes@nea.org::8df78491-616d-4641-a13e-176bb27a1b7f" providerId="AD" clId="Web-{56DA7B79-3391-899E-A4F8-D9250F4D183A}" dt="2023-04-21T22:33:10.547" v="76" actId="20577"/>
          <ac:spMkLst>
            <pc:docMk/>
            <pc:sldMk cId="0" sldId="262"/>
            <ac:spMk id="135" creationId="{00000000-0000-0000-0000-000000000000}"/>
          </ac:spMkLst>
        </pc:spChg>
      </pc:sldChg>
      <pc:sldChg chg="modSp">
        <pc:chgData name="Holmes, Ellen [NEA]" userId="S::eholmes@nea.org::8df78491-616d-4641-a13e-176bb27a1b7f" providerId="AD" clId="Web-{56DA7B79-3391-899E-A4F8-D9250F4D183A}" dt="2023-04-21T22:33:18.031" v="78" actId="20577"/>
        <pc:sldMkLst>
          <pc:docMk/>
          <pc:sldMk cId="3271449797" sldId="298"/>
        </pc:sldMkLst>
        <pc:spChg chg="mod">
          <ac:chgData name="Holmes, Ellen [NEA]" userId="S::eholmes@nea.org::8df78491-616d-4641-a13e-176bb27a1b7f" providerId="AD" clId="Web-{56DA7B79-3391-899E-A4F8-D9250F4D183A}" dt="2023-04-21T22:33:18.031" v="78" actId="20577"/>
          <ac:spMkLst>
            <pc:docMk/>
            <pc:sldMk cId="3271449797" sldId="298"/>
            <ac:spMk id="65" creationId="{00000000-0000-0000-0000-000000000000}"/>
          </ac:spMkLst>
        </pc:spChg>
      </pc:sldChg>
      <pc:sldChg chg="modSp">
        <pc:chgData name="Holmes, Ellen [NEA]" userId="S::eholmes@nea.org::8df78491-616d-4641-a13e-176bb27a1b7f" providerId="AD" clId="Web-{56DA7B79-3391-899E-A4F8-D9250F4D183A}" dt="2023-04-21T22:33:42.672" v="84" actId="20577"/>
        <pc:sldMkLst>
          <pc:docMk/>
          <pc:sldMk cId="3839951884" sldId="299"/>
        </pc:sldMkLst>
        <pc:spChg chg="mod">
          <ac:chgData name="Holmes, Ellen [NEA]" userId="S::eholmes@nea.org::8df78491-616d-4641-a13e-176bb27a1b7f" providerId="AD" clId="Web-{56DA7B79-3391-899E-A4F8-D9250F4D183A}" dt="2023-04-21T22:33:42.672" v="84" actId="20577"/>
          <ac:spMkLst>
            <pc:docMk/>
            <pc:sldMk cId="3839951884" sldId="299"/>
            <ac:spMk id="65" creationId="{00000000-0000-0000-0000-000000000000}"/>
          </ac:spMkLst>
        </pc:spChg>
      </pc:sldChg>
      <pc:sldChg chg="modSp">
        <pc:chgData name="Holmes, Ellen [NEA]" userId="S::eholmes@nea.org::8df78491-616d-4641-a13e-176bb27a1b7f" providerId="AD" clId="Web-{56DA7B79-3391-899E-A4F8-D9250F4D183A}" dt="2023-04-21T22:33:31.641" v="80" actId="20577"/>
        <pc:sldMkLst>
          <pc:docMk/>
          <pc:sldMk cId="432232986" sldId="300"/>
        </pc:sldMkLst>
        <pc:spChg chg="mod">
          <ac:chgData name="Holmes, Ellen [NEA]" userId="S::eholmes@nea.org::8df78491-616d-4641-a13e-176bb27a1b7f" providerId="AD" clId="Web-{56DA7B79-3391-899E-A4F8-D9250F4D183A}" dt="2023-04-21T22:33:31.641" v="80" actId="20577"/>
          <ac:spMkLst>
            <pc:docMk/>
            <pc:sldMk cId="432232986" sldId="300"/>
            <ac:spMk id="65" creationId="{00000000-0000-0000-0000-000000000000}"/>
          </ac:spMkLst>
        </pc:spChg>
      </pc:sldChg>
      <pc:sldChg chg="modSp">
        <pc:chgData name="Holmes, Ellen [NEA]" userId="S::eholmes@nea.org::8df78491-616d-4641-a13e-176bb27a1b7f" providerId="AD" clId="Web-{56DA7B79-3391-899E-A4F8-D9250F4D183A}" dt="2023-04-21T22:34:50.173" v="91" actId="20577"/>
        <pc:sldMkLst>
          <pc:docMk/>
          <pc:sldMk cId="2868337535" sldId="305"/>
        </pc:sldMkLst>
        <pc:spChg chg="mod">
          <ac:chgData name="Holmes, Ellen [NEA]" userId="S::eholmes@nea.org::8df78491-616d-4641-a13e-176bb27a1b7f" providerId="AD" clId="Web-{56DA7B79-3391-899E-A4F8-D9250F4D183A}" dt="2023-04-21T22:34:50.173" v="91" actId="20577"/>
          <ac:spMkLst>
            <pc:docMk/>
            <pc:sldMk cId="2868337535" sldId="305"/>
            <ac:spMk id="65" creationId="{00000000-0000-0000-0000-000000000000}"/>
          </ac:spMkLst>
        </pc:spChg>
      </pc:sldChg>
      <pc:sldChg chg="modSp">
        <pc:chgData name="Holmes, Ellen [NEA]" userId="S::eholmes@nea.org::8df78491-616d-4641-a13e-176bb27a1b7f" providerId="AD" clId="Web-{56DA7B79-3391-899E-A4F8-D9250F4D183A}" dt="2023-04-21T22:39:15.429" v="100" actId="20577"/>
        <pc:sldMkLst>
          <pc:docMk/>
          <pc:sldMk cId="959977037" sldId="313"/>
        </pc:sldMkLst>
        <pc:spChg chg="mod">
          <ac:chgData name="Holmes, Ellen [NEA]" userId="S::eholmes@nea.org::8df78491-616d-4641-a13e-176bb27a1b7f" providerId="AD" clId="Web-{56DA7B79-3391-899E-A4F8-D9250F4D183A}" dt="2023-04-21T22:39:15.429" v="100" actId="20577"/>
          <ac:spMkLst>
            <pc:docMk/>
            <pc:sldMk cId="959977037" sldId="313"/>
            <ac:spMk id="65" creationId="{00000000-0000-0000-0000-000000000000}"/>
          </ac:spMkLst>
        </pc:spChg>
      </pc:sldChg>
      <pc:sldChg chg="add del">
        <pc:chgData name="Holmes, Ellen [NEA]" userId="S::eholmes@nea.org::8df78491-616d-4641-a13e-176bb27a1b7f" providerId="AD" clId="Web-{56DA7B79-3391-899E-A4F8-D9250F4D183A}" dt="2023-04-21T22:34:05.532" v="87"/>
        <pc:sldMkLst>
          <pc:docMk/>
          <pc:sldMk cId="4133068195" sldId="356"/>
        </pc:sldMkLst>
      </pc:sldChg>
      <pc:sldChg chg="add del">
        <pc:chgData name="Holmes, Ellen [NEA]" userId="S::eholmes@nea.org::8df78491-616d-4641-a13e-176bb27a1b7f" providerId="AD" clId="Web-{56DA7B79-3391-899E-A4F8-D9250F4D183A}" dt="2023-04-21T22:34:01.876" v="86"/>
        <pc:sldMkLst>
          <pc:docMk/>
          <pc:sldMk cId="4191669340" sldId="357"/>
        </pc:sldMkLst>
      </pc:sldChg>
      <pc:sldChg chg="del">
        <pc:chgData name="Holmes, Ellen [NEA]" userId="S::eholmes@nea.org::8df78491-616d-4641-a13e-176bb27a1b7f" providerId="AD" clId="Web-{56DA7B79-3391-899E-A4F8-D9250F4D183A}" dt="2023-04-21T22:36:02.550" v="93"/>
        <pc:sldMkLst>
          <pc:docMk/>
          <pc:sldMk cId="2577003598" sldId="360"/>
        </pc:sldMkLst>
      </pc:sldChg>
      <pc:sldChg chg="del">
        <pc:chgData name="Holmes, Ellen [NEA]" userId="S::eholmes@nea.org::8df78491-616d-4641-a13e-176bb27a1b7f" providerId="AD" clId="Web-{56DA7B79-3391-899E-A4F8-D9250F4D183A}" dt="2023-04-21T22:37:23.333" v="94"/>
        <pc:sldMkLst>
          <pc:docMk/>
          <pc:sldMk cId="1217350070" sldId="380"/>
        </pc:sldMkLst>
      </pc:sldChg>
      <pc:sldChg chg="modSp">
        <pc:chgData name="Holmes, Ellen [NEA]" userId="S::eholmes@nea.org::8df78491-616d-4641-a13e-176bb27a1b7f" providerId="AD" clId="Web-{56DA7B79-3391-899E-A4F8-D9250F4D183A}" dt="2023-04-21T22:38:57.428" v="96" actId="20577"/>
        <pc:sldMkLst>
          <pc:docMk/>
          <pc:sldMk cId="3024025484" sldId="381"/>
        </pc:sldMkLst>
        <pc:spChg chg="mod">
          <ac:chgData name="Holmes, Ellen [NEA]" userId="S::eholmes@nea.org::8df78491-616d-4641-a13e-176bb27a1b7f" providerId="AD" clId="Web-{56DA7B79-3391-899E-A4F8-D9250F4D183A}" dt="2023-04-21T22:38:57.428" v="96" actId="20577"/>
          <ac:spMkLst>
            <pc:docMk/>
            <pc:sldMk cId="3024025484" sldId="381"/>
            <ac:spMk id="3" creationId="{00000000-0000-0000-0000-000000000000}"/>
          </ac:spMkLst>
        </pc:spChg>
      </pc:sldChg>
      <pc:sldChg chg="ord">
        <pc:chgData name="Holmes, Ellen [NEA]" userId="S::eholmes@nea.org::8df78491-616d-4641-a13e-176bb27a1b7f" providerId="AD" clId="Web-{56DA7B79-3391-899E-A4F8-D9250F4D183A}" dt="2023-04-21T22:39:00.772" v="97"/>
        <pc:sldMkLst>
          <pc:docMk/>
          <pc:sldMk cId="3638234059" sldId="382"/>
        </pc:sldMkLst>
      </pc:sldChg>
      <pc:sldChg chg="ord">
        <pc:chgData name="Holmes, Ellen [NEA]" userId="S::eholmes@nea.org::8df78491-616d-4641-a13e-176bb27a1b7f" providerId="AD" clId="Web-{56DA7B79-3391-899E-A4F8-D9250F4D183A}" dt="2023-04-21T22:39:18.975" v="101"/>
        <pc:sldMkLst>
          <pc:docMk/>
          <pc:sldMk cId="882936566" sldId="383"/>
        </pc:sldMkLst>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263509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1401788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4/23/2023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Southern Paiute, Las Vegas Paiute, and the Naevi.  We honor these People,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Anthony</a:t>
            </a:r>
          </a:p>
          <a:p>
            <a:pPr indent="-400050">
              <a:lnSpc>
                <a:spcPct val="90000"/>
              </a:lnSpc>
              <a:spcBef>
                <a:spcPts val="1200"/>
              </a:spcBef>
              <a:buSzPts val="2700"/>
            </a:pPr>
            <a:r>
              <a:rPr lang="en-US" sz="3700">
                <a:solidFill>
                  <a:srgbClr val="1CADE4"/>
                </a:solidFill>
              </a:rPr>
              <a:t>Barb</a:t>
            </a:r>
          </a:p>
          <a:p>
            <a:pPr indent="-400050">
              <a:lnSpc>
                <a:spcPct val="90000"/>
              </a:lnSpc>
              <a:spcBef>
                <a:spcPts val="1200"/>
              </a:spcBef>
              <a:buSzPts val="2700"/>
            </a:pPr>
            <a:r>
              <a:rPr lang="en-US" sz="3700" err="1">
                <a:solidFill>
                  <a:srgbClr val="1CADE4"/>
                </a:solidFill>
              </a:rPr>
              <a:t>Jeny</a:t>
            </a:r>
            <a:endParaRPr lang="en-US" sz="3700">
              <a:solidFill>
                <a:srgbClr val="1CADE4"/>
              </a:solidFill>
            </a:endParaRPr>
          </a:p>
          <a:p>
            <a:pPr indent="-400050">
              <a:lnSpc>
                <a:spcPct val="90000"/>
              </a:lnSpc>
              <a:spcBef>
                <a:spcPts val="1200"/>
              </a:spcBef>
              <a:buSzPts val="2700"/>
            </a:pPr>
            <a:r>
              <a:rPr lang="en-US" sz="3700" err="1">
                <a:solidFill>
                  <a:srgbClr val="1CADE4"/>
                </a:solidFill>
              </a:rPr>
              <a:t>Grat</a:t>
            </a:r>
            <a:endParaRPr lang="en-US" sz="3700">
              <a:solidFill>
                <a:srgbClr val="1CADE4"/>
              </a:solidFill>
            </a:endParaRP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a:t>Barb</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r>
              <a:rPr lang="en-US" sz="3600"/>
              <a:t>How do our current union practices support the nuances we found?</a:t>
            </a:r>
          </a:p>
          <a:p>
            <a:pPr algn="l"/>
            <a:endParaRPr lang="en-US"/>
          </a:p>
        </p:txBody>
      </p:sp>
    </p:spTree>
    <p:extLst>
      <p:ext uri="{BB962C8B-B14F-4D97-AF65-F5344CB8AC3E}">
        <p14:creationId xmlns:p14="http://schemas.microsoft.com/office/powerpoint/2010/main" val="1382051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 </a:t>
            </a:r>
            <a:endParaRPr lang="en-US"/>
          </a:p>
        </p:txBody>
      </p:sp>
    </p:spTree>
    <p:extLst>
      <p:ext uri="{BB962C8B-B14F-4D97-AF65-F5344CB8AC3E}">
        <p14:creationId xmlns:p14="http://schemas.microsoft.com/office/powerpoint/2010/main" val="432232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dirty="0"/>
              <a:t>At Your Tables –</a:t>
            </a:r>
          </a:p>
          <a:p>
            <a:pPr marL="25400" indent="0">
              <a:buNone/>
            </a:pPr>
            <a:r>
              <a:rPr lang="en-US" sz="2400" dirty="0"/>
              <a:t>Get a stack of post-it notes</a:t>
            </a:r>
          </a:p>
          <a:p>
            <a:pPr marL="25400" indent="0">
              <a:buNone/>
            </a:pPr>
            <a:r>
              <a:rPr lang="en-US" sz="2400" dirty="0" smtClean="0"/>
              <a:t>3 </a:t>
            </a:r>
            <a:r>
              <a:rPr lang="en-US" sz="2400" dirty="0" smtClean="0"/>
              <a:t>FULL </a:t>
            </a:r>
            <a:r>
              <a:rPr lang="en-US" sz="2400" dirty="0"/>
              <a:t>Minute, list one issue that LGBTQ+ members face in their work or union life</a:t>
            </a:r>
          </a:p>
          <a:p>
            <a:pPr marL="25400" indent="0">
              <a:buNone/>
            </a:pPr>
            <a:r>
              <a:rPr lang="en-US" sz="2400" dirty="0"/>
              <a:t>5 Minutes – as a table sort the issues into categories – name the categories, and write those names EACH ON THEIR OWN Post-it</a:t>
            </a:r>
          </a:p>
          <a:p>
            <a:pPr marL="25400" indent="0">
              <a:buNone/>
            </a:pPr>
            <a:r>
              <a:rPr lang="en-US" sz="2400" dirty="0"/>
              <a:t>Possible POWER BUILDING Bring these those to the wall and cluster those that are alike</a:t>
            </a:r>
          </a:p>
          <a:p>
            <a:pPr marL="25400" indent="0">
              <a:buNone/>
            </a:pPr>
            <a:endParaRPr lang="en-US" dirty="0"/>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a:t>
            </a:r>
            <a:endParaRPr lang="en-US"/>
          </a:p>
        </p:txBody>
      </p:sp>
    </p:spTree>
    <p:extLst>
      <p:ext uri="{BB962C8B-B14F-4D97-AF65-F5344CB8AC3E}">
        <p14:creationId xmlns:p14="http://schemas.microsoft.com/office/powerpoint/2010/main" val="3839951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a:latin typeface="Calibri" panose="020F0502020204030204" pitchFamily="34" charset="0"/>
                <a:cs typeface="Calibri" panose="020F0502020204030204" pitchFamily="34" charset="0"/>
              </a:rPr>
              <a:t>Using Intersectionality to Build Solidarity</a:t>
            </a:r>
            <a:endParaRPr sz="280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latin typeface="Calibri" panose="020F0502020204030204" pitchFamily="34" charset="0"/>
                <a:cs typeface="Calibri" panose="020F0502020204030204" pitchFamily="34" charset="0"/>
              </a:rPr>
              <a:t>Levels of Expression of Oppression</a:t>
            </a:r>
            <a:endParaRPr sz="3100" b="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latin typeface="Calibri" panose="020F0502020204030204" pitchFamily="34" charset="0"/>
                <a:cs typeface="Calibri" panose="020F0502020204030204" pitchFamily="34" charset="0"/>
              </a:rPr>
              <a:t>KEY POINTS</a:t>
            </a:r>
            <a:endParaRPr b="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a:t>
            </a:r>
          </a:p>
          <a:p>
            <a:pPr marL="0" lvl="0" indent="0" algn="ctr" rtl="0">
              <a:lnSpc>
                <a:spcPct val="115000"/>
              </a:lnSpc>
              <a:spcBef>
                <a:spcPts val="0"/>
              </a:spcBef>
              <a:spcAft>
                <a:spcPts val="0"/>
              </a:spcAft>
              <a:buClr>
                <a:schemeClr val="dk1"/>
              </a:buClr>
              <a:buSzPts val="1100"/>
              <a:buFont typeface="Arial"/>
              <a:buNone/>
            </a:pP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smtClean="0">
                <a:latin typeface="Calibri" panose="020F0502020204030204" pitchFamily="34" charset="0"/>
                <a:cs typeface="Calibri" panose="020F0502020204030204" pitchFamily="34" charset="0"/>
              </a:rPr>
              <a:t>Materials</a:t>
            </a:r>
            <a:endParaRPr lang="en-US"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633884" y="1307681"/>
            <a:ext cx="3441290" cy="3773345"/>
          </a:xfrm>
        </p:spPr>
        <p:txBody>
          <a:bodyPr>
            <a:noAutofit/>
          </a:bodyPr>
          <a:lstStyle/>
          <a:p>
            <a:pPr marL="25400" indent="0">
              <a:buNone/>
            </a:pPr>
            <a:r>
              <a:rPr lang="en-US" sz="3200" dirty="0" smtClean="0"/>
              <a:t>LGBTQ+ Justice and Trans Advocacy materials</a:t>
            </a:r>
          </a:p>
          <a:p>
            <a:r>
              <a:rPr lang="en-US" sz="3200" dirty="0" smtClean="0"/>
              <a:t>PPTS</a:t>
            </a:r>
          </a:p>
          <a:p>
            <a:r>
              <a:rPr lang="en-US" sz="3200" dirty="0" smtClean="0"/>
              <a:t>Trainer Agendas</a:t>
            </a:r>
          </a:p>
          <a:p>
            <a:r>
              <a:rPr lang="en-US" sz="3200" dirty="0" smtClean="0"/>
              <a:t>Handout Files</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75" y="931273"/>
            <a:ext cx="5081026" cy="5081026"/>
          </a:xfrm>
          <a:prstGeom prst="rect">
            <a:avLst/>
          </a:prstGeom>
        </p:spPr>
      </p:pic>
    </p:spTree>
    <p:extLst>
      <p:ext uri="{BB962C8B-B14F-4D97-AF65-F5344CB8AC3E}">
        <p14:creationId xmlns:p14="http://schemas.microsoft.com/office/powerpoint/2010/main" val="7755790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a:t>
            </a:r>
            <a:endParaRPr lang="en"/>
          </a:p>
        </p:txBody>
      </p:sp>
    </p:spTree>
    <p:extLst>
      <p:ext uri="{BB962C8B-B14F-4D97-AF65-F5344CB8AC3E}">
        <p14:creationId xmlns:p14="http://schemas.microsoft.com/office/powerpoint/2010/main" val="2868337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r>
              <a:rPr lang="en-US"/>
              <a:t/>
            </a:r>
            <a:br>
              <a:rPr lang="en-US"/>
            </a:br>
            <a:r>
              <a:rPr lang="en-US"/>
              <a:t/>
            </a: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r>
              <a:rPr lang="en-US"/>
              <a:t/>
            </a:r>
            <a:br>
              <a:rPr lang="en-US"/>
            </a:br>
            <a:r>
              <a:rPr lang="en-US"/>
              <a:t/>
            </a: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r>
              <a:rPr lang="en-US"/>
              <a:t/>
            </a:r>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r>
              <a:rPr lang="en-US" sz="2400"/>
              <a:t/>
            </a: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r>
              <a:rPr lang="en-US" sz="2400"/>
              <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spTree>
    <p:extLst>
      <p:ext uri="{BB962C8B-B14F-4D97-AF65-F5344CB8AC3E}">
        <p14:creationId xmlns:p14="http://schemas.microsoft.com/office/powerpoint/2010/main" val="959977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CEA Report and Wins</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dirty="0"/>
          </a:p>
        </p:txBody>
      </p:sp>
      <p:pic>
        <p:nvPicPr>
          <p:cNvPr id="3" name="Picture 2"/>
          <p:cNvPicPr>
            <a:picLocks noChangeAspect="1"/>
          </p:cNvPicPr>
          <p:nvPr/>
        </p:nvPicPr>
        <p:blipFill rotWithShape="1">
          <a:blip r:embed="rId3"/>
          <a:srcRect l="31628" t="17361" r="31113" b="9393"/>
          <a:stretch/>
        </p:blipFill>
        <p:spPr>
          <a:xfrm>
            <a:off x="348343" y="329509"/>
            <a:ext cx="4383147" cy="5744719"/>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849" y="1308078"/>
            <a:ext cx="4059792" cy="4059792"/>
          </a:xfrm>
          <a:prstGeom prst="rect">
            <a:avLst/>
          </a:prstGeom>
        </p:spPr>
      </p:pic>
    </p:spTree>
    <p:extLst>
      <p:ext uri="{BB962C8B-B14F-4D97-AF65-F5344CB8AC3E}">
        <p14:creationId xmlns:p14="http://schemas.microsoft.com/office/powerpoint/2010/main" val="115322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034075DB-28ED-44D9-AD17-D19FF9D977AF}"/>
</file>

<file path=customXml/itemProps2.xml><?xml version="1.0" encoding="utf-8"?>
<ds:datastoreItem xmlns:ds="http://schemas.openxmlformats.org/officeDocument/2006/customXml" ds:itemID="{A81ADCB5-D6DE-4594-BE87-5F454526C130}"/>
</file>

<file path=customXml/itemProps3.xml><?xml version="1.0" encoding="utf-8"?>
<ds:datastoreItem xmlns:ds="http://schemas.openxmlformats.org/officeDocument/2006/customXml" ds:itemID="{23888C39-A6DE-4252-9555-808DA5AAB80A}"/>
</file>

<file path=docProps/app.xml><?xml version="1.0" encoding="utf-8"?>
<Properties xmlns="http://schemas.openxmlformats.org/officeDocument/2006/extended-properties" xmlns:vt="http://schemas.openxmlformats.org/officeDocument/2006/docPropsVTypes">
  <TotalTime>23</TotalTime>
  <Words>2176</Words>
  <Application>Microsoft Office PowerPoint</Application>
  <PresentationFormat>On-screen Show (4:3)</PresentationFormat>
  <Paragraphs>261</Paragraphs>
  <Slides>43</Slides>
  <Notes>33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Calibri</vt:lpstr>
      <vt:lpstr>Arial</vt:lpstr>
      <vt:lpstr>Calibri Light</vt:lpstr>
      <vt:lpstr>Wingdings</vt:lpstr>
      <vt:lpstr>Libre Franklin</vt:lpstr>
      <vt:lpstr>Fira Sans Extra Condensed</vt:lpstr>
      <vt:lpstr>Times New Roman</vt:lpstr>
      <vt:lpstr>Roboto</vt:lpstr>
      <vt:lpstr>2015 Leadership Summit</vt:lpstr>
      <vt:lpstr>2015 Leadership Summit</vt:lpstr>
      <vt:lpstr>LGBT+ Infographics by Slidesgo</vt:lpstr>
      <vt:lpstr>Advancing LGBTQ+ Justice</vt:lpstr>
      <vt:lpstr>Land Acknowledgement</vt:lpstr>
      <vt:lpstr>Who are we?</vt:lpstr>
      <vt:lpstr>Our Time Together</vt:lpstr>
      <vt:lpstr>Community Agreements Pg 2 </vt:lpstr>
      <vt:lpstr>Why we are here!</vt:lpstr>
      <vt:lpstr>The Words of Our Members</vt:lpstr>
      <vt:lpstr>Barb</vt:lpstr>
      <vt:lpstr>Building Beyond the Umbrella</vt:lpstr>
      <vt:lpstr>Building Beyond the Umbrella</vt:lpstr>
      <vt:lpstr>The Gender Unicorn</vt:lpstr>
      <vt:lpstr>Using this page with others to build solidarity.</vt:lpstr>
      <vt:lpstr>Questions to Ask</vt:lpstr>
      <vt:lpstr>Key Ideas</vt:lpstr>
      <vt:lpstr>Grat </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Ellen</vt:lpstr>
      <vt:lpstr>Using Intersectionality to Build Solidarity</vt:lpstr>
      <vt:lpstr>Levels of Expression of Oppression</vt:lpstr>
      <vt:lpstr>KEY POINTS</vt:lpstr>
      <vt:lpstr>Materials</vt:lpstr>
      <vt:lpstr>Jeny</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Key Ideas</vt:lpstr>
      <vt:lpstr>SCENARIO: Supporting a Trans Educator</vt:lpstr>
      <vt:lpstr>DEBRIEF</vt:lpstr>
      <vt:lpstr>Anthony</vt:lpstr>
      <vt:lpstr>CEA Report and Wins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Holmes, Ellen [NEA]</cp:lastModifiedBy>
  <cp:revision>6</cp:revision>
  <dcterms:created xsi:type="dcterms:W3CDTF">2022-03-02T19:40:14Z</dcterms:created>
  <dcterms:modified xsi:type="dcterms:W3CDTF">2023-04-23T15:35:04Z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0x0101004F15A52AE31FEC4EB9E74AAFCF7B6AD7</vt:lpwstr>
  </property>
</Properties>
</file>