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 id="2147483666" r:id="rId3"/>
  </p:sldMasterIdLst>
  <p:notesMasterIdLst>
    <p:notesMasterId r:id="rId48"/>
  </p:notesMasterIdLst>
  <p:sldIdLst>
    <p:sldId id="256" r:id="rId4"/>
    <p:sldId id="262" r:id="rId5"/>
    <p:sldId id="264" r:id="rId6"/>
    <p:sldId id="265" r:id="rId7"/>
    <p:sldId id="267" r:id="rId8"/>
    <p:sldId id="259" r:id="rId9"/>
    <p:sldId id="260" r:id="rId10"/>
    <p:sldId id="261" r:id="rId11"/>
    <p:sldId id="298" r:id="rId12"/>
    <p:sldId id="346" r:id="rId13"/>
    <p:sldId id="297" r:id="rId14"/>
    <p:sldId id="342" r:id="rId15"/>
    <p:sldId id="343" r:id="rId16"/>
    <p:sldId id="344" r:id="rId17"/>
    <p:sldId id="345" r:id="rId18"/>
    <p:sldId id="300" r:id="rId19"/>
    <p:sldId id="389" r:id="rId20"/>
    <p:sldId id="347" r:id="rId21"/>
    <p:sldId id="323" r:id="rId22"/>
    <p:sldId id="384" r:id="rId23"/>
    <p:sldId id="385" r:id="rId24"/>
    <p:sldId id="387" r:id="rId25"/>
    <p:sldId id="349" r:id="rId26"/>
    <p:sldId id="309" r:id="rId27"/>
    <p:sldId id="299" r:id="rId28"/>
    <p:sldId id="353" r:id="rId29"/>
    <p:sldId id="354" r:id="rId30"/>
    <p:sldId id="355" r:id="rId31"/>
    <p:sldId id="358" r:id="rId32"/>
    <p:sldId id="305" r:id="rId33"/>
    <p:sldId id="361" r:id="rId34"/>
    <p:sldId id="362" r:id="rId35"/>
    <p:sldId id="363" r:id="rId36"/>
    <p:sldId id="367" r:id="rId37"/>
    <p:sldId id="368" r:id="rId38"/>
    <p:sldId id="369" r:id="rId39"/>
    <p:sldId id="379" r:id="rId40"/>
    <p:sldId id="381" r:id="rId41"/>
    <p:sldId id="382" r:id="rId42"/>
    <p:sldId id="383" r:id="rId43"/>
    <p:sldId id="313" r:id="rId44"/>
    <p:sldId id="388" r:id="rId45"/>
    <p:sldId id="336" r:id="rId46"/>
    <p:sldId id="275" r:id="rId47"/>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
      <p:font typeface="Calibri Light" panose="020F0302020204030204" pitchFamily="34" charset="0"/>
      <p:regular r:id="rId53"/>
      <p:italic r:id="rId54"/>
    </p:embeddedFont>
    <p:embeddedFont>
      <p:font typeface="Fira Sans Extra Condensed" panose="020B0604020202020204" charset="0"/>
      <p:regular r:id="rId55"/>
      <p:bold r:id="rId56"/>
      <p:italic r:id="rId57"/>
      <p:boldItalic r:id="rId58"/>
    </p:embeddedFont>
    <p:embeddedFont>
      <p:font typeface="Libre Franklin" panose="020B0604020202020204" charset="0"/>
      <p:regular r:id="rId59"/>
      <p:bold r:id="rId60"/>
      <p:italic r:id="rId61"/>
      <p:boldItalic r:id="rId62"/>
    </p:embeddedFont>
    <p:embeddedFont>
      <p:font typeface="Roboto" panose="020B0604020202020204"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C1ABEE-6D36-608B-CAC1-958270C6C548}" v="378" dt="2022-09-26T16:12:35.651"/>
    <p1510:client id="{12128744-5491-524A-BAF1-AC4BA59ECAF7}" v="14" dt="2023-04-21T22:50:06.337"/>
    <p1510:client id="{2D2E9F65-CC04-EEFC-04E7-59CF42E883A2}" v="3" dt="2022-09-26T14:03:23.187"/>
    <p1510:client id="{38FF7902-C77D-6232-5F87-D35BA8C3CA90}" v="20" dt="2023-04-21T22:51:16.449"/>
    <p1510:client id="{5623274B-2F34-BA4C-4078-3D334C171881}" v="9" dt="2023-04-21T22:59:58.931"/>
    <p1510:client id="{56DA7B79-3391-899E-A4F8-D9250F4D183A}" v="110" dt="2023-04-21T22:39:18.975"/>
    <p1510:client id="{61738467-5A12-E9A7-41FF-1193C29B2765}" v="424" dt="2022-09-26T16:42:12.529"/>
    <p1510:client id="{663A48EF-4E7D-F0F1-1093-33AEE4970AEA}" v="249" dt="2022-09-26T15:54:01.744"/>
    <p1510:client id="{74FF6F88-DD21-2B32-9592-43B1FF4EF863}" v="298" dt="2022-09-26T14:31:48.006"/>
    <p1510:client id="{BBF6CEF4-B1F6-FBF5-4FC2-128A0D98F4F1}" v="5" dt="2022-09-26T20:33:40.889"/>
    <p1510:client id="{C3DF005D-D022-D847-60ED-8797E7D353D0}" v="34" dt="2022-09-26T16:09:55.074"/>
    <p1510:client id="{C7C76B78-C1AA-2201-F400-74122A0B50A1}" v="18" dt="2022-09-26T13:55:38.020"/>
    <p1510:client id="{F8FA400A-AB77-BA5D-7202-9F6C8A94C95A}" v="195" dt="2022-09-26T15:23:35.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15.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microsoft.com/office/2015/10/relationships/revisionInfo" Target="revisionInfo.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font" Target="fonts/font18.fntdata"/><Relationship Id="rId102" Type="http://schemas.openxmlformats.org/officeDocument/2006/relationships/presProps" Target="presProps.xml"/><Relationship Id="rId110" Type="http://schemas.openxmlformats.org/officeDocument/2006/relationships/customXml" Target="../customXml/item3.xml"/><Relationship Id="rId5" Type="http://schemas.openxmlformats.org/officeDocument/2006/relationships/slide" Target="slides/slide2.xml"/><Relationship Id="rId61" Type="http://schemas.openxmlformats.org/officeDocument/2006/relationships/font" Target="fonts/font13.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105"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font" Target="fonts/font3.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11.fntdata"/><Relationship Id="rId103" Type="http://schemas.openxmlformats.org/officeDocument/2006/relationships/viewProps" Target="viewProps.xml"/><Relationship Id="rId108" Type="http://schemas.openxmlformats.org/officeDocument/2006/relationships/customXml" Target="../customXml/item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6.fntdata"/><Relationship Id="rId62"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1.fntdata"/><Relationship Id="rId57" Type="http://schemas.openxmlformats.org/officeDocument/2006/relationships/font" Target="fonts/font9.fntdata"/><Relationship Id="rId106" Type="http://schemas.microsoft.com/office/2016/11/relationships/changesInfo" Target="changesInfos/changesInfo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font" Target="fonts/font17.fntdata"/><Relationship Id="rId101"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customXml" Target="../customXml/item2.xml"/><Relationship Id="rId34" Type="http://schemas.openxmlformats.org/officeDocument/2006/relationships/slide" Target="slides/slide31.xml"/><Relationship Id="rId50" Type="http://schemas.openxmlformats.org/officeDocument/2006/relationships/font" Target="fonts/font2.fntdata"/><Relationship Id="rId55" Type="http://schemas.openxmlformats.org/officeDocument/2006/relationships/font" Target="fonts/font7.fntdata"/><Relationship Id="rId104" Type="http://schemas.openxmlformats.org/officeDocument/2006/relationships/theme" Target="theme/theme1.xml"/><Relationship Id="rId7"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61738467-5A12-E9A7-41FF-1193C29B2765}"/>
    <pc:docChg chg="addSld delSld modSld sldOrd">
      <pc:chgData name="Holmes, Ellen [NEA]" userId="S::eholmes@nea.org::8df78491-616d-4641-a13e-176bb27a1b7f" providerId="AD" clId="Web-{61738467-5A12-E9A7-41FF-1193C29B2765}" dt="2022-09-26T16:42:12.529" v="387" actId="14100"/>
      <pc:docMkLst>
        <pc:docMk/>
      </pc:docMkLst>
      <pc:sldChg chg="modSp">
        <pc:chgData name="Holmes, Ellen [NEA]" userId="S::eholmes@nea.org::8df78491-616d-4641-a13e-176bb27a1b7f" providerId="AD" clId="Web-{61738467-5A12-E9A7-41FF-1193C29B2765}" dt="2022-09-26T14:56:25.146" v="4" actId="20577"/>
        <pc:sldMkLst>
          <pc:docMk/>
          <pc:sldMk cId="0" sldId="282"/>
        </pc:sldMkLst>
        <pc:spChg chg="mod">
          <ac:chgData name="Holmes, Ellen [NEA]" userId="S::eholmes@nea.org::8df78491-616d-4641-a13e-176bb27a1b7f" providerId="AD" clId="Web-{61738467-5A12-E9A7-41FF-1193C29B2765}" dt="2022-09-26T14:56:25.146" v="4" actId="20577"/>
          <ac:spMkLst>
            <pc:docMk/>
            <pc:sldMk cId="0" sldId="282"/>
            <ac:spMk id="307" creationId="{00000000-0000-0000-0000-000000000000}"/>
          </ac:spMkLst>
        </pc:spChg>
      </pc:sldChg>
      <pc:sldChg chg="modSp ord">
        <pc:chgData name="Holmes, Ellen [NEA]" userId="S::eholmes@nea.org::8df78491-616d-4641-a13e-176bb27a1b7f" providerId="AD" clId="Web-{61738467-5A12-E9A7-41FF-1193C29B2765}" dt="2022-09-26T15:14:26.615" v="85"/>
        <pc:sldMkLst>
          <pc:docMk/>
          <pc:sldMk cId="0" sldId="283"/>
        </pc:sldMkLst>
        <pc:spChg chg="mod">
          <ac:chgData name="Holmes, Ellen [NEA]" userId="S::eholmes@nea.org::8df78491-616d-4641-a13e-176bb27a1b7f" providerId="AD" clId="Web-{61738467-5A12-E9A7-41FF-1193C29B2765}" dt="2022-09-26T15:14:22.943" v="84" actId="14100"/>
          <ac:spMkLst>
            <pc:docMk/>
            <pc:sldMk cId="0" sldId="283"/>
            <ac:spMk id="316" creationId="{00000000-0000-0000-0000-000000000000}"/>
          </ac:spMkLst>
        </pc:spChg>
      </pc:sldChg>
      <pc:sldChg chg="modSp">
        <pc:chgData name="Holmes, Ellen [NEA]" userId="S::eholmes@nea.org::8df78491-616d-4641-a13e-176bb27a1b7f" providerId="AD" clId="Web-{61738467-5A12-E9A7-41FF-1193C29B2765}" dt="2022-09-26T15:22:17.330" v="88" actId="14100"/>
        <pc:sldMkLst>
          <pc:docMk/>
          <pc:sldMk cId="0" sldId="284"/>
        </pc:sldMkLst>
        <pc:spChg chg="mod">
          <ac:chgData name="Holmes, Ellen [NEA]" userId="S::eholmes@nea.org::8df78491-616d-4641-a13e-176bb27a1b7f" providerId="AD" clId="Web-{61738467-5A12-E9A7-41FF-1193C29B2765}" dt="2022-09-26T15:22:17.330" v="88" actId="14100"/>
          <ac:spMkLst>
            <pc:docMk/>
            <pc:sldMk cId="0" sldId="284"/>
            <ac:spMk id="323" creationId="{00000000-0000-0000-0000-000000000000}"/>
          </ac:spMkLst>
        </pc:spChg>
      </pc:sldChg>
      <pc:sldChg chg="modSp">
        <pc:chgData name="Holmes, Ellen [NEA]" userId="S::eholmes@nea.org::8df78491-616d-4641-a13e-176bb27a1b7f" providerId="AD" clId="Web-{61738467-5A12-E9A7-41FF-1193C29B2765}" dt="2022-09-26T15:25:10.887" v="136" actId="1076"/>
        <pc:sldMkLst>
          <pc:docMk/>
          <pc:sldMk cId="0" sldId="285"/>
        </pc:sldMkLst>
        <pc:spChg chg="mod">
          <ac:chgData name="Holmes, Ellen [NEA]" userId="S::eholmes@nea.org::8df78491-616d-4641-a13e-176bb27a1b7f" providerId="AD" clId="Web-{61738467-5A12-E9A7-41FF-1193C29B2765}" dt="2022-09-26T15:25:10.887" v="136" actId="1076"/>
          <ac:spMkLst>
            <pc:docMk/>
            <pc:sldMk cId="0" sldId="285"/>
            <ac:spMk id="330" creationId="{00000000-0000-0000-0000-000000000000}"/>
          </ac:spMkLst>
        </pc:spChg>
      </pc:sldChg>
      <pc:sldChg chg="addSp modSp">
        <pc:chgData name="Holmes, Ellen [NEA]" userId="S::eholmes@nea.org::8df78491-616d-4641-a13e-176bb27a1b7f" providerId="AD" clId="Web-{61738467-5A12-E9A7-41FF-1193C29B2765}" dt="2022-09-26T15:37:53.087" v="155" actId="1076"/>
        <pc:sldMkLst>
          <pc:docMk/>
          <pc:sldMk cId="0" sldId="289"/>
        </pc:sldMkLst>
        <pc:picChg chg="add mod">
          <ac:chgData name="Holmes, Ellen [NEA]" userId="S::eholmes@nea.org::8df78491-616d-4641-a13e-176bb27a1b7f" providerId="AD" clId="Web-{61738467-5A12-E9A7-41FF-1193C29B2765}" dt="2022-09-26T15:35:56.049" v="151" actId="1076"/>
          <ac:picMkLst>
            <pc:docMk/>
            <pc:sldMk cId="0" sldId="289"/>
            <ac:picMk id="2" creationId="{97AE8899-321B-D1B1-D49A-48B8A7E009A4}"/>
          </ac:picMkLst>
        </pc:picChg>
        <pc:picChg chg="add mod">
          <ac:chgData name="Holmes, Ellen [NEA]" userId="S::eholmes@nea.org::8df78491-616d-4641-a13e-176bb27a1b7f" providerId="AD" clId="Web-{61738467-5A12-E9A7-41FF-1193C29B2765}" dt="2022-09-26T15:36:48.458" v="153" actId="1076"/>
          <ac:picMkLst>
            <pc:docMk/>
            <pc:sldMk cId="0" sldId="289"/>
            <ac:picMk id="3" creationId="{3A71D54F-5791-26DC-6EC3-6E5C5FF2F8EF}"/>
          </ac:picMkLst>
        </pc:picChg>
        <pc:picChg chg="add mod">
          <ac:chgData name="Holmes, Ellen [NEA]" userId="S::eholmes@nea.org::8df78491-616d-4641-a13e-176bb27a1b7f" providerId="AD" clId="Web-{61738467-5A12-E9A7-41FF-1193C29B2765}" dt="2022-09-26T15:37:53.087" v="155" actId="1076"/>
          <ac:picMkLst>
            <pc:docMk/>
            <pc:sldMk cId="0" sldId="289"/>
            <ac:picMk id="4" creationId="{F33729CB-6ED4-268B-657C-91E559A8B8AA}"/>
          </ac:picMkLst>
        </pc:picChg>
      </pc:sldChg>
      <pc:sldChg chg="addSp delSp modSp">
        <pc:chgData name="Holmes, Ellen [NEA]" userId="S::eholmes@nea.org::8df78491-616d-4641-a13e-176bb27a1b7f" providerId="AD" clId="Web-{61738467-5A12-E9A7-41FF-1193C29B2765}" dt="2022-09-26T15:39:56.719" v="163" actId="14100"/>
        <pc:sldMkLst>
          <pc:docMk/>
          <pc:sldMk cId="0" sldId="290"/>
        </pc:sldMkLst>
        <pc:spChg chg="mod">
          <ac:chgData name="Holmes, Ellen [NEA]" userId="S::eholmes@nea.org::8df78491-616d-4641-a13e-176bb27a1b7f" providerId="AD" clId="Web-{61738467-5A12-E9A7-41FF-1193C29B2765}" dt="2022-09-26T15:39:56.719" v="163" actId="14100"/>
          <ac:spMkLst>
            <pc:docMk/>
            <pc:sldMk cId="0" sldId="290"/>
            <ac:spMk id="379" creationId="{00000000-0000-0000-0000-000000000000}"/>
          </ac:spMkLst>
        </pc:spChg>
        <pc:picChg chg="add mod">
          <ac:chgData name="Holmes, Ellen [NEA]" userId="S::eholmes@nea.org::8df78491-616d-4641-a13e-176bb27a1b7f" providerId="AD" clId="Web-{61738467-5A12-E9A7-41FF-1193C29B2765}" dt="2022-09-26T15:39:49.281" v="161" actId="1076"/>
          <ac:picMkLst>
            <pc:docMk/>
            <pc:sldMk cId="0" sldId="290"/>
            <ac:picMk id="2" creationId="{CEFB67ED-4BA8-60A9-D5D4-24AEEBFAEFF3}"/>
          </ac:picMkLst>
        </pc:picChg>
        <pc:picChg chg="del">
          <ac:chgData name="Holmes, Ellen [NEA]" userId="S::eholmes@nea.org::8df78491-616d-4641-a13e-176bb27a1b7f" providerId="AD" clId="Web-{61738467-5A12-E9A7-41FF-1193C29B2765}" dt="2022-09-26T15:39:06.779" v="158"/>
          <ac:picMkLst>
            <pc:docMk/>
            <pc:sldMk cId="0" sldId="290"/>
            <ac:picMk id="380" creationId="{00000000-0000-0000-0000-000000000000}"/>
          </ac:picMkLst>
        </pc:picChg>
      </pc:sldChg>
      <pc:sldChg chg="modSp">
        <pc:chgData name="Holmes, Ellen [NEA]" userId="S::eholmes@nea.org::8df78491-616d-4641-a13e-176bb27a1b7f" providerId="AD" clId="Web-{61738467-5A12-E9A7-41FF-1193C29B2765}" dt="2022-09-26T15:46:45.852" v="174" actId="20577"/>
        <pc:sldMkLst>
          <pc:docMk/>
          <pc:sldMk cId="0" sldId="292"/>
        </pc:sldMkLst>
        <pc:spChg chg="mod">
          <ac:chgData name="Holmes, Ellen [NEA]" userId="S::eholmes@nea.org::8df78491-616d-4641-a13e-176bb27a1b7f" providerId="AD" clId="Web-{61738467-5A12-E9A7-41FF-1193C29B2765}" dt="2022-09-26T15:46:45.852" v="174" actId="20577"/>
          <ac:spMkLst>
            <pc:docMk/>
            <pc:sldMk cId="0" sldId="292"/>
            <ac:spMk id="394" creationId="{00000000-0000-0000-0000-000000000000}"/>
          </ac:spMkLst>
        </pc:spChg>
      </pc:sldChg>
      <pc:sldChg chg="modSp">
        <pc:chgData name="Holmes, Ellen [NEA]" userId="S::eholmes@nea.org::8df78491-616d-4641-a13e-176bb27a1b7f" providerId="AD" clId="Web-{61738467-5A12-E9A7-41FF-1193C29B2765}" dt="2022-09-26T16:27:50.370" v="314" actId="20577"/>
        <pc:sldMkLst>
          <pc:docMk/>
          <pc:sldMk cId="3256598162" sldId="307"/>
        </pc:sldMkLst>
        <pc:spChg chg="mod">
          <ac:chgData name="Holmes, Ellen [NEA]" userId="S::eholmes@nea.org::8df78491-616d-4641-a13e-176bb27a1b7f" providerId="AD" clId="Web-{61738467-5A12-E9A7-41FF-1193C29B2765}" dt="2022-09-26T16:27:50.370" v="314" actId="20577"/>
          <ac:spMkLst>
            <pc:docMk/>
            <pc:sldMk cId="3256598162" sldId="307"/>
            <ac:spMk id="3" creationId="{00000000-0000-0000-0000-000000000000}"/>
          </ac:spMkLst>
        </pc:spChg>
      </pc:sldChg>
      <pc:sldChg chg="modSp">
        <pc:chgData name="Holmes, Ellen [NEA]" userId="S::eholmes@nea.org::8df78491-616d-4641-a13e-176bb27a1b7f" providerId="AD" clId="Web-{61738467-5A12-E9A7-41FF-1193C29B2765}" dt="2022-09-26T16:34:50.988" v="382" actId="1076"/>
        <pc:sldMkLst>
          <pc:docMk/>
          <pc:sldMk cId="2980699170" sldId="312"/>
        </pc:sldMkLst>
        <pc:spChg chg="mod">
          <ac:chgData name="Holmes, Ellen [NEA]" userId="S::eholmes@nea.org::8df78491-616d-4641-a13e-176bb27a1b7f" providerId="AD" clId="Web-{61738467-5A12-E9A7-41FF-1193C29B2765}" dt="2022-09-26T16:34:50.988" v="382" actId="1076"/>
          <ac:spMkLst>
            <pc:docMk/>
            <pc:sldMk cId="2980699170" sldId="312"/>
            <ac:spMk id="283" creationId="{00000000-0000-0000-0000-000000000000}"/>
          </ac:spMkLst>
        </pc:spChg>
      </pc:sldChg>
      <pc:sldChg chg="addSp delSp modSp">
        <pc:chgData name="Holmes, Ellen [NEA]" userId="S::eholmes@nea.org::8df78491-616d-4641-a13e-176bb27a1b7f" providerId="AD" clId="Web-{61738467-5A12-E9A7-41FF-1193C29B2765}" dt="2022-09-26T16:33:51.344" v="350"/>
        <pc:sldMkLst>
          <pc:docMk/>
          <pc:sldMk cId="3084953064" sldId="314"/>
        </pc:sldMkLst>
        <pc:spChg chg="add del mod">
          <ac:chgData name="Holmes, Ellen [NEA]" userId="S::eholmes@nea.org::8df78491-616d-4641-a13e-176bb27a1b7f" providerId="AD" clId="Web-{61738467-5A12-E9A7-41FF-1193C29B2765}" dt="2022-09-26T16:33:51.344" v="350"/>
          <ac:spMkLst>
            <pc:docMk/>
            <pc:sldMk cId="3084953064" sldId="314"/>
            <ac:spMk id="2" creationId="{D5D7FE04-38B4-3BE3-0D2F-72BE577BC412}"/>
          </ac:spMkLst>
        </pc:spChg>
      </pc:sldChg>
      <pc:sldChg chg="modSp">
        <pc:chgData name="Holmes, Ellen [NEA]" userId="S::eholmes@nea.org::8df78491-616d-4641-a13e-176bb27a1b7f" providerId="AD" clId="Web-{61738467-5A12-E9A7-41FF-1193C29B2765}" dt="2022-09-26T15:32:38.913" v="140" actId="20577"/>
        <pc:sldMkLst>
          <pc:docMk/>
          <pc:sldMk cId="2248791347" sldId="315"/>
        </pc:sldMkLst>
        <pc:spChg chg="mod">
          <ac:chgData name="Holmes, Ellen [NEA]" userId="S::eholmes@nea.org::8df78491-616d-4641-a13e-176bb27a1b7f" providerId="AD" clId="Web-{61738467-5A12-E9A7-41FF-1193C29B2765}" dt="2022-09-26T15:32:38.913" v="140" actId="20577"/>
          <ac:spMkLst>
            <pc:docMk/>
            <pc:sldMk cId="2248791347" sldId="315"/>
            <ac:spMk id="65" creationId="{00000000-0000-0000-0000-000000000000}"/>
          </ac:spMkLst>
        </pc:spChg>
      </pc:sldChg>
      <pc:sldChg chg="modSp">
        <pc:chgData name="Holmes, Ellen [NEA]" userId="S::eholmes@nea.org::8df78491-616d-4641-a13e-176bb27a1b7f" providerId="AD" clId="Web-{61738467-5A12-E9A7-41FF-1193C29B2765}" dt="2022-09-26T16:42:12.529" v="387" actId="14100"/>
        <pc:sldMkLst>
          <pc:docMk/>
          <pc:sldMk cId="2437615348" sldId="320"/>
        </pc:sldMkLst>
        <pc:picChg chg="mod">
          <ac:chgData name="Holmes, Ellen [NEA]" userId="S::eholmes@nea.org::8df78491-616d-4641-a13e-176bb27a1b7f" providerId="AD" clId="Web-{61738467-5A12-E9A7-41FF-1193C29B2765}" dt="2022-09-26T16:42:12.529" v="387" actId="14100"/>
          <ac:picMkLst>
            <pc:docMk/>
            <pc:sldMk cId="2437615348" sldId="320"/>
            <ac:picMk id="3074" creationId="{C05175F0-D0D0-47D6-9E63-A50263CD4A1F}"/>
          </ac:picMkLst>
        </pc:picChg>
      </pc:sldChg>
      <pc:sldChg chg="modSp">
        <pc:chgData name="Holmes, Ellen [NEA]" userId="S::eholmes@nea.org::8df78491-616d-4641-a13e-176bb27a1b7f" providerId="AD" clId="Web-{61738467-5A12-E9A7-41FF-1193C29B2765}" dt="2022-09-26T16:41:44.028" v="386" actId="1076"/>
        <pc:sldMkLst>
          <pc:docMk/>
          <pc:sldMk cId="901202867" sldId="321"/>
        </pc:sldMkLst>
        <pc:spChg chg="mod">
          <ac:chgData name="Holmes, Ellen [NEA]" userId="S::eholmes@nea.org::8df78491-616d-4641-a13e-176bb27a1b7f" providerId="AD" clId="Web-{61738467-5A12-E9A7-41FF-1193C29B2765}" dt="2022-09-26T16:17:14.302" v="297" actId="20577"/>
          <ac:spMkLst>
            <pc:docMk/>
            <pc:sldMk cId="901202867" sldId="321"/>
            <ac:spMk id="65" creationId="{00000000-0000-0000-0000-000000000000}"/>
          </ac:spMkLst>
        </pc:spChg>
        <pc:grpChg chg="mod">
          <ac:chgData name="Holmes, Ellen [NEA]" userId="S::eholmes@nea.org::8df78491-616d-4641-a13e-176bb27a1b7f" providerId="AD" clId="Web-{61738467-5A12-E9A7-41FF-1193C29B2765}" dt="2022-09-26T16:41:44.028" v="386" actId="1076"/>
          <ac:grpSpMkLst>
            <pc:docMk/>
            <pc:sldMk cId="901202867" sldId="321"/>
            <ac:grpSpMk id="58" creationId="{00000000-0000-0000-0000-000000000000}"/>
          </ac:grpSpMkLst>
        </pc:grpChg>
      </pc:sldChg>
      <pc:sldChg chg="modSp">
        <pc:chgData name="Holmes, Ellen [NEA]" userId="S::eholmes@nea.org::8df78491-616d-4641-a13e-176bb27a1b7f" providerId="AD" clId="Web-{61738467-5A12-E9A7-41FF-1193C29B2765}" dt="2022-09-26T16:12:28.145" v="292" actId="20577"/>
        <pc:sldMkLst>
          <pc:docMk/>
          <pc:sldMk cId="2865572155" sldId="322"/>
        </pc:sldMkLst>
        <pc:spChg chg="mod">
          <ac:chgData name="Holmes, Ellen [NEA]" userId="S::eholmes@nea.org::8df78491-616d-4641-a13e-176bb27a1b7f" providerId="AD" clId="Web-{61738467-5A12-E9A7-41FF-1193C29B2765}" dt="2022-09-26T16:12:28.145" v="292" actId="20577"/>
          <ac:spMkLst>
            <pc:docMk/>
            <pc:sldMk cId="2865572155" sldId="322"/>
            <ac:spMk id="3" creationId="{00000000-0000-0000-0000-000000000000}"/>
          </ac:spMkLst>
        </pc:spChg>
      </pc:sldChg>
      <pc:sldChg chg="modSp">
        <pc:chgData name="Holmes, Ellen [NEA]" userId="S::eholmes@nea.org::8df78491-616d-4641-a13e-176bb27a1b7f" providerId="AD" clId="Web-{61738467-5A12-E9A7-41FF-1193C29B2765}" dt="2022-09-26T16:32:25.995" v="345" actId="20577"/>
        <pc:sldMkLst>
          <pc:docMk/>
          <pc:sldMk cId="4043254908" sldId="326"/>
        </pc:sldMkLst>
        <pc:spChg chg="mod">
          <ac:chgData name="Holmes, Ellen [NEA]" userId="S::eholmes@nea.org::8df78491-616d-4641-a13e-176bb27a1b7f" providerId="AD" clId="Web-{61738467-5A12-E9A7-41FF-1193C29B2765}" dt="2022-09-26T16:32:25.995" v="345" actId="20577"/>
          <ac:spMkLst>
            <pc:docMk/>
            <pc:sldMk cId="4043254908" sldId="326"/>
            <ac:spMk id="2" creationId="{40DE8602-CD7F-C6FF-3AF4-EABB114BD5C7}"/>
          </ac:spMkLst>
        </pc:spChg>
      </pc:sldChg>
      <pc:sldChg chg="addSp modSp new ord">
        <pc:chgData name="Holmes, Ellen [NEA]" userId="S::eholmes@nea.org::8df78491-616d-4641-a13e-176bb27a1b7f" providerId="AD" clId="Web-{61738467-5A12-E9A7-41FF-1193C29B2765}" dt="2022-09-26T15:01:47.258" v="45" actId="14100"/>
        <pc:sldMkLst>
          <pc:docMk/>
          <pc:sldMk cId="831545389" sldId="328"/>
        </pc:sldMkLst>
        <pc:spChg chg="mod">
          <ac:chgData name="Holmes, Ellen [NEA]" userId="S::eholmes@nea.org::8df78491-616d-4641-a13e-176bb27a1b7f" providerId="AD" clId="Web-{61738467-5A12-E9A7-41FF-1193C29B2765}" dt="2022-09-26T15:00:40.395" v="34" actId="20577"/>
          <ac:spMkLst>
            <pc:docMk/>
            <pc:sldMk cId="831545389" sldId="328"/>
            <ac:spMk id="2" creationId="{F1140925-43C8-0D19-51A9-C516444348CA}"/>
          </ac:spMkLst>
        </pc:spChg>
        <pc:spChg chg="mod">
          <ac:chgData name="Holmes, Ellen [NEA]" userId="S::eholmes@nea.org::8df78491-616d-4641-a13e-176bb27a1b7f" providerId="AD" clId="Web-{61738467-5A12-E9A7-41FF-1193C29B2765}" dt="2022-09-26T15:01:47.258" v="45" actId="14100"/>
          <ac:spMkLst>
            <pc:docMk/>
            <pc:sldMk cId="831545389" sldId="328"/>
            <ac:spMk id="3" creationId="{C39DE6C0-FF30-2D3C-8FEA-66C17AF870A6}"/>
          </ac:spMkLst>
        </pc:spChg>
        <pc:picChg chg="add mod">
          <ac:chgData name="Holmes, Ellen [NEA]" userId="S::eholmes@nea.org::8df78491-616d-4641-a13e-176bb27a1b7f" providerId="AD" clId="Web-{61738467-5A12-E9A7-41FF-1193C29B2765}" dt="2022-09-26T15:01:41.305" v="44" actId="1076"/>
          <ac:picMkLst>
            <pc:docMk/>
            <pc:sldMk cId="831545389" sldId="328"/>
            <ac:picMk id="5" creationId="{96709169-FEA1-C640-521D-FA63D63FBAA4}"/>
          </ac:picMkLst>
        </pc:picChg>
      </pc:sldChg>
      <pc:sldChg chg="modSp">
        <pc:chgData name="Holmes, Ellen [NEA]" userId="S::eholmes@nea.org::8df78491-616d-4641-a13e-176bb27a1b7f" providerId="AD" clId="Web-{61738467-5A12-E9A7-41FF-1193C29B2765}" dt="2022-09-26T15:22:04.532" v="87" actId="14100"/>
        <pc:sldMkLst>
          <pc:docMk/>
          <pc:sldMk cId="1339018207" sldId="329"/>
        </pc:sldMkLst>
        <pc:spChg chg="mod">
          <ac:chgData name="Holmes, Ellen [NEA]" userId="S::eholmes@nea.org::8df78491-616d-4641-a13e-176bb27a1b7f" providerId="AD" clId="Web-{61738467-5A12-E9A7-41FF-1193C29B2765}" dt="2022-09-26T15:22:04.532" v="87" actId="14100"/>
          <ac:spMkLst>
            <pc:docMk/>
            <pc:sldMk cId="1339018207" sldId="329"/>
            <ac:spMk id="316" creationId="{00000000-0000-0000-0000-000000000000}"/>
          </ac:spMkLst>
        </pc:spChg>
      </pc:sldChg>
      <pc:sldChg chg="modSp new">
        <pc:chgData name="Holmes, Ellen [NEA]" userId="S::eholmes@nea.org::8df78491-616d-4641-a13e-176bb27a1b7f" providerId="AD" clId="Web-{61738467-5A12-E9A7-41FF-1193C29B2765}" dt="2022-09-26T15:24:58.167" v="135" actId="14100"/>
        <pc:sldMkLst>
          <pc:docMk/>
          <pc:sldMk cId="4234965251" sldId="330"/>
        </pc:sldMkLst>
        <pc:spChg chg="mod">
          <ac:chgData name="Holmes, Ellen [NEA]" userId="S::eholmes@nea.org::8df78491-616d-4641-a13e-176bb27a1b7f" providerId="AD" clId="Web-{61738467-5A12-E9A7-41FF-1193C29B2765}" dt="2022-09-26T15:23:09.411" v="94" actId="20577"/>
          <ac:spMkLst>
            <pc:docMk/>
            <pc:sldMk cId="4234965251" sldId="330"/>
            <ac:spMk id="2" creationId="{F4DFF7D7-4E0A-703F-C350-A5AD3EBA4546}"/>
          </ac:spMkLst>
        </pc:spChg>
        <pc:spChg chg="mod">
          <ac:chgData name="Holmes, Ellen [NEA]" userId="S::eholmes@nea.org::8df78491-616d-4641-a13e-176bb27a1b7f" providerId="AD" clId="Web-{61738467-5A12-E9A7-41FF-1193C29B2765}" dt="2022-09-26T15:24:58.167" v="135" actId="14100"/>
          <ac:spMkLst>
            <pc:docMk/>
            <pc:sldMk cId="4234965251" sldId="330"/>
            <ac:spMk id="3" creationId="{79A974AA-A6AB-F49E-73C9-DD1ACEA4BCBB}"/>
          </ac:spMkLst>
        </pc:spChg>
      </pc:sldChg>
      <pc:sldChg chg="addSp modSp add ord replId">
        <pc:chgData name="Holmes, Ellen [NEA]" userId="S::eholmes@nea.org::8df78491-616d-4641-a13e-176bb27a1b7f" providerId="AD" clId="Web-{61738467-5A12-E9A7-41FF-1193C29B2765}" dt="2022-09-26T15:35:00.452" v="149" actId="1076"/>
        <pc:sldMkLst>
          <pc:docMk/>
          <pc:sldMk cId="2923335205" sldId="331"/>
        </pc:sldMkLst>
        <pc:spChg chg="mod">
          <ac:chgData name="Holmes, Ellen [NEA]" userId="S::eholmes@nea.org::8df78491-616d-4641-a13e-176bb27a1b7f" providerId="AD" clId="Web-{61738467-5A12-E9A7-41FF-1193C29B2765}" dt="2022-09-26T15:34:55.639" v="148" actId="1076"/>
          <ac:spMkLst>
            <pc:docMk/>
            <pc:sldMk cId="2923335205" sldId="331"/>
            <ac:spMk id="372" creationId="{00000000-0000-0000-0000-000000000000}"/>
          </ac:spMkLst>
        </pc:spChg>
        <pc:picChg chg="add mod">
          <ac:chgData name="Holmes, Ellen [NEA]" userId="S::eholmes@nea.org::8df78491-616d-4641-a13e-176bb27a1b7f" providerId="AD" clId="Web-{61738467-5A12-E9A7-41FF-1193C29B2765}" dt="2022-09-26T15:35:00.452" v="149" actId="1076"/>
          <ac:picMkLst>
            <pc:docMk/>
            <pc:sldMk cId="2923335205" sldId="331"/>
            <ac:picMk id="3" creationId="{5B9544D8-3FB2-E434-8528-F5793FCC67D4}"/>
          </ac:picMkLst>
        </pc:picChg>
      </pc:sldChg>
      <pc:sldChg chg="addSp delSp modSp new">
        <pc:chgData name="Holmes, Ellen [NEA]" userId="S::eholmes@nea.org::8df78491-616d-4641-a13e-176bb27a1b7f" providerId="AD" clId="Web-{61738467-5A12-E9A7-41FF-1193C29B2765}" dt="2022-09-26T16:08:11.489" v="272" actId="20577"/>
        <pc:sldMkLst>
          <pc:docMk/>
          <pc:sldMk cId="2912120163" sldId="333"/>
        </pc:sldMkLst>
        <pc:spChg chg="mod">
          <ac:chgData name="Holmes, Ellen [NEA]" userId="S::eholmes@nea.org::8df78491-616d-4641-a13e-176bb27a1b7f" providerId="AD" clId="Web-{61738467-5A12-E9A7-41FF-1193C29B2765}" dt="2022-09-26T16:08:11.489" v="272" actId="20577"/>
          <ac:spMkLst>
            <pc:docMk/>
            <pc:sldMk cId="2912120163" sldId="333"/>
            <ac:spMk id="2" creationId="{DF76AC02-6389-935D-045C-3E954ACEDFAB}"/>
          </ac:spMkLst>
        </pc:spChg>
        <pc:spChg chg="del">
          <ac:chgData name="Holmes, Ellen [NEA]" userId="S::eholmes@nea.org::8df78491-616d-4641-a13e-176bb27a1b7f" providerId="AD" clId="Web-{61738467-5A12-E9A7-41FF-1193C29B2765}" dt="2022-09-26T15:48:43.093" v="194"/>
          <ac:spMkLst>
            <pc:docMk/>
            <pc:sldMk cId="2912120163" sldId="333"/>
            <ac:spMk id="3" creationId="{F613C240-B355-CE70-885B-6C4F12F85144}"/>
          </ac:spMkLst>
        </pc:spChg>
        <pc:picChg chg="add mod modCrop">
          <ac:chgData name="Holmes, Ellen [NEA]" userId="S::eholmes@nea.org::8df78491-616d-4641-a13e-176bb27a1b7f" providerId="AD" clId="Web-{61738467-5A12-E9A7-41FF-1193C29B2765}" dt="2022-09-26T15:49:39.362" v="203"/>
          <ac:picMkLst>
            <pc:docMk/>
            <pc:sldMk cId="2912120163" sldId="333"/>
            <ac:picMk id="4" creationId="{E93001BA-075A-F98D-DF8C-C5A89C252C37}"/>
          </ac:picMkLst>
        </pc:picChg>
      </pc:sldChg>
      <pc:sldChg chg="modSp add ord replId">
        <pc:chgData name="Holmes, Ellen [NEA]" userId="S::eholmes@nea.org::8df78491-616d-4641-a13e-176bb27a1b7f" providerId="AD" clId="Web-{61738467-5A12-E9A7-41FF-1193C29B2765}" dt="2022-09-26T15:52:19.778" v="241" actId="20577"/>
        <pc:sldMkLst>
          <pc:docMk/>
          <pc:sldMk cId="700552818" sldId="334"/>
        </pc:sldMkLst>
        <pc:spChg chg="mod">
          <ac:chgData name="Holmes, Ellen [NEA]" userId="S::eholmes@nea.org::8df78491-616d-4641-a13e-176bb27a1b7f" providerId="AD" clId="Web-{61738467-5A12-E9A7-41FF-1193C29B2765}" dt="2022-09-26T15:52:19.778" v="241" actId="20577"/>
          <ac:spMkLst>
            <pc:docMk/>
            <pc:sldMk cId="700552818" sldId="334"/>
            <ac:spMk id="387" creationId="{00000000-0000-0000-0000-000000000000}"/>
          </ac:spMkLst>
        </pc:spChg>
      </pc:sldChg>
      <pc:sldChg chg="addSp modSp add replId">
        <pc:chgData name="Holmes, Ellen [NEA]" userId="S::eholmes@nea.org::8df78491-616d-4641-a13e-176bb27a1b7f" providerId="AD" clId="Web-{61738467-5A12-E9A7-41FF-1193C29B2765}" dt="2022-09-26T16:08:26.381" v="274" actId="1076"/>
        <pc:sldMkLst>
          <pc:docMk/>
          <pc:sldMk cId="3286250014" sldId="335"/>
        </pc:sldMkLst>
        <pc:spChg chg="mod">
          <ac:chgData name="Holmes, Ellen [NEA]" userId="S::eholmes@nea.org::8df78491-616d-4641-a13e-176bb27a1b7f" providerId="AD" clId="Web-{61738467-5A12-E9A7-41FF-1193C29B2765}" dt="2022-09-26T15:55:14.507" v="263" actId="20577"/>
          <ac:spMkLst>
            <pc:docMk/>
            <pc:sldMk cId="3286250014" sldId="335"/>
            <ac:spMk id="2" creationId="{DF76AC02-6389-935D-045C-3E954ACEDFAB}"/>
          </ac:spMkLst>
        </pc:spChg>
        <pc:spChg chg="add mod">
          <ac:chgData name="Holmes, Ellen [NEA]" userId="S::eholmes@nea.org::8df78491-616d-4641-a13e-176bb27a1b7f" providerId="AD" clId="Web-{61738467-5A12-E9A7-41FF-1193C29B2765}" dt="2022-09-26T15:54:45.036" v="253" actId="1076"/>
          <ac:spMkLst>
            <pc:docMk/>
            <pc:sldMk cId="3286250014" sldId="335"/>
            <ac:spMk id="3" creationId="{FB593D59-DBC9-ED83-1E22-8FCB18A6A839}"/>
          </ac:spMkLst>
        </pc:spChg>
        <pc:picChg chg="mod modCrop">
          <ac:chgData name="Holmes, Ellen [NEA]" userId="S::eholmes@nea.org::8df78491-616d-4641-a13e-176bb27a1b7f" providerId="AD" clId="Web-{61738467-5A12-E9A7-41FF-1193C29B2765}" dt="2022-09-26T16:08:26.381" v="274" actId="1076"/>
          <ac:picMkLst>
            <pc:docMk/>
            <pc:sldMk cId="3286250014" sldId="335"/>
            <ac:picMk id="4" creationId="{E93001BA-075A-F98D-DF8C-C5A89C252C37}"/>
          </ac:picMkLst>
        </pc:picChg>
      </pc:sldChg>
      <pc:sldChg chg="add del replId">
        <pc:chgData name="Holmes, Ellen [NEA]" userId="S::eholmes@nea.org::8df78491-616d-4641-a13e-176bb27a1b7f" providerId="AD" clId="Web-{61738467-5A12-E9A7-41FF-1193C29B2765}" dt="2022-09-26T15:53:44.423" v="246"/>
        <pc:sldMkLst>
          <pc:docMk/>
          <pc:sldMk cId="3537546650" sldId="336"/>
        </pc:sldMkLst>
      </pc:sldChg>
      <pc:sldChg chg="modSp add ord replId">
        <pc:chgData name="Holmes, Ellen [NEA]" userId="S::eholmes@nea.org::8df78491-616d-4641-a13e-176bb27a1b7f" providerId="AD" clId="Web-{61738467-5A12-E9A7-41FF-1193C29B2765}" dt="2022-09-26T16:12:24.504" v="291"/>
        <pc:sldMkLst>
          <pc:docMk/>
          <pc:sldMk cId="3988771543" sldId="336"/>
        </pc:sldMkLst>
        <pc:spChg chg="mod">
          <ac:chgData name="Holmes, Ellen [NEA]" userId="S::eholmes@nea.org::8df78491-616d-4641-a13e-176bb27a1b7f" providerId="AD" clId="Web-{61738467-5A12-E9A7-41FF-1193C29B2765}" dt="2022-09-26T16:12:17.160" v="290" actId="20577"/>
          <ac:spMkLst>
            <pc:docMk/>
            <pc:sldMk cId="3988771543" sldId="336"/>
            <ac:spMk id="3" creationId="{00000000-0000-0000-0000-000000000000}"/>
          </ac:spMkLst>
        </pc:spChg>
        <pc:picChg chg="mod">
          <ac:chgData name="Holmes, Ellen [NEA]" userId="S::eholmes@nea.org::8df78491-616d-4641-a13e-176bb27a1b7f" providerId="AD" clId="Web-{61738467-5A12-E9A7-41FF-1193C29B2765}" dt="2022-09-26T16:11:49.939" v="281" actId="1076"/>
          <ac:picMkLst>
            <pc:docMk/>
            <pc:sldMk cId="3988771543" sldId="336"/>
            <ac:picMk id="4" creationId="{00000000-0000-0000-0000-000000000000}"/>
          </ac:picMkLst>
        </pc:picChg>
      </pc:sldChg>
      <pc:sldChg chg="modSp add del ord replId">
        <pc:chgData name="Holmes, Ellen [NEA]" userId="S::eholmes@nea.org::8df78491-616d-4641-a13e-176bb27a1b7f" providerId="AD" clId="Web-{61738467-5A12-E9A7-41FF-1193C29B2765}" dt="2022-09-26T16:32:27.167" v="346"/>
        <pc:sldMkLst>
          <pc:docMk/>
          <pc:sldMk cId="2456491743" sldId="337"/>
        </pc:sldMkLst>
        <pc:spChg chg="mod">
          <ac:chgData name="Holmes, Ellen [NEA]" userId="S::eholmes@nea.org::8df78491-616d-4641-a13e-176bb27a1b7f" providerId="AD" clId="Web-{61738467-5A12-E9A7-41FF-1193C29B2765}" dt="2022-09-26T16:30:38.755" v="325" actId="20577"/>
          <ac:spMkLst>
            <pc:docMk/>
            <pc:sldMk cId="2456491743" sldId="337"/>
            <ac:spMk id="299" creationId="{00000000-0000-0000-0000-000000000000}"/>
          </ac:spMkLst>
        </pc:spChg>
        <pc:picChg chg="mod">
          <ac:chgData name="Holmes, Ellen [NEA]" userId="S::eholmes@nea.org::8df78491-616d-4641-a13e-176bb27a1b7f" providerId="AD" clId="Web-{61738467-5A12-E9A7-41FF-1193C29B2765}" dt="2022-09-26T16:30:59.053" v="328" actId="1076"/>
          <ac:picMkLst>
            <pc:docMk/>
            <pc:sldMk cId="2456491743" sldId="337"/>
            <ac:picMk id="300" creationId="{00000000-0000-0000-0000-000000000000}"/>
          </ac:picMkLst>
        </pc:picChg>
      </pc:sldChg>
      <pc:sldChg chg="modSp add ord replId">
        <pc:chgData name="Holmes, Ellen [NEA]" userId="S::eholmes@nea.org::8df78491-616d-4641-a13e-176bb27a1b7f" providerId="AD" clId="Web-{61738467-5A12-E9A7-41FF-1193C29B2765}" dt="2022-09-26T16:35:06.301" v="385" actId="20577"/>
        <pc:sldMkLst>
          <pc:docMk/>
          <pc:sldMk cId="3288806613" sldId="337"/>
        </pc:sldMkLst>
        <pc:spChg chg="mod">
          <ac:chgData name="Holmes, Ellen [NEA]" userId="S::eholmes@nea.org::8df78491-616d-4641-a13e-176bb27a1b7f" providerId="AD" clId="Web-{61738467-5A12-E9A7-41FF-1193C29B2765}" dt="2022-09-26T16:35:06.301" v="385" actId="20577"/>
          <ac:spMkLst>
            <pc:docMk/>
            <pc:sldMk cId="3288806613" sldId="337"/>
            <ac:spMk id="283" creationId="{00000000-0000-0000-0000-000000000000}"/>
          </ac:spMkLst>
        </pc:spChg>
      </pc:sldChg>
      <pc:sldChg chg="add del replId">
        <pc:chgData name="Holmes, Ellen [NEA]" userId="S::eholmes@nea.org::8df78491-616d-4641-a13e-176bb27a1b7f" providerId="AD" clId="Web-{61738467-5A12-E9A7-41FF-1193C29B2765}" dt="2022-09-26T16:28:31.575" v="316"/>
        <pc:sldMkLst>
          <pc:docMk/>
          <pc:sldMk cId="3380517999" sldId="337"/>
        </pc:sldMkLst>
      </pc:sldChg>
    </pc:docChg>
  </pc:docChgLst>
  <pc:docChgLst>
    <pc:chgData name="Barbera Whitman [UT]" userId="S::barbera.whitman_myuea.org#ext#@neahq.onmicrosoft.com::d51b4a74-c295-4088-942b-58122914bd4f" providerId="AD" clId="Web-{12128744-5491-524A-BAF1-AC4BA59ECAF7}"/>
    <pc:docChg chg="modSld">
      <pc:chgData name="Barbera Whitman [UT]" userId="S::barbera.whitman_myuea.org#ext#@neahq.onmicrosoft.com::d51b4a74-c295-4088-942b-58122914bd4f" providerId="AD" clId="Web-{12128744-5491-524A-BAF1-AC4BA59ECAF7}" dt="2023-04-21T22:50:02.618" v="11" actId="20577"/>
      <pc:docMkLst>
        <pc:docMk/>
      </pc:docMkLst>
      <pc:sldChg chg="modSp">
        <pc:chgData name="Barbera Whitman [UT]" userId="S::barbera.whitman_myuea.org#ext#@neahq.onmicrosoft.com::d51b4a74-c295-4088-942b-58122914bd4f" providerId="AD" clId="Web-{12128744-5491-524A-BAF1-AC4BA59ECAF7}" dt="2023-04-21T22:47:06.888" v="1" actId="20577"/>
        <pc:sldMkLst>
          <pc:docMk/>
          <pc:sldMk cId="0" sldId="259"/>
        </pc:sldMkLst>
        <pc:spChg chg="mod">
          <ac:chgData name="Barbera Whitman [UT]" userId="S::barbera.whitman_myuea.org#ext#@neahq.onmicrosoft.com::d51b4a74-c295-4088-942b-58122914bd4f" providerId="AD" clId="Web-{12128744-5491-524A-BAF1-AC4BA59ECAF7}" dt="2023-04-21T22:47:06.888" v="1" actId="20577"/>
          <ac:spMkLst>
            <pc:docMk/>
            <pc:sldMk cId="0" sldId="259"/>
            <ac:spMk id="113" creationId="{00000000-0000-0000-0000-000000000000}"/>
          </ac:spMkLst>
        </pc:spChg>
      </pc:sldChg>
      <pc:sldChg chg="modSp">
        <pc:chgData name="Barbera Whitman [UT]" userId="S::barbera.whitman_myuea.org#ext#@neahq.onmicrosoft.com::d51b4a74-c295-4088-942b-58122914bd4f" providerId="AD" clId="Web-{12128744-5491-524A-BAF1-AC4BA59ECAF7}" dt="2023-04-21T22:48:04.188" v="5" actId="20577"/>
        <pc:sldMkLst>
          <pc:docMk/>
          <pc:sldMk cId="579044902" sldId="347"/>
        </pc:sldMkLst>
        <pc:spChg chg="mod">
          <ac:chgData name="Barbera Whitman [UT]" userId="S::barbera.whitman_myuea.org#ext#@neahq.onmicrosoft.com::d51b4a74-c295-4088-942b-58122914bd4f" providerId="AD" clId="Web-{12128744-5491-524A-BAF1-AC4BA59ECAF7}" dt="2023-04-21T22:48:04.188" v="5" actId="20577"/>
          <ac:spMkLst>
            <pc:docMk/>
            <pc:sldMk cId="579044902" sldId="347"/>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50:02.618" v="11" actId="20577"/>
        <pc:sldMkLst>
          <pc:docMk/>
          <pc:sldMk cId="3024025484" sldId="381"/>
        </pc:sldMkLst>
        <pc:spChg chg="mod">
          <ac:chgData name="Barbera Whitman [UT]" userId="S::barbera.whitman_myuea.org#ext#@neahq.onmicrosoft.com::d51b4a74-c295-4088-942b-58122914bd4f" providerId="AD" clId="Web-{12128744-5491-524A-BAF1-AC4BA59ECAF7}" dt="2023-04-21T22:50:02.618" v="11" actId="20577"/>
          <ac:spMkLst>
            <pc:docMk/>
            <pc:sldMk cId="3024025484" sldId="381"/>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47:37.312" v="3" actId="20577"/>
        <pc:sldMkLst>
          <pc:docMk/>
          <pc:sldMk cId="1807165876" sldId="389"/>
        </pc:sldMkLst>
        <pc:spChg chg="mod">
          <ac:chgData name="Barbera Whitman [UT]" userId="S::barbera.whitman_myuea.org#ext#@neahq.onmicrosoft.com::d51b4a74-c295-4088-942b-58122914bd4f" providerId="AD" clId="Web-{12128744-5491-524A-BAF1-AC4BA59ECAF7}" dt="2023-04-21T22:47:37.312" v="3" actId="20577"/>
          <ac:spMkLst>
            <pc:docMk/>
            <pc:sldMk cId="1807165876" sldId="389"/>
            <ac:spMk id="2" creationId="{00000000-0000-0000-0000-000000000000}"/>
          </ac:spMkLst>
        </pc:spChg>
      </pc:sldChg>
    </pc:docChg>
  </pc:docChgLst>
  <pc:docChgLst>
    <pc:chgData name="Fitouri, Sara [CO]" userId="S::sara.fitouri_coloradoea.org#ext#@neahq.onmicrosoft.com::6caa6b50-28ad-40bf-891b-b7c71d09eac5" providerId="AD" clId="Web-{663A48EF-4E7D-F0F1-1093-33AEE4970AEA}"/>
    <pc:docChg chg="addSld delSld modSld sldOrd">
      <pc:chgData name="Fitouri, Sara [CO]" userId="S::sara.fitouri_coloradoea.org#ext#@neahq.onmicrosoft.com::6caa6b50-28ad-40bf-891b-b7c71d09eac5" providerId="AD" clId="Web-{663A48EF-4E7D-F0F1-1093-33AEE4970AEA}" dt="2022-09-26T15:54:01.744" v="220"/>
      <pc:docMkLst>
        <pc:docMk/>
      </pc:docMkLst>
      <pc:sldChg chg="delSp modSp">
        <pc:chgData name="Fitouri, Sara [CO]" userId="S::sara.fitouri_coloradoea.org#ext#@neahq.onmicrosoft.com::6caa6b50-28ad-40bf-891b-b7c71d09eac5" providerId="AD" clId="Web-{663A48EF-4E7D-F0F1-1093-33AEE4970AEA}" dt="2022-09-26T14:01:46.403" v="65" actId="1076"/>
        <pc:sldMkLst>
          <pc:docMk/>
          <pc:sldMk cId="0" sldId="257"/>
        </pc:sldMkLst>
        <pc:spChg chg="mod">
          <ac:chgData name="Fitouri, Sara [CO]" userId="S::sara.fitouri_coloradoea.org#ext#@neahq.onmicrosoft.com::6caa6b50-28ad-40bf-891b-b7c71d09eac5" providerId="AD" clId="Web-{663A48EF-4E7D-F0F1-1093-33AEE4970AEA}" dt="2022-09-26T14:01:46.403" v="65" actId="1076"/>
          <ac:spMkLst>
            <pc:docMk/>
            <pc:sldMk cId="0" sldId="257"/>
            <ac:spMk id="99" creationId="{00000000-0000-0000-0000-000000000000}"/>
          </ac:spMkLst>
        </pc:spChg>
        <pc:picChg chg="mod">
          <ac:chgData name="Fitouri, Sara [CO]" userId="S::sara.fitouri_coloradoea.org#ext#@neahq.onmicrosoft.com::6caa6b50-28ad-40bf-891b-b7c71d09eac5" providerId="AD" clId="Web-{663A48EF-4E7D-F0F1-1093-33AEE4970AEA}" dt="2022-09-26T14:01:39.277" v="60" actId="1076"/>
          <ac:picMkLst>
            <pc:docMk/>
            <pc:sldMk cId="0" sldId="257"/>
            <ac:picMk id="6" creationId="{8B948F76-53EC-C9E2-1800-50AC24D6B0DA}"/>
          </ac:picMkLst>
        </pc:picChg>
        <pc:picChg chg="del">
          <ac:chgData name="Fitouri, Sara [CO]" userId="S::sara.fitouri_coloradoea.org#ext#@neahq.onmicrosoft.com::6caa6b50-28ad-40bf-891b-b7c71d09eac5" providerId="AD" clId="Web-{663A48EF-4E7D-F0F1-1093-33AEE4970AEA}" dt="2022-09-26T14:01:15.620" v="51"/>
          <ac:picMkLst>
            <pc:docMk/>
            <pc:sldMk cId="0" sldId="257"/>
            <ac:picMk id="7" creationId="{574ED15F-2931-25EA-A5E5-FB109337F5D9}"/>
          </ac:picMkLst>
        </pc:picChg>
      </pc:sldChg>
      <pc:sldChg chg="modSp">
        <pc:chgData name="Fitouri, Sara [CO]" userId="S::sara.fitouri_coloradoea.org#ext#@neahq.onmicrosoft.com::6caa6b50-28ad-40bf-891b-b7c71d09eac5" providerId="AD" clId="Web-{663A48EF-4E7D-F0F1-1093-33AEE4970AEA}" dt="2022-09-26T13:45:56.715" v="1" actId="20577"/>
        <pc:sldMkLst>
          <pc:docMk/>
          <pc:sldMk cId="0" sldId="264"/>
        </pc:sldMkLst>
        <pc:spChg chg="mod">
          <ac:chgData name="Fitouri, Sara [CO]" userId="S::sara.fitouri_coloradoea.org#ext#@neahq.onmicrosoft.com::6caa6b50-28ad-40bf-891b-b7c71d09eac5" providerId="AD" clId="Web-{663A48EF-4E7D-F0F1-1093-33AEE4970AEA}" dt="2022-09-26T13:45:56.715" v="1" actId="20577"/>
          <ac:spMkLst>
            <pc:docMk/>
            <pc:sldMk cId="0" sldId="264"/>
            <ac:spMk id="168" creationId="{00000000-0000-0000-0000-000000000000}"/>
          </ac:spMkLst>
        </pc:spChg>
      </pc:sldChg>
      <pc:sldChg chg="addSp delSp modSp ord">
        <pc:chgData name="Fitouri, Sara [CO]" userId="S::sara.fitouri_coloradoea.org#ext#@neahq.onmicrosoft.com::6caa6b50-28ad-40bf-891b-b7c71d09eac5" providerId="AD" clId="Web-{663A48EF-4E7D-F0F1-1093-33AEE4970AEA}" dt="2022-09-26T14:02:49.233" v="81" actId="20577"/>
        <pc:sldMkLst>
          <pc:docMk/>
          <pc:sldMk cId="0" sldId="269"/>
        </pc:sldMkLst>
        <pc:spChg chg="add del mod">
          <ac:chgData name="Fitouri, Sara [CO]" userId="S::sara.fitouri_coloradoea.org#ext#@neahq.onmicrosoft.com::6caa6b50-28ad-40bf-891b-b7c71d09eac5" providerId="AD" clId="Web-{663A48EF-4E7D-F0F1-1093-33AEE4970AEA}" dt="2022-09-26T13:59:42.602" v="35"/>
          <ac:spMkLst>
            <pc:docMk/>
            <pc:sldMk cId="0" sldId="269"/>
            <ac:spMk id="5" creationId="{6F839A86-7CDB-59EA-5823-45AE8906D0E5}"/>
          </ac:spMkLst>
        </pc:spChg>
        <pc:spChg chg="mod">
          <ac:chgData name="Fitouri, Sara [CO]" userId="S::sara.fitouri_coloradoea.org#ext#@neahq.onmicrosoft.com::6caa6b50-28ad-40bf-891b-b7c71d09eac5" providerId="AD" clId="Web-{663A48EF-4E7D-F0F1-1093-33AEE4970AEA}" dt="2022-09-26T14:02:49.233" v="81" actId="20577"/>
          <ac:spMkLst>
            <pc:docMk/>
            <pc:sldMk cId="0" sldId="269"/>
            <ac:spMk id="207" creationId="{00000000-0000-0000-0000-000000000000}"/>
          </ac:spMkLst>
        </pc:spChg>
        <pc:picChg chg="add del mod">
          <ac:chgData name="Fitouri, Sara [CO]" userId="S::sara.fitouri_coloradoea.org#ext#@neahq.onmicrosoft.com::6caa6b50-28ad-40bf-891b-b7c71d09eac5" providerId="AD" clId="Web-{663A48EF-4E7D-F0F1-1093-33AEE4970AEA}" dt="2022-09-26T14:02:32.717" v="72"/>
          <ac:picMkLst>
            <pc:docMk/>
            <pc:sldMk cId="0" sldId="269"/>
            <ac:picMk id="7" creationId="{839A4847-6ABA-EA8B-4082-AEEA87DA41D3}"/>
          </ac:picMkLst>
        </pc:picChg>
      </pc:sldChg>
      <pc:sldChg chg="modSp">
        <pc:chgData name="Fitouri, Sara [CO]" userId="S::sara.fitouri_coloradoea.org#ext#@neahq.onmicrosoft.com::6caa6b50-28ad-40bf-891b-b7c71d09eac5" providerId="AD" clId="Web-{663A48EF-4E7D-F0F1-1093-33AEE4970AEA}" dt="2022-09-26T14:15:40.587" v="91" actId="20577"/>
        <pc:sldMkLst>
          <pc:docMk/>
          <pc:sldMk cId="0" sldId="272"/>
        </pc:sldMkLst>
        <pc:spChg chg="mod">
          <ac:chgData name="Fitouri, Sara [CO]" userId="S::sara.fitouri_coloradoea.org#ext#@neahq.onmicrosoft.com::6caa6b50-28ad-40bf-891b-b7c71d09eac5" providerId="AD" clId="Web-{663A48EF-4E7D-F0F1-1093-33AEE4970AEA}" dt="2022-09-26T14:15:40.587" v="91" actId="20577"/>
          <ac:spMkLst>
            <pc:docMk/>
            <pc:sldMk cId="0" sldId="272"/>
            <ac:spMk id="233" creationId="{00000000-0000-0000-0000-000000000000}"/>
          </ac:spMkLst>
        </pc:spChg>
      </pc:sldChg>
      <pc:sldChg chg="modSp">
        <pc:chgData name="Fitouri, Sara [CO]" userId="S::sara.fitouri_coloradoea.org#ext#@neahq.onmicrosoft.com::6caa6b50-28ad-40bf-891b-b7c71d09eac5" providerId="AD" clId="Web-{663A48EF-4E7D-F0F1-1093-33AEE4970AEA}" dt="2022-09-26T14:16:19.604" v="97" actId="20577"/>
        <pc:sldMkLst>
          <pc:docMk/>
          <pc:sldMk cId="0" sldId="273"/>
        </pc:sldMkLst>
        <pc:spChg chg="mod">
          <ac:chgData name="Fitouri, Sara [CO]" userId="S::sara.fitouri_coloradoea.org#ext#@neahq.onmicrosoft.com::6caa6b50-28ad-40bf-891b-b7c71d09eac5" providerId="AD" clId="Web-{663A48EF-4E7D-F0F1-1093-33AEE4970AEA}" dt="2022-09-26T14:16:19.604" v="97" actId="20577"/>
          <ac:spMkLst>
            <pc:docMk/>
            <pc:sldMk cId="0" sldId="273"/>
            <ac:spMk id="239" creationId="{00000000-0000-0000-0000-000000000000}"/>
          </ac:spMkLst>
        </pc:spChg>
      </pc:sldChg>
      <pc:sldChg chg="ord">
        <pc:chgData name="Fitouri, Sara [CO]" userId="S::sara.fitouri_coloradoea.org#ext#@neahq.onmicrosoft.com::6caa6b50-28ad-40bf-891b-b7c71d09eac5" providerId="AD" clId="Web-{663A48EF-4E7D-F0F1-1093-33AEE4970AEA}" dt="2022-09-26T14:25:32.935" v="109"/>
        <pc:sldMkLst>
          <pc:docMk/>
          <pc:sldMk cId="0" sldId="278"/>
        </pc:sldMkLst>
      </pc:sldChg>
      <pc:sldChg chg="delSp modSp del">
        <pc:chgData name="Fitouri, Sara [CO]" userId="S::sara.fitouri_coloradoea.org#ext#@neahq.onmicrosoft.com::6caa6b50-28ad-40bf-891b-b7c71d09eac5" providerId="AD" clId="Web-{663A48EF-4E7D-F0F1-1093-33AEE4970AEA}" dt="2022-09-26T14:35:23.595" v="124"/>
        <pc:sldMkLst>
          <pc:docMk/>
          <pc:sldMk cId="0" sldId="281"/>
        </pc:sldMkLst>
        <pc:spChg chg="mod">
          <ac:chgData name="Fitouri, Sara [CO]" userId="S::sara.fitouri_coloradoea.org#ext#@neahq.onmicrosoft.com::6caa6b50-28ad-40bf-891b-b7c71d09eac5" providerId="AD" clId="Web-{663A48EF-4E7D-F0F1-1093-33AEE4970AEA}" dt="2022-09-26T14:23:47.603" v="108" actId="20577"/>
          <ac:spMkLst>
            <pc:docMk/>
            <pc:sldMk cId="0" sldId="281"/>
            <ac:spMk id="299" creationId="{00000000-0000-0000-0000-000000000000}"/>
          </ac:spMkLst>
        </pc:spChg>
        <pc:picChg chg="del">
          <ac:chgData name="Fitouri, Sara [CO]" userId="S::sara.fitouri_coloradoea.org#ext#@neahq.onmicrosoft.com::6caa6b50-28ad-40bf-891b-b7c71d09eac5" providerId="AD" clId="Web-{663A48EF-4E7D-F0F1-1093-33AEE4970AEA}" dt="2022-09-26T14:23:37.556" v="101"/>
          <ac:picMkLst>
            <pc:docMk/>
            <pc:sldMk cId="0" sldId="281"/>
            <ac:picMk id="300" creationId="{00000000-0000-0000-0000-000000000000}"/>
          </ac:picMkLst>
        </pc:picChg>
      </pc:sldChg>
      <pc:sldChg chg="addSp modSp">
        <pc:chgData name="Fitouri, Sara [CO]" userId="S::sara.fitouri_coloradoea.org#ext#@neahq.onmicrosoft.com::6caa6b50-28ad-40bf-891b-b7c71d09eac5" providerId="AD" clId="Web-{663A48EF-4E7D-F0F1-1093-33AEE4970AEA}" dt="2022-09-26T15:15:15.428" v="160" actId="14100"/>
        <pc:sldMkLst>
          <pc:docMk/>
          <pc:sldMk cId="0" sldId="286"/>
        </pc:sldMkLst>
        <pc:spChg chg="mod">
          <ac:chgData name="Fitouri, Sara [CO]" userId="S::sara.fitouri_coloradoea.org#ext#@neahq.onmicrosoft.com::6caa6b50-28ad-40bf-891b-b7c71d09eac5" providerId="AD" clId="Web-{663A48EF-4E7D-F0F1-1093-33AEE4970AEA}" dt="2022-09-26T15:15:15.428" v="160" actId="14100"/>
          <ac:spMkLst>
            <pc:docMk/>
            <pc:sldMk cId="0" sldId="286"/>
            <ac:spMk id="339" creationId="{00000000-0000-0000-0000-000000000000}"/>
          </ac:spMkLst>
        </pc:spChg>
        <pc:picChg chg="add mod modCrop">
          <ac:chgData name="Fitouri, Sara [CO]" userId="S::sara.fitouri_coloradoea.org#ext#@neahq.onmicrosoft.com::6caa6b50-28ad-40bf-891b-b7c71d09eac5" providerId="AD" clId="Web-{663A48EF-4E7D-F0F1-1093-33AEE4970AEA}" dt="2022-09-26T15:14:33.411" v="158" actId="1076"/>
          <ac:picMkLst>
            <pc:docMk/>
            <pc:sldMk cId="0" sldId="286"/>
            <ac:picMk id="2" creationId="{2BE71026-0DB8-0B72-73B3-6A8E05EAB92D}"/>
          </ac:picMkLst>
        </pc:picChg>
      </pc:sldChg>
      <pc:sldChg chg="modSp">
        <pc:chgData name="Fitouri, Sara [CO]" userId="S::sara.fitouri_coloradoea.org#ext#@neahq.onmicrosoft.com::6caa6b50-28ad-40bf-891b-b7c71d09eac5" providerId="AD" clId="Web-{663A48EF-4E7D-F0F1-1093-33AEE4970AEA}" dt="2022-09-26T15:34:01.319" v="169" actId="20577"/>
        <pc:sldMkLst>
          <pc:docMk/>
          <pc:sldMk cId="0" sldId="289"/>
        </pc:sldMkLst>
        <pc:spChg chg="mod">
          <ac:chgData name="Fitouri, Sara [CO]" userId="S::sara.fitouri_coloradoea.org#ext#@neahq.onmicrosoft.com::6caa6b50-28ad-40bf-891b-b7c71d09eac5" providerId="AD" clId="Web-{663A48EF-4E7D-F0F1-1093-33AEE4970AEA}" dt="2022-09-26T15:34:01.319" v="169" actId="20577"/>
          <ac:spMkLst>
            <pc:docMk/>
            <pc:sldMk cId="0" sldId="289"/>
            <ac:spMk id="372" creationId="{00000000-0000-0000-0000-000000000000}"/>
          </ac:spMkLst>
        </pc:spChg>
      </pc:sldChg>
      <pc:sldChg chg="modSp">
        <pc:chgData name="Fitouri, Sara [CO]" userId="S::sara.fitouri_coloradoea.org#ext#@neahq.onmicrosoft.com::6caa6b50-28ad-40bf-891b-b7c71d09eac5" providerId="AD" clId="Web-{663A48EF-4E7D-F0F1-1093-33AEE4970AEA}" dt="2022-09-26T15:33:54.897" v="167" actId="20577"/>
        <pc:sldMkLst>
          <pc:docMk/>
          <pc:sldMk cId="0" sldId="290"/>
        </pc:sldMkLst>
        <pc:spChg chg="mod">
          <ac:chgData name="Fitouri, Sara [CO]" userId="S::sara.fitouri_coloradoea.org#ext#@neahq.onmicrosoft.com::6caa6b50-28ad-40bf-891b-b7c71d09eac5" providerId="AD" clId="Web-{663A48EF-4E7D-F0F1-1093-33AEE4970AEA}" dt="2022-09-26T15:33:54.897" v="167" actId="20577"/>
          <ac:spMkLst>
            <pc:docMk/>
            <pc:sldMk cId="0" sldId="290"/>
            <ac:spMk id="379" creationId="{00000000-0000-0000-0000-000000000000}"/>
          </ac:spMkLst>
        </pc:spChg>
      </pc:sldChg>
      <pc:sldChg chg="del">
        <pc:chgData name="Fitouri, Sara [CO]" userId="S::sara.fitouri_coloradoea.org#ext#@neahq.onmicrosoft.com::6caa6b50-28ad-40bf-891b-b7c71d09eac5" providerId="AD" clId="Web-{663A48EF-4E7D-F0F1-1093-33AEE4970AEA}" dt="2022-09-26T15:54:01.744" v="219"/>
        <pc:sldMkLst>
          <pc:docMk/>
          <pc:sldMk cId="0" sldId="293"/>
        </pc:sldMkLst>
      </pc:sldChg>
      <pc:sldChg chg="modSp">
        <pc:chgData name="Fitouri, Sara [CO]" userId="S::sara.fitouri_coloradoea.org#ext#@neahq.onmicrosoft.com::6caa6b50-28ad-40bf-891b-b7c71d09eac5" providerId="AD" clId="Web-{663A48EF-4E7D-F0F1-1093-33AEE4970AEA}" dt="2022-09-26T13:55:25.359" v="29" actId="20577"/>
        <pc:sldMkLst>
          <pc:docMk/>
          <pc:sldMk cId="3767242968" sldId="296"/>
        </pc:sldMkLst>
        <pc:spChg chg="mod">
          <ac:chgData name="Fitouri, Sara [CO]" userId="S::sara.fitouri_coloradoea.org#ext#@neahq.onmicrosoft.com::6caa6b50-28ad-40bf-891b-b7c71d09eac5" providerId="AD" clId="Web-{663A48EF-4E7D-F0F1-1093-33AEE4970AEA}" dt="2022-09-26T13:55:25.359" v="29" actId="20577"/>
          <ac:spMkLst>
            <pc:docMk/>
            <pc:sldMk cId="3767242968" sldId="296"/>
            <ac:spMk id="3" creationId="{E90F637A-28BF-4A83-9C2E-79664D85C545}"/>
          </ac:spMkLst>
        </pc:spChg>
      </pc:sldChg>
      <pc:sldChg chg="modSp">
        <pc:chgData name="Fitouri, Sara [CO]" userId="S::sara.fitouri_coloradoea.org#ext#@neahq.onmicrosoft.com::6caa6b50-28ad-40bf-891b-b7c71d09eac5" providerId="AD" clId="Web-{663A48EF-4E7D-F0F1-1093-33AEE4970AEA}" dt="2022-09-26T13:59:49.117" v="37" actId="20577"/>
        <pc:sldMkLst>
          <pc:docMk/>
          <pc:sldMk cId="3271449797" sldId="298"/>
        </pc:sldMkLst>
        <pc:spChg chg="mod">
          <ac:chgData name="Fitouri, Sara [CO]" userId="S::sara.fitouri_coloradoea.org#ext#@neahq.onmicrosoft.com::6caa6b50-28ad-40bf-891b-b7c71d09eac5" providerId="AD" clId="Web-{663A48EF-4E7D-F0F1-1093-33AEE4970AEA}" dt="2022-09-26T13:59:49.117" v="37" actId="20577"/>
          <ac:spMkLst>
            <pc:docMk/>
            <pc:sldMk cId="3271449797" sldId="298"/>
            <ac:spMk id="3" creationId="{43956AFB-5FFB-59EF-13D0-9D43479F7BFA}"/>
          </ac:spMkLst>
        </pc:spChg>
      </pc:sldChg>
      <pc:sldChg chg="modSp">
        <pc:chgData name="Fitouri, Sara [CO]" userId="S::sara.fitouri_coloradoea.org#ext#@neahq.onmicrosoft.com::6caa6b50-28ad-40bf-891b-b7c71d09eac5" providerId="AD" clId="Web-{663A48EF-4E7D-F0F1-1093-33AEE4970AEA}" dt="2022-09-26T13:52:37.119" v="4" actId="20577"/>
        <pc:sldMkLst>
          <pc:docMk/>
          <pc:sldMk cId="432232986" sldId="300"/>
        </pc:sldMkLst>
        <pc:spChg chg="mod">
          <ac:chgData name="Fitouri, Sara [CO]" userId="S::sara.fitouri_coloradoea.org#ext#@neahq.onmicrosoft.com::6caa6b50-28ad-40bf-891b-b7c71d09eac5" providerId="AD" clId="Web-{663A48EF-4E7D-F0F1-1093-33AEE4970AEA}" dt="2022-09-26T13:52:37.119" v="4" actId="20577"/>
          <ac:spMkLst>
            <pc:docMk/>
            <pc:sldMk cId="432232986" sldId="300"/>
            <ac:spMk id="65" creationId="{00000000-0000-0000-0000-000000000000}"/>
          </ac:spMkLst>
        </pc:spChg>
      </pc:sldChg>
      <pc:sldChg chg="addSp delSp modSp">
        <pc:chgData name="Fitouri, Sara [CO]" userId="S::sara.fitouri_coloradoea.org#ext#@neahq.onmicrosoft.com::6caa6b50-28ad-40bf-891b-b7c71d09eac5" providerId="AD" clId="Web-{663A48EF-4E7D-F0F1-1093-33AEE4970AEA}" dt="2022-09-26T14:04:24.939" v="86"/>
        <pc:sldMkLst>
          <pc:docMk/>
          <pc:sldMk cId="586512691" sldId="301"/>
        </pc:sldMkLst>
        <pc:spChg chg="del">
          <ac:chgData name="Fitouri, Sara [CO]" userId="S::sara.fitouri_coloradoea.org#ext#@neahq.onmicrosoft.com::6caa6b50-28ad-40bf-891b-b7c71d09eac5" providerId="AD" clId="Web-{663A48EF-4E7D-F0F1-1093-33AEE4970AEA}" dt="2022-09-26T14:04:14.283" v="84"/>
          <ac:spMkLst>
            <pc:docMk/>
            <pc:sldMk cId="586512691" sldId="301"/>
            <ac:spMk id="2" creationId="{00000000-0000-0000-0000-000000000000}"/>
          </ac:spMkLst>
        </pc:spChg>
        <pc:spChg chg="del">
          <ac:chgData name="Fitouri, Sara [CO]" userId="S::sara.fitouri_coloradoea.org#ext#@neahq.onmicrosoft.com::6caa6b50-28ad-40bf-891b-b7c71d09eac5" providerId="AD" clId="Web-{663A48EF-4E7D-F0F1-1093-33AEE4970AEA}" dt="2022-09-26T14:04:08.548" v="83"/>
          <ac:spMkLst>
            <pc:docMk/>
            <pc:sldMk cId="586512691" sldId="301"/>
            <ac:spMk id="3" creationId="{00000000-0000-0000-0000-000000000000}"/>
          </ac:spMkLst>
        </pc:spChg>
        <pc:spChg chg="add del mod">
          <ac:chgData name="Fitouri, Sara [CO]" userId="S::sara.fitouri_coloradoea.org#ext#@neahq.onmicrosoft.com::6caa6b50-28ad-40bf-891b-b7c71d09eac5" providerId="AD" clId="Web-{663A48EF-4E7D-F0F1-1093-33AEE4970AEA}" dt="2022-09-26T14:04:24.939" v="86"/>
          <ac:spMkLst>
            <pc:docMk/>
            <pc:sldMk cId="586512691" sldId="301"/>
            <ac:spMk id="6" creationId="{E03E887B-502C-EF86-84B4-352BEDF72903}"/>
          </ac:spMkLst>
        </pc:spChg>
        <pc:picChg chg="mod">
          <ac:chgData name="Fitouri, Sara [CO]" userId="S::sara.fitouri_coloradoea.org#ext#@neahq.onmicrosoft.com::6caa6b50-28ad-40bf-891b-b7c71d09eac5" providerId="AD" clId="Web-{663A48EF-4E7D-F0F1-1093-33AEE4970AEA}" dt="2022-09-26T14:04:01.845" v="82" actId="1076"/>
          <ac:picMkLst>
            <pc:docMk/>
            <pc:sldMk cId="586512691" sldId="301"/>
            <ac:picMk id="4" creationId="{00000000-0000-0000-0000-000000000000}"/>
          </ac:picMkLst>
        </pc:picChg>
      </pc:sldChg>
      <pc:sldChg chg="modSp">
        <pc:chgData name="Fitouri, Sara [CO]" userId="S::sara.fitouri_coloradoea.org#ext#@neahq.onmicrosoft.com::6caa6b50-28ad-40bf-891b-b7c71d09eac5" providerId="AD" clId="Web-{663A48EF-4E7D-F0F1-1093-33AEE4970AEA}" dt="2022-09-26T14:22:06.115" v="100" actId="20577"/>
        <pc:sldMkLst>
          <pc:docMk/>
          <pc:sldMk cId="1076577161" sldId="306"/>
        </pc:sldMkLst>
        <pc:spChg chg="mod">
          <ac:chgData name="Fitouri, Sara [CO]" userId="S::sara.fitouri_coloradoea.org#ext#@neahq.onmicrosoft.com::6caa6b50-28ad-40bf-891b-b7c71d09eac5" providerId="AD" clId="Web-{663A48EF-4E7D-F0F1-1093-33AEE4970AEA}" dt="2022-09-26T14:22:06.115" v="100" actId="20577"/>
          <ac:spMkLst>
            <pc:docMk/>
            <pc:sldMk cId="1076577161" sldId="306"/>
            <ac:spMk id="65" creationId="{00000000-0000-0000-0000-000000000000}"/>
          </ac:spMkLst>
        </pc:spChg>
      </pc:sldChg>
      <pc:sldChg chg="del">
        <pc:chgData name="Fitouri, Sara [CO]" userId="S::sara.fitouri_coloradoea.org#ext#@neahq.onmicrosoft.com::6caa6b50-28ad-40bf-891b-b7c71d09eac5" providerId="AD" clId="Web-{663A48EF-4E7D-F0F1-1093-33AEE4970AEA}" dt="2022-09-26T14:21:04.347" v="98"/>
        <pc:sldMkLst>
          <pc:docMk/>
          <pc:sldMk cId="3387291874" sldId="310"/>
        </pc:sldMkLst>
      </pc:sldChg>
      <pc:sldChg chg="del ord">
        <pc:chgData name="Fitouri, Sara [CO]" userId="S::sara.fitouri_coloradoea.org#ext#@neahq.onmicrosoft.com::6caa6b50-28ad-40bf-891b-b7c71d09eac5" providerId="AD" clId="Web-{663A48EF-4E7D-F0F1-1093-33AEE4970AEA}" dt="2022-09-26T14:34:07.920" v="111"/>
        <pc:sldMkLst>
          <pc:docMk/>
          <pc:sldMk cId="1116512366" sldId="311"/>
        </pc:sldMkLst>
      </pc:sldChg>
      <pc:sldChg chg="ord">
        <pc:chgData name="Fitouri, Sara [CO]" userId="S::sara.fitouri_coloradoea.org#ext#@neahq.onmicrosoft.com::6caa6b50-28ad-40bf-891b-b7c71d09eac5" providerId="AD" clId="Web-{663A48EF-4E7D-F0F1-1093-33AEE4970AEA}" dt="2022-09-26T14:35:09.626" v="121"/>
        <pc:sldMkLst>
          <pc:docMk/>
          <pc:sldMk cId="2980699170" sldId="312"/>
        </pc:sldMkLst>
      </pc:sldChg>
      <pc:sldChg chg="modSp">
        <pc:chgData name="Fitouri, Sara [CO]" userId="S::sara.fitouri_coloradoea.org#ext#@neahq.onmicrosoft.com::6caa6b50-28ad-40bf-891b-b7c71d09eac5" providerId="AD" clId="Web-{663A48EF-4E7D-F0F1-1093-33AEE4970AEA}" dt="2022-09-26T15:38:03.217" v="188" actId="20577"/>
        <pc:sldMkLst>
          <pc:docMk/>
          <pc:sldMk cId="2248791347" sldId="315"/>
        </pc:sldMkLst>
        <pc:spChg chg="mod">
          <ac:chgData name="Fitouri, Sara [CO]" userId="S::sara.fitouri_coloradoea.org#ext#@neahq.onmicrosoft.com::6caa6b50-28ad-40bf-891b-b7c71d09eac5" providerId="AD" clId="Web-{663A48EF-4E7D-F0F1-1093-33AEE4970AEA}" dt="2022-09-26T15:38:03.217" v="188" actId="20577"/>
          <ac:spMkLst>
            <pc:docMk/>
            <pc:sldMk cId="2248791347" sldId="315"/>
            <ac:spMk id="65" creationId="{00000000-0000-0000-0000-000000000000}"/>
          </ac:spMkLst>
        </pc:spChg>
      </pc:sldChg>
      <pc:sldChg chg="modSp del">
        <pc:chgData name="Fitouri, Sara [CO]" userId="S::sara.fitouri_coloradoea.org#ext#@neahq.onmicrosoft.com::6caa6b50-28ad-40bf-891b-b7c71d09eac5" providerId="AD" clId="Web-{663A48EF-4E7D-F0F1-1093-33AEE4970AEA}" dt="2022-09-26T15:54:01.744" v="220"/>
        <pc:sldMkLst>
          <pc:docMk/>
          <pc:sldMk cId="1596830876" sldId="317"/>
        </pc:sldMkLst>
        <pc:spChg chg="mod">
          <ac:chgData name="Fitouri, Sara [CO]" userId="S::sara.fitouri_coloradoea.org#ext#@neahq.onmicrosoft.com::6caa6b50-28ad-40bf-891b-b7c71d09eac5" providerId="AD" clId="Web-{663A48EF-4E7D-F0F1-1093-33AEE4970AEA}" dt="2022-09-26T15:44:46.712" v="189" actId="20577"/>
          <ac:spMkLst>
            <pc:docMk/>
            <pc:sldMk cId="1596830876" sldId="317"/>
            <ac:spMk id="65" creationId="{00000000-0000-0000-0000-000000000000}"/>
          </ac:spMkLst>
        </pc:spChg>
      </pc:sldChg>
      <pc:sldChg chg="add">
        <pc:chgData name="Fitouri, Sara [CO]" userId="S::sara.fitouri_coloradoea.org#ext#@neahq.onmicrosoft.com::6caa6b50-28ad-40bf-891b-b7c71d09eac5" providerId="AD" clId="Web-{663A48EF-4E7D-F0F1-1093-33AEE4970AEA}" dt="2022-09-26T14:34:11.499" v="112"/>
        <pc:sldMkLst>
          <pc:docMk/>
          <pc:sldMk cId="1189147881" sldId="324"/>
        </pc:sldMkLst>
      </pc:sldChg>
      <pc:sldChg chg="add replId">
        <pc:chgData name="Fitouri, Sara [CO]" userId="S::sara.fitouri_coloradoea.org#ext#@neahq.onmicrosoft.com::6caa6b50-28ad-40bf-891b-b7c71d09eac5" providerId="AD" clId="Web-{663A48EF-4E7D-F0F1-1093-33AEE4970AEA}" dt="2022-09-26T14:34:21.812" v="113"/>
        <pc:sldMkLst>
          <pc:docMk/>
          <pc:sldMk cId="179284525" sldId="325"/>
        </pc:sldMkLst>
      </pc:sldChg>
      <pc:sldChg chg="addSp modSp add replId">
        <pc:chgData name="Fitouri, Sara [CO]" userId="S::sara.fitouri_coloradoea.org#ext#@neahq.onmicrosoft.com::6caa6b50-28ad-40bf-891b-b7c71d09eac5" providerId="AD" clId="Web-{663A48EF-4E7D-F0F1-1093-33AEE4970AEA}" dt="2022-09-26T14:37:10.567" v="148" actId="1076"/>
        <pc:sldMkLst>
          <pc:docMk/>
          <pc:sldMk cId="4043254908" sldId="326"/>
        </pc:sldMkLst>
        <pc:spChg chg="add mod">
          <ac:chgData name="Fitouri, Sara [CO]" userId="S::sara.fitouri_coloradoea.org#ext#@neahq.onmicrosoft.com::6caa6b50-28ad-40bf-891b-b7c71d09eac5" providerId="AD" clId="Web-{663A48EF-4E7D-F0F1-1093-33AEE4970AEA}" dt="2022-09-26T14:37:07.551" v="147" actId="1076"/>
          <ac:spMkLst>
            <pc:docMk/>
            <pc:sldMk cId="4043254908" sldId="326"/>
            <ac:spMk id="2" creationId="{40DE8602-CD7F-C6FF-3AF4-EABB114BD5C7}"/>
          </ac:spMkLst>
        </pc:spChg>
        <pc:spChg chg="mod">
          <ac:chgData name="Fitouri, Sara [CO]" userId="S::sara.fitouri_coloradoea.org#ext#@neahq.onmicrosoft.com::6caa6b50-28ad-40bf-891b-b7c71d09eac5" providerId="AD" clId="Web-{663A48EF-4E7D-F0F1-1093-33AEE4970AEA}" dt="2022-09-26T14:35:00.907" v="119" actId="20577"/>
          <ac:spMkLst>
            <pc:docMk/>
            <pc:sldMk cId="4043254908" sldId="326"/>
            <ac:spMk id="299" creationId="{00000000-0000-0000-0000-000000000000}"/>
          </ac:spMkLst>
        </pc:spChg>
        <pc:picChg chg="mod">
          <ac:chgData name="Fitouri, Sara [CO]" userId="S::sara.fitouri_coloradoea.org#ext#@neahq.onmicrosoft.com::6caa6b50-28ad-40bf-891b-b7c71d09eac5" providerId="AD" clId="Web-{663A48EF-4E7D-F0F1-1093-33AEE4970AEA}" dt="2022-09-26T14:37:10.567" v="148" actId="1076"/>
          <ac:picMkLst>
            <pc:docMk/>
            <pc:sldMk cId="4043254908" sldId="326"/>
            <ac:picMk id="300" creationId="{00000000-0000-0000-0000-000000000000}"/>
          </ac:picMkLst>
        </pc:picChg>
      </pc:sldChg>
      <pc:sldChg chg="modSp add ord replId">
        <pc:chgData name="Fitouri, Sara [CO]" userId="S::sara.fitouri_coloradoea.org#ext#@neahq.onmicrosoft.com::6caa6b50-28ad-40bf-891b-b7c71d09eac5" providerId="AD" clId="Web-{663A48EF-4E7D-F0F1-1093-33AEE4970AEA}" dt="2022-09-26T14:35:27.704" v="126" actId="20577"/>
        <pc:sldMkLst>
          <pc:docMk/>
          <pc:sldMk cId="3288927477" sldId="327"/>
        </pc:sldMkLst>
        <pc:spChg chg="mod">
          <ac:chgData name="Fitouri, Sara [CO]" userId="S::sara.fitouri_coloradoea.org#ext#@neahq.onmicrosoft.com::6caa6b50-28ad-40bf-891b-b7c71d09eac5" providerId="AD" clId="Web-{663A48EF-4E7D-F0F1-1093-33AEE4970AEA}" dt="2022-09-26T14:35:27.704" v="126" actId="20577"/>
          <ac:spMkLst>
            <pc:docMk/>
            <pc:sldMk cId="3288927477" sldId="327"/>
            <ac:spMk id="65" creationId="{00000000-0000-0000-0000-000000000000}"/>
          </ac:spMkLst>
        </pc:spChg>
      </pc:sldChg>
      <pc:sldChg chg="modSp">
        <pc:chgData name="Fitouri, Sara [CO]" userId="S::sara.fitouri_coloradoea.org#ext#@neahq.onmicrosoft.com::6caa6b50-28ad-40bf-891b-b7c71d09eac5" providerId="AD" clId="Web-{663A48EF-4E7D-F0F1-1093-33AEE4970AEA}" dt="2022-09-26T15:34:34.117" v="177" actId="20577"/>
        <pc:sldMkLst>
          <pc:docMk/>
          <pc:sldMk cId="2923335205" sldId="331"/>
        </pc:sldMkLst>
        <pc:spChg chg="mod">
          <ac:chgData name="Fitouri, Sara [CO]" userId="S::sara.fitouri_coloradoea.org#ext#@neahq.onmicrosoft.com::6caa6b50-28ad-40bf-891b-b7c71d09eac5" providerId="AD" clId="Web-{663A48EF-4E7D-F0F1-1093-33AEE4970AEA}" dt="2022-09-26T15:34:34.117" v="177" actId="20577"/>
          <ac:spMkLst>
            <pc:docMk/>
            <pc:sldMk cId="2923335205" sldId="331"/>
            <ac:spMk id="372" creationId="{00000000-0000-0000-0000-000000000000}"/>
          </ac:spMkLst>
        </pc:spChg>
      </pc:sldChg>
      <pc:sldChg chg="addSp delSp modSp new ord">
        <pc:chgData name="Fitouri, Sara [CO]" userId="S::sara.fitouri_coloradoea.org#ext#@neahq.onmicrosoft.com::6caa6b50-28ad-40bf-891b-b7c71d09eac5" providerId="AD" clId="Web-{663A48EF-4E7D-F0F1-1093-33AEE4970AEA}" dt="2022-09-26T15:36:01.135" v="186" actId="1076"/>
        <pc:sldMkLst>
          <pc:docMk/>
          <pc:sldMk cId="3966289388" sldId="332"/>
        </pc:sldMkLst>
        <pc:spChg chg="del">
          <ac:chgData name="Fitouri, Sara [CO]" userId="S::sara.fitouri_coloradoea.org#ext#@neahq.onmicrosoft.com::6caa6b50-28ad-40bf-891b-b7c71d09eac5" providerId="AD" clId="Web-{663A48EF-4E7D-F0F1-1093-33AEE4970AEA}" dt="2022-09-26T15:35:57.322" v="185"/>
          <ac:spMkLst>
            <pc:docMk/>
            <pc:sldMk cId="3966289388" sldId="332"/>
            <ac:spMk id="2" creationId="{219554B9-8CDC-7A30-8B47-91C890FE621C}"/>
          </ac:spMkLst>
        </pc:spChg>
        <pc:spChg chg="del">
          <ac:chgData name="Fitouri, Sara [CO]" userId="S::sara.fitouri_coloradoea.org#ext#@neahq.onmicrosoft.com::6caa6b50-28ad-40bf-891b-b7c71d09eac5" providerId="AD" clId="Web-{663A48EF-4E7D-F0F1-1093-33AEE4970AEA}" dt="2022-09-26T15:35:53.869" v="184"/>
          <ac:spMkLst>
            <pc:docMk/>
            <pc:sldMk cId="3966289388" sldId="332"/>
            <ac:spMk id="3" creationId="{86B63120-024F-BCD7-EA67-A5B3C082153E}"/>
          </ac:spMkLst>
        </pc:spChg>
        <pc:picChg chg="add mod">
          <ac:chgData name="Fitouri, Sara [CO]" userId="S::sara.fitouri_coloradoea.org#ext#@neahq.onmicrosoft.com::6caa6b50-28ad-40bf-891b-b7c71d09eac5" providerId="AD" clId="Web-{663A48EF-4E7D-F0F1-1093-33AEE4970AEA}" dt="2022-09-26T15:36:01.135" v="186" actId="1076"/>
          <ac:picMkLst>
            <pc:docMk/>
            <pc:sldMk cId="3966289388" sldId="332"/>
            <ac:picMk id="4" creationId="{D84F0A4A-2869-01C3-0C4B-BAC87CBF6785}"/>
          </ac:picMkLst>
        </pc:picChg>
      </pc:sldChg>
      <pc:sldChg chg="modSp">
        <pc:chgData name="Fitouri, Sara [CO]" userId="S::sara.fitouri_coloradoea.org#ext#@neahq.onmicrosoft.com::6caa6b50-28ad-40bf-891b-b7c71d09eac5" providerId="AD" clId="Web-{663A48EF-4E7D-F0F1-1093-33AEE4970AEA}" dt="2022-09-26T15:53:51.384" v="218" actId="20577"/>
        <pc:sldMkLst>
          <pc:docMk/>
          <pc:sldMk cId="700552818" sldId="334"/>
        </pc:sldMkLst>
        <pc:spChg chg="mod">
          <ac:chgData name="Fitouri, Sara [CO]" userId="S::sara.fitouri_coloradoea.org#ext#@neahq.onmicrosoft.com::6caa6b50-28ad-40bf-891b-b7c71d09eac5" providerId="AD" clId="Web-{663A48EF-4E7D-F0F1-1093-33AEE4970AEA}" dt="2022-09-26T15:53:51.384" v="218" actId="20577"/>
          <ac:spMkLst>
            <pc:docMk/>
            <pc:sldMk cId="700552818" sldId="334"/>
            <ac:spMk id="387" creationId="{00000000-0000-0000-0000-000000000000}"/>
          </ac:spMkLst>
        </pc:spChg>
      </pc:sldChg>
    </pc:docChg>
  </pc:docChgLst>
  <pc:docChgLst>
    <pc:chgData name="Guest User" userId="S::urn:spo:anon#16fd63fe8307f6013eedd440a8b6eff24fca752f22be58a56e70e05b0cb33cfa::" providerId="AD" clId="Web-{F8FA400A-AB77-BA5D-7202-9F6C8A94C95A}"/>
    <pc:docChg chg="modSld sldOrd">
      <pc:chgData name="Guest User" userId="S::urn:spo:anon#16fd63fe8307f6013eedd440a8b6eff24fca752f22be58a56e70e05b0cb33cfa::" providerId="AD" clId="Web-{F8FA400A-AB77-BA5D-7202-9F6C8A94C95A}" dt="2022-09-26T15:23:31.638" v="180" actId="20577"/>
      <pc:docMkLst>
        <pc:docMk/>
      </pc:docMkLst>
      <pc:sldChg chg="addSp delSp modSp ord">
        <pc:chgData name="Guest User" userId="S::urn:spo:anon#16fd63fe8307f6013eedd440a8b6eff24fca752f22be58a56e70e05b0cb33cfa::" providerId="AD" clId="Web-{F8FA400A-AB77-BA5D-7202-9F6C8A94C95A}" dt="2022-09-26T15:20:57.850" v="177" actId="1076"/>
        <pc:sldMkLst>
          <pc:docMk/>
          <pc:sldMk cId="0" sldId="257"/>
        </pc:sldMkLst>
        <pc:spChg chg="mod">
          <ac:chgData name="Guest User" userId="S::urn:spo:anon#16fd63fe8307f6013eedd440a8b6eff24fca752f22be58a56e70e05b0cb33cfa::" providerId="AD" clId="Web-{F8FA400A-AB77-BA5D-7202-9F6C8A94C95A}" dt="2022-09-26T15:06:26.966" v="129" actId="20577"/>
          <ac:spMkLst>
            <pc:docMk/>
            <pc:sldMk cId="0" sldId="257"/>
            <ac:spMk id="98" creationId="{00000000-0000-0000-0000-000000000000}"/>
          </ac:spMkLst>
        </pc:spChg>
        <pc:spChg chg="mod">
          <ac:chgData name="Guest User" userId="S::urn:spo:anon#16fd63fe8307f6013eedd440a8b6eff24fca752f22be58a56e70e05b0cb33cfa::" providerId="AD" clId="Web-{F8FA400A-AB77-BA5D-7202-9F6C8A94C95A}" dt="2022-09-26T15:07:40.782" v="148"/>
          <ac:spMkLst>
            <pc:docMk/>
            <pc:sldMk cId="0" sldId="257"/>
            <ac:spMk id="99" creationId="{00000000-0000-0000-0000-000000000000}"/>
          </ac:spMkLst>
        </pc:spChg>
        <pc:picChg chg="add del mod">
          <ac:chgData name="Guest User" userId="S::urn:spo:anon#16fd63fe8307f6013eedd440a8b6eff24fca752f22be58a56e70e05b0cb33cfa::" providerId="AD" clId="Web-{F8FA400A-AB77-BA5D-7202-9F6C8A94C95A}" dt="2022-09-26T13:45:21.806" v="1"/>
          <ac:picMkLst>
            <pc:docMk/>
            <pc:sldMk cId="0" sldId="257"/>
            <ac:picMk id="2" creationId="{6D94592B-E2D9-5F65-49E4-5CE4B811168D}"/>
          </ac:picMkLst>
        </pc:picChg>
        <pc:picChg chg="add mod">
          <ac:chgData name="Guest User" userId="S::urn:spo:anon#16fd63fe8307f6013eedd440a8b6eff24fca752f22be58a56e70e05b0cb33cfa::" providerId="AD" clId="Web-{F8FA400A-AB77-BA5D-7202-9F6C8A94C95A}" dt="2022-09-26T15:20:57.850" v="177" actId="1076"/>
          <ac:picMkLst>
            <pc:docMk/>
            <pc:sldMk cId="0" sldId="257"/>
            <ac:picMk id="2" creationId="{A9C384A0-B0DB-5FD3-BB29-EE6D66A31DCA}"/>
          </ac:picMkLst>
        </pc:picChg>
        <pc:picChg chg="del">
          <ac:chgData name="Guest User" userId="S::urn:spo:anon#16fd63fe8307f6013eedd440a8b6eff24fca752f22be58a56e70e05b0cb33cfa::" providerId="AD" clId="Web-{F8FA400A-AB77-BA5D-7202-9F6C8A94C95A}" dt="2022-09-26T14:37:14.480" v="91"/>
          <ac:picMkLst>
            <pc:docMk/>
            <pc:sldMk cId="0" sldId="257"/>
            <ac:picMk id="6" creationId="{8B948F76-53EC-C9E2-1800-50AC24D6B0DA}"/>
          </ac:picMkLst>
        </pc:picChg>
      </pc:sldChg>
      <pc:sldChg chg="addSp delSp modSp ord">
        <pc:chgData name="Guest User" userId="S::urn:spo:anon#16fd63fe8307f6013eedd440a8b6eff24fca752f22be58a56e70e05b0cb33cfa::" providerId="AD" clId="Web-{F8FA400A-AB77-BA5D-7202-9F6C8A94C95A}" dt="2022-09-26T15:13:25.251" v="173" actId="1076"/>
        <pc:sldMkLst>
          <pc:docMk/>
          <pc:sldMk cId="0" sldId="269"/>
        </pc:sldMkLst>
        <pc:spChg chg="add mod">
          <ac:chgData name="Guest User" userId="S::urn:spo:anon#16fd63fe8307f6013eedd440a8b6eff24fca752f22be58a56e70e05b0cb33cfa::" providerId="AD" clId="Web-{F8FA400A-AB77-BA5D-7202-9F6C8A94C95A}" dt="2022-09-26T15:13:25.251" v="173" actId="1076"/>
          <ac:spMkLst>
            <pc:docMk/>
            <pc:sldMk cId="0" sldId="269"/>
            <ac:spMk id="50" creationId="{406539C4-3982-0577-AC5B-A8009C97F1ED}"/>
          </ac:spMkLst>
        </pc:spChg>
        <pc:spChg chg="mod">
          <ac:chgData name="Guest User" userId="S::urn:spo:anon#16fd63fe8307f6013eedd440a8b6eff24fca752f22be58a56e70e05b0cb33cfa::" providerId="AD" clId="Web-{F8FA400A-AB77-BA5D-7202-9F6C8A94C95A}" dt="2022-09-26T15:06:40.654" v="131" actId="20577"/>
          <ac:spMkLst>
            <pc:docMk/>
            <pc:sldMk cId="0" sldId="269"/>
            <ac:spMk id="206" creationId="{00000000-0000-0000-0000-000000000000}"/>
          </ac:spMkLst>
        </pc:spChg>
        <pc:spChg chg="del mod">
          <ac:chgData name="Guest User" userId="S::urn:spo:anon#16fd63fe8307f6013eedd440a8b6eff24fca752f22be58a56e70e05b0cb33cfa::" providerId="AD" clId="Web-{F8FA400A-AB77-BA5D-7202-9F6C8A94C95A}" dt="2022-09-26T14:24:15.491" v="5"/>
          <ac:spMkLst>
            <pc:docMk/>
            <pc:sldMk cId="0" sldId="269"/>
            <ac:spMk id="207" creationId="{00000000-0000-0000-0000-000000000000}"/>
          </ac:spMkLst>
        </pc:spChg>
        <pc:picChg chg="add mod ord">
          <ac:chgData name="Guest User" userId="S::urn:spo:anon#16fd63fe8307f6013eedd440a8b6eff24fca752f22be58a56e70e05b0cb33cfa::" providerId="AD" clId="Web-{F8FA400A-AB77-BA5D-7202-9F6C8A94C95A}" dt="2022-09-26T15:12:57.328" v="171"/>
          <ac:picMkLst>
            <pc:docMk/>
            <pc:sldMk cId="0" sldId="269"/>
            <ac:picMk id="6" creationId="{EC94D134-4066-F4B8-868B-6A5615D5CFBE}"/>
          </ac:picMkLst>
        </pc:picChg>
        <pc:picChg chg="add del mod">
          <ac:chgData name="Guest User" userId="S::urn:spo:anon#16fd63fe8307f6013eedd440a8b6eff24fca752f22be58a56e70e05b0cb33cfa::" providerId="AD" clId="Web-{F8FA400A-AB77-BA5D-7202-9F6C8A94C95A}" dt="2022-09-26T14:28:52.472" v="13"/>
          <ac:picMkLst>
            <pc:docMk/>
            <pc:sldMk cId="0" sldId="269"/>
            <ac:picMk id="8" creationId="{42385073-CF71-23D0-D5CF-9152A66AB553}"/>
          </ac:picMkLst>
        </pc:picChg>
        <pc:picChg chg="add mod">
          <ac:chgData name="Guest User" userId="S::urn:spo:anon#16fd63fe8307f6013eedd440a8b6eff24fca752f22be58a56e70e05b0cb33cfa::" providerId="AD" clId="Web-{F8FA400A-AB77-BA5D-7202-9F6C8A94C95A}" dt="2022-09-26T14:29:41.615" v="23" actId="1076"/>
          <ac:picMkLst>
            <pc:docMk/>
            <pc:sldMk cId="0" sldId="269"/>
            <ac:picMk id="9" creationId="{19878D84-B8B1-ABA0-2C51-F4B0BCD941DF}"/>
          </ac:picMkLst>
        </pc:picChg>
        <pc:picChg chg="add del mod">
          <ac:chgData name="Guest User" userId="S::urn:spo:anon#16fd63fe8307f6013eedd440a8b6eff24fca752f22be58a56e70e05b0cb33cfa::" providerId="AD" clId="Web-{F8FA400A-AB77-BA5D-7202-9F6C8A94C95A}" dt="2022-09-26T14:29:26.302" v="20"/>
          <ac:picMkLst>
            <pc:docMk/>
            <pc:sldMk cId="0" sldId="269"/>
            <ac:picMk id="10" creationId="{FA610EAE-27B8-72AD-3F59-1CFD0C9ECB4D}"/>
          </ac:picMkLst>
        </pc:picChg>
        <pc:picChg chg="add mod">
          <ac:chgData name="Guest User" userId="S::urn:spo:anon#16fd63fe8307f6013eedd440a8b6eff24fca752f22be58a56e70e05b0cb33cfa::" providerId="AD" clId="Web-{F8FA400A-AB77-BA5D-7202-9F6C8A94C95A}" dt="2022-09-26T14:29:36.506" v="22" actId="1076"/>
          <ac:picMkLst>
            <pc:docMk/>
            <pc:sldMk cId="0" sldId="269"/>
            <ac:picMk id="11" creationId="{FAF0144B-DDD1-2D6A-EC03-12EB4A8ACABD}"/>
          </ac:picMkLst>
        </pc:picChg>
        <pc:picChg chg="add mod">
          <ac:chgData name="Guest User" userId="S::urn:spo:anon#16fd63fe8307f6013eedd440a8b6eff24fca752f22be58a56e70e05b0cb33cfa::" providerId="AD" clId="Web-{F8FA400A-AB77-BA5D-7202-9F6C8A94C95A}" dt="2022-09-26T14:30:35.540" v="30" actId="1076"/>
          <ac:picMkLst>
            <pc:docMk/>
            <pc:sldMk cId="0" sldId="269"/>
            <ac:picMk id="12" creationId="{541DCDC3-92AC-FE9F-C76F-B7A48C4CD820}"/>
          </ac:picMkLst>
        </pc:picChg>
        <pc:picChg chg="add mod">
          <ac:chgData name="Guest User" userId="S::urn:spo:anon#16fd63fe8307f6013eedd440a8b6eff24fca752f22be58a56e70e05b0cb33cfa::" providerId="AD" clId="Web-{F8FA400A-AB77-BA5D-7202-9F6C8A94C95A}" dt="2022-09-26T14:30:35.555" v="31" actId="1076"/>
          <ac:picMkLst>
            <pc:docMk/>
            <pc:sldMk cId="0" sldId="269"/>
            <ac:picMk id="13" creationId="{D3C1BBE9-229A-8B70-C164-3AD0DC758FF6}"/>
          </ac:picMkLst>
        </pc:picChg>
        <pc:picChg chg="add mod">
          <ac:chgData name="Guest User" userId="S::urn:spo:anon#16fd63fe8307f6013eedd440a8b6eff24fca752f22be58a56e70e05b0cb33cfa::" providerId="AD" clId="Web-{F8FA400A-AB77-BA5D-7202-9F6C8A94C95A}" dt="2022-09-26T14:34:31.535" v="36" actId="1076"/>
          <ac:picMkLst>
            <pc:docMk/>
            <pc:sldMk cId="0" sldId="269"/>
            <ac:picMk id="14" creationId="{352C2156-DB48-B745-B6E0-BECA1379A0D8}"/>
          </ac:picMkLst>
        </pc:picChg>
        <pc:picChg chg="add mod">
          <ac:chgData name="Guest User" userId="S::urn:spo:anon#16fd63fe8307f6013eedd440a8b6eff24fca752f22be58a56e70e05b0cb33cfa::" providerId="AD" clId="Web-{F8FA400A-AB77-BA5D-7202-9F6C8A94C95A}" dt="2022-09-26T14:34:31.535" v="37" actId="1076"/>
          <ac:picMkLst>
            <pc:docMk/>
            <pc:sldMk cId="0" sldId="269"/>
            <ac:picMk id="15" creationId="{B31C566C-2C37-D2E5-9AC0-06E0EC8B04A1}"/>
          </ac:picMkLst>
        </pc:picChg>
        <pc:picChg chg="add mod">
          <ac:chgData name="Guest User" userId="S::urn:spo:anon#16fd63fe8307f6013eedd440a8b6eff24fca752f22be58a56e70e05b0cb33cfa::" providerId="AD" clId="Web-{F8FA400A-AB77-BA5D-7202-9F6C8A94C95A}" dt="2022-09-26T14:34:31.535" v="38" actId="1076"/>
          <ac:picMkLst>
            <pc:docMk/>
            <pc:sldMk cId="0" sldId="269"/>
            <ac:picMk id="16" creationId="{88780844-5515-6CA2-6529-486E6D3A534C}"/>
          </ac:picMkLst>
        </pc:picChg>
        <pc:picChg chg="add mod">
          <ac:chgData name="Guest User" userId="S::urn:spo:anon#16fd63fe8307f6013eedd440a8b6eff24fca752f22be58a56e70e05b0cb33cfa::" providerId="AD" clId="Web-{F8FA400A-AB77-BA5D-7202-9F6C8A94C95A}" dt="2022-09-26T14:34:31.551" v="39" actId="1076"/>
          <ac:picMkLst>
            <pc:docMk/>
            <pc:sldMk cId="0" sldId="269"/>
            <ac:picMk id="17" creationId="{DD7FF664-33D9-68CD-CB3A-B964D26AE714}"/>
          </ac:picMkLst>
        </pc:picChg>
        <pc:picChg chg="add mod">
          <ac:chgData name="Guest User" userId="S::urn:spo:anon#16fd63fe8307f6013eedd440a8b6eff24fca752f22be58a56e70e05b0cb33cfa::" providerId="AD" clId="Web-{F8FA400A-AB77-BA5D-7202-9F6C8A94C95A}" dt="2022-09-26T14:34:47.036" v="48" actId="1076"/>
          <ac:picMkLst>
            <pc:docMk/>
            <pc:sldMk cId="0" sldId="269"/>
            <ac:picMk id="18" creationId="{AC38FCA1-4927-36B8-9113-CE9F96857A61}"/>
          </ac:picMkLst>
        </pc:picChg>
        <pc:picChg chg="add mod">
          <ac:chgData name="Guest User" userId="S::urn:spo:anon#16fd63fe8307f6013eedd440a8b6eff24fca752f22be58a56e70e05b0cb33cfa::" providerId="AD" clId="Web-{F8FA400A-AB77-BA5D-7202-9F6C8A94C95A}" dt="2022-09-26T14:34:47.036" v="49" actId="1076"/>
          <ac:picMkLst>
            <pc:docMk/>
            <pc:sldMk cId="0" sldId="269"/>
            <ac:picMk id="19" creationId="{4B98CD7D-E2D6-15B4-65DF-D932C9EC1A40}"/>
          </ac:picMkLst>
        </pc:picChg>
        <pc:picChg chg="add mod">
          <ac:chgData name="Guest User" userId="S::urn:spo:anon#16fd63fe8307f6013eedd440a8b6eff24fca752f22be58a56e70e05b0cb33cfa::" providerId="AD" clId="Web-{F8FA400A-AB77-BA5D-7202-9F6C8A94C95A}" dt="2022-09-26T14:34:47.051" v="50" actId="1076"/>
          <ac:picMkLst>
            <pc:docMk/>
            <pc:sldMk cId="0" sldId="269"/>
            <ac:picMk id="20" creationId="{6A73A701-0C6E-D6D0-9E4B-6A4E74A9031C}"/>
          </ac:picMkLst>
        </pc:picChg>
        <pc:picChg chg="add mod">
          <ac:chgData name="Guest User" userId="S::urn:spo:anon#16fd63fe8307f6013eedd440a8b6eff24fca752f22be58a56e70e05b0cb33cfa::" providerId="AD" clId="Web-{F8FA400A-AB77-BA5D-7202-9F6C8A94C95A}" dt="2022-09-26T14:34:47.051" v="51" actId="1076"/>
          <ac:picMkLst>
            <pc:docMk/>
            <pc:sldMk cId="0" sldId="269"/>
            <ac:picMk id="21" creationId="{62DD94AF-5DBA-BC21-18E3-D2A90B1D9041}"/>
          </ac:picMkLst>
        </pc:picChg>
        <pc:picChg chg="add mod">
          <ac:chgData name="Guest User" userId="S::urn:spo:anon#16fd63fe8307f6013eedd440a8b6eff24fca752f22be58a56e70e05b0cb33cfa::" providerId="AD" clId="Web-{F8FA400A-AB77-BA5D-7202-9F6C8A94C95A}" dt="2022-09-26T14:34:47.067" v="52" actId="1076"/>
          <ac:picMkLst>
            <pc:docMk/>
            <pc:sldMk cId="0" sldId="269"/>
            <ac:picMk id="22" creationId="{84E964BB-1DAA-3E6B-A967-05DF11EE2274}"/>
          </ac:picMkLst>
        </pc:picChg>
        <pc:picChg chg="add mod">
          <ac:chgData name="Guest User" userId="S::urn:spo:anon#16fd63fe8307f6013eedd440a8b6eff24fca752f22be58a56e70e05b0cb33cfa::" providerId="AD" clId="Web-{F8FA400A-AB77-BA5D-7202-9F6C8A94C95A}" dt="2022-09-26T14:34:47.067" v="53" actId="1076"/>
          <ac:picMkLst>
            <pc:docMk/>
            <pc:sldMk cId="0" sldId="269"/>
            <ac:picMk id="23" creationId="{5766D69E-B14F-A640-F32C-8571001E49C3}"/>
          </ac:picMkLst>
        </pc:picChg>
        <pc:picChg chg="add mod">
          <ac:chgData name="Guest User" userId="S::urn:spo:anon#16fd63fe8307f6013eedd440a8b6eff24fca752f22be58a56e70e05b0cb33cfa::" providerId="AD" clId="Web-{F8FA400A-AB77-BA5D-7202-9F6C8A94C95A}" dt="2022-09-26T14:34:47.082" v="54" actId="1076"/>
          <ac:picMkLst>
            <pc:docMk/>
            <pc:sldMk cId="0" sldId="269"/>
            <ac:picMk id="24" creationId="{23406C36-6698-D3DC-786A-F004C3CCF421}"/>
          </ac:picMkLst>
        </pc:picChg>
        <pc:picChg chg="add mod">
          <ac:chgData name="Guest User" userId="S::urn:spo:anon#16fd63fe8307f6013eedd440a8b6eff24fca752f22be58a56e70e05b0cb33cfa::" providerId="AD" clId="Web-{F8FA400A-AB77-BA5D-7202-9F6C8A94C95A}" dt="2022-09-26T14:34:47.082" v="55" actId="1076"/>
          <ac:picMkLst>
            <pc:docMk/>
            <pc:sldMk cId="0" sldId="269"/>
            <ac:picMk id="25" creationId="{88647750-F37D-6A2C-DEDF-CBA389779081}"/>
          </ac:picMkLst>
        </pc:picChg>
        <pc:picChg chg="add mod">
          <ac:chgData name="Guest User" userId="S::urn:spo:anon#16fd63fe8307f6013eedd440a8b6eff24fca752f22be58a56e70e05b0cb33cfa::" providerId="AD" clId="Web-{F8FA400A-AB77-BA5D-7202-9F6C8A94C95A}" dt="2022-09-26T14:35:22.787" v="71" actId="1076"/>
          <ac:picMkLst>
            <pc:docMk/>
            <pc:sldMk cId="0" sldId="269"/>
            <ac:picMk id="26" creationId="{CC5D7647-B0D4-5BFB-4EBD-AFBEB84996A9}"/>
          </ac:picMkLst>
        </pc:picChg>
        <pc:picChg chg="add mod">
          <ac:chgData name="Guest User" userId="S::urn:spo:anon#16fd63fe8307f6013eedd440a8b6eff24fca752f22be58a56e70e05b0cb33cfa::" providerId="AD" clId="Web-{F8FA400A-AB77-BA5D-7202-9F6C8A94C95A}" dt="2022-09-26T14:35:22.803" v="72" actId="1076"/>
          <ac:picMkLst>
            <pc:docMk/>
            <pc:sldMk cId="0" sldId="269"/>
            <ac:picMk id="27" creationId="{1257D10A-0F89-13F7-1742-8EF2B4246C6F}"/>
          </ac:picMkLst>
        </pc:picChg>
        <pc:picChg chg="add mod">
          <ac:chgData name="Guest User" userId="S::urn:spo:anon#16fd63fe8307f6013eedd440a8b6eff24fca752f22be58a56e70e05b0cb33cfa::" providerId="AD" clId="Web-{F8FA400A-AB77-BA5D-7202-9F6C8A94C95A}" dt="2022-09-26T14:35:22.818" v="73" actId="1076"/>
          <ac:picMkLst>
            <pc:docMk/>
            <pc:sldMk cId="0" sldId="269"/>
            <ac:picMk id="28" creationId="{61F7FECB-D89A-8B4C-1586-2062A55E336E}"/>
          </ac:picMkLst>
        </pc:picChg>
        <pc:picChg chg="add mod">
          <ac:chgData name="Guest User" userId="S::urn:spo:anon#16fd63fe8307f6013eedd440a8b6eff24fca752f22be58a56e70e05b0cb33cfa::" providerId="AD" clId="Web-{F8FA400A-AB77-BA5D-7202-9F6C8A94C95A}" dt="2022-09-26T14:35:22.818" v="74" actId="1076"/>
          <ac:picMkLst>
            <pc:docMk/>
            <pc:sldMk cId="0" sldId="269"/>
            <ac:picMk id="29" creationId="{A64D9A5C-BF99-BF2C-45A8-0781040BBD97}"/>
          </ac:picMkLst>
        </pc:picChg>
        <pc:picChg chg="add mod">
          <ac:chgData name="Guest User" userId="S::urn:spo:anon#16fd63fe8307f6013eedd440a8b6eff24fca752f22be58a56e70e05b0cb33cfa::" providerId="AD" clId="Web-{F8FA400A-AB77-BA5D-7202-9F6C8A94C95A}" dt="2022-09-26T14:35:22.834" v="75" actId="1076"/>
          <ac:picMkLst>
            <pc:docMk/>
            <pc:sldMk cId="0" sldId="269"/>
            <ac:picMk id="30" creationId="{428F0E22-A5C8-721D-97FF-4865AEC7BFF6}"/>
          </ac:picMkLst>
        </pc:picChg>
        <pc:picChg chg="add mod">
          <ac:chgData name="Guest User" userId="S::urn:spo:anon#16fd63fe8307f6013eedd440a8b6eff24fca752f22be58a56e70e05b0cb33cfa::" providerId="AD" clId="Web-{F8FA400A-AB77-BA5D-7202-9F6C8A94C95A}" dt="2022-09-26T14:35:22.834" v="76" actId="1076"/>
          <ac:picMkLst>
            <pc:docMk/>
            <pc:sldMk cId="0" sldId="269"/>
            <ac:picMk id="31" creationId="{48B374A5-2798-1C0A-FA59-C741A3BEBCC2}"/>
          </ac:picMkLst>
        </pc:picChg>
        <pc:picChg chg="add mod">
          <ac:chgData name="Guest User" userId="S::urn:spo:anon#16fd63fe8307f6013eedd440a8b6eff24fca752f22be58a56e70e05b0cb33cfa::" providerId="AD" clId="Web-{F8FA400A-AB77-BA5D-7202-9F6C8A94C95A}" dt="2022-09-26T14:35:22.850" v="77" actId="1076"/>
          <ac:picMkLst>
            <pc:docMk/>
            <pc:sldMk cId="0" sldId="269"/>
            <ac:picMk id="32" creationId="{9BF80C95-3AB0-5E58-4097-CCD0C155E5DF}"/>
          </ac:picMkLst>
        </pc:picChg>
        <pc:picChg chg="add mod">
          <ac:chgData name="Guest User" userId="S::urn:spo:anon#16fd63fe8307f6013eedd440a8b6eff24fca752f22be58a56e70e05b0cb33cfa::" providerId="AD" clId="Web-{F8FA400A-AB77-BA5D-7202-9F6C8A94C95A}" dt="2022-09-26T14:35:22.865" v="78" actId="1076"/>
          <ac:picMkLst>
            <pc:docMk/>
            <pc:sldMk cId="0" sldId="269"/>
            <ac:picMk id="33" creationId="{D3976D91-0DF2-3365-4726-C8E5BA7B6E3D}"/>
          </ac:picMkLst>
        </pc:picChg>
        <pc:picChg chg="add mod">
          <ac:chgData name="Guest User" userId="S::urn:spo:anon#16fd63fe8307f6013eedd440a8b6eff24fca752f22be58a56e70e05b0cb33cfa::" providerId="AD" clId="Web-{F8FA400A-AB77-BA5D-7202-9F6C8A94C95A}" dt="2022-09-26T14:35:22.865" v="79" actId="1076"/>
          <ac:picMkLst>
            <pc:docMk/>
            <pc:sldMk cId="0" sldId="269"/>
            <ac:picMk id="34" creationId="{2ED2D2F2-A1ED-4991-5527-58CE59E5B2E1}"/>
          </ac:picMkLst>
        </pc:picChg>
        <pc:picChg chg="add mod">
          <ac:chgData name="Guest User" userId="S::urn:spo:anon#16fd63fe8307f6013eedd440a8b6eff24fca752f22be58a56e70e05b0cb33cfa::" providerId="AD" clId="Web-{F8FA400A-AB77-BA5D-7202-9F6C8A94C95A}" dt="2022-09-26T14:35:22.881" v="80" actId="1076"/>
          <ac:picMkLst>
            <pc:docMk/>
            <pc:sldMk cId="0" sldId="269"/>
            <ac:picMk id="35" creationId="{600C754D-2255-309D-04E4-032981FFD5E4}"/>
          </ac:picMkLst>
        </pc:picChg>
        <pc:picChg chg="add mod">
          <ac:chgData name="Guest User" userId="S::urn:spo:anon#16fd63fe8307f6013eedd440a8b6eff24fca752f22be58a56e70e05b0cb33cfa::" providerId="AD" clId="Web-{F8FA400A-AB77-BA5D-7202-9F6C8A94C95A}" dt="2022-09-26T14:35:22.881" v="81" actId="1076"/>
          <ac:picMkLst>
            <pc:docMk/>
            <pc:sldMk cId="0" sldId="269"/>
            <ac:picMk id="36" creationId="{76FA7947-A74E-D6AC-BB12-3C976034F770}"/>
          </ac:picMkLst>
        </pc:picChg>
        <pc:picChg chg="add mod">
          <ac:chgData name="Guest User" userId="S::urn:spo:anon#16fd63fe8307f6013eedd440a8b6eff24fca752f22be58a56e70e05b0cb33cfa::" providerId="AD" clId="Web-{F8FA400A-AB77-BA5D-7202-9F6C8A94C95A}" dt="2022-09-26T14:35:22.897" v="82" actId="1076"/>
          <ac:picMkLst>
            <pc:docMk/>
            <pc:sldMk cId="0" sldId="269"/>
            <ac:picMk id="37" creationId="{DB2E5AC3-E71E-A0D4-4CFC-3567955669E1}"/>
          </ac:picMkLst>
        </pc:picChg>
        <pc:picChg chg="add mod">
          <ac:chgData name="Guest User" userId="S::urn:spo:anon#16fd63fe8307f6013eedd440a8b6eff24fca752f22be58a56e70e05b0cb33cfa::" providerId="AD" clId="Web-{F8FA400A-AB77-BA5D-7202-9F6C8A94C95A}" dt="2022-09-26T14:35:22.897" v="83" actId="1076"/>
          <ac:picMkLst>
            <pc:docMk/>
            <pc:sldMk cId="0" sldId="269"/>
            <ac:picMk id="38" creationId="{C782E87C-E06E-1960-705B-52EE78A2DA94}"/>
          </ac:picMkLst>
        </pc:picChg>
        <pc:picChg chg="add mod">
          <ac:chgData name="Guest User" userId="S::urn:spo:anon#16fd63fe8307f6013eedd440a8b6eff24fca752f22be58a56e70e05b0cb33cfa::" providerId="AD" clId="Web-{F8FA400A-AB77-BA5D-7202-9F6C8A94C95A}" dt="2022-09-26T14:35:22.912" v="84" actId="1076"/>
          <ac:picMkLst>
            <pc:docMk/>
            <pc:sldMk cId="0" sldId="269"/>
            <ac:picMk id="39" creationId="{2F8CE287-BCEF-1CD9-1D81-6EC4C9557879}"/>
          </ac:picMkLst>
        </pc:picChg>
        <pc:picChg chg="add mod">
          <ac:chgData name="Guest User" userId="S::urn:spo:anon#16fd63fe8307f6013eedd440a8b6eff24fca752f22be58a56e70e05b0cb33cfa::" providerId="AD" clId="Web-{F8FA400A-AB77-BA5D-7202-9F6C8A94C95A}" dt="2022-09-26T14:35:22.912" v="85" actId="1076"/>
          <ac:picMkLst>
            <pc:docMk/>
            <pc:sldMk cId="0" sldId="269"/>
            <ac:picMk id="40" creationId="{D2627E63-0F4A-FB58-2F3D-68E628AEFACF}"/>
          </ac:picMkLst>
        </pc:picChg>
        <pc:picChg chg="add mod">
          <ac:chgData name="Guest User" userId="S::urn:spo:anon#16fd63fe8307f6013eedd440a8b6eff24fca752f22be58a56e70e05b0cb33cfa::" providerId="AD" clId="Web-{F8FA400A-AB77-BA5D-7202-9F6C8A94C95A}" dt="2022-09-26T14:35:44.773" v="89" actId="1076"/>
          <ac:picMkLst>
            <pc:docMk/>
            <pc:sldMk cId="0" sldId="269"/>
            <ac:picMk id="41" creationId="{762D23D0-2CB0-F8D7-D679-56291A7F10E3}"/>
          </ac:picMkLst>
        </pc:picChg>
        <pc:picChg chg="add mod">
          <ac:chgData name="Guest User" userId="S::urn:spo:anon#16fd63fe8307f6013eedd440a8b6eff24fca752f22be58a56e70e05b0cb33cfa::" providerId="AD" clId="Web-{F8FA400A-AB77-BA5D-7202-9F6C8A94C95A}" dt="2022-09-26T14:57:59.490" v="105" actId="1076"/>
          <ac:picMkLst>
            <pc:docMk/>
            <pc:sldMk cId="0" sldId="269"/>
            <ac:picMk id="42" creationId="{10279119-55CB-15CA-EDFE-62644FB411E9}"/>
          </ac:picMkLst>
        </pc:picChg>
        <pc:picChg chg="add mod">
          <ac:chgData name="Guest User" userId="S::urn:spo:anon#16fd63fe8307f6013eedd440a8b6eff24fca752f22be58a56e70e05b0cb33cfa::" providerId="AD" clId="Web-{F8FA400A-AB77-BA5D-7202-9F6C8A94C95A}" dt="2022-09-26T14:57:59.490" v="106" actId="1076"/>
          <ac:picMkLst>
            <pc:docMk/>
            <pc:sldMk cId="0" sldId="269"/>
            <ac:picMk id="43" creationId="{E278D079-842A-B8D9-7CF3-55B82405FD63}"/>
          </ac:picMkLst>
        </pc:picChg>
        <pc:picChg chg="add mod">
          <ac:chgData name="Guest User" userId="S::urn:spo:anon#16fd63fe8307f6013eedd440a8b6eff24fca752f22be58a56e70e05b0cb33cfa::" providerId="AD" clId="Web-{F8FA400A-AB77-BA5D-7202-9F6C8A94C95A}" dt="2022-09-26T14:57:59.490" v="107" actId="1076"/>
          <ac:picMkLst>
            <pc:docMk/>
            <pc:sldMk cId="0" sldId="269"/>
            <ac:picMk id="44" creationId="{66A9FB99-C87F-85E5-DB1C-B4E1F632B794}"/>
          </ac:picMkLst>
        </pc:picChg>
        <pc:picChg chg="add mod">
          <ac:chgData name="Guest User" userId="S::urn:spo:anon#16fd63fe8307f6013eedd440a8b6eff24fca752f22be58a56e70e05b0cb33cfa::" providerId="AD" clId="Web-{F8FA400A-AB77-BA5D-7202-9F6C8A94C95A}" dt="2022-09-26T14:57:59.505" v="108" actId="1076"/>
          <ac:picMkLst>
            <pc:docMk/>
            <pc:sldMk cId="0" sldId="269"/>
            <ac:picMk id="45" creationId="{13035384-137C-2326-5F1E-94B7AA317C54}"/>
          </ac:picMkLst>
        </pc:picChg>
        <pc:picChg chg="add mod">
          <ac:chgData name="Guest User" userId="S::urn:spo:anon#16fd63fe8307f6013eedd440a8b6eff24fca752f22be58a56e70e05b0cb33cfa::" providerId="AD" clId="Web-{F8FA400A-AB77-BA5D-7202-9F6C8A94C95A}" dt="2022-09-26T14:58:59.758" v="117" actId="1076"/>
          <ac:picMkLst>
            <pc:docMk/>
            <pc:sldMk cId="0" sldId="269"/>
            <ac:picMk id="46" creationId="{F96DE76D-DD13-9B4D-F916-46C04FF2B66F}"/>
          </ac:picMkLst>
        </pc:picChg>
        <pc:picChg chg="add mod">
          <ac:chgData name="Guest User" userId="S::urn:spo:anon#16fd63fe8307f6013eedd440a8b6eff24fca752f22be58a56e70e05b0cb33cfa::" providerId="AD" clId="Web-{F8FA400A-AB77-BA5D-7202-9F6C8A94C95A}" dt="2022-09-26T14:58:59.774" v="118" actId="1076"/>
          <ac:picMkLst>
            <pc:docMk/>
            <pc:sldMk cId="0" sldId="269"/>
            <ac:picMk id="47" creationId="{50411AEA-F616-CD7E-767F-9CD97E573723}"/>
          </ac:picMkLst>
        </pc:picChg>
        <pc:picChg chg="add mod">
          <ac:chgData name="Guest User" userId="S::urn:spo:anon#16fd63fe8307f6013eedd440a8b6eff24fca752f22be58a56e70e05b0cb33cfa::" providerId="AD" clId="Web-{F8FA400A-AB77-BA5D-7202-9F6C8A94C95A}" dt="2022-09-26T14:58:59.774" v="119" actId="1076"/>
          <ac:picMkLst>
            <pc:docMk/>
            <pc:sldMk cId="0" sldId="269"/>
            <ac:picMk id="48" creationId="{C821BCF3-7CF6-B11E-D453-76CE590594C8}"/>
          </ac:picMkLst>
        </pc:picChg>
        <pc:picChg chg="add mod">
          <ac:chgData name="Guest User" userId="S::urn:spo:anon#16fd63fe8307f6013eedd440a8b6eff24fca752f22be58a56e70e05b0cb33cfa::" providerId="AD" clId="Web-{F8FA400A-AB77-BA5D-7202-9F6C8A94C95A}" dt="2022-09-26T14:58:59.789" v="120" actId="1076"/>
          <ac:picMkLst>
            <pc:docMk/>
            <pc:sldMk cId="0" sldId="269"/>
            <ac:picMk id="49" creationId="{8B646F64-B615-A3F7-A950-E11CC0B146D0}"/>
          </ac:picMkLst>
        </pc:picChg>
      </pc:sldChg>
      <pc:sldChg chg="addSp">
        <pc:chgData name="Guest User" userId="S::urn:spo:anon#16fd63fe8307f6013eedd440a8b6eff24fca752f22be58a56e70e05b0cb33cfa::" providerId="AD" clId="Web-{F8FA400A-AB77-BA5D-7202-9F6C8A94C95A}" dt="2022-09-26T14:03:10.027" v="2"/>
        <pc:sldMkLst>
          <pc:docMk/>
          <pc:sldMk cId="3271449797" sldId="298"/>
        </pc:sldMkLst>
        <pc:grpChg chg="add">
          <ac:chgData name="Guest User" userId="S::urn:spo:anon#16fd63fe8307f6013eedd440a8b6eff24fca752f22be58a56e70e05b0cb33cfa::" providerId="AD" clId="Web-{F8FA400A-AB77-BA5D-7202-9F6C8A94C95A}" dt="2022-09-26T14:03:10.027" v="2"/>
          <ac:grpSpMkLst>
            <pc:docMk/>
            <pc:sldMk cId="3271449797" sldId="298"/>
            <ac:grpSpMk id="11" creationId="{1BD23A29-6D5B-AD97-7143-29537EC32320}"/>
          </ac:grpSpMkLst>
        </pc:grpChg>
      </pc:sldChg>
      <pc:sldChg chg="modSp">
        <pc:chgData name="Guest User" userId="S::urn:spo:anon#16fd63fe8307f6013eedd440a8b6eff24fca752f22be58a56e70e05b0cb33cfa::" providerId="AD" clId="Web-{F8FA400A-AB77-BA5D-7202-9F6C8A94C95A}" dt="2022-09-26T15:21:28.867" v="179" actId="20577"/>
        <pc:sldMkLst>
          <pc:docMk/>
          <pc:sldMk cId="1339018207" sldId="329"/>
        </pc:sldMkLst>
        <pc:spChg chg="mod">
          <ac:chgData name="Guest User" userId="S::urn:spo:anon#16fd63fe8307f6013eedd440a8b6eff24fca752f22be58a56e70e05b0cb33cfa::" providerId="AD" clId="Web-{F8FA400A-AB77-BA5D-7202-9F6C8A94C95A}" dt="2022-09-26T15:21:28.867" v="179" actId="20577"/>
          <ac:spMkLst>
            <pc:docMk/>
            <pc:sldMk cId="1339018207" sldId="329"/>
            <ac:spMk id="316" creationId="{00000000-0000-0000-0000-000000000000}"/>
          </ac:spMkLst>
        </pc:spChg>
      </pc:sldChg>
      <pc:sldChg chg="modSp">
        <pc:chgData name="Guest User" userId="S::urn:spo:anon#16fd63fe8307f6013eedd440a8b6eff24fca752f22be58a56e70e05b0cb33cfa::" providerId="AD" clId="Web-{F8FA400A-AB77-BA5D-7202-9F6C8A94C95A}" dt="2022-09-26T15:23:31.638" v="180" actId="20577"/>
        <pc:sldMkLst>
          <pc:docMk/>
          <pc:sldMk cId="4234965251" sldId="330"/>
        </pc:sldMkLst>
        <pc:spChg chg="mod">
          <ac:chgData name="Guest User" userId="S::urn:spo:anon#16fd63fe8307f6013eedd440a8b6eff24fca752f22be58a56e70e05b0cb33cfa::" providerId="AD" clId="Web-{F8FA400A-AB77-BA5D-7202-9F6C8A94C95A}" dt="2022-09-26T15:23:31.638" v="180" actId="20577"/>
          <ac:spMkLst>
            <pc:docMk/>
            <pc:sldMk cId="4234965251" sldId="330"/>
            <ac:spMk id="3" creationId="{79A974AA-A6AB-F49E-73C9-DD1ACEA4BCBB}"/>
          </ac:spMkLst>
        </pc:spChg>
      </pc:sldChg>
    </pc:docChg>
  </pc:docChgLst>
  <pc:docChgLst>
    <pc:chgData name="Holmes, Ellen [NEA]" userId="S::eholmes@nea.org::8df78491-616d-4641-a13e-176bb27a1b7f" providerId="AD" clId="Web-{5623274B-2F34-BA4C-4078-3D334C171881}"/>
    <pc:docChg chg="delSld modSld">
      <pc:chgData name="Holmes, Ellen [NEA]" userId="S::eholmes@nea.org::8df78491-616d-4641-a13e-176bb27a1b7f" providerId="AD" clId="Web-{5623274B-2F34-BA4C-4078-3D334C171881}" dt="2023-04-21T22:59:58.931" v="4"/>
      <pc:docMkLst>
        <pc:docMk/>
      </pc:docMkLst>
      <pc:sldChg chg="modSp">
        <pc:chgData name="Holmes, Ellen [NEA]" userId="S::eholmes@nea.org::8df78491-616d-4641-a13e-176bb27a1b7f" providerId="AD" clId="Web-{5623274B-2F34-BA4C-4078-3D334C171881}" dt="2023-04-21T22:59:54.993" v="3" actId="20577"/>
        <pc:sldMkLst>
          <pc:docMk/>
          <pc:sldMk cId="3638234059" sldId="382"/>
        </pc:sldMkLst>
        <pc:spChg chg="mod">
          <ac:chgData name="Holmes, Ellen [NEA]" userId="S::eholmes@nea.org::8df78491-616d-4641-a13e-176bb27a1b7f" providerId="AD" clId="Web-{5623274B-2F34-BA4C-4078-3D334C171881}" dt="2023-04-21T22:59:54.993" v="3" actId="20577"/>
          <ac:spMkLst>
            <pc:docMk/>
            <pc:sldMk cId="3638234059" sldId="382"/>
            <ac:spMk id="736" creationId="{00000000-0000-0000-0000-000000000000}"/>
          </ac:spMkLst>
        </pc:spChg>
      </pc:sldChg>
      <pc:sldChg chg="del">
        <pc:chgData name="Holmes, Ellen [NEA]" userId="S::eholmes@nea.org::8df78491-616d-4641-a13e-176bb27a1b7f" providerId="AD" clId="Web-{5623274B-2F34-BA4C-4078-3D334C171881}" dt="2023-04-21T22:59:58.931" v="4"/>
        <pc:sldMkLst>
          <pc:docMk/>
          <pc:sldMk cId="2932339385" sldId="390"/>
        </pc:sldMkLst>
      </pc:sldChg>
    </pc:docChg>
  </pc:docChgLst>
  <pc:docChgLst>
    <pc:chgData name="Guest User" userId="S::urn:spo:anon#16fd63fe8307f6013eedd440a8b6eff24fca752f22be58a56e70e05b0cb33cfa::" providerId="AD" clId="Web-{BBF6CEF4-B1F6-FBF5-4FC2-128A0D98F4F1}"/>
    <pc:docChg chg="modSld">
      <pc:chgData name="Guest User" userId="S::urn:spo:anon#16fd63fe8307f6013eedd440a8b6eff24fca752f22be58a56e70e05b0cb33cfa::" providerId="AD" clId="Web-{BBF6CEF4-B1F6-FBF5-4FC2-128A0D98F4F1}" dt="2022-09-26T20:33:40.889" v="5" actId="14100"/>
      <pc:docMkLst>
        <pc:docMk/>
      </pc:docMkLst>
      <pc:sldChg chg="addSp modSp modMedia addAnim modNotes">
        <pc:chgData name="Guest User" userId="S::urn:spo:anon#16fd63fe8307f6013eedd440a8b6eff24fca752f22be58a56e70e05b0cb33cfa::" providerId="AD" clId="Web-{BBF6CEF4-B1F6-FBF5-4FC2-128A0D98F4F1}" dt="2022-09-26T20:33:40.889" v="5" actId="14100"/>
        <pc:sldMkLst>
          <pc:docMk/>
          <pc:sldMk cId="0" sldId="290"/>
        </pc:sldMkLst>
        <pc:spChg chg="mod">
          <ac:chgData name="Guest User" userId="S::urn:spo:anon#16fd63fe8307f6013eedd440a8b6eff24fca752f22be58a56e70e05b0cb33cfa::" providerId="AD" clId="Web-{BBF6CEF4-B1F6-FBF5-4FC2-128A0D98F4F1}" dt="2022-09-26T20:33:11.607" v="3" actId="20577"/>
          <ac:spMkLst>
            <pc:docMk/>
            <pc:sldMk cId="0" sldId="290"/>
            <ac:spMk id="379" creationId="{00000000-0000-0000-0000-000000000000}"/>
          </ac:spMkLst>
        </pc:spChg>
        <pc:picChg chg="add mod">
          <ac:chgData name="Guest User" userId="S::urn:spo:anon#16fd63fe8307f6013eedd440a8b6eff24fca752f22be58a56e70e05b0cb33cfa::" providerId="AD" clId="Web-{BBF6CEF4-B1F6-FBF5-4FC2-128A0D98F4F1}" dt="2022-09-26T20:33:40.889" v="5" actId="14100"/>
          <ac:picMkLst>
            <pc:docMk/>
            <pc:sldMk cId="0" sldId="290"/>
            <ac:picMk id="3" creationId="{E08155E2-4DE9-D5E2-9209-6F90C9A46ADF}"/>
          </ac:picMkLst>
        </pc:picChg>
      </pc:sldChg>
    </pc:docChg>
  </pc:docChgLst>
  <pc:docChgLst>
    <pc:chgData name="Guest User" userId="S::urn:spo:anon#16fd63fe8307f6013eedd440a8b6eff24fca752f22be58a56e70e05b0cb33cfa::" providerId="AD" clId="Web-{C3DF005D-D022-D847-60ED-8797E7D353D0}"/>
    <pc:docChg chg="delSld modSld">
      <pc:chgData name="Guest User" userId="S::urn:spo:anon#16fd63fe8307f6013eedd440a8b6eff24fca752f22be58a56e70e05b0cb33cfa::" providerId="AD" clId="Web-{C3DF005D-D022-D847-60ED-8797E7D353D0}" dt="2022-09-26T16:09:55.074" v="19"/>
      <pc:docMkLst>
        <pc:docMk/>
      </pc:docMkLst>
      <pc:sldChg chg="addSp delSp modSp del">
        <pc:chgData name="Guest User" userId="S::urn:spo:anon#16fd63fe8307f6013eedd440a8b6eff24fca752f22be58a56e70e05b0cb33cfa::" providerId="AD" clId="Web-{C3DF005D-D022-D847-60ED-8797E7D353D0}" dt="2022-09-26T16:09:55.074" v="19"/>
        <pc:sldMkLst>
          <pc:docMk/>
          <pc:sldMk cId="1910211230" sldId="336"/>
        </pc:sldMkLst>
        <pc:spChg chg="add del">
          <ac:chgData name="Guest User" userId="S::urn:spo:anon#16fd63fe8307f6013eedd440a8b6eff24fca752f22be58a56e70e05b0cb33cfa::" providerId="AD" clId="Web-{C3DF005D-D022-D847-60ED-8797E7D353D0}" dt="2022-09-26T16:09:18.542" v="12"/>
          <ac:spMkLst>
            <pc:docMk/>
            <pc:sldMk cId="1910211230" sldId="336"/>
            <ac:spMk id="2" creationId="{245EEE6B-C82C-0F39-3E19-2CC7D74272F0}"/>
          </ac:spMkLst>
        </pc:spChg>
        <pc:spChg chg="mod">
          <ac:chgData name="Guest User" userId="S::urn:spo:anon#16fd63fe8307f6013eedd440a8b6eff24fca752f22be58a56e70e05b0cb33cfa::" providerId="AD" clId="Web-{C3DF005D-D022-D847-60ED-8797E7D353D0}" dt="2022-09-26T16:09:54.840" v="18" actId="20577"/>
          <ac:spMkLst>
            <pc:docMk/>
            <pc:sldMk cId="1910211230" sldId="336"/>
            <ac:spMk id="5" creationId="{F5EC14C5-5925-8186-80A6-D6733C55888F}"/>
          </ac:spMkLst>
        </pc:spChg>
      </pc:sldChg>
    </pc:docChg>
  </pc:docChgLst>
  <pc:docChgLst>
    <pc:chgData name="Guest User" userId="S::urn:spo:anon#828545dd96e8e29c26d5c893209c4435aec6c28a377f37ce30e557715ae13246::" providerId="AD" clId="Web-{38FF7902-C77D-6232-5F87-D35BA8C3CA90}"/>
    <pc:docChg chg="modSld">
      <pc:chgData name="Guest User" userId="S::urn:spo:anon#828545dd96e8e29c26d5c893209c4435aec6c28a377f37ce30e557715ae13246::" providerId="AD" clId="Web-{38FF7902-C77D-6232-5F87-D35BA8C3CA90}" dt="2023-04-21T22:51:09.840" v="18" actId="20577"/>
      <pc:docMkLst>
        <pc:docMk/>
      </pc:docMkLst>
      <pc:sldChg chg="modSp">
        <pc:chgData name="Guest User" userId="S::urn:spo:anon#828545dd96e8e29c26d5c893209c4435aec6c28a377f37ce30e557715ae13246::" providerId="AD" clId="Web-{38FF7902-C77D-6232-5F87-D35BA8C3CA90}" dt="2023-04-21T22:51:09.840" v="18" actId="20577"/>
        <pc:sldMkLst>
          <pc:docMk/>
          <pc:sldMk cId="579044902" sldId="347"/>
        </pc:sldMkLst>
        <pc:spChg chg="mod">
          <ac:chgData name="Guest User" userId="S::urn:spo:anon#828545dd96e8e29c26d5c893209c4435aec6c28a377f37ce30e557715ae13246::" providerId="AD" clId="Web-{38FF7902-C77D-6232-5F87-D35BA8C3CA90}" dt="2023-04-21T22:51:09.840" v="18" actId="20577"/>
          <ac:spMkLst>
            <pc:docMk/>
            <pc:sldMk cId="579044902" sldId="347"/>
            <ac:spMk id="3" creationId="{00000000-0000-0000-0000-000000000000}"/>
          </ac:spMkLst>
        </pc:spChg>
      </pc:sldChg>
    </pc:docChg>
  </pc:docChgLst>
  <pc:docChgLst>
    <pc:chgData name="Holmes, Ellen [NEA]" userId="S::eholmes@nea.org::8df78491-616d-4641-a13e-176bb27a1b7f" providerId="AD" clId="Web-{74FF6F88-DD21-2B32-9592-43B1FF4EF863}"/>
    <pc:docChg chg="addSld modSld sldOrd">
      <pc:chgData name="Holmes, Ellen [NEA]" userId="S::eholmes@nea.org::8df78491-616d-4641-a13e-176bb27a1b7f" providerId="AD" clId="Web-{74FF6F88-DD21-2B32-9592-43B1FF4EF863}" dt="2022-09-26T14:31:48.006" v="270" actId="20577"/>
      <pc:docMkLst>
        <pc:docMk/>
      </pc:docMkLst>
      <pc:sldChg chg="addSp delSp modSp">
        <pc:chgData name="Holmes, Ellen [NEA]" userId="S::eholmes@nea.org::8df78491-616d-4641-a13e-176bb27a1b7f" providerId="AD" clId="Web-{74FF6F88-DD21-2B32-9592-43B1FF4EF863}" dt="2022-09-26T13:51:16.660" v="85"/>
        <pc:sldMkLst>
          <pc:docMk/>
          <pc:sldMk cId="0" sldId="257"/>
        </pc:sldMkLst>
        <pc:spChg chg="mod">
          <ac:chgData name="Holmes, Ellen [NEA]" userId="S::eholmes@nea.org::8df78491-616d-4641-a13e-176bb27a1b7f" providerId="AD" clId="Web-{74FF6F88-DD21-2B32-9592-43B1FF4EF863}" dt="2022-09-26T13:44:02.883" v="58" actId="20577"/>
          <ac:spMkLst>
            <pc:docMk/>
            <pc:sldMk cId="0" sldId="257"/>
            <ac:spMk id="99" creationId="{00000000-0000-0000-0000-000000000000}"/>
          </ac:spMkLst>
        </pc:spChg>
        <pc:picChg chg="add del">
          <ac:chgData name="Holmes, Ellen [NEA]" userId="S::eholmes@nea.org::8df78491-616d-4641-a13e-176bb27a1b7f" providerId="AD" clId="Web-{74FF6F88-DD21-2B32-9592-43B1FF4EF863}" dt="2022-09-26T13:49:46.423" v="79"/>
          <ac:picMkLst>
            <pc:docMk/>
            <pc:sldMk cId="0" sldId="257"/>
            <ac:picMk id="4" creationId="{70FB687E-DF24-CFD5-F0AC-2B371661E857}"/>
          </ac:picMkLst>
        </pc:picChg>
        <pc:picChg chg="add mod">
          <ac:chgData name="Holmes, Ellen [NEA]" userId="S::eholmes@nea.org::8df78491-616d-4641-a13e-176bb27a1b7f" providerId="AD" clId="Web-{74FF6F88-DD21-2B32-9592-43B1FF4EF863}" dt="2022-09-26T13:50:07.580" v="81" actId="1076"/>
          <ac:picMkLst>
            <pc:docMk/>
            <pc:sldMk cId="0" sldId="257"/>
            <ac:picMk id="6" creationId="{8B948F76-53EC-C9E2-1800-50AC24D6B0DA}"/>
          </ac:picMkLst>
        </pc:picChg>
        <pc:picChg chg="add mod modCrop">
          <ac:chgData name="Holmes, Ellen [NEA]" userId="S::eholmes@nea.org::8df78491-616d-4641-a13e-176bb27a1b7f" providerId="AD" clId="Web-{74FF6F88-DD21-2B32-9592-43B1FF4EF863}" dt="2022-09-26T13:51:16.660" v="85"/>
          <ac:picMkLst>
            <pc:docMk/>
            <pc:sldMk cId="0" sldId="257"/>
            <ac:picMk id="7" creationId="{574ED15F-2931-25EA-A5E5-FB109337F5D9}"/>
          </ac:picMkLst>
        </pc:picChg>
      </pc:sldChg>
      <pc:sldChg chg="modSp">
        <pc:chgData name="Holmes, Ellen [NEA]" userId="S::eholmes@nea.org::8df78491-616d-4641-a13e-176bb27a1b7f" providerId="AD" clId="Web-{74FF6F88-DD21-2B32-9592-43B1FF4EF863}" dt="2022-09-26T13:58:27.999" v="105" actId="14100"/>
        <pc:sldMkLst>
          <pc:docMk/>
          <pc:sldMk cId="0" sldId="258"/>
        </pc:sldMkLst>
        <pc:spChg chg="mod">
          <ac:chgData name="Holmes, Ellen [NEA]" userId="S::eholmes@nea.org::8df78491-616d-4641-a13e-176bb27a1b7f" providerId="AD" clId="Web-{74FF6F88-DD21-2B32-9592-43B1FF4EF863}" dt="2022-09-26T13:58:27.999" v="105" actId="14100"/>
          <ac:spMkLst>
            <pc:docMk/>
            <pc:sldMk cId="0" sldId="258"/>
            <ac:spMk id="106" creationId="{00000000-0000-0000-0000-000000000000}"/>
          </ac:spMkLst>
        </pc:spChg>
      </pc:sldChg>
      <pc:sldChg chg="modSp">
        <pc:chgData name="Holmes, Ellen [NEA]" userId="S::eholmes@nea.org::8df78491-616d-4641-a13e-176bb27a1b7f" providerId="AD" clId="Web-{74FF6F88-DD21-2B32-9592-43B1FF4EF863}" dt="2022-09-26T13:56:53.716" v="94" actId="20577"/>
        <pc:sldMkLst>
          <pc:docMk/>
          <pc:sldMk cId="0" sldId="259"/>
        </pc:sldMkLst>
        <pc:spChg chg="mod">
          <ac:chgData name="Holmes, Ellen [NEA]" userId="S::eholmes@nea.org::8df78491-616d-4641-a13e-176bb27a1b7f" providerId="AD" clId="Web-{74FF6F88-DD21-2B32-9592-43B1FF4EF863}" dt="2022-09-26T13:56:53.716" v="94" actId="20577"/>
          <ac:spMkLst>
            <pc:docMk/>
            <pc:sldMk cId="0" sldId="259"/>
            <ac:spMk id="113" creationId="{00000000-0000-0000-0000-000000000000}"/>
          </ac:spMkLst>
        </pc:spChg>
      </pc:sldChg>
      <pc:sldChg chg="modSp">
        <pc:chgData name="Holmes, Ellen [NEA]" userId="S::eholmes@nea.org::8df78491-616d-4641-a13e-176bb27a1b7f" providerId="AD" clId="Web-{74FF6F88-DD21-2B32-9592-43B1FF4EF863}" dt="2022-09-26T13:37:58.232" v="20" actId="20577"/>
        <pc:sldMkLst>
          <pc:docMk/>
          <pc:sldMk cId="0" sldId="262"/>
        </pc:sldMkLst>
        <pc:spChg chg="mod">
          <ac:chgData name="Holmes, Ellen [NEA]" userId="S::eholmes@nea.org::8df78491-616d-4641-a13e-176bb27a1b7f" providerId="AD" clId="Web-{74FF6F88-DD21-2B32-9592-43B1FF4EF863}" dt="2022-09-26T13:37:58.232" v="20" actId="20577"/>
          <ac:spMkLst>
            <pc:docMk/>
            <pc:sldMk cId="0" sldId="262"/>
            <ac:spMk id="135" creationId="{00000000-0000-0000-0000-000000000000}"/>
          </ac:spMkLst>
        </pc:spChg>
      </pc:sldChg>
      <pc:sldChg chg="addSp delSp modSp">
        <pc:chgData name="Holmes, Ellen [NEA]" userId="S::eholmes@nea.org::8df78491-616d-4641-a13e-176bb27a1b7f" providerId="AD" clId="Web-{74FF6F88-DD21-2B32-9592-43B1FF4EF863}" dt="2022-09-26T13:39:29.938" v="39" actId="20577"/>
        <pc:sldMkLst>
          <pc:docMk/>
          <pc:sldMk cId="0" sldId="263"/>
        </pc:sldMkLst>
        <pc:spChg chg="mod">
          <ac:chgData name="Holmes, Ellen [NEA]" userId="S::eholmes@nea.org::8df78491-616d-4641-a13e-176bb27a1b7f" providerId="AD" clId="Web-{74FF6F88-DD21-2B32-9592-43B1FF4EF863}" dt="2022-09-26T13:39:29.938" v="39" actId="20577"/>
          <ac:spMkLst>
            <pc:docMk/>
            <pc:sldMk cId="0" sldId="263"/>
            <ac:spMk id="157" creationId="{00000000-0000-0000-0000-000000000000}"/>
          </ac:spMkLst>
        </pc:spChg>
        <pc:picChg chg="add del">
          <ac:chgData name="Holmes, Ellen [NEA]" userId="S::eholmes@nea.org::8df78491-616d-4641-a13e-176bb27a1b7f" providerId="AD" clId="Web-{74FF6F88-DD21-2B32-9592-43B1FF4EF863}" dt="2022-09-26T13:38:55.781" v="29"/>
          <ac:picMkLst>
            <pc:docMk/>
            <pc:sldMk cId="0" sldId="263"/>
            <ac:picMk id="159" creationId="{00000000-0000-0000-0000-000000000000}"/>
          </ac:picMkLst>
        </pc:picChg>
      </pc:sldChg>
      <pc:sldChg chg="modSp">
        <pc:chgData name="Holmes, Ellen [NEA]" userId="S::eholmes@nea.org::8df78491-616d-4641-a13e-176bb27a1b7f" providerId="AD" clId="Web-{74FF6F88-DD21-2B32-9592-43B1FF4EF863}" dt="2022-09-26T13:39:37.547" v="40" actId="20577"/>
        <pc:sldMkLst>
          <pc:docMk/>
          <pc:sldMk cId="0" sldId="264"/>
        </pc:sldMkLst>
        <pc:spChg chg="mod">
          <ac:chgData name="Holmes, Ellen [NEA]" userId="S::eholmes@nea.org::8df78491-616d-4641-a13e-176bb27a1b7f" providerId="AD" clId="Web-{74FF6F88-DD21-2B32-9592-43B1FF4EF863}" dt="2022-09-26T13:39:37.547" v="40" actId="20577"/>
          <ac:spMkLst>
            <pc:docMk/>
            <pc:sldMk cId="0" sldId="264"/>
            <ac:spMk id="167" creationId="{00000000-0000-0000-0000-000000000000}"/>
          </ac:spMkLst>
        </pc:spChg>
      </pc:sldChg>
      <pc:sldChg chg="modSp">
        <pc:chgData name="Holmes, Ellen [NEA]" userId="S::eholmes@nea.org::8df78491-616d-4641-a13e-176bb27a1b7f" providerId="AD" clId="Web-{74FF6F88-DD21-2B32-9592-43B1FF4EF863}" dt="2022-09-26T13:39:00.734" v="36" actId="20577"/>
        <pc:sldMkLst>
          <pc:docMk/>
          <pc:sldMk cId="0" sldId="265"/>
        </pc:sldMkLst>
        <pc:spChg chg="mod">
          <ac:chgData name="Holmes, Ellen [NEA]" userId="S::eholmes@nea.org::8df78491-616d-4641-a13e-176bb27a1b7f" providerId="AD" clId="Web-{74FF6F88-DD21-2B32-9592-43B1FF4EF863}" dt="2022-09-26T13:39:00.734" v="36" actId="20577"/>
          <ac:spMkLst>
            <pc:docMk/>
            <pc:sldMk cId="0" sldId="265"/>
            <ac:spMk id="175" creationId="{00000000-0000-0000-0000-000000000000}"/>
          </ac:spMkLst>
        </pc:spChg>
      </pc:sldChg>
      <pc:sldChg chg="modSp">
        <pc:chgData name="Holmes, Ellen [NEA]" userId="S::eholmes@nea.org::8df78491-616d-4641-a13e-176bb27a1b7f" providerId="AD" clId="Web-{74FF6F88-DD21-2B32-9592-43B1FF4EF863}" dt="2022-09-26T13:58:00.280" v="99" actId="20577"/>
        <pc:sldMkLst>
          <pc:docMk/>
          <pc:sldMk cId="0" sldId="267"/>
        </pc:sldMkLst>
        <pc:spChg chg="mod">
          <ac:chgData name="Holmes, Ellen [NEA]" userId="S::eholmes@nea.org::8df78491-616d-4641-a13e-176bb27a1b7f" providerId="AD" clId="Web-{74FF6F88-DD21-2B32-9592-43B1FF4EF863}" dt="2022-09-26T13:58:00.280" v="99" actId="20577"/>
          <ac:spMkLst>
            <pc:docMk/>
            <pc:sldMk cId="0" sldId="267"/>
            <ac:spMk id="190" creationId="{00000000-0000-0000-0000-000000000000}"/>
          </ac:spMkLst>
        </pc:spChg>
      </pc:sldChg>
      <pc:sldChg chg="modSp">
        <pc:chgData name="Holmes, Ellen [NEA]" userId="S::eholmes@nea.org::8df78491-616d-4641-a13e-176bb27a1b7f" providerId="AD" clId="Web-{74FF6F88-DD21-2B32-9592-43B1FF4EF863}" dt="2022-09-26T13:35:50.526" v="10" actId="20577"/>
        <pc:sldMkLst>
          <pc:docMk/>
          <pc:sldMk cId="0" sldId="268"/>
        </pc:sldMkLst>
        <pc:spChg chg="mod">
          <ac:chgData name="Holmes, Ellen [NEA]" userId="S::eholmes@nea.org::8df78491-616d-4641-a13e-176bb27a1b7f" providerId="AD" clId="Web-{74FF6F88-DD21-2B32-9592-43B1FF4EF863}" dt="2022-09-26T13:35:50.526" v="10" actId="20577"/>
          <ac:spMkLst>
            <pc:docMk/>
            <pc:sldMk cId="0" sldId="268"/>
            <ac:spMk id="199" creationId="{00000000-0000-0000-0000-000000000000}"/>
          </ac:spMkLst>
        </pc:spChg>
      </pc:sldChg>
      <pc:sldChg chg="addSp delSp modSp">
        <pc:chgData name="Holmes, Ellen [NEA]" userId="S::eholmes@nea.org::8df78491-616d-4641-a13e-176bb27a1b7f" providerId="AD" clId="Web-{74FF6F88-DD21-2B32-9592-43B1FF4EF863}" dt="2022-09-26T13:49:27.126" v="77" actId="1076"/>
        <pc:sldMkLst>
          <pc:docMk/>
          <pc:sldMk cId="0" sldId="269"/>
        </pc:sldMkLst>
        <pc:spChg chg="mod">
          <ac:chgData name="Holmes, Ellen [NEA]" userId="S::eholmes@nea.org::8df78491-616d-4641-a13e-176bb27a1b7f" providerId="AD" clId="Web-{74FF6F88-DD21-2B32-9592-43B1FF4EF863}" dt="2022-09-26T13:48:23.077" v="70" actId="20577"/>
          <ac:spMkLst>
            <pc:docMk/>
            <pc:sldMk cId="0" sldId="269"/>
            <ac:spMk id="207" creationId="{00000000-0000-0000-0000-000000000000}"/>
          </ac:spMkLst>
        </pc:spChg>
        <pc:picChg chg="add mod">
          <ac:chgData name="Holmes, Ellen [NEA]" userId="S::eholmes@nea.org::8df78491-616d-4641-a13e-176bb27a1b7f" providerId="AD" clId="Web-{74FF6F88-DD21-2B32-9592-43B1FF4EF863}" dt="2022-09-26T13:49:09.828" v="74" actId="14100"/>
          <ac:picMkLst>
            <pc:docMk/>
            <pc:sldMk cId="0" sldId="269"/>
            <ac:picMk id="2" creationId="{80E8BFCF-CEB9-62B9-B213-189B2019ABCD}"/>
          </ac:picMkLst>
        </pc:picChg>
        <pc:picChg chg="add mod">
          <ac:chgData name="Holmes, Ellen [NEA]" userId="S::eholmes@nea.org::8df78491-616d-4641-a13e-176bb27a1b7f" providerId="AD" clId="Web-{74FF6F88-DD21-2B32-9592-43B1FF4EF863}" dt="2022-09-26T13:49:27.126" v="77" actId="1076"/>
          <ac:picMkLst>
            <pc:docMk/>
            <pc:sldMk cId="0" sldId="269"/>
            <ac:picMk id="3" creationId="{641DC1BE-BD4F-912C-0E87-A0F4A64BEF1D}"/>
          </ac:picMkLst>
        </pc:picChg>
        <pc:picChg chg="del">
          <ac:chgData name="Holmes, Ellen [NEA]" userId="S::eholmes@nea.org::8df78491-616d-4641-a13e-176bb27a1b7f" providerId="AD" clId="Web-{74FF6F88-DD21-2B32-9592-43B1FF4EF863}" dt="2022-09-26T13:49:19.610" v="75"/>
          <ac:picMkLst>
            <pc:docMk/>
            <pc:sldMk cId="0" sldId="269"/>
            <ac:picMk id="208" creationId="{00000000-0000-0000-0000-000000000000}"/>
          </ac:picMkLst>
        </pc:picChg>
      </pc:sldChg>
      <pc:sldChg chg="modSp">
        <pc:chgData name="Holmes, Ellen [NEA]" userId="S::eholmes@nea.org::8df78491-616d-4641-a13e-176bb27a1b7f" providerId="AD" clId="Web-{74FF6F88-DD21-2B32-9592-43B1FF4EF863}" dt="2022-09-26T14:15:08.542" v="182" actId="20577"/>
        <pc:sldMkLst>
          <pc:docMk/>
          <pc:sldMk cId="0" sldId="272"/>
        </pc:sldMkLst>
        <pc:spChg chg="mod">
          <ac:chgData name="Holmes, Ellen [NEA]" userId="S::eholmes@nea.org::8df78491-616d-4641-a13e-176bb27a1b7f" providerId="AD" clId="Web-{74FF6F88-DD21-2B32-9592-43B1FF4EF863}" dt="2022-09-26T14:15:08.542" v="182" actId="20577"/>
          <ac:spMkLst>
            <pc:docMk/>
            <pc:sldMk cId="0" sldId="272"/>
            <ac:spMk id="233" creationId="{00000000-0000-0000-0000-000000000000}"/>
          </ac:spMkLst>
        </pc:spChg>
      </pc:sldChg>
      <pc:sldChg chg="modSp">
        <pc:chgData name="Holmes, Ellen [NEA]" userId="S::eholmes@nea.org::8df78491-616d-4641-a13e-176bb27a1b7f" providerId="AD" clId="Web-{74FF6F88-DD21-2B32-9592-43B1FF4EF863}" dt="2022-09-26T14:19:00.704" v="186" actId="20577"/>
        <pc:sldMkLst>
          <pc:docMk/>
          <pc:sldMk cId="0" sldId="273"/>
        </pc:sldMkLst>
        <pc:spChg chg="mod">
          <ac:chgData name="Holmes, Ellen [NEA]" userId="S::eholmes@nea.org::8df78491-616d-4641-a13e-176bb27a1b7f" providerId="AD" clId="Web-{74FF6F88-DD21-2B32-9592-43B1FF4EF863}" dt="2022-09-26T14:19:00.704" v="186" actId="20577"/>
          <ac:spMkLst>
            <pc:docMk/>
            <pc:sldMk cId="0" sldId="273"/>
            <ac:spMk id="239" creationId="{00000000-0000-0000-0000-000000000000}"/>
          </ac:spMkLst>
        </pc:spChg>
      </pc:sldChg>
      <pc:sldChg chg="modSp">
        <pc:chgData name="Holmes, Ellen [NEA]" userId="S::eholmes@nea.org::8df78491-616d-4641-a13e-176bb27a1b7f" providerId="AD" clId="Web-{74FF6F88-DD21-2B32-9592-43B1FF4EF863}" dt="2022-09-26T14:21:27.130" v="205" actId="20577"/>
        <pc:sldMkLst>
          <pc:docMk/>
          <pc:sldMk cId="0" sldId="275"/>
        </pc:sldMkLst>
        <pc:spChg chg="mod">
          <ac:chgData name="Holmes, Ellen [NEA]" userId="S::eholmes@nea.org::8df78491-616d-4641-a13e-176bb27a1b7f" providerId="AD" clId="Web-{74FF6F88-DD21-2B32-9592-43B1FF4EF863}" dt="2022-09-26T14:21:27.130" v="205" actId="20577"/>
          <ac:spMkLst>
            <pc:docMk/>
            <pc:sldMk cId="0" sldId="275"/>
            <ac:spMk id="2" creationId="{00000000-0000-0000-0000-000000000000}"/>
          </ac:spMkLst>
        </pc:spChg>
        <pc:spChg chg="mod">
          <ac:chgData name="Holmes, Ellen [NEA]" userId="S::eholmes@nea.org::8df78491-616d-4641-a13e-176bb27a1b7f" providerId="AD" clId="Web-{74FF6F88-DD21-2B32-9592-43B1FF4EF863}" dt="2022-09-26T14:20:46.066" v="192" actId="20577"/>
          <ac:spMkLst>
            <pc:docMk/>
            <pc:sldMk cId="0" sldId="275"/>
            <ac:spMk id="254" creationId="{00000000-0000-0000-0000-000000000000}"/>
          </ac:spMkLst>
        </pc:spChg>
      </pc:sldChg>
      <pc:sldChg chg="ord">
        <pc:chgData name="Holmes, Ellen [NEA]" userId="S::eholmes@nea.org::8df78491-616d-4641-a13e-176bb27a1b7f" providerId="AD" clId="Web-{74FF6F88-DD21-2B32-9592-43B1FF4EF863}" dt="2022-09-26T14:23:15.039" v="206"/>
        <pc:sldMkLst>
          <pc:docMk/>
          <pc:sldMk cId="0" sldId="276"/>
        </pc:sldMkLst>
      </pc:sldChg>
      <pc:sldChg chg="modSp">
        <pc:chgData name="Holmes, Ellen [NEA]" userId="S::eholmes@nea.org::8df78491-616d-4641-a13e-176bb27a1b7f" providerId="AD" clId="Web-{74FF6F88-DD21-2B32-9592-43B1FF4EF863}" dt="2022-09-26T14:02:00.802" v="130" actId="1076"/>
        <pc:sldMkLst>
          <pc:docMk/>
          <pc:sldMk cId="2559468572" sldId="295"/>
        </pc:sldMkLst>
        <pc:spChg chg="mod">
          <ac:chgData name="Holmes, Ellen [NEA]" userId="S::eholmes@nea.org::8df78491-616d-4641-a13e-176bb27a1b7f" providerId="AD" clId="Web-{74FF6F88-DD21-2B32-9592-43B1FF4EF863}" dt="2022-09-26T14:02:00.802" v="130" actId="1076"/>
          <ac:spMkLst>
            <pc:docMk/>
            <pc:sldMk cId="2559468572" sldId="295"/>
            <ac:spMk id="3" creationId="{518173DE-CAF6-4D7F-817B-8F3D44D66298}"/>
          </ac:spMkLst>
        </pc:spChg>
        <pc:spChg chg="mod">
          <ac:chgData name="Holmes, Ellen [NEA]" userId="S::eholmes@nea.org::8df78491-616d-4641-a13e-176bb27a1b7f" providerId="AD" clId="Web-{74FF6F88-DD21-2B32-9592-43B1FF4EF863}" dt="2022-09-26T13:54:10.336" v="91" actId="14100"/>
          <ac:spMkLst>
            <pc:docMk/>
            <pc:sldMk cId="2559468572" sldId="295"/>
            <ac:spMk id="4" creationId="{00000000-0000-0000-0000-000000000000}"/>
          </ac:spMkLst>
        </pc:spChg>
      </pc:sldChg>
      <pc:sldChg chg="modSp">
        <pc:chgData name="Holmes, Ellen [NEA]" userId="S::eholmes@nea.org::8df78491-616d-4641-a13e-176bb27a1b7f" providerId="AD" clId="Web-{74FF6F88-DD21-2B32-9592-43B1FF4EF863}" dt="2022-09-26T14:20:07.628" v="188" actId="20577"/>
        <pc:sldMkLst>
          <pc:docMk/>
          <pc:sldMk cId="2868337535" sldId="305"/>
        </pc:sldMkLst>
        <pc:spChg chg="mod">
          <ac:chgData name="Holmes, Ellen [NEA]" userId="S::eholmes@nea.org::8df78491-616d-4641-a13e-176bb27a1b7f" providerId="AD" clId="Web-{74FF6F88-DD21-2B32-9592-43B1FF4EF863}" dt="2022-09-26T14:20:07.628" v="188" actId="20577"/>
          <ac:spMkLst>
            <pc:docMk/>
            <pc:sldMk cId="2868337535" sldId="305"/>
            <ac:spMk id="65" creationId="{00000000-0000-0000-0000-000000000000}"/>
          </ac:spMkLst>
        </pc:spChg>
      </pc:sldChg>
      <pc:sldChg chg="modSp">
        <pc:chgData name="Holmes, Ellen [NEA]" userId="S::eholmes@nea.org::8df78491-616d-4641-a13e-176bb27a1b7f" providerId="AD" clId="Web-{74FF6F88-DD21-2B32-9592-43B1FF4EF863}" dt="2022-09-26T14:26:42.139" v="248" actId="20577"/>
        <pc:sldMkLst>
          <pc:docMk/>
          <pc:sldMk cId="1076577161" sldId="306"/>
        </pc:sldMkLst>
        <pc:spChg chg="mod">
          <ac:chgData name="Holmes, Ellen [NEA]" userId="S::eholmes@nea.org::8df78491-616d-4641-a13e-176bb27a1b7f" providerId="AD" clId="Web-{74FF6F88-DD21-2B32-9592-43B1FF4EF863}" dt="2022-09-26T14:26:42.139" v="248" actId="20577"/>
          <ac:spMkLst>
            <pc:docMk/>
            <pc:sldMk cId="1076577161" sldId="306"/>
            <ac:spMk id="65" creationId="{00000000-0000-0000-0000-000000000000}"/>
          </ac:spMkLst>
        </pc:spChg>
      </pc:sldChg>
      <pc:sldChg chg="modSp">
        <pc:chgData name="Holmes, Ellen [NEA]" userId="S::eholmes@nea.org::8df78491-616d-4641-a13e-176bb27a1b7f" providerId="AD" clId="Web-{74FF6F88-DD21-2B32-9592-43B1FF4EF863}" dt="2022-09-26T14:13:10.476" v="177" actId="20577"/>
        <pc:sldMkLst>
          <pc:docMk/>
          <pc:sldMk cId="1287244359" sldId="309"/>
        </pc:sldMkLst>
        <pc:spChg chg="mod">
          <ac:chgData name="Holmes, Ellen [NEA]" userId="S::eholmes@nea.org::8df78491-616d-4641-a13e-176bb27a1b7f" providerId="AD" clId="Web-{74FF6F88-DD21-2B32-9592-43B1FF4EF863}" dt="2022-09-26T14:13:10.476" v="177" actId="20577"/>
          <ac:spMkLst>
            <pc:docMk/>
            <pc:sldMk cId="1287244359" sldId="309"/>
            <ac:spMk id="3" creationId="{00000000-0000-0000-0000-000000000000}"/>
          </ac:spMkLst>
        </pc:spChg>
        <pc:picChg chg="mod">
          <ac:chgData name="Holmes, Ellen [NEA]" userId="S::eholmes@nea.org::8df78491-616d-4641-a13e-176bb27a1b7f" providerId="AD" clId="Web-{74FF6F88-DD21-2B32-9592-43B1FF4EF863}" dt="2022-09-26T14:11:41.661" v="162" actId="1076"/>
          <ac:picMkLst>
            <pc:docMk/>
            <pc:sldMk cId="1287244359" sldId="309"/>
            <ac:picMk id="4" creationId="{00000000-0000-0000-0000-000000000000}"/>
          </ac:picMkLst>
        </pc:picChg>
      </pc:sldChg>
      <pc:sldChg chg="delSp modSp">
        <pc:chgData name="Holmes, Ellen [NEA]" userId="S::eholmes@nea.org::8df78491-616d-4641-a13e-176bb27a1b7f" providerId="AD" clId="Web-{74FF6F88-DD21-2B32-9592-43B1FF4EF863}" dt="2022-09-26T14:28:25.298" v="256" actId="20577"/>
        <pc:sldMkLst>
          <pc:docMk/>
          <pc:sldMk cId="1116512366" sldId="311"/>
        </pc:sldMkLst>
        <pc:spChg chg="del">
          <ac:chgData name="Holmes, Ellen [NEA]" userId="S::eholmes@nea.org::8df78491-616d-4641-a13e-176bb27a1b7f" providerId="AD" clId="Web-{74FF6F88-DD21-2B32-9592-43B1FF4EF863}" dt="2022-09-26T14:26:56.514" v="249"/>
          <ac:spMkLst>
            <pc:docMk/>
            <pc:sldMk cId="1116512366" sldId="311"/>
            <ac:spMk id="12" creationId="{00000000-0000-0000-0000-000000000000}"/>
          </ac:spMkLst>
        </pc:spChg>
        <pc:spChg chg="mod">
          <ac:chgData name="Holmes, Ellen [NEA]" userId="S::eholmes@nea.org::8df78491-616d-4641-a13e-176bb27a1b7f" providerId="AD" clId="Web-{74FF6F88-DD21-2B32-9592-43B1FF4EF863}" dt="2022-09-26T14:28:25.298" v="256" actId="20577"/>
          <ac:spMkLst>
            <pc:docMk/>
            <pc:sldMk cId="1116512366" sldId="311"/>
            <ac:spMk id="299" creationId="{00000000-0000-0000-0000-000000000000}"/>
          </ac:spMkLst>
        </pc:spChg>
      </pc:sldChg>
      <pc:sldChg chg="modSp">
        <pc:chgData name="Holmes, Ellen [NEA]" userId="S::eholmes@nea.org::8df78491-616d-4641-a13e-176bb27a1b7f" providerId="AD" clId="Web-{74FF6F88-DD21-2B32-9592-43B1FF4EF863}" dt="2022-09-26T14:31:48.006" v="270" actId="20577"/>
        <pc:sldMkLst>
          <pc:docMk/>
          <pc:sldMk cId="959977037" sldId="313"/>
        </pc:sldMkLst>
        <pc:spChg chg="mod">
          <ac:chgData name="Holmes, Ellen [NEA]" userId="S::eholmes@nea.org::8df78491-616d-4641-a13e-176bb27a1b7f" providerId="AD" clId="Web-{74FF6F88-DD21-2B32-9592-43B1FF4EF863}" dt="2022-09-26T14:31:48.006" v="270" actId="20577"/>
          <ac:spMkLst>
            <pc:docMk/>
            <pc:sldMk cId="959977037" sldId="313"/>
            <ac:spMk id="65" creationId="{00000000-0000-0000-0000-000000000000}"/>
          </ac:spMkLst>
        </pc:spChg>
      </pc:sldChg>
      <pc:sldChg chg="addSp modSp new">
        <pc:chgData name="Holmes, Ellen [NEA]" userId="S::eholmes@nea.org::8df78491-616d-4641-a13e-176bb27a1b7f" providerId="AD" clId="Web-{74FF6F88-DD21-2B32-9592-43B1FF4EF863}" dt="2022-09-26T14:25:41.356" v="244" actId="20577"/>
        <pc:sldMkLst>
          <pc:docMk/>
          <pc:sldMk cId="2698204419" sldId="323"/>
        </pc:sldMkLst>
        <pc:spChg chg="mod">
          <ac:chgData name="Holmes, Ellen [NEA]" userId="S::eholmes@nea.org::8df78491-616d-4641-a13e-176bb27a1b7f" providerId="AD" clId="Web-{74FF6F88-DD21-2B32-9592-43B1FF4EF863}" dt="2022-09-26T14:24:23.494" v="214" actId="20577"/>
          <ac:spMkLst>
            <pc:docMk/>
            <pc:sldMk cId="2698204419" sldId="323"/>
            <ac:spMk id="2" creationId="{569AE74C-D9FB-7C3B-948A-8D81FC868884}"/>
          </ac:spMkLst>
        </pc:spChg>
        <pc:spChg chg="mod">
          <ac:chgData name="Holmes, Ellen [NEA]" userId="S::eholmes@nea.org::8df78491-616d-4641-a13e-176bb27a1b7f" providerId="AD" clId="Web-{74FF6F88-DD21-2B32-9592-43B1FF4EF863}" dt="2022-09-26T14:25:41.356" v="244" actId="20577"/>
          <ac:spMkLst>
            <pc:docMk/>
            <pc:sldMk cId="2698204419" sldId="323"/>
            <ac:spMk id="3" creationId="{893FB424-53D7-AE0B-FBC8-08B9F1EA49C1}"/>
          </ac:spMkLst>
        </pc:spChg>
        <pc:picChg chg="add">
          <ac:chgData name="Holmes, Ellen [NEA]" userId="S::eholmes@nea.org::8df78491-616d-4641-a13e-176bb27a1b7f" providerId="AD" clId="Web-{74FF6F88-DD21-2B32-9592-43B1FF4EF863}" dt="2022-09-26T14:24:30.729" v="215"/>
          <ac:picMkLst>
            <pc:docMk/>
            <pc:sldMk cId="2698204419" sldId="323"/>
            <ac:picMk id="5" creationId="{EDEC9BE0-9C3D-6E2F-BE91-BF21F12C40D1}"/>
          </ac:picMkLst>
        </pc:picChg>
      </pc:sldChg>
    </pc:docChg>
  </pc:docChgLst>
  <pc:docChgLst>
    <pc:chgData name="Guest User" userId="S::urn:spo:anon#16fd63fe8307f6013eedd440a8b6eff24fca752f22be58a56e70e05b0cb33cfa::" providerId="AD" clId="Web-{0EC1ABEE-6D36-608B-CAC1-958270C6C548}"/>
    <pc:docChg chg="addSld delSld modSld">
      <pc:chgData name="Guest User" userId="S::urn:spo:anon#16fd63fe8307f6013eedd440a8b6eff24fca752f22be58a56e70e05b0cb33cfa::" providerId="AD" clId="Web-{0EC1ABEE-6D36-608B-CAC1-958270C6C548}" dt="2022-09-26T16:12:35.651" v="360" actId="14100"/>
      <pc:docMkLst>
        <pc:docMk/>
      </pc:docMkLst>
      <pc:sldChg chg="modSp">
        <pc:chgData name="Guest User" userId="S::urn:spo:anon#16fd63fe8307f6013eedd440a8b6eff24fca752f22be58a56e70e05b0cb33cfa::" providerId="AD" clId="Web-{0EC1ABEE-6D36-608B-CAC1-958270C6C548}" dt="2022-09-26T13:58:15.263" v="3" actId="20577"/>
        <pc:sldMkLst>
          <pc:docMk/>
          <pc:sldMk cId="0" sldId="264"/>
        </pc:sldMkLst>
        <pc:spChg chg="mod">
          <ac:chgData name="Guest User" userId="S::urn:spo:anon#16fd63fe8307f6013eedd440a8b6eff24fca752f22be58a56e70e05b0cb33cfa::" providerId="AD" clId="Web-{0EC1ABEE-6D36-608B-CAC1-958270C6C548}" dt="2022-09-26T13:58:15.263" v="3" actId="20577"/>
          <ac:spMkLst>
            <pc:docMk/>
            <pc:sldMk cId="0" sldId="264"/>
            <ac:spMk id="168" creationId="{00000000-0000-0000-0000-000000000000}"/>
          </ac:spMkLst>
        </pc:spChg>
      </pc:sldChg>
      <pc:sldChg chg="modSp">
        <pc:chgData name="Guest User" userId="S::urn:spo:anon#16fd63fe8307f6013eedd440a8b6eff24fca752f22be58a56e70e05b0cb33cfa::" providerId="AD" clId="Web-{0EC1ABEE-6D36-608B-CAC1-958270C6C548}" dt="2022-09-26T15:53:28.883" v="285" actId="20577"/>
        <pc:sldMkLst>
          <pc:docMk/>
          <pc:sldMk cId="0" sldId="290"/>
        </pc:sldMkLst>
        <pc:spChg chg="mod">
          <ac:chgData name="Guest User" userId="S::urn:spo:anon#16fd63fe8307f6013eedd440a8b6eff24fca752f22be58a56e70e05b0cb33cfa::" providerId="AD" clId="Web-{0EC1ABEE-6D36-608B-CAC1-958270C6C548}" dt="2022-09-26T15:53:28.883" v="285" actId="20577"/>
          <ac:spMkLst>
            <pc:docMk/>
            <pc:sldMk cId="0" sldId="290"/>
            <ac:spMk id="379" creationId="{00000000-0000-0000-0000-000000000000}"/>
          </ac:spMkLst>
        </pc:spChg>
        <pc:picChg chg="mod">
          <ac:chgData name="Guest User" userId="S::urn:spo:anon#16fd63fe8307f6013eedd440a8b6eff24fca752f22be58a56e70e05b0cb33cfa::" providerId="AD" clId="Web-{0EC1ABEE-6D36-608B-CAC1-958270C6C548}" dt="2022-09-26T15:53:11.585" v="283" actId="1076"/>
          <ac:picMkLst>
            <pc:docMk/>
            <pc:sldMk cId="0" sldId="290"/>
            <ac:picMk id="2" creationId="{CEFB67ED-4BA8-60A9-D5D4-24AEEBFAEFF3}"/>
          </ac:picMkLst>
        </pc:picChg>
      </pc:sldChg>
      <pc:sldChg chg="modSp add replId">
        <pc:chgData name="Guest User" userId="S::urn:spo:anon#16fd63fe8307f6013eedd440a8b6eff24fca752f22be58a56e70e05b0cb33cfa::" providerId="AD" clId="Web-{0EC1ABEE-6D36-608B-CAC1-958270C6C548}" dt="2022-09-26T16:09:48.329" v="323" actId="20577"/>
        <pc:sldMkLst>
          <pc:docMk/>
          <pc:sldMk cId="1339018207" sldId="329"/>
        </pc:sldMkLst>
        <pc:spChg chg="mod">
          <ac:chgData name="Guest User" userId="S::urn:spo:anon#16fd63fe8307f6013eedd440a8b6eff24fca752f22be58a56e70e05b0cb33cfa::" providerId="AD" clId="Web-{0EC1ABEE-6D36-608B-CAC1-958270C6C548}" dt="2022-09-26T16:09:48.329" v="323" actId="20577"/>
          <ac:spMkLst>
            <pc:docMk/>
            <pc:sldMk cId="1339018207" sldId="329"/>
            <ac:spMk id="316" creationId="{00000000-0000-0000-0000-000000000000}"/>
          </ac:spMkLst>
        </pc:spChg>
        <pc:picChg chg="mod modCrop">
          <ac:chgData name="Guest User" userId="S::urn:spo:anon#16fd63fe8307f6013eedd440a8b6eff24fca752f22be58a56e70e05b0cb33cfa::" providerId="AD" clId="Web-{0EC1ABEE-6D36-608B-CAC1-958270C6C548}" dt="2022-09-26T15:15:16.281" v="69"/>
          <ac:picMkLst>
            <pc:docMk/>
            <pc:sldMk cId="1339018207" sldId="329"/>
            <ac:picMk id="4098" creationId="{00000000-0000-0000-0000-000000000000}"/>
          </ac:picMkLst>
        </pc:picChg>
      </pc:sldChg>
      <pc:sldChg chg="add del replId">
        <pc:chgData name="Guest User" userId="S::urn:spo:anon#16fd63fe8307f6013eedd440a8b6eff24fca752f22be58a56e70e05b0cb33cfa::" providerId="AD" clId="Web-{0EC1ABEE-6D36-608B-CAC1-958270C6C548}" dt="2022-09-26T15:12:22.599" v="5"/>
        <pc:sldMkLst>
          <pc:docMk/>
          <pc:sldMk cId="3901953951" sldId="329"/>
        </pc:sldMkLst>
      </pc:sldChg>
      <pc:sldChg chg="modSp">
        <pc:chgData name="Guest User" userId="S::urn:spo:anon#16fd63fe8307f6013eedd440a8b6eff24fca752f22be58a56e70e05b0cb33cfa::" providerId="AD" clId="Web-{0EC1ABEE-6D36-608B-CAC1-958270C6C548}" dt="2022-09-26T16:12:35.651" v="360" actId="14100"/>
        <pc:sldMkLst>
          <pc:docMk/>
          <pc:sldMk cId="2923335205" sldId="331"/>
        </pc:sldMkLst>
        <pc:spChg chg="mod">
          <ac:chgData name="Guest User" userId="S::urn:spo:anon#16fd63fe8307f6013eedd440a8b6eff24fca752f22be58a56e70e05b0cb33cfa::" providerId="AD" clId="Web-{0EC1ABEE-6D36-608B-CAC1-958270C6C548}" dt="2022-09-26T16:12:35.651" v="360" actId="14100"/>
          <ac:spMkLst>
            <pc:docMk/>
            <pc:sldMk cId="2923335205" sldId="331"/>
            <ac:spMk id="372" creationId="{00000000-0000-0000-0000-000000000000}"/>
          </ac:spMkLst>
        </pc:spChg>
      </pc:sldChg>
      <pc:sldChg chg="addSp delSp modSp add replId">
        <pc:chgData name="Guest User" userId="S::urn:spo:anon#16fd63fe8307f6013eedd440a8b6eff24fca752f22be58a56e70e05b0cb33cfa::" providerId="AD" clId="Web-{0EC1ABEE-6D36-608B-CAC1-958270C6C548}" dt="2022-09-26T16:08:11.042" v="319"/>
        <pc:sldMkLst>
          <pc:docMk/>
          <pc:sldMk cId="1910211230" sldId="336"/>
        </pc:sldMkLst>
        <pc:spChg chg="add del mod">
          <ac:chgData name="Guest User" userId="S::urn:spo:anon#16fd63fe8307f6013eedd440a8b6eff24fca752f22be58a56e70e05b0cb33cfa::" providerId="AD" clId="Web-{0EC1ABEE-6D36-608B-CAC1-958270C6C548}" dt="2022-09-26T16:06:45.428" v="314"/>
          <ac:spMkLst>
            <pc:docMk/>
            <pc:sldMk cId="1910211230" sldId="336"/>
            <ac:spMk id="3" creationId="{DB988D68-7B7E-303C-8D96-E34F405646EF}"/>
          </ac:spMkLst>
        </pc:spChg>
        <pc:spChg chg="add del mod">
          <ac:chgData name="Guest User" userId="S::urn:spo:anon#16fd63fe8307f6013eedd440a8b6eff24fca752f22be58a56e70e05b0cb33cfa::" providerId="AD" clId="Web-{0EC1ABEE-6D36-608B-CAC1-958270C6C548}" dt="2022-09-26T16:07:34.790" v="318"/>
          <ac:spMkLst>
            <pc:docMk/>
            <pc:sldMk cId="1910211230" sldId="336"/>
            <ac:spMk id="4" creationId="{EBF6C72A-04B1-509A-10D6-B67682F8A3B7}"/>
          </ac:spMkLst>
        </pc:spChg>
        <pc:spChg chg="add">
          <ac:chgData name="Guest User" userId="S::urn:spo:anon#16fd63fe8307f6013eedd440a8b6eff24fca752f22be58a56e70e05b0cb33cfa::" providerId="AD" clId="Web-{0EC1ABEE-6D36-608B-CAC1-958270C6C548}" dt="2022-09-26T16:08:11.042" v="319"/>
          <ac:spMkLst>
            <pc:docMk/>
            <pc:sldMk cId="1910211230" sldId="336"/>
            <ac:spMk id="5" creationId="{F5EC14C5-5925-8186-80A6-D6733C55888F}"/>
          </ac:spMkLst>
        </pc:spChg>
        <pc:spChg chg="del">
          <ac:chgData name="Guest User" userId="S::urn:spo:anon#16fd63fe8307f6013eedd440a8b6eff24fca752f22be58a56e70e05b0cb33cfa::" providerId="AD" clId="Web-{0EC1ABEE-6D36-608B-CAC1-958270C6C548}" dt="2022-09-26T16:06:39.303" v="313"/>
          <ac:spMkLst>
            <pc:docMk/>
            <pc:sldMk cId="1910211230" sldId="336"/>
            <ac:spMk id="316" creationId="{00000000-0000-0000-0000-000000000000}"/>
          </ac:spMkLst>
        </pc:spChg>
      </pc:sldChg>
    </pc:docChg>
  </pc:docChgLst>
  <pc:docChgLst>
    <pc:chgData name="Dalton, Grat" userId="S::gdalton_mea.org#ext#@neahq.onmicrosoft.com::fcc231d0-bc93-4490-9655-12b279f7fbc5" providerId="AD" clId="Web-{C7C76B78-C1AA-2201-F400-74122A0B50A1}"/>
    <pc:docChg chg="modSld">
      <pc:chgData name="Dalton, Grat" userId="S::gdalton_mea.org#ext#@neahq.onmicrosoft.com::fcc231d0-bc93-4490-9655-12b279f7fbc5" providerId="AD" clId="Web-{C7C76B78-C1AA-2201-F400-74122A0B50A1}" dt="2022-09-26T13:55:38.020" v="15"/>
      <pc:docMkLst>
        <pc:docMk/>
      </pc:docMkLst>
      <pc:sldChg chg="modSp">
        <pc:chgData name="Dalton, Grat" userId="S::gdalton_mea.org#ext#@neahq.onmicrosoft.com::fcc231d0-bc93-4490-9655-12b279f7fbc5" providerId="AD" clId="Web-{C7C76B78-C1AA-2201-F400-74122A0B50A1}" dt="2022-09-26T13:45:37.093" v="0" actId="14100"/>
        <pc:sldMkLst>
          <pc:docMk/>
          <pc:sldMk cId="0" sldId="257"/>
        </pc:sldMkLst>
        <pc:spChg chg="mod">
          <ac:chgData name="Dalton, Grat" userId="S::gdalton_mea.org#ext#@neahq.onmicrosoft.com::fcc231d0-bc93-4490-9655-12b279f7fbc5" providerId="AD" clId="Web-{C7C76B78-C1AA-2201-F400-74122A0B50A1}" dt="2022-09-26T13:45:37.093" v="0" actId="14100"/>
          <ac:spMkLst>
            <pc:docMk/>
            <pc:sldMk cId="0" sldId="257"/>
            <ac:spMk id="99" creationId="{00000000-0000-0000-0000-000000000000}"/>
          </ac:spMkLst>
        </pc:spChg>
      </pc:sldChg>
      <pc:sldChg chg="addSp delSp modSp">
        <pc:chgData name="Dalton, Grat" userId="S::gdalton_mea.org#ext#@neahq.onmicrosoft.com::fcc231d0-bc93-4490-9655-12b279f7fbc5" providerId="AD" clId="Web-{C7C76B78-C1AA-2201-F400-74122A0B50A1}" dt="2022-09-26T13:55:38.020" v="15"/>
        <pc:sldMkLst>
          <pc:docMk/>
          <pc:sldMk cId="0" sldId="269"/>
        </pc:sldMkLst>
        <pc:picChg chg="del">
          <ac:chgData name="Dalton, Grat" userId="S::gdalton_mea.org#ext#@neahq.onmicrosoft.com::fcc231d0-bc93-4490-9655-12b279f7fbc5" providerId="AD" clId="Web-{C7C76B78-C1AA-2201-F400-74122A0B50A1}" dt="2022-09-26T13:54:46.925" v="11"/>
          <ac:picMkLst>
            <pc:docMk/>
            <pc:sldMk cId="0" sldId="269"/>
            <ac:picMk id="2" creationId="{80E8BFCF-CEB9-62B9-B213-189B2019ABCD}"/>
          </ac:picMkLst>
        </pc:picChg>
        <pc:picChg chg="del">
          <ac:chgData name="Dalton, Grat" userId="S::gdalton_mea.org#ext#@neahq.onmicrosoft.com::fcc231d0-bc93-4490-9655-12b279f7fbc5" providerId="AD" clId="Web-{C7C76B78-C1AA-2201-F400-74122A0B50A1}" dt="2022-09-26T13:54:50.159" v="12"/>
          <ac:picMkLst>
            <pc:docMk/>
            <pc:sldMk cId="0" sldId="269"/>
            <ac:picMk id="3" creationId="{641DC1BE-BD4F-912C-0E87-A0F4A64BEF1D}"/>
          </ac:picMkLst>
        </pc:picChg>
        <pc:picChg chg="add del mod">
          <ac:chgData name="Dalton, Grat" userId="S::gdalton_mea.org#ext#@neahq.onmicrosoft.com::fcc231d0-bc93-4490-9655-12b279f7fbc5" providerId="AD" clId="Web-{C7C76B78-C1AA-2201-F400-74122A0B50A1}" dt="2022-09-26T13:55:38.020" v="15"/>
          <ac:picMkLst>
            <pc:docMk/>
            <pc:sldMk cId="0" sldId="269"/>
            <ac:picMk id="4" creationId="{31F844F1-2E58-EB3B-CA42-F5A12275E7B6}"/>
          </ac:picMkLst>
        </pc:picChg>
      </pc:sldChg>
      <pc:sldChg chg="addSp delSp modSp">
        <pc:chgData name="Dalton, Grat" userId="S::gdalton_mea.org#ext#@neahq.onmicrosoft.com::fcc231d0-bc93-4490-9655-12b279f7fbc5" providerId="AD" clId="Web-{C7C76B78-C1AA-2201-F400-74122A0B50A1}" dt="2022-09-26T13:54:38.065" v="10" actId="1076"/>
        <pc:sldMkLst>
          <pc:docMk/>
          <pc:sldMk cId="3271449797" sldId="298"/>
        </pc:sldMkLst>
        <pc:spChg chg="add mod">
          <ac:chgData name="Dalton, Grat" userId="S::gdalton_mea.org#ext#@neahq.onmicrosoft.com::fcc231d0-bc93-4490-9655-12b279f7fbc5" providerId="AD" clId="Web-{C7C76B78-C1AA-2201-F400-74122A0B50A1}" dt="2022-09-26T13:54:38.065" v="10" actId="1076"/>
          <ac:spMkLst>
            <pc:docMk/>
            <pc:sldMk cId="3271449797" sldId="298"/>
            <ac:spMk id="3" creationId="{43956AFB-5FFB-59EF-13D0-9D43479F7BFA}"/>
          </ac:spMkLst>
        </pc:spChg>
        <pc:spChg chg="mod">
          <ac:chgData name="Dalton, Grat" userId="S::gdalton_mea.org#ext#@neahq.onmicrosoft.com::fcc231d0-bc93-4490-9655-12b279f7fbc5" providerId="AD" clId="Web-{C7C76B78-C1AA-2201-F400-74122A0B50A1}" dt="2022-09-26T13:54:34.049" v="9" actId="1076"/>
          <ac:spMkLst>
            <pc:docMk/>
            <pc:sldMk cId="3271449797" sldId="298"/>
            <ac:spMk id="65" creationId="{00000000-0000-0000-0000-000000000000}"/>
          </ac:spMkLst>
        </pc:spChg>
        <pc:grpChg chg="del">
          <ac:chgData name="Dalton, Grat" userId="S::gdalton_mea.org#ext#@neahq.onmicrosoft.com::fcc231d0-bc93-4490-9655-12b279f7fbc5" providerId="AD" clId="Web-{C7C76B78-C1AA-2201-F400-74122A0B50A1}" dt="2022-09-26T13:52:32.123" v="2"/>
          <ac:grpSpMkLst>
            <pc:docMk/>
            <pc:sldMk cId="3271449797" sldId="298"/>
            <ac:grpSpMk id="58" creationId="{00000000-0000-0000-0000-000000000000}"/>
          </ac:grpSpMkLst>
        </pc:grpChg>
        <pc:picChg chg="add del mod">
          <ac:chgData name="Dalton, Grat" userId="S::gdalton_mea.org#ext#@neahq.onmicrosoft.com::fcc231d0-bc93-4490-9655-12b279f7fbc5" providerId="AD" clId="Web-{C7C76B78-C1AA-2201-F400-74122A0B50A1}" dt="2022-09-26T13:52:42.014" v="5"/>
          <ac:picMkLst>
            <pc:docMk/>
            <pc:sldMk cId="3271449797" sldId="298"/>
            <ac:picMk id="2" creationId="{0D1DB0F3-4A55-9AEF-8FDE-7017B342AA98}"/>
          </ac:picMkLst>
        </pc:picChg>
      </pc:sldChg>
    </pc:docChg>
  </pc:docChgLst>
  <pc:docChgLst>
    <pc:chgData name="Holmes, Ellen [NEA]" userId="S::eholmes@nea.org::8df78491-616d-4641-a13e-176bb27a1b7f" providerId="AD" clId="Web-{56DA7B79-3391-899E-A4F8-D9250F4D183A}"/>
    <pc:docChg chg="addSld delSld modSld sldOrd">
      <pc:chgData name="Holmes, Ellen [NEA]" userId="S::eholmes@nea.org::8df78491-616d-4641-a13e-176bb27a1b7f" providerId="AD" clId="Web-{56DA7B79-3391-899E-A4F8-D9250F4D183A}" dt="2023-04-21T22:39:18.975" v="101"/>
      <pc:docMkLst>
        <pc:docMk/>
      </pc:docMkLst>
      <pc:sldChg chg="modSp">
        <pc:chgData name="Holmes, Ellen [NEA]" userId="S::eholmes@nea.org::8df78491-616d-4641-a13e-176bb27a1b7f" providerId="AD" clId="Web-{56DA7B79-3391-899E-A4F8-D9250F4D183A}" dt="2023-04-21T22:33:10.547" v="76" actId="20577"/>
        <pc:sldMkLst>
          <pc:docMk/>
          <pc:sldMk cId="0" sldId="262"/>
        </pc:sldMkLst>
        <pc:spChg chg="mod">
          <ac:chgData name="Holmes, Ellen [NEA]" userId="S::eholmes@nea.org::8df78491-616d-4641-a13e-176bb27a1b7f" providerId="AD" clId="Web-{56DA7B79-3391-899E-A4F8-D9250F4D183A}" dt="2023-04-21T22:33:10.547" v="76" actId="20577"/>
          <ac:spMkLst>
            <pc:docMk/>
            <pc:sldMk cId="0" sldId="262"/>
            <ac:spMk id="135" creationId="{00000000-0000-0000-0000-000000000000}"/>
          </ac:spMkLst>
        </pc:spChg>
      </pc:sldChg>
      <pc:sldChg chg="modSp">
        <pc:chgData name="Holmes, Ellen [NEA]" userId="S::eholmes@nea.org::8df78491-616d-4641-a13e-176bb27a1b7f" providerId="AD" clId="Web-{56DA7B79-3391-899E-A4F8-D9250F4D183A}" dt="2023-04-21T22:33:18.031" v="78" actId="20577"/>
        <pc:sldMkLst>
          <pc:docMk/>
          <pc:sldMk cId="3271449797" sldId="298"/>
        </pc:sldMkLst>
        <pc:spChg chg="mod">
          <ac:chgData name="Holmes, Ellen [NEA]" userId="S::eholmes@nea.org::8df78491-616d-4641-a13e-176bb27a1b7f" providerId="AD" clId="Web-{56DA7B79-3391-899E-A4F8-D9250F4D183A}" dt="2023-04-21T22:33:18.031" v="78" actId="20577"/>
          <ac:spMkLst>
            <pc:docMk/>
            <pc:sldMk cId="3271449797" sldId="298"/>
            <ac:spMk id="65" creationId="{00000000-0000-0000-0000-000000000000}"/>
          </ac:spMkLst>
        </pc:spChg>
      </pc:sldChg>
      <pc:sldChg chg="modSp">
        <pc:chgData name="Holmes, Ellen [NEA]" userId="S::eholmes@nea.org::8df78491-616d-4641-a13e-176bb27a1b7f" providerId="AD" clId="Web-{56DA7B79-3391-899E-A4F8-D9250F4D183A}" dt="2023-04-21T22:33:42.672" v="84" actId="20577"/>
        <pc:sldMkLst>
          <pc:docMk/>
          <pc:sldMk cId="3839951884" sldId="299"/>
        </pc:sldMkLst>
        <pc:spChg chg="mod">
          <ac:chgData name="Holmes, Ellen [NEA]" userId="S::eholmes@nea.org::8df78491-616d-4641-a13e-176bb27a1b7f" providerId="AD" clId="Web-{56DA7B79-3391-899E-A4F8-D9250F4D183A}" dt="2023-04-21T22:33:42.672" v="84" actId="20577"/>
          <ac:spMkLst>
            <pc:docMk/>
            <pc:sldMk cId="3839951884" sldId="299"/>
            <ac:spMk id="65" creationId="{00000000-0000-0000-0000-000000000000}"/>
          </ac:spMkLst>
        </pc:spChg>
      </pc:sldChg>
      <pc:sldChg chg="modSp">
        <pc:chgData name="Holmes, Ellen [NEA]" userId="S::eholmes@nea.org::8df78491-616d-4641-a13e-176bb27a1b7f" providerId="AD" clId="Web-{56DA7B79-3391-899E-A4F8-D9250F4D183A}" dt="2023-04-21T22:33:31.641" v="80" actId="20577"/>
        <pc:sldMkLst>
          <pc:docMk/>
          <pc:sldMk cId="432232986" sldId="300"/>
        </pc:sldMkLst>
        <pc:spChg chg="mod">
          <ac:chgData name="Holmes, Ellen [NEA]" userId="S::eholmes@nea.org::8df78491-616d-4641-a13e-176bb27a1b7f" providerId="AD" clId="Web-{56DA7B79-3391-899E-A4F8-D9250F4D183A}" dt="2023-04-21T22:33:31.641" v="80" actId="20577"/>
          <ac:spMkLst>
            <pc:docMk/>
            <pc:sldMk cId="432232986" sldId="300"/>
            <ac:spMk id="65" creationId="{00000000-0000-0000-0000-000000000000}"/>
          </ac:spMkLst>
        </pc:spChg>
      </pc:sldChg>
      <pc:sldChg chg="modSp">
        <pc:chgData name="Holmes, Ellen [NEA]" userId="S::eholmes@nea.org::8df78491-616d-4641-a13e-176bb27a1b7f" providerId="AD" clId="Web-{56DA7B79-3391-899E-A4F8-D9250F4D183A}" dt="2023-04-21T22:34:50.173" v="91" actId="20577"/>
        <pc:sldMkLst>
          <pc:docMk/>
          <pc:sldMk cId="2868337535" sldId="305"/>
        </pc:sldMkLst>
        <pc:spChg chg="mod">
          <ac:chgData name="Holmes, Ellen [NEA]" userId="S::eholmes@nea.org::8df78491-616d-4641-a13e-176bb27a1b7f" providerId="AD" clId="Web-{56DA7B79-3391-899E-A4F8-D9250F4D183A}" dt="2023-04-21T22:34:50.173" v="91" actId="20577"/>
          <ac:spMkLst>
            <pc:docMk/>
            <pc:sldMk cId="2868337535" sldId="305"/>
            <ac:spMk id="65" creationId="{00000000-0000-0000-0000-000000000000}"/>
          </ac:spMkLst>
        </pc:spChg>
      </pc:sldChg>
      <pc:sldChg chg="modSp">
        <pc:chgData name="Holmes, Ellen [NEA]" userId="S::eholmes@nea.org::8df78491-616d-4641-a13e-176bb27a1b7f" providerId="AD" clId="Web-{56DA7B79-3391-899E-A4F8-D9250F4D183A}" dt="2023-04-21T22:39:15.429" v="100" actId="20577"/>
        <pc:sldMkLst>
          <pc:docMk/>
          <pc:sldMk cId="959977037" sldId="313"/>
        </pc:sldMkLst>
        <pc:spChg chg="mod">
          <ac:chgData name="Holmes, Ellen [NEA]" userId="S::eholmes@nea.org::8df78491-616d-4641-a13e-176bb27a1b7f" providerId="AD" clId="Web-{56DA7B79-3391-899E-A4F8-D9250F4D183A}" dt="2023-04-21T22:39:15.429" v="100" actId="20577"/>
          <ac:spMkLst>
            <pc:docMk/>
            <pc:sldMk cId="959977037" sldId="313"/>
            <ac:spMk id="65" creationId="{00000000-0000-0000-0000-000000000000}"/>
          </ac:spMkLst>
        </pc:spChg>
      </pc:sldChg>
      <pc:sldChg chg="add del">
        <pc:chgData name="Holmes, Ellen [NEA]" userId="S::eholmes@nea.org::8df78491-616d-4641-a13e-176bb27a1b7f" providerId="AD" clId="Web-{56DA7B79-3391-899E-A4F8-D9250F4D183A}" dt="2023-04-21T22:34:05.532" v="87"/>
        <pc:sldMkLst>
          <pc:docMk/>
          <pc:sldMk cId="4133068195" sldId="356"/>
        </pc:sldMkLst>
      </pc:sldChg>
      <pc:sldChg chg="add del">
        <pc:chgData name="Holmes, Ellen [NEA]" userId="S::eholmes@nea.org::8df78491-616d-4641-a13e-176bb27a1b7f" providerId="AD" clId="Web-{56DA7B79-3391-899E-A4F8-D9250F4D183A}" dt="2023-04-21T22:34:01.876" v="86"/>
        <pc:sldMkLst>
          <pc:docMk/>
          <pc:sldMk cId="4191669340" sldId="357"/>
        </pc:sldMkLst>
      </pc:sldChg>
      <pc:sldChg chg="del">
        <pc:chgData name="Holmes, Ellen [NEA]" userId="S::eholmes@nea.org::8df78491-616d-4641-a13e-176bb27a1b7f" providerId="AD" clId="Web-{56DA7B79-3391-899E-A4F8-D9250F4D183A}" dt="2023-04-21T22:36:02.550" v="93"/>
        <pc:sldMkLst>
          <pc:docMk/>
          <pc:sldMk cId="2577003598" sldId="360"/>
        </pc:sldMkLst>
      </pc:sldChg>
      <pc:sldChg chg="del">
        <pc:chgData name="Holmes, Ellen [NEA]" userId="S::eholmes@nea.org::8df78491-616d-4641-a13e-176bb27a1b7f" providerId="AD" clId="Web-{56DA7B79-3391-899E-A4F8-D9250F4D183A}" dt="2023-04-21T22:37:23.333" v="94"/>
        <pc:sldMkLst>
          <pc:docMk/>
          <pc:sldMk cId="1217350070" sldId="380"/>
        </pc:sldMkLst>
      </pc:sldChg>
      <pc:sldChg chg="modSp">
        <pc:chgData name="Holmes, Ellen [NEA]" userId="S::eholmes@nea.org::8df78491-616d-4641-a13e-176bb27a1b7f" providerId="AD" clId="Web-{56DA7B79-3391-899E-A4F8-D9250F4D183A}" dt="2023-04-21T22:38:57.428" v="96" actId="20577"/>
        <pc:sldMkLst>
          <pc:docMk/>
          <pc:sldMk cId="3024025484" sldId="381"/>
        </pc:sldMkLst>
        <pc:spChg chg="mod">
          <ac:chgData name="Holmes, Ellen [NEA]" userId="S::eholmes@nea.org::8df78491-616d-4641-a13e-176bb27a1b7f" providerId="AD" clId="Web-{56DA7B79-3391-899E-A4F8-D9250F4D183A}" dt="2023-04-21T22:38:57.428" v="96" actId="20577"/>
          <ac:spMkLst>
            <pc:docMk/>
            <pc:sldMk cId="3024025484" sldId="381"/>
            <ac:spMk id="3" creationId="{00000000-0000-0000-0000-000000000000}"/>
          </ac:spMkLst>
        </pc:spChg>
      </pc:sldChg>
      <pc:sldChg chg="ord">
        <pc:chgData name="Holmes, Ellen [NEA]" userId="S::eholmes@nea.org::8df78491-616d-4641-a13e-176bb27a1b7f" providerId="AD" clId="Web-{56DA7B79-3391-899E-A4F8-D9250F4D183A}" dt="2023-04-21T22:39:00.772" v="97"/>
        <pc:sldMkLst>
          <pc:docMk/>
          <pc:sldMk cId="3638234059" sldId="382"/>
        </pc:sldMkLst>
      </pc:sldChg>
      <pc:sldChg chg="ord">
        <pc:chgData name="Holmes, Ellen [NEA]" userId="S::eholmes@nea.org::8df78491-616d-4641-a13e-176bb27a1b7f" providerId="AD" clId="Web-{56DA7B79-3391-899E-A4F8-D9250F4D183A}" dt="2023-04-21T22:39:18.975" v="101"/>
        <pc:sldMkLst>
          <pc:docMk/>
          <pc:sldMk cId="882936566" sldId="383"/>
        </pc:sldMkLst>
      </pc:sldChg>
    </pc:docChg>
  </pc:docChgLst>
  <pc:docChgLst>
    <pc:chgData name="Guest User" userId="S::urn:spo:anon#81ffc8f1b61c1cd72a9f60d20c20297788de4b3d59dbfb173ed3f2b908d6254c::" providerId="AD" clId="Web-{2D2E9F65-CC04-EEFC-04E7-59CF42E883A2}"/>
    <pc:docChg chg="modSld">
      <pc:chgData name="Guest User" userId="S::urn:spo:anon#81ffc8f1b61c1cd72a9f60d20c20297788de4b3d59dbfb173ed3f2b908d6254c::" providerId="AD" clId="Web-{2D2E9F65-CC04-EEFC-04E7-59CF42E883A2}" dt="2022-09-26T14:03:23.187" v="1" actId="1076"/>
      <pc:docMkLst>
        <pc:docMk/>
      </pc:docMkLst>
      <pc:sldChg chg="addSp modSp">
        <pc:chgData name="Guest User" userId="S::urn:spo:anon#81ffc8f1b61c1cd72a9f60d20c20297788de4b3d59dbfb173ed3f2b908d6254c::" providerId="AD" clId="Web-{2D2E9F65-CC04-EEFC-04E7-59CF42E883A2}" dt="2022-09-26T14:03:23.187" v="1" actId="1076"/>
        <pc:sldMkLst>
          <pc:docMk/>
          <pc:sldMk cId="0" sldId="258"/>
        </pc:sldMkLst>
        <pc:picChg chg="add mod">
          <ac:chgData name="Guest User" userId="S::urn:spo:anon#81ffc8f1b61c1cd72a9f60d20c20297788de4b3d59dbfb173ed3f2b908d6254c::" providerId="AD" clId="Web-{2D2E9F65-CC04-EEFC-04E7-59CF42E883A2}" dt="2022-09-26T14:03:23.187" v="1" actId="1076"/>
          <ac:picMkLst>
            <pc:docMk/>
            <pc:sldMk cId="0" sldId="258"/>
            <ac:picMk id="2" creationId="{03D00124-0EB5-9CE7-A663-BCFF0774E09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6a8d004b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6a8d004bd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g146a8d004bd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723080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923738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extLst>
      <p:ext uri="{BB962C8B-B14F-4D97-AF65-F5344CB8AC3E}">
        <p14:creationId xmlns:p14="http://schemas.microsoft.com/office/powerpoint/2010/main" val="2548487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426051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extLst>
      <p:ext uri="{BB962C8B-B14F-4D97-AF65-F5344CB8AC3E}">
        <p14:creationId xmlns:p14="http://schemas.microsoft.com/office/powerpoint/2010/main" val="2973055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extLst>
      <p:ext uri="{BB962C8B-B14F-4D97-AF65-F5344CB8AC3E}">
        <p14:creationId xmlns:p14="http://schemas.microsoft.com/office/powerpoint/2010/main" val="871504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39945011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extLst>
      <p:ext uri="{BB962C8B-B14F-4D97-AF65-F5344CB8AC3E}">
        <p14:creationId xmlns:p14="http://schemas.microsoft.com/office/powerpoint/2010/main" val="3023434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extLst>
      <p:ext uri="{BB962C8B-B14F-4D97-AF65-F5344CB8AC3E}">
        <p14:creationId xmlns:p14="http://schemas.microsoft.com/office/powerpoint/2010/main" val="38437504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28</a:t>
            </a:fld>
            <a:endParaRPr/>
          </a:p>
        </p:txBody>
      </p:sp>
    </p:spTree>
    <p:extLst>
      <p:ext uri="{BB962C8B-B14F-4D97-AF65-F5344CB8AC3E}">
        <p14:creationId xmlns:p14="http://schemas.microsoft.com/office/powerpoint/2010/main" val="285476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extLst>
      <p:ext uri="{BB962C8B-B14F-4D97-AF65-F5344CB8AC3E}">
        <p14:creationId xmlns:p14="http://schemas.microsoft.com/office/powerpoint/2010/main" val="672094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17193448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33</a:t>
            </a:fld>
            <a:endParaRPr/>
          </a:p>
        </p:txBody>
      </p:sp>
    </p:spTree>
    <p:extLst>
      <p:ext uri="{BB962C8B-B14F-4D97-AF65-F5344CB8AC3E}">
        <p14:creationId xmlns:p14="http://schemas.microsoft.com/office/powerpoint/2010/main" val="10206619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extLst>
      <p:ext uri="{BB962C8B-B14F-4D97-AF65-F5344CB8AC3E}">
        <p14:creationId xmlns:p14="http://schemas.microsoft.com/office/powerpoint/2010/main" val="19420103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extLst>
      <p:ext uri="{BB962C8B-B14F-4D97-AF65-F5344CB8AC3E}">
        <p14:creationId xmlns:p14="http://schemas.microsoft.com/office/powerpoint/2010/main" val="42257354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extLst>
      <p:ext uri="{BB962C8B-B14F-4D97-AF65-F5344CB8AC3E}">
        <p14:creationId xmlns:p14="http://schemas.microsoft.com/office/powerpoint/2010/main" val="263509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686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91225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extLst>
      <p:ext uri="{BB962C8B-B14F-4D97-AF65-F5344CB8AC3E}">
        <p14:creationId xmlns:p14="http://schemas.microsoft.com/office/powerpoint/2010/main" val="4881942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196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42</a:t>
            </a:fld>
            <a:endParaRPr/>
          </a:p>
        </p:txBody>
      </p:sp>
    </p:spTree>
    <p:extLst>
      <p:ext uri="{BB962C8B-B14F-4D97-AF65-F5344CB8AC3E}">
        <p14:creationId xmlns:p14="http://schemas.microsoft.com/office/powerpoint/2010/main" val="14017887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buClrTx/>
              <a:defRPr/>
            </a:pPr>
            <a:fld id="{54CA239C-7FE4-431A-B410-1A24B2CF232F}" type="datetimeFigureOut">
              <a:rPr lang="en-US" sz="675" kern="1200" smtClean="0">
                <a:solidFill>
                  <a:srgbClr val="FFFFFF"/>
                </a:solidFill>
                <a:latin typeface="Calibri" panose="020F0502020204030204"/>
                <a:ea typeface="+mn-ea"/>
                <a:cs typeface="+mn-cs"/>
              </a:rPr>
              <a:pPr defTabSz="342900">
                <a:buClrTx/>
                <a:defRPr/>
              </a:pPr>
              <a:t>4/21/2023</a:t>
            </a:fld>
            <a:endParaRPr lang="en-US" sz="675" kern="1200">
              <a:solidFill>
                <a:srgbClr val="FFFFFF"/>
              </a:solidFill>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lgn="ctr" defTabSz="342900">
              <a:buClrTx/>
              <a:defRPr/>
            </a:pPr>
            <a:endParaRPr lang="en-US" sz="675" kern="1200" cap="all">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defTabSz="342900">
              <a:buClrTx/>
              <a:buSzTx/>
              <a:defRPr/>
            </a:pPr>
            <a:fld id="{666D95C9-CAC2-4332-B7B3-31CF6CA65E5D}" type="slidenum">
              <a:rPr lang="en-US" sz="788" kern="1200" smtClean="0">
                <a:solidFill>
                  <a:srgbClr val="FFFFFF"/>
                </a:solidFill>
                <a:ea typeface="+mn-ea"/>
                <a:cs typeface="+mn-cs"/>
              </a:rPr>
              <a:pPr defTabSz="342900">
                <a:buClrTx/>
                <a:buSzTx/>
                <a:defRPr/>
              </a:pPr>
              <a:t>‹#›</a:t>
            </a:fld>
            <a:endParaRPr lang="en-US" sz="788" kern="1200">
              <a:solidFill>
                <a:srgbClr val="FFFFFF"/>
              </a:solidFill>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8688629" y="6433184"/>
            <a:ext cx="254204" cy="418326"/>
          </a:xfrm>
          <a:prstGeom prst="rect">
            <a:avLst/>
          </a:prstGeom>
        </p:spPr>
      </p:pic>
    </p:spTree>
    <p:extLst>
      <p:ext uri="{BB962C8B-B14F-4D97-AF65-F5344CB8AC3E}">
        <p14:creationId xmlns:p14="http://schemas.microsoft.com/office/powerpoint/2010/main" val="152982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99199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4108734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48816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70" r:id="rId3"/>
    <p:sldLayoutId id="214748367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29.xml"/><Relationship Id="rId1" Type="http://schemas.openxmlformats.org/officeDocument/2006/relationships/slideLayout" Target="../slideLayouts/slideLayout19.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19.xml"/><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Southern Paiute, Las Vegas Paiute, and the Naevi.  We honor these People,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7211028"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Who are we?</a:t>
            </a:r>
            <a:endParaRPr/>
          </a:p>
        </p:txBody>
      </p:sp>
      <p:sp>
        <p:nvSpPr>
          <p:cNvPr id="168" name="Google Shape;168;g13ce6eadda9_2_91"/>
          <p:cNvSpPr txBox="1">
            <a:spLocks noGrp="1"/>
          </p:cNvSpPr>
          <p:nvPr>
            <p:ph type="body" idx="1"/>
          </p:nvPr>
        </p:nvSpPr>
        <p:spPr>
          <a:xfrm>
            <a:off x="126460" y="1820401"/>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3700">
                <a:solidFill>
                  <a:srgbClr val="1CADE4"/>
                </a:solidFill>
              </a:rPr>
              <a:t>Anthony</a:t>
            </a:r>
          </a:p>
          <a:p>
            <a:pPr indent="-400050">
              <a:lnSpc>
                <a:spcPct val="90000"/>
              </a:lnSpc>
              <a:spcBef>
                <a:spcPts val="1200"/>
              </a:spcBef>
              <a:buSzPts val="2700"/>
            </a:pPr>
            <a:r>
              <a:rPr lang="en-US" sz="3700">
                <a:solidFill>
                  <a:srgbClr val="1CADE4"/>
                </a:solidFill>
              </a:rPr>
              <a:t>Barb</a:t>
            </a:r>
          </a:p>
          <a:p>
            <a:pPr indent="-400050">
              <a:lnSpc>
                <a:spcPct val="90000"/>
              </a:lnSpc>
              <a:spcBef>
                <a:spcPts val="1200"/>
              </a:spcBef>
              <a:buSzPts val="2700"/>
            </a:pPr>
            <a:r>
              <a:rPr lang="en-US" sz="3700" err="1">
                <a:solidFill>
                  <a:srgbClr val="1CADE4"/>
                </a:solidFill>
              </a:rPr>
              <a:t>Jeny</a:t>
            </a:r>
            <a:endParaRPr lang="en-US" sz="3700">
              <a:solidFill>
                <a:srgbClr val="1CADE4"/>
              </a:solidFill>
            </a:endParaRPr>
          </a:p>
          <a:p>
            <a:pPr indent="-400050">
              <a:lnSpc>
                <a:spcPct val="90000"/>
              </a:lnSpc>
              <a:spcBef>
                <a:spcPts val="1200"/>
              </a:spcBef>
              <a:buSzPts val="2700"/>
            </a:pPr>
            <a:r>
              <a:rPr lang="en-US" sz="3700" err="1">
                <a:solidFill>
                  <a:srgbClr val="1CADE4"/>
                </a:solidFill>
              </a:rPr>
              <a:t>Grat</a:t>
            </a:r>
            <a:endParaRPr lang="en-US" sz="3700">
              <a:solidFill>
                <a:srgbClr val="1CADE4"/>
              </a:solidFill>
            </a:endParaRPr>
          </a:p>
          <a:p>
            <a:pPr indent="-400050">
              <a:lnSpc>
                <a:spcPct val="90000"/>
              </a:lnSpc>
              <a:spcBef>
                <a:spcPts val="1200"/>
              </a:spcBef>
              <a:buSzPts val="2700"/>
            </a:pPr>
            <a:r>
              <a:rPr lang="en-US" sz="3700">
                <a:solidFill>
                  <a:srgbClr val="1CADE4"/>
                </a:solidFill>
              </a:rPr>
              <a:t>Ellen </a:t>
            </a:r>
            <a:endParaRPr sz="3700">
              <a:solidFill>
                <a:srgbClr val="1CADE4"/>
              </a:solidFill>
            </a:endParaRPr>
          </a:p>
          <a:p>
            <a:pPr marL="0" lvl="0" indent="0" algn="l" rtl="0">
              <a:spcBef>
                <a:spcPts val="640"/>
              </a:spcBef>
              <a:spcAft>
                <a:spcPts val="0"/>
              </a:spcAft>
              <a:buNone/>
            </a:pPr>
            <a:endParaRPr/>
          </a:p>
        </p:txBody>
      </p:sp>
      <p:pic>
        <p:nvPicPr>
          <p:cNvPr id="5" name="Google Shape;200;g135435d5bc1_0_38"/>
          <p:cNvPicPr preferRelativeResize="0"/>
          <p:nvPr/>
        </p:nvPicPr>
        <p:blipFill>
          <a:blip r:embed="rId3">
            <a:alphaModFix/>
          </a:blip>
          <a:stretch>
            <a:fillRect/>
          </a:stretch>
        </p:blipFill>
        <p:spPr>
          <a:xfrm>
            <a:off x="3112850" y="1374843"/>
            <a:ext cx="5832984" cy="43644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97109" y="896890"/>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4000" b="1">
                <a:solidFill>
                  <a:schemeClr val="tx1"/>
                </a:solidFill>
              </a:rPr>
              <a:t>90 Minute Dash</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Starting the conversation outside the umbrella</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Issues </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Framework for Determining Actions</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A Little Law Talk</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Lessons Learned and Actions to Apply</a:t>
            </a:r>
          </a:p>
          <a:p>
            <a:pPr marL="0" lvl="0" indent="0" algn="l" rtl="0">
              <a:lnSpc>
                <a:spcPct val="90000"/>
              </a:lnSpc>
              <a:spcBef>
                <a:spcPts val="1200"/>
              </a:spcBef>
              <a:spcAft>
                <a:spcPts val="0"/>
              </a:spcAft>
              <a:buClr>
                <a:schemeClr val="dk1"/>
              </a:buClr>
              <a:buSzPts val="1100"/>
              <a:buFont typeface="Arial"/>
              <a:buNone/>
            </a:pPr>
            <a:r>
              <a:rPr lang="en-US" sz="2200">
                <a:solidFill>
                  <a:schemeClr val="tx1"/>
                </a:solidFill>
              </a:rPr>
              <a:t> </a:t>
            </a:r>
            <a:endParaRPr sz="2100">
              <a:solidFill>
                <a:schemeClr val="tx1"/>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4670176" y="2198451"/>
            <a:ext cx="4357092" cy="371091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Pg 2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23688"/>
            <a:ext cx="8229600" cy="37749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500">
                <a:solidFill>
                  <a:schemeClr val="dk1"/>
                </a:solidFill>
                <a:highlight>
                  <a:srgbClr val="FFFFFF"/>
                </a:highlight>
              </a:rPr>
              <a:t>LGBTQ+ youth are more than four times as likely to attempt suicide than their peers</a:t>
            </a:r>
            <a:endParaRPr sz="2500">
              <a:solidFill>
                <a:schemeClr val="dk1"/>
              </a:solidFill>
              <a:highlight>
                <a:srgbClr val="FFFFFF"/>
              </a:highlight>
            </a:endParaRP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Pg 5</a:t>
            </a:r>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12450" y="4865300"/>
            <a:ext cx="7919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[1] Human Rights Campaign Foundation. (2017, July). Mental health and the LGBTQ community. https://suicidepreventionlifeline.org/wp-content/uploads/2017/07/LGBTQ_MentalHealth_OnePager.pdf</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7</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2" name="Flint - Queer teachers have always been he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3200" y="177800"/>
            <a:ext cx="3657600" cy="6502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US"/>
              <a:t>Barb</a:t>
            </a:r>
            <a:endParaRPr/>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grpSp>
        <p:nvGrpSpPr>
          <p:cNvPr id="11" name="Google Shape;58;p15">
            <a:extLst>
              <a:ext uri="{FF2B5EF4-FFF2-40B4-BE49-F238E27FC236}">
                <a16:creationId xmlns:a16="http://schemas.microsoft.com/office/drawing/2014/main" id="{1BD23A29-6D5B-AD97-7143-29537EC32320}"/>
              </a:ext>
            </a:extLst>
          </p:cNvPr>
          <p:cNvGrpSpPr/>
          <p:nvPr/>
        </p:nvGrpSpPr>
        <p:grpSpPr>
          <a:xfrm>
            <a:off x="-20321" y="802150"/>
            <a:ext cx="3343127" cy="5272200"/>
            <a:chOff x="-1" y="-55100"/>
            <a:chExt cx="3343127" cy="5272200"/>
          </a:xfrm>
        </p:grpSpPr>
        <p:sp>
          <p:nvSpPr>
            <p:cNvPr id="5" name="Google Shape;59;p15">
              <a:extLst>
                <a:ext uri="{FF2B5EF4-FFF2-40B4-BE49-F238E27FC236}">
                  <a16:creationId xmlns:a16="http://schemas.microsoft.com/office/drawing/2014/main" id="{E7D4FE52-4F5F-8AAC-AF2E-5249EEB37AEB}"/>
                </a:ext>
              </a:extLst>
            </p:cNvPr>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 name="Google Shape;60;p15">
              <a:extLst>
                <a:ext uri="{FF2B5EF4-FFF2-40B4-BE49-F238E27FC236}">
                  <a16:creationId xmlns:a16="http://schemas.microsoft.com/office/drawing/2014/main" id="{379DB44B-DF5C-B640-DD72-7942B88548B6}"/>
                </a:ext>
              </a:extLst>
            </p:cNvPr>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7" name="Google Shape;61;p15">
              <a:extLst>
                <a:ext uri="{FF2B5EF4-FFF2-40B4-BE49-F238E27FC236}">
                  <a16:creationId xmlns:a16="http://schemas.microsoft.com/office/drawing/2014/main" id="{FBBA8F72-3B98-FE28-0A1C-DBFE45E60DAC}"/>
                </a:ext>
              </a:extLst>
            </p:cNvPr>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8" name="Google Shape;62;p15">
              <a:extLst>
                <a:ext uri="{FF2B5EF4-FFF2-40B4-BE49-F238E27FC236}">
                  <a16:creationId xmlns:a16="http://schemas.microsoft.com/office/drawing/2014/main" id="{EDD330B4-72AA-E214-E140-80553DE4AC8E}"/>
                </a:ext>
              </a:extLst>
            </p:cNvPr>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9" name="Google Shape;63;p15">
              <a:extLst>
                <a:ext uri="{FF2B5EF4-FFF2-40B4-BE49-F238E27FC236}">
                  <a16:creationId xmlns:a16="http://schemas.microsoft.com/office/drawing/2014/main" id="{16C9BA30-F346-10C3-D98B-0B42C703CBF1}"/>
                </a:ext>
              </a:extLst>
            </p:cNvPr>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10" name="Google Shape;64;p15">
              <a:extLst>
                <a:ext uri="{FF2B5EF4-FFF2-40B4-BE49-F238E27FC236}">
                  <a16:creationId xmlns:a16="http://schemas.microsoft.com/office/drawing/2014/main" id="{C8761002-3874-5C5B-182C-591D08F50030}"/>
                </a:ext>
              </a:extLst>
            </p:cNvPr>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Tree>
    <p:extLst>
      <p:ext uri="{BB962C8B-B14F-4D97-AF65-F5344CB8AC3E}">
        <p14:creationId xmlns:p14="http://schemas.microsoft.com/office/powerpoint/2010/main" val="3271449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416 Rainbow Speech Bubble Stock Photos and Images - 123RF"/>
          <p:cNvPicPr>
            <a:picLocks noChangeAspect="1" noChangeArrowheads="1"/>
          </p:cNvPicPr>
          <p:nvPr/>
        </p:nvPicPr>
        <p:blipFill rotWithShape="1">
          <a:blip r:embed="rId2">
            <a:extLst>
              <a:ext uri="{28A0092B-C50C-407E-A947-70E740481C1C}">
                <a14:useLocalDpi xmlns:a14="http://schemas.microsoft.com/office/drawing/2010/main" val="0"/>
              </a:ext>
            </a:extLst>
          </a:blip>
          <a:srcRect l="9659" t="12046" r="8846" b="13558"/>
          <a:stretch/>
        </p:blipFill>
        <p:spPr bwMode="auto">
          <a:xfrm>
            <a:off x="77821" y="1018163"/>
            <a:ext cx="9150485" cy="48115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Building Beyond the Umbrella</a:t>
            </a:r>
          </a:p>
        </p:txBody>
      </p:sp>
      <p:sp>
        <p:nvSpPr>
          <p:cNvPr id="3" name="Text Placeholder 2"/>
          <p:cNvSpPr>
            <a:spLocks noGrp="1"/>
          </p:cNvSpPr>
          <p:nvPr>
            <p:ph type="body" idx="1"/>
          </p:nvPr>
        </p:nvSpPr>
        <p:spPr>
          <a:xfrm>
            <a:off x="914400" y="2133600"/>
            <a:ext cx="6666690" cy="3326860"/>
          </a:xfrm>
        </p:spPr>
        <p:txBody>
          <a:bodyPr/>
          <a:lstStyle/>
          <a:p>
            <a:pPr marL="25400" indent="0" algn="ctr">
              <a:buNone/>
            </a:pPr>
            <a:r>
              <a:rPr lang="en-US" sz="3600" b="1">
                <a:solidFill>
                  <a:schemeClr val="bg1"/>
                </a:solidFill>
              </a:rPr>
              <a:t>How do you begin the work with your colleagues of seeking justice with those who don’t share the experiences, identities, and issues that you do? </a:t>
            </a:r>
          </a:p>
        </p:txBody>
      </p:sp>
    </p:spTree>
    <p:extLst>
      <p:ext uri="{BB962C8B-B14F-4D97-AF65-F5344CB8AC3E}">
        <p14:creationId xmlns:p14="http://schemas.microsoft.com/office/powerpoint/2010/main" val="2607430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323" y="-156795"/>
            <a:ext cx="5526559" cy="1088068"/>
          </a:xfrm>
        </p:spPr>
        <p:txBody>
          <a:bodyPr>
            <a:normAutofit fontScale="90000"/>
          </a:bodyPr>
          <a:lstStyle/>
          <a:p>
            <a:r>
              <a:rPr lang="en-US" b="1"/>
              <a:t>Building Beyond the Umbrella</a:t>
            </a:r>
          </a:p>
        </p:txBody>
      </p:sp>
      <p:sp>
        <p:nvSpPr>
          <p:cNvPr id="31" name="Content Placeholder 2"/>
          <p:cNvSpPr txBox="1">
            <a:spLocks/>
          </p:cNvSpPr>
          <p:nvPr/>
        </p:nvSpPr>
        <p:spPr>
          <a:xfrm>
            <a:off x="188999" y="1735117"/>
            <a:ext cx="6406355" cy="3751283"/>
          </a:xfrm>
          <a:prstGeom prst="rect">
            <a:avLst/>
          </a:prstGeom>
          <a:no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4200" b="1"/>
              <a:t>Solidarity</a:t>
            </a:r>
          </a:p>
          <a:p>
            <a:pPr marL="25400" indent="0">
              <a:buNone/>
            </a:pPr>
            <a:r>
              <a:rPr lang="en-US" sz="4200"/>
              <a:t>sol / </a:t>
            </a:r>
            <a:r>
              <a:rPr lang="en-US" sz="4200" err="1"/>
              <a:t>i</a:t>
            </a:r>
            <a:r>
              <a:rPr lang="en-US" sz="4200"/>
              <a:t> / </a:t>
            </a:r>
            <a:r>
              <a:rPr lang="en-US" sz="4200" err="1"/>
              <a:t>dar</a:t>
            </a:r>
            <a:r>
              <a:rPr lang="en-US" sz="4200"/>
              <a:t> / </a:t>
            </a:r>
            <a:r>
              <a:rPr lang="en-US" sz="4200" err="1"/>
              <a:t>i</a:t>
            </a:r>
            <a:r>
              <a:rPr lang="en-US" sz="4200"/>
              <a:t> / ty  </a:t>
            </a:r>
          </a:p>
          <a:p>
            <a:pPr marL="25400" indent="0">
              <a:buNone/>
            </a:pPr>
            <a:r>
              <a:rPr lang="en-US" sz="4200"/>
              <a:t>Noun</a:t>
            </a:r>
          </a:p>
          <a:p>
            <a:pPr marL="482600" lvl="1" indent="0">
              <a:buNone/>
            </a:pPr>
            <a:r>
              <a:rPr lang="en-US" sz="4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a:off x="6811018" y="1859536"/>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ea typeface="Libre Franklin"/>
                <a:cs typeface="Libre Franklin"/>
                <a:sym typeface="Libre Franklin"/>
              </a:rPr>
              <a:t>The Gender Unicorn</a:t>
            </a:r>
            <a:endParaRPr>
              <a:solidFill>
                <a:schemeClr val="dk1"/>
              </a:solidFill>
            </a:endParaRPr>
          </a:p>
        </p:txBody>
      </p:sp>
      <p:sp>
        <p:nvSpPr>
          <p:cNvPr id="395" name="Google Shape;395;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12</a:t>
            </a:fld>
            <a:endParaRPr sz="1800" b="0" i="0" u="none" strike="noStrike" cap="none">
              <a:solidFill>
                <a:schemeClr val="dk1"/>
              </a:solidFill>
              <a:latin typeface="Calibri"/>
              <a:ea typeface="Calibri"/>
              <a:cs typeface="Calibri"/>
              <a:sym typeface="Calibri"/>
            </a:endParaRPr>
          </a:p>
        </p:txBody>
      </p:sp>
      <p:pic>
        <p:nvPicPr>
          <p:cNvPr id="396" name="Google Shape;396;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7" name="Google Shape;397;p64"/>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extLst>
      <p:ext uri="{BB962C8B-B14F-4D97-AF65-F5344CB8AC3E}">
        <p14:creationId xmlns:p14="http://schemas.microsoft.com/office/powerpoint/2010/main" val="3583728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8999" y="1972845"/>
            <a:ext cx="1905001" cy="2333265"/>
          </a:xfrm>
        </p:spPr>
        <p:txBody>
          <a:bodyPr>
            <a:normAutofit fontScale="90000"/>
          </a:bodyPr>
          <a:lstStyle/>
          <a:p>
            <a:pPr algn="l"/>
            <a:r>
              <a:rPr lang="en-US"/>
              <a:t>Using this page with others to build solidarity.</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88900" y="-50800"/>
            <a:ext cx="7229245" cy="6199399"/>
          </a:xfrm>
          <a:prstGeom prst="rect">
            <a:avLst/>
          </a:prstGeom>
        </p:spPr>
      </p:pic>
    </p:spTree>
    <p:extLst>
      <p:ext uri="{BB962C8B-B14F-4D97-AF65-F5344CB8AC3E}">
        <p14:creationId xmlns:p14="http://schemas.microsoft.com/office/powerpoint/2010/main" val="4236823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4508500" y="207546"/>
            <a:ext cx="4279900" cy="786970"/>
          </a:xfrm>
        </p:spPr>
        <p:txBody>
          <a:bodyPr>
            <a:normAutofit/>
          </a:bodyPr>
          <a:lstStyle/>
          <a:p>
            <a:r>
              <a:rPr lang="en-US"/>
              <a:t>Questions to Ask</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52400" y="908050"/>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417987" y="1259665"/>
            <a:ext cx="5058046"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What is clearer to you? </a:t>
            </a:r>
          </a:p>
          <a:p>
            <a:r>
              <a:rPr lang="en-US" sz="3600"/>
              <a:t>Do you feel you can find yourself here?</a:t>
            </a:r>
          </a:p>
          <a:p>
            <a:r>
              <a:rPr lang="en-US" sz="3600"/>
              <a:t>Do you feel there is any nuance that may be missing?</a:t>
            </a:r>
          </a:p>
          <a:p>
            <a:r>
              <a:rPr lang="en-US" sz="3600"/>
              <a:t>How do our current union practices support the nuances we found?</a:t>
            </a:r>
          </a:p>
          <a:p>
            <a:pPr algn="l"/>
            <a:endParaRPr lang="en-US"/>
          </a:p>
        </p:txBody>
      </p:sp>
    </p:spTree>
    <p:extLst>
      <p:ext uri="{BB962C8B-B14F-4D97-AF65-F5344CB8AC3E}">
        <p14:creationId xmlns:p14="http://schemas.microsoft.com/office/powerpoint/2010/main" val="1382051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2743692" y="971107"/>
            <a:ext cx="6400308"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Our society and our unions reinforce the gender and sex binary – this is a construct</a:t>
            </a:r>
          </a:p>
          <a:p>
            <a:pPr indent="-393700">
              <a:lnSpc>
                <a:spcPct val="114999"/>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People under the umbrella AND people not under the umbrella suffer from the binary construct. </a:t>
            </a:r>
          </a:p>
          <a:p>
            <a:pPr lvl="0" indent="-393700" algn="l" rtl="0">
              <a:lnSpc>
                <a:spcPct val="114999"/>
              </a:lnSpc>
              <a:spcBef>
                <a:spcPts val="0"/>
              </a:spcBef>
              <a:spcAft>
                <a:spcPts val="0"/>
              </a:spcAft>
              <a:buClr>
                <a:srgbClr val="000000"/>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Building shared understanding and shared values IS the best way to begin. </a:t>
            </a:r>
          </a:p>
          <a:p>
            <a:pPr marL="0" indent="0">
              <a:spcBef>
                <a:spcPts val="1200"/>
              </a:spcBef>
              <a:buNone/>
            </a:pPr>
            <a:endParaRPr lang="en-US">
              <a:solidFill>
                <a:schemeClr val="dk1"/>
              </a:solidFill>
              <a:latin typeface="Calibri" panose="020F0502020204030204" pitchFamily="34" charset="0"/>
              <a:ea typeface="Times New Roman"/>
              <a:cs typeface="Calibri" panose="020F0502020204030204" pitchFamily="34" charset="0"/>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933244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Grat </a:t>
            </a:r>
            <a:endParaRPr lang="en-US"/>
          </a:p>
        </p:txBody>
      </p:sp>
    </p:spTree>
    <p:extLst>
      <p:ext uri="{BB962C8B-B14F-4D97-AF65-F5344CB8AC3E}">
        <p14:creationId xmlns:p14="http://schemas.microsoft.com/office/powerpoint/2010/main" val="432232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972" y="2269949"/>
            <a:ext cx="7645078" cy="401983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972550" cy="3774999"/>
          </a:xfrm>
        </p:spPr>
        <p:txBody>
          <a:bodyPr/>
          <a:lstStyle/>
          <a:p>
            <a:pPr marL="25400" indent="0" algn="ctr">
              <a:buNone/>
            </a:pPr>
            <a:r>
              <a:rPr lang="en-US" sz="3600"/>
              <a:t>What are all the issues that LGBTQ+ people face in their work and union lives? </a:t>
            </a:r>
          </a:p>
        </p:txBody>
      </p:sp>
    </p:spTree>
    <p:extLst>
      <p:ext uri="{BB962C8B-B14F-4D97-AF65-F5344CB8AC3E}">
        <p14:creationId xmlns:p14="http://schemas.microsoft.com/office/powerpoint/2010/main" val="1807165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panose="020F0502020204030204" pitchFamily="34" charset="0"/>
                <a:cs typeface="Calibri" panose="020F0502020204030204" pitchFamily="34" charset="0"/>
              </a:rPr>
              <a:t>What are the issues?  </a:t>
            </a:r>
          </a:p>
        </p:txBody>
      </p:sp>
      <p:sp>
        <p:nvSpPr>
          <p:cNvPr id="3" name="Text Placeholder 2"/>
          <p:cNvSpPr>
            <a:spLocks noGrp="1"/>
          </p:cNvSpPr>
          <p:nvPr>
            <p:ph type="body" idx="1"/>
          </p:nvPr>
        </p:nvSpPr>
        <p:spPr>
          <a:xfrm>
            <a:off x="4672520" y="1067112"/>
            <a:ext cx="4367718" cy="5048343"/>
          </a:xfrm>
        </p:spPr>
        <p:txBody>
          <a:bodyPr/>
          <a:lstStyle/>
          <a:p>
            <a:pPr marL="25400" indent="0">
              <a:buNone/>
            </a:pPr>
            <a:r>
              <a:rPr lang="en-US" sz="2400"/>
              <a:t>At Your Tables –</a:t>
            </a:r>
          </a:p>
          <a:p>
            <a:pPr marL="25400" indent="0">
              <a:buNone/>
            </a:pPr>
            <a:r>
              <a:rPr lang="en-US" sz="2400"/>
              <a:t>Get a stack of post-it notes</a:t>
            </a:r>
          </a:p>
          <a:p>
            <a:pPr marL="25400" indent="0">
              <a:buNone/>
            </a:pPr>
            <a:r>
              <a:rPr lang="en-US" sz="2400"/>
              <a:t>1 FULL Minute, list one issue that LGBTQ+ members face in their work or union life</a:t>
            </a:r>
          </a:p>
          <a:p>
            <a:pPr marL="25400" indent="0">
              <a:buNone/>
            </a:pPr>
            <a:r>
              <a:rPr lang="en-US" sz="2400"/>
              <a:t>5 Minutes – as a table sort the issues into categories – name the categories, and write those names EACH ON THEIR OWN Post-it</a:t>
            </a:r>
          </a:p>
          <a:p>
            <a:pPr marL="25400" indent="0">
              <a:buNone/>
            </a:pPr>
            <a:r>
              <a:rPr lang="en-US" sz="2400"/>
              <a:t>Possible POWER BUILDING Bring these those to the wall and cluster those that are alike</a:t>
            </a:r>
          </a:p>
          <a:p>
            <a:pPr marL="25400" indent="0">
              <a:buNone/>
            </a:pPr>
            <a:endParaRPr lang="en-US"/>
          </a:p>
        </p:txBody>
      </p:sp>
      <p:pic>
        <p:nvPicPr>
          <p:cNvPr id="2050" name="Picture 2" descr="Alexandria Ocasio-Cortez's Office Wall Covered With Handwritten Notes"/>
          <p:cNvPicPr>
            <a:picLocks noChangeAspect="1" noChangeArrowheads="1"/>
          </p:cNvPicPr>
          <p:nvPr/>
        </p:nvPicPr>
        <p:blipFill rotWithShape="1">
          <a:blip r:embed="rId2">
            <a:extLst>
              <a:ext uri="{28A0092B-C50C-407E-A947-70E740481C1C}">
                <a14:useLocalDpi xmlns:a14="http://schemas.microsoft.com/office/drawing/2010/main" val="0"/>
              </a:ext>
            </a:extLst>
          </a:blip>
          <a:srcRect l="17885" r="19568" b="-652"/>
          <a:stretch/>
        </p:blipFill>
        <p:spPr bwMode="auto">
          <a:xfrm>
            <a:off x="64850" y="1115438"/>
            <a:ext cx="4468239" cy="359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044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a:t>What are the issues?  </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359217" y="1610036"/>
            <a:ext cx="4340022" cy="3774999"/>
          </a:xfrm>
        </p:spPr>
        <p:txBody>
          <a:bodyPr/>
          <a:lstStyle/>
          <a:p>
            <a:pPr marL="25400" indent="0">
              <a:buNone/>
            </a:pPr>
            <a:r>
              <a:rPr lang="en-US" sz="4400"/>
              <a:t>What did you see that was common?</a:t>
            </a:r>
          </a:p>
          <a:p>
            <a:pPr marL="25400" indent="0">
              <a:buNone/>
            </a:pPr>
            <a:r>
              <a:rPr lang="en-US" sz="4400"/>
              <a:t>What was new to you?</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409872" y="82306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366408" y="0"/>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51881" y="817123"/>
            <a:ext cx="9125931" cy="5350213"/>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that workers have value-based solidarity around.</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p>
          <a:p>
            <a:pPr lvl="0" indent="-419100">
              <a:lnSpc>
                <a:spcPct val="90000"/>
              </a:lnSpc>
              <a:spcBef>
                <a:spcPts val="0"/>
              </a:spcBef>
              <a:buClr>
                <a:srgbClr val="404040"/>
              </a:buClr>
              <a:buSzPts val="3000"/>
              <a:buChar char="-"/>
            </a:pPr>
            <a:r>
              <a:rPr lang="en-US" sz="3000">
                <a:solidFill>
                  <a:srgbClr val="404040"/>
                </a:solidFill>
              </a:rPr>
              <a:t>Investigating the issue is necessary but not sufficient – we also need to identify workers’ </a:t>
            </a:r>
            <a:r>
              <a:rPr lang="en-US" sz="3000" b="1">
                <a:solidFill>
                  <a:srgbClr val="404040"/>
                </a:solidFill>
              </a:rPr>
              <a:t>SHARED</a:t>
            </a:r>
            <a:r>
              <a:rPr lang="en-US" sz="3000">
                <a:solidFill>
                  <a:srgbClr val="404040"/>
                </a:solidFill>
              </a:rPr>
              <a:t> values – </a:t>
            </a:r>
            <a:r>
              <a:rPr lang="en-US" sz="3000" b="1">
                <a:solidFill>
                  <a:srgbClr val="404040"/>
                </a:solidFill>
              </a:rPr>
              <a:t>WHY</a:t>
            </a:r>
            <a:r>
              <a:rPr lang="en-US" sz="3000">
                <a:solidFill>
                  <a:srgbClr val="404040"/>
                </a:solidFill>
              </a:rPr>
              <a:t> is this an issue? </a:t>
            </a:r>
            <a:r>
              <a:rPr lang="en-US" sz="3000" b="1">
                <a:solidFill>
                  <a:srgbClr val="404040"/>
                </a:solidFill>
              </a:rPr>
              <a:t>WHY</a:t>
            </a:r>
            <a:r>
              <a:rPr lang="en-US" sz="3000">
                <a:solidFill>
                  <a:srgbClr val="404040"/>
                </a:solidFill>
              </a:rPr>
              <a:t> do you want to fix this? </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667539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204281" y="230279"/>
            <a:ext cx="8229600" cy="690606"/>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811230" y="1234757"/>
            <a:ext cx="7844698" cy="3152080"/>
          </a:xfrm>
          <a:prstGeom prst="rect">
            <a:avLst/>
          </a:prstGeom>
          <a:noFill/>
          <a:ln>
            <a:noFill/>
          </a:ln>
        </p:spPr>
      </p:pic>
      <p:sp>
        <p:nvSpPr>
          <p:cNvPr id="2" name="TextBox 1"/>
          <p:cNvSpPr txBox="1"/>
          <p:nvPr/>
        </p:nvSpPr>
        <p:spPr>
          <a:xfrm>
            <a:off x="400388" y="4386837"/>
            <a:ext cx="8613910" cy="1569660"/>
          </a:xfrm>
          <a:prstGeom prst="rect">
            <a:avLst/>
          </a:prstGeom>
          <a:noFill/>
        </p:spPr>
        <p:txBody>
          <a:bodyPr wrap="square" rtlCol="0">
            <a:spAutoFit/>
          </a:bodyPr>
          <a:lstStyle/>
          <a:p>
            <a:r>
              <a:rPr lang="en-US" sz="3200"/>
              <a:t>Values that build a relatable “why” </a:t>
            </a:r>
          </a:p>
          <a:p>
            <a:r>
              <a:rPr lang="en-US" sz="3200"/>
              <a:t>	Deserve safe and reliable transportation</a:t>
            </a:r>
          </a:p>
          <a:p>
            <a:r>
              <a:rPr lang="en-US" sz="3200"/>
              <a:t>	Access to quality parts</a:t>
            </a:r>
          </a:p>
        </p:txBody>
      </p:sp>
    </p:spTree>
    <p:extLst>
      <p:ext uri="{BB962C8B-B14F-4D97-AF65-F5344CB8AC3E}">
        <p14:creationId xmlns:p14="http://schemas.microsoft.com/office/powerpoint/2010/main" val="1966676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262647" y="683136"/>
            <a:ext cx="869977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p>
          <a:p>
            <a:pPr marL="0" lvl="0" indent="0" algn="l" rtl="0">
              <a:lnSpc>
                <a:spcPct val="120000"/>
              </a:lnSpc>
              <a:spcBef>
                <a:spcPts val="400"/>
              </a:spcBef>
              <a:spcAft>
                <a:spcPts val="0"/>
              </a:spcAft>
              <a:buNone/>
            </a:pPr>
            <a:r>
              <a:rPr lang="en-US" sz="2400">
                <a:solidFill>
                  <a:srgbClr val="404040"/>
                </a:solidFill>
              </a:rPr>
              <a:t>	</a:t>
            </a:r>
            <a:r>
              <a:rPr lang="en-US" sz="2400" b="1">
                <a:solidFill>
                  <a:srgbClr val="404040"/>
                </a:solidFill>
              </a:rPr>
              <a:t>Values</a:t>
            </a:r>
            <a:r>
              <a:rPr lang="en-US" sz="2400">
                <a:solidFill>
                  <a:srgbClr val="404040"/>
                </a:solidFill>
              </a:rPr>
              <a:t> – Equity, Safety, Personal Choice, Student Choice</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p>
          <a:p>
            <a:pPr marL="0" indent="0">
              <a:lnSpc>
                <a:spcPct val="120000"/>
              </a:lnSpc>
              <a:spcBef>
                <a:spcPts val="400"/>
              </a:spcBef>
              <a:buNone/>
            </a:pPr>
            <a:r>
              <a:rPr lang="en-US" sz="2400" b="1">
                <a:solidFill>
                  <a:srgbClr val="404040"/>
                </a:solidFill>
              </a:rPr>
              <a:t>	Values – </a:t>
            </a:r>
            <a:r>
              <a:rPr lang="en-US" sz="2400">
                <a:solidFill>
                  <a:srgbClr val="404040"/>
                </a:solidFill>
              </a:rPr>
              <a:t>Equitable Access, Fair Pay, Family </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p>
          <a:p>
            <a:pPr marL="0" lvl="0" indent="0" algn="l" rtl="0">
              <a:lnSpc>
                <a:spcPct val="120000"/>
              </a:lnSpc>
              <a:spcBef>
                <a:spcPts val="400"/>
              </a:spcBef>
              <a:spcAft>
                <a:spcPts val="400"/>
              </a:spcAft>
              <a:buNone/>
            </a:pPr>
            <a:r>
              <a:rPr lang="en-US" sz="2400">
                <a:solidFill>
                  <a:srgbClr val="404040"/>
                </a:solidFill>
              </a:rPr>
              <a:t>	</a:t>
            </a:r>
            <a:r>
              <a:rPr lang="en-US" sz="2400" b="1">
                <a:solidFill>
                  <a:srgbClr val="404040"/>
                </a:solidFill>
              </a:rPr>
              <a:t>Values-</a:t>
            </a:r>
            <a:r>
              <a:rPr lang="en-US" sz="2400">
                <a:solidFill>
                  <a:srgbClr val="404040"/>
                </a:solidFill>
              </a:rPr>
              <a:t> Professional Judgement, Safety, Student Choice</a:t>
            </a:r>
            <a:endParaRPr/>
          </a:p>
        </p:txBody>
      </p:sp>
    </p:spTree>
    <p:extLst>
      <p:ext uri="{BB962C8B-B14F-4D97-AF65-F5344CB8AC3E}">
        <p14:creationId xmlns:p14="http://schemas.microsoft.com/office/powerpoint/2010/main" val="1815522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511" y="146171"/>
            <a:ext cx="7543800" cy="625425"/>
          </a:xfrm>
        </p:spPr>
        <p:txBody>
          <a:bodyPr>
            <a:normAutofit fontScale="90000"/>
          </a:bodyPr>
          <a:lstStyle/>
          <a:p>
            <a:pPr>
              <a:defRPr/>
            </a:pPr>
            <a:r>
              <a:rPr lang="en-US"/>
              <a:t>Issues Lead to Collective Action</a:t>
            </a:r>
            <a:endParaRPr lang="en-US">
              <a:ea typeface="+mj-lt"/>
              <a:cs typeface="+mj-lt"/>
            </a:endParaRP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67588" y="2399931"/>
            <a:ext cx="2889651" cy="208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3936460" y="1371873"/>
            <a:ext cx="4617395" cy="4652791"/>
          </a:xfrm>
        </p:spPr>
        <p:txBody>
          <a:bodyPr spcFirstLastPara="1" vert="horz" wrap="square" lIns="0" tIns="34290" rIns="0" bIns="34290" rtlCol="0" anchor="t" anchorCtr="0">
            <a:normAutofit/>
          </a:bodyPr>
          <a:lstStyle/>
          <a:p>
            <a:pPr marL="0" indent="0">
              <a:buNone/>
            </a:pPr>
            <a:r>
              <a:rPr lang="en-US" sz="3600">
                <a:solidFill>
                  <a:srgbClr val="404040"/>
                </a:solidFill>
              </a:rPr>
              <a:t>• It is widely felt</a:t>
            </a:r>
          </a:p>
          <a:p>
            <a:pPr marL="0" indent="0">
              <a:buNone/>
            </a:pPr>
            <a:r>
              <a:rPr lang="en-US" sz="3600">
                <a:solidFill>
                  <a:srgbClr val="404040"/>
                </a:solidFill>
              </a:rPr>
              <a:t>• It is deeply felt</a:t>
            </a:r>
          </a:p>
          <a:p>
            <a:pPr marL="0" indent="0">
              <a:buNone/>
            </a:pPr>
            <a:r>
              <a:rPr lang="en-US" sz="3600">
                <a:solidFill>
                  <a:srgbClr val="404040"/>
                </a:solidFill>
              </a:rPr>
              <a:t>• It is winnable</a:t>
            </a:r>
          </a:p>
          <a:p>
            <a:pPr marL="0" indent="0">
              <a:buNone/>
            </a:pPr>
            <a:r>
              <a:rPr lang="en-US" sz="3600">
                <a:solidFill>
                  <a:srgbClr val="404040"/>
                </a:solidFill>
              </a:rPr>
              <a:t>• It builds the union and builds leaders</a:t>
            </a:r>
          </a:p>
          <a:p>
            <a:pPr marL="0" indent="0">
              <a:buNone/>
            </a:pPr>
            <a:r>
              <a:rPr lang="en-US" sz="3600">
                <a:solidFill>
                  <a:srgbClr val="404040"/>
                </a:solidFill>
              </a:rPr>
              <a:t>• It has a connection to students and the public</a:t>
            </a:r>
          </a:p>
          <a:p>
            <a:endParaRPr lang="en-US"/>
          </a:p>
        </p:txBody>
      </p:sp>
    </p:spTree>
    <p:extLst>
      <p:ext uri="{BB962C8B-B14F-4D97-AF65-F5344CB8AC3E}">
        <p14:creationId xmlns:p14="http://schemas.microsoft.com/office/powerpoint/2010/main" val="2086676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46963" y="1731523"/>
            <a:ext cx="5953326" cy="3416739"/>
          </a:xfrm>
        </p:spPr>
        <p:txBody>
          <a:bodyPr/>
          <a:lstStyle/>
          <a:p>
            <a:pPr marL="25400" indent="0">
              <a:buNone/>
            </a:pPr>
            <a:r>
              <a:rPr lang="en-US"/>
              <a:t>Problems are disabling.</a:t>
            </a:r>
          </a:p>
          <a:p>
            <a:pPr marL="25400" indent="0">
              <a:buNone/>
            </a:pPr>
            <a:r>
              <a:rPr lang="en-US"/>
              <a:t>Issues build solidarity.</a:t>
            </a:r>
          </a:p>
          <a:p>
            <a:pPr marL="25400" indent="0">
              <a:buNone/>
            </a:pPr>
            <a:r>
              <a:rPr lang="en-US"/>
              <a:t>We don’t choose the issues, the people who want the change choose the issue AND work to build a bigger base.</a:t>
            </a:r>
          </a:p>
        </p:txBody>
      </p:sp>
      <p:pic>
        <p:nvPicPr>
          <p:cNvPr id="4" name="Picture 3"/>
          <p:cNvPicPr>
            <a:picLocks noChangeAspect="1"/>
          </p:cNvPicPr>
          <p:nvPr/>
        </p:nvPicPr>
        <p:blipFill rotWithShape="1">
          <a:blip r:embed="rId2"/>
          <a:srcRect l="23922" r="19074"/>
          <a:stretch/>
        </p:blipFill>
        <p:spPr>
          <a:xfrm>
            <a:off x="538264" y="1731523"/>
            <a:ext cx="1932562" cy="3390221"/>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Ellen</a:t>
            </a:r>
            <a:endParaRPr lang="en-US"/>
          </a:p>
        </p:txBody>
      </p:sp>
    </p:spTree>
    <p:extLst>
      <p:ext uri="{BB962C8B-B14F-4D97-AF65-F5344CB8AC3E}">
        <p14:creationId xmlns:p14="http://schemas.microsoft.com/office/powerpoint/2010/main" val="3839951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752273" y="0"/>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2800">
                <a:latin typeface="Calibri" panose="020F0502020204030204" pitchFamily="34" charset="0"/>
                <a:cs typeface="Calibri" panose="020F0502020204030204" pitchFamily="34" charset="0"/>
              </a:rPr>
              <a:t>Using Intersectionality to Build Solidarity</a:t>
            </a:r>
            <a:endParaRPr sz="2800">
              <a:latin typeface="Calibri" panose="020F0502020204030204" pitchFamily="34" charset="0"/>
              <a:cs typeface="Calibri" panose="020F0502020204030204" pitchFamily="34" charset="0"/>
            </a:endParaRPr>
          </a:p>
        </p:txBody>
      </p:sp>
      <p:sp>
        <p:nvSpPr>
          <p:cNvPr id="440" name="Google Shape;440;g1468bb3220c_0_69"/>
          <p:cNvSpPr txBox="1">
            <a:spLocks noGrp="1"/>
          </p:cNvSpPr>
          <p:nvPr>
            <p:ph type="body" idx="1"/>
          </p:nvPr>
        </p:nvSpPr>
        <p:spPr>
          <a:xfrm>
            <a:off x="4101151" y="1036043"/>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extLst>
      <p:ext uri="{BB962C8B-B14F-4D97-AF65-F5344CB8AC3E}">
        <p14:creationId xmlns:p14="http://schemas.microsoft.com/office/powerpoint/2010/main" val="4087250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b="0">
                <a:latin typeface="Calibri" panose="020F0502020204030204" pitchFamily="34" charset="0"/>
                <a:cs typeface="Calibri" panose="020F0502020204030204" pitchFamily="34" charset="0"/>
              </a:rPr>
              <a:t>Levels of Expression of Oppression</a:t>
            </a:r>
            <a:endParaRPr sz="3100" b="0">
              <a:latin typeface="Calibri" panose="020F0502020204030204" pitchFamily="34" charset="0"/>
              <a:cs typeface="Calibri" panose="020F0502020204030204" pitchFamily="34" charset="0"/>
            </a:endParaRPr>
          </a:p>
        </p:txBody>
      </p:sp>
      <p:graphicFrame>
        <p:nvGraphicFramePr>
          <p:cNvPr id="448" name="Google Shape;448;g1468bb3220c_0_76"/>
          <p:cNvGraphicFramePr/>
          <p:nvPr>
            <p:extLst>
              <p:ext uri="{D42A27DB-BD31-4B8C-83A1-F6EECF244321}">
                <p14:modId xmlns:p14="http://schemas.microsoft.com/office/powerpoint/2010/main" val="1739707730"/>
              </p:ext>
            </p:extLst>
          </p:nvPr>
        </p:nvGraphicFramePr>
        <p:xfrm>
          <a:off x="634729" y="1153737"/>
          <a:ext cx="7802394" cy="4894604"/>
        </p:xfrm>
        <a:graphic>
          <a:graphicData uri="http://schemas.openxmlformats.org/drawingml/2006/table">
            <a:tbl>
              <a:tblPr>
                <a:noFill/>
              </a:tblPr>
              <a:tblGrid>
                <a:gridCol w="487178">
                  <a:extLst>
                    <a:ext uri="{9D8B030D-6E8A-4147-A177-3AD203B41FA5}">
                      <a16:colId xmlns:a16="http://schemas.microsoft.com/office/drawing/2014/main" val="20000"/>
                    </a:ext>
                  </a:extLst>
                </a:gridCol>
                <a:gridCol w="3274994">
                  <a:extLst>
                    <a:ext uri="{9D8B030D-6E8A-4147-A177-3AD203B41FA5}">
                      <a16:colId xmlns:a16="http://schemas.microsoft.com/office/drawing/2014/main" val="20001"/>
                    </a:ext>
                  </a:extLst>
                </a:gridCol>
                <a:gridCol w="466928">
                  <a:extLst>
                    <a:ext uri="{9D8B030D-6E8A-4147-A177-3AD203B41FA5}">
                      <a16:colId xmlns:a16="http://schemas.microsoft.com/office/drawing/2014/main" val="20002"/>
                    </a:ext>
                  </a:extLst>
                </a:gridCol>
                <a:gridCol w="3573294">
                  <a:extLst>
                    <a:ext uri="{9D8B030D-6E8A-4147-A177-3AD203B41FA5}">
                      <a16:colId xmlns:a16="http://schemas.microsoft.com/office/drawing/2014/main" val="20003"/>
                    </a:ext>
                  </a:extLst>
                </a:gridCol>
              </a:tblGrid>
              <a:tr h="2488585">
                <a:tc rowSpan="2">
                  <a:txBody>
                    <a:bodyPr/>
                    <a:lstStyle/>
                    <a:p>
                      <a:pPr marL="0" lvl="0" indent="0" algn="ctr" rtl="0">
                        <a:spcBef>
                          <a:spcPts val="0"/>
                        </a:spcBef>
                        <a:spcAft>
                          <a:spcPts val="0"/>
                        </a:spcAft>
                        <a:buNone/>
                      </a:pPr>
                      <a:endParaRPr lang="en-US" sz="2300" b="1" i="1"/>
                    </a:p>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endParaRPr lang="en-US"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a:p>
                    <a:p>
                      <a:pPr marL="0" lvl="0" indent="0" algn="ctr" rtl="0">
                        <a:spcBef>
                          <a:spcPts val="0"/>
                        </a:spcBef>
                        <a:spcAft>
                          <a:spcPts val="0"/>
                        </a:spcAft>
                        <a:buNone/>
                      </a:pPr>
                      <a:r>
                        <a:rPr lang="en-US" sz="2600" b="1" i="1"/>
                        <a:t>c</a:t>
                      </a:r>
                      <a:endParaRPr sz="2600" b="1" i="1"/>
                    </a:p>
                  </a:txBody>
                  <a:tcPr marL="91425" marR="91425" marT="91425" marB="91425">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2380034">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358461375"/>
                  </a:ext>
                </a:extLst>
              </a:tr>
            </a:tbl>
          </a:graphicData>
        </a:graphic>
      </p:graphicFrame>
    </p:spTree>
    <p:extLst>
      <p:ext uri="{BB962C8B-B14F-4D97-AF65-F5344CB8AC3E}">
        <p14:creationId xmlns:p14="http://schemas.microsoft.com/office/powerpoint/2010/main" val="403041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latin typeface="Calibri" panose="020F0502020204030204" pitchFamily="34" charset="0"/>
                <a:cs typeface="Calibri" panose="020F0502020204030204" pitchFamily="34" charset="0"/>
              </a:rPr>
              <a:t>KEY POINTS</a:t>
            </a:r>
            <a:endParaRPr b="0">
              <a:latin typeface="Calibri" panose="020F0502020204030204" pitchFamily="34" charset="0"/>
              <a:cs typeface="Calibri" panose="020F0502020204030204" pitchFamily="34" charset="0"/>
            </a:endParaRP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a:t>
            </a:r>
          </a:p>
          <a:p>
            <a:pPr marL="0" lvl="0" indent="0" algn="ctr" rtl="0">
              <a:lnSpc>
                <a:spcPct val="115000"/>
              </a:lnSpc>
              <a:spcBef>
                <a:spcPts val="0"/>
              </a:spcBef>
              <a:spcAft>
                <a:spcPts val="0"/>
              </a:spcAft>
              <a:buClr>
                <a:schemeClr val="dk1"/>
              </a:buClr>
              <a:buSzPts val="1100"/>
              <a:buFont typeface="Arial"/>
              <a:buNone/>
            </a:pP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extLst>
      <p:ext uri="{BB962C8B-B14F-4D97-AF65-F5344CB8AC3E}">
        <p14:creationId xmlns:p14="http://schemas.microsoft.com/office/powerpoint/2010/main" val="6088867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3048000" y="1307681"/>
            <a:ext cx="5801416" cy="3773345"/>
          </a:xfrm>
        </p:spPr>
        <p:txBody>
          <a:bodyPr>
            <a:noAutofit/>
          </a:bodyPr>
          <a:lstStyle/>
          <a:p>
            <a:pPr marL="25400" indent="0">
              <a:buNone/>
            </a:pPr>
            <a:r>
              <a:rPr lang="en-US" sz="3200"/>
              <a:t>There are not hard and fast lines between the levels – and changing one can affect another. </a:t>
            </a:r>
          </a:p>
          <a:p>
            <a:pPr marL="25400" indent="0">
              <a:buNone/>
            </a:pPr>
            <a:endParaRPr lang="en-US" sz="3200"/>
          </a:p>
          <a:p>
            <a:pPr marL="25400" indent="0">
              <a:buNone/>
            </a:pPr>
            <a:r>
              <a:rPr lang="en-US" sz="3200"/>
              <a:t>This framework helps us think about the size of the solution we need to fight the injustice at a particular level. </a:t>
            </a:r>
          </a:p>
        </p:txBody>
      </p:sp>
      <p:pic>
        <p:nvPicPr>
          <p:cNvPr id="32" name="Picture 31"/>
          <p:cNvPicPr>
            <a:picLocks noChangeAspect="1"/>
          </p:cNvPicPr>
          <p:nvPr/>
        </p:nvPicPr>
        <p:blipFill rotWithShape="1">
          <a:blip r:embed="rId2"/>
          <a:srcRect l="23345" r="20898"/>
          <a:stretch/>
        </p:blipFill>
        <p:spPr>
          <a:xfrm>
            <a:off x="306266" y="1307681"/>
            <a:ext cx="2275865" cy="4081784"/>
          </a:xfrm>
          <a:prstGeom prst="rect">
            <a:avLst/>
          </a:prstGeom>
        </p:spPr>
      </p:pic>
    </p:spTree>
    <p:extLst>
      <p:ext uri="{BB962C8B-B14F-4D97-AF65-F5344CB8AC3E}">
        <p14:creationId xmlns:p14="http://schemas.microsoft.com/office/powerpoint/2010/main" val="775579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Jeny</a:t>
            </a:r>
            <a:endParaRPr lang="en"/>
          </a:p>
        </p:txBody>
      </p:sp>
    </p:spTree>
    <p:extLst>
      <p:ext uri="{BB962C8B-B14F-4D97-AF65-F5344CB8AC3E}">
        <p14:creationId xmlns:p14="http://schemas.microsoft.com/office/powerpoint/2010/main" val="28683375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br>
              <a:rPr lang="en-US"/>
            </a:br>
            <a:br>
              <a:rPr lang="en-US"/>
            </a:br>
            <a:r>
              <a:rPr lang="en-US"/>
              <a:t>In my state, an employee can be fired for being transgender.</a:t>
            </a:r>
            <a:endParaRPr/>
          </a:p>
        </p:txBody>
      </p:sp>
    </p:spTree>
    <p:extLst>
      <p:ext uri="{BB962C8B-B14F-4D97-AF65-F5344CB8AC3E}">
        <p14:creationId xmlns:p14="http://schemas.microsoft.com/office/powerpoint/2010/main" val="1162337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br>
              <a:rPr lang="en-US"/>
            </a:br>
            <a:br>
              <a:rPr lang="en-US"/>
            </a:br>
            <a:r>
              <a:rPr lang="en-US"/>
              <a:t>In my state, an employee can be fired for being a lesbian.</a:t>
            </a:r>
            <a:endParaRPr/>
          </a:p>
          <a:p>
            <a:pPr marL="0" lvl="0" indent="0" algn="ctr" rtl="0">
              <a:spcBef>
                <a:spcPts val="0"/>
              </a:spcBef>
              <a:spcAft>
                <a:spcPts val="0"/>
              </a:spcAft>
              <a:buNone/>
            </a:pPr>
            <a:endParaRPr/>
          </a:p>
        </p:txBody>
      </p:sp>
    </p:spTree>
    <p:extLst>
      <p:ext uri="{BB962C8B-B14F-4D97-AF65-F5344CB8AC3E}">
        <p14:creationId xmlns:p14="http://schemas.microsoft.com/office/powerpoint/2010/main" val="1038363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896520" y="1991360"/>
            <a:ext cx="208788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325020" y="3926840"/>
            <a:ext cx="845058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pic>
        <p:nvPicPr>
          <p:cNvPr id="4"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3525420" y="506231"/>
            <a:ext cx="5029200" cy="3352029"/>
          </a:xfrm>
          <a:prstGeom prst="rect">
            <a:avLst/>
          </a:prstGeom>
        </p:spPr>
      </p:pic>
    </p:spTree>
    <p:extLst>
      <p:ext uri="{BB962C8B-B14F-4D97-AF65-F5344CB8AC3E}">
        <p14:creationId xmlns:p14="http://schemas.microsoft.com/office/powerpoint/2010/main" val="670777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34</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4609898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400">
                <a:latin typeface="Calibri Light" panose="020F0302020204030204" pitchFamily="34" charset="0"/>
                <a:ea typeface="Libre Franklin"/>
                <a:cs typeface="Calibri Light" panose="020F0302020204030204" pitchFamily="34" charset="0"/>
                <a:sym typeface="Libre Franklin"/>
              </a:rPr>
              <a:t>BOSTOCK V. CLAYTON COUNTY</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35</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3591204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155121"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a:solidFill>
                  <a:schemeClr val="dk2"/>
                </a:solidFill>
                <a:latin typeface="Libre Franklin"/>
                <a:ea typeface="Libre Franklin"/>
                <a:cs typeface="Libre Franklin"/>
                <a:sym typeface="Libre Franklin"/>
              </a:rPr>
              <a:t>Title IX</a:t>
            </a:r>
            <a:endParaRPr sz="1200" b="0" i="0" u="none" strike="noStrike" cap="none">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36</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7531639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br>
              <a:rPr lang="en-US" sz="2400"/>
            </a:br>
            <a:endParaRPr lang="en-US" sz="240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3751291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3200">
                <a:latin typeface="Calibri"/>
                <a:cs typeface="Calibri"/>
              </a:rPr>
              <a:t>At least for now, </a:t>
            </a:r>
            <a:r>
              <a:rPr lang="en-US" sz="3200" u="sng">
                <a:latin typeface="Calibri"/>
                <a:cs typeface="Calibri"/>
              </a:rPr>
              <a:t>ALL </a:t>
            </a:r>
            <a:r>
              <a:rPr lang="en-US" sz="3200">
                <a:latin typeface="Calibri"/>
                <a:cs typeface="Calibri"/>
              </a:rPr>
              <a:t>LGBTQ+ workers are protected under Bostock - BUT Bostock is limited to Employment</a:t>
            </a:r>
          </a:p>
          <a:p>
            <a:pPr marL="25400" indent="0">
              <a:buNone/>
            </a:pPr>
            <a:endParaRPr lang="en-US" sz="3200">
              <a:latin typeface="Calibri" panose="020F0502020204030204" pitchFamily="34" charset="0"/>
              <a:cs typeface="Calibri" panose="020F0502020204030204" pitchFamily="34" charset="0"/>
            </a:endParaRPr>
          </a:p>
          <a:p>
            <a:r>
              <a:rPr lang="en-US" sz="3200">
                <a:latin typeface="Calibri"/>
                <a:cs typeface="Calibri"/>
              </a:rPr>
              <a:t>Title IX has applications to the protection of LGBTQ+  workers in public funded educational programs. </a:t>
            </a:r>
            <a:endParaRPr lang="en-US" sz="3200">
              <a:latin typeface="Calibri" panose="020F0502020204030204" pitchFamily="34" charset="0"/>
              <a:cs typeface="Calibri" panose="020F0502020204030204" pitchFamily="34" charset="0"/>
            </a:endParaRP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0240254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39</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Leader in a medium-sized conservative school district. A member reaches out to you and asks for your help. They explain to you that they are a returning employee who is transgender and began transitioning over  the summer break. They are nervous about coming back in the fall and are asking for your help in navigating their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Answer the questions at your table. </a:t>
            </a:r>
            <a:endParaRPr sz="2200" b="1">
              <a:solidFill>
                <a:srgbClr val="FF0000"/>
              </a:solidFill>
              <a:latin typeface="Calibri"/>
              <a:ea typeface="Calibri"/>
              <a:cs typeface="Calibri"/>
              <a:sym typeface="Calibri"/>
            </a:endParaRPr>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638234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a:t>
            </a:r>
            <a:endParaRPr/>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extLst>
      <p:ext uri="{BB962C8B-B14F-4D97-AF65-F5344CB8AC3E}">
        <p14:creationId xmlns:p14="http://schemas.microsoft.com/office/powerpoint/2010/main" val="8829365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Anthony</a:t>
            </a:r>
          </a:p>
        </p:txBody>
      </p:sp>
    </p:spTree>
    <p:extLst>
      <p:ext uri="{BB962C8B-B14F-4D97-AF65-F5344CB8AC3E}">
        <p14:creationId xmlns:p14="http://schemas.microsoft.com/office/powerpoint/2010/main" val="9599770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CEA Report and Wins</a:t>
            </a:r>
            <a:endParaRPr/>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endParaRPr/>
          </a:p>
        </p:txBody>
      </p:sp>
      <p:pic>
        <p:nvPicPr>
          <p:cNvPr id="3" name="Picture 2"/>
          <p:cNvPicPr>
            <a:picLocks noChangeAspect="1"/>
          </p:cNvPicPr>
          <p:nvPr/>
        </p:nvPicPr>
        <p:blipFill rotWithShape="1">
          <a:blip r:embed="rId3"/>
          <a:srcRect l="31628" t="17361" r="31113" b="9393"/>
          <a:stretch/>
        </p:blipFill>
        <p:spPr>
          <a:xfrm>
            <a:off x="348343" y="329509"/>
            <a:ext cx="4383147" cy="5744719"/>
          </a:xfrm>
          <a:prstGeom prst="rect">
            <a:avLst/>
          </a:prstGeom>
          <a:ln w="88900" cap="sq" cmpd="thickThin">
            <a:solidFill>
              <a:srgbClr val="000000"/>
            </a:solidFill>
            <a:prstDash val="solid"/>
            <a:miter lim="800000"/>
          </a:ln>
          <a:effectLst>
            <a:innerShdw blurRad="76200">
              <a:srgbClr val="000000"/>
            </a:innerShdw>
          </a:effec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8057" y="2048306"/>
            <a:ext cx="3880779" cy="3880779"/>
          </a:xfrm>
          <a:prstGeom prst="rect">
            <a:avLst/>
          </a:prstGeom>
        </p:spPr>
      </p:pic>
    </p:spTree>
    <p:extLst>
      <p:ext uri="{BB962C8B-B14F-4D97-AF65-F5344CB8AC3E}">
        <p14:creationId xmlns:p14="http://schemas.microsoft.com/office/powerpoint/2010/main" val="1153223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220980" y="1077067"/>
            <a:ext cx="6187440" cy="4589355"/>
          </a:xfrm>
        </p:spPr>
        <p:txBody>
          <a:bodyPr/>
          <a:lstStyle/>
          <a:p>
            <a:pPr marL="25400" indent="0">
              <a:buNone/>
            </a:pPr>
            <a:endParaRPr lang="en-US"/>
          </a:p>
          <a:p>
            <a:pPr marL="25400" indent="0">
              <a:buNone/>
            </a:pPr>
            <a:r>
              <a:rPr lang="en-US" sz="2800"/>
              <a:t>What did you learn about today that:</a:t>
            </a:r>
          </a:p>
          <a:p>
            <a:r>
              <a:rPr lang="en-US" sz="2800"/>
              <a:t>You’re going to immediately tell your union bestie?</a:t>
            </a:r>
          </a:p>
          <a:p>
            <a:r>
              <a:rPr lang="en-US" sz="2800"/>
              <a:t>You’re going to use in the near future as part of your union work?</a:t>
            </a:r>
          </a:p>
          <a:p>
            <a:r>
              <a:rPr lang="en-US" sz="2800"/>
              <a:t>You’re going to work to learn more about?</a:t>
            </a:r>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363" y="1759212"/>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Thank you!</a:t>
            </a:r>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229600" cy="3774999"/>
          </a:xfrm>
        </p:spPr>
        <p:txBody>
          <a:bodyPr/>
          <a:lstStyle/>
          <a:p>
            <a:pPr marL="25400" indent="0">
              <a:buNone/>
            </a:pPr>
            <a:endParaRPr lang="en-US"/>
          </a:p>
        </p:txBody>
      </p:sp>
    </p:spTree>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5" ma:contentTypeDescription="Create a new document." ma:contentTypeScope="" ma:versionID="e05257e2ce122fad4b5793ee9b38b3d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28eda220ef14333943d9407b2522db8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D8CF850F-25E2-4BF9-AE89-7E6E1F23F5DA}"/>
</file>

<file path=customXml/itemProps2.xml><?xml version="1.0" encoding="utf-8"?>
<ds:datastoreItem xmlns:ds="http://schemas.openxmlformats.org/officeDocument/2006/customXml" ds:itemID="{E0C30A58-9C5F-4D24-9163-81C2C9F913A0}"/>
</file>

<file path=customXml/itemProps3.xml><?xml version="1.0" encoding="utf-8"?>
<ds:datastoreItem xmlns:ds="http://schemas.openxmlformats.org/officeDocument/2006/customXml" ds:itemID="{8483E065-A7FA-402A-999A-7666DE3F246D}"/>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44</Slides>
  <Notes>34</Notes>
  <HiddenSlides>0</HiddenSlides>
  <ScaleCrop>false</ScaleCrop>
  <HeadingPairs>
    <vt:vector size="4" baseType="variant">
      <vt:variant>
        <vt:lpstr>Theme</vt:lpstr>
      </vt:variant>
      <vt:variant>
        <vt:i4>3</vt:i4>
      </vt:variant>
      <vt:variant>
        <vt:lpstr>Slide Titles</vt:lpstr>
      </vt:variant>
      <vt:variant>
        <vt:i4>44</vt:i4>
      </vt:variant>
    </vt:vector>
  </HeadingPairs>
  <TitlesOfParts>
    <vt:vector size="47" baseType="lpstr">
      <vt:lpstr>2015 Leadership Summit</vt:lpstr>
      <vt:lpstr>2015 Leadership Summit</vt:lpstr>
      <vt:lpstr>LGBT+ Infographics by Slidesgo</vt:lpstr>
      <vt:lpstr>Advancing LGBTQ+ Justice</vt:lpstr>
      <vt:lpstr>Land Acknowledgement</vt:lpstr>
      <vt:lpstr>Who are we?</vt:lpstr>
      <vt:lpstr>Our Time Together</vt:lpstr>
      <vt:lpstr>Community Agreements Pg 2 </vt:lpstr>
      <vt:lpstr>Why we are here!</vt:lpstr>
      <vt:lpstr>The Words of Our Members</vt:lpstr>
      <vt:lpstr>PowerPoint Presentation</vt:lpstr>
      <vt:lpstr>Barb</vt:lpstr>
      <vt:lpstr>Building Beyond the Umbrella</vt:lpstr>
      <vt:lpstr>Building Beyond the Umbrella</vt:lpstr>
      <vt:lpstr>The Gender Unicorn</vt:lpstr>
      <vt:lpstr>Using this page with others to build solidarity.</vt:lpstr>
      <vt:lpstr>Questions to Ask</vt:lpstr>
      <vt:lpstr>Key Ideas</vt:lpstr>
      <vt:lpstr>Grat </vt:lpstr>
      <vt:lpstr>PowerPoint Presentation</vt:lpstr>
      <vt:lpstr>What are the issues?  </vt:lpstr>
      <vt:lpstr>What are the issues?  </vt:lpstr>
      <vt:lpstr>PROBLEM vs. ISSUE</vt:lpstr>
      <vt:lpstr>PROBLEM        vs.         ISSUE</vt:lpstr>
      <vt:lpstr>EXAMPLE- Problem and Issue</vt:lpstr>
      <vt:lpstr>Issues Lead to Collective Action</vt:lpstr>
      <vt:lpstr>Key Ideas</vt:lpstr>
      <vt:lpstr>Ellen</vt:lpstr>
      <vt:lpstr>Using Intersectionality to Build Solidarity</vt:lpstr>
      <vt:lpstr>Levels of Expression of Oppression</vt:lpstr>
      <vt:lpstr>KEY POINTS</vt:lpstr>
      <vt:lpstr>Key Ideas</vt:lpstr>
      <vt:lpstr>Jeny</vt:lpstr>
      <vt:lpstr>TRUE OR FALSE  In my state, an employee can be fired for being transgender.</vt:lpstr>
      <vt:lpstr>TRUE OR FALSE  In my state, an employee can be fired for being a lesbian. </vt:lpstr>
      <vt:lpstr>FALSE!</vt:lpstr>
      <vt:lpstr>A LANDMARK RULING</vt:lpstr>
      <vt:lpstr>BOSTOCK V. CLAYTON COUNTY</vt:lpstr>
      <vt:lpstr>PowerPoint Presentation</vt:lpstr>
      <vt:lpstr> Review the Laws in Your State </vt:lpstr>
      <vt:lpstr>Key Ideas</vt:lpstr>
      <vt:lpstr>SCENARIO: Supporting a Trans Educator</vt:lpstr>
      <vt:lpstr>DEBRIEF</vt:lpstr>
      <vt:lpstr>Anthony</vt:lpstr>
      <vt:lpstr>CEA Report and Wins</vt:lpstr>
      <vt:lpstr>Ending It Right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revision>1</cp:revision>
  <dcterms:created xsi:type="dcterms:W3CDTF">2022-03-02T19:40:14Z</dcterms:created>
  <dcterms:modified xsi:type="dcterms:W3CDTF">2023-04-21T23:00:06Z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