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59" r:id="rId6"/>
  </p:sldMasterIdLst>
  <p:notesMasterIdLst>
    <p:notesMasterId r:id="rId138"/>
  </p:notesMasterIdLst>
  <p:sldIdLst>
    <p:sldId id="364" r:id="rId7"/>
    <p:sldId id="1476" r:id="rId8"/>
    <p:sldId id="1979" r:id="rId9"/>
    <p:sldId id="1972" r:id="rId10"/>
    <p:sldId id="1847" r:id="rId11"/>
    <p:sldId id="256" r:id="rId12"/>
    <p:sldId id="421" r:id="rId13"/>
    <p:sldId id="439" r:id="rId14"/>
    <p:sldId id="393" r:id="rId15"/>
    <p:sldId id="258" r:id="rId16"/>
    <p:sldId id="365" r:id="rId17"/>
    <p:sldId id="360" r:id="rId18"/>
    <p:sldId id="361" r:id="rId19"/>
    <p:sldId id="260" r:id="rId20"/>
    <p:sldId id="395" r:id="rId21"/>
    <p:sldId id="368" r:id="rId22"/>
    <p:sldId id="1975" r:id="rId23"/>
    <p:sldId id="1470" r:id="rId24"/>
    <p:sldId id="323" r:id="rId25"/>
    <p:sldId id="1439" r:id="rId26"/>
    <p:sldId id="1467" r:id="rId27"/>
    <p:sldId id="1974" r:id="rId28"/>
    <p:sldId id="1977" r:id="rId29"/>
    <p:sldId id="1978" r:id="rId30"/>
    <p:sldId id="1424" r:id="rId31"/>
    <p:sldId id="1426" r:id="rId32"/>
    <p:sldId id="1472" r:id="rId33"/>
    <p:sldId id="1473" r:id="rId34"/>
    <p:sldId id="1474" r:id="rId35"/>
    <p:sldId id="394" r:id="rId36"/>
    <p:sldId id="370" r:id="rId37"/>
    <p:sldId id="1400" r:id="rId38"/>
    <p:sldId id="1266" r:id="rId39"/>
    <p:sldId id="292" r:id="rId40"/>
    <p:sldId id="293" r:id="rId41"/>
    <p:sldId id="294" r:id="rId42"/>
    <p:sldId id="295" r:id="rId43"/>
    <p:sldId id="373" r:id="rId44"/>
    <p:sldId id="296" r:id="rId45"/>
    <p:sldId id="1475" r:id="rId46"/>
    <p:sldId id="1477" r:id="rId47"/>
    <p:sldId id="1478" r:id="rId48"/>
    <p:sldId id="257" r:id="rId49"/>
    <p:sldId id="1479" r:id="rId50"/>
    <p:sldId id="1480" r:id="rId51"/>
    <p:sldId id="1481" r:id="rId52"/>
    <p:sldId id="1482" r:id="rId53"/>
    <p:sldId id="1483" r:id="rId54"/>
    <p:sldId id="1484" r:id="rId55"/>
    <p:sldId id="288" r:id="rId56"/>
    <p:sldId id="264" r:id="rId57"/>
    <p:sldId id="284" r:id="rId58"/>
    <p:sldId id="1485" r:id="rId59"/>
    <p:sldId id="1486" r:id="rId60"/>
    <p:sldId id="282" r:id="rId61"/>
    <p:sldId id="297" r:id="rId62"/>
    <p:sldId id="298" r:id="rId63"/>
    <p:sldId id="299" r:id="rId64"/>
    <p:sldId id="300" r:id="rId65"/>
    <p:sldId id="301" r:id="rId66"/>
    <p:sldId id="302" r:id="rId67"/>
    <p:sldId id="303" r:id="rId68"/>
    <p:sldId id="304" r:id="rId69"/>
    <p:sldId id="305" r:id="rId70"/>
    <p:sldId id="306" r:id="rId71"/>
    <p:sldId id="1402" r:id="rId72"/>
    <p:sldId id="307" r:id="rId73"/>
    <p:sldId id="308" r:id="rId74"/>
    <p:sldId id="309" r:id="rId75"/>
    <p:sldId id="310" r:id="rId76"/>
    <p:sldId id="311" r:id="rId77"/>
    <p:sldId id="312" r:id="rId78"/>
    <p:sldId id="314" r:id="rId79"/>
    <p:sldId id="377" r:id="rId80"/>
    <p:sldId id="433" r:id="rId81"/>
    <p:sldId id="1438" r:id="rId82"/>
    <p:sldId id="287" r:id="rId83"/>
    <p:sldId id="261" r:id="rId84"/>
    <p:sldId id="313" r:id="rId85"/>
    <p:sldId id="1437" r:id="rId86"/>
    <p:sldId id="1487" r:id="rId87"/>
    <p:sldId id="385" r:id="rId88"/>
    <p:sldId id="437" r:id="rId89"/>
    <p:sldId id="1461" r:id="rId90"/>
    <p:sldId id="1462" r:id="rId91"/>
    <p:sldId id="1440" r:id="rId92"/>
    <p:sldId id="1463" r:id="rId93"/>
    <p:sldId id="1449" r:id="rId94"/>
    <p:sldId id="289" r:id="rId95"/>
    <p:sldId id="1450" r:id="rId96"/>
    <p:sldId id="259" r:id="rId97"/>
    <p:sldId id="286" r:id="rId98"/>
    <p:sldId id="1451" r:id="rId99"/>
    <p:sldId id="1452" r:id="rId100"/>
    <p:sldId id="262" r:id="rId101"/>
    <p:sldId id="1453" r:id="rId102"/>
    <p:sldId id="1140" r:id="rId103"/>
    <p:sldId id="1454" r:id="rId104"/>
    <p:sldId id="291" r:id="rId105"/>
    <p:sldId id="1455" r:id="rId106"/>
    <p:sldId id="1456" r:id="rId107"/>
    <p:sldId id="1457" r:id="rId108"/>
    <p:sldId id="1458" r:id="rId109"/>
    <p:sldId id="1973" r:id="rId110"/>
    <p:sldId id="1459" r:id="rId111"/>
    <p:sldId id="277" r:id="rId112"/>
    <p:sldId id="1460" r:id="rId113"/>
    <p:sldId id="285" r:id="rId114"/>
    <p:sldId id="1409" r:id="rId115"/>
    <p:sldId id="1466" r:id="rId116"/>
    <p:sldId id="1411" r:id="rId117"/>
    <p:sldId id="1981" r:id="rId118"/>
    <p:sldId id="1412" r:id="rId119"/>
    <p:sldId id="1413" r:id="rId120"/>
    <p:sldId id="1421" r:id="rId121"/>
    <p:sldId id="1414" r:id="rId122"/>
    <p:sldId id="1415" r:id="rId123"/>
    <p:sldId id="1416" r:id="rId124"/>
    <p:sldId id="1417" r:id="rId125"/>
    <p:sldId id="1418" r:id="rId126"/>
    <p:sldId id="320" r:id="rId127"/>
    <p:sldId id="319" r:id="rId128"/>
    <p:sldId id="318" r:id="rId129"/>
    <p:sldId id="316" r:id="rId130"/>
    <p:sldId id="1427" r:id="rId131"/>
    <p:sldId id="1428" r:id="rId132"/>
    <p:sldId id="1429" r:id="rId133"/>
    <p:sldId id="401" r:id="rId134"/>
    <p:sldId id="336" r:id="rId135"/>
    <p:sldId id="1980" r:id="rId136"/>
    <p:sldId id="418" r:id="rId137"/>
  </p:sldIdLst>
  <p:sldSz cx="9144000" cy="6858000" type="screen4x3"/>
  <p:notesSz cx="6858000" cy="9144000"/>
  <p:embeddedFontLst>
    <p:embeddedFont>
      <p:font typeface="Cambria" panose="02040503050406030204" pitchFamily="18" charset="0"/>
      <p:regular r:id="rId139"/>
      <p:bold r:id="rId140"/>
      <p:italic r:id="rId141"/>
      <p:boldItalic r:id="rId142"/>
    </p:embeddedFont>
    <p:embeddedFont>
      <p:font typeface="Fira Sans Extra Condensed" panose="020B0604020202020204" charset="0"/>
      <p:regular r:id="rId143"/>
      <p:bold r:id="rId144"/>
      <p:italic r:id="rId145"/>
      <p:boldItalic r:id="rId146"/>
    </p:embeddedFont>
    <p:embeddedFont>
      <p:font typeface="Libre Franklin" panose="020B0604020202020204" charset="0"/>
      <p:regular r:id="rId147"/>
      <p:bold r:id="rId148"/>
      <p:italic r:id="rId149"/>
      <p:boldItalic r:id="rId150"/>
    </p:embeddedFont>
    <p:embeddedFont>
      <p:font typeface="Montserrat" panose="020B0604020202020204" charset="0"/>
      <p:regular r:id="rId151"/>
      <p:bold r:id="rId152"/>
      <p:italic r:id="rId153"/>
      <p:boldItalic r:id="rId154"/>
    </p:embeddedFont>
    <p:embeddedFont>
      <p:font typeface="Montserrat Bold" panose="020B0604020202020204" charset="0"/>
      <p:bold r:id="rId155"/>
    </p:embeddedFont>
    <p:embeddedFont>
      <p:font typeface="Roboto" panose="020B0604020202020204" charset="0"/>
      <p:regular r:id="rId156"/>
      <p:bold r:id="rId157"/>
      <p:italic r:id="rId158"/>
      <p:boldItalic r:id="rId159"/>
    </p:embeddedFont>
    <p:embeddedFont>
      <p:font typeface="Segoe UI" panose="020B0502040204020203" pitchFamily="34" charset="0"/>
      <p:regular r:id="rId160"/>
      <p:bold r:id="rId161"/>
      <p:italic r:id="rId162"/>
      <p:boldItalic r:id="rId163"/>
    </p:embeddedFont>
    <p:embeddedFont>
      <p:font typeface="Verdana" panose="020B0604030504040204" pitchFamily="34" charset="0"/>
      <p:regular r:id="rId164"/>
      <p:bold r:id="rId165"/>
      <p:italic r:id="rId166"/>
      <p:boldItalic r:id="rId16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2">
          <p15:clr>
            <a:srgbClr val="9AA0A6"/>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0" roundtripDataSignature="AMtx7miG2W1cSiq/jB3Jf8GBzqBUH6+r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FDCED5-EBB9-E06F-5CED-66C4BF8D6F9F}" v="202" dt="2025-12-03T20:37:10.267"/>
    <p1510:client id="{4BF3EF51-89F0-C264-67D7-621BE9C7115C}" v="134" dt="2025-12-02T22:16:59.330"/>
    <p1510:client id="{53C9A5C8-4094-70AA-245A-F87483D65AE4}" v="617" dt="2025-12-02T23:50:44.237"/>
    <p1510:client id="{5CD3FC86-7D64-DEFA-CA87-9DF5E7A5B3F3}" v="15" dt="2025-12-02T22:20:06.180"/>
    <p1510:client id="{703FE682-D030-B876-E94B-40E0B415BA0A}" v="3" dt="2025-12-03T14:16:58.352"/>
    <p1510:client id="{9872CFD9-E351-F621-2E06-1DB4BBA33640}" v="4" dt="2025-12-03T20:27:43.052"/>
    <p1510:client id="{D39E7FC8-DBA1-547F-7827-E1244D0EF0B2}" v="307" dt="2025-12-03T19:49:21.068"/>
    <p1510:client id="{EFFA59EF-B135-CA3E-A364-1697A4777E73}" v="8" dt="2025-12-02T22:17:35.284"/>
  </p1510:revLst>
</p1510:revInfo>
</file>

<file path=ppt/tableStyles.xml><?xml version="1.0" encoding="utf-8"?>
<a:tblStyleLst xmlns:a="http://schemas.openxmlformats.org/drawingml/2006/main" def="{13DB6B79-06AE-457D-AC04-47810313D532}">
  <a:tblStyle styleId="{13DB6B79-06AE-457D-AC04-47810313D532}"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72"/>
        <p:guide pos="2880"/>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notesMaster" Target="notesMasters/notesMaster1.xml"/><Relationship Id="rId159" Type="http://schemas.openxmlformats.org/officeDocument/2006/relationships/font" Target="fonts/font21.fntdata"/><Relationship Id="rId191" Type="http://schemas.openxmlformats.org/officeDocument/2006/relationships/presProps" Target="presProps.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font" Target="fonts/font11.fntdata"/><Relationship Id="rId5" Type="http://schemas.openxmlformats.org/officeDocument/2006/relationships/slideMaster" Target="slideMasters/slideMaster2.xml"/><Relationship Id="rId95" Type="http://schemas.openxmlformats.org/officeDocument/2006/relationships/slide" Target="slides/slide89.xml"/><Relationship Id="rId160" Type="http://schemas.openxmlformats.org/officeDocument/2006/relationships/font" Target="fonts/font22.fntdata"/><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font" Target="fonts/font1.fntdata"/><Relationship Id="rId85" Type="http://schemas.openxmlformats.org/officeDocument/2006/relationships/slide" Target="slides/slide79.xml"/><Relationship Id="rId150" Type="http://schemas.openxmlformats.org/officeDocument/2006/relationships/font" Target="fonts/font12.fntdata"/><Relationship Id="rId192" Type="http://schemas.openxmlformats.org/officeDocument/2006/relationships/viewProps" Target="viewProp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font" Target="fonts/font2.fntdata"/><Relationship Id="rId161" Type="http://schemas.openxmlformats.org/officeDocument/2006/relationships/font" Target="fonts/font23.fntdata"/><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7.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119" Type="http://schemas.openxmlformats.org/officeDocument/2006/relationships/slide" Target="slides/slide113.xml"/><Relationship Id="rId44" Type="http://schemas.openxmlformats.org/officeDocument/2006/relationships/slide" Target="slides/slide38.xml"/><Relationship Id="rId60" Type="http://schemas.openxmlformats.org/officeDocument/2006/relationships/slide" Target="slides/slide54.xml"/><Relationship Id="rId65" Type="http://schemas.openxmlformats.org/officeDocument/2006/relationships/slide" Target="slides/slide59.xml"/><Relationship Id="rId81" Type="http://schemas.openxmlformats.org/officeDocument/2006/relationships/slide" Target="slides/slide75.xml"/><Relationship Id="rId86" Type="http://schemas.openxmlformats.org/officeDocument/2006/relationships/slide" Target="slides/slide80.xml"/><Relationship Id="rId130" Type="http://schemas.openxmlformats.org/officeDocument/2006/relationships/slide" Target="slides/slide124.xml"/><Relationship Id="rId135" Type="http://schemas.openxmlformats.org/officeDocument/2006/relationships/slide" Target="slides/slide129.xml"/><Relationship Id="rId151" Type="http://schemas.openxmlformats.org/officeDocument/2006/relationships/font" Target="fonts/font13.fntdata"/><Relationship Id="rId156" Type="http://schemas.openxmlformats.org/officeDocument/2006/relationships/font" Target="fonts/font18.fntdata"/><Relationship Id="rId193" Type="http://schemas.openxmlformats.org/officeDocument/2006/relationships/theme" Target="theme/theme1.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font" Target="fonts/font3.fntdata"/><Relationship Id="rId146" Type="http://schemas.openxmlformats.org/officeDocument/2006/relationships/font" Target="fonts/font8.fntdata"/><Relationship Id="rId167" Type="http://schemas.openxmlformats.org/officeDocument/2006/relationships/font" Target="fonts/font29.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font" Target="fonts/font24.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font" Target="fonts/font19.fntdata"/><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font" Target="fonts/font14.fntdata"/><Relationship Id="rId194"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font" Target="fonts/font9.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font" Target="fonts/font4.fntdata"/><Relationship Id="rId163" Type="http://schemas.openxmlformats.org/officeDocument/2006/relationships/font" Target="fonts/font25.fntdata"/><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font" Target="fonts/font20.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font" Target="fonts/font15.fntdata"/><Relationship Id="rId195" Type="http://schemas.microsoft.com/office/2016/11/relationships/changesInfo" Target="changesInfos/changesInfo1.xml"/><Relationship Id="rId190" Type="http://customschemas.google.com/relationships/presentationmetadata" Target="meta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font" Target="fonts/font5.fntdata"/><Relationship Id="rId148" Type="http://schemas.openxmlformats.org/officeDocument/2006/relationships/font" Target="fonts/font10.fntdata"/><Relationship Id="rId164" Type="http://schemas.openxmlformats.org/officeDocument/2006/relationships/font" Target="fonts/font26.fntdata"/><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font" Target="fonts/font16.fntdata"/><Relationship Id="rId196" Type="http://schemas.microsoft.com/office/2015/10/relationships/revisionInfo" Target="revisionInfo.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font" Target="fonts/font6.fntdata"/><Relationship Id="rId90" Type="http://schemas.openxmlformats.org/officeDocument/2006/relationships/slide" Target="slides/slide84.xml"/><Relationship Id="rId165" Type="http://schemas.openxmlformats.org/officeDocument/2006/relationships/font" Target="fonts/font27.fntdata"/><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font" Target="fonts/font17.fntdata"/><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font" Target="fonts/font7.fntdata"/><Relationship Id="rId166" Type="http://schemas.openxmlformats.org/officeDocument/2006/relationships/font" Target="fonts/font2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53C9A5C8-4094-70AA-245A-F87483D65AE4}"/>
    <pc:docChg chg="addSld modSld">
      <pc:chgData name="Holmes, Ellen [NEA]" userId="S::eholmes@nea.org::8df78491-616d-4641-a13e-176bb27a1b7f" providerId="AD" clId="Web-{53C9A5C8-4094-70AA-245A-F87483D65AE4}" dt="2025-12-02T23:50:44.237" v="610" actId="20577"/>
      <pc:docMkLst>
        <pc:docMk/>
      </pc:docMkLst>
      <pc:sldChg chg="addSp modSp">
        <pc:chgData name="Holmes, Ellen [NEA]" userId="S::eholmes@nea.org::8df78491-616d-4641-a13e-176bb27a1b7f" providerId="AD" clId="Web-{53C9A5C8-4094-70AA-245A-F87483D65AE4}" dt="2025-12-02T23:50:44.237" v="610" actId="20577"/>
        <pc:sldMkLst>
          <pc:docMk/>
          <pc:sldMk cId="822819993" sldId="421"/>
        </pc:sldMkLst>
        <pc:spChg chg="mod">
          <ac:chgData name="Holmes, Ellen [NEA]" userId="S::eholmes@nea.org::8df78491-616d-4641-a13e-176bb27a1b7f" providerId="AD" clId="Web-{53C9A5C8-4094-70AA-245A-F87483D65AE4}" dt="2025-12-02T23:50:44.237" v="610" actId="20577"/>
          <ac:spMkLst>
            <pc:docMk/>
            <pc:sldMk cId="822819993" sldId="421"/>
            <ac:spMk id="3" creationId="{8F52AEB0-B4E0-E539-EA4B-A2AEF2FA6DAE}"/>
          </ac:spMkLst>
        </pc:spChg>
        <pc:picChg chg="add mod">
          <ac:chgData name="Holmes, Ellen [NEA]" userId="S::eholmes@nea.org::8df78491-616d-4641-a13e-176bb27a1b7f" providerId="AD" clId="Web-{53C9A5C8-4094-70AA-245A-F87483D65AE4}" dt="2025-12-02T23:48:14.733" v="531" actId="14100"/>
          <ac:picMkLst>
            <pc:docMk/>
            <pc:sldMk cId="822819993" sldId="421"/>
            <ac:picMk id="2" creationId="{3555581D-503A-251B-89B0-D3D6C7C2B34C}"/>
          </ac:picMkLst>
        </pc:picChg>
      </pc:sldChg>
      <pc:sldChg chg="addSp delSp modSp">
        <pc:chgData name="Holmes, Ellen [NEA]" userId="S::eholmes@nea.org::8df78491-616d-4641-a13e-176bb27a1b7f" providerId="AD" clId="Web-{53C9A5C8-4094-70AA-245A-F87483D65AE4}" dt="2025-12-02T23:46:50.402" v="492" actId="20577"/>
        <pc:sldMkLst>
          <pc:docMk/>
          <pc:sldMk cId="1793944964" sldId="439"/>
        </pc:sldMkLst>
        <pc:spChg chg="mod">
          <ac:chgData name="Holmes, Ellen [NEA]" userId="S::eholmes@nea.org::8df78491-616d-4641-a13e-176bb27a1b7f" providerId="AD" clId="Web-{53C9A5C8-4094-70AA-245A-F87483D65AE4}" dt="2025-12-02T23:46:50.402" v="492" actId="20577"/>
          <ac:spMkLst>
            <pc:docMk/>
            <pc:sldMk cId="1793944964" sldId="439"/>
            <ac:spMk id="3" creationId="{E72CA155-2D32-D56E-DE15-893A949AAB99}"/>
          </ac:spMkLst>
        </pc:spChg>
        <pc:graphicFrameChg chg="add del mod modGraphic">
          <ac:chgData name="Holmes, Ellen [NEA]" userId="S::eholmes@nea.org::8df78491-616d-4641-a13e-176bb27a1b7f" providerId="AD" clId="Web-{53C9A5C8-4094-70AA-245A-F87483D65AE4}" dt="2025-12-02T23:36:51.131" v="169"/>
          <ac:graphicFrameMkLst>
            <pc:docMk/>
            <pc:sldMk cId="1793944964" sldId="439"/>
            <ac:graphicFrameMk id="4" creationId="{BDC02658-2F4C-87BE-3873-A0EE3911317C}"/>
          </ac:graphicFrameMkLst>
        </pc:graphicFrameChg>
      </pc:sldChg>
      <pc:sldChg chg="add">
        <pc:chgData name="Holmes, Ellen [NEA]" userId="S::eholmes@nea.org::8df78491-616d-4641-a13e-176bb27a1b7f" providerId="AD" clId="Web-{53C9A5C8-4094-70AA-245A-F87483D65AE4}" dt="2025-12-02T23:25:15.069" v="5"/>
        <pc:sldMkLst>
          <pc:docMk/>
          <pc:sldMk cId="2783663583" sldId="1847"/>
        </pc:sldMkLst>
      </pc:sldChg>
      <pc:sldChg chg="addSp delSp modSp add">
        <pc:chgData name="Holmes, Ellen [NEA]" userId="S::eholmes@nea.org::8df78491-616d-4641-a13e-176bb27a1b7f" providerId="AD" clId="Web-{53C9A5C8-4094-70AA-245A-F87483D65AE4}" dt="2025-12-02T23:24:17.348" v="4" actId="1076"/>
        <pc:sldMkLst>
          <pc:docMk/>
          <pc:sldMk cId="3784995039" sldId="1980"/>
        </pc:sldMkLst>
        <pc:spChg chg="mod">
          <ac:chgData name="Holmes, Ellen [NEA]" userId="S::eholmes@nea.org::8df78491-616d-4641-a13e-176bb27a1b7f" providerId="AD" clId="Web-{53C9A5C8-4094-70AA-245A-F87483D65AE4}" dt="2025-12-02T23:23:20.953" v="1" actId="20577"/>
          <ac:spMkLst>
            <pc:docMk/>
            <pc:sldMk cId="3784995039" sldId="1980"/>
            <ac:spMk id="3" creationId="{9173F555-965D-AAF0-D8CD-42ABB57C9FDD}"/>
          </ac:spMkLst>
        </pc:spChg>
        <pc:picChg chg="add mod">
          <ac:chgData name="Holmes, Ellen [NEA]" userId="S::eholmes@nea.org::8df78491-616d-4641-a13e-176bb27a1b7f" providerId="AD" clId="Web-{53C9A5C8-4094-70AA-245A-F87483D65AE4}" dt="2025-12-02T23:24:17.348" v="4" actId="1076"/>
          <ac:picMkLst>
            <pc:docMk/>
            <pc:sldMk cId="3784995039" sldId="1980"/>
            <ac:picMk id="4" creationId="{00B49B27-0FA0-3714-79D6-A1CEF04E91E1}"/>
          </ac:picMkLst>
        </pc:picChg>
        <pc:picChg chg="del">
          <ac:chgData name="Holmes, Ellen [NEA]" userId="S::eholmes@nea.org::8df78491-616d-4641-a13e-176bb27a1b7f" providerId="AD" clId="Web-{53C9A5C8-4094-70AA-245A-F87483D65AE4}" dt="2025-12-02T23:24:13.972" v="3"/>
          <ac:picMkLst>
            <pc:docMk/>
            <pc:sldMk cId="3784995039" sldId="1980"/>
            <ac:picMk id="5" creationId="{89BBD7B7-8C68-0017-58CA-1E1532274AB4}"/>
          </ac:picMkLst>
        </pc:picChg>
      </pc:sldChg>
    </pc:docChg>
  </pc:docChgLst>
  <pc:docChgLst>
    <pc:chgData name="Natasha Eckart Baning" userId="S::neckartbaning_vtnea.org#ext#@neahq.onmicrosoft.com::1c6c3eb4-b926-476d-a317-5d19e273697e" providerId="AD" clId="Web-{0B679850-6C24-05B5-FD4C-F1B3A2E3E050}"/>
    <pc:docChg chg="modSld sldOrd">
      <pc:chgData name="Natasha Eckart Baning" userId="S::neckartbaning_vtnea.org#ext#@neahq.onmicrosoft.com::1c6c3eb4-b926-476d-a317-5d19e273697e" providerId="AD" clId="Web-{0B679850-6C24-05B5-FD4C-F1B3A2E3E050}" dt="2025-11-07T18:21:16.071" v="9" actId="20577"/>
      <pc:docMkLst>
        <pc:docMk/>
      </pc:docMkLst>
      <pc:sldChg chg="mod modShow">
        <pc:chgData name="Natasha Eckart Baning" userId="S::neckartbaning_vtnea.org#ext#@neahq.onmicrosoft.com::1c6c3eb4-b926-476d-a317-5d19e273697e" providerId="AD" clId="Web-{0B679850-6C24-05B5-FD4C-F1B3A2E3E050}" dt="2025-11-07T17:59:00.290" v="0"/>
        <pc:sldMkLst>
          <pc:docMk/>
          <pc:sldMk cId="2603061963" sldId="361"/>
        </pc:sldMkLst>
      </pc:sldChg>
      <pc:sldChg chg="modSp">
        <pc:chgData name="Natasha Eckart Baning" userId="S::neckartbaning_vtnea.org#ext#@neahq.onmicrosoft.com::1c6c3eb4-b926-476d-a317-5d19e273697e" providerId="AD" clId="Web-{0B679850-6C24-05B5-FD4C-F1B3A2E3E050}" dt="2025-11-07T18:21:16.071" v="9" actId="20577"/>
        <pc:sldMkLst>
          <pc:docMk/>
          <pc:sldMk cId="4046998200" sldId="1430"/>
        </pc:sldMkLst>
        <pc:spChg chg="mod">
          <ac:chgData name="Natasha Eckart Baning" userId="S::neckartbaning_vtnea.org#ext#@neahq.onmicrosoft.com::1c6c3eb4-b926-476d-a317-5d19e273697e" providerId="AD" clId="Web-{0B679850-6C24-05B5-FD4C-F1B3A2E3E050}" dt="2025-11-07T18:21:16.071" v="9" actId="20577"/>
          <ac:spMkLst>
            <pc:docMk/>
            <pc:sldMk cId="4046998200" sldId="1430"/>
            <ac:spMk id="65" creationId="{00000000-0000-0000-0000-000000000000}"/>
          </ac:spMkLst>
        </pc:spChg>
      </pc:sldChg>
    </pc:docChg>
  </pc:docChgLst>
  <pc:docChgLst>
    <pc:chgData name="Tollett, Rachel" userId="S::rachel.tollett_ieanea.org#ext#@neahq.onmicrosoft.com::6cada244-8158-4709-a186-18652aadebd6" providerId="AD" clId="Web-{8F9CB15D-6F89-A3E6-5F29-DEE151FC6D4C}"/>
    <pc:docChg chg="addSld modSld">
      <pc:chgData name="Tollett, Rachel" userId="S::rachel.tollett_ieanea.org#ext#@neahq.onmicrosoft.com::6cada244-8158-4709-a186-18652aadebd6" providerId="AD" clId="Web-{8F9CB15D-6F89-A3E6-5F29-DEE151FC6D4C}" dt="2025-11-28T15:25:25.064" v="39" actId="20577"/>
      <pc:docMkLst>
        <pc:docMk/>
      </pc:docMkLst>
      <pc:sldChg chg="delSp">
        <pc:chgData name="Tollett, Rachel" userId="S::rachel.tollett_ieanea.org#ext#@neahq.onmicrosoft.com::6cada244-8158-4709-a186-18652aadebd6" providerId="AD" clId="Web-{8F9CB15D-6F89-A3E6-5F29-DEE151FC6D4C}" dt="2025-11-28T15:11:20.872" v="22"/>
        <pc:sldMkLst>
          <pc:docMk/>
          <pc:sldMk cId="1081393101" sldId="259"/>
        </pc:sldMkLst>
      </pc:sldChg>
      <pc:sldChg chg="delSp">
        <pc:chgData name="Tollett, Rachel" userId="S::rachel.tollett_ieanea.org#ext#@neahq.onmicrosoft.com::6cada244-8158-4709-a186-18652aadebd6" providerId="AD" clId="Web-{8F9CB15D-6F89-A3E6-5F29-DEE151FC6D4C}" dt="2025-11-28T15:14:41.749" v="24"/>
        <pc:sldMkLst>
          <pc:docMk/>
          <pc:sldMk cId="45367030" sldId="262"/>
        </pc:sldMkLst>
      </pc:sldChg>
      <pc:sldChg chg="modSp">
        <pc:chgData name="Tollett, Rachel" userId="S::rachel.tollett_ieanea.org#ext#@neahq.onmicrosoft.com::6cada244-8158-4709-a186-18652aadebd6" providerId="AD" clId="Web-{8F9CB15D-6F89-A3E6-5F29-DEE151FC6D4C}" dt="2025-11-28T14:55:57.588" v="3" actId="1076"/>
        <pc:sldMkLst>
          <pc:docMk/>
          <pc:sldMk cId="1187378552" sldId="287"/>
        </pc:sldMkLst>
        <pc:spChg chg="mod">
          <ac:chgData name="Tollett, Rachel" userId="S::rachel.tollett_ieanea.org#ext#@neahq.onmicrosoft.com::6cada244-8158-4709-a186-18652aadebd6" providerId="AD" clId="Web-{8F9CB15D-6F89-A3E6-5F29-DEE151FC6D4C}" dt="2025-11-28T14:55:57.588" v="3" actId="1076"/>
          <ac:spMkLst>
            <pc:docMk/>
            <pc:sldMk cId="1187378552" sldId="287"/>
            <ac:spMk id="4" creationId="{F1401919-E78E-B60D-7CE9-38E6340E7CCD}"/>
          </ac:spMkLst>
        </pc:spChg>
      </pc:sldChg>
      <pc:sldChg chg="addSp delSp modSp add mod modShow">
        <pc:chgData name="Tollett, Rachel" userId="S::rachel.tollett_ieanea.org#ext#@neahq.onmicrosoft.com::6cada244-8158-4709-a186-18652aadebd6" providerId="AD" clId="Web-{8F9CB15D-6F89-A3E6-5F29-DEE151FC6D4C}" dt="2025-11-28T15:04:46.480" v="14"/>
        <pc:sldMkLst>
          <pc:docMk/>
          <pc:sldMk cId="3650558088" sldId="437"/>
        </pc:sldMkLst>
      </pc:sldChg>
      <pc:sldChg chg="delSp">
        <pc:chgData name="Tollett, Rachel" userId="S::rachel.tollett_ieanea.org#ext#@neahq.onmicrosoft.com::6cada244-8158-4709-a186-18652aadebd6" providerId="AD" clId="Web-{8F9CB15D-6F89-A3E6-5F29-DEE151FC6D4C}" dt="2025-11-28T15:16:52.157" v="27"/>
        <pc:sldMkLst>
          <pc:docMk/>
          <pc:sldMk cId="4047149850" sldId="1140"/>
        </pc:sldMkLst>
      </pc:sldChg>
      <pc:sldChg chg="modSp">
        <pc:chgData name="Tollett, Rachel" userId="S::rachel.tollett_ieanea.org#ext#@neahq.onmicrosoft.com::6cada244-8158-4709-a186-18652aadebd6" providerId="AD" clId="Web-{8F9CB15D-6F89-A3E6-5F29-DEE151FC6D4C}" dt="2025-11-28T15:25:25.064" v="39" actId="20577"/>
        <pc:sldMkLst>
          <pc:docMk/>
          <pc:sldMk cId="414243456" sldId="1421"/>
        </pc:sldMkLst>
        <pc:spChg chg="mod">
          <ac:chgData name="Tollett, Rachel" userId="S::rachel.tollett_ieanea.org#ext#@neahq.onmicrosoft.com::6cada244-8158-4709-a186-18652aadebd6" providerId="AD" clId="Web-{8F9CB15D-6F89-A3E6-5F29-DEE151FC6D4C}" dt="2025-11-28T15:25:25.064" v="39" actId="20577"/>
          <ac:spMkLst>
            <pc:docMk/>
            <pc:sldMk cId="414243456" sldId="1421"/>
            <ac:spMk id="3" creationId="{6170B002-ADAA-5E5C-C3D4-496F11BA456F}"/>
          </ac:spMkLst>
        </pc:spChg>
      </pc:sldChg>
      <pc:sldChg chg="modSp">
        <pc:chgData name="Tollett, Rachel" userId="S::rachel.tollett_ieanea.org#ext#@neahq.onmicrosoft.com::6cada244-8158-4709-a186-18652aadebd6" providerId="AD" clId="Web-{8F9CB15D-6F89-A3E6-5F29-DEE151FC6D4C}" dt="2025-11-28T14:55:33.385" v="2" actId="14100"/>
        <pc:sldMkLst>
          <pc:docMk/>
          <pc:sldMk cId="1838674180" sldId="1437"/>
        </pc:sldMkLst>
        <pc:spChg chg="mod">
          <ac:chgData name="Tollett, Rachel" userId="S::rachel.tollett_ieanea.org#ext#@neahq.onmicrosoft.com::6cada244-8158-4709-a186-18652aadebd6" providerId="AD" clId="Web-{8F9CB15D-6F89-A3E6-5F29-DEE151FC6D4C}" dt="2025-11-28T14:55:33.385" v="2" actId="14100"/>
          <ac:spMkLst>
            <pc:docMk/>
            <pc:sldMk cId="1838674180" sldId="1437"/>
            <ac:spMk id="3" creationId="{48580295-7B2F-2DE8-568A-5423575155FC}"/>
          </ac:spMkLst>
        </pc:spChg>
      </pc:sldChg>
      <pc:sldChg chg="modSp">
        <pc:chgData name="Tollett, Rachel" userId="S::rachel.tollett_ieanea.org#ext#@neahq.onmicrosoft.com::6cada244-8158-4709-a186-18652aadebd6" providerId="AD" clId="Web-{8F9CB15D-6F89-A3E6-5F29-DEE151FC6D4C}" dt="2025-11-28T15:07:58.350" v="16" actId="14100"/>
        <pc:sldMkLst>
          <pc:docMk/>
          <pc:sldMk cId="109857222" sldId="1449"/>
        </pc:sldMkLst>
        <pc:picChg chg="mod">
          <ac:chgData name="Tollett, Rachel" userId="S::rachel.tollett_ieanea.org#ext#@neahq.onmicrosoft.com::6cada244-8158-4709-a186-18652aadebd6" providerId="AD" clId="Web-{8F9CB15D-6F89-A3E6-5F29-DEE151FC6D4C}" dt="2025-11-28T15:07:58.350" v="16" actId="14100"/>
          <ac:picMkLst>
            <pc:docMk/>
            <pc:sldMk cId="109857222" sldId="1449"/>
            <ac:picMk id="5" creationId="{618AE767-2344-4EFC-A0D5-A466194D6BE0}"/>
          </ac:picMkLst>
        </pc:picChg>
      </pc:sldChg>
      <pc:sldChg chg="modSp">
        <pc:chgData name="Tollett, Rachel" userId="S::rachel.tollett_ieanea.org#ext#@neahq.onmicrosoft.com::6cada244-8158-4709-a186-18652aadebd6" providerId="AD" clId="Web-{8F9CB15D-6F89-A3E6-5F29-DEE151FC6D4C}" dt="2025-11-28T15:10:29.621" v="21" actId="1076"/>
        <pc:sldMkLst>
          <pc:docMk/>
          <pc:sldMk cId="1241910365" sldId="1450"/>
        </pc:sldMkLst>
        <pc:spChg chg="mod">
          <ac:chgData name="Tollett, Rachel" userId="S::rachel.tollett_ieanea.org#ext#@neahq.onmicrosoft.com::6cada244-8158-4709-a186-18652aadebd6" providerId="AD" clId="Web-{8F9CB15D-6F89-A3E6-5F29-DEE151FC6D4C}" dt="2025-11-28T15:10:21.027" v="20" actId="14100"/>
          <ac:spMkLst>
            <pc:docMk/>
            <pc:sldMk cId="1241910365" sldId="1450"/>
            <ac:spMk id="4" creationId="{170AEAF3-7A5B-44E9-8772-59770696B29B}"/>
          </ac:spMkLst>
        </pc:spChg>
        <pc:picChg chg="mod">
          <ac:chgData name="Tollett, Rachel" userId="S::rachel.tollett_ieanea.org#ext#@neahq.onmicrosoft.com::6cada244-8158-4709-a186-18652aadebd6" providerId="AD" clId="Web-{8F9CB15D-6F89-A3E6-5F29-DEE151FC6D4C}" dt="2025-11-28T15:10:29.621" v="21" actId="1076"/>
          <ac:picMkLst>
            <pc:docMk/>
            <pc:sldMk cId="1241910365" sldId="1450"/>
            <ac:picMk id="7" creationId="{00000000-0000-0000-0000-000000000000}"/>
          </ac:picMkLst>
        </pc:picChg>
      </pc:sldChg>
      <pc:sldChg chg="delSp">
        <pc:chgData name="Tollett, Rachel" userId="S::rachel.tollett_ieanea.org#ext#@neahq.onmicrosoft.com::6cada244-8158-4709-a186-18652aadebd6" providerId="AD" clId="Web-{8F9CB15D-6F89-A3E6-5F29-DEE151FC6D4C}" dt="2025-11-28T15:12:50.467" v="23"/>
        <pc:sldMkLst>
          <pc:docMk/>
          <pc:sldMk cId="2394181259" sldId="1451"/>
        </pc:sldMkLst>
      </pc:sldChg>
      <pc:sldChg chg="modSp">
        <pc:chgData name="Tollett, Rachel" userId="S::rachel.tollett_ieanea.org#ext#@neahq.onmicrosoft.com::6cada244-8158-4709-a186-18652aadebd6" providerId="AD" clId="Web-{8F9CB15D-6F89-A3E6-5F29-DEE151FC6D4C}" dt="2025-11-28T15:15:20.218" v="26" actId="14100"/>
        <pc:sldMkLst>
          <pc:docMk/>
          <pc:sldMk cId="1908239726" sldId="1453"/>
        </pc:sldMkLst>
        <pc:spChg chg="mod">
          <ac:chgData name="Tollett, Rachel" userId="S::rachel.tollett_ieanea.org#ext#@neahq.onmicrosoft.com::6cada244-8158-4709-a186-18652aadebd6" providerId="AD" clId="Web-{8F9CB15D-6F89-A3E6-5F29-DEE151FC6D4C}" dt="2025-11-28T15:15:20.218" v="26" actId="14100"/>
          <ac:spMkLst>
            <pc:docMk/>
            <pc:sldMk cId="1908239726" sldId="1453"/>
            <ac:spMk id="2" creationId="{0FC96A6C-24A2-2ACD-4BAF-EC8D2E861BAB}"/>
          </ac:spMkLst>
        </pc:spChg>
      </pc:sldChg>
      <pc:sldChg chg="addSp delSp modSp">
        <pc:chgData name="Tollett, Rachel" userId="S::rachel.tollett_ieanea.org#ext#@neahq.onmicrosoft.com::6cada244-8158-4709-a186-18652aadebd6" providerId="AD" clId="Web-{8F9CB15D-6F89-A3E6-5F29-DEE151FC6D4C}" dt="2025-11-28T15:20:41.173" v="33" actId="1076"/>
        <pc:sldMkLst>
          <pc:docMk/>
          <pc:sldMk cId="4148026733" sldId="1458"/>
        </pc:sldMkLst>
        <pc:spChg chg="mod">
          <ac:chgData name="Tollett, Rachel" userId="S::rachel.tollett_ieanea.org#ext#@neahq.onmicrosoft.com::6cada244-8158-4709-a186-18652aadebd6" providerId="AD" clId="Web-{8F9CB15D-6F89-A3E6-5F29-DEE151FC6D4C}" dt="2025-11-28T15:20:03.408" v="28" actId="1076"/>
          <ac:spMkLst>
            <pc:docMk/>
            <pc:sldMk cId="4148026733" sldId="1458"/>
            <ac:spMk id="4" creationId="{00000000-0000-0000-0000-000000000000}"/>
          </ac:spMkLst>
        </pc:spChg>
        <pc:picChg chg="add del mod">
          <ac:chgData name="Tollett, Rachel" userId="S::rachel.tollett_ieanea.org#ext#@neahq.onmicrosoft.com::6cada244-8158-4709-a186-18652aadebd6" providerId="AD" clId="Web-{8F9CB15D-6F89-A3E6-5F29-DEE151FC6D4C}" dt="2025-11-28T15:20:41.173" v="33" actId="1076"/>
          <ac:picMkLst>
            <pc:docMk/>
            <pc:sldMk cId="4148026733" sldId="1458"/>
            <ac:picMk id="5" creationId="{618AE767-2344-4EFC-A0D5-A466194D6BE0}"/>
          </ac:picMkLst>
        </pc:picChg>
      </pc:sldChg>
    </pc:docChg>
  </pc:docChgLst>
  <pc:docChgLst>
    <pc:chgData name="McNett, Keira [HQ-GC]" userId="S::kmcnett@nea.org::44a0acd4-acf9-4003-8f84-aabf90e6c344" providerId="AD" clId="Web-{6BA55E8D-67E0-146C-1561-4F328A9F11BD}"/>
    <pc:docChg chg="modSld sldOrd">
      <pc:chgData name="McNett, Keira [HQ-GC]" userId="S::kmcnett@nea.org::44a0acd4-acf9-4003-8f84-aabf90e6c344" providerId="AD" clId="Web-{6BA55E8D-67E0-146C-1561-4F328A9F11BD}" dt="2025-11-13T20:00:47.862" v="111" actId="20577"/>
      <pc:docMkLst>
        <pc:docMk/>
      </pc:docMkLst>
      <pc:sldChg chg="modSp ord">
        <pc:chgData name="McNett, Keira [HQ-GC]" userId="S::kmcnett@nea.org::44a0acd4-acf9-4003-8f84-aabf90e6c344" providerId="AD" clId="Web-{6BA55E8D-67E0-146C-1561-4F328A9F11BD}" dt="2025-11-13T19:59:55.568" v="88" actId="20577"/>
        <pc:sldMkLst>
          <pc:docMk/>
          <pc:sldMk cId="170133069" sldId="385"/>
        </pc:sldMkLst>
        <pc:spChg chg="mod">
          <ac:chgData name="McNett, Keira [HQ-GC]" userId="S::kmcnett@nea.org::44a0acd4-acf9-4003-8f84-aabf90e6c344" providerId="AD" clId="Web-{6BA55E8D-67E0-146C-1561-4F328A9F11BD}" dt="2025-11-13T19:59:55.568" v="88" actId="20577"/>
          <ac:spMkLst>
            <pc:docMk/>
            <pc:sldMk cId="170133069" sldId="385"/>
            <ac:spMk id="3" creationId="{00000000-0000-0000-0000-000000000000}"/>
          </ac:spMkLst>
        </pc:spChg>
      </pc:sldChg>
      <pc:sldChg chg="modSp">
        <pc:chgData name="McNett, Keira [HQ-GC]" userId="S::kmcnett@nea.org::44a0acd4-acf9-4003-8f84-aabf90e6c344" providerId="AD" clId="Web-{6BA55E8D-67E0-146C-1561-4F328A9F11BD}" dt="2025-11-13T20:00:47.862" v="111" actId="20577"/>
        <pc:sldMkLst>
          <pc:docMk/>
          <pc:sldMk cId="1838674180" sldId="1437"/>
        </pc:sldMkLst>
        <pc:spChg chg="mod">
          <ac:chgData name="McNett, Keira [HQ-GC]" userId="S::kmcnett@nea.org::44a0acd4-acf9-4003-8f84-aabf90e6c344" providerId="AD" clId="Web-{6BA55E8D-67E0-146C-1561-4F328A9F11BD}" dt="2025-11-13T20:00:47.862" v="111" actId="20577"/>
          <ac:spMkLst>
            <pc:docMk/>
            <pc:sldMk cId="1838674180" sldId="1437"/>
            <ac:spMk id="3" creationId="{48580295-7B2F-2DE8-568A-5423575155FC}"/>
          </ac:spMkLst>
        </pc:spChg>
      </pc:sldChg>
      <pc:sldChg chg="modSp">
        <pc:chgData name="McNett, Keira [HQ-GC]" userId="S::kmcnett@nea.org::44a0acd4-acf9-4003-8f84-aabf90e6c344" providerId="AD" clId="Web-{6BA55E8D-67E0-146C-1561-4F328A9F11BD}" dt="2025-11-13T19:56:17.079" v="33" actId="20577"/>
        <pc:sldMkLst>
          <pc:docMk/>
          <pc:sldMk cId="3472854748" sldId="1438"/>
        </pc:sldMkLst>
        <pc:spChg chg="mod">
          <ac:chgData name="McNett, Keira [HQ-GC]" userId="S::kmcnett@nea.org::44a0acd4-acf9-4003-8f84-aabf90e6c344" providerId="AD" clId="Web-{6BA55E8D-67E0-146C-1561-4F328A9F11BD}" dt="2025-11-13T19:56:17.079" v="33" actId="20577"/>
          <ac:spMkLst>
            <pc:docMk/>
            <pc:sldMk cId="3472854748" sldId="1438"/>
            <ac:spMk id="65" creationId="{869BFFF4-9D9F-F867-A927-E026F83247B8}"/>
          </ac:spMkLst>
        </pc:spChg>
      </pc:sldChg>
      <pc:sldChg chg="modSp">
        <pc:chgData name="McNett, Keira [HQ-GC]" userId="S::kmcnett@nea.org::44a0acd4-acf9-4003-8f84-aabf90e6c344" providerId="AD" clId="Web-{6BA55E8D-67E0-146C-1561-4F328A9F11BD}" dt="2025-11-12T19:14:52.816" v="3" actId="20577"/>
        <pc:sldMkLst>
          <pc:docMk/>
          <pc:sldMk cId="2457493135" sldId="1475"/>
        </pc:sldMkLst>
        <pc:spChg chg="mod">
          <ac:chgData name="McNett, Keira [HQ-GC]" userId="S::kmcnett@nea.org::44a0acd4-acf9-4003-8f84-aabf90e6c344" providerId="AD" clId="Web-{6BA55E8D-67E0-146C-1561-4F328A9F11BD}" dt="2025-11-12T19:14:52.816" v="3" actId="20577"/>
          <ac:spMkLst>
            <pc:docMk/>
            <pc:sldMk cId="2457493135" sldId="1475"/>
            <ac:spMk id="65" creationId="{B51B3169-B7C8-57D9-B5F6-29E4D7AE7763}"/>
          </ac:spMkLst>
        </pc:spChg>
      </pc:sldChg>
    </pc:docChg>
  </pc:docChgLst>
  <pc:docChgLst>
    <pc:chgData name="Natasha Eckart Baning" userId="S::neckartbaning_vtnea.org#ext#@neahq.onmicrosoft.com::1c6c3eb4-b926-476d-a317-5d19e273697e" providerId="AD" clId="Web-{9872CFD9-E351-F621-2E06-1DB4BBA33640}"/>
    <pc:docChg chg="addSld modSld">
      <pc:chgData name="Natasha Eckart Baning" userId="S::neckartbaning_vtnea.org#ext#@neahq.onmicrosoft.com::1c6c3eb4-b926-476d-a317-5d19e273697e" providerId="AD" clId="Web-{9872CFD9-E351-F621-2E06-1DB4BBA33640}" dt="2025-12-03T20:27:43.052" v="2"/>
      <pc:docMkLst>
        <pc:docMk/>
      </pc:docMkLst>
      <pc:sldChg chg="modSp mod modShow">
        <pc:chgData name="Natasha Eckart Baning" userId="S::neckartbaning_vtnea.org#ext#@neahq.onmicrosoft.com::1c6c3eb4-b926-476d-a317-5d19e273697e" providerId="AD" clId="Web-{9872CFD9-E351-F621-2E06-1DB4BBA33640}" dt="2025-12-03T20:27:43.052" v="2"/>
        <pc:sldMkLst>
          <pc:docMk/>
          <pc:sldMk cId="3619798729" sldId="317"/>
        </pc:sldMkLst>
        <pc:spChg chg="mod">
          <ac:chgData name="Natasha Eckart Baning" userId="S::neckartbaning_vtnea.org#ext#@neahq.onmicrosoft.com::1c6c3eb4-b926-476d-a317-5d19e273697e" providerId="AD" clId="Web-{9872CFD9-E351-F621-2E06-1DB4BBA33640}" dt="2025-12-03T20:26:25.504" v="1" actId="20577"/>
          <ac:spMkLst>
            <pc:docMk/>
            <pc:sldMk cId="3619798729" sldId="317"/>
            <ac:spMk id="961" creationId="{00000000-0000-0000-0000-000000000000}"/>
          </ac:spMkLst>
        </pc:spChg>
      </pc:sldChg>
      <pc:sldChg chg="new">
        <pc:chgData name="Natasha Eckart Baning" userId="S::neckartbaning_vtnea.org#ext#@neahq.onmicrosoft.com::1c6c3eb4-b926-476d-a317-5d19e273697e" providerId="AD" clId="Web-{9872CFD9-E351-F621-2E06-1DB4BBA33640}" dt="2025-12-03T19:58:00.956" v="0"/>
        <pc:sldMkLst>
          <pc:docMk/>
          <pc:sldMk cId="527671097" sldId="1981"/>
        </pc:sldMkLst>
      </pc:sldChg>
    </pc:docChg>
  </pc:docChgLst>
  <pc:docChgLst>
    <pc:chgData name="Tollett, Rachel" userId="S::rachel.tollett_ieanea.org#ext#@neahq.onmicrosoft.com::6cada244-8158-4709-a186-18652aadebd6" providerId="AD" clId="Web-{5CD3FC86-7D64-DEFA-CA87-9DF5E7A5B3F3}"/>
    <pc:docChg chg="modSld">
      <pc:chgData name="Tollett, Rachel" userId="S::rachel.tollett_ieanea.org#ext#@neahq.onmicrosoft.com::6cada244-8158-4709-a186-18652aadebd6" providerId="AD" clId="Web-{5CD3FC86-7D64-DEFA-CA87-9DF5E7A5B3F3}" dt="2025-12-02T22:20:06.180" v="14" actId="1076"/>
      <pc:docMkLst>
        <pc:docMk/>
      </pc:docMkLst>
      <pc:sldChg chg="addSp modSp addAnim">
        <pc:chgData name="Tollett, Rachel" userId="S::rachel.tollett_ieanea.org#ext#@neahq.onmicrosoft.com::6cada244-8158-4709-a186-18652aadebd6" providerId="AD" clId="Web-{5CD3FC86-7D64-DEFA-CA87-9DF5E7A5B3F3}" dt="2025-12-02T22:20:06.180" v="14" actId="1076"/>
        <pc:sldMkLst>
          <pc:docMk/>
          <pc:sldMk cId="3155157690" sldId="1462"/>
        </pc:sldMkLst>
        <pc:spChg chg="mod">
          <ac:chgData name="Tollett, Rachel" userId="S::rachel.tollett_ieanea.org#ext#@neahq.onmicrosoft.com::6cada244-8158-4709-a186-18652aadebd6" providerId="AD" clId="Web-{5CD3FC86-7D64-DEFA-CA87-9DF5E7A5B3F3}" dt="2025-12-02T22:20:06.180" v="14" actId="1076"/>
          <ac:spMkLst>
            <pc:docMk/>
            <pc:sldMk cId="3155157690" sldId="1462"/>
            <ac:spMk id="3" creationId="{9B7E6CD6-F27A-61B2-8937-7C8B4067E91B}"/>
          </ac:spMkLst>
        </pc:spChg>
        <pc:picChg chg="add mod">
          <ac:chgData name="Tollett, Rachel" userId="S::rachel.tollett_ieanea.org#ext#@neahq.onmicrosoft.com::6cada244-8158-4709-a186-18652aadebd6" providerId="AD" clId="Web-{5CD3FC86-7D64-DEFA-CA87-9DF5E7A5B3F3}" dt="2025-12-02T22:19:14.618" v="13" actId="1076"/>
          <ac:picMkLst>
            <pc:docMk/>
            <pc:sldMk cId="3155157690" sldId="1462"/>
            <ac:picMk id="4" creationId="{36AA867E-F3F4-C666-DB6D-3623A7E7394D}"/>
          </ac:picMkLst>
        </pc:picChg>
      </pc:sldChg>
    </pc:docChg>
  </pc:docChgLst>
  <pc:docChgLst>
    <pc:chgData name="Natasha Eckart Baning" userId="S::neckartbaning_vtnea.org#ext#@neahq.onmicrosoft.com::1c6c3eb4-b926-476d-a317-5d19e273697e" providerId="AD" clId="Web-{9CCD3E99-C197-C640-B4CD-88634F3EE7B0}"/>
    <pc:docChg chg="addSld modSld">
      <pc:chgData name="Natasha Eckart Baning" userId="S::neckartbaning_vtnea.org#ext#@neahq.onmicrosoft.com::1c6c3eb4-b926-476d-a317-5d19e273697e" providerId="AD" clId="Web-{9CCD3E99-C197-C640-B4CD-88634F3EE7B0}" dt="2025-11-05T19:54:19.421" v="67" actId="20577"/>
      <pc:docMkLst>
        <pc:docMk/>
      </pc:docMkLst>
      <pc:sldChg chg="add">
        <pc:chgData name="Natasha Eckart Baning" userId="S::neckartbaning_vtnea.org#ext#@neahq.onmicrosoft.com::1c6c3eb4-b926-476d-a317-5d19e273697e" providerId="AD" clId="Web-{9CCD3E99-C197-C640-B4CD-88634F3EE7B0}" dt="2025-11-05T18:42:05.491" v="55"/>
        <pc:sldMkLst>
          <pc:docMk/>
          <pc:sldMk cId="3988771543" sldId="336"/>
        </pc:sldMkLst>
      </pc:sldChg>
      <pc:sldChg chg="modSp">
        <pc:chgData name="Natasha Eckart Baning" userId="S::neckartbaning_vtnea.org#ext#@neahq.onmicrosoft.com::1c6c3eb4-b926-476d-a317-5d19e273697e" providerId="AD" clId="Web-{9CCD3E99-C197-C640-B4CD-88634F3EE7B0}" dt="2025-11-05T19:53:23.434" v="64" actId="20577"/>
        <pc:sldMkLst>
          <pc:docMk/>
          <pc:sldMk cId="1494366320" sldId="365"/>
        </pc:sldMkLst>
        <pc:spChg chg="mod">
          <ac:chgData name="Natasha Eckart Baning" userId="S::neckartbaning_vtnea.org#ext#@neahq.onmicrosoft.com::1c6c3eb4-b926-476d-a317-5d19e273697e" providerId="AD" clId="Web-{9CCD3E99-C197-C640-B4CD-88634F3EE7B0}" dt="2025-11-05T19:53:23.434" v="64" actId="20577"/>
          <ac:spMkLst>
            <pc:docMk/>
            <pc:sldMk cId="1494366320" sldId="365"/>
            <ac:spMk id="65" creationId="{00000000-0000-0000-0000-000000000000}"/>
          </ac:spMkLst>
        </pc:spChg>
      </pc:sldChg>
      <pc:sldChg chg="modSp">
        <pc:chgData name="Natasha Eckart Baning" userId="S::neckartbaning_vtnea.org#ext#@neahq.onmicrosoft.com::1c6c3eb4-b926-476d-a317-5d19e273697e" providerId="AD" clId="Web-{9CCD3E99-C197-C640-B4CD-88634F3EE7B0}" dt="2025-11-05T18:37:51.644" v="17" actId="20577"/>
        <pc:sldMkLst>
          <pc:docMk/>
          <pc:sldMk cId="2732509085" sldId="368"/>
        </pc:sldMkLst>
        <pc:spChg chg="mod">
          <ac:chgData name="Natasha Eckart Baning" userId="S::neckartbaning_vtnea.org#ext#@neahq.onmicrosoft.com::1c6c3eb4-b926-476d-a317-5d19e273697e" providerId="AD" clId="Web-{9CCD3E99-C197-C640-B4CD-88634F3EE7B0}" dt="2025-11-05T18:37:51.644" v="17" actId="20577"/>
          <ac:spMkLst>
            <pc:docMk/>
            <pc:sldMk cId="2732509085" sldId="368"/>
            <ac:spMk id="65" creationId="{00000000-0000-0000-0000-000000000000}"/>
          </ac:spMkLst>
        </pc:spChg>
      </pc:sldChg>
      <pc:sldChg chg="modSp">
        <pc:chgData name="Natasha Eckart Baning" userId="S::neckartbaning_vtnea.org#ext#@neahq.onmicrosoft.com::1c6c3eb4-b926-476d-a317-5d19e273697e" providerId="AD" clId="Web-{9CCD3E99-C197-C640-B4CD-88634F3EE7B0}" dt="2025-11-05T19:54:19.421" v="67" actId="20577"/>
        <pc:sldMkLst>
          <pc:docMk/>
          <pc:sldMk cId="2872945228" sldId="370"/>
        </pc:sldMkLst>
        <pc:spChg chg="mod">
          <ac:chgData name="Natasha Eckart Baning" userId="S::neckartbaning_vtnea.org#ext#@neahq.onmicrosoft.com::1c6c3eb4-b926-476d-a317-5d19e273697e" providerId="AD" clId="Web-{9CCD3E99-C197-C640-B4CD-88634F3EE7B0}" dt="2025-11-05T19:54:19.421" v="67" actId="20577"/>
          <ac:spMkLst>
            <pc:docMk/>
            <pc:sldMk cId="2872945228" sldId="370"/>
            <ac:spMk id="65" creationId="{00000000-0000-0000-0000-000000000000}"/>
          </ac:spMkLst>
        </pc:spChg>
      </pc:sldChg>
      <pc:sldChg chg="add">
        <pc:chgData name="Natasha Eckart Baning" userId="S::neckartbaning_vtnea.org#ext#@neahq.onmicrosoft.com::1c6c3eb4-b926-476d-a317-5d19e273697e" providerId="AD" clId="Web-{9CCD3E99-C197-C640-B4CD-88634F3EE7B0}" dt="2025-11-05T18:42:05.304" v="54"/>
        <pc:sldMkLst>
          <pc:docMk/>
          <pc:sldMk cId="3826823785" sldId="401"/>
        </pc:sldMkLst>
      </pc:sldChg>
      <pc:sldChg chg="modSp">
        <pc:chgData name="Natasha Eckart Baning" userId="S::neckartbaning_vtnea.org#ext#@neahq.onmicrosoft.com::1c6c3eb4-b926-476d-a317-5d19e273697e" providerId="AD" clId="Web-{9CCD3E99-C197-C640-B4CD-88634F3EE7B0}" dt="2025-11-05T18:40:05.270" v="43" actId="20577"/>
        <pc:sldMkLst>
          <pc:docMk/>
          <pc:sldMk cId="2115536602" sldId="1409"/>
        </pc:sldMkLst>
        <pc:spChg chg="mod">
          <ac:chgData name="Natasha Eckart Baning" userId="S::neckartbaning_vtnea.org#ext#@neahq.onmicrosoft.com::1c6c3eb4-b926-476d-a317-5d19e273697e" providerId="AD" clId="Web-{9CCD3E99-C197-C640-B4CD-88634F3EE7B0}" dt="2025-11-05T18:40:05.270" v="43" actId="20577"/>
          <ac:spMkLst>
            <pc:docMk/>
            <pc:sldMk cId="2115536602" sldId="1409"/>
            <ac:spMk id="65" creationId="{00000000-0000-0000-0000-000000000000}"/>
          </ac:spMkLst>
        </pc:spChg>
      </pc:sldChg>
      <pc:sldChg chg="modSp">
        <pc:chgData name="Natasha Eckart Baning" userId="S::neckartbaning_vtnea.org#ext#@neahq.onmicrosoft.com::1c6c3eb4-b926-476d-a317-5d19e273697e" providerId="AD" clId="Web-{9CCD3E99-C197-C640-B4CD-88634F3EE7B0}" dt="2025-11-05T18:41:21.568" v="53" actId="20577"/>
        <pc:sldMkLst>
          <pc:docMk/>
          <pc:sldMk cId="4046998200" sldId="1430"/>
        </pc:sldMkLst>
        <pc:spChg chg="mod">
          <ac:chgData name="Natasha Eckart Baning" userId="S::neckartbaning_vtnea.org#ext#@neahq.onmicrosoft.com::1c6c3eb4-b926-476d-a317-5d19e273697e" providerId="AD" clId="Web-{9CCD3E99-C197-C640-B4CD-88634F3EE7B0}" dt="2025-11-05T18:41:21.568" v="53" actId="20577"/>
          <ac:spMkLst>
            <pc:docMk/>
            <pc:sldMk cId="4046998200" sldId="1430"/>
            <ac:spMk id="65" creationId="{00000000-0000-0000-0000-000000000000}"/>
          </ac:spMkLst>
        </pc:spChg>
      </pc:sldChg>
      <pc:sldChg chg="modSp">
        <pc:chgData name="Natasha Eckart Baning" userId="S::neckartbaning_vtnea.org#ext#@neahq.onmicrosoft.com::1c6c3eb4-b926-476d-a317-5d19e273697e" providerId="AD" clId="Web-{9CCD3E99-C197-C640-B4CD-88634F3EE7B0}" dt="2025-11-05T18:38:31.613" v="26" actId="20577"/>
        <pc:sldMkLst>
          <pc:docMk/>
          <pc:sldMk cId="3472854748" sldId="1438"/>
        </pc:sldMkLst>
        <pc:spChg chg="mod">
          <ac:chgData name="Natasha Eckart Baning" userId="S::neckartbaning_vtnea.org#ext#@neahq.onmicrosoft.com::1c6c3eb4-b926-476d-a317-5d19e273697e" providerId="AD" clId="Web-{9CCD3E99-C197-C640-B4CD-88634F3EE7B0}" dt="2025-11-05T18:38:31.613" v="26" actId="20577"/>
          <ac:spMkLst>
            <pc:docMk/>
            <pc:sldMk cId="3472854748" sldId="1438"/>
            <ac:spMk id="65" creationId="{869BFFF4-9D9F-F867-A927-E026F83247B8}"/>
          </ac:spMkLst>
        </pc:spChg>
      </pc:sldChg>
      <pc:sldChg chg="modSp">
        <pc:chgData name="Natasha Eckart Baning" userId="S::neckartbaning_vtnea.org#ext#@neahq.onmicrosoft.com::1c6c3eb4-b926-476d-a317-5d19e273697e" providerId="AD" clId="Web-{9CCD3E99-C197-C640-B4CD-88634F3EE7B0}" dt="2025-11-05T18:39:11.676" v="34" actId="20577"/>
        <pc:sldMkLst>
          <pc:docMk/>
          <pc:sldMk cId="297215993" sldId="1461"/>
        </pc:sldMkLst>
        <pc:spChg chg="mod">
          <ac:chgData name="Natasha Eckart Baning" userId="S::neckartbaning_vtnea.org#ext#@neahq.onmicrosoft.com::1c6c3eb4-b926-476d-a317-5d19e273697e" providerId="AD" clId="Web-{9CCD3E99-C197-C640-B4CD-88634F3EE7B0}" dt="2025-11-05T18:39:11.676" v="34" actId="20577"/>
          <ac:spMkLst>
            <pc:docMk/>
            <pc:sldMk cId="297215993" sldId="1461"/>
            <ac:spMk id="65" creationId="{D51FB87D-6CBB-247A-B0E1-D0BBF7C8A9A0}"/>
          </ac:spMkLst>
        </pc:spChg>
      </pc:sldChg>
      <pc:sldChg chg="modSp">
        <pc:chgData name="Natasha Eckart Baning" userId="S::neckartbaning_vtnea.org#ext#@neahq.onmicrosoft.com::1c6c3eb4-b926-476d-a317-5d19e273697e" providerId="AD" clId="Web-{9CCD3E99-C197-C640-B4CD-88634F3EE7B0}" dt="2025-11-05T18:39:24.566" v="42" actId="20577"/>
        <pc:sldMkLst>
          <pc:docMk/>
          <pc:sldMk cId="1082938116" sldId="1463"/>
        </pc:sldMkLst>
        <pc:spChg chg="mod">
          <ac:chgData name="Natasha Eckart Baning" userId="S::neckartbaning_vtnea.org#ext#@neahq.onmicrosoft.com::1c6c3eb4-b926-476d-a317-5d19e273697e" providerId="AD" clId="Web-{9CCD3E99-C197-C640-B4CD-88634F3EE7B0}" dt="2025-11-05T18:39:24.566" v="42" actId="20577"/>
          <ac:spMkLst>
            <pc:docMk/>
            <pc:sldMk cId="1082938116" sldId="1463"/>
            <ac:spMk id="65" creationId="{60F1C2B3-14CE-B33F-DF76-4D0C1F7D5926}"/>
          </ac:spMkLst>
        </pc:spChg>
      </pc:sldChg>
      <pc:sldChg chg="modSp">
        <pc:chgData name="Natasha Eckart Baning" userId="S::neckartbaning_vtnea.org#ext#@neahq.onmicrosoft.com::1c6c3eb4-b926-476d-a317-5d19e273697e" providerId="AD" clId="Web-{9CCD3E99-C197-C640-B4CD-88634F3EE7B0}" dt="2025-11-05T18:38:25.941" v="25" actId="20577"/>
        <pc:sldMkLst>
          <pc:docMk/>
          <pc:sldMk cId="2457493135" sldId="1475"/>
        </pc:sldMkLst>
        <pc:spChg chg="mod">
          <ac:chgData name="Natasha Eckart Baning" userId="S::neckartbaning_vtnea.org#ext#@neahq.onmicrosoft.com::1c6c3eb4-b926-476d-a317-5d19e273697e" providerId="AD" clId="Web-{9CCD3E99-C197-C640-B4CD-88634F3EE7B0}" dt="2025-11-05T18:38:25.941" v="25" actId="20577"/>
          <ac:spMkLst>
            <pc:docMk/>
            <pc:sldMk cId="2457493135" sldId="1475"/>
            <ac:spMk id="65" creationId="{B51B3169-B7C8-57D9-B5F6-29E4D7AE7763}"/>
          </ac:spMkLst>
        </pc:spChg>
      </pc:sldChg>
      <pc:sldChg chg="modSp add replId">
        <pc:chgData name="Natasha Eckart Baning" userId="S::neckartbaning_vtnea.org#ext#@neahq.onmicrosoft.com::1c6c3eb4-b926-476d-a317-5d19e273697e" providerId="AD" clId="Web-{9CCD3E99-C197-C640-B4CD-88634F3EE7B0}" dt="2025-11-05T18:37:23.831" v="2" actId="20577"/>
        <pc:sldMkLst>
          <pc:docMk/>
          <pc:sldMk cId="4214002975" sldId="1476"/>
        </pc:sldMkLst>
        <pc:spChg chg="mod">
          <ac:chgData name="Natasha Eckart Baning" userId="S::neckartbaning_vtnea.org#ext#@neahq.onmicrosoft.com::1c6c3eb4-b926-476d-a317-5d19e273697e" providerId="AD" clId="Web-{9CCD3E99-C197-C640-B4CD-88634F3EE7B0}" dt="2025-11-05T18:37:23.831" v="2" actId="20577"/>
          <ac:spMkLst>
            <pc:docMk/>
            <pc:sldMk cId="4214002975" sldId="1476"/>
            <ac:spMk id="65" creationId="{D1CB909F-837D-9CE1-666B-652D754DE878}"/>
          </ac:spMkLst>
        </pc:spChg>
      </pc:sldChg>
    </pc:docChg>
  </pc:docChgLst>
  <pc:docChgLst>
    <pc:chgData name="Natasha Eckart Baning" userId="S::neckartbaning_vtnea.org#ext#@neahq.onmicrosoft.com::1c6c3eb4-b926-476d-a317-5d19e273697e" providerId="AD" clId="Web-{1B89F85F-D7E2-C6C3-D8B8-11481293B034}"/>
    <pc:docChg chg="addSld modSld">
      <pc:chgData name="Natasha Eckart Baning" userId="S::neckartbaning_vtnea.org#ext#@neahq.onmicrosoft.com::1c6c3eb4-b926-476d-a317-5d19e273697e" providerId="AD" clId="Web-{1B89F85F-D7E2-C6C3-D8B8-11481293B034}" dt="2025-12-01T18:51:21.608" v="22" actId="20577"/>
      <pc:docMkLst>
        <pc:docMk/>
      </pc:docMkLst>
      <pc:sldChg chg="modSp">
        <pc:chgData name="Natasha Eckart Baning" userId="S::neckartbaning_vtnea.org#ext#@neahq.onmicrosoft.com::1c6c3eb4-b926-476d-a317-5d19e273697e" providerId="AD" clId="Web-{1B89F85F-D7E2-C6C3-D8B8-11481293B034}" dt="2025-12-01T16:51:32.539" v="6" actId="20577"/>
        <pc:sldMkLst>
          <pc:docMk/>
          <pc:sldMk cId="3787977331" sldId="1411"/>
        </pc:sldMkLst>
        <pc:spChg chg="mod">
          <ac:chgData name="Natasha Eckart Baning" userId="S::neckartbaning_vtnea.org#ext#@neahq.onmicrosoft.com::1c6c3eb4-b926-476d-a317-5d19e273697e" providerId="AD" clId="Web-{1B89F85F-D7E2-C6C3-D8B8-11481293B034}" dt="2025-12-01T16:51:32.539" v="6" actId="20577"/>
          <ac:spMkLst>
            <pc:docMk/>
            <pc:sldMk cId="3787977331" sldId="1411"/>
            <ac:spMk id="908" creationId="{00000000-0000-0000-0000-000000000000}"/>
          </ac:spMkLst>
        </pc:spChg>
      </pc:sldChg>
      <pc:sldChg chg="modSp">
        <pc:chgData name="Natasha Eckart Baning" userId="S::neckartbaning_vtnea.org#ext#@neahq.onmicrosoft.com::1c6c3eb4-b926-476d-a317-5d19e273697e" providerId="AD" clId="Web-{1B89F85F-D7E2-C6C3-D8B8-11481293B034}" dt="2025-12-01T18:51:21.608" v="22" actId="20577"/>
        <pc:sldMkLst>
          <pc:docMk/>
          <pc:sldMk cId="4046998200" sldId="1430"/>
        </pc:sldMkLst>
        <pc:spChg chg="mod">
          <ac:chgData name="Natasha Eckart Baning" userId="S::neckartbaning_vtnea.org#ext#@neahq.onmicrosoft.com::1c6c3eb4-b926-476d-a317-5d19e273697e" providerId="AD" clId="Web-{1B89F85F-D7E2-C6C3-D8B8-11481293B034}" dt="2025-12-01T18:51:21.608" v="22" actId="20577"/>
          <ac:spMkLst>
            <pc:docMk/>
            <pc:sldMk cId="4046998200" sldId="1430"/>
            <ac:spMk id="65" creationId="{00000000-0000-0000-0000-000000000000}"/>
          </ac:spMkLst>
        </pc:spChg>
      </pc:sldChg>
      <pc:sldChg chg="add replId">
        <pc:chgData name="Natasha Eckart Baning" userId="S::neckartbaning_vtnea.org#ext#@neahq.onmicrosoft.com::1c6c3eb4-b926-476d-a317-5d19e273697e" providerId="AD" clId="Web-{1B89F85F-D7E2-C6C3-D8B8-11481293B034}" dt="2025-12-01T18:51:12.499" v="7"/>
        <pc:sldMkLst>
          <pc:docMk/>
          <pc:sldMk cId="1520176978" sldId="1976"/>
        </pc:sldMkLst>
      </pc:sldChg>
    </pc:docChg>
  </pc:docChgLst>
  <pc:docChgLst>
    <pc:chgData name="Tollett, Rachel" userId="S::rachel.tollett_ieanea.org#ext#@neahq.onmicrosoft.com::6cada244-8158-4709-a186-18652aadebd6" providerId="AD" clId="Web-{8FDC1D19-8CB1-2776-A602-017FEA887BD9}"/>
    <pc:docChg chg="modSld">
      <pc:chgData name="Tollett, Rachel" userId="S::rachel.tollett_ieanea.org#ext#@neahq.onmicrosoft.com::6cada244-8158-4709-a186-18652aadebd6" providerId="AD" clId="Web-{8FDC1D19-8CB1-2776-A602-017FEA887BD9}" dt="2025-11-24T16:53:13.376" v="258" actId="20577"/>
      <pc:docMkLst>
        <pc:docMk/>
      </pc:docMkLst>
      <pc:sldChg chg="modSp">
        <pc:chgData name="Tollett, Rachel" userId="S::rachel.tollett_ieanea.org#ext#@neahq.onmicrosoft.com::6cada244-8158-4709-a186-18652aadebd6" providerId="AD" clId="Web-{8FDC1D19-8CB1-2776-A602-017FEA887BD9}" dt="2025-11-19T22:20:25.632" v="102" actId="20577"/>
        <pc:sldMkLst>
          <pc:docMk/>
          <pc:sldMk cId="0" sldId="258"/>
        </pc:sldMkLst>
        <pc:spChg chg="mod">
          <ac:chgData name="Tollett, Rachel" userId="S::rachel.tollett_ieanea.org#ext#@neahq.onmicrosoft.com::6cada244-8158-4709-a186-18652aadebd6" providerId="AD" clId="Web-{8FDC1D19-8CB1-2776-A602-017FEA887BD9}" dt="2025-11-19T22:20:25.632" v="102" actId="20577"/>
          <ac:spMkLst>
            <pc:docMk/>
            <pc:sldMk cId="0" sldId="258"/>
            <ac:spMk id="69" creationId="{00000000-0000-0000-0000-000000000000}"/>
          </ac:spMkLst>
        </pc:spChg>
        <pc:picChg chg="mod">
          <ac:chgData name="Tollett, Rachel" userId="S::rachel.tollett_ieanea.org#ext#@neahq.onmicrosoft.com::6cada244-8158-4709-a186-18652aadebd6" providerId="AD" clId="Web-{8FDC1D19-8CB1-2776-A602-017FEA887BD9}" dt="2025-11-19T22:20:14.131" v="100" actId="1076"/>
          <ac:picMkLst>
            <pc:docMk/>
            <pc:sldMk cId="0" sldId="258"/>
            <ac:picMk id="70" creationId="{00000000-0000-0000-0000-000000000000}"/>
          </ac:picMkLst>
        </pc:picChg>
      </pc:sldChg>
      <pc:sldChg chg="modSp">
        <pc:chgData name="Tollett, Rachel" userId="S::rachel.tollett_ieanea.org#ext#@neahq.onmicrosoft.com::6cada244-8158-4709-a186-18652aadebd6" providerId="AD" clId="Web-{8FDC1D19-8CB1-2776-A602-017FEA887BD9}" dt="2025-11-24T16:43:02.946" v="182" actId="20577"/>
        <pc:sldMkLst>
          <pc:docMk/>
          <pc:sldMk cId="0" sldId="323"/>
        </pc:sldMkLst>
        <pc:spChg chg="mod">
          <ac:chgData name="Tollett, Rachel" userId="S::rachel.tollett_ieanea.org#ext#@neahq.onmicrosoft.com::6cada244-8158-4709-a186-18652aadebd6" providerId="AD" clId="Web-{8FDC1D19-8CB1-2776-A602-017FEA887BD9}" dt="2025-11-24T16:43:02.946" v="182" actId="20577"/>
          <ac:spMkLst>
            <pc:docMk/>
            <pc:sldMk cId="0" sldId="323"/>
            <ac:spMk id="724" creationId="{00000000-0000-0000-0000-000000000000}"/>
          </ac:spMkLst>
        </pc:spChg>
      </pc:sldChg>
      <pc:sldChg chg="modSp">
        <pc:chgData name="Tollett, Rachel" userId="S::rachel.tollett_ieanea.org#ext#@neahq.onmicrosoft.com::6cada244-8158-4709-a186-18652aadebd6" providerId="AD" clId="Web-{8FDC1D19-8CB1-2776-A602-017FEA887BD9}" dt="2025-11-24T16:48:04.622" v="209" actId="1076"/>
        <pc:sldMkLst>
          <pc:docMk/>
          <pc:sldMk cId="3895467781" sldId="394"/>
        </pc:sldMkLst>
        <pc:spChg chg="mod">
          <ac:chgData name="Tollett, Rachel" userId="S::rachel.tollett_ieanea.org#ext#@neahq.onmicrosoft.com::6cada244-8158-4709-a186-18652aadebd6" providerId="AD" clId="Web-{8FDC1D19-8CB1-2776-A602-017FEA887BD9}" dt="2025-11-24T16:47:57.388" v="208" actId="1076"/>
          <ac:spMkLst>
            <pc:docMk/>
            <pc:sldMk cId="3895467781" sldId="394"/>
            <ac:spMk id="232" creationId="{00000000-0000-0000-0000-000000000000}"/>
          </ac:spMkLst>
        </pc:spChg>
        <pc:picChg chg="mod">
          <ac:chgData name="Tollett, Rachel" userId="S::rachel.tollett_ieanea.org#ext#@neahq.onmicrosoft.com::6cada244-8158-4709-a186-18652aadebd6" providerId="AD" clId="Web-{8FDC1D19-8CB1-2776-A602-017FEA887BD9}" dt="2025-11-24T16:47:50.858" v="207" actId="1076"/>
          <ac:picMkLst>
            <pc:docMk/>
            <pc:sldMk cId="3895467781" sldId="394"/>
            <ac:picMk id="3" creationId="{4B743292-5623-A081-4331-CAE3B2E7A09E}"/>
          </ac:picMkLst>
        </pc:picChg>
        <pc:picChg chg="mod">
          <ac:chgData name="Tollett, Rachel" userId="S::rachel.tollett_ieanea.org#ext#@neahq.onmicrosoft.com::6cada244-8158-4709-a186-18652aadebd6" providerId="AD" clId="Web-{8FDC1D19-8CB1-2776-A602-017FEA887BD9}" dt="2025-11-24T16:48:04.622" v="209" actId="1076"/>
          <ac:picMkLst>
            <pc:docMk/>
            <pc:sldMk cId="3895467781" sldId="394"/>
            <ac:picMk id="230" creationId="{00000000-0000-0000-0000-000000000000}"/>
          </ac:picMkLst>
        </pc:picChg>
      </pc:sldChg>
      <pc:sldChg chg="modSp">
        <pc:chgData name="Tollett, Rachel" userId="S::rachel.tollett_ieanea.org#ext#@neahq.onmicrosoft.com::6cada244-8158-4709-a186-18652aadebd6" providerId="AD" clId="Web-{8FDC1D19-8CB1-2776-A602-017FEA887BD9}" dt="2025-11-24T16:53:13.376" v="258" actId="20577"/>
        <pc:sldMkLst>
          <pc:docMk/>
          <pc:sldMk cId="61475117" sldId="1266"/>
        </pc:sldMkLst>
        <pc:spChg chg="mod">
          <ac:chgData name="Tollett, Rachel" userId="S::rachel.tollett_ieanea.org#ext#@neahq.onmicrosoft.com::6cada244-8158-4709-a186-18652aadebd6" providerId="AD" clId="Web-{8FDC1D19-8CB1-2776-A602-017FEA887BD9}" dt="2025-11-24T16:50:37.772" v="222" actId="14100"/>
          <ac:spMkLst>
            <pc:docMk/>
            <pc:sldMk cId="61475117" sldId="1266"/>
            <ac:spMk id="7" creationId="{7E681E87-5E3C-4CDE-99D5-2EDFD44052BC}"/>
          </ac:spMkLst>
        </pc:spChg>
        <pc:graphicFrameChg chg="mod modGraphic">
          <ac:chgData name="Tollett, Rachel" userId="S::rachel.tollett_ieanea.org#ext#@neahq.onmicrosoft.com::6cada244-8158-4709-a186-18652aadebd6" providerId="AD" clId="Web-{8FDC1D19-8CB1-2776-A602-017FEA887BD9}" dt="2025-11-24T16:53:13.376" v="258" actId="20577"/>
          <ac:graphicFrameMkLst>
            <pc:docMk/>
            <pc:sldMk cId="61475117" sldId="1266"/>
            <ac:graphicFrameMk id="10" creationId="{AEBE897C-CE52-61B6-DBFB-89AE70A7DCD9}"/>
          </ac:graphicFrameMkLst>
        </pc:graphicFrameChg>
      </pc:sldChg>
      <pc:sldChg chg="modSp">
        <pc:chgData name="Tollett, Rachel" userId="S::rachel.tollett_ieanea.org#ext#@neahq.onmicrosoft.com::6cada244-8158-4709-a186-18652aadebd6" providerId="AD" clId="Web-{8FDC1D19-8CB1-2776-A602-017FEA887BD9}" dt="2025-11-24T16:39:50.958" v="115" actId="1076"/>
        <pc:sldMkLst>
          <pc:docMk/>
          <pc:sldMk cId="3070388069" sldId="1424"/>
        </pc:sldMkLst>
        <pc:spChg chg="mod">
          <ac:chgData name="Tollett, Rachel" userId="S::rachel.tollett_ieanea.org#ext#@neahq.onmicrosoft.com::6cada244-8158-4709-a186-18652aadebd6" providerId="AD" clId="Web-{8FDC1D19-8CB1-2776-A602-017FEA887BD9}" dt="2025-11-24T16:39:50.958" v="115" actId="1076"/>
          <ac:spMkLst>
            <pc:docMk/>
            <pc:sldMk cId="3070388069" sldId="1424"/>
            <ac:spMk id="404" creationId="{EDDA322E-AA3F-0664-D630-0A48E60F544A}"/>
          </ac:spMkLst>
        </pc:spChg>
      </pc:sldChg>
      <pc:sldChg chg="modSp">
        <pc:chgData name="Tollett, Rachel" userId="S::rachel.tollett_ieanea.org#ext#@neahq.onmicrosoft.com::6cada244-8158-4709-a186-18652aadebd6" providerId="AD" clId="Web-{8FDC1D19-8CB1-2776-A602-017FEA887BD9}" dt="2025-11-24T16:15:10.353" v="109" actId="1076"/>
        <pc:sldMkLst>
          <pc:docMk/>
          <pc:sldMk cId="2020528569" sldId="1426"/>
        </pc:sldMkLst>
        <pc:spChg chg="mod">
          <ac:chgData name="Tollett, Rachel" userId="S::rachel.tollett_ieanea.org#ext#@neahq.onmicrosoft.com::6cada244-8158-4709-a186-18652aadebd6" providerId="AD" clId="Web-{8FDC1D19-8CB1-2776-A602-017FEA887BD9}" dt="2025-11-24T16:14:36.836" v="103" actId="1076"/>
          <ac:spMkLst>
            <pc:docMk/>
            <pc:sldMk cId="2020528569" sldId="1426"/>
            <ac:spMk id="734" creationId="{9E4E8668-2092-E06F-986A-7BEA541925C5}"/>
          </ac:spMkLst>
        </pc:spChg>
        <pc:spChg chg="mod">
          <ac:chgData name="Tollett, Rachel" userId="S::rachel.tollett_ieanea.org#ext#@neahq.onmicrosoft.com::6cada244-8158-4709-a186-18652aadebd6" providerId="AD" clId="Web-{8FDC1D19-8CB1-2776-A602-017FEA887BD9}" dt="2025-11-24T16:15:10.353" v="109" actId="1076"/>
          <ac:spMkLst>
            <pc:docMk/>
            <pc:sldMk cId="2020528569" sldId="1426"/>
            <ac:spMk id="735" creationId="{04FB2E82-CAA6-973A-0242-C24A3657CB00}"/>
          </ac:spMkLst>
        </pc:spChg>
      </pc:sldChg>
      <pc:sldChg chg="modSp">
        <pc:chgData name="Tollett, Rachel" userId="S::rachel.tollett_ieanea.org#ext#@neahq.onmicrosoft.com::6cada244-8158-4709-a186-18652aadebd6" providerId="AD" clId="Web-{8FDC1D19-8CB1-2776-A602-017FEA887BD9}" dt="2025-11-24T16:44:32.291" v="186" actId="14100"/>
        <pc:sldMkLst>
          <pc:docMk/>
          <pc:sldMk cId="1678224088" sldId="1467"/>
        </pc:sldMkLst>
        <pc:spChg chg="mod">
          <ac:chgData name="Tollett, Rachel" userId="S::rachel.tollett_ieanea.org#ext#@neahq.onmicrosoft.com::6cada244-8158-4709-a186-18652aadebd6" providerId="AD" clId="Web-{8FDC1D19-8CB1-2776-A602-017FEA887BD9}" dt="2025-11-24T16:44:32.291" v="186" actId="14100"/>
          <ac:spMkLst>
            <pc:docMk/>
            <pc:sldMk cId="1678224088" sldId="1467"/>
            <ac:spMk id="3" creationId="{38C0E16E-E52F-7F24-19A8-9C58983D8F34}"/>
          </ac:spMkLst>
        </pc:spChg>
      </pc:sldChg>
      <pc:sldChg chg="modSp">
        <pc:chgData name="Tollett, Rachel" userId="S::rachel.tollett_ieanea.org#ext#@neahq.onmicrosoft.com::6cada244-8158-4709-a186-18652aadebd6" providerId="AD" clId="Web-{8FDC1D19-8CB1-2776-A602-017FEA887BD9}" dt="2025-11-24T16:46:34.340" v="193" actId="1076"/>
        <pc:sldMkLst>
          <pc:docMk/>
          <pc:sldMk cId="785292986" sldId="1472"/>
        </pc:sldMkLst>
        <pc:spChg chg="mod">
          <ac:chgData name="Tollett, Rachel" userId="S::rachel.tollett_ieanea.org#ext#@neahq.onmicrosoft.com::6cada244-8158-4709-a186-18652aadebd6" providerId="AD" clId="Web-{8FDC1D19-8CB1-2776-A602-017FEA887BD9}" dt="2025-11-24T16:46:34.340" v="193" actId="1076"/>
          <ac:spMkLst>
            <pc:docMk/>
            <pc:sldMk cId="785292986" sldId="1472"/>
            <ac:spMk id="3" creationId="{24365544-6723-F371-3A1E-5E3BD74E1685}"/>
          </ac:spMkLst>
        </pc:spChg>
      </pc:sldChg>
      <pc:sldChg chg="modSp">
        <pc:chgData name="Tollett, Rachel" userId="S::rachel.tollett_ieanea.org#ext#@neahq.onmicrosoft.com::6cada244-8158-4709-a186-18652aadebd6" providerId="AD" clId="Web-{8FDC1D19-8CB1-2776-A602-017FEA887BD9}" dt="2025-11-24T16:46:50.199" v="198" actId="1076"/>
        <pc:sldMkLst>
          <pc:docMk/>
          <pc:sldMk cId="3755429606" sldId="1473"/>
        </pc:sldMkLst>
        <pc:spChg chg="mod">
          <ac:chgData name="Tollett, Rachel" userId="S::rachel.tollett_ieanea.org#ext#@neahq.onmicrosoft.com::6cada244-8158-4709-a186-18652aadebd6" providerId="AD" clId="Web-{8FDC1D19-8CB1-2776-A602-017FEA887BD9}" dt="2025-11-24T16:46:50.199" v="198" actId="1076"/>
          <ac:spMkLst>
            <pc:docMk/>
            <pc:sldMk cId="3755429606" sldId="1473"/>
            <ac:spMk id="3" creationId="{6B28F99C-9508-C059-4D21-5CA026E631A9}"/>
          </ac:spMkLst>
        </pc:spChg>
      </pc:sldChg>
      <pc:sldChg chg="modSp">
        <pc:chgData name="Tollett, Rachel" userId="S::rachel.tollett_ieanea.org#ext#@neahq.onmicrosoft.com::6cada244-8158-4709-a186-18652aadebd6" providerId="AD" clId="Web-{8FDC1D19-8CB1-2776-A602-017FEA887BD9}" dt="2025-11-24T16:47:41.356" v="206" actId="1076"/>
        <pc:sldMkLst>
          <pc:docMk/>
          <pc:sldMk cId="3907220740" sldId="1474"/>
        </pc:sldMkLst>
        <pc:spChg chg="mod">
          <ac:chgData name="Tollett, Rachel" userId="S::rachel.tollett_ieanea.org#ext#@neahq.onmicrosoft.com::6cada244-8158-4709-a186-18652aadebd6" providerId="AD" clId="Web-{8FDC1D19-8CB1-2776-A602-017FEA887BD9}" dt="2025-11-24T16:47:41.356" v="206" actId="1076"/>
          <ac:spMkLst>
            <pc:docMk/>
            <pc:sldMk cId="3907220740" sldId="1474"/>
            <ac:spMk id="3" creationId="{50DDD6BF-1431-A1D4-CFE5-1CE1E2278A96}"/>
          </ac:spMkLst>
        </pc:spChg>
      </pc:sldChg>
    </pc:docChg>
  </pc:docChgLst>
  <pc:docChgLst>
    <pc:chgData name="Natasha Eckart Baning" userId="S::neckartbaning_vtnea.org#ext#@neahq.onmicrosoft.com::1c6c3eb4-b926-476d-a317-5d19e273697e" providerId="AD" clId="Web-{8894120F-0C46-CFC5-2651-9A99C9BD6186}"/>
    <pc:docChg chg="modSld">
      <pc:chgData name="Natasha Eckart Baning" userId="S::neckartbaning_vtnea.org#ext#@neahq.onmicrosoft.com::1c6c3eb4-b926-476d-a317-5d19e273697e" providerId="AD" clId="Web-{8894120F-0C46-CFC5-2651-9A99C9BD6186}" dt="2025-11-16T21:48:37.989" v="105" actId="20577"/>
      <pc:docMkLst>
        <pc:docMk/>
      </pc:docMkLst>
      <pc:sldChg chg="modSp">
        <pc:chgData name="Natasha Eckart Baning" userId="S::neckartbaning_vtnea.org#ext#@neahq.onmicrosoft.com::1c6c3eb4-b926-476d-a317-5d19e273697e" providerId="AD" clId="Web-{8894120F-0C46-CFC5-2651-9A99C9BD6186}" dt="2025-11-16T21:48:37.989" v="105" actId="20577"/>
        <pc:sldMkLst>
          <pc:docMk/>
          <pc:sldMk cId="61475117" sldId="1266"/>
        </pc:sldMkLst>
        <pc:graphicFrameChg chg="modGraphic">
          <ac:chgData name="Natasha Eckart Baning" userId="S::neckartbaning_vtnea.org#ext#@neahq.onmicrosoft.com::1c6c3eb4-b926-476d-a317-5d19e273697e" providerId="AD" clId="Web-{8894120F-0C46-CFC5-2651-9A99C9BD6186}" dt="2025-11-16T21:48:37.989" v="105" actId="20577"/>
          <ac:graphicFrameMkLst>
            <pc:docMk/>
            <pc:sldMk cId="61475117" sldId="1266"/>
            <ac:graphicFrameMk id="10" creationId="{AEBE897C-CE52-61B6-DBFB-89AE70A7DCD9}"/>
          </ac:graphicFrameMkLst>
        </pc:graphicFrameChg>
      </pc:sldChg>
    </pc:docChg>
  </pc:docChgLst>
  <pc:docChgLst>
    <pc:chgData name="Brisson, Anthony [NEA]" userId="S::abrisson@nea.org::a9bd9087-6ed7-4e66-b13b-027b6a88024d" providerId="AD" clId="Web-{EFFA59EF-B135-CA3E-A364-1697A4777E73}"/>
    <pc:docChg chg="modSld">
      <pc:chgData name="Brisson, Anthony [NEA]" userId="S::abrisson@nea.org::a9bd9087-6ed7-4e66-b13b-027b6a88024d" providerId="AD" clId="Web-{EFFA59EF-B135-CA3E-A364-1697A4777E73}" dt="2025-12-02T22:17:35.300" v="31" actId="20577"/>
      <pc:docMkLst>
        <pc:docMk/>
      </pc:docMkLst>
      <pc:sldChg chg="modNotes">
        <pc:chgData name="Brisson, Anthony [NEA]" userId="S::abrisson@nea.org::a9bd9087-6ed7-4e66-b13b-027b6a88024d" providerId="AD" clId="Web-{EFFA59EF-B135-CA3E-A364-1697A4777E73}" dt="2025-12-02T22:17:23.315" v="23"/>
        <pc:sldMkLst>
          <pc:docMk/>
          <pc:sldMk cId="15257093" sldId="261"/>
        </pc:sldMkLst>
      </pc:sldChg>
      <pc:sldChg chg="modSp">
        <pc:chgData name="Brisson, Anthony [NEA]" userId="S::abrisson@nea.org::a9bd9087-6ed7-4e66-b13b-027b6a88024d" providerId="AD" clId="Web-{EFFA59EF-B135-CA3E-A364-1697A4777E73}" dt="2025-12-02T22:17:35.300" v="31" actId="20577"/>
        <pc:sldMkLst>
          <pc:docMk/>
          <pc:sldMk cId="224088077" sldId="1487"/>
        </pc:sldMkLst>
        <pc:spChg chg="mod">
          <ac:chgData name="Brisson, Anthony [NEA]" userId="S::abrisson@nea.org::a9bd9087-6ed7-4e66-b13b-027b6a88024d" providerId="AD" clId="Web-{EFFA59EF-B135-CA3E-A364-1697A4777E73}" dt="2025-12-02T22:17:35.300" v="31" actId="20577"/>
          <ac:spMkLst>
            <pc:docMk/>
            <pc:sldMk cId="224088077" sldId="1487"/>
            <ac:spMk id="6" creationId="{D080FA09-1AA6-D81E-91BF-9C58F326A9DB}"/>
          </ac:spMkLst>
        </pc:spChg>
      </pc:sldChg>
    </pc:docChg>
  </pc:docChgLst>
  <pc:docChgLst>
    <pc:chgData name="Tollett, Rachel" userId="S::rachel.tollett_ieanea.org#ext#@neahq.onmicrosoft.com::6cada244-8158-4709-a186-18652aadebd6" providerId="AD" clId="Web-{0EFDCED5-EBB9-E06F-5CED-66C4BF8D6F9F}"/>
    <pc:docChg chg="addSld delSld modSld">
      <pc:chgData name="Tollett, Rachel" userId="S::rachel.tollett_ieanea.org#ext#@neahq.onmicrosoft.com::6cada244-8158-4709-a186-18652aadebd6" providerId="AD" clId="Web-{0EFDCED5-EBB9-E06F-5CED-66C4BF8D6F9F}" dt="2025-12-03T20:37:10.267" v="170"/>
      <pc:docMkLst>
        <pc:docMk/>
      </pc:docMkLst>
      <pc:sldChg chg="del">
        <pc:chgData name="Tollett, Rachel" userId="S::rachel.tollett_ieanea.org#ext#@neahq.onmicrosoft.com::6cada244-8158-4709-a186-18652aadebd6" providerId="AD" clId="Web-{0EFDCED5-EBB9-E06F-5CED-66C4BF8D6F9F}" dt="2025-12-03T20:37:10.251" v="162"/>
        <pc:sldMkLst>
          <pc:docMk/>
          <pc:sldMk cId="0" sldId="268"/>
        </pc:sldMkLst>
      </pc:sldChg>
      <pc:sldChg chg="del">
        <pc:chgData name="Tollett, Rachel" userId="S::rachel.tollett_ieanea.org#ext#@neahq.onmicrosoft.com::6cada244-8158-4709-a186-18652aadebd6" providerId="AD" clId="Web-{0EFDCED5-EBB9-E06F-5CED-66C4BF8D6F9F}" dt="2025-12-03T20:37:10.251" v="161"/>
        <pc:sldMkLst>
          <pc:docMk/>
          <pc:sldMk cId="0" sldId="269"/>
        </pc:sldMkLst>
      </pc:sldChg>
      <pc:sldChg chg="del">
        <pc:chgData name="Tollett, Rachel" userId="S::rachel.tollett_ieanea.org#ext#@neahq.onmicrosoft.com::6cada244-8158-4709-a186-18652aadebd6" providerId="AD" clId="Web-{0EFDCED5-EBB9-E06F-5CED-66C4BF8D6F9F}" dt="2025-12-03T20:37:10.251" v="160"/>
        <pc:sldMkLst>
          <pc:docMk/>
          <pc:sldMk cId="0" sldId="270"/>
        </pc:sldMkLst>
      </pc:sldChg>
      <pc:sldChg chg="del">
        <pc:chgData name="Tollett, Rachel" userId="S::rachel.tollett_ieanea.org#ext#@neahq.onmicrosoft.com::6cada244-8158-4709-a186-18652aadebd6" providerId="AD" clId="Web-{0EFDCED5-EBB9-E06F-5CED-66C4BF8D6F9F}" dt="2025-12-03T20:37:10.251" v="159"/>
        <pc:sldMkLst>
          <pc:docMk/>
          <pc:sldMk cId="0" sldId="272"/>
        </pc:sldMkLst>
      </pc:sldChg>
      <pc:sldChg chg="del">
        <pc:chgData name="Tollett, Rachel" userId="S::rachel.tollett_ieanea.org#ext#@neahq.onmicrosoft.com::6cada244-8158-4709-a186-18652aadebd6" providerId="AD" clId="Web-{0EFDCED5-EBB9-E06F-5CED-66C4BF8D6F9F}" dt="2025-12-03T20:37:10.251" v="157"/>
        <pc:sldMkLst>
          <pc:docMk/>
          <pc:sldMk cId="0" sldId="273"/>
        </pc:sldMkLst>
      </pc:sldChg>
      <pc:sldChg chg="del">
        <pc:chgData name="Tollett, Rachel" userId="S::rachel.tollett_ieanea.org#ext#@neahq.onmicrosoft.com::6cada244-8158-4709-a186-18652aadebd6" providerId="AD" clId="Web-{0EFDCED5-EBB9-E06F-5CED-66C4BF8D6F9F}" dt="2025-12-03T20:37:10.251" v="156"/>
        <pc:sldMkLst>
          <pc:docMk/>
          <pc:sldMk cId="0" sldId="274"/>
        </pc:sldMkLst>
      </pc:sldChg>
      <pc:sldChg chg="del">
        <pc:chgData name="Tollett, Rachel" userId="S::rachel.tollett_ieanea.org#ext#@neahq.onmicrosoft.com::6cada244-8158-4709-a186-18652aadebd6" providerId="AD" clId="Web-{0EFDCED5-EBB9-E06F-5CED-66C4BF8D6F9F}" dt="2025-12-03T20:37:10.251" v="155"/>
        <pc:sldMkLst>
          <pc:docMk/>
          <pc:sldMk cId="0" sldId="275"/>
        </pc:sldMkLst>
      </pc:sldChg>
      <pc:sldChg chg="del">
        <pc:chgData name="Tollett, Rachel" userId="S::rachel.tollett_ieanea.org#ext#@neahq.onmicrosoft.com::6cada244-8158-4709-a186-18652aadebd6" providerId="AD" clId="Web-{0EFDCED5-EBB9-E06F-5CED-66C4BF8D6F9F}" dt="2025-12-03T20:37:10.251" v="154"/>
        <pc:sldMkLst>
          <pc:docMk/>
          <pc:sldMk cId="0" sldId="276"/>
        </pc:sldMkLst>
      </pc:sldChg>
      <pc:sldChg chg="del">
        <pc:chgData name="Tollett, Rachel" userId="S::rachel.tollett_ieanea.org#ext#@neahq.onmicrosoft.com::6cada244-8158-4709-a186-18652aadebd6" providerId="AD" clId="Web-{0EFDCED5-EBB9-E06F-5CED-66C4BF8D6F9F}" dt="2025-12-03T20:37:10.236" v="153"/>
        <pc:sldMkLst>
          <pc:docMk/>
          <pc:sldMk cId="0" sldId="278"/>
        </pc:sldMkLst>
      </pc:sldChg>
      <pc:sldChg chg="del">
        <pc:chgData name="Tollett, Rachel" userId="S::rachel.tollett_ieanea.org#ext#@neahq.onmicrosoft.com::6cada244-8158-4709-a186-18652aadebd6" providerId="AD" clId="Web-{0EFDCED5-EBB9-E06F-5CED-66C4BF8D6F9F}" dt="2025-12-03T20:37:10.236" v="151"/>
        <pc:sldMkLst>
          <pc:docMk/>
          <pc:sldMk cId="0" sldId="279"/>
        </pc:sldMkLst>
      </pc:sldChg>
      <pc:sldChg chg="del">
        <pc:chgData name="Tollett, Rachel" userId="S::rachel.tollett_ieanea.org#ext#@neahq.onmicrosoft.com::6cada244-8158-4709-a186-18652aadebd6" providerId="AD" clId="Web-{0EFDCED5-EBB9-E06F-5CED-66C4BF8D6F9F}" dt="2025-12-03T20:37:10.236" v="150"/>
        <pc:sldMkLst>
          <pc:docMk/>
          <pc:sldMk cId="0" sldId="280"/>
        </pc:sldMkLst>
      </pc:sldChg>
      <pc:sldChg chg="del">
        <pc:chgData name="Tollett, Rachel" userId="S::rachel.tollett_ieanea.org#ext#@neahq.onmicrosoft.com::6cada244-8158-4709-a186-18652aadebd6" providerId="AD" clId="Web-{0EFDCED5-EBB9-E06F-5CED-66C4BF8D6F9F}" dt="2025-12-03T20:37:10.236" v="152"/>
        <pc:sldMkLst>
          <pc:docMk/>
          <pc:sldMk cId="0" sldId="281"/>
        </pc:sldMkLst>
      </pc:sldChg>
      <pc:sldChg chg="modSp">
        <pc:chgData name="Tollett, Rachel" userId="S::rachel.tollett_ieanea.org#ext#@neahq.onmicrosoft.com::6cada244-8158-4709-a186-18652aadebd6" providerId="AD" clId="Web-{0EFDCED5-EBB9-E06F-5CED-66C4BF8D6F9F}" dt="2025-12-03T14:33:36.954" v="86" actId="20577"/>
        <pc:sldMkLst>
          <pc:docMk/>
          <pc:sldMk cId="0" sldId="295"/>
        </pc:sldMkLst>
        <pc:spChg chg="mod">
          <ac:chgData name="Tollett, Rachel" userId="S::rachel.tollett_ieanea.org#ext#@neahq.onmicrosoft.com::6cada244-8158-4709-a186-18652aadebd6" providerId="AD" clId="Web-{0EFDCED5-EBB9-E06F-5CED-66C4BF8D6F9F}" dt="2025-12-03T14:33:36.954" v="86" actId="20577"/>
          <ac:spMkLst>
            <pc:docMk/>
            <pc:sldMk cId="0" sldId="295"/>
            <ac:spMk id="455" creationId="{00000000-0000-0000-0000-000000000000}"/>
          </ac:spMkLst>
        </pc:spChg>
      </pc:sldChg>
      <pc:sldChg chg="add del">
        <pc:chgData name="Tollett, Rachel" userId="S::rachel.tollett_ieanea.org#ext#@neahq.onmicrosoft.com::6cada244-8158-4709-a186-18652aadebd6" providerId="AD" clId="Web-{0EFDCED5-EBB9-E06F-5CED-66C4BF8D6F9F}" dt="2025-12-03T20:28:47.845" v="102"/>
        <pc:sldMkLst>
          <pc:docMk/>
          <pc:sldMk cId="3619798729" sldId="317"/>
        </pc:sldMkLst>
      </pc:sldChg>
      <pc:sldChg chg="addSp modSp">
        <pc:chgData name="Tollett, Rachel" userId="S::rachel.tollett_ieanea.org#ext#@neahq.onmicrosoft.com::6cada244-8158-4709-a186-18652aadebd6" providerId="AD" clId="Web-{0EFDCED5-EBB9-E06F-5CED-66C4BF8D6F9F}" dt="2025-12-03T20:28:44.329" v="101" actId="14100"/>
        <pc:sldMkLst>
          <pc:docMk/>
          <pc:sldMk cId="3493357073" sldId="318"/>
        </pc:sldMkLst>
        <pc:spChg chg="add mod">
          <ac:chgData name="Tollett, Rachel" userId="S::rachel.tollett_ieanea.org#ext#@neahq.onmicrosoft.com::6cada244-8158-4709-a186-18652aadebd6" providerId="AD" clId="Web-{0EFDCED5-EBB9-E06F-5CED-66C4BF8D6F9F}" dt="2025-12-03T20:28:31.970" v="100" actId="1076"/>
          <ac:spMkLst>
            <pc:docMk/>
            <pc:sldMk cId="3493357073" sldId="318"/>
            <ac:spMk id="2" creationId="{78D7E827-3C54-2FED-67F9-2861CDE18325}"/>
          </ac:spMkLst>
        </pc:spChg>
        <pc:spChg chg="mod">
          <ac:chgData name="Tollett, Rachel" userId="S::rachel.tollett_ieanea.org#ext#@neahq.onmicrosoft.com::6cada244-8158-4709-a186-18652aadebd6" providerId="AD" clId="Web-{0EFDCED5-EBB9-E06F-5CED-66C4BF8D6F9F}" dt="2025-12-03T20:27:56.064" v="92" actId="14100"/>
          <ac:spMkLst>
            <pc:docMk/>
            <pc:sldMk cId="3493357073" sldId="318"/>
            <ac:spMk id="954" creationId="{00000000-0000-0000-0000-000000000000}"/>
          </ac:spMkLst>
        </pc:spChg>
        <pc:picChg chg="mod">
          <ac:chgData name="Tollett, Rachel" userId="S::rachel.tollett_ieanea.org#ext#@neahq.onmicrosoft.com::6cada244-8158-4709-a186-18652aadebd6" providerId="AD" clId="Web-{0EFDCED5-EBB9-E06F-5CED-66C4BF8D6F9F}" dt="2025-12-03T20:28:44.329" v="101" actId="14100"/>
          <ac:picMkLst>
            <pc:docMk/>
            <pc:sldMk cId="3493357073" sldId="318"/>
            <ac:picMk id="955" creationId="{00000000-0000-0000-0000-000000000000}"/>
          </ac:picMkLst>
        </pc:picChg>
      </pc:sldChg>
      <pc:sldChg chg="addSp modSp">
        <pc:chgData name="Tollett, Rachel" userId="S::rachel.tollett_ieanea.org#ext#@neahq.onmicrosoft.com::6cada244-8158-4709-a186-18652aadebd6" providerId="AD" clId="Web-{0EFDCED5-EBB9-E06F-5CED-66C4BF8D6F9F}" dt="2025-12-03T20:32:37.908" v="149" actId="1076"/>
        <pc:sldMkLst>
          <pc:docMk/>
          <pc:sldMk cId="3204802459" sldId="320"/>
        </pc:sldMkLst>
        <pc:spChg chg="add mod">
          <ac:chgData name="Tollett, Rachel" userId="S::rachel.tollett_ieanea.org#ext#@neahq.onmicrosoft.com::6cada244-8158-4709-a186-18652aadebd6" providerId="AD" clId="Web-{0EFDCED5-EBB9-E06F-5CED-66C4BF8D6F9F}" dt="2025-12-03T20:32:19.454" v="147" actId="1076"/>
          <ac:spMkLst>
            <pc:docMk/>
            <pc:sldMk cId="3204802459" sldId="320"/>
            <ac:spMk id="2" creationId="{0FB29054-9641-FD7E-AB48-F49A7E207560}"/>
          </ac:spMkLst>
        </pc:spChg>
        <pc:spChg chg="mod">
          <ac:chgData name="Tollett, Rachel" userId="S::rachel.tollett_ieanea.org#ext#@neahq.onmicrosoft.com::6cada244-8158-4709-a186-18652aadebd6" providerId="AD" clId="Web-{0EFDCED5-EBB9-E06F-5CED-66C4BF8D6F9F}" dt="2025-12-03T20:32:37.908" v="149" actId="1076"/>
          <ac:spMkLst>
            <pc:docMk/>
            <pc:sldMk cId="3204802459" sldId="320"/>
            <ac:spMk id="941" creationId="{00000000-0000-0000-0000-000000000000}"/>
          </ac:spMkLst>
        </pc:spChg>
      </pc:sldChg>
      <pc:sldChg chg="modSp">
        <pc:chgData name="Tollett, Rachel" userId="S::rachel.tollett_ieanea.org#ext#@neahq.onmicrosoft.com::6cada244-8158-4709-a186-18652aadebd6" providerId="AD" clId="Web-{0EFDCED5-EBB9-E06F-5CED-66C4BF8D6F9F}" dt="2025-12-03T20:28:58.689" v="104" actId="20577"/>
        <pc:sldMkLst>
          <pc:docMk/>
          <pc:sldMk cId="3221053587" sldId="1427"/>
        </pc:sldMkLst>
        <pc:spChg chg="mod">
          <ac:chgData name="Tollett, Rachel" userId="S::rachel.tollett_ieanea.org#ext#@neahq.onmicrosoft.com::6cada244-8158-4709-a186-18652aadebd6" providerId="AD" clId="Web-{0EFDCED5-EBB9-E06F-5CED-66C4BF8D6F9F}" dt="2025-12-03T20:28:58.689" v="104" actId="20577"/>
          <ac:spMkLst>
            <pc:docMk/>
            <pc:sldMk cId="3221053587" sldId="1427"/>
            <ac:spMk id="982" creationId="{00000000-0000-0000-0000-000000000000}"/>
          </ac:spMkLst>
        </pc:spChg>
      </pc:sldChg>
      <pc:sldChg chg="modSp">
        <pc:chgData name="Tollett, Rachel" userId="S::rachel.tollett_ieanea.org#ext#@neahq.onmicrosoft.com::6cada244-8158-4709-a186-18652aadebd6" providerId="AD" clId="Web-{0EFDCED5-EBB9-E06F-5CED-66C4BF8D6F9F}" dt="2025-12-03T20:29:13.564" v="112" actId="20577"/>
        <pc:sldMkLst>
          <pc:docMk/>
          <pc:sldMk cId="432349991" sldId="1428"/>
        </pc:sldMkLst>
        <pc:spChg chg="mod">
          <ac:chgData name="Tollett, Rachel" userId="S::rachel.tollett_ieanea.org#ext#@neahq.onmicrosoft.com::6cada244-8158-4709-a186-18652aadebd6" providerId="AD" clId="Web-{0EFDCED5-EBB9-E06F-5CED-66C4BF8D6F9F}" dt="2025-12-03T20:29:13.564" v="112" actId="20577"/>
          <ac:spMkLst>
            <pc:docMk/>
            <pc:sldMk cId="432349991" sldId="1428"/>
            <ac:spMk id="989" creationId="{00000000-0000-0000-0000-000000000000}"/>
          </ac:spMkLst>
        </pc:spChg>
      </pc:sldChg>
      <pc:sldChg chg="del">
        <pc:chgData name="Tollett, Rachel" userId="S::rachel.tollett_ieanea.org#ext#@neahq.onmicrosoft.com::6cada244-8158-4709-a186-18652aadebd6" providerId="AD" clId="Web-{0EFDCED5-EBB9-E06F-5CED-66C4BF8D6F9F}" dt="2025-12-03T20:37:10.267" v="170"/>
        <pc:sldMkLst>
          <pc:docMk/>
          <pc:sldMk cId="4046998200" sldId="1430"/>
        </pc:sldMkLst>
      </pc:sldChg>
      <pc:sldChg chg="del">
        <pc:chgData name="Tollett, Rachel" userId="S::rachel.tollett_ieanea.org#ext#@neahq.onmicrosoft.com::6cada244-8158-4709-a186-18652aadebd6" providerId="AD" clId="Web-{0EFDCED5-EBB9-E06F-5CED-66C4BF8D6F9F}" dt="2025-12-03T20:37:10.267" v="169"/>
        <pc:sldMkLst>
          <pc:docMk/>
          <pc:sldMk cId="1036734117" sldId="1431"/>
        </pc:sldMkLst>
      </pc:sldChg>
      <pc:sldChg chg="del">
        <pc:chgData name="Tollett, Rachel" userId="S::rachel.tollett_ieanea.org#ext#@neahq.onmicrosoft.com::6cada244-8158-4709-a186-18652aadebd6" providerId="AD" clId="Web-{0EFDCED5-EBB9-E06F-5CED-66C4BF8D6F9F}" dt="2025-12-03T20:37:10.267" v="168"/>
        <pc:sldMkLst>
          <pc:docMk/>
          <pc:sldMk cId="3643400938" sldId="1432"/>
        </pc:sldMkLst>
      </pc:sldChg>
      <pc:sldChg chg="del">
        <pc:chgData name="Tollett, Rachel" userId="S::rachel.tollett_ieanea.org#ext#@neahq.onmicrosoft.com::6cada244-8158-4709-a186-18652aadebd6" providerId="AD" clId="Web-{0EFDCED5-EBB9-E06F-5CED-66C4BF8D6F9F}" dt="2025-12-03T20:37:10.267" v="167"/>
        <pc:sldMkLst>
          <pc:docMk/>
          <pc:sldMk cId="1848509096" sldId="1433"/>
        </pc:sldMkLst>
      </pc:sldChg>
      <pc:sldChg chg="del">
        <pc:chgData name="Tollett, Rachel" userId="S::rachel.tollett_ieanea.org#ext#@neahq.onmicrosoft.com::6cada244-8158-4709-a186-18652aadebd6" providerId="AD" clId="Web-{0EFDCED5-EBB9-E06F-5CED-66C4BF8D6F9F}" dt="2025-12-03T20:37:10.267" v="166"/>
        <pc:sldMkLst>
          <pc:docMk/>
          <pc:sldMk cId="3856233842" sldId="1434"/>
        </pc:sldMkLst>
      </pc:sldChg>
      <pc:sldChg chg="del">
        <pc:chgData name="Tollett, Rachel" userId="S::rachel.tollett_ieanea.org#ext#@neahq.onmicrosoft.com::6cada244-8158-4709-a186-18652aadebd6" providerId="AD" clId="Web-{0EFDCED5-EBB9-E06F-5CED-66C4BF8D6F9F}" dt="2025-12-03T20:37:10.267" v="165"/>
        <pc:sldMkLst>
          <pc:docMk/>
          <pc:sldMk cId="4159489806" sldId="1435"/>
        </pc:sldMkLst>
      </pc:sldChg>
      <pc:sldChg chg="del">
        <pc:chgData name="Tollett, Rachel" userId="S::rachel.tollett_ieanea.org#ext#@neahq.onmicrosoft.com::6cada244-8158-4709-a186-18652aadebd6" providerId="AD" clId="Web-{0EFDCED5-EBB9-E06F-5CED-66C4BF8D6F9F}" dt="2025-12-03T20:37:10.251" v="158"/>
        <pc:sldMkLst>
          <pc:docMk/>
          <pc:sldMk cId="2051392263" sldId="1436"/>
        </pc:sldMkLst>
      </pc:sldChg>
      <pc:sldChg chg="modSp">
        <pc:chgData name="Tollett, Rachel" userId="S::rachel.tollett_ieanea.org#ext#@neahq.onmicrosoft.com::6cada244-8158-4709-a186-18652aadebd6" providerId="AD" clId="Web-{0EFDCED5-EBB9-E06F-5CED-66C4BF8D6F9F}" dt="2025-12-03T19:54:32.170" v="87" actId="1076"/>
        <pc:sldMkLst>
          <pc:docMk/>
          <pc:sldMk cId="4148026733" sldId="1458"/>
        </pc:sldMkLst>
        <pc:picChg chg="mod">
          <ac:chgData name="Tollett, Rachel" userId="S::rachel.tollett_ieanea.org#ext#@neahq.onmicrosoft.com::6cada244-8158-4709-a186-18652aadebd6" providerId="AD" clId="Web-{0EFDCED5-EBB9-E06F-5CED-66C4BF8D6F9F}" dt="2025-12-03T19:54:32.170" v="87" actId="1076"/>
          <ac:picMkLst>
            <pc:docMk/>
            <pc:sldMk cId="4148026733" sldId="1458"/>
            <ac:picMk id="5" creationId="{618AE767-2344-4EFC-A0D5-A466194D6BE0}"/>
          </ac:picMkLst>
        </pc:picChg>
      </pc:sldChg>
      <pc:sldChg chg="del">
        <pc:chgData name="Tollett, Rachel" userId="S::rachel.tollett_ieanea.org#ext#@neahq.onmicrosoft.com::6cada244-8158-4709-a186-18652aadebd6" providerId="AD" clId="Web-{0EFDCED5-EBB9-E06F-5CED-66C4BF8D6F9F}" dt="2025-12-03T20:37:10.251" v="164"/>
        <pc:sldMkLst>
          <pc:docMk/>
          <pc:sldMk cId="2333829647" sldId="1465"/>
        </pc:sldMkLst>
      </pc:sldChg>
      <pc:sldChg chg="del">
        <pc:chgData name="Tollett, Rachel" userId="S::rachel.tollett_ieanea.org#ext#@neahq.onmicrosoft.com::6cada244-8158-4709-a186-18652aadebd6" providerId="AD" clId="Web-{0EFDCED5-EBB9-E06F-5CED-66C4BF8D6F9F}" dt="2025-12-03T20:37:10.251" v="163"/>
        <pc:sldMkLst>
          <pc:docMk/>
          <pc:sldMk cId="1520176978" sldId="1976"/>
        </pc:sldMkLst>
      </pc:sldChg>
    </pc:docChg>
  </pc:docChgLst>
  <pc:docChgLst>
    <pc:chgData name="Johnson, Zachary [CO]" userId="S::zjohnson_coloradoea.org#ext#@neahq.onmicrosoft.com::94708309-208c-44e1-8046-245a61b2aeb5" providerId="AD" clId="Web-{FCD34EEC-4BAD-F698-4F2B-BA9EDD05FBA6}"/>
    <pc:docChg chg="modSld">
      <pc:chgData name="Johnson, Zachary [CO]" userId="S::zjohnson_coloradoea.org#ext#@neahq.onmicrosoft.com::94708309-208c-44e1-8046-245a61b2aeb5" providerId="AD" clId="Web-{FCD34EEC-4BAD-F698-4F2B-BA9EDD05FBA6}" dt="2025-11-12T01:51:13.846" v="4" actId="1076"/>
      <pc:docMkLst>
        <pc:docMk/>
      </pc:docMkLst>
      <pc:sldChg chg="modSp">
        <pc:chgData name="Johnson, Zachary [CO]" userId="S::zjohnson_coloradoea.org#ext#@neahq.onmicrosoft.com::94708309-208c-44e1-8046-245a61b2aeb5" providerId="AD" clId="Web-{FCD34EEC-4BAD-F698-4F2B-BA9EDD05FBA6}" dt="2025-11-12T01:51:13.846" v="4" actId="1076"/>
        <pc:sldMkLst>
          <pc:docMk/>
          <pc:sldMk cId="1908239726" sldId="1453"/>
        </pc:sldMkLst>
        <pc:spChg chg="mod">
          <ac:chgData name="Johnson, Zachary [CO]" userId="S::zjohnson_coloradoea.org#ext#@neahq.onmicrosoft.com::94708309-208c-44e1-8046-245a61b2aeb5" providerId="AD" clId="Web-{FCD34EEC-4BAD-F698-4F2B-BA9EDD05FBA6}" dt="2025-11-12T01:51:13.846" v="4" actId="1076"/>
          <ac:spMkLst>
            <pc:docMk/>
            <pc:sldMk cId="1908239726" sldId="1453"/>
            <ac:spMk id="2" creationId="{0FC96A6C-24A2-2ACD-4BAF-EC8D2E861BAB}"/>
          </ac:spMkLst>
        </pc:spChg>
      </pc:sldChg>
      <pc:sldChg chg="modSp">
        <pc:chgData name="Johnson, Zachary [CO]" userId="S::zjohnson_coloradoea.org#ext#@neahq.onmicrosoft.com::94708309-208c-44e1-8046-245a61b2aeb5" providerId="AD" clId="Web-{FCD34EEC-4BAD-F698-4F2B-BA9EDD05FBA6}" dt="2025-11-12T01:47:31.437" v="0" actId="20577"/>
        <pc:sldMkLst>
          <pc:docMk/>
          <pc:sldMk cId="297215993" sldId="1461"/>
        </pc:sldMkLst>
        <pc:spChg chg="mod">
          <ac:chgData name="Johnson, Zachary [CO]" userId="S::zjohnson_coloradoea.org#ext#@neahq.onmicrosoft.com::94708309-208c-44e1-8046-245a61b2aeb5" providerId="AD" clId="Web-{FCD34EEC-4BAD-F698-4F2B-BA9EDD05FBA6}" dt="2025-11-12T01:47:31.437" v="0" actId="20577"/>
          <ac:spMkLst>
            <pc:docMk/>
            <pc:sldMk cId="297215993" sldId="1461"/>
            <ac:spMk id="65" creationId="{D51FB87D-6CBB-247A-B0E1-D0BBF7C8A9A0}"/>
          </ac:spMkLst>
        </pc:spChg>
      </pc:sldChg>
      <pc:sldChg chg="modSp">
        <pc:chgData name="Johnson, Zachary [CO]" userId="S::zjohnson_coloradoea.org#ext#@neahq.onmicrosoft.com::94708309-208c-44e1-8046-245a61b2aeb5" providerId="AD" clId="Web-{FCD34EEC-4BAD-F698-4F2B-BA9EDD05FBA6}" dt="2025-11-12T01:47:43.702" v="1" actId="20577"/>
        <pc:sldMkLst>
          <pc:docMk/>
          <pc:sldMk cId="1082938116" sldId="1463"/>
        </pc:sldMkLst>
        <pc:spChg chg="mod">
          <ac:chgData name="Johnson, Zachary [CO]" userId="S::zjohnson_coloradoea.org#ext#@neahq.onmicrosoft.com::94708309-208c-44e1-8046-245a61b2aeb5" providerId="AD" clId="Web-{FCD34EEC-4BAD-F698-4F2B-BA9EDD05FBA6}" dt="2025-11-12T01:47:43.702" v="1" actId="20577"/>
          <ac:spMkLst>
            <pc:docMk/>
            <pc:sldMk cId="1082938116" sldId="1463"/>
            <ac:spMk id="65" creationId="{60F1C2B3-14CE-B33F-DF76-4D0C1F7D5926}"/>
          </ac:spMkLst>
        </pc:spChg>
      </pc:sldChg>
    </pc:docChg>
  </pc:docChgLst>
  <pc:docChgLst>
    <pc:chgData name="Serricchio-Joiner, Salina" userId="S::sjoiner_cta.org#ext#@neahq.onmicrosoft.com::6af60d7e-370f-4aee-889d-7aba5220ebbb" providerId="AD" clId="Web-{54771AED-8F65-2C87-E44F-A789F9CC47E2}"/>
    <pc:docChg chg="addSld delSld modSld sldOrd">
      <pc:chgData name="Serricchio-Joiner, Salina" userId="S::sjoiner_cta.org#ext#@neahq.onmicrosoft.com::6af60d7e-370f-4aee-889d-7aba5220ebbb" providerId="AD" clId="Web-{54771AED-8F65-2C87-E44F-A789F9CC47E2}" dt="2025-12-01T19:08:53.292" v="499" actId="20577"/>
      <pc:docMkLst>
        <pc:docMk/>
      </pc:docMkLst>
      <pc:sldChg chg="ord">
        <pc:chgData name="Serricchio-Joiner, Salina" userId="S::sjoiner_cta.org#ext#@neahq.onmicrosoft.com::6af60d7e-370f-4aee-889d-7aba5220ebbb" providerId="AD" clId="Web-{54771AED-8F65-2C87-E44F-A789F9CC47E2}" dt="2025-12-01T16:43:26.831" v="137"/>
        <pc:sldMkLst>
          <pc:docMk/>
          <pc:sldMk cId="0" sldId="323"/>
        </pc:sldMkLst>
      </pc:sldChg>
      <pc:sldChg chg="ord">
        <pc:chgData name="Serricchio-Joiner, Salina" userId="S::sjoiner_cta.org#ext#@neahq.onmicrosoft.com::6af60d7e-370f-4aee-889d-7aba5220ebbb" providerId="AD" clId="Web-{54771AED-8F65-2C87-E44F-A789F9CC47E2}" dt="2025-12-01T16:53:15.550" v="157"/>
        <pc:sldMkLst>
          <pc:docMk/>
          <pc:sldMk cId="3070388069" sldId="1424"/>
        </pc:sldMkLst>
      </pc:sldChg>
      <pc:sldChg chg="delSp modSp ord">
        <pc:chgData name="Serricchio-Joiner, Salina" userId="S::sjoiner_cta.org#ext#@neahq.onmicrosoft.com::6af60d7e-370f-4aee-889d-7aba5220ebbb" providerId="AD" clId="Web-{54771AED-8F65-2C87-E44F-A789F9CC47E2}" dt="2025-12-01T19:08:53.292" v="499" actId="20577"/>
        <pc:sldMkLst>
          <pc:docMk/>
          <pc:sldMk cId="2020528569" sldId="1426"/>
        </pc:sldMkLst>
        <pc:spChg chg="mod">
          <ac:chgData name="Serricchio-Joiner, Salina" userId="S::sjoiner_cta.org#ext#@neahq.onmicrosoft.com::6af60d7e-370f-4aee-889d-7aba5220ebbb" providerId="AD" clId="Web-{54771AED-8F65-2C87-E44F-A789F9CC47E2}" dt="2025-12-01T19:08:53.292" v="499" actId="20577"/>
          <ac:spMkLst>
            <pc:docMk/>
            <pc:sldMk cId="2020528569" sldId="1426"/>
            <ac:spMk id="735" creationId="{04FB2E82-CAA6-973A-0242-C24A3657CB00}"/>
          </ac:spMkLst>
        </pc:spChg>
      </pc:sldChg>
      <pc:sldChg chg="ord">
        <pc:chgData name="Serricchio-Joiner, Salina" userId="S::sjoiner_cta.org#ext#@neahq.onmicrosoft.com::6af60d7e-370f-4aee-889d-7aba5220ebbb" providerId="AD" clId="Web-{54771AED-8F65-2C87-E44F-A789F9CC47E2}" dt="2025-12-01T16:43:42.081" v="139"/>
        <pc:sldMkLst>
          <pc:docMk/>
          <pc:sldMk cId="2636829087" sldId="1439"/>
        </pc:sldMkLst>
      </pc:sldChg>
      <pc:sldChg chg="modSp ord">
        <pc:chgData name="Serricchio-Joiner, Salina" userId="S::sjoiner_cta.org#ext#@neahq.onmicrosoft.com::6af60d7e-370f-4aee-889d-7aba5220ebbb" providerId="AD" clId="Web-{54771AED-8F65-2C87-E44F-A789F9CC47E2}" dt="2025-12-01T16:49:15.202" v="151" actId="20577"/>
        <pc:sldMkLst>
          <pc:docMk/>
          <pc:sldMk cId="1678224088" sldId="1467"/>
        </pc:sldMkLst>
        <pc:spChg chg="mod">
          <ac:chgData name="Serricchio-Joiner, Salina" userId="S::sjoiner_cta.org#ext#@neahq.onmicrosoft.com::6af60d7e-370f-4aee-889d-7aba5220ebbb" providerId="AD" clId="Web-{54771AED-8F65-2C87-E44F-A789F9CC47E2}" dt="2025-12-01T16:49:15.202" v="151" actId="20577"/>
          <ac:spMkLst>
            <pc:docMk/>
            <pc:sldMk cId="1678224088" sldId="1467"/>
            <ac:spMk id="3" creationId="{38C0E16E-E52F-7F24-19A8-9C58983D8F34}"/>
          </ac:spMkLst>
        </pc:spChg>
      </pc:sldChg>
      <pc:sldChg chg="ord">
        <pc:chgData name="Serricchio-Joiner, Salina" userId="S::sjoiner_cta.org#ext#@neahq.onmicrosoft.com::6af60d7e-370f-4aee-889d-7aba5220ebbb" providerId="AD" clId="Web-{54771AED-8F65-2C87-E44F-A789F9CC47E2}" dt="2025-12-01T16:42:56.221" v="136"/>
        <pc:sldMkLst>
          <pc:docMk/>
          <pc:sldMk cId="4157518715" sldId="1470"/>
        </pc:sldMkLst>
      </pc:sldChg>
      <pc:sldChg chg="modSp">
        <pc:chgData name="Serricchio-Joiner, Salina" userId="S::sjoiner_cta.org#ext#@neahq.onmicrosoft.com::6af60d7e-370f-4aee-889d-7aba5220ebbb" providerId="AD" clId="Web-{54771AED-8F65-2C87-E44F-A789F9CC47E2}" dt="2025-12-01T16:26:28.315" v="6" actId="20577"/>
        <pc:sldMkLst>
          <pc:docMk/>
          <pc:sldMk cId="3755429606" sldId="1473"/>
        </pc:sldMkLst>
        <pc:spChg chg="mod">
          <ac:chgData name="Serricchio-Joiner, Salina" userId="S::sjoiner_cta.org#ext#@neahq.onmicrosoft.com::6af60d7e-370f-4aee-889d-7aba5220ebbb" providerId="AD" clId="Web-{54771AED-8F65-2C87-E44F-A789F9CC47E2}" dt="2025-12-01T16:26:28.315" v="6" actId="20577"/>
          <ac:spMkLst>
            <pc:docMk/>
            <pc:sldMk cId="3755429606" sldId="1473"/>
            <ac:spMk id="3" creationId="{6B28F99C-9508-C059-4D21-5CA026E631A9}"/>
          </ac:spMkLst>
        </pc:spChg>
      </pc:sldChg>
      <pc:sldChg chg="modSp">
        <pc:chgData name="Serricchio-Joiner, Salina" userId="S::sjoiner_cta.org#ext#@neahq.onmicrosoft.com::6af60d7e-370f-4aee-889d-7aba5220ebbb" providerId="AD" clId="Web-{54771AED-8F65-2C87-E44F-A789F9CC47E2}" dt="2025-12-01T16:29:55.717" v="41" actId="20577"/>
        <pc:sldMkLst>
          <pc:docMk/>
          <pc:sldMk cId="3907220740" sldId="1474"/>
        </pc:sldMkLst>
        <pc:spChg chg="mod">
          <ac:chgData name="Serricchio-Joiner, Salina" userId="S::sjoiner_cta.org#ext#@neahq.onmicrosoft.com::6af60d7e-370f-4aee-889d-7aba5220ebbb" providerId="AD" clId="Web-{54771AED-8F65-2C87-E44F-A789F9CC47E2}" dt="2025-12-01T16:29:55.717" v="41" actId="20577"/>
          <ac:spMkLst>
            <pc:docMk/>
            <pc:sldMk cId="3907220740" sldId="1474"/>
            <ac:spMk id="3" creationId="{50DDD6BF-1431-A1D4-CFE5-1CE1E2278A96}"/>
          </ac:spMkLst>
        </pc:spChg>
      </pc:sldChg>
      <pc:sldChg chg="modSp add replId">
        <pc:chgData name="Serricchio-Joiner, Salina" userId="S::sjoiner_cta.org#ext#@neahq.onmicrosoft.com::6af60d7e-370f-4aee-889d-7aba5220ebbb" providerId="AD" clId="Web-{54771AED-8F65-2C87-E44F-A789F9CC47E2}" dt="2025-12-01T16:49:38.656" v="154" actId="20577"/>
        <pc:sldMkLst>
          <pc:docMk/>
          <pc:sldMk cId="1381370286" sldId="1974"/>
        </pc:sldMkLst>
        <pc:spChg chg="mod">
          <ac:chgData name="Serricchio-Joiner, Salina" userId="S::sjoiner_cta.org#ext#@neahq.onmicrosoft.com::6af60d7e-370f-4aee-889d-7aba5220ebbb" providerId="AD" clId="Web-{54771AED-8F65-2C87-E44F-A789F9CC47E2}" dt="2025-12-01T16:49:38.656" v="154" actId="20577"/>
          <ac:spMkLst>
            <pc:docMk/>
            <pc:sldMk cId="1381370286" sldId="1974"/>
            <ac:spMk id="3" creationId="{12622269-D72B-9804-1BC1-0F8A62F0E647}"/>
          </ac:spMkLst>
        </pc:spChg>
      </pc:sldChg>
      <pc:sldChg chg="modSp new ord">
        <pc:chgData name="Serricchio-Joiner, Salina" userId="S::sjoiner_cta.org#ext#@neahq.onmicrosoft.com::6af60d7e-370f-4aee-889d-7aba5220ebbb" providerId="AD" clId="Web-{54771AED-8F65-2C87-E44F-A789F9CC47E2}" dt="2025-12-01T18:04:04.506" v="345" actId="20577"/>
        <pc:sldMkLst>
          <pc:docMk/>
          <pc:sldMk cId="616490834" sldId="1975"/>
        </pc:sldMkLst>
        <pc:spChg chg="mod">
          <ac:chgData name="Serricchio-Joiner, Salina" userId="S::sjoiner_cta.org#ext#@neahq.onmicrosoft.com::6af60d7e-370f-4aee-889d-7aba5220ebbb" providerId="AD" clId="Web-{54771AED-8F65-2C87-E44F-A789F9CC47E2}" dt="2025-12-01T17:52:25.735" v="198" actId="20577"/>
          <ac:spMkLst>
            <pc:docMk/>
            <pc:sldMk cId="616490834" sldId="1975"/>
            <ac:spMk id="2" creationId="{760911BF-86EA-06C2-BF6F-409480EEA19E}"/>
          </ac:spMkLst>
        </pc:spChg>
        <pc:spChg chg="mod">
          <ac:chgData name="Serricchio-Joiner, Salina" userId="S::sjoiner_cta.org#ext#@neahq.onmicrosoft.com::6af60d7e-370f-4aee-889d-7aba5220ebbb" providerId="AD" clId="Web-{54771AED-8F65-2C87-E44F-A789F9CC47E2}" dt="2025-12-01T18:04:04.506" v="345" actId="20577"/>
          <ac:spMkLst>
            <pc:docMk/>
            <pc:sldMk cId="616490834" sldId="1975"/>
            <ac:spMk id="3" creationId="{A15B548F-3471-C093-D7AD-53C37B398C4E}"/>
          </ac:spMkLst>
        </pc:spChg>
      </pc:sldChg>
      <pc:sldChg chg="modSp add replId">
        <pc:chgData name="Serricchio-Joiner, Salina" userId="S::sjoiner_cta.org#ext#@neahq.onmicrosoft.com::6af60d7e-370f-4aee-889d-7aba5220ebbb" providerId="AD" clId="Web-{54771AED-8F65-2C87-E44F-A789F9CC47E2}" dt="2025-12-01T19:00:40.257" v="442" actId="20577"/>
        <pc:sldMkLst>
          <pc:docMk/>
          <pc:sldMk cId="482677562" sldId="1977"/>
        </pc:sldMkLst>
        <pc:spChg chg="mod">
          <ac:chgData name="Serricchio-Joiner, Salina" userId="S::sjoiner_cta.org#ext#@neahq.onmicrosoft.com::6af60d7e-370f-4aee-889d-7aba5220ebbb" providerId="AD" clId="Web-{54771AED-8F65-2C87-E44F-A789F9CC47E2}" dt="2025-12-01T18:56:22.110" v="372" actId="20577"/>
          <ac:spMkLst>
            <pc:docMk/>
            <pc:sldMk cId="482677562" sldId="1977"/>
            <ac:spMk id="2" creationId="{421CC36D-6588-2A69-54C0-82BDEB992BC5}"/>
          </ac:spMkLst>
        </pc:spChg>
        <pc:spChg chg="mod">
          <ac:chgData name="Serricchio-Joiner, Salina" userId="S::sjoiner_cta.org#ext#@neahq.onmicrosoft.com::6af60d7e-370f-4aee-889d-7aba5220ebbb" providerId="AD" clId="Web-{54771AED-8F65-2C87-E44F-A789F9CC47E2}" dt="2025-12-01T19:00:40.257" v="442" actId="20577"/>
          <ac:spMkLst>
            <pc:docMk/>
            <pc:sldMk cId="482677562" sldId="1977"/>
            <ac:spMk id="3" creationId="{E2D43FA2-19D5-3C07-502C-AD060CA605D7}"/>
          </ac:spMkLst>
        </pc:spChg>
      </pc:sldChg>
      <pc:sldChg chg="modSp add replId">
        <pc:chgData name="Serricchio-Joiner, Salina" userId="S::sjoiner_cta.org#ext#@neahq.onmicrosoft.com::6af60d7e-370f-4aee-889d-7aba5220ebbb" providerId="AD" clId="Web-{54771AED-8F65-2C87-E44F-A789F9CC47E2}" dt="2025-12-01T19:00:52.336" v="453" actId="20577"/>
        <pc:sldMkLst>
          <pc:docMk/>
          <pc:sldMk cId="1828427109" sldId="1978"/>
        </pc:sldMkLst>
        <pc:spChg chg="mod">
          <ac:chgData name="Serricchio-Joiner, Salina" userId="S::sjoiner_cta.org#ext#@neahq.onmicrosoft.com::6af60d7e-370f-4aee-889d-7aba5220ebbb" providerId="AD" clId="Web-{54771AED-8F65-2C87-E44F-A789F9CC47E2}" dt="2025-12-01T19:00:52.336" v="453" actId="20577"/>
          <ac:spMkLst>
            <pc:docMk/>
            <pc:sldMk cId="1828427109" sldId="1978"/>
            <ac:spMk id="3" creationId="{6630158D-A99F-D9DA-DDBD-78FE1F2B2570}"/>
          </ac:spMkLst>
        </pc:spChg>
      </pc:sldChg>
    </pc:docChg>
  </pc:docChgLst>
  <pc:docChgLst>
    <pc:chgData name="Brisson, Anthony [NEA]" userId="S::abrisson@nea.org::a9bd9087-6ed7-4e66-b13b-027b6a88024d" providerId="AD" clId="Web-{D39E7FC8-DBA1-547F-7827-E1244D0EF0B2}"/>
    <pc:docChg chg="modSld">
      <pc:chgData name="Brisson, Anthony [NEA]" userId="S::abrisson@nea.org::a9bd9087-6ed7-4e66-b13b-027b6a88024d" providerId="AD" clId="Web-{D39E7FC8-DBA1-547F-7827-E1244D0EF0B2}" dt="2025-12-03T19:49:21.068" v="275" actId="1076"/>
      <pc:docMkLst>
        <pc:docMk/>
      </pc:docMkLst>
      <pc:sldChg chg="modSp">
        <pc:chgData name="Brisson, Anthony [NEA]" userId="S::abrisson@nea.org::a9bd9087-6ed7-4e66-b13b-027b6a88024d" providerId="AD" clId="Web-{D39E7FC8-DBA1-547F-7827-E1244D0EF0B2}" dt="2025-12-03T14:25:57.620" v="225" actId="20577"/>
        <pc:sldMkLst>
          <pc:docMk/>
          <pc:sldMk cId="0" sldId="256"/>
        </pc:sldMkLst>
        <pc:spChg chg="mod">
          <ac:chgData name="Brisson, Anthony [NEA]" userId="S::abrisson@nea.org::a9bd9087-6ed7-4e66-b13b-027b6a88024d" providerId="AD" clId="Web-{D39E7FC8-DBA1-547F-7827-E1244D0EF0B2}" dt="2025-12-03T14:25:57.620" v="225" actId="20577"/>
          <ac:spMkLst>
            <pc:docMk/>
            <pc:sldMk cId="0" sldId="256"/>
            <ac:spMk id="55" creationId="{00000000-0000-0000-0000-000000000000}"/>
          </ac:spMkLst>
        </pc:spChg>
      </pc:sldChg>
      <pc:sldChg chg="modSp">
        <pc:chgData name="Brisson, Anthony [NEA]" userId="S::abrisson@nea.org::a9bd9087-6ed7-4e66-b13b-027b6a88024d" providerId="AD" clId="Web-{D39E7FC8-DBA1-547F-7827-E1244D0EF0B2}" dt="2025-12-03T14:26:32.510" v="229" actId="20577"/>
        <pc:sldMkLst>
          <pc:docMk/>
          <pc:sldMk cId="0" sldId="258"/>
        </pc:sldMkLst>
        <pc:spChg chg="mod">
          <ac:chgData name="Brisson, Anthony [NEA]" userId="S::abrisson@nea.org::a9bd9087-6ed7-4e66-b13b-027b6a88024d" providerId="AD" clId="Web-{D39E7FC8-DBA1-547F-7827-E1244D0EF0B2}" dt="2025-12-03T14:26:32.510" v="229" actId="20577"/>
          <ac:spMkLst>
            <pc:docMk/>
            <pc:sldMk cId="0" sldId="258"/>
            <ac:spMk id="68" creationId="{00000000-0000-0000-0000-000000000000}"/>
          </ac:spMkLst>
        </pc:spChg>
        <pc:spChg chg="mod">
          <ac:chgData name="Brisson, Anthony [NEA]" userId="S::abrisson@nea.org::a9bd9087-6ed7-4e66-b13b-027b6a88024d" providerId="AD" clId="Web-{D39E7FC8-DBA1-547F-7827-E1244D0EF0B2}" dt="2025-12-03T13:39:34.341" v="65" actId="20577"/>
          <ac:spMkLst>
            <pc:docMk/>
            <pc:sldMk cId="0" sldId="258"/>
            <ac:spMk id="69" creationId="{00000000-0000-0000-0000-000000000000}"/>
          </ac:spMkLst>
        </pc:spChg>
      </pc:sldChg>
      <pc:sldChg chg="modSp">
        <pc:chgData name="Brisson, Anthony [NEA]" userId="S::abrisson@nea.org::a9bd9087-6ed7-4e66-b13b-027b6a88024d" providerId="AD" clId="Web-{D39E7FC8-DBA1-547F-7827-E1244D0EF0B2}" dt="2025-12-03T14:17:03.115" v="130" actId="20577"/>
        <pc:sldMkLst>
          <pc:docMk/>
          <pc:sldMk cId="0" sldId="260"/>
        </pc:sldMkLst>
        <pc:spChg chg="mod">
          <ac:chgData name="Brisson, Anthony [NEA]" userId="S::abrisson@nea.org::a9bd9087-6ed7-4e66-b13b-027b6a88024d" providerId="AD" clId="Web-{D39E7FC8-DBA1-547F-7827-E1244D0EF0B2}" dt="2025-12-03T14:17:03.115" v="130" actId="20577"/>
          <ac:spMkLst>
            <pc:docMk/>
            <pc:sldMk cId="0" sldId="260"/>
            <ac:spMk id="84" creationId="{00000000-0000-0000-0000-000000000000}"/>
          </ac:spMkLst>
        </pc:spChg>
        <pc:spChg chg="mod">
          <ac:chgData name="Brisson, Anthony [NEA]" userId="S::abrisson@nea.org::a9bd9087-6ed7-4e66-b13b-027b6a88024d" providerId="AD" clId="Web-{D39E7FC8-DBA1-547F-7827-E1244D0EF0B2}" dt="2025-12-03T13:45:30.853" v="67" actId="20577"/>
          <ac:spMkLst>
            <pc:docMk/>
            <pc:sldMk cId="0" sldId="260"/>
            <ac:spMk id="85" creationId="{00000000-0000-0000-0000-000000000000}"/>
          </ac:spMkLst>
        </pc:spChg>
      </pc:sldChg>
      <pc:sldChg chg="modSp">
        <pc:chgData name="Brisson, Anthony [NEA]" userId="S::abrisson@nea.org::a9bd9087-6ed7-4e66-b13b-027b6a88024d" providerId="AD" clId="Web-{D39E7FC8-DBA1-547F-7827-E1244D0EF0B2}" dt="2025-12-03T14:19:32.221" v="150" actId="20577"/>
        <pc:sldMkLst>
          <pc:docMk/>
          <pc:sldMk cId="15257093" sldId="261"/>
        </pc:sldMkLst>
        <pc:spChg chg="mod">
          <ac:chgData name="Brisson, Anthony [NEA]" userId="S::abrisson@nea.org::a9bd9087-6ed7-4e66-b13b-027b6a88024d" providerId="AD" clId="Web-{D39E7FC8-DBA1-547F-7827-E1244D0EF0B2}" dt="2025-12-03T14:19:32.221" v="150" actId="20577"/>
          <ac:spMkLst>
            <pc:docMk/>
            <pc:sldMk cId="15257093" sldId="261"/>
            <ac:spMk id="2" creationId="{44C04D0B-FC06-E85F-2EDB-8126B687046E}"/>
          </ac:spMkLst>
        </pc:spChg>
      </pc:sldChg>
      <pc:sldChg chg="modSp">
        <pc:chgData name="Brisson, Anthony [NEA]" userId="S::abrisson@nea.org::a9bd9087-6ed7-4e66-b13b-027b6a88024d" providerId="AD" clId="Web-{D39E7FC8-DBA1-547F-7827-E1244D0EF0B2}" dt="2025-12-03T19:38:35.760" v="274" actId="1076"/>
        <pc:sldMkLst>
          <pc:docMk/>
          <pc:sldMk cId="45367030" sldId="262"/>
        </pc:sldMkLst>
        <pc:spChg chg="mod">
          <ac:chgData name="Brisson, Anthony [NEA]" userId="S::abrisson@nea.org::a9bd9087-6ed7-4e66-b13b-027b6a88024d" providerId="AD" clId="Web-{D39E7FC8-DBA1-547F-7827-E1244D0EF0B2}" dt="2025-12-03T19:38:35.760" v="274" actId="1076"/>
          <ac:spMkLst>
            <pc:docMk/>
            <pc:sldMk cId="45367030" sldId="262"/>
            <ac:spMk id="15" creationId="{BC7860DC-9D74-9E0A-1761-D0A65FB1D855}"/>
          </ac:spMkLst>
        </pc:spChg>
      </pc:sldChg>
      <pc:sldChg chg="modSp">
        <pc:chgData name="Brisson, Anthony [NEA]" userId="S::abrisson@nea.org::a9bd9087-6ed7-4e66-b13b-027b6a88024d" providerId="AD" clId="Web-{D39E7FC8-DBA1-547F-7827-E1244D0EF0B2}" dt="2025-12-03T14:22:34.186" v="186" actId="20577"/>
        <pc:sldMkLst>
          <pc:docMk/>
          <pc:sldMk cId="0" sldId="269"/>
        </pc:sldMkLst>
        <pc:spChg chg="mod">
          <ac:chgData name="Brisson, Anthony [NEA]" userId="S::abrisson@nea.org::a9bd9087-6ed7-4e66-b13b-027b6a88024d" providerId="AD" clId="Web-{D39E7FC8-DBA1-547F-7827-E1244D0EF0B2}" dt="2025-12-03T14:22:34.186" v="186" actId="20577"/>
          <ac:spMkLst>
            <pc:docMk/>
            <pc:sldMk cId="0" sldId="269"/>
            <ac:spMk id="186" creationId="{00000000-0000-0000-0000-000000000000}"/>
          </ac:spMkLst>
        </pc:spChg>
      </pc:sldChg>
      <pc:sldChg chg="modSp">
        <pc:chgData name="Brisson, Anthony [NEA]" userId="S::abrisson@nea.org::a9bd9087-6ed7-4e66-b13b-027b6a88024d" providerId="AD" clId="Web-{D39E7FC8-DBA1-547F-7827-E1244D0EF0B2}" dt="2025-12-03T14:22:45.138" v="189" actId="20577"/>
        <pc:sldMkLst>
          <pc:docMk/>
          <pc:sldMk cId="0" sldId="270"/>
        </pc:sldMkLst>
        <pc:spChg chg="mod">
          <ac:chgData name="Brisson, Anthony [NEA]" userId="S::abrisson@nea.org::a9bd9087-6ed7-4e66-b13b-027b6a88024d" providerId="AD" clId="Web-{D39E7FC8-DBA1-547F-7827-E1244D0EF0B2}" dt="2025-12-03T14:22:45.138" v="189" actId="20577"/>
          <ac:spMkLst>
            <pc:docMk/>
            <pc:sldMk cId="0" sldId="270"/>
            <ac:spMk id="193" creationId="{00000000-0000-0000-0000-000000000000}"/>
          </ac:spMkLst>
        </pc:spChg>
      </pc:sldChg>
      <pc:sldChg chg="modSp">
        <pc:chgData name="Brisson, Anthony [NEA]" userId="S::abrisson@nea.org::a9bd9087-6ed7-4e66-b13b-027b6a88024d" providerId="AD" clId="Web-{D39E7FC8-DBA1-547F-7827-E1244D0EF0B2}" dt="2025-12-03T14:22:54.701" v="192" actId="20577"/>
        <pc:sldMkLst>
          <pc:docMk/>
          <pc:sldMk cId="0" sldId="272"/>
        </pc:sldMkLst>
        <pc:spChg chg="mod">
          <ac:chgData name="Brisson, Anthony [NEA]" userId="S::abrisson@nea.org::a9bd9087-6ed7-4e66-b13b-027b6a88024d" providerId="AD" clId="Web-{D39E7FC8-DBA1-547F-7827-E1244D0EF0B2}" dt="2025-12-03T14:22:54.701" v="192" actId="20577"/>
          <ac:spMkLst>
            <pc:docMk/>
            <pc:sldMk cId="0" sldId="272"/>
            <ac:spMk id="207" creationId="{00000000-0000-0000-0000-000000000000}"/>
          </ac:spMkLst>
        </pc:spChg>
      </pc:sldChg>
      <pc:sldChg chg="modSp">
        <pc:chgData name="Brisson, Anthony [NEA]" userId="S::abrisson@nea.org::a9bd9087-6ed7-4e66-b13b-027b6a88024d" providerId="AD" clId="Web-{D39E7FC8-DBA1-547F-7827-E1244D0EF0B2}" dt="2025-12-03T14:23:26.982" v="198" actId="20577"/>
        <pc:sldMkLst>
          <pc:docMk/>
          <pc:sldMk cId="0" sldId="273"/>
        </pc:sldMkLst>
        <pc:spChg chg="mod">
          <ac:chgData name="Brisson, Anthony [NEA]" userId="S::abrisson@nea.org::a9bd9087-6ed7-4e66-b13b-027b6a88024d" providerId="AD" clId="Web-{D39E7FC8-DBA1-547F-7827-E1244D0EF0B2}" dt="2025-12-03T14:23:26.982" v="198" actId="20577"/>
          <ac:spMkLst>
            <pc:docMk/>
            <pc:sldMk cId="0" sldId="273"/>
            <ac:spMk id="215" creationId="{00000000-0000-0000-0000-000000000000}"/>
          </ac:spMkLst>
        </pc:spChg>
      </pc:sldChg>
      <pc:sldChg chg="modSp">
        <pc:chgData name="Brisson, Anthony [NEA]" userId="S::abrisson@nea.org::a9bd9087-6ed7-4e66-b13b-027b6a88024d" providerId="AD" clId="Web-{D39E7FC8-DBA1-547F-7827-E1244D0EF0B2}" dt="2025-12-03T14:23:38.794" v="201" actId="20577"/>
        <pc:sldMkLst>
          <pc:docMk/>
          <pc:sldMk cId="0" sldId="274"/>
        </pc:sldMkLst>
        <pc:spChg chg="mod">
          <ac:chgData name="Brisson, Anthony [NEA]" userId="S::abrisson@nea.org::a9bd9087-6ed7-4e66-b13b-027b6a88024d" providerId="AD" clId="Web-{D39E7FC8-DBA1-547F-7827-E1244D0EF0B2}" dt="2025-12-03T14:23:38.794" v="201" actId="20577"/>
          <ac:spMkLst>
            <pc:docMk/>
            <pc:sldMk cId="0" sldId="274"/>
            <ac:spMk id="224" creationId="{00000000-0000-0000-0000-000000000000}"/>
          </ac:spMkLst>
        </pc:spChg>
      </pc:sldChg>
      <pc:sldChg chg="modSp">
        <pc:chgData name="Brisson, Anthony [NEA]" userId="S::abrisson@nea.org::a9bd9087-6ed7-4e66-b13b-027b6a88024d" providerId="AD" clId="Web-{D39E7FC8-DBA1-547F-7827-E1244D0EF0B2}" dt="2025-12-03T14:24:28.418" v="210" actId="20577"/>
        <pc:sldMkLst>
          <pc:docMk/>
          <pc:sldMk cId="0" sldId="275"/>
        </pc:sldMkLst>
        <pc:spChg chg="mod">
          <ac:chgData name="Brisson, Anthony [NEA]" userId="S::abrisson@nea.org::a9bd9087-6ed7-4e66-b13b-027b6a88024d" providerId="AD" clId="Web-{D39E7FC8-DBA1-547F-7827-E1244D0EF0B2}" dt="2025-12-03T14:24:28.418" v="210" actId="20577"/>
          <ac:spMkLst>
            <pc:docMk/>
            <pc:sldMk cId="0" sldId="275"/>
            <ac:spMk id="233" creationId="{00000000-0000-0000-0000-000000000000}"/>
          </ac:spMkLst>
        </pc:spChg>
      </pc:sldChg>
      <pc:sldChg chg="modSp">
        <pc:chgData name="Brisson, Anthony [NEA]" userId="S::abrisson@nea.org::a9bd9087-6ed7-4e66-b13b-027b6a88024d" providerId="AD" clId="Web-{D39E7FC8-DBA1-547F-7827-E1244D0EF0B2}" dt="2025-12-03T14:24:17.700" v="209" actId="20577"/>
        <pc:sldMkLst>
          <pc:docMk/>
          <pc:sldMk cId="0" sldId="276"/>
        </pc:sldMkLst>
        <pc:spChg chg="mod">
          <ac:chgData name="Brisson, Anthony [NEA]" userId="S::abrisson@nea.org::a9bd9087-6ed7-4e66-b13b-027b6a88024d" providerId="AD" clId="Web-{D39E7FC8-DBA1-547F-7827-E1244D0EF0B2}" dt="2025-12-03T14:24:17.700" v="209" actId="20577"/>
          <ac:spMkLst>
            <pc:docMk/>
            <pc:sldMk cId="0" sldId="276"/>
            <ac:spMk id="240" creationId="{00000000-0000-0000-0000-000000000000}"/>
          </ac:spMkLst>
        </pc:spChg>
      </pc:sldChg>
      <pc:sldChg chg="modSp">
        <pc:chgData name="Brisson, Anthony [NEA]" userId="S::abrisson@nea.org::a9bd9087-6ed7-4e66-b13b-027b6a88024d" providerId="AD" clId="Web-{D39E7FC8-DBA1-547F-7827-E1244D0EF0B2}" dt="2025-12-03T14:24:38.980" v="213" actId="20577"/>
        <pc:sldMkLst>
          <pc:docMk/>
          <pc:sldMk cId="0" sldId="281"/>
        </pc:sldMkLst>
        <pc:spChg chg="mod">
          <ac:chgData name="Brisson, Anthony [NEA]" userId="S::abrisson@nea.org::a9bd9087-6ed7-4e66-b13b-027b6a88024d" providerId="AD" clId="Web-{D39E7FC8-DBA1-547F-7827-E1244D0EF0B2}" dt="2025-12-03T14:24:38.980" v="213" actId="20577"/>
          <ac:spMkLst>
            <pc:docMk/>
            <pc:sldMk cId="0" sldId="281"/>
            <ac:spMk id="275" creationId="{00000000-0000-0000-0000-000000000000}"/>
          </ac:spMkLst>
        </pc:spChg>
      </pc:sldChg>
      <pc:sldChg chg="modSp">
        <pc:chgData name="Brisson, Anthony [NEA]" userId="S::abrisson@nea.org::a9bd9087-6ed7-4e66-b13b-027b6a88024d" providerId="AD" clId="Web-{D39E7FC8-DBA1-547F-7827-E1244D0EF0B2}" dt="2025-12-03T16:39:34.368" v="272" actId="1076"/>
        <pc:sldMkLst>
          <pc:docMk/>
          <pc:sldMk cId="4155934398" sldId="284"/>
        </pc:sldMkLst>
        <pc:spChg chg="mod">
          <ac:chgData name="Brisson, Anthony [NEA]" userId="S::abrisson@nea.org::a9bd9087-6ed7-4e66-b13b-027b6a88024d" providerId="AD" clId="Web-{D39E7FC8-DBA1-547F-7827-E1244D0EF0B2}" dt="2025-12-03T16:39:34.368" v="272" actId="1076"/>
          <ac:spMkLst>
            <pc:docMk/>
            <pc:sldMk cId="4155934398" sldId="284"/>
            <ac:spMk id="4" creationId="{2B220A88-A7AC-381D-5CD8-FE16C54CB24B}"/>
          </ac:spMkLst>
        </pc:spChg>
        <pc:spChg chg="mod">
          <ac:chgData name="Brisson, Anthony [NEA]" userId="S::abrisson@nea.org::a9bd9087-6ed7-4e66-b13b-027b6a88024d" providerId="AD" clId="Web-{D39E7FC8-DBA1-547F-7827-E1244D0EF0B2}" dt="2025-12-03T16:39:25.478" v="271" actId="14100"/>
          <ac:spMkLst>
            <pc:docMk/>
            <pc:sldMk cId="4155934398" sldId="284"/>
            <ac:spMk id="6" creationId="{C20728E0-E646-49C9-C5DE-A4990C4DC1EA}"/>
          </ac:spMkLst>
        </pc:spChg>
      </pc:sldChg>
      <pc:sldChg chg="modSp">
        <pc:chgData name="Brisson, Anthony [NEA]" userId="S::abrisson@nea.org::a9bd9087-6ed7-4e66-b13b-027b6a88024d" providerId="AD" clId="Web-{D39E7FC8-DBA1-547F-7827-E1244D0EF0B2}" dt="2025-12-03T14:19:25.049" v="148" actId="20577"/>
        <pc:sldMkLst>
          <pc:docMk/>
          <pc:sldMk cId="1187378552" sldId="287"/>
        </pc:sldMkLst>
        <pc:spChg chg="mod">
          <ac:chgData name="Brisson, Anthony [NEA]" userId="S::abrisson@nea.org::a9bd9087-6ed7-4e66-b13b-027b6a88024d" providerId="AD" clId="Web-{D39E7FC8-DBA1-547F-7827-E1244D0EF0B2}" dt="2025-12-03T14:19:25.049" v="148" actId="20577"/>
          <ac:spMkLst>
            <pc:docMk/>
            <pc:sldMk cId="1187378552" sldId="287"/>
            <ac:spMk id="2" creationId="{5D0C6317-2E93-08DE-D164-FD95D7DBD089}"/>
          </ac:spMkLst>
        </pc:spChg>
      </pc:sldChg>
      <pc:sldChg chg="modSp">
        <pc:chgData name="Brisson, Anthony [NEA]" userId="S::abrisson@nea.org::a9bd9087-6ed7-4e66-b13b-027b6a88024d" providerId="AD" clId="Web-{D39E7FC8-DBA1-547F-7827-E1244D0EF0B2}" dt="2025-12-03T14:18:14.505" v="139" actId="20577"/>
        <pc:sldMkLst>
          <pc:docMk/>
          <pc:sldMk cId="0" sldId="292"/>
        </pc:sldMkLst>
        <pc:spChg chg="mod">
          <ac:chgData name="Brisson, Anthony [NEA]" userId="S::abrisson@nea.org::a9bd9087-6ed7-4e66-b13b-027b6a88024d" providerId="AD" clId="Web-{D39E7FC8-DBA1-547F-7827-E1244D0EF0B2}" dt="2025-12-03T14:18:14.505" v="139" actId="20577"/>
          <ac:spMkLst>
            <pc:docMk/>
            <pc:sldMk cId="0" sldId="292"/>
            <ac:spMk id="432" creationId="{00000000-0000-0000-0000-000000000000}"/>
          </ac:spMkLst>
        </pc:spChg>
      </pc:sldChg>
      <pc:sldChg chg="modSp">
        <pc:chgData name="Brisson, Anthony [NEA]" userId="S::abrisson@nea.org::a9bd9087-6ed7-4e66-b13b-027b6a88024d" providerId="AD" clId="Web-{D39E7FC8-DBA1-547F-7827-E1244D0EF0B2}" dt="2025-12-03T14:18:21.458" v="140" actId="20577"/>
        <pc:sldMkLst>
          <pc:docMk/>
          <pc:sldMk cId="0" sldId="293"/>
        </pc:sldMkLst>
        <pc:spChg chg="mod">
          <ac:chgData name="Brisson, Anthony [NEA]" userId="S::abrisson@nea.org::a9bd9087-6ed7-4e66-b13b-027b6a88024d" providerId="AD" clId="Web-{D39E7FC8-DBA1-547F-7827-E1244D0EF0B2}" dt="2025-12-03T14:18:21.458" v="140" actId="20577"/>
          <ac:spMkLst>
            <pc:docMk/>
            <pc:sldMk cId="0" sldId="293"/>
            <ac:spMk id="439" creationId="{00000000-0000-0000-0000-000000000000}"/>
          </ac:spMkLst>
        </pc:spChg>
      </pc:sldChg>
      <pc:sldChg chg="modSp">
        <pc:chgData name="Brisson, Anthony [NEA]" userId="S::abrisson@nea.org::a9bd9087-6ed7-4e66-b13b-027b6a88024d" providerId="AD" clId="Web-{D39E7FC8-DBA1-547F-7827-E1244D0EF0B2}" dt="2025-12-03T14:18:27.708" v="141" actId="20577"/>
        <pc:sldMkLst>
          <pc:docMk/>
          <pc:sldMk cId="0" sldId="294"/>
        </pc:sldMkLst>
        <pc:spChg chg="mod">
          <ac:chgData name="Brisson, Anthony [NEA]" userId="S::abrisson@nea.org::a9bd9087-6ed7-4e66-b13b-027b6a88024d" providerId="AD" clId="Web-{D39E7FC8-DBA1-547F-7827-E1244D0EF0B2}" dt="2025-12-03T14:18:27.708" v="141" actId="20577"/>
          <ac:spMkLst>
            <pc:docMk/>
            <pc:sldMk cId="0" sldId="294"/>
            <ac:spMk id="447" creationId="{00000000-0000-0000-0000-000000000000}"/>
          </ac:spMkLst>
        </pc:spChg>
      </pc:sldChg>
      <pc:sldChg chg="modSp">
        <pc:chgData name="Brisson, Anthony [NEA]" userId="S::abrisson@nea.org::a9bd9087-6ed7-4e66-b13b-027b6a88024d" providerId="AD" clId="Web-{D39E7FC8-DBA1-547F-7827-E1244D0EF0B2}" dt="2025-12-03T16:01:18.273" v="259" actId="20577"/>
        <pc:sldMkLst>
          <pc:docMk/>
          <pc:sldMk cId="0" sldId="295"/>
        </pc:sldMkLst>
        <pc:spChg chg="mod">
          <ac:chgData name="Brisson, Anthony [NEA]" userId="S::abrisson@nea.org::a9bd9087-6ed7-4e66-b13b-027b6a88024d" providerId="AD" clId="Web-{D39E7FC8-DBA1-547F-7827-E1244D0EF0B2}" dt="2025-12-03T14:18:41.504" v="143" actId="20577"/>
          <ac:spMkLst>
            <pc:docMk/>
            <pc:sldMk cId="0" sldId="295"/>
            <ac:spMk id="454" creationId="{00000000-0000-0000-0000-000000000000}"/>
          </ac:spMkLst>
        </pc:spChg>
        <pc:spChg chg="mod">
          <ac:chgData name="Brisson, Anthony [NEA]" userId="S::abrisson@nea.org::a9bd9087-6ed7-4e66-b13b-027b6a88024d" providerId="AD" clId="Web-{D39E7FC8-DBA1-547F-7827-E1244D0EF0B2}" dt="2025-12-03T16:01:18.273" v="259" actId="20577"/>
          <ac:spMkLst>
            <pc:docMk/>
            <pc:sldMk cId="0" sldId="295"/>
            <ac:spMk id="455" creationId="{00000000-0000-0000-0000-000000000000}"/>
          </ac:spMkLst>
        </pc:spChg>
      </pc:sldChg>
      <pc:sldChg chg="modSp">
        <pc:chgData name="Brisson, Anthony [NEA]" userId="S::abrisson@nea.org::a9bd9087-6ed7-4e66-b13b-027b6a88024d" providerId="AD" clId="Web-{D39E7FC8-DBA1-547F-7827-E1244D0EF0B2}" dt="2025-12-03T14:18:34.629" v="142" actId="20577"/>
        <pc:sldMkLst>
          <pc:docMk/>
          <pc:sldMk cId="0" sldId="296"/>
        </pc:sldMkLst>
        <pc:spChg chg="mod">
          <ac:chgData name="Brisson, Anthony [NEA]" userId="S::abrisson@nea.org::a9bd9087-6ed7-4e66-b13b-027b6a88024d" providerId="AD" clId="Web-{D39E7FC8-DBA1-547F-7827-E1244D0EF0B2}" dt="2025-12-03T14:18:34.629" v="142" actId="20577"/>
          <ac:spMkLst>
            <pc:docMk/>
            <pc:sldMk cId="0" sldId="296"/>
            <ac:spMk id="461" creationId="{00000000-0000-0000-0000-000000000000}"/>
          </ac:spMkLst>
        </pc:spChg>
      </pc:sldChg>
      <pc:sldChg chg="modSp">
        <pc:chgData name="Brisson, Anthony [NEA]" userId="S::abrisson@nea.org::a9bd9087-6ed7-4e66-b13b-027b6a88024d" providerId="AD" clId="Web-{D39E7FC8-DBA1-547F-7827-E1244D0EF0B2}" dt="2025-12-03T14:19:37.674" v="151" actId="20577"/>
        <pc:sldMkLst>
          <pc:docMk/>
          <pc:sldMk cId="0" sldId="313"/>
        </pc:sldMkLst>
        <pc:spChg chg="mod">
          <ac:chgData name="Brisson, Anthony [NEA]" userId="S::abrisson@nea.org::a9bd9087-6ed7-4e66-b13b-027b6a88024d" providerId="AD" clId="Web-{D39E7FC8-DBA1-547F-7827-E1244D0EF0B2}" dt="2025-12-03T14:19:37.674" v="151" actId="20577"/>
          <ac:spMkLst>
            <pc:docMk/>
            <pc:sldMk cId="0" sldId="313"/>
            <ac:spMk id="617" creationId="{00000000-0000-0000-0000-000000000000}"/>
          </ac:spMkLst>
        </pc:spChg>
      </pc:sldChg>
      <pc:sldChg chg="modSp">
        <pc:chgData name="Brisson, Anthony [NEA]" userId="S::abrisson@nea.org::a9bd9087-6ed7-4e66-b13b-027b6a88024d" providerId="AD" clId="Web-{D39E7FC8-DBA1-547F-7827-E1244D0EF0B2}" dt="2025-12-03T14:17:31.287" v="134" actId="20577"/>
        <pc:sldMkLst>
          <pc:docMk/>
          <pc:sldMk cId="0" sldId="323"/>
        </pc:sldMkLst>
        <pc:spChg chg="mod">
          <ac:chgData name="Brisson, Anthony [NEA]" userId="S::abrisson@nea.org::a9bd9087-6ed7-4e66-b13b-027b6a88024d" providerId="AD" clId="Web-{D39E7FC8-DBA1-547F-7827-E1244D0EF0B2}" dt="2025-12-03T14:17:31.287" v="134" actId="20577"/>
          <ac:spMkLst>
            <pc:docMk/>
            <pc:sldMk cId="0" sldId="323"/>
            <ac:spMk id="723" creationId="{00000000-0000-0000-0000-000000000000}"/>
          </ac:spMkLst>
        </pc:spChg>
      </pc:sldChg>
      <pc:sldChg chg="modSp">
        <pc:chgData name="Brisson, Anthony [NEA]" userId="S::abrisson@nea.org::a9bd9087-6ed7-4e66-b13b-027b6a88024d" providerId="AD" clId="Web-{D39E7FC8-DBA1-547F-7827-E1244D0EF0B2}" dt="2025-12-03T14:24:55.996" v="216" actId="20577"/>
        <pc:sldMkLst>
          <pc:docMk/>
          <pc:sldMk cId="3988771543" sldId="336"/>
        </pc:sldMkLst>
        <pc:spChg chg="mod">
          <ac:chgData name="Brisson, Anthony [NEA]" userId="S::abrisson@nea.org::a9bd9087-6ed7-4e66-b13b-027b6a88024d" providerId="AD" clId="Web-{D39E7FC8-DBA1-547F-7827-E1244D0EF0B2}" dt="2025-12-03T14:24:55.996" v="216" actId="20577"/>
          <ac:spMkLst>
            <pc:docMk/>
            <pc:sldMk cId="3988771543" sldId="336"/>
            <ac:spMk id="2" creationId="{00000000-0000-0000-0000-000000000000}"/>
          </ac:spMkLst>
        </pc:spChg>
      </pc:sldChg>
      <pc:sldChg chg="modSp">
        <pc:chgData name="Brisson, Anthony [NEA]" userId="S::abrisson@nea.org::a9bd9087-6ed7-4e66-b13b-027b6a88024d" providerId="AD" clId="Web-{D39E7FC8-DBA1-547F-7827-E1244D0EF0B2}" dt="2025-12-03T14:27:08.573" v="233" actId="20577"/>
        <pc:sldMkLst>
          <pc:docMk/>
          <pc:sldMk cId="4132234955" sldId="360"/>
        </pc:sldMkLst>
        <pc:spChg chg="mod">
          <ac:chgData name="Brisson, Anthony [NEA]" userId="S::abrisson@nea.org::a9bd9087-6ed7-4e66-b13b-027b6a88024d" providerId="AD" clId="Web-{D39E7FC8-DBA1-547F-7827-E1244D0EF0B2}" dt="2025-12-03T14:27:08.573" v="233" actId="20577"/>
          <ac:spMkLst>
            <pc:docMk/>
            <pc:sldMk cId="4132234955" sldId="360"/>
            <ac:spMk id="129" creationId="{00000000-0000-0000-0000-000000000000}"/>
          </ac:spMkLst>
        </pc:spChg>
      </pc:sldChg>
      <pc:sldChg chg="modSp">
        <pc:chgData name="Brisson, Anthony [NEA]" userId="S::abrisson@nea.org::a9bd9087-6ed7-4e66-b13b-027b6a88024d" providerId="AD" clId="Web-{D39E7FC8-DBA1-547F-7827-E1244D0EF0B2}" dt="2025-12-03T14:25:33.730" v="222" actId="20577"/>
        <pc:sldMkLst>
          <pc:docMk/>
          <pc:sldMk cId="838895494" sldId="364"/>
        </pc:sldMkLst>
        <pc:spChg chg="mod">
          <ac:chgData name="Brisson, Anthony [NEA]" userId="S::abrisson@nea.org::a9bd9087-6ed7-4e66-b13b-027b6a88024d" providerId="AD" clId="Web-{D39E7FC8-DBA1-547F-7827-E1244D0EF0B2}" dt="2025-12-03T14:25:33.730" v="222" actId="20577"/>
          <ac:spMkLst>
            <pc:docMk/>
            <pc:sldMk cId="838895494" sldId="364"/>
            <ac:spMk id="2" creationId="{00000000-0000-0000-0000-000000000000}"/>
          </ac:spMkLst>
        </pc:spChg>
      </pc:sldChg>
      <pc:sldChg chg="modSp">
        <pc:chgData name="Brisson, Anthony [NEA]" userId="S::abrisson@nea.org::a9bd9087-6ed7-4e66-b13b-027b6a88024d" providerId="AD" clId="Web-{D39E7FC8-DBA1-547F-7827-E1244D0EF0B2}" dt="2025-12-03T14:26:25.807" v="228" actId="20577"/>
        <pc:sldMkLst>
          <pc:docMk/>
          <pc:sldMk cId="58854539" sldId="393"/>
        </pc:sldMkLst>
        <pc:spChg chg="mod">
          <ac:chgData name="Brisson, Anthony [NEA]" userId="S::abrisson@nea.org::a9bd9087-6ed7-4e66-b13b-027b6a88024d" providerId="AD" clId="Web-{D39E7FC8-DBA1-547F-7827-E1244D0EF0B2}" dt="2025-12-03T14:26:25.807" v="228" actId="20577"/>
          <ac:spMkLst>
            <pc:docMk/>
            <pc:sldMk cId="58854539" sldId="393"/>
            <ac:spMk id="190" creationId="{00000000-0000-0000-0000-000000000000}"/>
          </ac:spMkLst>
        </pc:spChg>
      </pc:sldChg>
      <pc:sldChg chg="modSp">
        <pc:chgData name="Brisson, Anthony [NEA]" userId="S::abrisson@nea.org::a9bd9087-6ed7-4e66-b13b-027b6a88024d" providerId="AD" clId="Web-{D39E7FC8-DBA1-547F-7827-E1244D0EF0B2}" dt="2025-12-03T14:17:11.193" v="131" actId="20577"/>
        <pc:sldMkLst>
          <pc:docMk/>
          <pc:sldMk cId="2296730948" sldId="395"/>
        </pc:sldMkLst>
        <pc:spChg chg="mod">
          <ac:chgData name="Brisson, Anthony [NEA]" userId="S::abrisson@nea.org::a9bd9087-6ed7-4e66-b13b-027b6a88024d" providerId="AD" clId="Web-{D39E7FC8-DBA1-547F-7827-E1244D0EF0B2}" dt="2025-12-03T14:17:11.193" v="131" actId="20577"/>
          <ac:spMkLst>
            <pc:docMk/>
            <pc:sldMk cId="2296730948" sldId="395"/>
            <ac:spMk id="2" creationId="{00000000-0000-0000-0000-000000000000}"/>
          </ac:spMkLst>
        </pc:spChg>
        <pc:spChg chg="mod">
          <ac:chgData name="Brisson, Anthony [NEA]" userId="S::abrisson@nea.org::a9bd9087-6ed7-4e66-b13b-027b6a88024d" providerId="AD" clId="Web-{D39E7FC8-DBA1-547F-7827-E1244D0EF0B2}" dt="2025-12-03T13:46:02.820" v="70" actId="20577"/>
          <ac:spMkLst>
            <pc:docMk/>
            <pc:sldMk cId="2296730948" sldId="395"/>
            <ac:spMk id="3" creationId="{00000000-0000-0000-0000-000000000000}"/>
          </ac:spMkLst>
        </pc:spChg>
      </pc:sldChg>
      <pc:sldChg chg="modSp">
        <pc:chgData name="Brisson, Anthony [NEA]" userId="S::abrisson@nea.org::a9bd9087-6ed7-4e66-b13b-027b6a88024d" providerId="AD" clId="Web-{D39E7FC8-DBA1-547F-7827-E1244D0EF0B2}" dt="2025-12-03T14:25:21.292" v="221" actId="20577"/>
        <pc:sldMkLst>
          <pc:docMk/>
          <pc:sldMk cId="3495007580" sldId="418"/>
        </pc:sldMkLst>
        <pc:spChg chg="mod">
          <ac:chgData name="Brisson, Anthony [NEA]" userId="S::abrisson@nea.org::a9bd9087-6ed7-4e66-b13b-027b6a88024d" providerId="AD" clId="Web-{D39E7FC8-DBA1-547F-7827-E1244D0EF0B2}" dt="2025-12-03T14:25:21.292" v="221" actId="20577"/>
          <ac:spMkLst>
            <pc:docMk/>
            <pc:sldMk cId="3495007580" sldId="418"/>
            <ac:spMk id="92" creationId="{00000000-0000-0000-0000-000000000000}"/>
          </ac:spMkLst>
        </pc:spChg>
      </pc:sldChg>
      <pc:sldChg chg="modSp">
        <pc:chgData name="Brisson, Anthony [NEA]" userId="S::abrisson@nea.org::a9bd9087-6ed7-4e66-b13b-027b6a88024d" providerId="AD" clId="Web-{D39E7FC8-DBA1-547F-7827-E1244D0EF0B2}" dt="2025-12-03T14:26:10.839" v="226" actId="20577"/>
        <pc:sldMkLst>
          <pc:docMk/>
          <pc:sldMk cId="822819993" sldId="421"/>
        </pc:sldMkLst>
        <pc:spChg chg="mod">
          <ac:chgData name="Brisson, Anthony [NEA]" userId="S::abrisson@nea.org::a9bd9087-6ed7-4e66-b13b-027b6a88024d" providerId="AD" clId="Web-{D39E7FC8-DBA1-547F-7827-E1244D0EF0B2}" dt="2025-12-03T14:26:10.839" v="226" actId="20577"/>
          <ac:spMkLst>
            <pc:docMk/>
            <pc:sldMk cId="822819993" sldId="421"/>
            <ac:spMk id="61" creationId="{00000000-0000-0000-0000-000000000000}"/>
          </ac:spMkLst>
        </pc:spChg>
      </pc:sldChg>
      <pc:sldChg chg="modSp">
        <pc:chgData name="Brisson, Anthony [NEA]" userId="S::abrisson@nea.org::a9bd9087-6ed7-4e66-b13b-027b6a88024d" providerId="AD" clId="Web-{D39E7FC8-DBA1-547F-7827-E1244D0EF0B2}" dt="2025-12-03T14:20:05.939" v="156" actId="20577"/>
        <pc:sldMkLst>
          <pc:docMk/>
          <pc:sldMk cId="3650558088" sldId="437"/>
        </pc:sldMkLst>
        <pc:spChg chg="mod">
          <ac:chgData name="Brisson, Anthony [NEA]" userId="S::abrisson@nea.org::a9bd9087-6ed7-4e66-b13b-027b6a88024d" providerId="AD" clId="Web-{D39E7FC8-DBA1-547F-7827-E1244D0EF0B2}" dt="2025-12-03T14:20:05.939" v="156" actId="20577"/>
          <ac:spMkLst>
            <pc:docMk/>
            <pc:sldMk cId="3650558088" sldId="437"/>
            <ac:spMk id="231" creationId="{00000000-0000-0000-0000-000000000000}"/>
          </ac:spMkLst>
        </pc:spChg>
      </pc:sldChg>
      <pc:sldChg chg="modSp">
        <pc:chgData name="Brisson, Anthony [NEA]" userId="S::abrisson@nea.org::a9bd9087-6ed7-4e66-b13b-027b6a88024d" providerId="AD" clId="Web-{D39E7FC8-DBA1-547F-7827-E1244D0EF0B2}" dt="2025-12-03T14:26:18.557" v="227" actId="20577"/>
        <pc:sldMkLst>
          <pc:docMk/>
          <pc:sldMk cId="1793944964" sldId="439"/>
        </pc:sldMkLst>
        <pc:spChg chg="mod">
          <ac:chgData name="Brisson, Anthony [NEA]" userId="S::abrisson@nea.org::a9bd9087-6ed7-4e66-b13b-027b6a88024d" providerId="AD" clId="Web-{D39E7FC8-DBA1-547F-7827-E1244D0EF0B2}" dt="2025-12-03T14:26:18.557" v="227" actId="20577"/>
          <ac:spMkLst>
            <pc:docMk/>
            <pc:sldMk cId="1793944964" sldId="439"/>
            <ac:spMk id="61" creationId="{00000000-0000-0000-0000-000000000000}"/>
          </ac:spMkLst>
        </pc:spChg>
      </pc:sldChg>
      <pc:sldChg chg="addSp delSp modSp">
        <pc:chgData name="Brisson, Anthony [NEA]" userId="S::abrisson@nea.org::a9bd9087-6ed7-4e66-b13b-027b6a88024d" providerId="AD" clId="Web-{D39E7FC8-DBA1-547F-7827-E1244D0EF0B2}" dt="2025-12-03T15:27:55.378" v="242" actId="14100"/>
        <pc:sldMkLst>
          <pc:docMk/>
          <pc:sldMk cId="61475117" sldId="1266"/>
        </pc:sldMkLst>
        <pc:spChg chg="mod">
          <ac:chgData name="Brisson, Anthony [NEA]" userId="S::abrisson@nea.org::a9bd9087-6ed7-4e66-b13b-027b6a88024d" providerId="AD" clId="Web-{D39E7FC8-DBA1-547F-7827-E1244D0EF0B2}" dt="2025-12-03T15:27:55.378" v="242" actId="14100"/>
          <ac:spMkLst>
            <pc:docMk/>
            <pc:sldMk cId="61475117" sldId="1266"/>
            <ac:spMk id="7" creationId="{7E681E87-5E3C-4CDE-99D5-2EDFD44052BC}"/>
          </ac:spMkLst>
        </pc:spChg>
        <pc:spChg chg="mod">
          <ac:chgData name="Brisson, Anthony [NEA]" userId="S::abrisson@nea.org::a9bd9087-6ed7-4e66-b13b-027b6a88024d" providerId="AD" clId="Web-{D39E7FC8-DBA1-547F-7827-E1244D0EF0B2}" dt="2025-12-03T14:18:08.130" v="138" actId="20577"/>
          <ac:spMkLst>
            <pc:docMk/>
            <pc:sldMk cId="61475117" sldId="1266"/>
            <ac:spMk id="9" creationId="{85BE0A84-6391-29B5-5D00-3901C102F221}"/>
          </ac:spMkLst>
        </pc:spChg>
        <pc:graphicFrameChg chg="add del">
          <ac:chgData name="Brisson, Anthony [NEA]" userId="S::abrisson@nea.org::a9bd9087-6ed7-4e66-b13b-027b6a88024d" providerId="AD" clId="Web-{D39E7FC8-DBA1-547F-7827-E1244D0EF0B2}" dt="2025-12-03T15:27:50.191" v="241"/>
          <ac:graphicFrameMkLst>
            <pc:docMk/>
            <pc:sldMk cId="61475117" sldId="1266"/>
            <ac:graphicFrameMk id="10" creationId="{AEBE897C-CE52-61B6-DBFB-89AE70A7DCD9}"/>
          </ac:graphicFrameMkLst>
        </pc:graphicFrameChg>
      </pc:sldChg>
      <pc:sldChg chg="modSp">
        <pc:chgData name="Brisson, Anthony [NEA]" userId="S::abrisson@nea.org::a9bd9087-6ed7-4e66-b13b-027b6a88024d" providerId="AD" clId="Web-{D39E7FC8-DBA1-547F-7827-E1244D0EF0B2}" dt="2025-12-03T15:26:54.190" v="239" actId="20577"/>
        <pc:sldMkLst>
          <pc:docMk/>
          <pc:sldMk cId="1342660261" sldId="1400"/>
        </pc:sldMkLst>
        <pc:spChg chg="mod">
          <ac:chgData name="Brisson, Anthony [NEA]" userId="S::abrisson@nea.org::a9bd9087-6ed7-4e66-b13b-027b6a88024d" providerId="AD" clId="Web-{D39E7FC8-DBA1-547F-7827-E1244D0EF0B2}" dt="2025-12-03T15:26:54.190" v="239" actId="20577"/>
          <ac:spMkLst>
            <pc:docMk/>
            <pc:sldMk cId="1342660261" sldId="1400"/>
            <ac:spMk id="3" creationId="{97463CC3-2C2D-46BC-AAFC-1AB38FB18D8D}"/>
          </ac:spMkLst>
        </pc:spChg>
        <pc:spChg chg="mod">
          <ac:chgData name="Brisson, Anthony [NEA]" userId="S::abrisson@nea.org::a9bd9087-6ed7-4e66-b13b-027b6a88024d" providerId="AD" clId="Web-{D39E7FC8-DBA1-547F-7827-E1244D0EF0B2}" dt="2025-12-03T14:17:56.271" v="137" actId="20577"/>
          <ac:spMkLst>
            <pc:docMk/>
            <pc:sldMk cId="1342660261" sldId="1400"/>
            <ac:spMk id="5" creationId="{5083F8D2-9BB6-0FBB-37B2-F897873DE960}"/>
          </ac:spMkLst>
        </pc:spChg>
      </pc:sldChg>
      <pc:sldChg chg="modSp">
        <pc:chgData name="Brisson, Anthony [NEA]" userId="S::abrisson@nea.org::a9bd9087-6ed7-4e66-b13b-027b6a88024d" providerId="AD" clId="Web-{D39E7FC8-DBA1-547F-7827-E1244D0EF0B2}" dt="2025-12-03T14:20:42.672" v="163" actId="20577"/>
        <pc:sldMkLst>
          <pc:docMk/>
          <pc:sldMk cId="3692404982" sldId="1414"/>
        </pc:sldMkLst>
        <pc:spChg chg="mod">
          <ac:chgData name="Brisson, Anthony [NEA]" userId="S::abrisson@nea.org::a9bd9087-6ed7-4e66-b13b-027b6a88024d" providerId="AD" clId="Web-{D39E7FC8-DBA1-547F-7827-E1244D0EF0B2}" dt="2025-12-03T14:20:42.672" v="163" actId="20577"/>
          <ac:spMkLst>
            <pc:docMk/>
            <pc:sldMk cId="3692404982" sldId="1414"/>
            <ac:spMk id="920" creationId="{00000000-0000-0000-0000-000000000000}"/>
          </ac:spMkLst>
        </pc:spChg>
      </pc:sldChg>
      <pc:sldChg chg="modSp">
        <pc:chgData name="Brisson, Anthony [NEA]" userId="S::abrisson@nea.org::a9bd9087-6ed7-4e66-b13b-027b6a88024d" providerId="AD" clId="Web-{D39E7FC8-DBA1-547F-7827-E1244D0EF0B2}" dt="2025-12-03T14:21:06.687" v="170" actId="20577"/>
        <pc:sldMkLst>
          <pc:docMk/>
          <pc:sldMk cId="1765902040" sldId="1415"/>
        </pc:sldMkLst>
        <pc:spChg chg="mod">
          <ac:chgData name="Brisson, Anthony [NEA]" userId="S::abrisson@nea.org::a9bd9087-6ed7-4e66-b13b-027b6a88024d" providerId="AD" clId="Web-{D39E7FC8-DBA1-547F-7827-E1244D0EF0B2}" dt="2025-12-03T14:21:06.687" v="170" actId="20577"/>
          <ac:spMkLst>
            <pc:docMk/>
            <pc:sldMk cId="1765902040" sldId="1415"/>
            <ac:spMk id="927" creationId="{00000000-0000-0000-0000-000000000000}"/>
          </ac:spMkLst>
        </pc:spChg>
      </pc:sldChg>
      <pc:sldChg chg="modSp">
        <pc:chgData name="Brisson, Anthony [NEA]" userId="S::abrisson@nea.org::a9bd9087-6ed7-4e66-b13b-027b6a88024d" providerId="AD" clId="Web-{D39E7FC8-DBA1-547F-7827-E1244D0EF0B2}" dt="2025-12-03T14:21:35.374" v="173" actId="20577"/>
        <pc:sldMkLst>
          <pc:docMk/>
          <pc:sldMk cId="3356694908" sldId="1417"/>
        </pc:sldMkLst>
        <pc:spChg chg="mod">
          <ac:chgData name="Brisson, Anthony [NEA]" userId="S::abrisson@nea.org::a9bd9087-6ed7-4e66-b13b-027b6a88024d" providerId="AD" clId="Web-{D39E7FC8-DBA1-547F-7827-E1244D0EF0B2}" dt="2025-12-03T14:21:35.374" v="173" actId="20577"/>
          <ac:spMkLst>
            <pc:docMk/>
            <pc:sldMk cId="3356694908" sldId="1417"/>
            <ac:spMk id="934" creationId="{00000000-0000-0000-0000-000000000000}"/>
          </ac:spMkLst>
        </pc:spChg>
      </pc:sldChg>
      <pc:sldChg chg="modSp">
        <pc:chgData name="Brisson, Anthony [NEA]" userId="S::abrisson@nea.org::a9bd9087-6ed7-4e66-b13b-027b6a88024d" providerId="AD" clId="Web-{D39E7FC8-DBA1-547F-7827-E1244D0EF0B2}" dt="2025-12-03T14:21:50.483" v="177" actId="20577"/>
        <pc:sldMkLst>
          <pc:docMk/>
          <pc:sldMk cId="1905857809" sldId="1418"/>
        </pc:sldMkLst>
        <pc:spChg chg="mod">
          <ac:chgData name="Brisson, Anthony [NEA]" userId="S::abrisson@nea.org::a9bd9087-6ed7-4e66-b13b-027b6a88024d" providerId="AD" clId="Web-{D39E7FC8-DBA1-547F-7827-E1244D0EF0B2}" dt="2025-12-03T14:21:50.483" v="177" actId="20577"/>
          <ac:spMkLst>
            <pc:docMk/>
            <pc:sldMk cId="1905857809" sldId="1418"/>
            <ac:spMk id="193" creationId="{00000000-0000-0000-0000-000000000000}"/>
          </ac:spMkLst>
        </pc:spChg>
      </pc:sldChg>
      <pc:sldChg chg="modSp">
        <pc:chgData name="Brisson, Anthony [NEA]" userId="S::abrisson@nea.org::a9bd9087-6ed7-4e66-b13b-027b6a88024d" providerId="AD" clId="Web-{D39E7FC8-DBA1-547F-7827-E1244D0EF0B2}" dt="2025-12-03T14:20:31.454" v="160" actId="20577"/>
        <pc:sldMkLst>
          <pc:docMk/>
          <pc:sldMk cId="414243456" sldId="1421"/>
        </pc:sldMkLst>
        <pc:spChg chg="mod">
          <ac:chgData name="Brisson, Anthony [NEA]" userId="S::abrisson@nea.org::a9bd9087-6ed7-4e66-b13b-027b6a88024d" providerId="AD" clId="Web-{D39E7FC8-DBA1-547F-7827-E1244D0EF0B2}" dt="2025-12-03T14:20:31.454" v="160" actId="20577"/>
          <ac:spMkLst>
            <pc:docMk/>
            <pc:sldMk cId="414243456" sldId="1421"/>
            <ac:spMk id="2" creationId="{B7994387-8EFA-4963-DAB7-0F1AEB608BAA}"/>
          </ac:spMkLst>
        </pc:spChg>
      </pc:sldChg>
      <pc:sldChg chg="modSp">
        <pc:chgData name="Brisson, Anthony [NEA]" userId="S::abrisson@nea.org::a9bd9087-6ed7-4e66-b13b-027b6a88024d" providerId="AD" clId="Web-{D39E7FC8-DBA1-547F-7827-E1244D0EF0B2}" dt="2025-12-03T14:29:18.181" v="235" actId="20577"/>
        <pc:sldMkLst>
          <pc:docMk/>
          <pc:sldMk cId="2020528569" sldId="1426"/>
        </pc:sldMkLst>
        <pc:spChg chg="mod">
          <ac:chgData name="Brisson, Anthony [NEA]" userId="S::abrisson@nea.org::a9bd9087-6ed7-4e66-b13b-027b6a88024d" providerId="AD" clId="Web-{D39E7FC8-DBA1-547F-7827-E1244D0EF0B2}" dt="2025-12-03T14:17:40.631" v="135" actId="20577"/>
          <ac:spMkLst>
            <pc:docMk/>
            <pc:sldMk cId="2020528569" sldId="1426"/>
            <ac:spMk id="732" creationId="{F4E2A267-4E69-A8B1-86D1-7E96EDD4818E}"/>
          </ac:spMkLst>
        </pc:spChg>
        <pc:spChg chg="mod">
          <ac:chgData name="Brisson, Anthony [NEA]" userId="S::abrisson@nea.org::a9bd9087-6ed7-4e66-b13b-027b6a88024d" providerId="AD" clId="Web-{D39E7FC8-DBA1-547F-7827-E1244D0EF0B2}" dt="2025-12-03T14:29:18.181" v="235" actId="20577"/>
          <ac:spMkLst>
            <pc:docMk/>
            <pc:sldMk cId="2020528569" sldId="1426"/>
            <ac:spMk id="734" creationId="{9E4E8668-2092-E06F-986A-7BEA541925C5}"/>
          </ac:spMkLst>
        </pc:spChg>
      </pc:sldChg>
      <pc:sldChg chg="modSp">
        <pc:chgData name="Brisson, Anthony [NEA]" userId="S::abrisson@nea.org::a9bd9087-6ed7-4e66-b13b-027b6a88024d" providerId="AD" clId="Web-{D39E7FC8-DBA1-547F-7827-E1244D0EF0B2}" dt="2025-12-03T14:22:06.983" v="180" actId="20577"/>
        <pc:sldMkLst>
          <pc:docMk/>
          <pc:sldMk cId="3221053587" sldId="1427"/>
        </pc:sldMkLst>
        <pc:spChg chg="mod">
          <ac:chgData name="Brisson, Anthony [NEA]" userId="S::abrisson@nea.org::a9bd9087-6ed7-4e66-b13b-027b6a88024d" providerId="AD" clId="Web-{D39E7FC8-DBA1-547F-7827-E1244D0EF0B2}" dt="2025-12-03T14:22:06.983" v="180" actId="20577"/>
          <ac:spMkLst>
            <pc:docMk/>
            <pc:sldMk cId="3221053587" sldId="1427"/>
            <ac:spMk id="982" creationId="{00000000-0000-0000-0000-000000000000}"/>
          </ac:spMkLst>
        </pc:spChg>
      </pc:sldChg>
      <pc:sldChg chg="modSp">
        <pc:chgData name="Brisson, Anthony [NEA]" userId="S::abrisson@nea.org::a9bd9087-6ed7-4e66-b13b-027b6a88024d" providerId="AD" clId="Web-{D39E7FC8-DBA1-547F-7827-E1244D0EF0B2}" dt="2025-12-03T14:22:18.436" v="183" actId="20577"/>
        <pc:sldMkLst>
          <pc:docMk/>
          <pc:sldMk cId="432349991" sldId="1428"/>
        </pc:sldMkLst>
        <pc:spChg chg="mod">
          <ac:chgData name="Brisson, Anthony [NEA]" userId="S::abrisson@nea.org::a9bd9087-6ed7-4e66-b13b-027b6a88024d" providerId="AD" clId="Web-{D39E7FC8-DBA1-547F-7827-E1244D0EF0B2}" dt="2025-12-03T14:22:18.436" v="183" actId="20577"/>
          <ac:spMkLst>
            <pc:docMk/>
            <pc:sldMk cId="432349991" sldId="1428"/>
            <ac:spMk id="989" creationId="{00000000-0000-0000-0000-000000000000}"/>
          </ac:spMkLst>
        </pc:spChg>
      </pc:sldChg>
      <pc:sldChg chg="modSp">
        <pc:chgData name="Brisson, Anthony [NEA]" userId="S::abrisson@nea.org::a9bd9087-6ed7-4e66-b13b-027b6a88024d" providerId="AD" clId="Web-{D39E7FC8-DBA1-547F-7827-E1244D0EF0B2}" dt="2025-12-03T14:23:15.685" v="195" actId="20577"/>
        <pc:sldMkLst>
          <pc:docMk/>
          <pc:sldMk cId="2051392263" sldId="1436"/>
        </pc:sldMkLst>
        <pc:spChg chg="mod">
          <ac:chgData name="Brisson, Anthony [NEA]" userId="S::abrisson@nea.org::a9bd9087-6ed7-4e66-b13b-027b6a88024d" providerId="AD" clId="Web-{D39E7FC8-DBA1-547F-7827-E1244D0EF0B2}" dt="2025-12-03T14:23:15.685" v="195" actId="20577"/>
          <ac:spMkLst>
            <pc:docMk/>
            <pc:sldMk cId="2051392263" sldId="1436"/>
            <ac:spMk id="2" creationId="{63E6B43A-B67E-F0B0-F9DC-D4394636BDF9}"/>
          </ac:spMkLst>
        </pc:spChg>
      </pc:sldChg>
      <pc:sldChg chg="modSp">
        <pc:chgData name="Brisson, Anthony [NEA]" userId="S::abrisson@nea.org::a9bd9087-6ed7-4e66-b13b-027b6a88024d" providerId="AD" clId="Web-{D39E7FC8-DBA1-547F-7827-E1244D0EF0B2}" dt="2025-12-03T14:19:50.689" v="154" actId="20577"/>
        <pc:sldMkLst>
          <pc:docMk/>
          <pc:sldMk cId="1838674180" sldId="1437"/>
        </pc:sldMkLst>
        <pc:spChg chg="mod">
          <ac:chgData name="Brisson, Anthony [NEA]" userId="S::abrisson@nea.org::a9bd9087-6ed7-4e66-b13b-027b6a88024d" providerId="AD" clId="Web-{D39E7FC8-DBA1-547F-7827-E1244D0EF0B2}" dt="2025-12-03T14:19:50.689" v="154" actId="20577"/>
          <ac:spMkLst>
            <pc:docMk/>
            <pc:sldMk cId="1838674180" sldId="1437"/>
            <ac:spMk id="2" creationId="{E546213E-9444-F1FD-C9CD-FE817D535860}"/>
          </ac:spMkLst>
        </pc:spChg>
      </pc:sldChg>
      <pc:sldChg chg="modSp">
        <pc:chgData name="Brisson, Anthony [NEA]" userId="S::abrisson@nea.org::a9bd9087-6ed7-4e66-b13b-027b6a88024d" providerId="AD" clId="Web-{D39E7FC8-DBA1-547F-7827-E1244D0EF0B2}" dt="2025-12-03T14:16:40.787" v="128" actId="20577"/>
        <pc:sldMkLst>
          <pc:docMk/>
          <pc:sldMk cId="2636829087" sldId="1439"/>
        </pc:sldMkLst>
        <pc:spChg chg="mod">
          <ac:chgData name="Brisson, Anthony [NEA]" userId="S::abrisson@nea.org::a9bd9087-6ed7-4e66-b13b-027b6a88024d" providerId="AD" clId="Web-{D39E7FC8-DBA1-547F-7827-E1244D0EF0B2}" dt="2025-12-03T14:16:40.787" v="128" actId="20577"/>
          <ac:spMkLst>
            <pc:docMk/>
            <pc:sldMk cId="2636829087" sldId="1439"/>
            <ac:spMk id="2" creationId="{BABD8E90-742B-4972-3FB4-E1E76D88592C}"/>
          </ac:spMkLst>
        </pc:spChg>
        <pc:spChg chg="mod">
          <ac:chgData name="Brisson, Anthony [NEA]" userId="S::abrisson@nea.org::a9bd9087-6ed7-4e66-b13b-027b6a88024d" providerId="AD" clId="Web-{D39E7FC8-DBA1-547F-7827-E1244D0EF0B2}" dt="2025-12-03T14:14:58.100" v="118" actId="20577"/>
          <ac:spMkLst>
            <pc:docMk/>
            <pc:sldMk cId="2636829087" sldId="1439"/>
            <ac:spMk id="3" creationId="{EA6193F5-5EB8-EDBA-0B90-E472A41C1E74}"/>
          </ac:spMkLst>
        </pc:spChg>
      </pc:sldChg>
      <pc:sldChg chg="modSp">
        <pc:chgData name="Brisson, Anthony [NEA]" userId="S::abrisson@nea.org::a9bd9087-6ed7-4e66-b13b-027b6a88024d" providerId="AD" clId="Web-{D39E7FC8-DBA1-547F-7827-E1244D0EF0B2}" dt="2025-12-03T19:49:21.068" v="275" actId="1076"/>
        <pc:sldMkLst>
          <pc:docMk/>
          <pc:sldMk cId="4148026733" sldId="1458"/>
        </pc:sldMkLst>
        <pc:picChg chg="mod">
          <ac:chgData name="Brisson, Anthony [NEA]" userId="S::abrisson@nea.org::a9bd9087-6ed7-4e66-b13b-027b6a88024d" providerId="AD" clId="Web-{D39E7FC8-DBA1-547F-7827-E1244D0EF0B2}" dt="2025-12-03T19:49:21.068" v="275" actId="1076"/>
          <ac:picMkLst>
            <pc:docMk/>
            <pc:sldMk cId="4148026733" sldId="1458"/>
            <ac:picMk id="5" creationId="{618AE767-2344-4EFC-A0D5-A466194D6BE0}"/>
          </ac:picMkLst>
        </pc:picChg>
      </pc:sldChg>
      <pc:sldChg chg="modSp">
        <pc:chgData name="Brisson, Anthony [NEA]" userId="S::abrisson@nea.org::a9bd9087-6ed7-4e66-b13b-027b6a88024d" providerId="AD" clId="Web-{D39E7FC8-DBA1-547F-7827-E1244D0EF0B2}" dt="2025-12-03T14:20:10.611" v="157" actId="20577"/>
        <pc:sldMkLst>
          <pc:docMk/>
          <pc:sldMk cId="3155157690" sldId="1462"/>
        </pc:sldMkLst>
        <pc:spChg chg="mod">
          <ac:chgData name="Brisson, Anthony [NEA]" userId="S::abrisson@nea.org::a9bd9087-6ed7-4e66-b13b-027b6a88024d" providerId="AD" clId="Web-{D39E7FC8-DBA1-547F-7827-E1244D0EF0B2}" dt="2025-12-03T14:20:10.611" v="157" actId="20577"/>
          <ac:spMkLst>
            <pc:docMk/>
            <pc:sldMk cId="3155157690" sldId="1462"/>
            <ac:spMk id="2" creationId="{D4BE873F-F66C-FDA3-71D6-B78675B30CF2}"/>
          </ac:spMkLst>
        </pc:spChg>
      </pc:sldChg>
      <pc:sldChg chg="modSp">
        <pc:chgData name="Brisson, Anthony [NEA]" userId="S::abrisson@nea.org::a9bd9087-6ed7-4e66-b13b-027b6a88024d" providerId="AD" clId="Web-{D39E7FC8-DBA1-547F-7827-E1244D0EF0B2}" dt="2025-12-03T14:15:40.350" v="120" actId="20577"/>
        <pc:sldMkLst>
          <pc:docMk/>
          <pc:sldMk cId="1678224088" sldId="1467"/>
        </pc:sldMkLst>
        <pc:spChg chg="mod">
          <ac:chgData name="Brisson, Anthony [NEA]" userId="S::abrisson@nea.org::a9bd9087-6ed7-4e66-b13b-027b6a88024d" providerId="AD" clId="Web-{D39E7FC8-DBA1-547F-7827-E1244D0EF0B2}" dt="2025-12-03T14:15:40.350" v="120" actId="20577"/>
          <ac:spMkLst>
            <pc:docMk/>
            <pc:sldMk cId="1678224088" sldId="1467"/>
            <ac:spMk id="2" creationId="{88644198-A4E7-FC8C-C254-E59C27E058CC}"/>
          </ac:spMkLst>
        </pc:spChg>
        <pc:spChg chg="mod">
          <ac:chgData name="Brisson, Anthony [NEA]" userId="S::abrisson@nea.org::a9bd9087-6ed7-4e66-b13b-027b6a88024d" providerId="AD" clId="Web-{D39E7FC8-DBA1-547F-7827-E1244D0EF0B2}" dt="2025-12-03T14:03:26.374" v="83" actId="20577"/>
          <ac:spMkLst>
            <pc:docMk/>
            <pc:sldMk cId="1678224088" sldId="1467"/>
            <ac:spMk id="3" creationId="{38C0E16E-E52F-7F24-19A8-9C58983D8F34}"/>
          </ac:spMkLst>
        </pc:spChg>
      </pc:sldChg>
      <pc:sldChg chg="modSp">
        <pc:chgData name="Brisson, Anthony [NEA]" userId="S::abrisson@nea.org::a9bd9087-6ed7-4e66-b13b-027b6a88024d" providerId="AD" clId="Web-{D39E7FC8-DBA1-547F-7827-E1244D0EF0B2}" dt="2025-12-03T14:17:26.006" v="133" actId="20577"/>
        <pc:sldMkLst>
          <pc:docMk/>
          <pc:sldMk cId="4157518715" sldId="1470"/>
        </pc:sldMkLst>
        <pc:spChg chg="mod">
          <ac:chgData name="Brisson, Anthony [NEA]" userId="S::abrisson@nea.org::a9bd9087-6ed7-4e66-b13b-027b6a88024d" providerId="AD" clId="Web-{D39E7FC8-DBA1-547F-7827-E1244D0EF0B2}" dt="2025-12-03T14:17:26.006" v="133" actId="20577"/>
          <ac:spMkLst>
            <pc:docMk/>
            <pc:sldMk cId="4157518715" sldId="1470"/>
            <ac:spMk id="2" creationId="{957C3383-6B45-4B0C-E064-17CF92A90EFF}"/>
          </ac:spMkLst>
        </pc:spChg>
        <pc:spChg chg="mod">
          <ac:chgData name="Brisson, Anthony [NEA]" userId="S::abrisson@nea.org::a9bd9087-6ed7-4e66-b13b-027b6a88024d" providerId="AD" clId="Web-{D39E7FC8-DBA1-547F-7827-E1244D0EF0B2}" dt="2025-12-03T14:09:53.446" v="114" actId="20577"/>
          <ac:spMkLst>
            <pc:docMk/>
            <pc:sldMk cId="4157518715" sldId="1470"/>
            <ac:spMk id="3" creationId="{B9A2F02E-3DEA-B892-7210-0BCF5111E1F8}"/>
          </ac:spMkLst>
        </pc:spChg>
      </pc:sldChg>
      <pc:sldChg chg="modSp">
        <pc:chgData name="Brisson, Anthony [NEA]" userId="S::abrisson@nea.org::a9bd9087-6ed7-4e66-b13b-027b6a88024d" providerId="AD" clId="Web-{D39E7FC8-DBA1-547F-7827-E1244D0EF0B2}" dt="2025-12-03T14:16:11.694" v="124" actId="20577"/>
        <pc:sldMkLst>
          <pc:docMk/>
          <pc:sldMk cId="785292986" sldId="1472"/>
        </pc:sldMkLst>
        <pc:spChg chg="mod">
          <ac:chgData name="Brisson, Anthony [NEA]" userId="S::abrisson@nea.org::a9bd9087-6ed7-4e66-b13b-027b6a88024d" providerId="AD" clId="Web-{D39E7FC8-DBA1-547F-7827-E1244D0EF0B2}" dt="2025-12-03T14:16:11.694" v="124" actId="20577"/>
          <ac:spMkLst>
            <pc:docMk/>
            <pc:sldMk cId="785292986" sldId="1472"/>
            <ac:spMk id="2" creationId="{C6D2998B-F51C-26A8-1FA3-91EBD10DA758}"/>
          </ac:spMkLst>
        </pc:spChg>
      </pc:sldChg>
      <pc:sldChg chg="modSp">
        <pc:chgData name="Brisson, Anthony [NEA]" userId="S::abrisson@nea.org::a9bd9087-6ed7-4e66-b13b-027b6a88024d" providerId="AD" clId="Web-{D39E7FC8-DBA1-547F-7827-E1244D0EF0B2}" dt="2025-12-03T14:16:24.912" v="126" actId="14100"/>
        <pc:sldMkLst>
          <pc:docMk/>
          <pc:sldMk cId="3755429606" sldId="1473"/>
        </pc:sldMkLst>
        <pc:spChg chg="mod">
          <ac:chgData name="Brisson, Anthony [NEA]" userId="S::abrisson@nea.org::a9bd9087-6ed7-4e66-b13b-027b6a88024d" providerId="AD" clId="Web-{D39E7FC8-DBA1-547F-7827-E1244D0EF0B2}" dt="2025-12-03T14:16:24.912" v="126" actId="14100"/>
          <ac:spMkLst>
            <pc:docMk/>
            <pc:sldMk cId="3755429606" sldId="1473"/>
            <ac:spMk id="2" creationId="{F8C5A527-6840-6FC9-AE3E-17C8502FE20B}"/>
          </ac:spMkLst>
        </pc:spChg>
      </pc:sldChg>
      <pc:sldChg chg="modSp">
        <pc:chgData name="Brisson, Anthony [NEA]" userId="S::abrisson@nea.org::a9bd9087-6ed7-4e66-b13b-027b6a88024d" providerId="AD" clId="Web-{D39E7FC8-DBA1-547F-7827-E1244D0EF0B2}" dt="2025-12-03T14:16:31.225" v="127" actId="20577"/>
        <pc:sldMkLst>
          <pc:docMk/>
          <pc:sldMk cId="3907220740" sldId="1474"/>
        </pc:sldMkLst>
        <pc:spChg chg="mod">
          <ac:chgData name="Brisson, Anthony [NEA]" userId="S::abrisson@nea.org::a9bd9087-6ed7-4e66-b13b-027b6a88024d" providerId="AD" clId="Web-{D39E7FC8-DBA1-547F-7827-E1244D0EF0B2}" dt="2025-12-03T14:16:31.225" v="127" actId="20577"/>
          <ac:spMkLst>
            <pc:docMk/>
            <pc:sldMk cId="3907220740" sldId="1474"/>
            <ac:spMk id="2" creationId="{0B6A0855-EAA7-F496-AC4F-F9C55EF445A6}"/>
          </ac:spMkLst>
        </pc:spChg>
      </pc:sldChg>
      <pc:sldChg chg="modSp">
        <pc:chgData name="Brisson, Anthony [NEA]" userId="S::abrisson@nea.org::a9bd9087-6ed7-4e66-b13b-027b6a88024d" providerId="AD" clId="Web-{D39E7FC8-DBA1-547F-7827-E1244D0EF0B2}" dt="2025-12-03T16:04:40.795" v="260" actId="1076"/>
        <pc:sldMkLst>
          <pc:docMk/>
          <pc:sldMk cId="3241021136" sldId="1477"/>
        </pc:sldMkLst>
        <pc:spChg chg="mod">
          <ac:chgData name="Brisson, Anthony [NEA]" userId="S::abrisson@nea.org::a9bd9087-6ed7-4e66-b13b-027b6a88024d" providerId="AD" clId="Web-{D39E7FC8-DBA1-547F-7827-E1244D0EF0B2}" dt="2025-12-03T16:04:40.795" v="260" actId="1076"/>
          <ac:spMkLst>
            <pc:docMk/>
            <pc:sldMk cId="3241021136" sldId="1477"/>
            <ac:spMk id="7" creationId="{00000000-0000-0000-0000-000000000000}"/>
          </ac:spMkLst>
        </pc:spChg>
      </pc:sldChg>
      <pc:sldChg chg="modSp">
        <pc:chgData name="Brisson, Anthony [NEA]" userId="S::abrisson@nea.org::a9bd9087-6ed7-4e66-b13b-027b6a88024d" providerId="AD" clId="Web-{D39E7FC8-DBA1-547F-7827-E1244D0EF0B2}" dt="2025-12-03T14:18:54.222" v="145" actId="20577"/>
        <pc:sldMkLst>
          <pc:docMk/>
          <pc:sldMk cId="636356722" sldId="1479"/>
        </pc:sldMkLst>
        <pc:spChg chg="mod">
          <ac:chgData name="Brisson, Anthony [NEA]" userId="S::abrisson@nea.org::a9bd9087-6ed7-4e66-b13b-027b6a88024d" providerId="AD" clId="Web-{D39E7FC8-DBA1-547F-7827-E1244D0EF0B2}" dt="2025-12-03T14:18:54.222" v="145" actId="20577"/>
          <ac:spMkLst>
            <pc:docMk/>
            <pc:sldMk cId="636356722" sldId="1479"/>
            <ac:spMk id="4" creationId="{17FBEC33-2CE6-FFF5-9CF6-F8EE8568119B}"/>
          </ac:spMkLst>
        </pc:spChg>
      </pc:sldChg>
      <pc:sldChg chg="modSp">
        <pc:chgData name="Brisson, Anthony [NEA]" userId="S::abrisson@nea.org::a9bd9087-6ed7-4e66-b13b-027b6a88024d" providerId="AD" clId="Web-{D39E7FC8-DBA1-547F-7827-E1244D0EF0B2}" dt="2025-12-03T14:18:59.019" v="146" actId="20577"/>
        <pc:sldMkLst>
          <pc:docMk/>
          <pc:sldMk cId="2490522429" sldId="1480"/>
        </pc:sldMkLst>
        <pc:spChg chg="mod">
          <ac:chgData name="Brisson, Anthony [NEA]" userId="S::abrisson@nea.org::a9bd9087-6ed7-4e66-b13b-027b6a88024d" providerId="AD" clId="Web-{D39E7FC8-DBA1-547F-7827-E1244D0EF0B2}" dt="2025-12-03T14:18:59.019" v="146" actId="20577"/>
          <ac:spMkLst>
            <pc:docMk/>
            <pc:sldMk cId="2490522429" sldId="1480"/>
            <ac:spMk id="3" creationId="{D5D6D5D8-4A1D-5AF0-24A8-87887B484664}"/>
          </ac:spMkLst>
        </pc:spChg>
      </pc:sldChg>
      <pc:sldChg chg="modSp">
        <pc:chgData name="Brisson, Anthony [NEA]" userId="S::abrisson@nea.org::a9bd9087-6ed7-4e66-b13b-027b6a88024d" providerId="AD" clId="Web-{D39E7FC8-DBA1-547F-7827-E1244D0EF0B2}" dt="2025-12-03T14:19:58.627" v="155" actId="20577"/>
        <pc:sldMkLst>
          <pc:docMk/>
          <pc:sldMk cId="224088077" sldId="1487"/>
        </pc:sldMkLst>
        <pc:spChg chg="mod">
          <ac:chgData name="Brisson, Anthony [NEA]" userId="S::abrisson@nea.org::a9bd9087-6ed7-4e66-b13b-027b6a88024d" providerId="AD" clId="Web-{D39E7FC8-DBA1-547F-7827-E1244D0EF0B2}" dt="2025-12-03T14:19:58.627" v="155" actId="20577"/>
          <ac:spMkLst>
            <pc:docMk/>
            <pc:sldMk cId="224088077" sldId="1487"/>
            <ac:spMk id="2" creationId="{ACE933C5-442C-9036-4A2C-9EF61CAC568F}"/>
          </ac:spMkLst>
        </pc:spChg>
      </pc:sldChg>
      <pc:sldChg chg="modSp">
        <pc:chgData name="Brisson, Anthony [NEA]" userId="S::abrisson@nea.org::a9bd9087-6ed7-4e66-b13b-027b6a88024d" providerId="AD" clId="Web-{D39E7FC8-DBA1-547F-7827-E1244D0EF0B2}" dt="2025-12-03T14:25:48.917" v="224" actId="20577"/>
        <pc:sldMkLst>
          <pc:docMk/>
          <pc:sldMk cId="2783663583" sldId="1847"/>
        </pc:sldMkLst>
        <pc:spChg chg="mod">
          <ac:chgData name="Brisson, Anthony [NEA]" userId="S::abrisson@nea.org::a9bd9087-6ed7-4e66-b13b-027b6a88024d" providerId="AD" clId="Web-{D39E7FC8-DBA1-547F-7827-E1244D0EF0B2}" dt="2025-12-03T14:25:48.917" v="224" actId="20577"/>
          <ac:spMkLst>
            <pc:docMk/>
            <pc:sldMk cId="2783663583" sldId="1847"/>
            <ac:spMk id="2" creationId="{A94C2DBF-3916-CA6B-ECDE-DB32BDC4546B}"/>
          </ac:spMkLst>
        </pc:spChg>
      </pc:sldChg>
      <pc:sldChg chg="modSp">
        <pc:chgData name="Brisson, Anthony [NEA]" userId="S::abrisson@nea.org::a9bd9087-6ed7-4e66-b13b-027b6a88024d" providerId="AD" clId="Web-{D39E7FC8-DBA1-547F-7827-E1244D0EF0B2}" dt="2025-12-03T14:15:47.709" v="121" actId="20577"/>
        <pc:sldMkLst>
          <pc:docMk/>
          <pc:sldMk cId="1381370286" sldId="1974"/>
        </pc:sldMkLst>
        <pc:spChg chg="mod">
          <ac:chgData name="Brisson, Anthony [NEA]" userId="S::abrisson@nea.org::a9bd9087-6ed7-4e66-b13b-027b6a88024d" providerId="AD" clId="Web-{D39E7FC8-DBA1-547F-7827-E1244D0EF0B2}" dt="2025-12-03T14:15:47.709" v="121" actId="20577"/>
          <ac:spMkLst>
            <pc:docMk/>
            <pc:sldMk cId="1381370286" sldId="1974"/>
            <ac:spMk id="2" creationId="{5637D600-3401-B6DA-3C50-17972C46E918}"/>
          </ac:spMkLst>
        </pc:spChg>
      </pc:sldChg>
      <pc:sldChg chg="modSp">
        <pc:chgData name="Brisson, Anthony [NEA]" userId="S::abrisson@nea.org::a9bd9087-6ed7-4e66-b13b-027b6a88024d" providerId="AD" clId="Web-{D39E7FC8-DBA1-547F-7827-E1244D0EF0B2}" dt="2025-12-03T14:17:19.490" v="132" actId="20577"/>
        <pc:sldMkLst>
          <pc:docMk/>
          <pc:sldMk cId="616490834" sldId="1975"/>
        </pc:sldMkLst>
        <pc:spChg chg="mod">
          <ac:chgData name="Brisson, Anthony [NEA]" userId="S::abrisson@nea.org::a9bd9087-6ed7-4e66-b13b-027b6a88024d" providerId="AD" clId="Web-{D39E7FC8-DBA1-547F-7827-E1244D0EF0B2}" dt="2025-12-03T14:17:19.490" v="132" actId="20577"/>
          <ac:spMkLst>
            <pc:docMk/>
            <pc:sldMk cId="616490834" sldId="1975"/>
            <ac:spMk id="2" creationId="{760911BF-86EA-06C2-BF6F-409480EEA19E}"/>
          </ac:spMkLst>
        </pc:spChg>
        <pc:spChg chg="mod">
          <ac:chgData name="Brisson, Anthony [NEA]" userId="S::abrisson@nea.org::a9bd9087-6ed7-4e66-b13b-027b6a88024d" providerId="AD" clId="Web-{D39E7FC8-DBA1-547F-7827-E1244D0EF0B2}" dt="2025-12-03T14:02:44.844" v="77" actId="20577"/>
          <ac:spMkLst>
            <pc:docMk/>
            <pc:sldMk cId="616490834" sldId="1975"/>
            <ac:spMk id="3" creationId="{A15B548F-3471-C093-D7AD-53C37B398C4E}"/>
          </ac:spMkLst>
        </pc:spChg>
      </pc:sldChg>
      <pc:sldChg chg="modSp">
        <pc:chgData name="Brisson, Anthony [NEA]" userId="S::abrisson@nea.org::a9bd9087-6ed7-4e66-b13b-027b6a88024d" providerId="AD" clId="Web-{D39E7FC8-DBA1-547F-7827-E1244D0EF0B2}" dt="2025-12-03T14:15:56.084" v="122" actId="20577"/>
        <pc:sldMkLst>
          <pc:docMk/>
          <pc:sldMk cId="482677562" sldId="1977"/>
        </pc:sldMkLst>
        <pc:spChg chg="mod">
          <ac:chgData name="Brisson, Anthony [NEA]" userId="S::abrisson@nea.org::a9bd9087-6ed7-4e66-b13b-027b6a88024d" providerId="AD" clId="Web-{D39E7FC8-DBA1-547F-7827-E1244D0EF0B2}" dt="2025-12-03T14:15:56.084" v="122" actId="20577"/>
          <ac:spMkLst>
            <pc:docMk/>
            <pc:sldMk cId="482677562" sldId="1977"/>
            <ac:spMk id="2" creationId="{421CC36D-6588-2A69-54C0-82BDEB992BC5}"/>
          </ac:spMkLst>
        </pc:spChg>
      </pc:sldChg>
      <pc:sldChg chg="modSp">
        <pc:chgData name="Brisson, Anthony [NEA]" userId="S::abrisson@nea.org::a9bd9087-6ed7-4e66-b13b-027b6a88024d" providerId="AD" clId="Web-{D39E7FC8-DBA1-547F-7827-E1244D0EF0B2}" dt="2025-12-03T14:16:01.537" v="123" actId="20577"/>
        <pc:sldMkLst>
          <pc:docMk/>
          <pc:sldMk cId="1828427109" sldId="1978"/>
        </pc:sldMkLst>
        <pc:spChg chg="mod">
          <ac:chgData name="Brisson, Anthony [NEA]" userId="S::abrisson@nea.org::a9bd9087-6ed7-4e66-b13b-027b6a88024d" providerId="AD" clId="Web-{D39E7FC8-DBA1-547F-7827-E1244D0EF0B2}" dt="2025-12-03T14:16:01.537" v="123" actId="20577"/>
          <ac:spMkLst>
            <pc:docMk/>
            <pc:sldMk cId="1828427109" sldId="1978"/>
            <ac:spMk id="2" creationId="{A7E688E9-0F42-70B6-5EED-4953EB722F3C}"/>
          </ac:spMkLst>
        </pc:spChg>
      </pc:sldChg>
      <pc:sldChg chg="modSp">
        <pc:chgData name="Brisson, Anthony [NEA]" userId="S::abrisson@nea.org::a9bd9087-6ed7-4e66-b13b-027b6a88024d" providerId="AD" clId="Web-{D39E7FC8-DBA1-547F-7827-E1244D0EF0B2}" dt="2025-12-03T14:25:07.355" v="219" actId="20577"/>
        <pc:sldMkLst>
          <pc:docMk/>
          <pc:sldMk cId="3784995039" sldId="1980"/>
        </pc:sldMkLst>
        <pc:spChg chg="mod">
          <ac:chgData name="Brisson, Anthony [NEA]" userId="S::abrisson@nea.org::a9bd9087-6ed7-4e66-b13b-027b6a88024d" providerId="AD" clId="Web-{D39E7FC8-DBA1-547F-7827-E1244D0EF0B2}" dt="2025-12-03T14:25:07.355" v="219" actId="20577"/>
          <ac:spMkLst>
            <pc:docMk/>
            <pc:sldMk cId="3784995039" sldId="1980"/>
            <ac:spMk id="2" creationId="{B0F9CDB7-D1C2-193C-15C0-4C87EA288B5F}"/>
          </ac:spMkLst>
        </pc:spChg>
      </pc:sldChg>
    </pc:docChg>
  </pc:docChgLst>
  <pc:docChgLst>
    <pc:chgData name="McNett, Keira [HQ-GC]" userId="S::kmcnett@nea.org::44a0acd4-acf9-4003-8f84-aabf90e6c344" providerId="AD" clId="Web-{58A7AA82-4878-2157-9AB5-7645AE69F88D}"/>
    <pc:docChg chg="modSld">
      <pc:chgData name="McNett, Keira [HQ-GC]" userId="S::kmcnett@nea.org::44a0acd4-acf9-4003-8f84-aabf90e6c344" providerId="AD" clId="Web-{58A7AA82-4878-2157-9AB5-7645AE69F88D}" dt="2025-12-01T16:10:24.081" v="169" actId="1076"/>
      <pc:docMkLst>
        <pc:docMk/>
      </pc:docMkLst>
      <pc:sldChg chg="modSp">
        <pc:chgData name="McNett, Keira [HQ-GC]" userId="S::kmcnett@nea.org::44a0acd4-acf9-4003-8f84-aabf90e6c344" providerId="AD" clId="Web-{58A7AA82-4878-2157-9AB5-7645AE69F88D}" dt="2025-12-01T15:59:57.501" v="7" actId="20577"/>
        <pc:sldMkLst>
          <pc:docMk/>
          <pc:sldMk cId="1838674180" sldId="1437"/>
        </pc:sldMkLst>
        <pc:spChg chg="mod">
          <ac:chgData name="McNett, Keira [HQ-GC]" userId="S::kmcnett@nea.org::44a0acd4-acf9-4003-8f84-aabf90e6c344" providerId="AD" clId="Web-{58A7AA82-4878-2157-9AB5-7645AE69F88D}" dt="2025-12-01T15:59:57.501" v="7" actId="20577"/>
          <ac:spMkLst>
            <pc:docMk/>
            <pc:sldMk cId="1838674180" sldId="1437"/>
            <ac:spMk id="3" creationId="{48580295-7B2F-2DE8-568A-5423575155FC}"/>
          </ac:spMkLst>
        </pc:spChg>
      </pc:sldChg>
      <pc:sldChg chg="addSp delSp modSp">
        <pc:chgData name="McNett, Keira [HQ-GC]" userId="S::kmcnett@nea.org::44a0acd4-acf9-4003-8f84-aabf90e6c344" providerId="AD" clId="Web-{58A7AA82-4878-2157-9AB5-7645AE69F88D}" dt="2025-12-01T16:05:06.678" v="101" actId="20577"/>
        <pc:sldMkLst>
          <pc:docMk/>
          <pc:sldMk cId="636356722" sldId="1479"/>
        </pc:sldMkLst>
        <pc:spChg chg="add mod">
          <ac:chgData name="McNett, Keira [HQ-GC]" userId="S::kmcnett@nea.org::44a0acd4-acf9-4003-8f84-aabf90e6c344" providerId="AD" clId="Web-{58A7AA82-4878-2157-9AB5-7645AE69F88D}" dt="2025-12-01T16:01:21.566" v="72" actId="20577"/>
          <ac:spMkLst>
            <pc:docMk/>
            <pc:sldMk cId="636356722" sldId="1479"/>
            <ac:spMk id="4" creationId="{17FBEC33-2CE6-FFF5-9CF6-F8EE8568119B}"/>
          </ac:spMkLst>
        </pc:spChg>
        <pc:spChg chg="mod">
          <ac:chgData name="McNett, Keira [HQ-GC]" userId="S::kmcnett@nea.org::44a0acd4-acf9-4003-8f84-aabf90e6c344" providerId="AD" clId="Web-{58A7AA82-4878-2157-9AB5-7645AE69F88D}" dt="2025-12-01T16:05:06.678" v="101" actId="20577"/>
          <ac:spMkLst>
            <pc:docMk/>
            <pc:sldMk cId="636356722" sldId="1479"/>
            <ac:spMk id="542" creationId="{00000000-0000-0000-0000-000000000000}"/>
          </ac:spMkLst>
        </pc:spChg>
        <pc:spChg chg="mod">
          <ac:chgData name="McNett, Keira [HQ-GC]" userId="S::kmcnett@nea.org::44a0acd4-acf9-4003-8f84-aabf90e6c344" providerId="AD" clId="Web-{58A7AA82-4878-2157-9AB5-7645AE69F88D}" dt="2025-12-01T16:04:40.834" v="100" actId="14100"/>
          <ac:spMkLst>
            <pc:docMk/>
            <pc:sldMk cId="636356722" sldId="1479"/>
            <ac:spMk id="543" creationId="{00000000-0000-0000-0000-000000000000}"/>
          </ac:spMkLst>
        </pc:spChg>
        <pc:picChg chg="mod">
          <ac:chgData name="McNett, Keira [HQ-GC]" userId="S::kmcnett@nea.org::44a0acd4-acf9-4003-8f84-aabf90e6c344" providerId="AD" clId="Web-{58A7AA82-4878-2157-9AB5-7645AE69F88D}" dt="2025-12-01T16:03:09.583" v="86" actId="1076"/>
          <ac:picMkLst>
            <pc:docMk/>
            <pc:sldMk cId="636356722" sldId="1479"/>
            <ac:picMk id="3" creationId="{77507A71-0FB3-E383-CC18-313F5617F9C0}"/>
          </ac:picMkLst>
        </pc:picChg>
      </pc:sldChg>
      <pc:sldChg chg="addSp delSp modSp">
        <pc:chgData name="McNett, Keira [HQ-GC]" userId="S::kmcnett@nea.org::44a0acd4-acf9-4003-8f84-aabf90e6c344" providerId="AD" clId="Web-{58A7AA82-4878-2157-9AB5-7645AE69F88D}" dt="2025-12-01T16:07:53.946" v="147" actId="1076"/>
        <pc:sldMkLst>
          <pc:docMk/>
          <pc:sldMk cId="2490522429" sldId="1480"/>
        </pc:sldMkLst>
        <pc:spChg chg="add mod">
          <ac:chgData name="McNett, Keira [HQ-GC]" userId="S::kmcnett@nea.org::44a0acd4-acf9-4003-8f84-aabf90e6c344" providerId="AD" clId="Web-{58A7AA82-4878-2157-9AB5-7645AE69F88D}" dt="2025-12-01T16:05:49.507" v="123" actId="1076"/>
          <ac:spMkLst>
            <pc:docMk/>
            <pc:sldMk cId="2490522429" sldId="1480"/>
            <ac:spMk id="3" creationId="{D5D6D5D8-4A1D-5AF0-24A8-87887B484664}"/>
          </ac:spMkLst>
        </pc:spChg>
        <pc:spChg chg="mod">
          <ac:chgData name="McNett, Keira [HQ-GC]" userId="S::kmcnett@nea.org::44a0acd4-acf9-4003-8f84-aabf90e6c344" providerId="AD" clId="Web-{58A7AA82-4878-2157-9AB5-7645AE69F88D}" dt="2025-12-01T16:07:50.758" v="146" actId="1076"/>
          <ac:spMkLst>
            <pc:docMk/>
            <pc:sldMk cId="2490522429" sldId="1480"/>
            <ac:spMk id="551" creationId="{00000000-0000-0000-0000-000000000000}"/>
          </ac:spMkLst>
        </pc:spChg>
        <pc:spChg chg="mod">
          <ac:chgData name="McNett, Keira [HQ-GC]" userId="S::kmcnett@nea.org::44a0acd4-acf9-4003-8f84-aabf90e6c344" providerId="AD" clId="Web-{58A7AA82-4878-2157-9AB5-7645AE69F88D}" dt="2025-12-01T16:07:53.946" v="147" actId="1076"/>
          <ac:spMkLst>
            <pc:docMk/>
            <pc:sldMk cId="2490522429" sldId="1480"/>
            <ac:spMk id="552" creationId="{00000000-0000-0000-0000-000000000000}"/>
          </ac:spMkLst>
        </pc:spChg>
        <pc:picChg chg="add mod">
          <ac:chgData name="McNett, Keira [HQ-GC]" userId="S::kmcnett@nea.org::44a0acd4-acf9-4003-8f84-aabf90e6c344" providerId="AD" clId="Web-{58A7AA82-4878-2157-9AB5-7645AE69F88D}" dt="2025-12-01T16:07:47.165" v="145" actId="1076"/>
          <ac:picMkLst>
            <pc:docMk/>
            <pc:sldMk cId="2490522429" sldId="1480"/>
            <ac:picMk id="4" creationId="{DE0ABB10-79BA-ADA7-610A-9629D44F7434}"/>
          </ac:picMkLst>
        </pc:picChg>
      </pc:sldChg>
      <pc:sldChg chg="delSp modSp">
        <pc:chgData name="McNett, Keira [HQ-GC]" userId="S::kmcnett@nea.org::44a0acd4-acf9-4003-8f84-aabf90e6c344" providerId="AD" clId="Web-{58A7AA82-4878-2157-9AB5-7645AE69F88D}" dt="2025-12-01T16:09:26.872" v="163" actId="1076"/>
        <pc:sldMkLst>
          <pc:docMk/>
          <pc:sldMk cId="2386216171" sldId="1481"/>
        </pc:sldMkLst>
        <pc:spChg chg="mod">
          <ac:chgData name="McNett, Keira [HQ-GC]" userId="S::kmcnett@nea.org::44a0acd4-acf9-4003-8f84-aabf90e6c344" providerId="AD" clId="Web-{58A7AA82-4878-2157-9AB5-7645AE69F88D}" dt="2025-12-01T16:09:26.872" v="163" actId="1076"/>
          <ac:spMkLst>
            <pc:docMk/>
            <pc:sldMk cId="2386216171" sldId="1481"/>
            <ac:spMk id="5" creationId="{00F76FFC-C2A8-6F4D-ED39-97C7E249AB62}"/>
          </ac:spMkLst>
        </pc:spChg>
        <pc:spChg chg="mod">
          <ac:chgData name="McNett, Keira [HQ-GC]" userId="S::kmcnett@nea.org::44a0acd4-acf9-4003-8f84-aabf90e6c344" providerId="AD" clId="Web-{58A7AA82-4878-2157-9AB5-7645AE69F88D}" dt="2025-12-01T16:09:21.512" v="162" actId="20577"/>
          <ac:spMkLst>
            <pc:docMk/>
            <pc:sldMk cId="2386216171" sldId="1481"/>
            <ac:spMk id="6" creationId="{A1AA91D6-FF02-AA40-A2ED-D126A976B328}"/>
          </ac:spMkLst>
        </pc:spChg>
      </pc:sldChg>
      <pc:sldChg chg="modSp">
        <pc:chgData name="McNett, Keira [HQ-GC]" userId="S::kmcnett@nea.org::44a0acd4-acf9-4003-8f84-aabf90e6c344" providerId="AD" clId="Web-{58A7AA82-4878-2157-9AB5-7645AE69F88D}" dt="2025-12-01T16:10:24.081" v="169" actId="1076"/>
        <pc:sldMkLst>
          <pc:docMk/>
          <pc:sldMk cId="2963441996" sldId="1483"/>
        </pc:sldMkLst>
        <pc:spChg chg="mod">
          <ac:chgData name="McNett, Keira [HQ-GC]" userId="S::kmcnett@nea.org::44a0acd4-acf9-4003-8f84-aabf90e6c344" providerId="AD" clId="Web-{58A7AA82-4878-2157-9AB5-7645AE69F88D}" dt="2025-12-01T16:10:02.251" v="167" actId="20577"/>
          <ac:spMkLst>
            <pc:docMk/>
            <pc:sldMk cId="2963441996" sldId="1483"/>
            <ac:spMk id="3" creationId="{0A8ACC27-0F3E-E22A-84CD-87BBED739B1A}"/>
          </ac:spMkLst>
        </pc:spChg>
        <pc:picChg chg="mod">
          <ac:chgData name="McNett, Keira [HQ-GC]" userId="S::kmcnett@nea.org::44a0acd4-acf9-4003-8f84-aabf90e6c344" providerId="AD" clId="Web-{58A7AA82-4878-2157-9AB5-7645AE69F88D}" dt="2025-12-01T16:10:24.081" v="169" actId="1076"/>
          <ac:picMkLst>
            <pc:docMk/>
            <pc:sldMk cId="2963441996" sldId="1483"/>
            <ac:picMk id="2050" creationId="{7251F730-635E-9F69-825F-C8C92E0DA7EE}"/>
          </ac:picMkLst>
        </pc:picChg>
      </pc:sldChg>
    </pc:docChg>
  </pc:docChgLst>
  <pc:docChgLst>
    <pc:chgData name="Brisson, Anthony [NEA]" userId="S::abrisson@nea.org::a9bd9087-6ed7-4e66-b13b-027b6a88024d" providerId="AD" clId="Web-{808B1C35-B672-CC75-6393-0FC5D4EC6A9F}"/>
    <pc:docChg chg="addSld delSld modSld">
      <pc:chgData name="Brisson, Anthony [NEA]" userId="S::abrisson@nea.org::a9bd9087-6ed7-4e66-b13b-027b6a88024d" providerId="AD" clId="Web-{808B1C35-B672-CC75-6393-0FC5D4EC6A9F}" dt="2025-11-17T16:14:38.689" v="162"/>
      <pc:docMkLst>
        <pc:docMk/>
      </pc:docMkLst>
      <pc:sldChg chg="add">
        <pc:chgData name="Brisson, Anthony [NEA]" userId="S::abrisson@nea.org::a9bd9087-6ed7-4e66-b13b-027b6a88024d" providerId="AD" clId="Web-{808B1C35-B672-CC75-6393-0FC5D4EC6A9F}" dt="2025-11-17T16:03:16.264" v="21"/>
        <pc:sldMkLst>
          <pc:docMk/>
          <pc:sldMk cId="0" sldId="257"/>
        </pc:sldMkLst>
      </pc:sldChg>
      <pc:sldChg chg="modSp add del mod modClrScheme chgLayout">
        <pc:chgData name="Brisson, Anthony [NEA]" userId="S::abrisson@nea.org::a9bd9087-6ed7-4e66-b13b-027b6a88024d" providerId="AD" clId="Web-{808B1C35-B672-CC75-6393-0FC5D4EC6A9F}" dt="2025-11-17T16:14:38.517" v="161"/>
        <pc:sldMkLst>
          <pc:docMk/>
          <pc:sldMk cId="15257093" sldId="261"/>
        </pc:sldMkLst>
        <pc:spChg chg="mod ord">
          <ac:chgData name="Brisson, Anthony [NEA]" userId="S::abrisson@nea.org::a9bd9087-6ed7-4e66-b13b-027b6a88024d" providerId="AD" clId="Web-{808B1C35-B672-CC75-6393-0FC5D4EC6A9F}" dt="2025-11-17T16:09:46.934" v="138" actId="20577"/>
          <ac:spMkLst>
            <pc:docMk/>
            <pc:sldMk cId="15257093" sldId="261"/>
            <ac:spMk id="2" creationId="{44C04D0B-FC06-E85F-2EDB-8126B687046E}"/>
          </ac:spMkLst>
        </pc:spChg>
        <pc:spChg chg="mod ord">
          <ac:chgData name="Brisson, Anthony [NEA]" userId="S::abrisson@nea.org::a9bd9087-6ed7-4e66-b13b-027b6a88024d" providerId="AD" clId="Web-{808B1C35-B672-CC75-6393-0FC5D4EC6A9F}" dt="2025-11-17T16:11:16.545" v="148" actId="14100"/>
          <ac:spMkLst>
            <pc:docMk/>
            <pc:sldMk cId="15257093" sldId="261"/>
            <ac:spMk id="5" creationId="{79C99F44-69AF-844D-B272-C2544FF58AC4}"/>
          </ac:spMkLst>
        </pc:spChg>
      </pc:sldChg>
      <pc:sldChg chg="modSp add">
        <pc:chgData name="Brisson, Anthony [NEA]" userId="S::abrisson@nea.org::a9bd9087-6ed7-4e66-b13b-027b6a88024d" providerId="AD" clId="Web-{808B1C35-B672-CC75-6393-0FC5D4EC6A9F}" dt="2025-11-17T16:04:54.378" v="54"/>
        <pc:sldMkLst>
          <pc:docMk/>
          <pc:sldMk cId="0" sldId="264"/>
        </pc:sldMkLst>
        <pc:spChg chg="mod">
          <ac:chgData name="Brisson, Anthony [NEA]" userId="S::abrisson@nea.org::a9bd9087-6ed7-4e66-b13b-027b6a88024d" providerId="AD" clId="Web-{808B1C35-B672-CC75-6393-0FC5D4EC6A9F}" dt="2025-11-17T16:04:54.378" v="54"/>
          <ac:spMkLst>
            <pc:docMk/>
            <pc:sldMk cId="0" sldId="264"/>
            <ac:spMk id="6" creationId="{00000000-0000-0000-0000-000000000000}"/>
          </ac:spMkLst>
        </pc:spChg>
      </pc:sldChg>
      <pc:sldChg chg="add">
        <pc:chgData name="Brisson, Anthony [NEA]" userId="S::abrisson@nea.org::a9bd9087-6ed7-4e66-b13b-027b6a88024d" providerId="AD" clId="Web-{808B1C35-B672-CC75-6393-0FC5D4EC6A9F}" dt="2025-11-17T16:03:17.920" v="33"/>
        <pc:sldMkLst>
          <pc:docMk/>
          <pc:sldMk cId="2043221419" sldId="282"/>
        </pc:sldMkLst>
      </pc:sldChg>
      <pc:sldChg chg="modSp add">
        <pc:chgData name="Brisson, Anthony [NEA]" userId="S::abrisson@nea.org::a9bd9087-6ed7-4e66-b13b-027b6a88024d" providerId="AD" clId="Web-{808B1C35-B672-CC75-6393-0FC5D4EC6A9F}" dt="2025-11-17T16:05:16.348" v="59" actId="1076"/>
        <pc:sldMkLst>
          <pc:docMk/>
          <pc:sldMk cId="4155934398" sldId="284"/>
        </pc:sldMkLst>
        <pc:spChg chg="mod">
          <ac:chgData name="Brisson, Anthony [NEA]" userId="S::abrisson@nea.org::a9bd9087-6ed7-4e66-b13b-027b6a88024d" providerId="AD" clId="Web-{808B1C35-B672-CC75-6393-0FC5D4EC6A9F}" dt="2025-11-17T16:05:05.988" v="55" actId="1076"/>
          <ac:spMkLst>
            <pc:docMk/>
            <pc:sldMk cId="4155934398" sldId="284"/>
            <ac:spMk id="5" creationId="{B44BE2A6-ABE9-DB16-7179-D4DEC9AE9D48}"/>
          </ac:spMkLst>
        </pc:spChg>
        <pc:spChg chg="mod">
          <ac:chgData name="Brisson, Anthony [NEA]" userId="S::abrisson@nea.org::a9bd9087-6ed7-4e66-b13b-027b6a88024d" providerId="AD" clId="Web-{808B1C35-B672-CC75-6393-0FC5D4EC6A9F}" dt="2025-11-17T16:05:16.348" v="59" actId="1076"/>
          <ac:spMkLst>
            <pc:docMk/>
            <pc:sldMk cId="4155934398" sldId="284"/>
            <ac:spMk id="6" creationId="{C20728E0-E646-49C9-C5DE-A4990C4DC1EA}"/>
          </ac:spMkLst>
        </pc:spChg>
      </pc:sldChg>
      <pc:sldChg chg="modSp add del mod modClrScheme chgLayout">
        <pc:chgData name="Brisson, Anthony [NEA]" userId="S::abrisson@nea.org::a9bd9087-6ed7-4e66-b13b-027b6a88024d" providerId="AD" clId="Web-{808B1C35-B672-CC75-6393-0FC5D4EC6A9F}" dt="2025-11-17T16:14:38.329" v="160"/>
        <pc:sldMkLst>
          <pc:docMk/>
          <pc:sldMk cId="1187378552" sldId="287"/>
        </pc:sldMkLst>
        <pc:spChg chg="mod ord">
          <ac:chgData name="Brisson, Anthony [NEA]" userId="S::abrisson@nea.org::a9bd9087-6ed7-4e66-b13b-027b6a88024d" providerId="AD" clId="Web-{808B1C35-B672-CC75-6393-0FC5D4EC6A9F}" dt="2025-11-17T16:10:32.154" v="142" actId="20577"/>
          <ac:spMkLst>
            <pc:docMk/>
            <pc:sldMk cId="1187378552" sldId="287"/>
            <ac:spMk id="2" creationId="{5D0C6317-2E93-08DE-D164-FD95D7DBD089}"/>
          </ac:spMkLst>
        </pc:spChg>
        <pc:spChg chg="mod ord">
          <ac:chgData name="Brisson, Anthony [NEA]" userId="S::abrisson@nea.org::a9bd9087-6ed7-4e66-b13b-027b6a88024d" providerId="AD" clId="Web-{808B1C35-B672-CC75-6393-0FC5D4EC6A9F}" dt="2025-11-17T16:12:10.827" v="153" actId="14100"/>
          <ac:spMkLst>
            <pc:docMk/>
            <pc:sldMk cId="1187378552" sldId="287"/>
            <ac:spMk id="4" creationId="{F1401919-E78E-B60D-7CE9-38E6340E7CCD}"/>
          </ac:spMkLst>
        </pc:spChg>
      </pc:sldChg>
      <pc:sldChg chg="add">
        <pc:chgData name="Brisson, Anthony [NEA]" userId="S::abrisson@nea.org::a9bd9087-6ed7-4e66-b13b-027b6a88024d" providerId="AD" clId="Web-{808B1C35-B672-CC75-6393-0FC5D4EC6A9F}" dt="2025-11-17T16:03:17.264" v="28"/>
        <pc:sldMkLst>
          <pc:docMk/>
          <pc:sldMk cId="1366264567" sldId="288"/>
        </pc:sldMkLst>
      </pc:sldChg>
      <pc:sldChg chg="mod modShow">
        <pc:chgData name="Brisson, Anthony [NEA]" userId="S::abrisson@nea.org::a9bd9087-6ed7-4e66-b13b-027b6a88024d" providerId="AD" clId="Web-{808B1C35-B672-CC75-6393-0FC5D4EC6A9F}" dt="2025-11-17T15:54:50.959" v="0"/>
        <pc:sldMkLst>
          <pc:docMk/>
          <pc:sldMk cId="0" sldId="297"/>
        </pc:sldMkLst>
      </pc:sldChg>
      <pc:sldChg chg="mod modShow">
        <pc:chgData name="Brisson, Anthony [NEA]" userId="S::abrisson@nea.org::a9bd9087-6ed7-4e66-b13b-027b6a88024d" providerId="AD" clId="Web-{808B1C35-B672-CC75-6393-0FC5D4EC6A9F}" dt="2025-11-17T15:54:54.631" v="1"/>
        <pc:sldMkLst>
          <pc:docMk/>
          <pc:sldMk cId="0" sldId="298"/>
        </pc:sldMkLst>
      </pc:sldChg>
      <pc:sldChg chg="mod modShow">
        <pc:chgData name="Brisson, Anthony [NEA]" userId="S::abrisson@nea.org::a9bd9087-6ed7-4e66-b13b-027b6a88024d" providerId="AD" clId="Web-{808B1C35-B672-CC75-6393-0FC5D4EC6A9F}" dt="2025-11-17T15:54:55.850" v="2"/>
        <pc:sldMkLst>
          <pc:docMk/>
          <pc:sldMk cId="0" sldId="299"/>
        </pc:sldMkLst>
      </pc:sldChg>
      <pc:sldChg chg="mod modShow">
        <pc:chgData name="Brisson, Anthony [NEA]" userId="S::abrisson@nea.org::a9bd9087-6ed7-4e66-b13b-027b6a88024d" providerId="AD" clId="Web-{808B1C35-B672-CC75-6393-0FC5D4EC6A9F}" dt="2025-11-17T15:54:59.803" v="3"/>
        <pc:sldMkLst>
          <pc:docMk/>
          <pc:sldMk cId="0" sldId="300"/>
        </pc:sldMkLst>
      </pc:sldChg>
      <pc:sldChg chg="mod modShow">
        <pc:chgData name="Brisson, Anthony [NEA]" userId="S::abrisson@nea.org::a9bd9087-6ed7-4e66-b13b-027b6a88024d" providerId="AD" clId="Web-{808B1C35-B672-CC75-6393-0FC5D4EC6A9F}" dt="2025-11-17T15:55:02.178" v="4"/>
        <pc:sldMkLst>
          <pc:docMk/>
          <pc:sldMk cId="0" sldId="301"/>
        </pc:sldMkLst>
      </pc:sldChg>
      <pc:sldChg chg="mod modShow">
        <pc:chgData name="Brisson, Anthony [NEA]" userId="S::abrisson@nea.org::a9bd9087-6ed7-4e66-b13b-027b6a88024d" providerId="AD" clId="Web-{808B1C35-B672-CC75-6393-0FC5D4EC6A9F}" dt="2025-11-17T15:55:05.241" v="5"/>
        <pc:sldMkLst>
          <pc:docMk/>
          <pc:sldMk cId="0" sldId="302"/>
        </pc:sldMkLst>
      </pc:sldChg>
      <pc:sldChg chg="mod modShow">
        <pc:chgData name="Brisson, Anthony [NEA]" userId="S::abrisson@nea.org::a9bd9087-6ed7-4e66-b13b-027b6a88024d" providerId="AD" clId="Web-{808B1C35-B672-CC75-6393-0FC5D4EC6A9F}" dt="2025-11-17T15:55:06.882" v="6"/>
        <pc:sldMkLst>
          <pc:docMk/>
          <pc:sldMk cId="0" sldId="303"/>
        </pc:sldMkLst>
      </pc:sldChg>
      <pc:sldChg chg="mod modShow">
        <pc:chgData name="Brisson, Anthony [NEA]" userId="S::abrisson@nea.org::a9bd9087-6ed7-4e66-b13b-027b6a88024d" providerId="AD" clId="Web-{808B1C35-B672-CC75-6393-0FC5D4EC6A9F}" dt="2025-11-17T15:55:12.054" v="7"/>
        <pc:sldMkLst>
          <pc:docMk/>
          <pc:sldMk cId="0" sldId="304"/>
        </pc:sldMkLst>
      </pc:sldChg>
      <pc:sldChg chg="mod modShow">
        <pc:chgData name="Brisson, Anthony [NEA]" userId="S::abrisson@nea.org::a9bd9087-6ed7-4e66-b13b-027b6a88024d" providerId="AD" clId="Web-{808B1C35-B672-CC75-6393-0FC5D4EC6A9F}" dt="2025-11-17T15:55:14.179" v="8"/>
        <pc:sldMkLst>
          <pc:docMk/>
          <pc:sldMk cId="0" sldId="305"/>
        </pc:sldMkLst>
      </pc:sldChg>
      <pc:sldChg chg="mod modShow">
        <pc:chgData name="Brisson, Anthony [NEA]" userId="S::abrisson@nea.org::a9bd9087-6ed7-4e66-b13b-027b6a88024d" providerId="AD" clId="Web-{808B1C35-B672-CC75-6393-0FC5D4EC6A9F}" dt="2025-11-17T15:55:17.241" v="9"/>
        <pc:sldMkLst>
          <pc:docMk/>
          <pc:sldMk cId="0" sldId="306"/>
        </pc:sldMkLst>
      </pc:sldChg>
      <pc:sldChg chg="mod modShow">
        <pc:chgData name="Brisson, Anthony [NEA]" userId="S::abrisson@nea.org::a9bd9087-6ed7-4e66-b13b-027b6a88024d" providerId="AD" clId="Web-{808B1C35-B672-CC75-6393-0FC5D4EC6A9F}" dt="2025-11-17T15:55:25.038" v="11"/>
        <pc:sldMkLst>
          <pc:docMk/>
          <pc:sldMk cId="0" sldId="307"/>
        </pc:sldMkLst>
      </pc:sldChg>
      <pc:sldChg chg="mod modShow">
        <pc:chgData name="Brisson, Anthony [NEA]" userId="S::abrisson@nea.org::a9bd9087-6ed7-4e66-b13b-027b6a88024d" providerId="AD" clId="Web-{808B1C35-B672-CC75-6393-0FC5D4EC6A9F}" dt="2025-11-17T15:55:27.257" v="12"/>
        <pc:sldMkLst>
          <pc:docMk/>
          <pc:sldMk cId="0" sldId="308"/>
        </pc:sldMkLst>
      </pc:sldChg>
      <pc:sldChg chg="mod modShow">
        <pc:chgData name="Brisson, Anthony [NEA]" userId="S::abrisson@nea.org::a9bd9087-6ed7-4e66-b13b-027b6a88024d" providerId="AD" clId="Web-{808B1C35-B672-CC75-6393-0FC5D4EC6A9F}" dt="2025-11-17T15:55:30.523" v="13"/>
        <pc:sldMkLst>
          <pc:docMk/>
          <pc:sldMk cId="0" sldId="309"/>
        </pc:sldMkLst>
      </pc:sldChg>
      <pc:sldChg chg="mod modShow">
        <pc:chgData name="Brisson, Anthony [NEA]" userId="S::abrisson@nea.org::a9bd9087-6ed7-4e66-b13b-027b6a88024d" providerId="AD" clId="Web-{808B1C35-B672-CC75-6393-0FC5D4EC6A9F}" dt="2025-11-17T15:55:32.491" v="14"/>
        <pc:sldMkLst>
          <pc:docMk/>
          <pc:sldMk cId="0" sldId="310"/>
        </pc:sldMkLst>
      </pc:sldChg>
      <pc:sldChg chg="mod modShow">
        <pc:chgData name="Brisson, Anthony [NEA]" userId="S::abrisson@nea.org::a9bd9087-6ed7-4e66-b13b-027b6a88024d" providerId="AD" clId="Web-{808B1C35-B672-CC75-6393-0FC5D4EC6A9F}" dt="2025-11-17T15:55:37.241" v="15"/>
        <pc:sldMkLst>
          <pc:docMk/>
          <pc:sldMk cId="0" sldId="311"/>
        </pc:sldMkLst>
      </pc:sldChg>
      <pc:sldChg chg="mod modShow">
        <pc:chgData name="Brisson, Anthony [NEA]" userId="S::abrisson@nea.org::a9bd9087-6ed7-4e66-b13b-027b6a88024d" providerId="AD" clId="Web-{808B1C35-B672-CC75-6393-0FC5D4EC6A9F}" dt="2025-11-17T15:55:40.913" v="16"/>
        <pc:sldMkLst>
          <pc:docMk/>
          <pc:sldMk cId="0" sldId="312"/>
        </pc:sldMkLst>
      </pc:sldChg>
      <pc:sldChg chg="mod modShow">
        <pc:chgData name="Brisson, Anthony [NEA]" userId="S::abrisson@nea.org::a9bd9087-6ed7-4e66-b13b-027b6a88024d" providerId="AD" clId="Web-{808B1C35-B672-CC75-6393-0FC5D4EC6A9F}" dt="2025-11-17T16:14:02.376" v="155"/>
        <pc:sldMkLst>
          <pc:docMk/>
          <pc:sldMk cId="0" sldId="313"/>
        </pc:sldMkLst>
      </pc:sldChg>
      <pc:sldChg chg="mod modShow">
        <pc:chgData name="Brisson, Anthony [NEA]" userId="S::abrisson@nea.org::a9bd9087-6ed7-4e66-b13b-027b6a88024d" providerId="AD" clId="Web-{808B1C35-B672-CC75-6393-0FC5D4EC6A9F}" dt="2025-11-17T15:55:43.820" v="17"/>
        <pc:sldMkLst>
          <pc:docMk/>
          <pc:sldMk cId="0" sldId="314"/>
        </pc:sldMkLst>
      </pc:sldChg>
      <pc:sldChg chg="mod modShow">
        <pc:chgData name="Brisson, Anthony [NEA]" userId="S::abrisson@nea.org::a9bd9087-6ed7-4e66-b13b-027b6a88024d" providerId="AD" clId="Web-{808B1C35-B672-CC75-6393-0FC5D4EC6A9F}" dt="2025-11-17T15:55:49.351" v="18"/>
        <pc:sldMkLst>
          <pc:docMk/>
          <pc:sldMk cId="504271278" sldId="377"/>
        </pc:sldMkLst>
      </pc:sldChg>
      <pc:sldChg chg="mod modShow">
        <pc:chgData name="Brisson, Anthony [NEA]" userId="S::abrisson@nea.org::a9bd9087-6ed7-4e66-b13b-027b6a88024d" providerId="AD" clId="Web-{808B1C35-B672-CC75-6393-0FC5D4EC6A9F}" dt="2025-11-17T16:14:05.751" v="156"/>
        <pc:sldMkLst>
          <pc:docMk/>
          <pc:sldMk cId="170133069" sldId="385"/>
        </pc:sldMkLst>
      </pc:sldChg>
      <pc:sldChg chg="mod modShow">
        <pc:chgData name="Brisson, Anthony [NEA]" userId="S::abrisson@nea.org::a9bd9087-6ed7-4e66-b13b-027b6a88024d" providerId="AD" clId="Web-{808B1C35-B672-CC75-6393-0FC5D4EC6A9F}" dt="2025-11-17T15:55:21.772" v="10"/>
        <pc:sldMkLst>
          <pc:docMk/>
          <pc:sldMk cId="1095549231" sldId="1402"/>
        </pc:sldMkLst>
      </pc:sldChg>
      <pc:sldChg chg="add">
        <pc:chgData name="Brisson, Anthony [NEA]" userId="S::abrisson@nea.org::a9bd9087-6ed7-4e66-b13b-027b6a88024d" providerId="AD" clId="Web-{808B1C35-B672-CC75-6393-0FC5D4EC6A9F}" dt="2025-11-17T16:03:16.170" v="19"/>
        <pc:sldMkLst>
          <pc:docMk/>
          <pc:sldMk cId="3241021136" sldId="1477"/>
        </pc:sldMkLst>
      </pc:sldChg>
      <pc:sldChg chg="add">
        <pc:chgData name="Brisson, Anthony [NEA]" userId="S::abrisson@nea.org::a9bd9087-6ed7-4e66-b13b-027b6a88024d" providerId="AD" clId="Web-{808B1C35-B672-CC75-6393-0FC5D4EC6A9F}" dt="2025-11-17T16:03:16.217" v="20"/>
        <pc:sldMkLst>
          <pc:docMk/>
          <pc:sldMk cId="3531308883" sldId="1478"/>
        </pc:sldMkLst>
      </pc:sldChg>
      <pc:sldChg chg="modSp add">
        <pc:chgData name="Brisson, Anthony [NEA]" userId="S::abrisson@nea.org::a9bd9087-6ed7-4e66-b13b-027b6a88024d" providerId="AD" clId="Web-{808B1C35-B672-CC75-6393-0FC5D4EC6A9F}" dt="2025-11-17T16:03:50.594" v="39" actId="1076"/>
        <pc:sldMkLst>
          <pc:docMk/>
          <pc:sldMk cId="636356722" sldId="1479"/>
        </pc:sldMkLst>
        <pc:spChg chg="mod">
          <ac:chgData name="Brisson, Anthony [NEA]" userId="S::abrisson@nea.org::a9bd9087-6ed7-4e66-b13b-027b6a88024d" providerId="AD" clId="Web-{808B1C35-B672-CC75-6393-0FC5D4EC6A9F}" dt="2025-11-17T16:03:40.359" v="37" actId="1076"/>
          <ac:spMkLst>
            <pc:docMk/>
            <pc:sldMk cId="636356722" sldId="1479"/>
            <ac:spMk id="542" creationId="{00000000-0000-0000-0000-000000000000}"/>
          </ac:spMkLst>
        </pc:spChg>
        <pc:spChg chg="mod">
          <ac:chgData name="Brisson, Anthony [NEA]" userId="S::abrisson@nea.org::a9bd9087-6ed7-4e66-b13b-027b6a88024d" providerId="AD" clId="Web-{808B1C35-B672-CC75-6393-0FC5D4EC6A9F}" dt="2025-11-17T16:03:50.594" v="39" actId="1076"/>
          <ac:spMkLst>
            <pc:docMk/>
            <pc:sldMk cId="636356722" sldId="1479"/>
            <ac:spMk id="543" creationId="{00000000-0000-0000-0000-000000000000}"/>
          </ac:spMkLst>
        </pc:spChg>
      </pc:sldChg>
      <pc:sldChg chg="modSp add">
        <pc:chgData name="Brisson, Anthony [NEA]" userId="S::abrisson@nea.org::a9bd9087-6ed7-4e66-b13b-027b6a88024d" providerId="AD" clId="Web-{808B1C35-B672-CC75-6393-0FC5D4EC6A9F}" dt="2025-11-17T16:03:58.672" v="41" actId="14100"/>
        <pc:sldMkLst>
          <pc:docMk/>
          <pc:sldMk cId="2490522429" sldId="1480"/>
        </pc:sldMkLst>
        <pc:spChg chg="mod">
          <ac:chgData name="Brisson, Anthony [NEA]" userId="S::abrisson@nea.org::a9bd9087-6ed7-4e66-b13b-027b6a88024d" providerId="AD" clId="Web-{808B1C35-B672-CC75-6393-0FC5D4EC6A9F}" dt="2025-11-17T16:03:58.672" v="41" actId="14100"/>
          <ac:spMkLst>
            <pc:docMk/>
            <pc:sldMk cId="2490522429" sldId="1480"/>
            <ac:spMk id="552" creationId="{00000000-0000-0000-0000-000000000000}"/>
          </ac:spMkLst>
        </pc:spChg>
      </pc:sldChg>
      <pc:sldChg chg="add">
        <pc:chgData name="Brisson, Anthony [NEA]" userId="S::abrisson@nea.org::a9bd9087-6ed7-4e66-b13b-027b6a88024d" providerId="AD" clId="Web-{808B1C35-B672-CC75-6393-0FC5D4EC6A9F}" dt="2025-11-17T16:03:16.686" v="24"/>
        <pc:sldMkLst>
          <pc:docMk/>
          <pc:sldMk cId="2386216171" sldId="1481"/>
        </pc:sldMkLst>
      </pc:sldChg>
      <pc:sldChg chg="modSp add">
        <pc:chgData name="Brisson, Anthony [NEA]" userId="S::abrisson@nea.org::a9bd9087-6ed7-4e66-b13b-027b6a88024d" providerId="AD" clId="Web-{808B1C35-B672-CC75-6393-0FC5D4EC6A9F}" dt="2025-11-17T16:04:10.376" v="43" actId="14100"/>
        <pc:sldMkLst>
          <pc:docMk/>
          <pc:sldMk cId="1673989094" sldId="1482"/>
        </pc:sldMkLst>
        <pc:graphicFrameChg chg="mod">
          <ac:chgData name="Brisson, Anthony [NEA]" userId="S::abrisson@nea.org::a9bd9087-6ed7-4e66-b13b-027b6a88024d" providerId="AD" clId="Web-{808B1C35-B672-CC75-6393-0FC5D4EC6A9F}" dt="2025-11-17T16:04:10.376" v="43" actId="14100"/>
          <ac:graphicFrameMkLst>
            <pc:docMk/>
            <pc:sldMk cId="1673989094" sldId="1482"/>
            <ac:graphicFrameMk id="8" creationId="{CA291FBE-DCA4-6F42-D862-10E92A01F83D}"/>
          </ac:graphicFrameMkLst>
        </pc:graphicFrameChg>
      </pc:sldChg>
      <pc:sldChg chg="modSp add">
        <pc:chgData name="Brisson, Anthony [NEA]" userId="S::abrisson@nea.org::a9bd9087-6ed7-4e66-b13b-027b6a88024d" providerId="AD" clId="Web-{808B1C35-B672-CC75-6393-0FC5D4EC6A9F}" dt="2025-11-17T16:04:28.705" v="47" actId="20577"/>
        <pc:sldMkLst>
          <pc:docMk/>
          <pc:sldMk cId="2963441996" sldId="1483"/>
        </pc:sldMkLst>
        <pc:spChg chg="mod">
          <ac:chgData name="Brisson, Anthony [NEA]" userId="S::abrisson@nea.org::a9bd9087-6ed7-4e66-b13b-027b6a88024d" providerId="AD" clId="Web-{808B1C35-B672-CC75-6393-0FC5D4EC6A9F}" dt="2025-11-17T16:04:28.705" v="47" actId="20577"/>
          <ac:spMkLst>
            <pc:docMk/>
            <pc:sldMk cId="2963441996" sldId="1483"/>
            <ac:spMk id="3" creationId="{0A8ACC27-0F3E-E22A-84CD-87BBED739B1A}"/>
          </ac:spMkLst>
        </pc:spChg>
        <pc:spChg chg="mod">
          <ac:chgData name="Brisson, Anthony [NEA]" userId="S::abrisson@nea.org::a9bd9087-6ed7-4e66-b13b-027b6a88024d" providerId="AD" clId="Web-{808B1C35-B672-CC75-6393-0FC5D4EC6A9F}" dt="2025-11-17T16:04:19.142" v="45" actId="1076"/>
          <ac:spMkLst>
            <pc:docMk/>
            <pc:sldMk cId="2963441996" sldId="1483"/>
            <ac:spMk id="6" creationId="{42279EC5-B9E3-E691-8088-7AD10121F866}"/>
          </ac:spMkLst>
        </pc:spChg>
      </pc:sldChg>
      <pc:sldChg chg="modSp add">
        <pc:chgData name="Brisson, Anthony [NEA]" userId="S::abrisson@nea.org::a9bd9087-6ed7-4e66-b13b-027b6a88024d" providerId="AD" clId="Web-{808B1C35-B672-CC75-6393-0FC5D4EC6A9F}" dt="2025-11-17T16:04:41.831" v="51" actId="20577"/>
        <pc:sldMkLst>
          <pc:docMk/>
          <pc:sldMk cId="4289222864" sldId="1484"/>
        </pc:sldMkLst>
        <pc:spChg chg="mod">
          <ac:chgData name="Brisson, Anthony [NEA]" userId="S::abrisson@nea.org::a9bd9087-6ed7-4e66-b13b-027b6a88024d" providerId="AD" clId="Web-{808B1C35-B672-CC75-6393-0FC5D4EC6A9F}" dt="2025-11-17T16:04:41.831" v="51" actId="20577"/>
          <ac:spMkLst>
            <pc:docMk/>
            <pc:sldMk cId="4289222864" sldId="1484"/>
            <ac:spMk id="3" creationId="{34C9490F-856F-A89A-9355-D52FF0C6AF19}"/>
          </ac:spMkLst>
        </pc:spChg>
      </pc:sldChg>
      <pc:sldChg chg="modSp add">
        <pc:chgData name="Brisson, Anthony [NEA]" userId="S::abrisson@nea.org::a9bd9087-6ed7-4e66-b13b-027b6a88024d" providerId="AD" clId="Web-{808B1C35-B672-CC75-6393-0FC5D4EC6A9F}" dt="2025-11-17T16:05:41.646" v="68" actId="1076"/>
        <pc:sldMkLst>
          <pc:docMk/>
          <pc:sldMk cId="1343356056" sldId="1485"/>
        </pc:sldMkLst>
        <pc:spChg chg="mod">
          <ac:chgData name="Brisson, Anthony [NEA]" userId="S::abrisson@nea.org::a9bd9087-6ed7-4e66-b13b-027b6a88024d" providerId="AD" clId="Web-{808B1C35-B672-CC75-6393-0FC5D4EC6A9F}" dt="2025-11-17T16:05:22.786" v="60" actId="1076"/>
          <ac:spMkLst>
            <pc:docMk/>
            <pc:sldMk cId="1343356056" sldId="1485"/>
            <ac:spMk id="4" creationId="{72055B74-F2BE-5EAE-9AFE-838DCA49E5DF}"/>
          </ac:spMkLst>
        </pc:spChg>
        <pc:spChg chg="mod">
          <ac:chgData name="Brisson, Anthony [NEA]" userId="S::abrisson@nea.org::a9bd9087-6ed7-4e66-b13b-027b6a88024d" providerId="AD" clId="Web-{808B1C35-B672-CC75-6393-0FC5D4EC6A9F}" dt="2025-11-17T16:05:41.646" v="68" actId="1076"/>
          <ac:spMkLst>
            <pc:docMk/>
            <pc:sldMk cId="1343356056" sldId="1485"/>
            <ac:spMk id="7" creationId="{FE3E6BF0-DFE8-DE6D-6CCE-26B168AF3520}"/>
          </ac:spMkLst>
        </pc:spChg>
      </pc:sldChg>
      <pc:sldChg chg="modSp add">
        <pc:chgData name="Brisson, Anthony [NEA]" userId="S::abrisson@nea.org::a9bd9087-6ed7-4e66-b13b-027b6a88024d" providerId="AD" clId="Web-{808B1C35-B672-CC75-6393-0FC5D4EC6A9F}" dt="2025-11-17T16:12:20.531" v="154" actId="1076"/>
        <pc:sldMkLst>
          <pc:docMk/>
          <pc:sldMk cId="1431175835" sldId="1486"/>
        </pc:sldMkLst>
        <pc:spChg chg="mod">
          <ac:chgData name="Brisson, Anthony [NEA]" userId="S::abrisson@nea.org::a9bd9087-6ed7-4e66-b13b-027b6a88024d" providerId="AD" clId="Web-{808B1C35-B672-CC75-6393-0FC5D4EC6A9F}" dt="2025-11-17T16:06:39.461" v="89" actId="1076"/>
          <ac:spMkLst>
            <pc:docMk/>
            <pc:sldMk cId="1431175835" sldId="1486"/>
            <ac:spMk id="2" creationId="{1C4324AF-5DED-F3A9-D03A-8B1D055D8F13}"/>
          </ac:spMkLst>
        </pc:spChg>
        <pc:spChg chg="mod">
          <ac:chgData name="Brisson, Anthony [NEA]" userId="S::abrisson@nea.org::a9bd9087-6ed7-4e66-b13b-027b6a88024d" providerId="AD" clId="Web-{808B1C35-B672-CC75-6393-0FC5D4EC6A9F}" dt="2025-11-17T16:06:27.882" v="87" actId="1076"/>
          <ac:spMkLst>
            <pc:docMk/>
            <pc:sldMk cId="1431175835" sldId="1486"/>
            <ac:spMk id="4" creationId="{72055B74-F2BE-5EAE-9AFE-838DCA49E5DF}"/>
          </ac:spMkLst>
        </pc:spChg>
        <pc:spChg chg="mod">
          <ac:chgData name="Brisson, Anthony [NEA]" userId="S::abrisson@nea.org::a9bd9087-6ed7-4e66-b13b-027b6a88024d" providerId="AD" clId="Web-{808B1C35-B672-CC75-6393-0FC5D4EC6A9F}" dt="2025-11-17T16:12:20.531" v="154" actId="1076"/>
          <ac:spMkLst>
            <pc:docMk/>
            <pc:sldMk cId="1431175835" sldId="1486"/>
            <ac:spMk id="8" creationId="{9B07816D-3B1C-994A-1CF7-A1DAC41B9442}"/>
          </ac:spMkLst>
        </pc:spChg>
      </pc:sldChg>
      <pc:sldChg chg="modSp add del">
        <pc:chgData name="Brisson, Anthony [NEA]" userId="S::abrisson@nea.org::a9bd9087-6ed7-4e66-b13b-027b6a88024d" providerId="AD" clId="Web-{808B1C35-B672-CC75-6393-0FC5D4EC6A9F}" dt="2025-11-17T16:14:38.689" v="162"/>
        <pc:sldMkLst>
          <pc:docMk/>
          <pc:sldMk cId="224088077" sldId="1487"/>
        </pc:sldMkLst>
        <pc:spChg chg="mod">
          <ac:chgData name="Brisson, Anthony [NEA]" userId="S::abrisson@nea.org::a9bd9087-6ed7-4e66-b13b-027b6a88024d" providerId="AD" clId="Web-{808B1C35-B672-CC75-6393-0FC5D4EC6A9F}" dt="2025-11-17T16:08:39.042" v="129" actId="14100"/>
          <ac:spMkLst>
            <pc:docMk/>
            <pc:sldMk cId="224088077" sldId="1487"/>
            <ac:spMk id="5" creationId="{EDC2FC9F-1A02-F99B-5C4C-D4D820DA3333}"/>
          </ac:spMkLst>
        </pc:spChg>
        <pc:spChg chg="mod">
          <ac:chgData name="Brisson, Anthony [NEA]" userId="S::abrisson@nea.org::a9bd9087-6ed7-4e66-b13b-027b6a88024d" providerId="AD" clId="Web-{808B1C35-B672-CC75-6393-0FC5D4EC6A9F}" dt="2025-11-17T16:08:45.527" v="131" actId="1076"/>
          <ac:spMkLst>
            <pc:docMk/>
            <pc:sldMk cId="224088077" sldId="1487"/>
            <ac:spMk id="6" creationId="{D080FA09-1AA6-D81E-91BF-9C58F326A9DB}"/>
          </ac:spMkLst>
        </pc:spChg>
      </pc:sldChg>
      <pc:sldMasterChg chg="addSldLayout">
        <pc:chgData name="Brisson, Anthony [NEA]" userId="S::abrisson@nea.org::a9bd9087-6ed7-4e66-b13b-027b6a88024d" providerId="AD" clId="Web-{808B1C35-B672-CC75-6393-0FC5D4EC6A9F}" dt="2025-11-17T16:03:17.982" v="34"/>
        <pc:sldMasterMkLst>
          <pc:docMk/>
          <pc:sldMasterMk cId="0" sldId="2147483648"/>
        </pc:sldMasterMkLst>
        <pc:sldLayoutChg chg="add replId">
          <pc:chgData name="Brisson, Anthony [NEA]" userId="S::abrisson@nea.org::a9bd9087-6ed7-4e66-b13b-027b6a88024d" providerId="AD" clId="Web-{808B1C35-B672-CC75-6393-0FC5D4EC6A9F}" dt="2025-11-17T16:03:16.170" v="19"/>
          <pc:sldLayoutMkLst>
            <pc:docMk/>
            <pc:sldMasterMk cId="0" sldId="2147483648"/>
            <pc:sldLayoutMk cId="627575392" sldId="2147483685"/>
          </pc:sldLayoutMkLst>
        </pc:sldLayoutChg>
        <pc:sldLayoutChg chg="add">
          <pc:chgData name="Brisson, Anthony [NEA]" userId="S::abrisson@nea.org::a9bd9087-6ed7-4e66-b13b-027b6a88024d" providerId="AD" clId="Web-{808B1C35-B672-CC75-6393-0FC5D4EC6A9F}" dt="2025-11-17T16:03:17.982" v="34"/>
          <pc:sldLayoutMkLst>
            <pc:docMk/>
            <pc:sldMasterMk cId="0" sldId="2147483648"/>
            <pc:sldLayoutMk cId="3631815829" sldId="2147483686"/>
          </pc:sldLayoutMkLst>
        </pc:sldLayoutChg>
      </pc:sldMasterChg>
    </pc:docChg>
  </pc:docChgLst>
  <pc:docChgLst>
    <pc:chgData name="Tollett, Rachel" userId="bcb6f164-ef76-4d0b-b69c-edd7ba032435" providerId="ADAL" clId="{2FDB0332-65FA-4FF8-89BE-36D95D1D7396}"/>
    <pc:docChg chg="modSld">
      <pc:chgData name="Tollett, Rachel" userId="bcb6f164-ef76-4d0b-b69c-edd7ba032435" providerId="ADAL" clId="{2FDB0332-65FA-4FF8-89BE-36D95D1D7396}" dt="2025-11-19T02:34:09.852" v="1" actId="20577"/>
      <pc:docMkLst>
        <pc:docMk/>
      </pc:docMkLst>
      <pc:sldChg chg="modSp mod">
        <pc:chgData name="Tollett, Rachel" userId="bcb6f164-ef76-4d0b-b69c-edd7ba032435" providerId="ADAL" clId="{2FDB0332-65FA-4FF8-89BE-36D95D1D7396}" dt="2025-11-19T02:33:58.736" v="0" actId="1076"/>
        <pc:sldMkLst>
          <pc:docMk/>
          <pc:sldMk cId="838895494" sldId="364"/>
        </pc:sldMkLst>
        <pc:picChg chg="mod">
          <ac:chgData name="Tollett, Rachel" userId="bcb6f164-ef76-4d0b-b69c-edd7ba032435" providerId="ADAL" clId="{2FDB0332-65FA-4FF8-89BE-36D95D1D7396}" dt="2025-11-19T02:33:58.736" v="0" actId="1076"/>
          <ac:picMkLst>
            <pc:docMk/>
            <pc:sldMk cId="838895494" sldId="364"/>
            <ac:picMk id="7" creationId="{E7F2DCDB-C015-0406-BBDF-91BA37E0698B}"/>
          </ac:picMkLst>
        </pc:picChg>
      </pc:sldChg>
      <pc:sldChg chg="modSp mod">
        <pc:chgData name="Tollett, Rachel" userId="bcb6f164-ef76-4d0b-b69c-edd7ba032435" providerId="ADAL" clId="{2FDB0332-65FA-4FF8-89BE-36D95D1D7396}" dt="2025-11-19T02:34:09.852" v="1" actId="20577"/>
        <pc:sldMkLst>
          <pc:docMk/>
          <pc:sldMk cId="58854539" sldId="393"/>
        </pc:sldMkLst>
        <pc:spChg chg="mod">
          <ac:chgData name="Tollett, Rachel" userId="bcb6f164-ef76-4d0b-b69c-edd7ba032435" providerId="ADAL" clId="{2FDB0332-65FA-4FF8-89BE-36D95D1D7396}" dt="2025-11-19T02:34:09.852" v="1" actId="20577"/>
          <ac:spMkLst>
            <pc:docMk/>
            <pc:sldMk cId="58854539" sldId="393"/>
            <ac:spMk id="191" creationId="{00000000-0000-0000-0000-000000000000}"/>
          </ac:spMkLst>
        </pc:spChg>
      </pc:sldChg>
    </pc:docChg>
  </pc:docChgLst>
  <pc:docChgLst>
    <pc:chgData name="Brisson, Anthony [NEA]" userId="S::abrisson@nea.org::a9bd9087-6ed7-4e66-b13b-027b6a88024d" providerId="AD" clId="Web-{989F6623-A7F1-454F-4CA4-36C833B7BC52}"/>
    <pc:docChg chg="addSld delSld modSld">
      <pc:chgData name="Brisson, Anthony [NEA]" userId="S::abrisson@nea.org::a9bd9087-6ed7-4e66-b13b-027b6a88024d" providerId="AD" clId="Web-{989F6623-A7F1-454F-4CA4-36C833B7BC52}" dt="2025-12-01T20:22:59.677" v="29"/>
      <pc:docMkLst>
        <pc:docMk/>
      </pc:docMkLst>
      <pc:sldChg chg="modSp">
        <pc:chgData name="Brisson, Anthony [NEA]" userId="S::abrisson@nea.org::a9bd9087-6ed7-4e66-b13b-027b6a88024d" providerId="AD" clId="Web-{989F6623-A7F1-454F-4CA4-36C833B7BC52}" dt="2025-12-01T18:40:10.177" v="2" actId="20577"/>
        <pc:sldMkLst>
          <pc:docMk/>
          <pc:sldMk cId="838895494" sldId="364"/>
        </pc:sldMkLst>
        <pc:spChg chg="mod">
          <ac:chgData name="Brisson, Anthony [NEA]" userId="S::abrisson@nea.org::a9bd9087-6ed7-4e66-b13b-027b6a88024d" providerId="AD" clId="Web-{989F6623-A7F1-454F-4CA4-36C833B7BC52}" dt="2025-12-01T18:40:10.177" v="2" actId="20577"/>
          <ac:spMkLst>
            <pc:docMk/>
            <pc:sldMk cId="838895494" sldId="364"/>
            <ac:spMk id="5" creationId="{EBC154D8-784E-4B56-B5F4-5B598C454EE6}"/>
          </ac:spMkLst>
        </pc:spChg>
        <pc:spChg chg="mod">
          <ac:chgData name="Brisson, Anthony [NEA]" userId="S::abrisson@nea.org::a9bd9087-6ed7-4e66-b13b-027b6a88024d" providerId="AD" clId="Web-{989F6623-A7F1-454F-4CA4-36C833B7BC52}" dt="2025-12-01T18:40:07.052" v="1" actId="20577"/>
          <ac:spMkLst>
            <pc:docMk/>
            <pc:sldMk cId="838895494" sldId="364"/>
            <ac:spMk id="9" creationId="{0E117352-0DB5-926D-7F96-45F3C81D1058}"/>
          </ac:spMkLst>
        </pc:spChg>
      </pc:sldChg>
      <pc:sldChg chg="modSp">
        <pc:chgData name="Brisson, Anthony [NEA]" userId="S::abrisson@nea.org::a9bd9087-6ed7-4e66-b13b-027b6a88024d" providerId="AD" clId="Web-{989F6623-A7F1-454F-4CA4-36C833B7BC52}" dt="2025-12-01T18:49:30.540" v="22" actId="20577"/>
        <pc:sldMkLst>
          <pc:docMk/>
          <pc:sldMk cId="2333829647" sldId="1465"/>
        </pc:sldMkLst>
        <pc:spChg chg="mod">
          <ac:chgData name="Brisson, Anthony [NEA]" userId="S::abrisson@nea.org::a9bd9087-6ed7-4e66-b13b-027b6a88024d" providerId="AD" clId="Web-{989F6623-A7F1-454F-4CA4-36C833B7BC52}" dt="2025-12-01T18:49:30.540" v="22" actId="20577"/>
          <ac:spMkLst>
            <pc:docMk/>
            <pc:sldMk cId="2333829647" sldId="1465"/>
            <ac:spMk id="2" creationId="{7359224D-64BB-5552-E3A6-018003B024CB}"/>
          </ac:spMkLst>
        </pc:spChg>
      </pc:sldChg>
      <pc:sldChg chg="add">
        <pc:chgData name="Brisson, Anthony [NEA]" userId="S::abrisson@nea.org::a9bd9087-6ed7-4e66-b13b-027b6a88024d" providerId="AD" clId="Web-{989F6623-A7F1-454F-4CA4-36C833B7BC52}" dt="2025-12-01T20:22:54.708" v="28"/>
        <pc:sldMkLst>
          <pc:docMk/>
          <pc:sldMk cId="4099003820" sldId="1979"/>
        </pc:sldMkLst>
      </pc:sldChg>
    </pc:docChg>
  </pc:docChgLst>
  <pc:docChgLst>
    <pc:chgData name="Brisson, Anthony [NEA]" userId="S::abrisson@nea.org::a9bd9087-6ed7-4e66-b13b-027b6a88024d" providerId="AD" clId="Web-{98E0922A-3B0E-967B-9058-40AFC7F60633}"/>
    <pc:docChg chg="modSld sldOrd">
      <pc:chgData name="Brisson, Anthony [NEA]" userId="S::abrisson@nea.org::a9bd9087-6ed7-4e66-b13b-027b6a88024d" providerId="AD" clId="Web-{98E0922A-3B0E-967B-9058-40AFC7F60633}" dt="2025-11-13T20:06:28.782" v="31"/>
      <pc:docMkLst>
        <pc:docMk/>
      </pc:docMkLst>
      <pc:sldChg chg="ord">
        <pc:chgData name="Brisson, Anthony [NEA]" userId="S::abrisson@nea.org::a9bd9087-6ed7-4e66-b13b-027b6a88024d" providerId="AD" clId="Web-{98E0922A-3B0E-967B-9058-40AFC7F60633}" dt="2025-11-13T19:58:26.217" v="0"/>
        <pc:sldMkLst>
          <pc:docMk/>
          <pc:sldMk cId="0" sldId="313"/>
        </pc:sldMkLst>
      </pc:sldChg>
      <pc:sldChg chg="addSp delSp modSp modNotes">
        <pc:chgData name="Brisson, Anthony [NEA]" userId="S::abrisson@nea.org::a9bd9087-6ed7-4e66-b13b-027b6a88024d" providerId="AD" clId="Web-{98E0922A-3B0E-967B-9058-40AFC7F60633}" dt="2025-11-13T20:06:28.782" v="31"/>
        <pc:sldMkLst>
          <pc:docMk/>
          <pc:sldMk cId="0" sldId="314"/>
        </pc:sldMkLst>
        <pc:spChg chg="mod">
          <ac:chgData name="Brisson, Anthony [NEA]" userId="S::abrisson@nea.org::a9bd9087-6ed7-4e66-b13b-027b6a88024d" providerId="AD" clId="Web-{98E0922A-3B0E-967B-9058-40AFC7F60633}" dt="2025-11-13T20:03:50.078" v="21" actId="20577"/>
          <ac:spMkLst>
            <pc:docMk/>
            <pc:sldMk cId="0" sldId="314"/>
            <ac:spMk id="628" creationId="{00000000-0000-0000-0000-000000000000}"/>
          </ac:spMkLst>
        </pc:spChg>
        <pc:picChg chg="mod">
          <ac:chgData name="Brisson, Anthony [NEA]" userId="S::abrisson@nea.org::a9bd9087-6ed7-4e66-b13b-027b6a88024d" providerId="AD" clId="Web-{98E0922A-3B0E-967B-9058-40AFC7F60633}" dt="2025-11-13T20:00:46.968" v="7" actId="1076"/>
          <ac:picMkLst>
            <pc:docMk/>
            <pc:sldMk cId="0" sldId="314"/>
            <ac:picMk id="4" creationId="{CD18DAE6-986E-94D9-1DE2-DC11518263D1}"/>
          </ac:picMkLst>
        </pc:picChg>
        <pc:picChg chg="mod">
          <ac:chgData name="Brisson, Anthony [NEA]" userId="S::abrisson@nea.org::a9bd9087-6ed7-4e66-b13b-027b6a88024d" providerId="AD" clId="Web-{98E0922A-3B0E-967B-9058-40AFC7F60633}" dt="2025-11-13T20:00:50.499" v="9" actId="1076"/>
          <ac:picMkLst>
            <pc:docMk/>
            <pc:sldMk cId="0" sldId="314"/>
            <ac:picMk id="630" creationId="{00000000-0000-0000-0000-000000000000}"/>
          </ac:picMkLst>
        </pc:picChg>
        <pc:picChg chg="mod">
          <ac:chgData name="Brisson, Anthony [NEA]" userId="S::abrisson@nea.org::a9bd9087-6ed7-4e66-b13b-027b6a88024d" providerId="AD" clId="Web-{98E0922A-3B0E-967B-9058-40AFC7F60633}" dt="2025-11-13T20:00:48.921" v="8" actId="1076"/>
          <ac:picMkLst>
            <pc:docMk/>
            <pc:sldMk cId="0" sldId="314"/>
            <ac:picMk id="632" creationId="{00000000-0000-0000-0000-000000000000}"/>
          </ac:picMkLst>
        </pc:picChg>
        <pc:picChg chg="mod">
          <ac:chgData name="Brisson, Anthony [NEA]" userId="S::abrisson@nea.org::a9bd9087-6ed7-4e66-b13b-027b6a88024d" providerId="AD" clId="Web-{98E0922A-3B0E-967B-9058-40AFC7F60633}" dt="2025-11-13T20:01:39.375" v="11" actId="1076"/>
          <ac:picMkLst>
            <pc:docMk/>
            <pc:sldMk cId="0" sldId="314"/>
            <ac:picMk id="633" creationId="{00000000-0000-0000-0000-000000000000}"/>
          </ac:picMkLst>
        </pc:picChg>
        <pc:picChg chg="mod">
          <ac:chgData name="Brisson, Anthony [NEA]" userId="S::abrisson@nea.org::a9bd9087-6ed7-4e66-b13b-027b6a88024d" providerId="AD" clId="Web-{98E0922A-3B0E-967B-9058-40AFC7F60633}" dt="2025-11-13T20:03:20.156" v="12" actId="1076"/>
          <ac:picMkLst>
            <pc:docMk/>
            <pc:sldMk cId="0" sldId="314"/>
            <ac:picMk id="634" creationId="{00000000-0000-0000-0000-000000000000}"/>
          </ac:picMkLst>
        </pc:picChg>
      </pc:sldChg>
      <pc:sldChg chg="modSp">
        <pc:chgData name="Brisson, Anthony [NEA]" userId="S::abrisson@nea.org::a9bd9087-6ed7-4e66-b13b-027b6a88024d" providerId="AD" clId="Web-{98E0922A-3B0E-967B-9058-40AFC7F60633}" dt="2025-11-13T19:58:50.561" v="1" actId="14100"/>
        <pc:sldMkLst>
          <pc:docMk/>
          <pc:sldMk cId="170133069" sldId="385"/>
        </pc:sldMkLst>
        <pc:spChg chg="mod">
          <ac:chgData name="Brisson, Anthony [NEA]" userId="S::abrisson@nea.org::a9bd9087-6ed7-4e66-b13b-027b6a88024d" providerId="AD" clId="Web-{98E0922A-3B0E-967B-9058-40AFC7F60633}" dt="2025-11-13T19:58:50.561" v="1" actId="14100"/>
          <ac:spMkLst>
            <pc:docMk/>
            <pc:sldMk cId="170133069" sldId="385"/>
            <ac:spMk id="3" creationId="{00000000-0000-0000-0000-000000000000}"/>
          </ac:spMkLst>
        </pc:spChg>
      </pc:sldChg>
    </pc:docChg>
  </pc:docChgLst>
  <pc:docChgLst>
    <pc:chgData name="Tollett, Rachel" userId="S::rachel.tollett_ieanea.org#ext#@neahq.onmicrosoft.com::6cada244-8158-4709-a186-18652aadebd6" providerId="AD" clId="Web-{92520895-0E8D-222C-E208-BC9DBABDA018}"/>
    <pc:docChg chg="modSld">
      <pc:chgData name="Tollett, Rachel" userId="S::rachel.tollett_ieanea.org#ext#@neahq.onmicrosoft.com::6cada244-8158-4709-a186-18652aadebd6" providerId="AD" clId="Web-{92520895-0E8D-222C-E208-BC9DBABDA018}" dt="2025-11-28T14:45:06.857" v="8" actId="1076"/>
      <pc:docMkLst>
        <pc:docMk/>
      </pc:docMkLst>
      <pc:sldChg chg="modSp">
        <pc:chgData name="Tollett, Rachel" userId="S::rachel.tollett_ieanea.org#ext#@neahq.onmicrosoft.com::6cada244-8158-4709-a186-18652aadebd6" providerId="AD" clId="Web-{92520895-0E8D-222C-E208-BC9DBABDA018}" dt="2025-11-28T14:45:06.857" v="8" actId="1076"/>
        <pc:sldMkLst>
          <pc:docMk/>
          <pc:sldMk cId="4155934398" sldId="284"/>
        </pc:sldMkLst>
        <pc:spChg chg="mod">
          <ac:chgData name="Tollett, Rachel" userId="S::rachel.tollett_ieanea.org#ext#@neahq.onmicrosoft.com::6cada244-8158-4709-a186-18652aadebd6" providerId="AD" clId="Web-{92520895-0E8D-222C-E208-BC9DBABDA018}" dt="2025-11-28T14:45:02.404" v="7" actId="1076"/>
          <ac:spMkLst>
            <pc:docMk/>
            <pc:sldMk cId="4155934398" sldId="284"/>
            <ac:spMk id="4" creationId="{2B220A88-A7AC-381D-5CD8-FE16C54CB24B}"/>
          </ac:spMkLst>
        </pc:spChg>
        <pc:spChg chg="mod">
          <ac:chgData name="Tollett, Rachel" userId="S::rachel.tollett_ieanea.org#ext#@neahq.onmicrosoft.com::6cada244-8158-4709-a186-18652aadebd6" providerId="AD" clId="Web-{92520895-0E8D-222C-E208-BC9DBABDA018}" dt="2025-11-28T14:44:07.887" v="0" actId="1076"/>
          <ac:spMkLst>
            <pc:docMk/>
            <pc:sldMk cId="4155934398" sldId="284"/>
            <ac:spMk id="5" creationId="{B44BE2A6-ABE9-DB16-7179-D4DEC9AE9D48}"/>
          </ac:spMkLst>
        </pc:spChg>
        <pc:spChg chg="mod">
          <ac:chgData name="Tollett, Rachel" userId="S::rachel.tollett_ieanea.org#ext#@neahq.onmicrosoft.com::6cada244-8158-4709-a186-18652aadebd6" providerId="AD" clId="Web-{92520895-0E8D-222C-E208-BC9DBABDA018}" dt="2025-11-28T14:44:42.481" v="6" actId="1076"/>
          <ac:spMkLst>
            <pc:docMk/>
            <pc:sldMk cId="4155934398" sldId="284"/>
            <ac:spMk id="6" creationId="{C20728E0-E646-49C9-C5DE-A4990C4DC1EA}"/>
          </ac:spMkLst>
        </pc:spChg>
        <pc:picChg chg="mod">
          <ac:chgData name="Tollett, Rachel" userId="S::rachel.tollett_ieanea.org#ext#@neahq.onmicrosoft.com::6cada244-8158-4709-a186-18652aadebd6" providerId="AD" clId="Web-{92520895-0E8D-222C-E208-BC9DBABDA018}" dt="2025-11-28T14:45:06.857" v="8" actId="1076"/>
          <ac:picMkLst>
            <pc:docMk/>
            <pc:sldMk cId="4155934398" sldId="284"/>
            <ac:picMk id="2052" creationId="{3EBB708B-C92F-1193-5C69-44236FE5841C}"/>
          </ac:picMkLst>
        </pc:picChg>
      </pc:sldChg>
    </pc:docChg>
  </pc:docChgLst>
  <pc:docChgLst>
    <pc:chgData name="Alexander Lucini" userId="S::alucini_neari.org#ext#@neahq.onmicrosoft.com::c0512849-ac5b-4a09-a9c4-cbbd95cab192" providerId="AD" clId="Web-{703FE682-D030-B876-E94B-40E0B415BA0A}"/>
    <pc:docChg chg="modSld">
      <pc:chgData name="Alexander Lucini" userId="S::alucini_neari.org#ext#@neahq.onmicrosoft.com::c0512849-ac5b-4a09-a9c4-cbbd95cab192" providerId="AD" clId="Web-{703FE682-D030-B876-E94B-40E0B415BA0A}" dt="2025-12-03T14:16:57.540" v="1" actId="20577"/>
      <pc:docMkLst>
        <pc:docMk/>
      </pc:docMkLst>
      <pc:sldChg chg="modSp">
        <pc:chgData name="Alexander Lucini" userId="S::alucini_neari.org#ext#@neahq.onmicrosoft.com::c0512849-ac5b-4a09-a9c4-cbbd95cab192" providerId="AD" clId="Web-{703FE682-D030-B876-E94B-40E0B415BA0A}" dt="2025-12-03T14:16:57.540" v="1" actId="20577"/>
        <pc:sldMkLst>
          <pc:docMk/>
          <pc:sldMk cId="414243456" sldId="1421"/>
        </pc:sldMkLst>
        <pc:spChg chg="mod">
          <ac:chgData name="Alexander Lucini" userId="S::alucini_neari.org#ext#@neahq.onmicrosoft.com::c0512849-ac5b-4a09-a9c4-cbbd95cab192" providerId="AD" clId="Web-{703FE682-D030-B876-E94B-40E0B415BA0A}" dt="2025-12-03T14:16:57.540" v="1" actId="20577"/>
          <ac:spMkLst>
            <pc:docMk/>
            <pc:sldMk cId="414243456" sldId="1421"/>
            <ac:spMk id="3" creationId="{6170B002-ADAA-5E5C-C3D4-496F11BA456F}"/>
          </ac:spMkLst>
        </pc:spChg>
      </pc:sldChg>
    </pc:docChg>
  </pc:docChgLst>
  <pc:docChgLst>
    <pc:chgData name="Tollett, Rachel" userId="S::rachel.tollett_ieanea.org#ext#@neahq.onmicrosoft.com::6cada244-8158-4709-a186-18652aadebd6" providerId="AD" clId="Web-{214767DA-84C5-B6B8-3358-C36A2C0EDAB0}"/>
    <pc:docChg chg="modSld">
      <pc:chgData name="Tollett, Rachel" userId="S::rachel.tollett_ieanea.org#ext#@neahq.onmicrosoft.com::6cada244-8158-4709-a186-18652aadebd6" providerId="AD" clId="Web-{214767DA-84C5-B6B8-3358-C36A2C0EDAB0}" dt="2025-11-19T02:32:36.948" v="29" actId="20577"/>
      <pc:docMkLst>
        <pc:docMk/>
      </pc:docMkLst>
      <pc:sldChg chg="modSp">
        <pc:chgData name="Tollett, Rachel" userId="S::rachel.tollett_ieanea.org#ext#@neahq.onmicrosoft.com::6cada244-8158-4709-a186-18652aadebd6" providerId="AD" clId="Web-{214767DA-84C5-B6B8-3358-C36A2C0EDAB0}" dt="2025-11-19T02:32:36.948" v="29" actId="20577"/>
        <pc:sldMkLst>
          <pc:docMk/>
          <pc:sldMk cId="0" sldId="258"/>
        </pc:sldMkLst>
        <pc:spChg chg="mod">
          <ac:chgData name="Tollett, Rachel" userId="S::rachel.tollett_ieanea.org#ext#@neahq.onmicrosoft.com::6cada244-8158-4709-a186-18652aadebd6" providerId="AD" clId="Web-{214767DA-84C5-B6B8-3358-C36A2C0EDAB0}" dt="2025-11-19T02:32:36.948" v="29" actId="20577"/>
          <ac:spMkLst>
            <pc:docMk/>
            <pc:sldMk cId="0" sldId="258"/>
            <ac:spMk id="69" creationId="{00000000-0000-0000-0000-000000000000}"/>
          </ac:spMkLst>
        </pc:spChg>
        <pc:picChg chg="mod">
          <ac:chgData name="Tollett, Rachel" userId="S::rachel.tollett_ieanea.org#ext#@neahq.onmicrosoft.com::6cada244-8158-4709-a186-18652aadebd6" providerId="AD" clId="Web-{214767DA-84C5-B6B8-3358-C36A2C0EDAB0}" dt="2025-11-19T02:24:24.249" v="25" actId="1076"/>
          <ac:picMkLst>
            <pc:docMk/>
            <pc:sldMk cId="0" sldId="258"/>
            <ac:picMk id="70" creationId="{00000000-0000-0000-0000-000000000000}"/>
          </ac:picMkLst>
        </pc:picChg>
      </pc:sldChg>
    </pc:docChg>
  </pc:docChgLst>
  <pc:docChgLst>
    <pc:chgData name="Fitouri, Sara [CO]" userId="S::sara.fitouri_coloradoea.org#ext#@neahq.onmicrosoft.com::6caa6b50-28ad-40bf-891b-b7c71d09eac5" providerId="AD" clId="Web-{0DB80336-88C3-D0ED-1E0C-681CDD96FC79}"/>
    <pc:docChg chg="modSld">
      <pc:chgData name="Fitouri, Sara [CO]" userId="S::sara.fitouri_coloradoea.org#ext#@neahq.onmicrosoft.com::6caa6b50-28ad-40bf-891b-b7c71d09eac5" providerId="AD" clId="Web-{0DB80336-88C3-D0ED-1E0C-681CDD96FC79}" dt="2025-12-01T16:38:02.560" v="446" actId="20577"/>
      <pc:docMkLst>
        <pc:docMk/>
      </pc:docMkLst>
      <pc:sldChg chg="addSp modSp">
        <pc:chgData name="Fitouri, Sara [CO]" userId="S::sara.fitouri_coloradoea.org#ext#@neahq.onmicrosoft.com::6caa6b50-28ad-40bf-891b-b7c71d09eac5" providerId="AD" clId="Web-{0DB80336-88C3-D0ED-1E0C-681CDD96FC79}" dt="2025-12-01T15:27:51.111" v="25" actId="1076"/>
        <pc:sldMkLst>
          <pc:docMk/>
          <pc:sldMk cId="838895494" sldId="364"/>
        </pc:sldMkLst>
        <pc:spChg chg="add mod">
          <ac:chgData name="Fitouri, Sara [CO]" userId="S::sara.fitouri_coloradoea.org#ext#@neahq.onmicrosoft.com::6caa6b50-28ad-40bf-891b-b7c71d09eac5" providerId="AD" clId="Web-{0DB80336-88C3-D0ED-1E0C-681CDD96FC79}" dt="2025-12-01T15:26:19.017" v="13" actId="1076"/>
          <ac:spMkLst>
            <pc:docMk/>
            <pc:sldMk cId="838895494" sldId="364"/>
            <ac:spMk id="5" creationId="{EBC154D8-784E-4B56-B5F4-5B598C454EE6}"/>
          </ac:spMkLst>
        </pc:spChg>
        <pc:spChg chg="add mod">
          <ac:chgData name="Fitouri, Sara [CO]" userId="S::sara.fitouri_coloradoea.org#ext#@neahq.onmicrosoft.com::6caa6b50-28ad-40bf-891b-b7c71d09eac5" providerId="AD" clId="Web-{0DB80336-88C3-D0ED-1E0C-681CDD96FC79}" dt="2025-12-01T15:27:51.111" v="25" actId="1076"/>
          <ac:spMkLst>
            <pc:docMk/>
            <pc:sldMk cId="838895494" sldId="364"/>
            <ac:spMk id="9" creationId="{0E117352-0DB5-926D-7F96-45F3C81D1058}"/>
          </ac:spMkLst>
        </pc:spChg>
        <pc:picChg chg="mod">
          <ac:chgData name="Fitouri, Sara [CO]" userId="S::sara.fitouri_coloradoea.org#ext#@neahq.onmicrosoft.com::6caa6b50-28ad-40bf-891b-b7c71d09eac5" providerId="AD" clId="Web-{0DB80336-88C3-D0ED-1E0C-681CDD96FC79}" dt="2025-12-01T15:27:17.626" v="17" actId="1076"/>
          <ac:picMkLst>
            <pc:docMk/>
            <pc:sldMk cId="838895494" sldId="364"/>
            <ac:picMk id="4" creationId="{00000000-0000-0000-0000-000000000000}"/>
          </ac:picMkLst>
        </pc:picChg>
      </pc:sldChg>
      <pc:sldChg chg="modSp">
        <pc:chgData name="Fitouri, Sara [CO]" userId="S::sara.fitouri_coloradoea.org#ext#@neahq.onmicrosoft.com::6caa6b50-28ad-40bf-891b-b7c71d09eac5" providerId="AD" clId="Web-{0DB80336-88C3-D0ED-1E0C-681CDD96FC79}" dt="2025-12-01T15:39:52.029" v="59" actId="1076"/>
        <pc:sldMkLst>
          <pc:docMk/>
          <pc:sldMk cId="170133069" sldId="385"/>
        </pc:sldMkLst>
        <pc:spChg chg="mod">
          <ac:chgData name="Fitouri, Sara [CO]" userId="S::sara.fitouri_coloradoea.org#ext#@neahq.onmicrosoft.com::6caa6b50-28ad-40bf-891b-b7c71d09eac5" providerId="AD" clId="Web-{0DB80336-88C3-D0ED-1E0C-681CDD96FC79}" dt="2025-12-01T15:39:52.029" v="59" actId="1076"/>
          <ac:spMkLst>
            <pc:docMk/>
            <pc:sldMk cId="170133069" sldId="385"/>
            <ac:spMk id="3" creationId="{00000000-0000-0000-0000-000000000000}"/>
          </ac:spMkLst>
        </pc:spChg>
      </pc:sldChg>
      <pc:sldChg chg="addSp modSp">
        <pc:chgData name="Fitouri, Sara [CO]" userId="S::sara.fitouri_coloradoea.org#ext#@neahq.onmicrosoft.com::6caa6b50-28ad-40bf-891b-b7c71d09eac5" providerId="AD" clId="Web-{0DB80336-88C3-D0ED-1E0C-681CDD96FC79}" dt="2025-12-01T15:37:08.843" v="40" actId="1076"/>
        <pc:sldMkLst>
          <pc:docMk/>
          <pc:sldMk cId="2200850740" sldId="433"/>
        </pc:sldMkLst>
        <pc:spChg chg="add mod">
          <ac:chgData name="Fitouri, Sara [CO]" userId="S::sara.fitouri_coloradoea.org#ext#@neahq.onmicrosoft.com::6caa6b50-28ad-40bf-891b-b7c71d09eac5" providerId="AD" clId="Web-{0DB80336-88C3-D0ED-1E0C-681CDD96FC79}" dt="2025-12-01T15:37:08.843" v="40" actId="1076"/>
          <ac:spMkLst>
            <pc:docMk/>
            <pc:sldMk cId="2200850740" sldId="433"/>
            <ac:spMk id="3" creationId="{CACAC4C2-B339-C2A0-A8FE-76B86259DC5B}"/>
          </ac:spMkLst>
        </pc:spChg>
        <pc:picChg chg="mod">
          <ac:chgData name="Fitouri, Sara [CO]" userId="S::sara.fitouri_coloradoea.org#ext#@neahq.onmicrosoft.com::6caa6b50-28ad-40bf-891b-b7c71d09eac5" providerId="AD" clId="Web-{0DB80336-88C3-D0ED-1E0C-681CDD96FC79}" dt="2025-12-01T15:36:53.937" v="37" actId="1076"/>
          <ac:picMkLst>
            <pc:docMk/>
            <pc:sldMk cId="2200850740" sldId="433"/>
            <ac:picMk id="2" creationId="{00000000-0000-0000-0000-000000000000}"/>
          </ac:picMkLst>
        </pc:picChg>
      </pc:sldChg>
      <pc:sldChg chg="addSp delSp modSp">
        <pc:chgData name="Fitouri, Sara [CO]" userId="S::sara.fitouri_coloradoea.org#ext#@neahq.onmicrosoft.com::6caa6b50-28ad-40bf-891b-b7c71d09eac5" providerId="AD" clId="Web-{0DB80336-88C3-D0ED-1E0C-681CDD96FC79}" dt="2025-12-01T16:30:05.170" v="440" actId="1076"/>
        <pc:sldMkLst>
          <pc:docMk/>
          <pc:sldMk cId="3650558088" sldId="437"/>
        </pc:sldMkLst>
        <pc:spChg chg="add mod">
          <ac:chgData name="Fitouri, Sara [CO]" userId="S::sara.fitouri_coloradoea.org#ext#@neahq.onmicrosoft.com::6caa6b50-28ad-40bf-891b-b7c71d09eac5" providerId="AD" clId="Web-{0DB80336-88C3-D0ED-1E0C-681CDD96FC79}" dt="2025-12-01T16:30:05.170" v="440" actId="1076"/>
          <ac:spMkLst>
            <pc:docMk/>
            <pc:sldMk cId="3650558088" sldId="437"/>
            <ac:spMk id="11" creationId="{56955E16-AEB1-5AB0-D570-5418728FF160}"/>
          </ac:spMkLst>
        </pc:spChg>
        <pc:picChg chg="add mod modCrop">
          <ac:chgData name="Fitouri, Sara [CO]" userId="S::sara.fitouri_coloradoea.org#ext#@neahq.onmicrosoft.com::6caa6b50-28ad-40bf-891b-b7c71d09eac5" providerId="AD" clId="Web-{0DB80336-88C3-D0ED-1E0C-681CDD96FC79}" dt="2025-12-01T16:27:58.499" v="420" actId="14100"/>
          <ac:picMkLst>
            <pc:docMk/>
            <pc:sldMk cId="3650558088" sldId="437"/>
            <ac:picMk id="9" creationId="{9D70A4AA-52CB-E6B9-7CEF-366456481717}"/>
          </ac:picMkLst>
        </pc:picChg>
        <pc:picChg chg="add mod">
          <ac:chgData name="Fitouri, Sara [CO]" userId="S::sara.fitouri_coloradoea.org#ext#@neahq.onmicrosoft.com::6caa6b50-28ad-40bf-891b-b7c71d09eac5" providerId="AD" clId="Web-{0DB80336-88C3-D0ED-1E0C-681CDD96FC79}" dt="2025-12-01T16:28:02.702" v="421" actId="14100"/>
          <ac:picMkLst>
            <pc:docMk/>
            <pc:sldMk cId="3650558088" sldId="437"/>
            <ac:picMk id="10" creationId="{52F1C199-78E7-4E0F-5989-228681A162F5}"/>
          </ac:picMkLst>
        </pc:picChg>
      </pc:sldChg>
      <pc:sldChg chg="modSp">
        <pc:chgData name="Fitouri, Sara [CO]" userId="S::sara.fitouri_coloradoea.org#ext#@neahq.onmicrosoft.com::6caa6b50-28ad-40bf-891b-b7c71d09eac5" providerId="AD" clId="Web-{0DB80336-88C3-D0ED-1E0C-681CDD96FC79}" dt="2025-12-01T15:47:21.104" v="326" actId="20577"/>
        <pc:sldMkLst>
          <pc:docMk/>
          <pc:sldMk cId="4046998200" sldId="1430"/>
        </pc:sldMkLst>
        <pc:spChg chg="mod">
          <ac:chgData name="Fitouri, Sara [CO]" userId="S::sara.fitouri_coloradoea.org#ext#@neahq.onmicrosoft.com::6caa6b50-28ad-40bf-891b-b7c71d09eac5" providerId="AD" clId="Web-{0DB80336-88C3-D0ED-1E0C-681CDD96FC79}" dt="2025-12-01T15:47:21.104" v="326" actId="20577"/>
          <ac:spMkLst>
            <pc:docMk/>
            <pc:sldMk cId="4046998200" sldId="1430"/>
            <ac:spMk id="65" creationId="{00000000-0000-0000-0000-000000000000}"/>
          </ac:spMkLst>
        </pc:spChg>
      </pc:sldChg>
      <pc:sldChg chg="modSp">
        <pc:chgData name="Fitouri, Sara [CO]" userId="S::sara.fitouri_coloradoea.org#ext#@neahq.onmicrosoft.com::6caa6b50-28ad-40bf-891b-b7c71d09eac5" providerId="AD" clId="Web-{0DB80336-88C3-D0ED-1E0C-681CDD96FC79}" dt="2025-12-01T16:38:02.560" v="446" actId="20577"/>
        <pc:sldMkLst>
          <pc:docMk/>
          <pc:sldMk cId="3155157690" sldId="1462"/>
        </pc:sldMkLst>
        <pc:spChg chg="mod">
          <ac:chgData name="Fitouri, Sara [CO]" userId="S::sara.fitouri_coloradoea.org#ext#@neahq.onmicrosoft.com::6caa6b50-28ad-40bf-891b-b7c71d09eac5" providerId="AD" clId="Web-{0DB80336-88C3-D0ED-1E0C-681CDD96FC79}" dt="2025-12-01T16:38:02.560" v="446" actId="20577"/>
          <ac:spMkLst>
            <pc:docMk/>
            <pc:sldMk cId="3155157690" sldId="1462"/>
            <ac:spMk id="3" creationId="{9B7E6CD6-F27A-61B2-8937-7C8B4067E91B}"/>
          </ac:spMkLst>
        </pc:spChg>
      </pc:sldChg>
    </pc:docChg>
  </pc:docChgLst>
  <pc:docChgLst>
    <pc:chgData name="Alexander Lucini" userId="S::alucini_neari.org#ext#@neahq.onmicrosoft.com::c0512849-ac5b-4a09-a9c4-cbbd95cab192" providerId="AD" clId="Web-{06D84F51-2A53-4C83-2E30-0D496FCF73B5}"/>
    <pc:docChg chg="addSld delSld modSld">
      <pc:chgData name="Alexander Lucini" userId="S::alucini_neari.org#ext#@neahq.onmicrosoft.com::c0512849-ac5b-4a09-a9c4-cbbd95cab192" providerId="AD" clId="Web-{06D84F51-2A53-4C83-2E30-0D496FCF73B5}" dt="2025-11-12T18:49:47.590" v="263" actId="20577"/>
      <pc:docMkLst>
        <pc:docMk/>
      </pc:docMkLst>
      <pc:sldChg chg="modSp">
        <pc:chgData name="Alexander Lucini" userId="S::alucini_neari.org#ext#@neahq.onmicrosoft.com::c0512849-ac5b-4a09-a9c4-cbbd95cab192" providerId="AD" clId="Web-{06D84F51-2A53-4C83-2E30-0D496FCF73B5}" dt="2025-11-12T18:49:47.590" v="263" actId="20577"/>
        <pc:sldMkLst>
          <pc:docMk/>
          <pc:sldMk cId="414243456" sldId="1421"/>
        </pc:sldMkLst>
        <pc:spChg chg="mod">
          <ac:chgData name="Alexander Lucini" userId="S::alucini_neari.org#ext#@neahq.onmicrosoft.com::c0512849-ac5b-4a09-a9c4-cbbd95cab192" providerId="AD" clId="Web-{06D84F51-2A53-4C83-2E30-0D496FCF73B5}" dt="2025-11-12T18:26:45.844" v="4" actId="20577"/>
          <ac:spMkLst>
            <pc:docMk/>
            <pc:sldMk cId="414243456" sldId="1421"/>
            <ac:spMk id="2" creationId="{B7994387-8EFA-4963-DAB7-0F1AEB608BAA}"/>
          </ac:spMkLst>
        </pc:spChg>
        <pc:spChg chg="mod">
          <ac:chgData name="Alexander Lucini" userId="S::alucini_neari.org#ext#@neahq.onmicrosoft.com::c0512849-ac5b-4a09-a9c4-cbbd95cab192" providerId="AD" clId="Web-{06D84F51-2A53-4C83-2E30-0D496FCF73B5}" dt="2025-11-12T18:49:47.590" v="263" actId="20577"/>
          <ac:spMkLst>
            <pc:docMk/>
            <pc:sldMk cId="414243456" sldId="1421"/>
            <ac:spMk id="3" creationId="{6170B002-ADAA-5E5C-C3D4-496F11BA456F}"/>
          </ac:spMkLst>
        </pc:spChg>
      </pc:sldChg>
    </pc:docChg>
  </pc:docChgLst>
  <pc:docChgLst>
    <pc:chgData clId="Web-{4BF3EF51-89F0-C264-67D7-621BE9C7115C}"/>
    <pc:docChg chg="modSld">
      <pc:chgData name="" userId="" providerId="" clId="Web-{4BF3EF51-89F0-C264-67D7-621BE9C7115C}" dt="2025-12-01T16:26:13.105" v="0" actId="20577"/>
      <pc:docMkLst>
        <pc:docMk/>
      </pc:docMkLst>
      <pc:sldChg chg="modSp">
        <pc:chgData name="" userId="" providerId="" clId="Web-{4BF3EF51-89F0-C264-67D7-621BE9C7115C}" dt="2025-12-01T16:26:13.105" v="0" actId="20577"/>
        <pc:sldMkLst>
          <pc:docMk/>
          <pc:sldMk cId="0" sldId="295"/>
        </pc:sldMkLst>
        <pc:spChg chg="mod">
          <ac:chgData name="" userId="" providerId="" clId="Web-{4BF3EF51-89F0-C264-67D7-621BE9C7115C}" dt="2025-12-01T16:26:13.105" v="0" actId="20577"/>
          <ac:spMkLst>
            <pc:docMk/>
            <pc:sldMk cId="0" sldId="295"/>
            <ac:spMk id="454" creationId="{00000000-0000-0000-0000-000000000000}"/>
          </ac:spMkLst>
        </pc:spChg>
      </pc:sldChg>
    </pc:docChg>
  </pc:docChgLst>
  <pc:docChgLst>
    <pc:chgData name="Brisson, Anthony [NEA]" userId="S::abrisson@nea.org::a9bd9087-6ed7-4e66-b13b-027b6a88024d" providerId="AD" clId="Web-{E9F113B2-AD53-C6E4-940E-CF7A04F6D0E5}"/>
    <pc:docChg chg="modSld sldOrd">
      <pc:chgData name="Brisson, Anthony [NEA]" userId="S::abrisson@nea.org::a9bd9087-6ed7-4e66-b13b-027b6a88024d" providerId="AD" clId="Web-{E9F113B2-AD53-C6E4-940E-CF7A04F6D0E5}" dt="2025-12-01T18:05:55.733" v="388" actId="1076"/>
      <pc:docMkLst>
        <pc:docMk/>
      </pc:docMkLst>
      <pc:sldChg chg="modSp mod ord modShow">
        <pc:chgData name="Brisson, Anthony [NEA]" userId="S::abrisson@nea.org::a9bd9087-6ed7-4e66-b13b-027b6a88024d" providerId="AD" clId="Web-{E9F113B2-AD53-C6E4-940E-CF7A04F6D0E5}" dt="2025-12-01T18:03:58.622" v="341" actId="20577"/>
        <pc:sldMkLst>
          <pc:docMk/>
          <pc:sldMk cId="0" sldId="313"/>
        </pc:sldMkLst>
        <pc:spChg chg="mod">
          <ac:chgData name="Brisson, Anthony [NEA]" userId="S::abrisson@nea.org::a9bd9087-6ed7-4e66-b13b-027b6a88024d" providerId="AD" clId="Web-{E9F113B2-AD53-C6E4-940E-CF7A04F6D0E5}" dt="2025-12-01T18:03:58.622" v="341" actId="20577"/>
          <ac:spMkLst>
            <pc:docMk/>
            <pc:sldMk cId="0" sldId="313"/>
            <ac:spMk id="617" creationId="{00000000-0000-0000-0000-000000000000}"/>
          </ac:spMkLst>
        </pc:spChg>
      </pc:sldChg>
      <pc:sldChg chg="modSp">
        <pc:chgData name="Brisson, Anthony [NEA]" userId="S::abrisson@nea.org::a9bd9087-6ed7-4e66-b13b-027b6a88024d" providerId="AD" clId="Web-{E9F113B2-AD53-C6E4-940E-CF7A04F6D0E5}" dt="2025-12-01T16:41:09.182" v="335" actId="1076"/>
        <pc:sldMkLst>
          <pc:docMk/>
          <pc:sldMk cId="2115536602" sldId="1409"/>
        </pc:sldMkLst>
        <pc:spChg chg="mod">
          <ac:chgData name="Brisson, Anthony [NEA]" userId="S::abrisson@nea.org::a9bd9087-6ed7-4e66-b13b-027b6a88024d" providerId="AD" clId="Web-{E9F113B2-AD53-C6E4-940E-CF7A04F6D0E5}" dt="2025-12-01T16:41:09.182" v="335" actId="1076"/>
          <ac:spMkLst>
            <pc:docMk/>
            <pc:sldMk cId="2115536602" sldId="1409"/>
            <ac:spMk id="65" creationId="{00000000-0000-0000-0000-000000000000}"/>
          </ac:spMkLst>
        </pc:spChg>
      </pc:sldChg>
      <pc:sldChg chg="modSp ord">
        <pc:chgData name="Brisson, Anthony [NEA]" userId="S::abrisson@nea.org::a9bd9087-6ed7-4e66-b13b-027b6a88024d" providerId="AD" clId="Web-{E9F113B2-AD53-C6E4-940E-CF7A04F6D0E5}" dt="2025-12-01T18:05:31.342" v="384" actId="20577"/>
        <pc:sldMkLst>
          <pc:docMk/>
          <pc:sldMk cId="1838674180" sldId="1437"/>
        </pc:sldMkLst>
        <pc:spChg chg="mod">
          <ac:chgData name="Brisson, Anthony [NEA]" userId="S::abrisson@nea.org::a9bd9087-6ed7-4e66-b13b-027b6a88024d" providerId="AD" clId="Web-{E9F113B2-AD53-C6E4-940E-CF7A04F6D0E5}" dt="2025-12-01T18:05:31.342" v="384" actId="20577"/>
          <ac:spMkLst>
            <pc:docMk/>
            <pc:sldMk cId="1838674180" sldId="1437"/>
            <ac:spMk id="2" creationId="{E546213E-9444-F1FD-C9CD-FE817D535860}"/>
          </ac:spMkLst>
        </pc:spChg>
        <pc:spChg chg="mod">
          <ac:chgData name="Brisson, Anthony [NEA]" userId="S::abrisson@nea.org::a9bd9087-6ed7-4e66-b13b-027b6a88024d" providerId="AD" clId="Web-{E9F113B2-AD53-C6E4-940E-CF7A04F6D0E5}" dt="2025-12-01T18:04:45.748" v="372" actId="20577"/>
          <ac:spMkLst>
            <pc:docMk/>
            <pc:sldMk cId="1838674180" sldId="1437"/>
            <ac:spMk id="3" creationId="{48580295-7B2F-2DE8-568A-5423575155FC}"/>
          </ac:spMkLst>
        </pc:spChg>
      </pc:sldChg>
      <pc:sldChg chg="modSp">
        <pc:chgData name="Brisson, Anthony [NEA]" userId="S::abrisson@nea.org::a9bd9087-6ed7-4e66-b13b-027b6a88024d" providerId="AD" clId="Web-{E9F113B2-AD53-C6E4-940E-CF7A04F6D0E5}" dt="2025-12-01T16:41:27.167" v="337" actId="20577"/>
        <pc:sldMkLst>
          <pc:docMk/>
          <pc:sldMk cId="248331533" sldId="1466"/>
        </pc:sldMkLst>
        <pc:spChg chg="mod">
          <ac:chgData name="Brisson, Anthony [NEA]" userId="S::abrisson@nea.org::a9bd9087-6ed7-4e66-b13b-027b6a88024d" providerId="AD" clId="Web-{E9F113B2-AD53-C6E4-940E-CF7A04F6D0E5}" dt="2025-12-01T16:41:27.167" v="337" actId="20577"/>
          <ac:spMkLst>
            <pc:docMk/>
            <pc:sldMk cId="248331533" sldId="1466"/>
            <ac:spMk id="4" creationId="{17638AAC-82FD-F294-BE09-E676EADDC7CD}"/>
          </ac:spMkLst>
        </pc:spChg>
      </pc:sldChg>
      <pc:sldChg chg="modSp">
        <pc:chgData name="Brisson, Anthony [NEA]" userId="S::abrisson@nea.org::a9bd9087-6ed7-4e66-b13b-027b6a88024d" providerId="AD" clId="Web-{E9F113B2-AD53-C6E4-940E-CF7A04F6D0E5}" dt="2025-12-01T15:33:01.038" v="2" actId="1076"/>
        <pc:sldMkLst>
          <pc:docMk/>
          <pc:sldMk cId="3531308883" sldId="1478"/>
        </pc:sldMkLst>
        <pc:spChg chg="mod">
          <ac:chgData name="Brisson, Anthony [NEA]" userId="S::abrisson@nea.org::a9bd9087-6ed7-4e66-b13b-027b6a88024d" providerId="AD" clId="Web-{E9F113B2-AD53-C6E4-940E-CF7A04F6D0E5}" dt="2025-12-01T15:33:01.038" v="2" actId="1076"/>
          <ac:spMkLst>
            <pc:docMk/>
            <pc:sldMk cId="3531308883" sldId="1478"/>
            <ac:spMk id="4" creationId="{B92DB1E0-95F9-ECCC-773B-4759F28FB038}"/>
          </ac:spMkLst>
        </pc:spChg>
        <pc:spChg chg="mod">
          <ac:chgData name="Brisson, Anthony [NEA]" userId="S::abrisson@nea.org::a9bd9087-6ed7-4e66-b13b-027b6a88024d" providerId="AD" clId="Web-{E9F113B2-AD53-C6E4-940E-CF7A04F6D0E5}" dt="2025-12-01T15:32:57.632" v="1" actId="1076"/>
          <ac:spMkLst>
            <pc:docMk/>
            <pc:sldMk cId="3531308883" sldId="1478"/>
            <ac:spMk id="5" creationId="{70BC6265-B564-C8A6-2A3B-A018EF25B5C7}"/>
          </ac:spMkLst>
        </pc:spChg>
      </pc:sldChg>
      <pc:sldChg chg="addSp modSp">
        <pc:chgData name="Brisson, Anthony [NEA]" userId="S::abrisson@nea.org::a9bd9087-6ed7-4e66-b13b-027b6a88024d" providerId="AD" clId="Web-{E9F113B2-AD53-C6E4-940E-CF7A04F6D0E5}" dt="2025-12-01T18:05:55.733" v="388" actId="1076"/>
        <pc:sldMkLst>
          <pc:docMk/>
          <pc:sldMk cId="224088077" sldId="1487"/>
        </pc:sldMkLst>
        <pc:spChg chg="add mod">
          <ac:chgData name="Brisson, Anthony [NEA]" userId="S::abrisson@nea.org::a9bd9087-6ed7-4e66-b13b-027b6a88024d" providerId="AD" clId="Web-{E9F113B2-AD53-C6E4-940E-CF7A04F6D0E5}" dt="2025-12-01T18:05:55.733" v="388" actId="1076"/>
          <ac:spMkLst>
            <pc:docMk/>
            <pc:sldMk cId="224088077" sldId="1487"/>
            <ac:spMk id="2" creationId="{ACE933C5-442C-9036-4A2C-9EF61CAC568F}"/>
          </ac:spMkLst>
        </pc:spChg>
        <pc:spChg chg="mod">
          <ac:chgData name="Brisson, Anthony [NEA]" userId="S::abrisson@nea.org::a9bd9087-6ed7-4e66-b13b-027b6a88024d" providerId="AD" clId="Web-{E9F113B2-AD53-C6E4-940E-CF7A04F6D0E5}" dt="2025-12-01T18:05:03.998" v="383" actId="20577"/>
          <ac:spMkLst>
            <pc:docMk/>
            <pc:sldMk cId="224088077" sldId="1487"/>
            <ac:spMk id="5" creationId="{EDC2FC9F-1A02-F99B-5C4C-D4D820DA3333}"/>
          </ac:spMkLst>
        </pc:spChg>
        <pc:spChg chg="mod">
          <ac:chgData name="Brisson, Anthony [NEA]" userId="S::abrisson@nea.org::a9bd9087-6ed7-4e66-b13b-027b6a88024d" providerId="AD" clId="Web-{E9F113B2-AD53-C6E4-940E-CF7A04F6D0E5}" dt="2025-12-01T16:20:13.700" v="109" actId="20577"/>
          <ac:spMkLst>
            <pc:docMk/>
            <pc:sldMk cId="224088077" sldId="1487"/>
            <ac:spMk id="6" creationId="{D080FA09-1AA6-D81E-91BF-9C58F326A9DB}"/>
          </ac:spMkLst>
        </pc:spChg>
      </pc:sldChg>
    </pc:docChg>
  </pc:docChgLst>
  <pc:docChgLst>
    <pc:chgData name="Tollett, Rachel" userId="S::rachel.tollett_ieanea.org#ext#@neahq.onmicrosoft.com::6cada244-8158-4709-a186-18652aadebd6" providerId="AD" clId="Web-{4BF3EF51-89F0-C264-67D7-621BE9C7115C}"/>
    <pc:docChg chg="addSld delSld modSld sldOrd">
      <pc:chgData name="Tollett, Rachel" userId="S::rachel.tollett_ieanea.org#ext#@neahq.onmicrosoft.com::6cada244-8158-4709-a186-18652aadebd6" providerId="AD" clId="Web-{4BF3EF51-89F0-C264-67D7-621BE9C7115C}" dt="2025-12-02T22:16:59.330" v="143" actId="20577"/>
      <pc:docMkLst>
        <pc:docMk/>
      </pc:docMkLst>
      <pc:sldChg chg="modSp">
        <pc:chgData name="Tollett, Rachel" userId="S::rachel.tollett_ieanea.org#ext#@neahq.onmicrosoft.com::6cada244-8158-4709-a186-18652aadebd6" providerId="AD" clId="Web-{4BF3EF51-89F0-C264-67D7-621BE9C7115C}" dt="2025-12-02T21:54:11.329" v="121" actId="1076"/>
        <pc:sldMkLst>
          <pc:docMk/>
          <pc:sldMk cId="15257093" sldId="261"/>
        </pc:sldMkLst>
        <pc:spChg chg="mod">
          <ac:chgData name="Tollett, Rachel" userId="S::rachel.tollett_ieanea.org#ext#@neahq.onmicrosoft.com::6cada244-8158-4709-a186-18652aadebd6" providerId="AD" clId="Web-{4BF3EF51-89F0-C264-67D7-621BE9C7115C}" dt="2025-12-02T21:54:11.329" v="121" actId="1076"/>
          <ac:spMkLst>
            <pc:docMk/>
            <pc:sldMk cId="15257093" sldId="261"/>
            <ac:spMk id="5" creationId="{79C99F44-69AF-844D-B272-C2544FF58AC4}"/>
          </ac:spMkLst>
        </pc:spChg>
      </pc:sldChg>
      <pc:sldChg chg="modSp">
        <pc:chgData name="Tollett, Rachel" userId="S::rachel.tollett_ieanea.org#ext#@neahq.onmicrosoft.com::6cada244-8158-4709-a186-18652aadebd6" providerId="AD" clId="Web-{4BF3EF51-89F0-C264-67D7-621BE9C7115C}" dt="2025-12-01T16:43:46.856" v="33" actId="1076"/>
        <pc:sldMkLst>
          <pc:docMk/>
          <pc:sldMk cId="45367030" sldId="262"/>
        </pc:sldMkLst>
        <pc:spChg chg="mod">
          <ac:chgData name="Tollett, Rachel" userId="S::rachel.tollett_ieanea.org#ext#@neahq.onmicrosoft.com::6cada244-8158-4709-a186-18652aadebd6" providerId="AD" clId="Web-{4BF3EF51-89F0-C264-67D7-621BE9C7115C}" dt="2025-12-01T16:43:46.856" v="33" actId="1076"/>
          <ac:spMkLst>
            <pc:docMk/>
            <pc:sldMk cId="45367030" sldId="262"/>
            <ac:spMk id="15" creationId="{BC7860DC-9D74-9E0A-1761-D0A65FB1D855}"/>
          </ac:spMkLst>
        </pc:spChg>
        <pc:picChg chg="mod">
          <ac:chgData name="Tollett, Rachel" userId="S::rachel.tollett_ieanea.org#ext#@neahq.onmicrosoft.com::6cada244-8158-4709-a186-18652aadebd6" providerId="AD" clId="Web-{4BF3EF51-89F0-C264-67D7-621BE9C7115C}" dt="2025-12-01T16:43:36.136" v="31" actId="1076"/>
          <ac:picMkLst>
            <pc:docMk/>
            <pc:sldMk cId="45367030" sldId="262"/>
            <ac:picMk id="10" creationId="{1695C76F-4060-7BB4-4E0A-CA0FF62E86BE}"/>
          </ac:picMkLst>
        </pc:picChg>
      </pc:sldChg>
      <pc:sldChg chg="modSp mod modShow">
        <pc:chgData name="Tollett, Rachel" userId="S::rachel.tollett_ieanea.org#ext#@neahq.onmicrosoft.com::6cada244-8158-4709-a186-18652aadebd6" providerId="AD" clId="Web-{4BF3EF51-89F0-C264-67D7-621BE9C7115C}" dt="2025-12-01T16:45:13.943" v="38"/>
        <pc:sldMkLst>
          <pc:docMk/>
          <pc:sldMk cId="729723" sldId="277"/>
        </pc:sldMkLst>
        <pc:spChg chg="mod">
          <ac:chgData name="Tollett, Rachel" userId="S::rachel.tollett_ieanea.org#ext#@neahq.onmicrosoft.com::6cada244-8158-4709-a186-18652aadebd6" providerId="AD" clId="Web-{4BF3EF51-89F0-C264-67D7-621BE9C7115C}" dt="2025-12-01T16:44:45.628" v="35" actId="1076"/>
          <ac:spMkLst>
            <pc:docMk/>
            <pc:sldMk cId="729723" sldId="277"/>
            <ac:spMk id="7" creationId="{0C6C8DFE-B045-B5D6-A1AA-B0B2141F441D}"/>
          </ac:spMkLst>
        </pc:spChg>
        <pc:picChg chg="mod">
          <ac:chgData name="Tollett, Rachel" userId="S::rachel.tollett_ieanea.org#ext#@neahq.onmicrosoft.com::6cada244-8158-4709-a186-18652aadebd6" providerId="AD" clId="Web-{4BF3EF51-89F0-C264-67D7-621BE9C7115C}" dt="2025-12-01T16:44:49.910" v="36" actId="1076"/>
          <ac:picMkLst>
            <pc:docMk/>
            <pc:sldMk cId="729723" sldId="277"/>
            <ac:picMk id="4" creationId="{6EED9536-4336-179B-E5BE-B06155984944}"/>
          </ac:picMkLst>
        </pc:picChg>
      </pc:sldChg>
      <pc:sldChg chg="mod modShow">
        <pc:chgData name="Tollett, Rachel" userId="S::rachel.tollett_ieanea.org#ext#@neahq.onmicrosoft.com::6cada244-8158-4709-a186-18652aadebd6" providerId="AD" clId="Web-{4BF3EF51-89F0-C264-67D7-621BE9C7115C}" dt="2025-12-01T16:46:19.276" v="40"/>
        <pc:sldMkLst>
          <pc:docMk/>
          <pc:sldMk cId="2013254921" sldId="285"/>
        </pc:sldMkLst>
      </pc:sldChg>
      <pc:sldChg chg="modSp">
        <pc:chgData name="Tollett, Rachel" userId="S::rachel.tollett_ieanea.org#ext#@neahq.onmicrosoft.com::6cada244-8158-4709-a186-18652aadebd6" providerId="AD" clId="Web-{4BF3EF51-89F0-C264-67D7-621BE9C7115C}" dt="2025-12-02T21:54:38.564" v="125" actId="1076"/>
        <pc:sldMkLst>
          <pc:docMk/>
          <pc:sldMk cId="1187378552" sldId="287"/>
        </pc:sldMkLst>
        <pc:spChg chg="mod">
          <ac:chgData name="Tollett, Rachel" userId="S::rachel.tollett_ieanea.org#ext#@neahq.onmicrosoft.com::6cada244-8158-4709-a186-18652aadebd6" providerId="AD" clId="Web-{4BF3EF51-89F0-C264-67D7-621BE9C7115C}" dt="2025-12-02T21:54:38.564" v="125" actId="1076"/>
          <ac:spMkLst>
            <pc:docMk/>
            <pc:sldMk cId="1187378552" sldId="287"/>
            <ac:spMk id="4" creationId="{F1401919-E78E-B60D-7CE9-38E6340E7CCD}"/>
          </ac:spMkLst>
        </pc:spChg>
      </pc:sldChg>
      <pc:sldChg chg="delSp modSp">
        <pc:chgData name="Tollett, Rachel" userId="S::rachel.tollett_ieanea.org#ext#@neahq.onmicrosoft.com::6cada244-8158-4709-a186-18652aadebd6" providerId="AD" clId="Web-{4BF3EF51-89F0-C264-67D7-621BE9C7115C}" dt="2025-12-01T16:42:52.553" v="27" actId="1076"/>
        <pc:sldMkLst>
          <pc:docMk/>
          <pc:sldMk cId="1359023415" sldId="289"/>
        </pc:sldMkLst>
        <pc:picChg chg="mod">
          <ac:chgData name="Tollett, Rachel" userId="S::rachel.tollett_ieanea.org#ext#@neahq.onmicrosoft.com::6cada244-8158-4709-a186-18652aadebd6" providerId="AD" clId="Web-{4BF3EF51-89F0-C264-67D7-621BE9C7115C}" dt="2025-12-01T16:42:52.553" v="27" actId="1076"/>
          <ac:picMkLst>
            <pc:docMk/>
            <pc:sldMk cId="1359023415" sldId="289"/>
            <ac:picMk id="5" creationId="{618AE767-2344-4EFC-A0D5-A466194D6BE0}"/>
          </ac:picMkLst>
        </pc:picChg>
      </pc:sldChg>
      <pc:sldChg chg="modNotes">
        <pc:chgData name="Tollett, Rachel" userId="S::rachel.tollett_ieanea.org#ext#@neahq.onmicrosoft.com::6cada244-8158-4709-a186-18652aadebd6" providerId="AD" clId="Web-{4BF3EF51-89F0-C264-67D7-621BE9C7115C}" dt="2025-12-02T21:51:24.311" v="114"/>
        <pc:sldMkLst>
          <pc:docMk/>
          <pc:sldMk cId="0" sldId="294"/>
        </pc:sldMkLst>
      </pc:sldChg>
      <pc:sldChg chg="modSp">
        <pc:chgData name="Tollett, Rachel" userId="S::rachel.tollett_ieanea.org#ext#@neahq.onmicrosoft.com::6cada244-8158-4709-a186-18652aadebd6" providerId="AD" clId="Web-{4BF3EF51-89F0-C264-67D7-621BE9C7115C}" dt="2025-12-02T21:51:40.702" v="117" actId="20577"/>
        <pc:sldMkLst>
          <pc:docMk/>
          <pc:sldMk cId="0" sldId="295"/>
        </pc:sldMkLst>
        <pc:spChg chg="mod">
          <ac:chgData name="Tollett, Rachel" userId="S::rachel.tollett_ieanea.org#ext#@neahq.onmicrosoft.com::6cada244-8158-4709-a186-18652aadebd6" providerId="AD" clId="Web-{4BF3EF51-89F0-C264-67D7-621BE9C7115C}" dt="2025-12-02T21:51:40.702" v="117" actId="20577"/>
          <ac:spMkLst>
            <pc:docMk/>
            <pc:sldMk cId="0" sldId="295"/>
            <ac:spMk id="454" creationId="{00000000-0000-0000-0000-000000000000}"/>
          </ac:spMkLst>
        </pc:spChg>
      </pc:sldChg>
      <pc:sldChg chg="modSp">
        <pc:chgData name="Tollett, Rachel" userId="S::rachel.tollett_ieanea.org#ext#@neahq.onmicrosoft.com::6cada244-8158-4709-a186-18652aadebd6" providerId="AD" clId="Web-{4BF3EF51-89F0-C264-67D7-621BE9C7115C}" dt="2025-12-02T21:52:04.530" v="119" actId="20577"/>
        <pc:sldMkLst>
          <pc:docMk/>
          <pc:sldMk cId="0" sldId="296"/>
        </pc:sldMkLst>
        <pc:spChg chg="mod">
          <ac:chgData name="Tollett, Rachel" userId="S::rachel.tollett_ieanea.org#ext#@neahq.onmicrosoft.com::6cada244-8158-4709-a186-18652aadebd6" providerId="AD" clId="Web-{4BF3EF51-89F0-C264-67D7-621BE9C7115C}" dt="2025-12-02T21:52:04.530" v="119" actId="20577"/>
          <ac:spMkLst>
            <pc:docMk/>
            <pc:sldMk cId="0" sldId="296"/>
            <ac:spMk id="461" creationId="{00000000-0000-0000-0000-000000000000}"/>
          </ac:spMkLst>
        </pc:spChg>
      </pc:sldChg>
      <pc:sldChg chg="modNotes">
        <pc:chgData name="Tollett, Rachel" userId="S::rachel.tollett_ieanea.org#ext#@neahq.onmicrosoft.com::6cada244-8158-4709-a186-18652aadebd6" providerId="AD" clId="Web-{4BF3EF51-89F0-C264-67D7-621BE9C7115C}" dt="2025-12-02T21:42:53.908" v="85"/>
        <pc:sldMkLst>
          <pc:docMk/>
          <pc:sldMk cId="4132234955" sldId="360"/>
        </pc:sldMkLst>
      </pc:sldChg>
      <pc:sldChg chg="modSp">
        <pc:chgData name="Tollett, Rachel" userId="S::rachel.tollett_ieanea.org#ext#@neahq.onmicrosoft.com::6cada244-8158-4709-a186-18652aadebd6" providerId="AD" clId="Web-{4BF3EF51-89F0-C264-67D7-621BE9C7115C}" dt="2025-12-01T16:15:26.342" v="1" actId="1076"/>
        <pc:sldMkLst>
          <pc:docMk/>
          <pc:sldMk cId="838895494" sldId="364"/>
        </pc:sldMkLst>
        <pc:spChg chg="mod">
          <ac:chgData name="Tollett, Rachel" userId="S::rachel.tollett_ieanea.org#ext#@neahq.onmicrosoft.com::6cada244-8158-4709-a186-18652aadebd6" providerId="AD" clId="Web-{4BF3EF51-89F0-C264-67D7-621BE9C7115C}" dt="2025-12-01T16:15:26.342" v="1" actId="1076"/>
          <ac:spMkLst>
            <pc:docMk/>
            <pc:sldMk cId="838895494" sldId="364"/>
            <ac:spMk id="9" creationId="{0E117352-0DB5-926D-7F96-45F3C81D1058}"/>
          </ac:spMkLst>
        </pc:spChg>
        <pc:picChg chg="mod">
          <ac:chgData name="Tollett, Rachel" userId="S::rachel.tollett_ieanea.org#ext#@neahq.onmicrosoft.com::6cada244-8158-4709-a186-18652aadebd6" providerId="AD" clId="Web-{4BF3EF51-89F0-C264-67D7-621BE9C7115C}" dt="2025-12-01T16:15:19.279" v="0" actId="1076"/>
          <ac:picMkLst>
            <pc:docMk/>
            <pc:sldMk cId="838895494" sldId="364"/>
            <ac:picMk id="4" creationId="{00000000-0000-0000-0000-000000000000}"/>
          </ac:picMkLst>
        </pc:picChg>
      </pc:sldChg>
      <pc:sldChg chg="modSp">
        <pc:chgData name="Tollett, Rachel" userId="S::rachel.tollett_ieanea.org#ext#@neahq.onmicrosoft.com::6cada244-8158-4709-a186-18652aadebd6" providerId="AD" clId="Web-{4BF3EF51-89F0-C264-67D7-621BE9C7115C}" dt="2025-12-01T16:21:03.512" v="8" actId="20577"/>
        <pc:sldMkLst>
          <pc:docMk/>
          <pc:sldMk cId="1494366320" sldId="365"/>
        </pc:sldMkLst>
        <pc:spChg chg="mod">
          <ac:chgData name="Tollett, Rachel" userId="S::rachel.tollett_ieanea.org#ext#@neahq.onmicrosoft.com::6cada244-8158-4709-a186-18652aadebd6" providerId="AD" clId="Web-{4BF3EF51-89F0-C264-67D7-621BE9C7115C}" dt="2025-12-01T16:21:03.512" v="8" actId="20577"/>
          <ac:spMkLst>
            <pc:docMk/>
            <pc:sldMk cId="1494366320" sldId="365"/>
            <ac:spMk id="65" creationId="{00000000-0000-0000-0000-000000000000}"/>
          </ac:spMkLst>
        </pc:spChg>
      </pc:sldChg>
      <pc:sldChg chg="modNotes">
        <pc:chgData name="Tollett, Rachel" userId="S::rachel.tollett_ieanea.org#ext#@neahq.onmicrosoft.com::6cada244-8158-4709-a186-18652aadebd6" providerId="AD" clId="Web-{4BF3EF51-89F0-C264-67D7-621BE9C7115C}" dt="2025-12-02T21:51:11.733" v="113"/>
        <pc:sldMkLst>
          <pc:docMk/>
          <pc:sldMk cId="61475117" sldId="1266"/>
        </pc:sldMkLst>
      </pc:sldChg>
      <pc:sldChg chg="modSp">
        <pc:chgData name="Tollett, Rachel" userId="S::rachel.tollett_ieanea.org#ext#@neahq.onmicrosoft.com::6cada244-8158-4709-a186-18652aadebd6" providerId="AD" clId="Web-{4BF3EF51-89F0-C264-67D7-621BE9C7115C}" dt="2025-12-01T16:44:34.705" v="34" actId="1076"/>
        <pc:sldMkLst>
          <pc:docMk/>
          <pc:sldMk cId="2115536602" sldId="1409"/>
        </pc:sldMkLst>
        <pc:spChg chg="mod">
          <ac:chgData name="Tollett, Rachel" userId="S::rachel.tollett_ieanea.org#ext#@neahq.onmicrosoft.com::6cada244-8158-4709-a186-18652aadebd6" providerId="AD" clId="Web-{4BF3EF51-89F0-C264-67D7-621BE9C7115C}" dt="2025-12-01T16:44:34.705" v="34" actId="1076"/>
          <ac:spMkLst>
            <pc:docMk/>
            <pc:sldMk cId="2115536602" sldId="1409"/>
            <ac:spMk id="65" creationId="{00000000-0000-0000-0000-000000000000}"/>
          </ac:spMkLst>
        </pc:spChg>
      </pc:sldChg>
      <pc:sldChg chg="modSp">
        <pc:chgData name="Tollett, Rachel" userId="S::rachel.tollett_ieanea.org#ext#@neahq.onmicrosoft.com::6cada244-8158-4709-a186-18652aadebd6" providerId="AD" clId="Web-{4BF3EF51-89F0-C264-67D7-621BE9C7115C}" dt="2025-12-02T21:47:01.509" v="100" actId="14100"/>
        <pc:sldMkLst>
          <pc:docMk/>
          <pc:sldMk cId="3070388069" sldId="1424"/>
        </pc:sldMkLst>
        <pc:spChg chg="mod">
          <ac:chgData name="Tollett, Rachel" userId="S::rachel.tollett_ieanea.org#ext#@neahq.onmicrosoft.com::6cada244-8158-4709-a186-18652aadebd6" providerId="AD" clId="Web-{4BF3EF51-89F0-C264-67D7-621BE9C7115C}" dt="2025-12-02T21:47:01.509" v="100" actId="14100"/>
          <ac:spMkLst>
            <pc:docMk/>
            <pc:sldMk cId="3070388069" sldId="1424"/>
            <ac:spMk id="404" creationId="{EDDA322E-AA3F-0664-D630-0A48E60F544A}"/>
          </ac:spMkLst>
        </pc:spChg>
      </pc:sldChg>
      <pc:sldChg chg="modSp">
        <pc:chgData name="Tollett, Rachel" userId="S::rachel.tollett_ieanea.org#ext#@neahq.onmicrosoft.com::6cada244-8158-4709-a186-18652aadebd6" providerId="AD" clId="Web-{4BF3EF51-89F0-C264-67D7-621BE9C7115C}" dt="2025-12-02T21:48:42.261" v="109" actId="1076"/>
        <pc:sldMkLst>
          <pc:docMk/>
          <pc:sldMk cId="2020528569" sldId="1426"/>
        </pc:sldMkLst>
        <pc:spChg chg="mod">
          <ac:chgData name="Tollett, Rachel" userId="S::rachel.tollett_ieanea.org#ext#@neahq.onmicrosoft.com::6cada244-8158-4709-a186-18652aadebd6" providerId="AD" clId="Web-{4BF3EF51-89F0-C264-67D7-621BE9C7115C}" dt="2025-12-02T21:48:42.261" v="109" actId="1076"/>
          <ac:spMkLst>
            <pc:docMk/>
            <pc:sldMk cId="2020528569" sldId="1426"/>
            <ac:spMk id="734" creationId="{9E4E8668-2092-E06F-986A-7BEA541925C5}"/>
          </ac:spMkLst>
        </pc:spChg>
        <pc:spChg chg="mod">
          <ac:chgData name="Tollett, Rachel" userId="S::rachel.tollett_ieanea.org#ext#@neahq.onmicrosoft.com::6cada244-8158-4709-a186-18652aadebd6" providerId="AD" clId="Web-{4BF3EF51-89F0-C264-67D7-621BE9C7115C}" dt="2025-12-02T21:48:17.823" v="102" actId="20577"/>
          <ac:spMkLst>
            <pc:docMk/>
            <pc:sldMk cId="2020528569" sldId="1426"/>
            <ac:spMk id="735" creationId="{04FB2E82-CAA6-973A-0242-C24A3657CB00}"/>
          </ac:spMkLst>
        </pc:spChg>
      </pc:sldChg>
      <pc:sldChg chg="modSp">
        <pc:chgData name="Tollett, Rachel" userId="S::rachel.tollett_ieanea.org#ext#@neahq.onmicrosoft.com::6cada244-8158-4709-a186-18652aadebd6" providerId="AD" clId="Web-{4BF3EF51-89F0-C264-67D7-621BE9C7115C}" dt="2025-12-01T18:31:54.619" v="78" actId="20577"/>
        <pc:sldMkLst>
          <pc:docMk/>
          <pc:sldMk cId="432349991" sldId="1428"/>
        </pc:sldMkLst>
        <pc:spChg chg="mod">
          <ac:chgData name="Tollett, Rachel" userId="S::rachel.tollett_ieanea.org#ext#@neahq.onmicrosoft.com::6cada244-8158-4709-a186-18652aadebd6" providerId="AD" clId="Web-{4BF3EF51-89F0-C264-67D7-621BE9C7115C}" dt="2025-12-01T18:31:54.619" v="78" actId="20577"/>
          <ac:spMkLst>
            <pc:docMk/>
            <pc:sldMk cId="432349991" sldId="1428"/>
            <ac:spMk id="990" creationId="{00000000-0000-0000-0000-000000000000}"/>
          </ac:spMkLst>
        </pc:spChg>
      </pc:sldChg>
      <pc:sldChg chg="modSp">
        <pc:chgData name="Tollett, Rachel" userId="S::rachel.tollett_ieanea.org#ext#@neahq.onmicrosoft.com::6cada244-8158-4709-a186-18652aadebd6" providerId="AD" clId="Web-{4BF3EF51-89F0-C264-67D7-621BE9C7115C}" dt="2025-12-01T16:52:17.746" v="47" actId="20577"/>
        <pc:sldMkLst>
          <pc:docMk/>
          <pc:sldMk cId="4046998200" sldId="1430"/>
        </pc:sldMkLst>
        <pc:spChg chg="mod">
          <ac:chgData name="Tollett, Rachel" userId="S::rachel.tollett_ieanea.org#ext#@neahq.onmicrosoft.com::6cada244-8158-4709-a186-18652aadebd6" providerId="AD" clId="Web-{4BF3EF51-89F0-C264-67D7-621BE9C7115C}" dt="2025-12-01T16:52:17.746" v="47" actId="20577"/>
          <ac:spMkLst>
            <pc:docMk/>
            <pc:sldMk cId="4046998200" sldId="1430"/>
            <ac:spMk id="65" creationId="{00000000-0000-0000-0000-000000000000}"/>
          </ac:spMkLst>
        </pc:spChg>
      </pc:sldChg>
      <pc:sldChg chg="modSp">
        <pc:chgData name="Tollett, Rachel" userId="S::rachel.tollett_ieanea.org#ext#@neahq.onmicrosoft.com::6cada244-8158-4709-a186-18652aadebd6" providerId="AD" clId="Web-{4BF3EF51-89F0-C264-67D7-621BE9C7115C}" dt="2025-12-02T21:55:13.642" v="130" actId="1076"/>
        <pc:sldMkLst>
          <pc:docMk/>
          <pc:sldMk cId="1838674180" sldId="1437"/>
        </pc:sldMkLst>
        <pc:spChg chg="mod">
          <ac:chgData name="Tollett, Rachel" userId="S::rachel.tollett_ieanea.org#ext#@neahq.onmicrosoft.com::6cada244-8158-4709-a186-18652aadebd6" providerId="AD" clId="Web-{4BF3EF51-89F0-C264-67D7-621BE9C7115C}" dt="2025-12-02T21:54:59.829" v="127" actId="20577"/>
          <ac:spMkLst>
            <pc:docMk/>
            <pc:sldMk cId="1838674180" sldId="1437"/>
            <ac:spMk id="2" creationId="{E546213E-9444-F1FD-C9CD-FE817D535860}"/>
          </ac:spMkLst>
        </pc:spChg>
        <pc:spChg chg="mod">
          <ac:chgData name="Tollett, Rachel" userId="S::rachel.tollett_ieanea.org#ext#@neahq.onmicrosoft.com::6cada244-8158-4709-a186-18652aadebd6" providerId="AD" clId="Web-{4BF3EF51-89F0-C264-67D7-621BE9C7115C}" dt="2025-12-02T21:55:13.642" v="130" actId="1076"/>
          <ac:spMkLst>
            <pc:docMk/>
            <pc:sldMk cId="1838674180" sldId="1437"/>
            <ac:spMk id="3" creationId="{48580295-7B2F-2DE8-568A-5423575155FC}"/>
          </ac:spMkLst>
        </pc:spChg>
      </pc:sldChg>
      <pc:sldChg chg="modNotes">
        <pc:chgData name="Tollett, Rachel" userId="S::rachel.tollett_ieanea.org#ext#@neahq.onmicrosoft.com::6cada244-8158-4709-a186-18652aadebd6" providerId="AD" clId="Web-{4BF3EF51-89F0-C264-67D7-621BE9C7115C}" dt="2025-12-02T21:44:44.927" v="89"/>
        <pc:sldMkLst>
          <pc:docMk/>
          <pc:sldMk cId="2636829087" sldId="1439"/>
        </pc:sldMkLst>
      </pc:sldChg>
      <pc:sldChg chg="modSp mod modShow">
        <pc:chgData name="Tollett, Rachel" userId="S::rachel.tollett_ieanea.org#ext#@neahq.onmicrosoft.com::6cada244-8158-4709-a186-18652aadebd6" providerId="AD" clId="Web-{4BF3EF51-89F0-C264-67D7-621BE9C7115C}" dt="2025-12-02T22:12:39.079" v="137"/>
        <pc:sldMkLst>
          <pc:docMk/>
          <pc:sldMk cId="509442289" sldId="1440"/>
        </pc:sldMkLst>
        <pc:spChg chg="mod">
          <ac:chgData name="Tollett, Rachel" userId="S::rachel.tollett_ieanea.org#ext#@neahq.onmicrosoft.com::6cada244-8158-4709-a186-18652aadebd6" providerId="AD" clId="Web-{4BF3EF51-89F0-C264-67D7-621BE9C7115C}" dt="2025-12-01T16:33:30.869" v="20" actId="14100"/>
          <ac:spMkLst>
            <pc:docMk/>
            <pc:sldMk cId="509442289" sldId="1440"/>
            <ac:spMk id="3" creationId="{53CB14F8-D69A-19B8-1D15-64F991ECF5F4}"/>
          </ac:spMkLst>
        </pc:spChg>
      </pc:sldChg>
      <pc:sldChg chg="modSp">
        <pc:chgData name="Tollett, Rachel" userId="S::rachel.tollett_ieanea.org#ext#@neahq.onmicrosoft.com::6cada244-8158-4709-a186-18652aadebd6" providerId="AD" clId="Web-{4BF3EF51-89F0-C264-67D7-621BE9C7115C}" dt="2025-12-01T16:43:19.259" v="29" actId="1076"/>
        <pc:sldMkLst>
          <pc:docMk/>
          <pc:sldMk cId="2733306954" sldId="1452"/>
        </pc:sldMkLst>
        <pc:spChg chg="mod">
          <ac:chgData name="Tollett, Rachel" userId="S::rachel.tollett_ieanea.org#ext#@neahq.onmicrosoft.com::6cada244-8158-4709-a186-18652aadebd6" providerId="AD" clId="Web-{4BF3EF51-89F0-C264-67D7-621BE9C7115C}" dt="2025-12-01T16:43:15.056" v="28" actId="1076"/>
          <ac:spMkLst>
            <pc:docMk/>
            <pc:sldMk cId="2733306954" sldId="1452"/>
            <ac:spMk id="6" creationId="{3AE6077F-2DEB-48A5-AB41-FCA189F74691}"/>
          </ac:spMkLst>
        </pc:spChg>
        <pc:spChg chg="mod">
          <ac:chgData name="Tollett, Rachel" userId="S::rachel.tollett_ieanea.org#ext#@neahq.onmicrosoft.com::6cada244-8158-4709-a186-18652aadebd6" providerId="AD" clId="Web-{4BF3EF51-89F0-C264-67D7-621BE9C7115C}" dt="2025-12-01T16:43:19.259" v="29" actId="1076"/>
          <ac:spMkLst>
            <pc:docMk/>
            <pc:sldMk cId="2733306954" sldId="1452"/>
            <ac:spMk id="8" creationId="{00000000-0000-0000-0000-000000000000}"/>
          </ac:spMkLst>
        </pc:spChg>
      </pc:sldChg>
      <pc:sldChg chg="mod modShow">
        <pc:chgData name="Tollett, Rachel" userId="S::rachel.tollett_ieanea.org#ext#@neahq.onmicrosoft.com::6cada244-8158-4709-a186-18652aadebd6" providerId="AD" clId="Web-{4BF3EF51-89F0-C264-67D7-621BE9C7115C}" dt="2025-12-01T16:45:10.380" v="37"/>
        <pc:sldMkLst>
          <pc:docMk/>
          <pc:sldMk cId="880247021" sldId="1459"/>
        </pc:sldMkLst>
      </pc:sldChg>
      <pc:sldChg chg="mod modShow">
        <pc:chgData name="Tollett, Rachel" userId="S::rachel.tollett_ieanea.org#ext#@neahq.onmicrosoft.com::6cada244-8158-4709-a186-18652aadebd6" providerId="AD" clId="Web-{4BF3EF51-89F0-C264-67D7-621BE9C7115C}" dt="2025-12-01T16:45:20.365" v="39"/>
        <pc:sldMkLst>
          <pc:docMk/>
          <pc:sldMk cId="2129458523" sldId="1460"/>
        </pc:sldMkLst>
      </pc:sldChg>
      <pc:sldChg chg="modSp">
        <pc:chgData name="Tollett, Rachel" userId="S::rachel.tollett_ieanea.org#ext#@neahq.onmicrosoft.com::6cada244-8158-4709-a186-18652aadebd6" providerId="AD" clId="Web-{4BF3EF51-89F0-C264-67D7-621BE9C7115C}" dt="2025-12-02T22:16:59.330" v="143" actId="20577"/>
        <pc:sldMkLst>
          <pc:docMk/>
          <pc:sldMk cId="3155157690" sldId="1462"/>
        </pc:sldMkLst>
        <pc:spChg chg="mod">
          <ac:chgData name="Tollett, Rachel" userId="S::rachel.tollett_ieanea.org#ext#@neahq.onmicrosoft.com::6cada244-8158-4709-a186-18652aadebd6" providerId="AD" clId="Web-{4BF3EF51-89F0-C264-67D7-621BE9C7115C}" dt="2025-12-02T22:16:59.330" v="143" actId="20577"/>
          <ac:spMkLst>
            <pc:docMk/>
            <pc:sldMk cId="3155157690" sldId="1462"/>
            <ac:spMk id="3" creationId="{9B7E6CD6-F27A-61B2-8937-7C8B4067E91B}"/>
          </ac:spMkLst>
        </pc:spChg>
      </pc:sldChg>
      <pc:sldChg chg="modSp">
        <pc:chgData name="Tollett, Rachel" userId="S::rachel.tollett_ieanea.org#ext#@neahq.onmicrosoft.com::6cada244-8158-4709-a186-18652aadebd6" providerId="AD" clId="Web-{4BF3EF51-89F0-C264-67D7-621BE9C7115C}" dt="2025-12-01T16:41:36.073" v="21" actId="20577"/>
        <pc:sldMkLst>
          <pc:docMk/>
          <pc:sldMk cId="1082938116" sldId="1463"/>
        </pc:sldMkLst>
        <pc:spChg chg="mod">
          <ac:chgData name="Tollett, Rachel" userId="S::rachel.tollett_ieanea.org#ext#@neahq.onmicrosoft.com::6cada244-8158-4709-a186-18652aadebd6" providerId="AD" clId="Web-{4BF3EF51-89F0-C264-67D7-621BE9C7115C}" dt="2025-12-01T16:41:36.073" v="21" actId="20577"/>
          <ac:spMkLst>
            <pc:docMk/>
            <pc:sldMk cId="1082938116" sldId="1463"/>
            <ac:spMk id="65" creationId="{60F1C2B3-14CE-B33F-DF76-4D0C1F7D5926}"/>
          </ac:spMkLst>
        </pc:spChg>
      </pc:sldChg>
      <pc:sldChg chg="add del">
        <pc:chgData name="Tollett, Rachel" userId="S::rachel.tollett_ieanea.org#ext#@neahq.onmicrosoft.com::6cada244-8158-4709-a186-18652aadebd6" providerId="AD" clId="Web-{4BF3EF51-89F0-C264-67D7-621BE9C7115C}" dt="2025-12-01T18:50:27.160" v="82"/>
        <pc:sldMkLst>
          <pc:docMk/>
          <pc:sldMk cId="2333829647" sldId="1465"/>
        </pc:sldMkLst>
      </pc:sldChg>
      <pc:sldChg chg="modSp">
        <pc:chgData name="Tollett, Rachel" userId="S::rachel.tollett_ieanea.org#ext#@neahq.onmicrosoft.com::6cada244-8158-4709-a186-18652aadebd6" providerId="AD" clId="Web-{4BF3EF51-89F0-C264-67D7-621BE9C7115C}" dt="2025-12-02T21:45:36.288" v="95" actId="20577"/>
        <pc:sldMkLst>
          <pc:docMk/>
          <pc:sldMk cId="1678224088" sldId="1467"/>
        </pc:sldMkLst>
        <pc:spChg chg="mod">
          <ac:chgData name="Tollett, Rachel" userId="S::rachel.tollett_ieanea.org#ext#@neahq.onmicrosoft.com::6cada244-8158-4709-a186-18652aadebd6" providerId="AD" clId="Web-{4BF3EF51-89F0-C264-67D7-621BE9C7115C}" dt="2025-12-02T21:45:20.632" v="92" actId="20577"/>
          <ac:spMkLst>
            <pc:docMk/>
            <pc:sldMk cId="1678224088" sldId="1467"/>
            <ac:spMk id="2" creationId="{88644198-A4E7-FC8C-C254-E59C27E058CC}"/>
          </ac:spMkLst>
        </pc:spChg>
        <pc:spChg chg="mod">
          <ac:chgData name="Tollett, Rachel" userId="S::rachel.tollett_ieanea.org#ext#@neahq.onmicrosoft.com::6cada244-8158-4709-a186-18652aadebd6" providerId="AD" clId="Web-{4BF3EF51-89F0-C264-67D7-621BE9C7115C}" dt="2025-12-02T21:45:36.288" v="95" actId="20577"/>
          <ac:spMkLst>
            <pc:docMk/>
            <pc:sldMk cId="1678224088" sldId="1467"/>
            <ac:spMk id="3" creationId="{38C0E16E-E52F-7F24-19A8-9C58983D8F34}"/>
          </ac:spMkLst>
        </pc:spChg>
      </pc:sldChg>
      <pc:sldChg chg="modNotes">
        <pc:chgData name="Tollett, Rachel" userId="S::rachel.tollett_ieanea.org#ext#@neahq.onmicrosoft.com::6cada244-8158-4709-a186-18652aadebd6" providerId="AD" clId="Web-{4BF3EF51-89F0-C264-67D7-621BE9C7115C}" dt="2025-12-02T21:44:13.770" v="88"/>
        <pc:sldMkLst>
          <pc:docMk/>
          <pc:sldMk cId="4157518715" sldId="1470"/>
        </pc:sldMkLst>
      </pc:sldChg>
      <pc:sldChg chg="modSp">
        <pc:chgData name="Tollett, Rachel" userId="S::rachel.tollett_ieanea.org#ext#@neahq.onmicrosoft.com::6cada244-8158-4709-a186-18652aadebd6" providerId="AD" clId="Web-{4BF3EF51-89F0-C264-67D7-621BE9C7115C}" dt="2025-12-02T21:55:58.565" v="136" actId="1076"/>
        <pc:sldMkLst>
          <pc:docMk/>
          <pc:sldMk cId="224088077" sldId="1487"/>
        </pc:sldMkLst>
        <pc:spChg chg="mod">
          <ac:chgData name="Tollett, Rachel" userId="S::rachel.tollett_ieanea.org#ext#@neahq.onmicrosoft.com::6cada244-8158-4709-a186-18652aadebd6" providerId="AD" clId="Web-{4BF3EF51-89F0-C264-67D7-621BE9C7115C}" dt="2025-12-02T21:55:58.565" v="136" actId="1076"/>
          <ac:spMkLst>
            <pc:docMk/>
            <pc:sldMk cId="224088077" sldId="1487"/>
            <ac:spMk id="5" creationId="{EDC2FC9F-1A02-F99B-5C4C-D4D820DA3333}"/>
          </ac:spMkLst>
        </pc:spChg>
        <pc:spChg chg="mod">
          <ac:chgData name="Tollett, Rachel" userId="S::rachel.tollett_ieanea.org#ext#@neahq.onmicrosoft.com::6cada244-8158-4709-a186-18652aadebd6" providerId="AD" clId="Web-{4BF3EF51-89F0-C264-67D7-621BE9C7115C}" dt="2025-12-02T21:55:37.392" v="134" actId="1076"/>
          <ac:spMkLst>
            <pc:docMk/>
            <pc:sldMk cId="224088077" sldId="1487"/>
            <ac:spMk id="6" creationId="{D080FA09-1AA6-D81E-91BF-9C58F326A9DB}"/>
          </ac:spMkLst>
        </pc:spChg>
      </pc:sldChg>
      <pc:sldChg chg="add ord">
        <pc:chgData name="Tollett, Rachel" userId="S::rachel.tollett_ieanea.org#ext#@neahq.onmicrosoft.com::6cada244-8158-4709-a186-18652aadebd6" providerId="AD" clId="Web-{4BF3EF51-89F0-C264-67D7-621BE9C7115C}" dt="2025-12-01T16:20:06.839" v="6"/>
        <pc:sldMkLst>
          <pc:docMk/>
          <pc:sldMk cId="3856404848" sldId="1972"/>
        </pc:sldMkLst>
      </pc:sldChg>
      <pc:sldChg chg="add replId">
        <pc:chgData name="Tollett, Rachel" userId="S::rachel.tollett_ieanea.org#ext#@neahq.onmicrosoft.com::6cada244-8158-4709-a186-18652aadebd6" providerId="AD" clId="Web-{4BF3EF51-89F0-C264-67D7-621BE9C7115C}" dt="2025-12-01T16:46:38.824" v="41"/>
        <pc:sldMkLst>
          <pc:docMk/>
          <pc:sldMk cId="2202976952" sldId="1973"/>
        </pc:sldMkLst>
      </pc:sldChg>
      <pc:sldChg chg="modSp">
        <pc:chgData name="Tollett, Rachel" userId="S::rachel.tollett_ieanea.org#ext#@neahq.onmicrosoft.com::6cada244-8158-4709-a186-18652aadebd6" providerId="AD" clId="Web-{4BF3EF51-89F0-C264-67D7-621BE9C7115C}" dt="2025-12-02T21:46:28.040" v="98" actId="20577"/>
        <pc:sldMkLst>
          <pc:docMk/>
          <pc:sldMk cId="1381370286" sldId="1974"/>
        </pc:sldMkLst>
        <pc:spChg chg="mod">
          <ac:chgData name="Tollett, Rachel" userId="S::rachel.tollett_ieanea.org#ext#@neahq.onmicrosoft.com::6cada244-8158-4709-a186-18652aadebd6" providerId="AD" clId="Web-{4BF3EF51-89F0-C264-67D7-621BE9C7115C}" dt="2025-12-02T21:46:28.040" v="98" actId="20577"/>
          <ac:spMkLst>
            <pc:docMk/>
            <pc:sldMk cId="1381370286" sldId="1974"/>
            <ac:spMk id="2" creationId="{5637D600-3401-B6DA-3C50-17972C46E918}"/>
          </ac:spMkLst>
        </pc:spChg>
        <pc:spChg chg="mod">
          <ac:chgData name="Tollett, Rachel" userId="S::rachel.tollett_ieanea.org#ext#@neahq.onmicrosoft.com::6cada244-8158-4709-a186-18652aadebd6" providerId="AD" clId="Web-{4BF3EF51-89F0-C264-67D7-621BE9C7115C}" dt="2025-12-02T21:46:16.868" v="96" actId="20577"/>
          <ac:spMkLst>
            <pc:docMk/>
            <pc:sldMk cId="1381370286" sldId="1974"/>
            <ac:spMk id="3" creationId="{12622269-D72B-9804-1BC1-0F8A62F0E647}"/>
          </ac:spMkLst>
        </pc:spChg>
      </pc:sldChg>
      <pc:sldChg chg="modNotes">
        <pc:chgData name="Tollett, Rachel" userId="S::rachel.tollett_ieanea.org#ext#@neahq.onmicrosoft.com::6cada244-8158-4709-a186-18652aadebd6" providerId="AD" clId="Web-{4BF3EF51-89F0-C264-67D7-621BE9C7115C}" dt="2025-12-02T21:43:53.926" v="87"/>
        <pc:sldMkLst>
          <pc:docMk/>
          <pc:sldMk cId="616490834" sldId="1975"/>
        </pc:sldMkLst>
      </pc:sldChg>
      <pc:sldChg chg="modSp">
        <pc:chgData name="Tollett, Rachel" userId="S::rachel.tollett_ieanea.org#ext#@neahq.onmicrosoft.com::6cada244-8158-4709-a186-18652aadebd6" providerId="AD" clId="Web-{4BF3EF51-89F0-C264-67D7-621BE9C7115C}" dt="2025-12-02T21:46:40.071" v="99" actId="1076"/>
        <pc:sldMkLst>
          <pc:docMk/>
          <pc:sldMk cId="482677562" sldId="1977"/>
        </pc:sldMkLst>
        <pc:spChg chg="mod">
          <ac:chgData name="Tollett, Rachel" userId="S::rachel.tollett_ieanea.org#ext#@neahq.onmicrosoft.com::6cada244-8158-4709-a186-18652aadebd6" providerId="AD" clId="Web-{4BF3EF51-89F0-C264-67D7-621BE9C7115C}" dt="2025-12-02T21:46:40.071" v="99" actId="1076"/>
          <ac:spMkLst>
            <pc:docMk/>
            <pc:sldMk cId="482677562" sldId="1977"/>
            <ac:spMk id="3" creationId="{E2D43FA2-19D5-3C07-502C-AD060CA605D7}"/>
          </ac:spMkLst>
        </pc:spChg>
      </pc:sldChg>
    </pc:docChg>
  </pc:docChgLst>
  <pc:docChgLst>
    <pc:chgData name="Johnson, Zachary [CO]" userId="S::zjohnson_coloradoea.org#ext#@neahq.onmicrosoft.com::94708309-208c-44e1-8046-245a61b2aeb5" providerId="AD" clId="Web-{A0C1942B-4C81-7242-BCDC-3A6DFDF7A24C}"/>
    <pc:docChg chg="modSld">
      <pc:chgData name="Johnson, Zachary [CO]" userId="S::zjohnson_coloradoea.org#ext#@neahq.onmicrosoft.com::94708309-208c-44e1-8046-245a61b2aeb5" providerId="AD" clId="Web-{A0C1942B-4C81-7242-BCDC-3A6DFDF7A24C}" dt="2025-12-01T18:32:13.757" v="3" actId="1076"/>
      <pc:docMkLst>
        <pc:docMk/>
      </pc:docMkLst>
      <pc:sldChg chg="addSp delSp modSp">
        <pc:chgData name="Johnson, Zachary [CO]" userId="S::zjohnson_coloradoea.org#ext#@neahq.onmicrosoft.com::94708309-208c-44e1-8046-245a61b2aeb5" providerId="AD" clId="Web-{A0C1942B-4C81-7242-BCDC-3A6DFDF7A24C}" dt="2025-12-01T18:32:13.757" v="3" actId="1076"/>
        <pc:sldMkLst>
          <pc:docMk/>
          <pc:sldMk cId="432349991" sldId="1428"/>
        </pc:sldMkLst>
        <pc:picChg chg="add mod">
          <ac:chgData name="Johnson, Zachary [CO]" userId="S::zjohnson_coloradoea.org#ext#@neahq.onmicrosoft.com::94708309-208c-44e1-8046-245a61b2aeb5" providerId="AD" clId="Web-{A0C1942B-4C81-7242-BCDC-3A6DFDF7A24C}" dt="2025-12-01T18:32:13.757" v="3" actId="1076"/>
          <ac:picMkLst>
            <pc:docMk/>
            <pc:sldMk cId="432349991" sldId="1428"/>
            <ac:picMk id="2" creationId="{E1935FEE-034F-A4DA-0ED2-C5EC276E207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CABA6E-BD07-4288-ACCC-C6D1F5556D6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F12DE87C-E231-49B6-A6A0-6AA3CC215C81}">
      <dgm:prSet phldr="0" custT="1"/>
      <dgm:spPr/>
      <dgm:t>
        <a:bodyPr/>
        <a:lstStyle/>
        <a:p>
          <a:pPr rtl="0"/>
          <a:r>
            <a:rPr lang="en-US" sz="900" b="1">
              <a:latin typeface="Arial"/>
            </a:rPr>
            <a:t>Gender/                      Presentation</a:t>
          </a:r>
          <a:endParaRPr lang="en-US"/>
        </a:p>
      </dgm:t>
    </dgm:pt>
    <dgm:pt modelId="{6997D1D3-DFF5-421D-816E-881519A108CB}" type="parTrans" cxnId="{0BAC6AFF-4CA9-44AE-A973-4790FCF14136}">
      <dgm:prSet/>
      <dgm:spPr/>
    </dgm:pt>
    <dgm:pt modelId="{0410825A-CDDC-49AD-98AD-675902FF641C}" type="sibTrans" cxnId="{0BAC6AFF-4CA9-44AE-A973-4790FCF14136}">
      <dgm:prSet/>
      <dgm:spPr/>
      <dgm:t>
        <a:bodyPr/>
        <a:lstStyle/>
        <a:p>
          <a:endParaRPr lang="en-US"/>
        </a:p>
      </dgm:t>
    </dgm:pt>
    <dgm:pt modelId="{122599D2-713B-40EC-93F9-AF563C659FA2}">
      <dgm:prSet phldr="0"/>
      <dgm:spPr/>
      <dgm:t>
        <a:bodyPr/>
        <a:lstStyle/>
        <a:p>
          <a:pPr rtl="0"/>
          <a:r>
            <a:rPr lang="en-US" sz="900" b="1">
              <a:latin typeface="Arial"/>
            </a:rPr>
            <a:t>Sexual Orientation</a:t>
          </a:r>
          <a:endParaRPr lang="en-US" sz="900" b="1"/>
        </a:p>
      </dgm:t>
    </dgm:pt>
    <dgm:pt modelId="{F2434022-76B4-4B4E-8068-F283652183DB}" type="parTrans" cxnId="{8FB32BAF-3E84-4201-AB52-A3C837B3511A}">
      <dgm:prSet/>
      <dgm:spPr/>
    </dgm:pt>
    <dgm:pt modelId="{4C0E969B-8A5C-4947-AF58-F8398AD0E4FA}" type="sibTrans" cxnId="{8FB32BAF-3E84-4201-AB52-A3C837B3511A}">
      <dgm:prSet/>
      <dgm:spPr/>
      <dgm:t>
        <a:bodyPr/>
        <a:lstStyle/>
        <a:p>
          <a:endParaRPr lang="en-US"/>
        </a:p>
      </dgm:t>
    </dgm:pt>
    <dgm:pt modelId="{5FD35DDE-DCD1-47C0-BE06-A13D85533ED4}">
      <dgm:prSet phldr="0"/>
      <dgm:spPr/>
      <dgm:t>
        <a:bodyPr/>
        <a:lstStyle/>
        <a:p>
          <a:pPr rtl="0"/>
          <a:r>
            <a:rPr lang="en-US" sz="900" b="1">
              <a:latin typeface="Arial"/>
            </a:rPr>
            <a:t>Race</a:t>
          </a:r>
        </a:p>
      </dgm:t>
    </dgm:pt>
    <dgm:pt modelId="{214FDEA8-1E76-403F-BD23-B749581D9ACC}" type="parTrans" cxnId="{3274F7CE-21FA-4B8D-96C0-EA37BC60E359}">
      <dgm:prSet/>
      <dgm:spPr/>
    </dgm:pt>
    <dgm:pt modelId="{4390EEBA-F01D-4B7F-B58A-38912DF0DA06}" type="sibTrans" cxnId="{3274F7CE-21FA-4B8D-96C0-EA37BC60E359}">
      <dgm:prSet/>
      <dgm:spPr/>
      <dgm:t>
        <a:bodyPr/>
        <a:lstStyle/>
        <a:p>
          <a:endParaRPr lang="en-US"/>
        </a:p>
      </dgm:t>
    </dgm:pt>
    <dgm:pt modelId="{19494511-8156-46CB-89CF-836DA95CB3FF}">
      <dgm:prSet phldr="0"/>
      <dgm:spPr/>
      <dgm:t>
        <a:bodyPr/>
        <a:lstStyle/>
        <a:p>
          <a:r>
            <a:rPr lang="en-US" sz="900" b="1">
              <a:latin typeface="Arial"/>
            </a:rPr>
            <a:t>Ethnicity</a:t>
          </a:r>
        </a:p>
      </dgm:t>
    </dgm:pt>
    <dgm:pt modelId="{2205D4E1-0B80-4127-AE1D-DEF9F89FCFD6}" type="parTrans" cxnId="{DACCF9A3-A54F-45B0-8235-0FB2C6C1737A}">
      <dgm:prSet/>
      <dgm:spPr/>
    </dgm:pt>
    <dgm:pt modelId="{22B757AF-FCBC-457C-BE1A-91547337C4B2}" type="sibTrans" cxnId="{DACCF9A3-A54F-45B0-8235-0FB2C6C1737A}">
      <dgm:prSet/>
      <dgm:spPr/>
      <dgm:t>
        <a:bodyPr/>
        <a:lstStyle/>
        <a:p>
          <a:endParaRPr lang="en-US"/>
        </a:p>
      </dgm:t>
    </dgm:pt>
    <dgm:pt modelId="{CAF0EE1D-E22B-4FEE-9A0A-A7A5BA13A5EE}">
      <dgm:prSet phldr="0"/>
      <dgm:spPr/>
      <dgm:t>
        <a:bodyPr/>
        <a:lstStyle/>
        <a:p>
          <a:r>
            <a:rPr lang="en-US" sz="900" b="1">
              <a:latin typeface="Arial"/>
            </a:rPr>
            <a:t>Religion</a:t>
          </a:r>
        </a:p>
      </dgm:t>
    </dgm:pt>
    <dgm:pt modelId="{316FEB12-7272-4A82-99D3-017F3B43A1CD}" type="parTrans" cxnId="{655861F3-3FB4-4C5F-8C51-C0E43B416E3D}">
      <dgm:prSet/>
      <dgm:spPr/>
    </dgm:pt>
    <dgm:pt modelId="{F4AA564D-5729-4152-AF09-A8F669A9A6FF}" type="sibTrans" cxnId="{655861F3-3FB4-4C5F-8C51-C0E43B416E3D}">
      <dgm:prSet/>
      <dgm:spPr/>
      <dgm:t>
        <a:bodyPr/>
        <a:lstStyle/>
        <a:p>
          <a:endParaRPr lang="en-US"/>
        </a:p>
      </dgm:t>
    </dgm:pt>
    <dgm:pt modelId="{F3130FB7-4258-4DE6-AF2C-B6C1D313EDE2}">
      <dgm:prSet phldr="0"/>
      <dgm:spPr/>
      <dgm:t>
        <a:bodyPr/>
        <a:lstStyle/>
        <a:p>
          <a:pPr rtl="0"/>
          <a:r>
            <a:rPr lang="en-US" sz="900" b="1">
              <a:latin typeface="Arial"/>
            </a:rPr>
            <a:t>Nation/Language of Origin</a:t>
          </a:r>
        </a:p>
      </dgm:t>
    </dgm:pt>
    <dgm:pt modelId="{96C9DBA4-CBFC-44ED-A8EE-FB1042813060}" type="parTrans" cxnId="{23357AC1-8150-436F-A359-DE1508DB567E}">
      <dgm:prSet/>
      <dgm:spPr/>
    </dgm:pt>
    <dgm:pt modelId="{E484D685-659B-4855-8688-69CCFEBF8AD3}" type="sibTrans" cxnId="{23357AC1-8150-436F-A359-DE1508DB567E}">
      <dgm:prSet/>
      <dgm:spPr/>
      <dgm:t>
        <a:bodyPr/>
        <a:lstStyle/>
        <a:p>
          <a:endParaRPr lang="en-US"/>
        </a:p>
      </dgm:t>
    </dgm:pt>
    <dgm:pt modelId="{F9B01B2F-1B55-49F9-AF08-8B9669055909}">
      <dgm:prSet phldr="0"/>
      <dgm:spPr/>
      <dgm:t>
        <a:bodyPr/>
        <a:lstStyle/>
        <a:p>
          <a:pPr rtl="0"/>
          <a:r>
            <a:rPr lang="en-US" sz="900" b="1">
              <a:latin typeface="Arial"/>
            </a:rPr>
            <a:t>Class</a:t>
          </a:r>
        </a:p>
      </dgm:t>
    </dgm:pt>
    <dgm:pt modelId="{816BEE37-5711-48F5-A135-63F0E9C08722}" type="parTrans" cxnId="{1A4EB652-C602-4AF5-8405-828BE6A43A39}">
      <dgm:prSet/>
      <dgm:spPr/>
    </dgm:pt>
    <dgm:pt modelId="{1B231954-DA9A-4276-A93F-1949E1FF97C3}" type="sibTrans" cxnId="{1A4EB652-C602-4AF5-8405-828BE6A43A39}">
      <dgm:prSet/>
      <dgm:spPr/>
      <dgm:t>
        <a:bodyPr/>
        <a:lstStyle/>
        <a:p>
          <a:endParaRPr lang="en-US"/>
        </a:p>
      </dgm:t>
    </dgm:pt>
    <dgm:pt modelId="{A9C5A4BF-A606-4C7A-956F-273B1E2BA0AE}">
      <dgm:prSet phldr="0"/>
      <dgm:spPr/>
      <dgm:t>
        <a:bodyPr/>
        <a:lstStyle/>
        <a:p>
          <a:pPr rtl="0"/>
          <a:r>
            <a:rPr lang="en-US" sz="900" b="1">
              <a:latin typeface="Arial"/>
            </a:rPr>
            <a:t>Physical/Mental Ability</a:t>
          </a:r>
        </a:p>
      </dgm:t>
    </dgm:pt>
    <dgm:pt modelId="{9AADA192-6C44-4FCA-8CBD-16321E5EF55A}" type="parTrans" cxnId="{D3B8F694-44F9-4805-BFC5-7B91D5029737}">
      <dgm:prSet/>
      <dgm:spPr/>
    </dgm:pt>
    <dgm:pt modelId="{2F061BEB-0767-4355-8A28-2BE407FFAFC3}" type="sibTrans" cxnId="{D3B8F694-44F9-4805-BFC5-7B91D5029737}">
      <dgm:prSet/>
      <dgm:spPr/>
      <dgm:t>
        <a:bodyPr/>
        <a:lstStyle/>
        <a:p>
          <a:endParaRPr lang="en-US"/>
        </a:p>
      </dgm:t>
    </dgm:pt>
    <dgm:pt modelId="{97543F41-79D2-4911-93B8-BD1D140A325F}">
      <dgm:prSet phldr="0"/>
      <dgm:spPr/>
      <dgm:t>
        <a:bodyPr/>
        <a:lstStyle/>
        <a:p>
          <a:r>
            <a:rPr lang="en-US" sz="900" b="1">
              <a:latin typeface="Arial"/>
            </a:rPr>
            <a:t>Age</a:t>
          </a:r>
        </a:p>
      </dgm:t>
    </dgm:pt>
    <dgm:pt modelId="{79BD9DA2-2FD8-4772-A479-D189DE12A0A1}" type="parTrans" cxnId="{2C85FCC5-152F-49E0-B1F7-C92D9656B874}">
      <dgm:prSet/>
      <dgm:spPr/>
    </dgm:pt>
    <dgm:pt modelId="{C191B66C-28F2-4AF0-8E97-A7B024CE0DBD}" type="sibTrans" cxnId="{2C85FCC5-152F-49E0-B1F7-C92D9656B874}">
      <dgm:prSet/>
      <dgm:spPr/>
      <dgm:t>
        <a:bodyPr/>
        <a:lstStyle/>
        <a:p>
          <a:endParaRPr lang="en-US"/>
        </a:p>
      </dgm:t>
    </dgm:pt>
    <dgm:pt modelId="{55A39CC9-6D14-45E6-8316-C35C87AF9662}">
      <dgm:prSet phldr="0"/>
      <dgm:spPr/>
      <dgm:t>
        <a:bodyPr/>
        <a:lstStyle/>
        <a:p>
          <a:pPr rtl="0"/>
          <a:r>
            <a:rPr lang="en-US" sz="900" b="1">
              <a:latin typeface="Arial"/>
            </a:rPr>
            <a:t>Work Category</a:t>
          </a:r>
        </a:p>
      </dgm:t>
    </dgm:pt>
    <dgm:pt modelId="{662233F7-1E34-4BFF-A209-73BEF08759CD}" type="parTrans" cxnId="{95FC08CC-4869-40C2-BB37-AF157924C44C}">
      <dgm:prSet/>
      <dgm:spPr/>
    </dgm:pt>
    <dgm:pt modelId="{8DAF9732-184B-47B9-8772-97F6FA9AAFC8}" type="sibTrans" cxnId="{95FC08CC-4869-40C2-BB37-AF157924C44C}">
      <dgm:prSet/>
      <dgm:spPr/>
      <dgm:t>
        <a:bodyPr/>
        <a:lstStyle/>
        <a:p>
          <a:endParaRPr lang="en-US"/>
        </a:p>
      </dgm:t>
    </dgm:pt>
    <dgm:pt modelId="{BD3EC890-45F1-42BD-ADF2-EE8FC4742BE8}" type="pres">
      <dgm:prSet presAssocID="{98CABA6E-BD07-4288-ACCC-C6D1F5556D64}" presName="cycle" presStyleCnt="0">
        <dgm:presLayoutVars>
          <dgm:dir/>
          <dgm:resizeHandles val="exact"/>
        </dgm:presLayoutVars>
      </dgm:prSet>
      <dgm:spPr/>
    </dgm:pt>
    <dgm:pt modelId="{5934DB25-D06A-404F-B1B9-BE4CC2EA209C}" type="pres">
      <dgm:prSet presAssocID="{F12DE87C-E231-49B6-A6A0-6AA3CC215C81}" presName="node" presStyleLbl="node1" presStyleIdx="0" presStyleCnt="10">
        <dgm:presLayoutVars>
          <dgm:bulletEnabled val="1"/>
        </dgm:presLayoutVars>
      </dgm:prSet>
      <dgm:spPr/>
    </dgm:pt>
    <dgm:pt modelId="{332D3962-5F1B-4FB2-B8F4-9142F566FA38}" type="pres">
      <dgm:prSet presAssocID="{F12DE87C-E231-49B6-A6A0-6AA3CC215C81}" presName="spNode" presStyleCnt="0"/>
      <dgm:spPr/>
    </dgm:pt>
    <dgm:pt modelId="{9B6B42C7-3C60-4BF7-A4E1-A19E904742F4}" type="pres">
      <dgm:prSet presAssocID="{0410825A-CDDC-49AD-98AD-675902FF641C}" presName="sibTrans" presStyleLbl="sibTrans1D1" presStyleIdx="0" presStyleCnt="10"/>
      <dgm:spPr/>
    </dgm:pt>
    <dgm:pt modelId="{206F8264-F90D-42CB-9818-0DBC2FFDFD0B}" type="pres">
      <dgm:prSet presAssocID="{5FD35DDE-DCD1-47C0-BE06-A13D85533ED4}" presName="node" presStyleLbl="node1" presStyleIdx="1" presStyleCnt="10">
        <dgm:presLayoutVars>
          <dgm:bulletEnabled val="1"/>
        </dgm:presLayoutVars>
      </dgm:prSet>
      <dgm:spPr/>
    </dgm:pt>
    <dgm:pt modelId="{354818ED-9963-49FB-A69C-49AA541DFFA6}" type="pres">
      <dgm:prSet presAssocID="{5FD35DDE-DCD1-47C0-BE06-A13D85533ED4}" presName="spNode" presStyleCnt="0"/>
      <dgm:spPr/>
    </dgm:pt>
    <dgm:pt modelId="{F1941506-5E34-49F9-B9C8-027474D4F387}" type="pres">
      <dgm:prSet presAssocID="{4390EEBA-F01D-4B7F-B58A-38912DF0DA06}" presName="sibTrans" presStyleLbl="sibTrans1D1" presStyleIdx="1" presStyleCnt="10"/>
      <dgm:spPr/>
    </dgm:pt>
    <dgm:pt modelId="{305267E7-A3DF-47C7-A9C0-D765407BF825}" type="pres">
      <dgm:prSet presAssocID="{122599D2-713B-40EC-93F9-AF563C659FA2}" presName="node" presStyleLbl="node1" presStyleIdx="2" presStyleCnt="10">
        <dgm:presLayoutVars>
          <dgm:bulletEnabled val="1"/>
        </dgm:presLayoutVars>
      </dgm:prSet>
      <dgm:spPr/>
    </dgm:pt>
    <dgm:pt modelId="{6774FD85-6321-4BB6-B1BA-DED62EE1E5E0}" type="pres">
      <dgm:prSet presAssocID="{122599D2-713B-40EC-93F9-AF563C659FA2}" presName="spNode" presStyleCnt="0"/>
      <dgm:spPr/>
    </dgm:pt>
    <dgm:pt modelId="{AD997F52-F70D-4A44-AC8B-E0D6D2330B0F}" type="pres">
      <dgm:prSet presAssocID="{4C0E969B-8A5C-4947-AF58-F8398AD0E4FA}" presName="sibTrans" presStyleLbl="sibTrans1D1" presStyleIdx="2" presStyleCnt="10"/>
      <dgm:spPr/>
    </dgm:pt>
    <dgm:pt modelId="{BE1D76C7-DB19-46A0-9C67-6FD32ECC4CC0}" type="pres">
      <dgm:prSet presAssocID="{19494511-8156-46CB-89CF-836DA95CB3FF}" presName="node" presStyleLbl="node1" presStyleIdx="3" presStyleCnt="10">
        <dgm:presLayoutVars>
          <dgm:bulletEnabled val="1"/>
        </dgm:presLayoutVars>
      </dgm:prSet>
      <dgm:spPr/>
    </dgm:pt>
    <dgm:pt modelId="{2470B908-87D7-443D-8871-B2FC259F4430}" type="pres">
      <dgm:prSet presAssocID="{19494511-8156-46CB-89CF-836DA95CB3FF}" presName="spNode" presStyleCnt="0"/>
      <dgm:spPr/>
    </dgm:pt>
    <dgm:pt modelId="{8C2764CF-E9B9-47A7-BC38-219CAD349C31}" type="pres">
      <dgm:prSet presAssocID="{22B757AF-FCBC-457C-BE1A-91547337C4B2}" presName="sibTrans" presStyleLbl="sibTrans1D1" presStyleIdx="3" presStyleCnt="10"/>
      <dgm:spPr/>
    </dgm:pt>
    <dgm:pt modelId="{7B1D16CE-78FB-4D15-B7F4-836B7AF5E93C}" type="pres">
      <dgm:prSet presAssocID="{CAF0EE1D-E22B-4FEE-9A0A-A7A5BA13A5EE}" presName="node" presStyleLbl="node1" presStyleIdx="4" presStyleCnt="10">
        <dgm:presLayoutVars>
          <dgm:bulletEnabled val="1"/>
        </dgm:presLayoutVars>
      </dgm:prSet>
      <dgm:spPr/>
    </dgm:pt>
    <dgm:pt modelId="{03C313CE-B62D-4300-9905-56CB291152AF}" type="pres">
      <dgm:prSet presAssocID="{CAF0EE1D-E22B-4FEE-9A0A-A7A5BA13A5EE}" presName="spNode" presStyleCnt="0"/>
      <dgm:spPr/>
    </dgm:pt>
    <dgm:pt modelId="{DDD62D72-3E11-4D0D-8425-E4AFA9C8F988}" type="pres">
      <dgm:prSet presAssocID="{F4AA564D-5729-4152-AF09-A8F669A9A6FF}" presName="sibTrans" presStyleLbl="sibTrans1D1" presStyleIdx="4" presStyleCnt="10"/>
      <dgm:spPr/>
    </dgm:pt>
    <dgm:pt modelId="{E4892569-6F82-4583-90CB-13C572C1D820}" type="pres">
      <dgm:prSet presAssocID="{F9B01B2F-1B55-49F9-AF08-8B9669055909}" presName="node" presStyleLbl="node1" presStyleIdx="5" presStyleCnt="10">
        <dgm:presLayoutVars>
          <dgm:bulletEnabled val="1"/>
        </dgm:presLayoutVars>
      </dgm:prSet>
      <dgm:spPr/>
    </dgm:pt>
    <dgm:pt modelId="{4907B755-6289-4E0D-B950-95716255C88A}" type="pres">
      <dgm:prSet presAssocID="{F9B01B2F-1B55-49F9-AF08-8B9669055909}" presName="spNode" presStyleCnt="0"/>
      <dgm:spPr/>
    </dgm:pt>
    <dgm:pt modelId="{060AE89C-93B2-47DE-B96E-2A171BAA59A0}" type="pres">
      <dgm:prSet presAssocID="{1B231954-DA9A-4276-A93F-1949E1FF97C3}" presName="sibTrans" presStyleLbl="sibTrans1D1" presStyleIdx="5" presStyleCnt="10"/>
      <dgm:spPr/>
    </dgm:pt>
    <dgm:pt modelId="{C922815F-DE9A-4ADF-8AE6-5D7E58F1B0D2}" type="pres">
      <dgm:prSet presAssocID="{F3130FB7-4258-4DE6-AF2C-B6C1D313EDE2}" presName="node" presStyleLbl="node1" presStyleIdx="6" presStyleCnt="10">
        <dgm:presLayoutVars>
          <dgm:bulletEnabled val="1"/>
        </dgm:presLayoutVars>
      </dgm:prSet>
      <dgm:spPr/>
    </dgm:pt>
    <dgm:pt modelId="{ED95F85A-2B22-4EAD-82B2-02333720A41B}" type="pres">
      <dgm:prSet presAssocID="{F3130FB7-4258-4DE6-AF2C-B6C1D313EDE2}" presName="spNode" presStyleCnt="0"/>
      <dgm:spPr/>
    </dgm:pt>
    <dgm:pt modelId="{607B0C4B-0A6A-4F9B-8323-C309D8CB47E6}" type="pres">
      <dgm:prSet presAssocID="{E484D685-659B-4855-8688-69CCFEBF8AD3}" presName="sibTrans" presStyleLbl="sibTrans1D1" presStyleIdx="6" presStyleCnt="10"/>
      <dgm:spPr/>
    </dgm:pt>
    <dgm:pt modelId="{DC48C030-4513-4421-88DA-F2EB89B3A30F}" type="pres">
      <dgm:prSet presAssocID="{A9C5A4BF-A606-4C7A-956F-273B1E2BA0AE}" presName="node" presStyleLbl="node1" presStyleIdx="7" presStyleCnt="10">
        <dgm:presLayoutVars>
          <dgm:bulletEnabled val="1"/>
        </dgm:presLayoutVars>
      </dgm:prSet>
      <dgm:spPr/>
    </dgm:pt>
    <dgm:pt modelId="{4192A654-D804-4A2B-BF2B-879F031EA873}" type="pres">
      <dgm:prSet presAssocID="{A9C5A4BF-A606-4C7A-956F-273B1E2BA0AE}" presName="spNode" presStyleCnt="0"/>
      <dgm:spPr/>
    </dgm:pt>
    <dgm:pt modelId="{60A756F6-FFB7-4635-9D5F-C9A37249774D}" type="pres">
      <dgm:prSet presAssocID="{2F061BEB-0767-4355-8A28-2BE407FFAFC3}" presName="sibTrans" presStyleLbl="sibTrans1D1" presStyleIdx="7" presStyleCnt="10"/>
      <dgm:spPr/>
    </dgm:pt>
    <dgm:pt modelId="{80C58C15-BE71-4401-8B4D-EB235D303D36}" type="pres">
      <dgm:prSet presAssocID="{97543F41-79D2-4911-93B8-BD1D140A325F}" presName="node" presStyleLbl="node1" presStyleIdx="8" presStyleCnt="10">
        <dgm:presLayoutVars>
          <dgm:bulletEnabled val="1"/>
        </dgm:presLayoutVars>
      </dgm:prSet>
      <dgm:spPr/>
    </dgm:pt>
    <dgm:pt modelId="{8DA54F84-FA71-4D83-8599-D62758CC4E72}" type="pres">
      <dgm:prSet presAssocID="{97543F41-79D2-4911-93B8-BD1D140A325F}" presName="spNode" presStyleCnt="0"/>
      <dgm:spPr/>
    </dgm:pt>
    <dgm:pt modelId="{8B128539-F8D9-4B75-B717-02E49DB6C7B9}" type="pres">
      <dgm:prSet presAssocID="{C191B66C-28F2-4AF0-8E97-A7B024CE0DBD}" presName="sibTrans" presStyleLbl="sibTrans1D1" presStyleIdx="8" presStyleCnt="10"/>
      <dgm:spPr/>
    </dgm:pt>
    <dgm:pt modelId="{DF6165D2-D05E-450E-A12E-D99E8ABA02D2}" type="pres">
      <dgm:prSet presAssocID="{55A39CC9-6D14-45E6-8316-C35C87AF9662}" presName="node" presStyleLbl="node1" presStyleIdx="9" presStyleCnt="10">
        <dgm:presLayoutVars>
          <dgm:bulletEnabled val="1"/>
        </dgm:presLayoutVars>
      </dgm:prSet>
      <dgm:spPr/>
    </dgm:pt>
    <dgm:pt modelId="{4FB77DDD-E29A-4AEE-B464-36D92BAF02B9}" type="pres">
      <dgm:prSet presAssocID="{55A39CC9-6D14-45E6-8316-C35C87AF9662}" presName="spNode" presStyleCnt="0"/>
      <dgm:spPr/>
    </dgm:pt>
    <dgm:pt modelId="{BF92003C-1A9E-4D42-B29C-BECE7ED4CD5A}" type="pres">
      <dgm:prSet presAssocID="{8DAF9732-184B-47B9-8772-97F6FA9AAFC8}" presName="sibTrans" presStyleLbl="sibTrans1D1" presStyleIdx="9" presStyleCnt="10"/>
      <dgm:spPr/>
    </dgm:pt>
  </dgm:ptLst>
  <dgm:cxnLst>
    <dgm:cxn modelId="{BC428C14-EDAA-4C03-A2A6-E49912F85BC5}" type="presOf" srcId="{A9C5A4BF-A606-4C7A-956F-273B1E2BA0AE}" destId="{DC48C030-4513-4421-88DA-F2EB89B3A30F}" srcOrd="0" destOrd="0" presId="urn:microsoft.com/office/officeart/2005/8/layout/cycle5"/>
    <dgm:cxn modelId="{47DFC721-EA13-4946-A887-0D611653903D}" type="presOf" srcId="{22B757AF-FCBC-457C-BE1A-91547337C4B2}" destId="{8C2764CF-E9B9-47A7-BC38-219CAD349C31}" srcOrd="0" destOrd="0" presId="urn:microsoft.com/office/officeart/2005/8/layout/cycle5"/>
    <dgm:cxn modelId="{78C4C834-A1F1-4779-9E6F-10202C9AF2DD}" type="presOf" srcId="{E484D685-659B-4855-8688-69CCFEBF8AD3}" destId="{607B0C4B-0A6A-4F9B-8323-C309D8CB47E6}" srcOrd="0" destOrd="0" presId="urn:microsoft.com/office/officeart/2005/8/layout/cycle5"/>
    <dgm:cxn modelId="{FB80535F-8981-4709-8D1C-BC1C91CC24D2}" type="presOf" srcId="{98CABA6E-BD07-4288-ACCC-C6D1F5556D64}" destId="{BD3EC890-45F1-42BD-ADF2-EE8FC4742BE8}" srcOrd="0" destOrd="0" presId="urn:microsoft.com/office/officeart/2005/8/layout/cycle5"/>
    <dgm:cxn modelId="{0D7AE861-8EF1-4DA6-A451-AE23B6424A4F}" type="presOf" srcId="{0410825A-CDDC-49AD-98AD-675902FF641C}" destId="{9B6B42C7-3C60-4BF7-A4E1-A19E904742F4}" srcOrd="0" destOrd="0" presId="urn:microsoft.com/office/officeart/2005/8/layout/cycle5"/>
    <dgm:cxn modelId="{370CA94B-3BD3-463D-8D5D-85C0A12D70E5}" type="presOf" srcId="{122599D2-713B-40EC-93F9-AF563C659FA2}" destId="{305267E7-A3DF-47C7-A9C0-D765407BF825}" srcOrd="0" destOrd="0" presId="urn:microsoft.com/office/officeart/2005/8/layout/cycle5"/>
    <dgm:cxn modelId="{1A4EB652-C602-4AF5-8405-828BE6A43A39}" srcId="{98CABA6E-BD07-4288-ACCC-C6D1F5556D64}" destId="{F9B01B2F-1B55-49F9-AF08-8B9669055909}" srcOrd="5" destOrd="0" parTransId="{816BEE37-5711-48F5-A135-63F0E9C08722}" sibTransId="{1B231954-DA9A-4276-A93F-1949E1FF97C3}"/>
    <dgm:cxn modelId="{12600984-A338-48F5-B942-8EFD1648572A}" type="presOf" srcId="{97543F41-79D2-4911-93B8-BD1D140A325F}" destId="{80C58C15-BE71-4401-8B4D-EB235D303D36}" srcOrd="0" destOrd="0" presId="urn:microsoft.com/office/officeart/2005/8/layout/cycle5"/>
    <dgm:cxn modelId="{33DD308B-4E17-4964-B4D1-E5E18BC3A07E}" type="presOf" srcId="{1B231954-DA9A-4276-A93F-1949E1FF97C3}" destId="{060AE89C-93B2-47DE-B96E-2A171BAA59A0}" srcOrd="0" destOrd="0" presId="urn:microsoft.com/office/officeart/2005/8/layout/cycle5"/>
    <dgm:cxn modelId="{D3B8F694-44F9-4805-BFC5-7B91D5029737}" srcId="{98CABA6E-BD07-4288-ACCC-C6D1F5556D64}" destId="{A9C5A4BF-A606-4C7A-956F-273B1E2BA0AE}" srcOrd="7" destOrd="0" parTransId="{9AADA192-6C44-4FCA-8CBD-16321E5EF55A}" sibTransId="{2F061BEB-0767-4355-8A28-2BE407FFAFC3}"/>
    <dgm:cxn modelId="{0869B296-730A-4891-BEB2-D262C6CA64D5}" type="presOf" srcId="{55A39CC9-6D14-45E6-8316-C35C87AF9662}" destId="{DF6165D2-D05E-450E-A12E-D99E8ABA02D2}" srcOrd="0" destOrd="0" presId="urn:microsoft.com/office/officeart/2005/8/layout/cycle5"/>
    <dgm:cxn modelId="{EF49F09E-68B0-43EC-BE60-8D6DE5DA31E9}" type="presOf" srcId="{4C0E969B-8A5C-4947-AF58-F8398AD0E4FA}" destId="{AD997F52-F70D-4A44-AC8B-E0D6D2330B0F}" srcOrd="0" destOrd="0" presId="urn:microsoft.com/office/officeart/2005/8/layout/cycle5"/>
    <dgm:cxn modelId="{DACCF9A3-A54F-45B0-8235-0FB2C6C1737A}" srcId="{98CABA6E-BD07-4288-ACCC-C6D1F5556D64}" destId="{19494511-8156-46CB-89CF-836DA95CB3FF}" srcOrd="3" destOrd="0" parTransId="{2205D4E1-0B80-4127-AE1D-DEF9F89FCFD6}" sibTransId="{22B757AF-FCBC-457C-BE1A-91547337C4B2}"/>
    <dgm:cxn modelId="{08CC7EA4-38EC-4439-906F-442ACE7489F1}" type="presOf" srcId="{F12DE87C-E231-49B6-A6A0-6AA3CC215C81}" destId="{5934DB25-D06A-404F-B1B9-BE4CC2EA209C}" srcOrd="0" destOrd="0" presId="urn:microsoft.com/office/officeart/2005/8/layout/cycle5"/>
    <dgm:cxn modelId="{8FB32BAF-3E84-4201-AB52-A3C837B3511A}" srcId="{98CABA6E-BD07-4288-ACCC-C6D1F5556D64}" destId="{122599D2-713B-40EC-93F9-AF563C659FA2}" srcOrd="2" destOrd="0" parTransId="{F2434022-76B4-4B4E-8068-F283652183DB}" sibTransId="{4C0E969B-8A5C-4947-AF58-F8398AD0E4FA}"/>
    <dgm:cxn modelId="{80C29AB5-D001-4063-9EC5-6111308BD5BE}" type="presOf" srcId="{8DAF9732-184B-47B9-8772-97F6FA9AAFC8}" destId="{BF92003C-1A9E-4D42-B29C-BECE7ED4CD5A}" srcOrd="0" destOrd="0" presId="urn:microsoft.com/office/officeart/2005/8/layout/cycle5"/>
    <dgm:cxn modelId="{23357AC1-8150-436F-A359-DE1508DB567E}" srcId="{98CABA6E-BD07-4288-ACCC-C6D1F5556D64}" destId="{F3130FB7-4258-4DE6-AF2C-B6C1D313EDE2}" srcOrd="6" destOrd="0" parTransId="{96C9DBA4-CBFC-44ED-A8EE-FB1042813060}" sibTransId="{E484D685-659B-4855-8688-69CCFEBF8AD3}"/>
    <dgm:cxn modelId="{3A8E0EC3-324E-494E-9A47-F3A9AE6D33D2}" type="presOf" srcId="{19494511-8156-46CB-89CF-836DA95CB3FF}" destId="{BE1D76C7-DB19-46A0-9C67-6FD32ECC4CC0}" srcOrd="0" destOrd="0" presId="urn:microsoft.com/office/officeart/2005/8/layout/cycle5"/>
    <dgm:cxn modelId="{2C85FCC5-152F-49E0-B1F7-C92D9656B874}" srcId="{98CABA6E-BD07-4288-ACCC-C6D1F5556D64}" destId="{97543F41-79D2-4911-93B8-BD1D140A325F}" srcOrd="8" destOrd="0" parTransId="{79BD9DA2-2FD8-4772-A479-D189DE12A0A1}" sibTransId="{C191B66C-28F2-4AF0-8E97-A7B024CE0DBD}"/>
    <dgm:cxn modelId="{2F98AEC7-8A24-4260-A2E8-384A73AE4E79}" type="presOf" srcId="{5FD35DDE-DCD1-47C0-BE06-A13D85533ED4}" destId="{206F8264-F90D-42CB-9818-0DBC2FFDFD0B}" srcOrd="0" destOrd="0" presId="urn:microsoft.com/office/officeart/2005/8/layout/cycle5"/>
    <dgm:cxn modelId="{A05CE6C7-6CA1-42C5-A2CB-04E35508126F}" type="presOf" srcId="{F3130FB7-4258-4DE6-AF2C-B6C1D313EDE2}" destId="{C922815F-DE9A-4ADF-8AE6-5D7E58F1B0D2}" srcOrd="0" destOrd="0" presId="urn:microsoft.com/office/officeart/2005/8/layout/cycle5"/>
    <dgm:cxn modelId="{95FC08CC-4869-40C2-BB37-AF157924C44C}" srcId="{98CABA6E-BD07-4288-ACCC-C6D1F5556D64}" destId="{55A39CC9-6D14-45E6-8316-C35C87AF9662}" srcOrd="9" destOrd="0" parTransId="{662233F7-1E34-4BFF-A209-73BEF08759CD}" sibTransId="{8DAF9732-184B-47B9-8772-97F6FA9AAFC8}"/>
    <dgm:cxn modelId="{3274F7CE-21FA-4B8D-96C0-EA37BC60E359}" srcId="{98CABA6E-BD07-4288-ACCC-C6D1F5556D64}" destId="{5FD35DDE-DCD1-47C0-BE06-A13D85533ED4}" srcOrd="1" destOrd="0" parTransId="{214FDEA8-1E76-403F-BD23-B749581D9ACC}" sibTransId="{4390EEBA-F01D-4B7F-B58A-38912DF0DA06}"/>
    <dgm:cxn modelId="{6851CED1-8E48-4ADC-8671-A7E8B384B406}" type="presOf" srcId="{4390EEBA-F01D-4B7F-B58A-38912DF0DA06}" destId="{F1941506-5E34-49F9-B9C8-027474D4F387}" srcOrd="0" destOrd="0" presId="urn:microsoft.com/office/officeart/2005/8/layout/cycle5"/>
    <dgm:cxn modelId="{917E64D2-70B5-430B-A874-ADED62F2CB52}" type="presOf" srcId="{F9B01B2F-1B55-49F9-AF08-8B9669055909}" destId="{E4892569-6F82-4583-90CB-13C572C1D820}" srcOrd="0" destOrd="0" presId="urn:microsoft.com/office/officeart/2005/8/layout/cycle5"/>
    <dgm:cxn modelId="{DC9147E2-EBD6-4E31-8604-5D4CDCC84D9C}" type="presOf" srcId="{CAF0EE1D-E22B-4FEE-9A0A-A7A5BA13A5EE}" destId="{7B1D16CE-78FB-4D15-B7F4-836B7AF5E93C}" srcOrd="0" destOrd="0" presId="urn:microsoft.com/office/officeart/2005/8/layout/cycle5"/>
    <dgm:cxn modelId="{34F938E7-BCAA-458D-A818-C90683CA463E}" type="presOf" srcId="{2F061BEB-0767-4355-8A28-2BE407FFAFC3}" destId="{60A756F6-FFB7-4635-9D5F-C9A37249774D}" srcOrd="0" destOrd="0" presId="urn:microsoft.com/office/officeart/2005/8/layout/cycle5"/>
    <dgm:cxn modelId="{655861F3-3FB4-4C5F-8C51-C0E43B416E3D}" srcId="{98CABA6E-BD07-4288-ACCC-C6D1F5556D64}" destId="{CAF0EE1D-E22B-4FEE-9A0A-A7A5BA13A5EE}" srcOrd="4" destOrd="0" parTransId="{316FEB12-7272-4A82-99D3-017F3B43A1CD}" sibTransId="{F4AA564D-5729-4152-AF09-A8F669A9A6FF}"/>
    <dgm:cxn modelId="{C574CDF4-F8FE-4C9B-963A-F89366EDD783}" type="presOf" srcId="{C191B66C-28F2-4AF0-8E97-A7B024CE0DBD}" destId="{8B128539-F8D9-4B75-B717-02E49DB6C7B9}" srcOrd="0" destOrd="0" presId="urn:microsoft.com/office/officeart/2005/8/layout/cycle5"/>
    <dgm:cxn modelId="{11F165F6-CAD9-4D8B-92DA-185651B74C1D}" type="presOf" srcId="{F4AA564D-5729-4152-AF09-A8F669A9A6FF}" destId="{DDD62D72-3E11-4D0D-8425-E4AFA9C8F988}" srcOrd="0" destOrd="0" presId="urn:microsoft.com/office/officeart/2005/8/layout/cycle5"/>
    <dgm:cxn modelId="{0BAC6AFF-4CA9-44AE-A973-4790FCF14136}" srcId="{98CABA6E-BD07-4288-ACCC-C6D1F5556D64}" destId="{F12DE87C-E231-49B6-A6A0-6AA3CC215C81}" srcOrd="0" destOrd="0" parTransId="{6997D1D3-DFF5-421D-816E-881519A108CB}" sibTransId="{0410825A-CDDC-49AD-98AD-675902FF641C}"/>
    <dgm:cxn modelId="{CCAC1722-3290-4D17-9414-F907E0DE2CE1}" type="presParOf" srcId="{BD3EC890-45F1-42BD-ADF2-EE8FC4742BE8}" destId="{5934DB25-D06A-404F-B1B9-BE4CC2EA209C}" srcOrd="0" destOrd="0" presId="urn:microsoft.com/office/officeart/2005/8/layout/cycle5"/>
    <dgm:cxn modelId="{9EDB76EC-DB6C-42F6-BDE4-E58917672FA2}" type="presParOf" srcId="{BD3EC890-45F1-42BD-ADF2-EE8FC4742BE8}" destId="{332D3962-5F1B-4FB2-B8F4-9142F566FA38}" srcOrd="1" destOrd="0" presId="urn:microsoft.com/office/officeart/2005/8/layout/cycle5"/>
    <dgm:cxn modelId="{4C46D27E-D6DC-4BB0-AB0F-721D5102B304}" type="presParOf" srcId="{BD3EC890-45F1-42BD-ADF2-EE8FC4742BE8}" destId="{9B6B42C7-3C60-4BF7-A4E1-A19E904742F4}" srcOrd="2" destOrd="0" presId="urn:microsoft.com/office/officeart/2005/8/layout/cycle5"/>
    <dgm:cxn modelId="{0F431F78-F988-45B5-BE59-63FB14D8E2DB}" type="presParOf" srcId="{BD3EC890-45F1-42BD-ADF2-EE8FC4742BE8}" destId="{206F8264-F90D-42CB-9818-0DBC2FFDFD0B}" srcOrd="3" destOrd="0" presId="urn:microsoft.com/office/officeart/2005/8/layout/cycle5"/>
    <dgm:cxn modelId="{A51A94C0-A83C-498F-AC79-3281DC7A08E6}" type="presParOf" srcId="{BD3EC890-45F1-42BD-ADF2-EE8FC4742BE8}" destId="{354818ED-9963-49FB-A69C-49AA541DFFA6}" srcOrd="4" destOrd="0" presId="urn:microsoft.com/office/officeart/2005/8/layout/cycle5"/>
    <dgm:cxn modelId="{CD1B1D79-9091-418C-98BB-6E210B45953C}" type="presParOf" srcId="{BD3EC890-45F1-42BD-ADF2-EE8FC4742BE8}" destId="{F1941506-5E34-49F9-B9C8-027474D4F387}" srcOrd="5" destOrd="0" presId="urn:microsoft.com/office/officeart/2005/8/layout/cycle5"/>
    <dgm:cxn modelId="{F57AF29F-D2CA-43A7-996A-9D4597DA70CF}" type="presParOf" srcId="{BD3EC890-45F1-42BD-ADF2-EE8FC4742BE8}" destId="{305267E7-A3DF-47C7-A9C0-D765407BF825}" srcOrd="6" destOrd="0" presId="urn:microsoft.com/office/officeart/2005/8/layout/cycle5"/>
    <dgm:cxn modelId="{C9557A05-AAC8-4837-8F93-197F223CFB87}" type="presParOf" srcId="{BD3EC890-45F1-42BD-ADF2-EE8FC4742BE8}" destId="{6774FD85-6321-4BB6-B1BA-DED62EE1E5E0}" srcOrd="7" destOrd="0" presId="urn:microsoft.com/office/officeart/2005/8/layout/cycle5"/>
    <dgm:cxn modelId="{66A8755E-0D4A-4A39-A6DC-EB1DE0BF27D6}" type="presParOf" srcId="{BD3EC890-45F1-42BD-ADF2-EE8FC4742BE8}" destId="{AD997F52-F70D-4A44-AC8B-E0D6D2330B0F}" srcOrd="8" destOrd="0" presId="urn:microsoft.com/office/officeart/2005/8/layout/cycle5"/>
    <dgm:cxn modelId="{0BFAC6D5-CB72-4B26-8764-721B5BD65881}" type="presParOf" srcId="{BD3EC890-45F1-42BD-ADF2-EE8FC4742BE8}" destId="{BE1D76C7-DB19-46A0-9C67-6FD32ECC4CC0}" srcOrd="9" destOrd="0" presId="urn:microsoft.com/office/officeart/2005/8/layout/cycle5"/>
    <dgm:cxn modelId="{42CE44B5-C7CD-45E8-87AB-159C4439BBE4}" type="presParOf" srcId="{BD3EC890-45F1-42BD-ADF2-EE8FC4742BE8}" destId="{2470B908-87D7-443D-8871-B2FC259F4430}" srcOrd="10" destOrd="0" presId="urn:microsoft.com/office/officeart/2005/8/layout/cycle5"/>
    <dgm:cxn modelId="{AAEBECBE-6809-4E80-8A2B-085372DCF06F}" type="presParOf" srcId="{BD3EC890-45F1-42BD-ADF2-EE8FC4742BE8}" destId="{8C2764CF-E9B9-47A7-BC38-219CAD349C31}" srcOrd="11" destOrd="0" presId="urn:microsoft.com/office/officeart/2005/8/layout/cycle5"/>
    <dgm:cxn modelId="{32E6E2C0-8AF8-42DF-A490-963BE8596365}" type="presParOf" srcId="{BD3EC890-45F1-42BD-ADF2-EE8FC4742BE8}" destId="{7B1D16CE-78FB-4D15-B7F4-836B7AF5E93C}" srcOrd="12" destOrd="0" presId="urn:microsoft.com/office/officeart/2005/8/layout/cycle5"/>
    <dgm:cxn modelId="{7E1FF51D-6A00-4395-93BE-81923E28F2EE}" type="presParOf" srcId="{BD3EC890-45F1-42BD-ADF2-EE8FC4742BE8}" destId="{03C313CE-B62D-4300-9905-56CB291152AF}" srcOrd="13" destOrd="0" presId="urn:microsoft.com/office/officeart/2005/8/layout/cycle5"/>
    <dgm:cxn modelId="{AFC22DBB-77F7-499B-8DAF-D5CA4212BDEF}" type="presParOf" srcId="{BD3EC890-45F1-42BD-ADF2-EE8FC4742BE8}" destId="{DDD62D72-3E11-4D0D-8425-E4AFA9C8F988}" srcOrd="14" destOrd="0" presId="urn:microsoft.com/office/officeart/2005/8/layout/cycle5"/>
    <dgm:cxn modelId="{EDD3C684-5687-42B8-BA37-D831DD443BC8}" type="presParOf" srcId="{BD3EC890-45F1-42BD-ADF2-EE8FC4742BE8}" destId="{E4892569-6F82-4583-90CB-13C572C1D820}" srcOrd="15" destOrd="0" presId="urn:microsoft.com/office/officeart/2005/8/layout/cycle5"/>
    <dgm:cxn modelId="{BD3646D5-D40C-442B-A6D1-3651541678C9}" type="presParOf" srcId="{BD3EC890-45F1-42BD-ADF2-EE8FC4742BE8}" destId="{4907B755-6289-4E0D-B950-95716255C88A}" srcOrd="16" destOrd="0" presId="urn:microsoft.com/office/officeart/2005/8/layout/cycle5"/>
    <dgm:cxn modelId="{296E8C8B-5AF6-4208-A500-F6AD351CE581}" type="presParOf" srcId="{BD3EC890-45F1-42BD-ADF2-EE8FC4742BE8}" destId="{060AE89C-93B2-47DE-B96E-2A171BAA59A0}" srcOrd="17" destOrd="0" presId="urn:microsoft.com/office/officeart/2005/8/layout/cycle5"/>
    <dgm:cxn modelId="{147E4D21-CF1F-4C62-BAB0-0DAA835F3BEC}" type="presParOf" srcId="{BD3EC890-45F1-42BD-ADF2-EE8FC4742BE8}" destId="{C922815F-DE9A-4ADF-8AE6-5D7E58F1B0D2}" srcOrd="18" destOrd="0" presId="urn:microsoft.com/office/officeart/2005/8/layout/cycle5"/>
    <dgm:cxn modelId="{C2FEE279-401F-4D7E-9200-7C477EAD0CA8}" type="presParOf" srcId="{BD3EC890-45F1-42BD-ADF2-EE8FC4742BE8}" destId="{ED95F85A-2B22-4EAD-82B2-02333720A41B}" srcOrd="19" destOrd="0" presId="urn:microsoft.com/office/officeart/2005/8/layout/cycle5"/>
    <dgm:cxn modelId="{AA24F858-9B00-4754-86BF-512E234C2457}" type="presParOf" srcId="{BD3EC890-45F1-42BD-ADF2-EE8FC4742BE8}" destId="{607B0C4B-0A6A-4F9B-8323-C309D8CB47E6}" srcOrd="20" destOrd="0" presId="urn:microsoft.com/office/officeart/2005/8/layout/cycle5"/>
    <dgm:cxn modelId="{AB6D271A-DE5D-41BA-B621-9040C5933E93}" type="presParOf" srcId="{BD3EC890-45F1-42BD-ADF2-EE8FC4742BE8}" destId="{DC48C030-4513-4421-88DA-F2EB89B3A30F}" srcOrd="21" destOrd="0" presId="urn:microsoft.com/office/officeart/2005/8/layout/cycle5"/>
    <dgm:cxn modelId="{0691CCB6-3510-4B9F-B4C9-E0F391B67129}" type="presParOf" srcId="{BD3EC890-45F1-42BD-ADF2-EE8FC4742BE8}" destId="{4192A654-D804-4A2B-BF2B-879F031EA873}" srcOrd="22" destOrd="0" presId="urn:microsoft.com/office/officeart/2005/8/layout/cycle5"/>
    <dgm:cxn modelId="{C8107F1C-1A4C-46EA-B4E9-4A0E6B2AD803}" type="presParOf" srcId="{BD3EC890-45F1-42BD-ADF2-EE8FC4742BE8}" destId="{60A756F6-FFB7-4635-9D5F-C9A37249774D}" srcOrd="23" destOrd="0" presId="urn:microsoft.com/office/officeart/2005/8/layout/cycle5"/>
    <dgm:cxn modelId="{CBBFBA70-AF64-46CD-B432-02A9DDD24B74}" type="presParOf" srcId="{BD3EC890-45F1-42BD-ADF2-EE8FC4742BE8}" destId="{80C58C15-BE71-4401-8B4D-EB235D303D36}" srcOrd="24" destOrd="0" presId="urn:microsoft.com/office/officeart/2005/8/layout/cycle5"/>
    <dgm:cxn modelId="{4296B934-4842-4B06-80DF-86041B1CF087}" type="presParOf" srcId="{BD3EC890-45F1-42BD-ADF2-EE8FC4742BE8}" destId="{8DA54F84-FA71-4D83-8599-D62758CC4E72}" srcOrd="25" destOrd="0" presId="urn:microsoft.com/office/officeart/2005/8/layout/cycle5"/>
    <dgm:cxn modelId="{E4F45200-45E5-4119-AED5-4CC9F51BA39B}" type="presParOf" srcId="{BD3EC890-45F1-42BD-ADF2-EE8FC4742BE8}" destId="{8B128539-F8D9-4B75-B717-02E49DB6C7B9}" srcOrd="26" destOrd="0" presId="urn:microsoft.com/office/officeart/2005/8/layout/cycle5"/>
    <dgm:cxn modelId="{61221F97-6F56-411E-AC50-68A04D0EDE6E}" type="presParOf" srcId="{BD3EC890-45F1-42BD-ADF2-EE8FC4742BE8}" destId="{DF6165D2-D05E-450E-A12E-D99E8ABA02D2}" srcOrd="27" destOrd="0" presId="urn:microsoft.com/office/officeart/2005/8/layout/cycle5"/>
    <dgm:cxn modelId="{F1BDF8AB-B8BD-4B23-8265-9FAFCC25CD93}" type="presParOf" srcId="{BD3EC890-45F1-42BD-ADF2-EE8FC4742BE8}" destId="{4FB77DDD-E29A-4AEE-B464-36D92BAF02B9}" srcOrd="28" destOrd="0" presId="urn:microsoft.com/office/officeart/2005/8/layout/cycle5"/>
    <dgm:cxn modelId="{4469130C-586D-41B9-8077-96BBB50BBF9C}" type="presParOf" srcId="{BD3EC890-45F1-42BD-ADF2-EE8FC4742BE8}" destId="{BF92003C-1A9E-4D42-B29C-BECE7ED4CD5A}" srcOrd="29"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2F7F0C-785E-4B48-9124-F72B49D404BA}"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98B75291-249A-47CA-B5D7-DF928FB48843}">
      <dgm:prSet custT="1"/>
      <dgm:spPr/>
      <dgm:t>
        <a:bodyPr/>
        <a:lstStyle/>
        <a:p>
          <a:pPr algn="ctr"/>
          <a:r>
            <a:rPr lang="en-US" sz="4800" b="1" i="0">
              <a:latin typeface="Aptos" panose="020B0004020202020204" pitchFamily="34" charset="0"/>
            </a:rPr>
            <a:t>LGBTQ+ Civil Rights Under Trump</a:t>
          </a:r>
        </a:p>
      </dgm:t>
    </dgm:pt>
    <dgm:pt modelId="{FD8FADF5-27B9-4D21-8753-6C6D1784377C}" type="parTrans" cxnId="{946439FD-458B-4039-891C-28E7B24F9BE1}">
      <dgm:prSet/>
      <dgm:spPr/>
      <dgm:t>
        <a:bodyPr/>
        <a:lstStyle/>
        <a:p>
          <a:endParaRPr lang="en-US"/>
        </a:p>
      </dgm:t>
    </dgm:pt>
    <dgm:pt modelId="{561DD9EB-6496-4F69-99D4-739DC2D41E04}" type="sibTrans" cxnId="{946439FD-458B-4039-891C-28E7B24F9BE1}">
      <dgm:prSet/>
      <dgm:spPr/>
      <dgm:t>
        <a:bodyPr/>
        <a:lstStyle/>
        <a:p>
          <a:endParaRPr lang="en-US"/>
        </a:p>
      </dgm:t>
    </dgm:pt>
    <dgm:pt modelId="{3400AAEF-E2C6-489C-A600-4E4BEFBFD373}">
      <dgm:prSet custT="1"/>
      <dgm:spPr/>
      <dgm:t>
        <a:bodyPr/>
        <a:lstStyle/>
        <a:p>
          <a:endParaRPr lang="en-US" sz="3600">
            <a:latin typeface="Aptos" panose="020B0004020202020204" pitchFamily="34" charset="0"/>
          </a:endParaRPr>
        </a:p>
      </dgm:t>
    </dgm:pt>
    <dgm:pt modelId="{3E938405-B86B-4CCB-BF9B-47447575C683}" type="parTrans" cxnId="{DC5B87DF-DB61-4AD7-8680-8578BC93CC36}">
      <dgm:prSet/>
      <dgm:spPr/>
      <dgm:t>
        <a:bodyPr/>
        <a:lstStyle/>
        <a:p>
          <a:endParaRPr lang="en-US"/>
        </a:p>
      </dgm:t>
    </dgm:pt>
    <dgm:pt modelId="{D3FA98DE-19C4-4FB6-B0F0-43E5843F2495}" type="sibTrans" cxnId="{DC5B87DF-DB61-4AD7-8680-8578BC93CC36}">
      <dgm:prSet/>
      <dgm:spPr/>
      <dgm:t>
        <a:bodyPr/>
        <a:lstStyle/>
        <a:p>
          <a:endParaRPr lang="en-US"/>
        </a:p>
      </dgm:t>
    </dgm:pt>
    <dgm:pt modelId="{38D8EE1A-85EA-417B-8251-7C01717DD132}">
      <dgm:prSet custT="1"/>
      <dgm:spPr/>
      <dgm:t>
        <a:bodyPr/>
        <a:lstStyle/>
        <a:p>
          <a:endParaRPr lang="en-US" sz="3600">
            <a:latin typeface="Aptos" panose="020B0004020202020204" pitchFamily="34" charset="0"/>
          </a:endParaRPr>
        </a:p>
      </dgm:t>
    </dgm:pt>
    <dgm:pt modelId="{D43070E6-BAD0-4472-B0C2-04724853491B}" type="parTrans" cxnId="{206E75DE-08BF-4A80-81DF-2934BA48F70D}">
      <dgm:prSet/>
      <dgm:spPr/>
      <dgm:t>
        <a:bodyPr/>
        <a:lstStyle/>
        <a:p>
          <a:endParaRPr lang="en-US"/>
        </a:p>
      </dgm:t>
    </dgm:pt>
    <dgm:pt modelId="{D72AD6F2-6788-42A9-BF39-AD542F70118E}" type="sibTrans" cxnId="{206E75DE-08BF-4A80-81DF-2934BA48F70D}">
      <dgm:prSet/>
      <dgm:spPr/>
      <dgm:t>
        <a:bodyPr/>
        <a:lstStyle/>
        <a:p>
          <a:endParaRPr lang="en-US"/>
        </a:p>
      </dgm:t>
    </dgm:pt>
    <dgm:pt modelId="{DBB56B77-82A1-4B33-8D2D-9E21145CB4DD}" type="pres">
      <dgm:prSet presAssocID="{1A2F7F0C-785E-4B48-9124-F72B49D404BA}" presName="linear" presStyleCnt="0">
        <dgm:presLayoutVars>
          <dgm:dir/>
          <dgm:animLvl val="lvl"/>
          <dgm:resizeHandles val="exact"/>
        </dgm:presLayoutVars>
      </dgm:prSet>
      <dgm:spPr/>
    </dgm:pt>
    <dgm:pt modelId="{9E39BBC9-E65D-4B02-B78C-0CA2B2961260}" type="pres">
      <dgm:prSet presAssocID="{98B75291-249A-47CA-B5D7-DF928FB48843}" presName="parentLin" presStyleCnt="0"/>
      <dgm:spPr/>
    </dgm:pt>
    <dgm:pt modelId="{07F054DD-CAEA-4B42-9334-408ED7EA359B}" type="pres">
      <dgm:prSet presAssocID="{98B75291-249A-47CA-B5D7-DF928FB48843}" presName="parentLeftMargin" presStyleLbl="node1" presStyleIdx="0" presStyleCnt="1"/>
      <dgm:spPr/>
    </dgm:pt>
    <dgm:pt modelId="{64059B1F-9E7D-496F-8E79-2825831351C2}" type="pres">
      <dgm:prSet presAssocID="{98B75291-249A-47CA-B5D7-DF928FB48843}" presName="parentText" presStyleLbl="node1" presStyleIdx="0" presStyleCnt="1" custScaleX="117503" custLinFactX="3089" custLinFactNeighborX="100000" custLinFactNeighborY="15670">
        <dgm:presLayoutVars>
          <dgm:chMax val="0"/>
          <dgm:bulletEnabled val="1"/>
        </dgm:presLayoutVars>
      </dgm:prSet>
      <dgm:spPr/>
    </dgm:pt>
    <dgm:pt modelId="{43BECA54-EC6E-47E8-855C-363D63E2034D}" type="pres">
      <dgm:prSet presAssocID="{98B75291-249A-47CA-B5D7-DF928FB48843}" presName="negativeSpace" presStyleCnt="0"/>
      <dgm:spPr/>
    </dgm:pt>
    <dgm:pt modelId="{2B95CBE8-212D-4FE4-A667-381D3BB18D97}" type="pres">
      <dgm:prSet presAssocID="{98B75291-249A-47CA-B5D7-DF928FB48843}" presName="childText" presStyleLbl="conFgAcc1" presStyleIdx="0" presStyleCnt="1" custLinFactY="-34691" custLinFactNeighborX="4781" custLinFactNeighborY="-100000">
        <dgm:presLayoutVars>
          <dgm:bulletEnabled val="1"/>
        </dgm:presLayoutVars>
      </dgm:prSet>
      <dgm:spPr/>
    </dgm:pt>
  </dgm:ptLst>
  <dgm:cxnLst>
    <dgm:cxn modelId="{8803A012-EBA1-4074-A320-62B5D0B471D2}" type="presOf" srcId="{1A2F7F0C-785E-4B48-9124-F72B49D404BA}" destId="{DBB56B77-82A1-4B33-8D2D-9E21145CB4DD}" srcOrd="0" destOrd="0" presId="urn:microsoft.com/office/officeart/2005/8/layout/list1"/>
    <dgm:cxn modelId="{9313DF34-F164-458C-A4B3-ACF1743CC1A2}" type="presOf" srcId="{98B75291-249A-47CA-B5D7-DF928FB48843}" destId="{64059B1F-9E7D-496F-8E79-2825831351C2}" srcOrd="1" destOrd="0" presId="urn:microsoft.com/office/officeart/2005/8/layout/list1"/>
    <dgm:cxn modelId="{66F53568-96FE-4588-9369-C092F97C2D2F}" type="presOf" srcId="{98B75291-249A-47CA-B5D7-DF928FB48843}" destId="{07F054DD-CAEA-4B42-9334-408ED7EA359B}" srcOrd="0" destOrd="0" presId="urn:microsoft.com/office/officeart/2005/8/layout/list1"/>
    <dgm:cxn modelId="{72A3B374-3AF1-4271-996E-0416FA1823EF}" type="presOf" srcId="{3400AAEF-E2C6-489C-A600-4E4BEFBFD373}" destId="{2B95CBE8-212D-4FE4-A667-381D3BB18D97}" srcOrd="0" destOrd="0" presId="urn:microsoft.com/office/officeart/2005/8/layout/list1"/>
    <dgm:cxn modelId="{A8C1D6DA-42A2-42D3-BCD9-F39CD58DC91B}" type="presOf" srcId="{38D8EE1A-85EA-417B-8251-7C01717DD132}" destId="{2B95CBE8-212D-4FE4-A667-381D3BB18D97}" srcOrd="0" destOrd="1" presId="urn:microsoft.com/office/officeart/2005/8/layout/list1"/>
    <dgm:cxn modelId="{206E75DE-08BF-4A80-81DF-2934BA48F70D}" srcId="{98B75291-249A-47CA-B5D7-DF928FB48843}" destId="{38D8EE1A-85EA-417B-8251-7C01717DD132}" srcOrd="1" destOrd="0" parTransId="{D43070E6-BAD0-4472-B0C2-04724853491B}" sibTransId="{D72AD6F2-6788-42A9-BF39-AD542F70118E}"/>
    <dgm:cxn modelId="{DC5B87DF-DB61-4AD7-8680-8578BC93CC36}" srcId="{98B75291-249A-47CA-B5D7-DF928FB48843}" destId="{3400AAEF-E2C6-489C-A600-4E4BEFBFD373}" srcOrd="0" destOrd="0" parTransId="{3E938405-B86B-4CCB-BF9B-47447575C683}" sibTransId="{D3FA98DE-19C4-4FB6-B0F0-43E5843F2495}"/>
    <dgm:cxn modelId="{946439FD-458B-4039-891C-28E7B24F9BE1}" srcId="{1A2F7F0C-785E-4B48-9124-F72B49D404BA}" destId="{98B75291-249A-47CA-B5D7-DF928FB48843}" srcOrd="0" destOrd="0" parTransId="{FD8FADF5-27B9-4D21-8753-6C6D1784377C}" sibTransId="{561DD9EB-6496-4F69-99D4-739DC2D41E04}"/>
    <dgm:cxn modelId="{4B2FE4A1-3839-4A77-A52D-5DEFA27F29CC}" type="presParOf" srcId="{DBB56B77-82A1-4B33-8D2D-9E21145CB4DD}" destId="{9E39BBC9-E65D-4B02-B78C-0CA2B2961260}" srcOrd="0" destOrd="0" presId="urn:microsoft.com/office/officeart/2005/8/layout/list1"/>
    <dgm:cxn modelId="{014102A3-43DC-434D-93E5-5221B1EA603C}" type="presParOf" srcId="{9E39BBC9-E65D-4B02-B78C-0CA2B2961260}" destId="{07F054DD-CAEA-4B42-9334-408ED7EA359B}" srcOrd="0" destOrd="0" presId="urn:microsoft.com/office/officeart/2005/8/layout/list1"/>
    <dgm:cxn modelId="{B45335E2-CC1D-4730-B381-A023BF7D029B}" type="presParOf" srcId="{9E39BBC9-E65D-4B02-B78C-0CA2B2961260}" destId="{64059B1F-9E7D-496F-8E79-2825831351C2}" srcOrd="1" destOrd="0" presId="urn:microsoft.com/office/officeart/2005/8/layout/list1"/>
    <dgm:cxn modelId="{1F2A944D-B0D3-4939-ABDA-AE39660B06DD}" type="presParOf" srcId="{DBB56B77-82A1-4B33-8D2D-9E21145CB4DD}" destId="{43BECA54-EC6E-47E8-855C-363D63E2034D}" srcOrd="1" destOrd="0" presId="urn:microsoft.com/office/officeart/2005/8/layout/list1"/>
    <dgm:cxn modelId="{4D8C2B9F-884C-425D-8029-52E8425F5BDB}" type="presParOf" srcId="{DBB56B77-82A1-4B33-8D2D-9E21145CB4DD}" destId="{2B95CBE8-212D-4FE4-A667-381D3BB18D97}"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4903E9-F832-4D01-ACD6-CE02BC530B23}"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B231D95B-1BB0-47B9-8A6C-A040B6A2A087}">
      <dgm:prSet phldrT="[Text]"/>
      <dgm:spPr>
        <a:xfrm>
          <a:off x="4569875" y="40148"/>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Erode trust</a:t>
          </a:r>
        </a:p>
      </dgm:t>
    </dgm:pt>
    <dgm:pt modelId="{D874CC8F-0F17-41E4-9D46-41DFBC97227B}" type="parTrans" cxnId="{2E140D9C-A58A-43A2-93A1-F8E11358B8A7}">
      <dgm:prSet/>
      <dgm:spPr/>
      <dgm:t>
        <a:bodyPr/>
        <a:lstStyle/>
        <a:p>
          <a:endParaRPr lang="en-US"/>
        </a:p>
      </dgm:t>
    </dgm:pt>
    <dgm:pt modelId="{80A1754A-F0C3-469E-8D88-2AEE4D473AA9}" type="sibTrans" cxnId="{2E140D9C-A58A-43A2-93A1-F8E11358B8A7}">
      <dgm:prSet/>
      <dgm:spPr>
        <a:xfrm>
          <a:off x="1383817" y="911"/>
          <a:ext cx="5077899" cy="5077899"/>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BF89895-D07E-4A63-A319-F81816C784E3}">
      <dgm:prSet phldrT="[Text]"/>
      <dgm:spPr>
        <a:xfrm>
          <a:off x="5388280" y="2558939"/>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Reduce funding</a:t>
          </a:r>
        </a:p>
      </dgm:t>
    </dgm:pt>
    <dgm:pt modelId="{4543E387-56E4-47A0-B64D-0E433A478D03}" type="parTrans" cxnId="{B4D2BAA1-FC72-4253-AFF7-083C3B38C793}">
      <dgm:prSet/>
      <dgm:spPr/>
      <dgm:t>
        <a:bodyPr/>
        <a:lstStyle/>
        <a:p>
          <a:endParaRPr lang="en-US"/>
        </a:p>
      </dgm:t>
    </dgm:pt>
    <dgm:pt modelId="{8A85FF15-257C-4FDB-9463-BB802A26CAED}" type="sibTrans" cxnId="{B4D2BAA1-FC72-4253-AFF7-083C3B38C793}">
      <dgm:prSet/>
      <dgm:spPr>
        <a:xfrm>
          <a:off x="1383817" y="911"/>
          <a:ext cx="5077899" cy="5077899"/>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F4CF014E-55F5-47DF-90D4-BB6E4A0C92F6}">
      <dgm:prSet phldrT="[Text]"/>
      <dgm:spPr>
        <a:xfrm>
          <a:off x="3245668" y="4115637"/>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Increase apathy &amp; cynicism</a:t>
          </a:r>
        </a:p>
      </dgm:t>
    </dgm:pt>
    <dgm:pt modelId="{F26815D0-012C-4403-B0E6-D25F353D26D6}" type="parTrans" cxnId="{F96920CF-DC3D-46EC-B940-F8B6824CC5D0}">
      <dgm:prSet/>
      <dgm:spPr/>
      <dgm:t>
        <a:bodyPr/>
        <a:lstStyle/>
        <a:p>
          <a:endParaRPr lang="en-US"/>
        </a:p>
      </dgm:t>
    </dgm:pt>
    <dgm:pt modelId="{2B7523D5-C547-4B50-8138-10F735B31C64}" type="sibTrans" cxnId="{F96920CF-DC3D-46EC-B940-F8B6824CC5D0}">
      <dgm:prSet/>
      <dgm:spPr>
        <a:xfrm>
          <a:off x="1383817" y="911"/>
          <a:ext cx="5077899" cy="5077899"/>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EFCD235B-63BA-43F1-B9CE-AD7D809A17BE}">
      <dgm:prSet phldrT="[Text]"/>
      <dgm:spPr>
        <a:xfrm>
          <a:off x="1103056" y="2558939"/>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Reduce Participation</a:t>
          </a:r>
        </a:p>
      </dgm:t>
    </dgm:pt>
    <dgm:pt modelId="{B0C3C65F-1906-4F01-9D72-3646670F3DA8}" type="parTrans" cxnId="{1C96F960-5712-462F-A794-09FEE59013BE}">
      <dgm:prSet/>
      <dgm:spPr/>
      <dgm:t>
        <a:bodyPr/>
        <a:lstStyle/>
        <a:p>
          <a:endParaRPr lang="en-US"/>
        </a:p>
      </dgm:t>
    </dgm:pt>
    <dgm:pt modelId="{B3D692E4-5D63-489F-A9DA-5690962EF25B}" type="sibTrans" cxnId="{1C96F960-5712-462F-A794-09FEE59013BE}">
      <dgm:prSet/>
      <dgm:spPr>
        <a:xfrm>
          <a:off x="1383817" y="911"/>
          <a:ext cx="5077899" cy="5077899"/>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AC411BC0-5812-422E-9D1F-087AA9266C2B}">
      <dgm:prSet phldrT="[Text]"/>
      <dgm:spPr>
        <a:xfrm>
          <a:off x="1921461" y="40148"/>
          <a:ext cx="1354197" cy="1354197"/>
        </a:xfrm>
        <a:prstGeom prst="rect">
          <a:avLst/>
        </a:prstGeom>
        <a:noFill/>
        <a:ln>
          <a:noFill/>
        </a:ln>
        <a:effectLst/>
      </dgm:spPr>
      <dgm:t>
        <a:bodyPr/>
        <a:lstStyle/>
        <a:p>
          <a:r>
            <a:rPr lang="en-US">
              <a:solidFill>
                <a:sysClr val="windowText" lastClr="000000">
                  <a:hueOff val="0"/>
                  <a:satOff val="0"/>
                  <a:lumOff val="0"/>
                  <a:alphaOff val="0"/>
                </a:sysClr>
              </a:solidFill>
              <a:latin typeface="Calibri" panose="020F0502020204030204"/>
              <a:ea typeface="+mn-ea"/>
              <a:cs typeface="+mn-cs"/>
            </a:rPr>
            <a:t>Sow racial and gender division</a:t>
          </a:r>
        </a:p>
      </dgm:t>
    </dgm:pt>
    <dgm:pt modelId="{EA019FA7-02F1-4874-B8AA-F79ED7F6C908}" type="parTrans" cxnId="{887B968B-2971-49BF-8CE8-D2BF985A8002}">
      <dgm:prSet/>
      <dgm:spPr/>
      <dgm:t>
        <a:bodyPr/>
        <a:lstStyle/>
        <a:p>
          <a:endParaRPr lang="en-US"/>
        </a:p>
      </dgm:t>
    </dgm:pt>
    <dgm:pt modelId="{936C03F1-5E34-42E0-9696-2D8DF0EF399F}" type="sibTrans" cxnId="{887B968B-2971-49BF-8CE8-D2BF985A8002}">
      <dgm:prSet/>
      <dgm:spPr>
        <a:xfrm>
          <a:off x="1383817" y="911"/>
          <a:ext cx="5077899" cy="5077899"/>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endParaRPr lang="en-US"/>
        </a:p>
      </dgm:t>
    </dgm:pt>
    <dgm:pt modelId="{984B4CB3-FDC7-437F-9011-506262D22D42}" type="pres">
      <dgm:prSet presAssocID="{984903E9-F832-4D01-ACD6-CE02BC530B23}" presName="cycle" presStyleCnt="0">
        <dgm:presLayoutVars>
          <dgm:dir/>
          <dgm:resizeHandles val="exact"/>
        </dgm:presLayoutVars>
      </dgm:prSet>
      <dgm:spPr/>
    </dgm:pt>
    <dgm:pt modelId="{D370FE1E-6544-4186-BC01-582C0B094BF6}" type="pres">
      <dgm:prSet presAssocID="{B231D95B-1BB0-47B9-8A6C-A040B6A2A087}" presName="dummy" presStyleCnt="0"/>
      <dgm:spPr/>
    </dgm:pt>
    <dgm:pt modelId="{C03C2AF6-E930-4B99-8E5F-CABE41D6FC23}" type="pres">
      <dgm:prSet presAssocID="{B231D95B-1BB0-47B9-8A6C-A040B6A2A087}" presName="node" presStyleLbl="revTx" presStyleIdx="0" presStyleCnt="5">
        <dgm:presLayoutVars>
          <dgm:bulletEnabled val="1"/>
        </dgm:presLayoutVars>
      </dgm:prSet>
      <dgm:spPr/>
    </dgm:pt>
    <dgm:pt modelId="{2B09B7D1-7144-4327-BF3C-DADED593AB2B}" type="pres">
      <dgm:prSet presAssocID="{80A1754A-F0C3-469E-8D88-2AEE4D473AA9}" presName="sibTrans" presStyleLbl="node1" presStyleIdx="0" presStyleCnt="5"/>
      <dgm:spPr/>
    </dgm:pt>
    <dgm:pt modelId="{2B356346-51EA-405F-B766-56A6D210F6D4}" type="pres">
      <dgm:prSet presAssocID="{9BF89895-D07E-4A63-A319-F81816C784E3}" presName="dummy" presStyleCnt="0"/>
      <dgm:spPr/>
    </dgm:pt>
    <dgm:pt modelId="{1974AE99-92AA-4F5B-B2C7-D6CBFFFEE452}" type="pres">
      <dgm:prSet presAssocID="{9BF89895-D07E-4A63-A319-F81816C784E3}" presName="node" presStyleLbl="revTx" presStyleIdx="1" presStyleCnt="5">
        <dgm:presLayoutVars>
          <dgm:bulletEnabled val="1"/>
        </dgm:presLayoutVars>
      </dgm:prSet>
      <dgm:spPr/>
    </dgm:pt>
    <dgm:pt modelId="{C521538B-D6F5-4427-8471-3BDE865AF8DF}" type="pres">
      <dgm:prSet presAssocID="{8A85FF15-257C-4FDB-9463-BB802A26CAED}" presName="sibTrans" presStyleLbl="node1" presStyleIdx="1" presStyleCnt="5"/>
      <dgm:spPr/>
    </dgm:pt>
    <dgm:pt modelId="{BA8DCD4E-529E-4B80-8459-CBE8CFBE68DD}" type="pres">
      <dgm:prSet presAssocID="{F4CF014E-55F5-47DF-90D4-BB6E4A0C92F6}" presName="dummy" presStyleCnt="0"/>
      <dgm:spPr/>
    </dgm:pt>
    <dgm:pt modelId="{55F108F8-1C7E-4E86-9CE8-743ADBEB2A96}" type="pres">
      <dgm:prSet presAssocID="{F4CF014E-55F5-47DF-90D4-BB6E4A0C92F6}" presName="node" presStyleLbl="revTx" presStyleIdx="2" presStyleCnt="5">
        <dgm:presLayoutVars>
          <dgm:bulletEnabled val="1"/>
        </dgm:presLayoutVars>
      </dgm:prSet>
      <dgm:spPr/>
    </dgm:pt>
    <dgm:pt modelId="{6BE874BB-DAE4-48B5-9FAA-F59A96D58E9D}" type="pres">
      <dgm:prSet presAssocID="{2B7523D5-C547-4B50-8138-10F735B31C64}" presName="sibTrans" presStyleLbl="node1" presStyleIdx="2" presStyleCnt="5"/>
      <dgm:spPr/>
    </dgm:pt>
    <dgm:pt modelId="{16C0F1A7-6A10-4BC3-BBD0-21FE1410908C}" type="pres">
      <dgm:prSet presAssocID="{EFCD235B-63BA-43F1-B9CE-AD7D809A17BE}" presName="dummy" presStyleCnt="0"/>
      <dgm:spPr/>
    </dgm:pt>
    <dgm:pt modelId="{E199F75B-AB28-4CCB-B70D-FA6D30EE5CCC}" type="pres">
      <dgm:prSet presAssocID="{EFCD235B-63BA-43F1-B9CE-AD7D809A17BE}" presName="node" presStyleLbl="revTx" presStyleIdx="3" presStyleCnt="5">
        <dgm:presLayoutVars>
          <dgm:bulletEnabled val="1"/>
        </dgm:presLayoutVars>
      </dgm:prSet>
      <dgm:spPr/>
    </dgm:pt>
    <dgm:pt modelId="{9111BA24-FD4E-4634-BD5B-30FC22A4D7AA}" type="pres">
      <dgm:prSet presAssocID="{B3D692E4-5D63-489F-A9DA-5690962EF25B}" presName="sibTrans" presStyleLbl="node1" presStyleIdx="3" presStyleCnt="5"/>
      <dgm:spPr/>
    </dgm:pt>
    <dgm:pt modelId="{4DDB5E08-0911-43DD-9191-CA616F292200}" type="pres">
      <dgm:prSet presAssocID="{AC411BC0-5812-422E-9D1F-087AA9266C2B}" presName="dummy" presStyleCnt="0"/>
      <dgm:spPr/>
    </dgm:pt>
    <dgm:pt modelId="{2923B6BE-4311-44BF-86F9-274B00203BFE}" type="pres">
      <dgm:prSet presAssocID="{AC411BC0-5812-422E-9D1F-087AA9266C2B}" presName="node" presStyleLbl="revTx" presStyleIdx="4" presStyleCnt="5" custScaleX="125256" custRadScaleRad="99881" custRadScaleInc="-17845">
        <dgm:presLayoutVars>
          <dgm:bulletEnabled val="1"/>
        </dgm:presLayoutVars>
      </dgm:prSet>
      <dgm:spPr/>
    </dgm:pt>
    <dgm:pt modelId="{9DD5CBE1-9E62-4739-A219-7432B4BF56DC}" type="pres">
      <dgm:prSet presAssocID="{936C03F1-5E34-42E0-9696-2D8DF0EF399F}" presName="sibTrans" presStyleLbl="node1" presStyleIdx="4" presStyleCnt="5"/>
      <dgm:spPr/>
    </dgm:pt>
  </dgm:ptLst>
  <dgm:cxnLst>
    <dgm:cxn modelId="{BA1EB502-A053-4698-93E7-355E44579713}" type="presOf" srcId="{9BF89895-D07E-4A63-A319-F81816C784E3}" destId="{1974AE99-92AA-4F5B-B2C7-D6CBFFFEE452}" srcOrd="0" destOrd="0" presId="urn:microsoft.com/office/officeart/2005/8/layout/cycle1"/>
    <dgm:cxn modelId="{67F5061D-9923-4BE3-A656-9EF4EE51634A}" type="presOf" srcId="{AC411BC0-5812-422E-9D1F-087AA9266C2B}" destId="{2923B6BE-4311-44BF-86F9-274B00203BFE}" srcOrd="0" destOrd="0" presId="urn:microsoft.com/office/officeart/2005/8/layout/cycle1"/>
    <dgm:cxn modelId="{6F128F20-BD5C-4DAC-BADB-3862CF86F1EA}" type="presOf" srcId="{80A1754A-F0C3-469E-8D88-2AEE4D473AA9}" destId="{2B09B7D1-7144-4327-BF3C-DADED593AB2B}" srcOrd="0" destOrd="0" presId="urn:microsoft.com/office/officeart/2005/8/layout/cycle1"/>
    <dgm:cxn modelId="{C02A6021-21C3-4585-AB43-46FC5D2DC181}" type="presOf" srcId="{EFCD235B-63BA-43F1-B9CE-AD7D809A17BE}" destId="{E199F75B-AB28-4CCB-B70D-FA6D30EE5CCC}" srcOrd="0" destOrd="0" presId="urn:microsoft.com/office/officeart/2005/8/layout/cycle1"/>
    <dgm:cxn modelId="{1C96F960-5712-462F-A794-09FEE59013BE}" srcId="{984903E9-F832-4D01-ACD6-CE02BC530B23}" destId="{EFCD235B-63BA-43F1-B9CE-AD7D809A17BE}" srcOrd="3" destOrd="0" parTransId="{B0C3C65F-1906-4F01-9D72-3646670F3DA8}" sibTransId="{B3D692E4-5D63-489F-A9DA-5690962EF25B}"/>
    <dgm:cxn modelId="{DFCFC54A-C44C-46FC-BB38-08D1CB2A62BF}" type="presOf" srcId="{B231D95B-1BB0-47B9-8A6C-A040B6A2A087}" destId="{C03C2AF6-E930-4B99-8E5F-CABE41D6FC23}" srcOrd="0" destOrd="0" presId="urn:microsoft.com/office/officeart/2005/8/layout/cycle1"/>
    <dgm:cxn modelId="{B3C74D4B-6781-4CD0-831A-C310E48E4640}" type="presOf" srcId="{F4CF014E-55F5-47DF-90D4-BB6E4A0C92F6}" destId="{55F108F8-1C7E-4E86-9CE8-743ADBEB2A96}" srcOrd="0" destOrd="0" presId="urn:microsoft.com/office/officeart/2005/8/layout/cycle1"/>
    <dgm:cxn modelId="{DCA1F551-4393-454D-B2E0-6FC6A54035A8}" type="presOf" srcId="{8A85FF15-257C-4FDB-9463-BB802A26CAED}" destId="{C521538B-D6F5-4427-8471-3BDE865AF8DF}" srcOrd="0" destOrd="0" presId="urn:microsoft.com/office/officeart/2005/8/layout/cycle1"/>
    <dgm:cxn modelId="{887B968B-2971-49BF-8CE8-D2BF985A8002}" srcId="{984903E9-F832-4D01-ACD6-CE02BC530B23}" destId="{AC411BC0-5812-422E-9D1F-087AA9266C2B}" srcOrd="4" destOrd="0" parTransId="{EA019FA7-02F1-4874-B8AA-F79ED7F6C908}" sibTransId="{936C03F1-5E34-42E0-9696-2D8DF0EF399F}"/>
    <dgm:cxn modelId="{497D298D-3E6F-4EEA-9F0F-2DFB06E4D9BE}" type="presOf" srcId="{984903E9-F832-4D01-ACD6-CE02BC530B23}" destId="{984B4CB3-FDC7-437F-9011-506262D22D42}" srcOrd="0" destOrd="0" presId="urn:microsoft.com/office/officeart/2005/8/layout/cycle1"/>
    <dgm:cxn modelId="{2E140D9C-A58A-43A2-93A1-F8E11358B8A7}" srcId="{984903E9-F832-4D01-ACD6-CE02BC530B23}" destId="{B231D95B-1BB0-47B9-8A6C-A040B6A2A087}" srcOrd="0" destOrd="0" parTransId="{D874CC8F-0F17-41E4-9D46-41DFBC97227B}" sibTransId="{80A1754A-F0C3-469E-8D88-2AEE4D473AA9}"/>
    <dgm:cxn modelId="{B4D2BAA1-FC72-4253-AFF7-083C3B38C793}" srcId="{984903E9-F832-4D01-ACD6-CE02BC530B23}" destId="{9BF89895-D07E-4A63-A319-F81816C784E3}" srcOrd="1" destOrd="0" parTransId="{4543E387-56E4-47A0-B64D-0E433A478D03}" sibTransId="{8A85FF15-257C-4FDB-9463-BB802A26CAED}"/>
    <dgm:cxn modelId="{4EBA9AA4-F1DA-4017-AC48-F1878DF5F9B6}" type="presOf" srcId="{2B7523D5-C547-4B50-8138-10F735B31C64}" destId="{6BE874BB-DAE4-48B5-9FAA-F59A96D58E9D}" srcOrd="0" destOrd="0" presId="urn:microsoft.com/office/officeart/2005/8/layout/cycle1"/>
    <dgm:cxn modelId="{91F50CAD-6B01-4C65-84AE-C71496574E52}" type="presOf" srcId="{B3D692E4-5D63-489F-A9DA-5690962EF25B}" destId="{9111BA24-FD4E-4634-BD5B-30FC22A4D7AA}" srcOrd="0" destOrd="0" presId="urn:microsoft.com/office/officeart/2005/8/layout/cycle1"/>
    <dgm:cxn modelId="{F96920CF-DC3D-46EC-B940-F8B6824CC5D0}" srcId="{984903E9-F832-4D01-ACD6-CE02BC530B23}" destId="{F4CF014E-55F5-47DF-90D4-BB6E4A0C92F6}" srcOrd="2" destOrd="0" parTransId="{F26815D0-012C-4403-B0E6-D25F353D26D6}" sibTransId="{2B7523D5-C547-4B50-8138-10F735B31C64}"/>
    <dgm:cxn modelId="{A4200DEC-9BF8-4526-B031-290FED4A2701}" type="presOf" srcId="{936C03F1-5E34-42E0-9696-2D8DF0EF399F}" destId="{9DD5CBE1-9E62-4739-A219-7432B4BF56DC}" srcOrd="0" destOrd="0" presId="urn:microsoft.com/office/officeart/2005/8/layout/cycle1"/>
    <dgm:cxn modelId="{D6D744E6-8D86-4A34-A85F-B47CA5200FE2}" type="presParOf" srcId="{984B4CB3-FDC7-437F-9011-506262D22D42}" destId="{D370FE1E-6544-4186-BC01-582C0B094BF6}" srcOrd="0" destOrd="0" presId="urn:microsoft.com/office/officeart/2005/8/layout/cycle1"/>
    <dgm:cxn modelId="{068DA279-9480-4E8F-AD98-74F59A78212D}" type="presParOf" srcId="{984B4CB3-FDC7-437F-9011-506262D22D42}" destId="{C03C2AF6-E930-4B99-8E5F-CABE41D6FC23}" srcOrd="1" destOrd="0" presId="urn:microsoft.com/office/officeart/2005/8/layout/cycle1"/>
    <dgm:cxn modelId="{6C660069-A6D9-4325-BB9E-ECD4B7C2AF49}" type="presParOf" srcId="{984B4CB3-FDC7-437F-9011-506262D22D42}" destId="{2B09B7D1-7144-4327-BF3C-DADED593AB2B}" srcOrd="2" destOrd="0" presId="urn:microsoft.com/office/officeart/2005/8/layout/cycle1"/>
    <dgm:cxn modelId="{33D6F5DB-D9E2-4647-A4B3-3C08A3A5632D}" type="presParOf" srcId="{984B4CB3-FDC7-437F-9011-506262D22D42}" destId="{2B356346-51EA-405F-B766-56A6D210F6D4}" srcOrd="3" destOrd="0" presId="urn:microsoft.com/office/officeart/2005/8/layout/cycle1"/>
    <dgm:cxn modelId="{BB9D4A01-7DCA-4A07-B22E-6F27C2D624C4}" type="presParOf" srcId="{984B4CB3-FDC7-437F-9011-506262D22D42}" destId="{1974AE99-92AA-4F5B-B2C7-D6CBFFFEE452}" srcOrd="4" destOrd="0" presId="urn:microsoft.com/office/officeart/2005/8/layout/cycle1"/>
    <dgm:cxn modelId="{3419E549-F428-4C90-8E09-75DF5B69F4B3}" type="presParOf" srcId="{984B4CB3-FDC7-437F-9011-506262D22D42}" destId="{C521538B-D6F5-4427-8471-3BDE865AF8DF}" srcOrd="5" destOrd="0" presId="urn:microsoft.com/office/officeart/2005/8/layout/cycle1"/>
    <dgm:cxn modelId="{081A3F4F-017E-4892-97CA-D1862CA3C144}" type="presParOf" srcId="{984B4CB3-FDC7-437F-9011-506262D22D42}" destId="{BA8DCD4E-529E-4B80-8459-CBE8CFBE68DD}" srcOrd="6" destOrd="0" presId="urn:microsoft.com/office/officeart/2005/8/layout/cycle1"/>
    <dgm:cxn modelId="{C68BE8BB-F5B0-4ED0-9D04-4D4D7D57EA5A}" type="presParOf" srcId="{984B4CB3-FDC7-437F-9011-506262D22D42}" destId="{55F108F8-1C7E-4E86-9CE8-743ADBEB2A96}" srcOrd="7" destOrd="0" presId="urn:microsoft.com/office/officeart/2005/8/layout/cycle1"/>
    <dgm:cxn modelId="{EF9B6028-456B-4A8C-9E0A-3D07E2983E69}" type="presParOf" srcId="{984B4CB3-FDC7-437F-9011-506262D22D42}" destId="{6BE874BB-DAE4-48B5-9FAA-F59A96D58E9D}" srcOrd="8" destOrd="0" presId="urn:microsoft.com/office/officeart/2005/8/layout/cycle1"/>
    <dgm:cxn modelId="{26007E18-9DA8-4EDA-82FE-F9BCFEDF7FFC}" type="presParOf" srcId="{984B4CB3-FDC7-437F-9011-506262D22D42}" destId="{16C0F1A7-6A10-4BC3-BBD0-21FE1410908C}" srcOrd="9" destOrd="0" presId="urn:microsoft.com/office/officeart/2005/8/layout/cycle1"/>
    <dgm:cxn modelId="{818627D3-7D0C-4FFE-9994-4E4AD69D59B4}" type="presParOf" srcId="{984B4CB3-FDC7-437F-9011-506262D22D42}" destId="{E199F75B-AB28-4CCB-B70D-FA6D30EE5CCC}" srcOrd="10" destOrd="0" presId="urn:microsoft.com/office/officeart/2005/8/layout/cycle1"/>
    <dgm:cxn modelId="{CF4DBB47-EC0E-4DDB-B46B-3FE15F14C538}" type="presParOf" srcId="{984B4CB3-FDC7-437F-9011-506262D22D42}" destId="{9111BA24-FD4E-4634-BD5B-30FC22A4D7AA}" srcOrd="11" destOrd="0" presId="urn:microsoft.com/office/officeart/2005/8/layout/cycle1"/>
    <dgm:cxn modelId="{9BF8C9BE-E821-4477-A58D-495D9B2FB066}" type="presParOf" srcId="{984B4CB3-FDC7-437F-9011-506262D22D42}" destId="{4DDB5E08-0911-43DD-9191-CA616F292200}" srcOrd="12" destOrd="0" presId="urn:microsoft.com/office/officeart/2005/8/layout/cycle1"/>
    <dgm:cxn modelId="{A128095C-993D-45A1-A2B1-99C2CC8443F0}" type="presParOf" srcId="{984B4CB3-FDC7-437F-9011-506262D22D42}" destId="{2923B6BE-4311-44BF-86F9-274B00203BFE}" srcOrd="13" destOrd="0" presId="urn:microsoft.com/office/officeart/2005/8/layout/cycle1"/>
    <dgm:cxn modelId="{0C009F5B-B55C-472F-83F8-D48F5D5F997A}" type="presParOf" srcId="{984B4CB3-FDC7-437F-9011-506262D22D42}" destId="{9DD5CBE1-9E62-4739-A219-7432B4BF56DC}" srcOrd="14"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4DB25-D06A-404F-B1B9-BE4CC2EA209C}">
      <dsp:nvSpPr>
        <dsp:cNvPr id="0" name=""/>
        <dsp:cNvSpPr/>
      </dsp:nvSpPr>
      <dsp:spPr>
        <a:xfrm>
          <a:off x="3334079" y="33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rtl="0">
            <a:lnSpc>
              <a:spcPct val="90000"/>
            </a:lnSpc>
            <a:spcBef>
              <a:spcPct val="0"/>
            </a:spcBef>
            <a:spcAft>
              <a:spcPct val="35000"/>
            </a:spcAft>
            <a:buNone/>
          </a:pPr>
          <a:r>
            <a:rPr lang="en-US" sz="900" b="1" kern="1200">
              <a:latin typeface="Arial"/>
            </a:rPr>
            <a:t>Gender/                      Presentation</a:t>
          </a:r>
          <a:endParaRPr lang="en-US" kern="1200"/>
        </a:p>
      </dsp:txBody>
      <dsp:txXfrm>
        <a:off x="3361274" y="30591"/>
        <a:ext cx="802669" cy="502698"/>
      </dsp:txXfrm>
    </dsp:sp>
    <dsp:sp modelId="{9B6B42C7-3C60-4BF7-A4E1-A19E904742F4}">
      <dsp:nvSpPr>
        <dsp:cNvPr id="0" name=""/>
        <dsp:cNvSpPr/>
      </dsp:nvSpPr>
      <dsp:spPr>
        <a:xfrm>
          <a:off x="1444601" y="281940"/>
          <a:ext cx="4636016" cy="4636016"/>
        </a:xfrm>
        <a:custGeom>
          <a:avLst/>
          <a:gdLst/>
          <a:ahLst/>
          <a:cxnLst/>
          <a:rect l="0" t="0" r="0" b="0"/>
          <a:pathLst>
            <a:path>
              <a:moveTo>
                <a:pt x="2850053" y="61885"/>
              </a:moveTo>
              <a:arcTo wR="2318008" hR="2318008" stAng="16996154"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06F8264-F90D-42CB-9818-0DBC2FFDFD0B}">
      <dsp:nvSpPr>
        <dsp:cNvPr id="0" name=""/>
        <dsp:cNvSpPr/>
      </dsp:nvSpPr>
      <dsp:spPr>
        <a:xfrm>
          <a:off x="4696570" y="4460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Race</a:t>
          </a:r>
        </a:p>
      </dsp:txBody>
      <dsp:txXfrm>
        <a:off x="4723765" y="473291"/>
        <a:ext cx="802669" cy="502698"/>
      </dsp:txXfrm>
    </dsp:sp>
    <dsp:sp modelId="{F1941506-5E34-49F9-B9C8-027474D4F387}">
      <dsp:nvSpPr>
        <dsp:cNvPr id="0" name=""/>
        <dsp:cNvSpPr/>
      </dsp:nvSpPr>
      <dsp:spPr>
        <a:xfrm>
          <a:off x="1444601" y="281940"/>
          <a:ext cx="4636016" cy="4636016"/>
        </a:xfrm>
        <a:custGeom>
          <a:avLst/>
          <a:gdLst/>
          <a:ahLst/>
          <a:cxnLst/>
          <a:rect l="0" t="0" r="0" b="0"/>
          <a:pathLst>
            <a:path>
              <a:moveTo>
                <a:pt x="4095533" y="830202"/>
              </a:moveTo>
              <a:arcTo wR="2318008" hR="2318008" stAng="19204221"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05267E7-A3DF-47C7-A9C0-D765407BF825}">
      <dsp:nvSpPr>
        <dsp:cNvPr id="0" name=""/>
        <dsp:cNvSpPr/>
      </dsp:nvSpPr>
      <dsp:spPr>
        <a:xfrm>
          <a:off x="5538636" y="1605100"/>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Sexual Orientation</a:t>
          </a:r>
          <a:endParaRPr lang="en-US" sz="700" b="1" kern="1200"/>
        </a:p>
      </dsp:txBody>
      <dsp:txXfrm>
        <a:off x="5565831" y="1632295"/>
        <a:ext cx="802669" cy="502698"/>
      </dsp:txXfrm>
    </dsp:sp>
    <dsp:sp modelId="{AD997F52-F70D-4A44-AC8B-E0D6D2330B0F}">
      <dsp:nvSpPr>
        <dsp:cNvPr id="0" name=""/>
        <dsp:cNvSpPr/>
      </dsp:nvSpPr>
      <dsp:spPr>
        <a:xfrm>
          <a:off x="1444601" y="281940"/>
          <a:ext cx="4636016" cy="4636016"/>
        </a:xfrm>
        <a:custGeom>
          <a:avLst/>
          <a:gdLst/>
          <a:ahLst/>
          <a:cxnLst/>
          <a:rect l="0" t="0" r="0" b="0"/>
          <a:pathLst>
            <a:path>
              <a:moveTo>
                <a:pt x="4620850" y="2053286"/>
              </a:moveTo>
              <a:arcTo wR="2318008" hR="2318008" stAng="21206543" swAng="7869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E1D76C7-DB19-46A0-9C67-6FD32ECC4CC0}">
      <dsp:nvSpPr>
        <dsp:cNvPr id="0" name=""/>
        <dsp:cNvSpPr/>
      </dsp:nvSpPr>
      <dsp:spPr>
        <a:xfrm>
          <a:off x="5538636" y="3037708"/>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Ethnicity</a:t>
          </a:r>
        </a:p>
      </dsp:txBody>
      <dsp:txXfrm>
        <a:off x="5565831" y="3064903"/>
        <a:ext cx="802669" cy="502698"/>
      </dsp:txXfrm>
    </dsp:sp>
    <dsp:sp modelId="{8C2764CF-E9B9-47A7-BC38-219CAD349C31}">
      <dsp:nvSpPr>
        <dsp:cNvPr id="0" name=""/>
        <dsp:cNvSpPr/>
      </dsp:nvSpPr>
      <dsp:spPr>
        <a:xfrm>
          <a:off x="1444601" y="281940"/>
          <a:ext cx="4636016" cy="4636016"/>
        </a:xfrm>
        <a:custGeom>
          <a:avLst/>
          <a:gdLst/>
          <a:ahLst/>
          <a:cxnLst/>
          <a:rect l="0" t="0" r="0" b="0"/>
          <a:pathLst>
            <a:path>
              <a:moveTo>
                <a:pt x="4344886" y="3442695"/>
              </a:moveTo>
              <a:arcTo wR="2318008" hR="2318008" stAng="1741518"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B1D16CE-78FB-4D15-B7F4-836B7AF5E93C}">
      <dsp:nvSpPr>
        <dsp:cNvPr id="0" name=""/>
        <dsp:cNvSpPr/>
      </dsp:nvSpPr>
      <dsp:spPr>
        <a:xfrm>
          <a:off x="4696570" y="41967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Religion</a:t>
          </a:r>
        </a:p>
      </dsp:txBody>
      <dsp:txXfrm>
        <a:off x="4723765" y="4223907"/>
        <a:ext cx="802669" cy="502698"/>
      </dsp:txXfrm>
    </dsp:sp>
    <dsp:sp modelId="{DDD62D72-3E11-4D0D-8425-E4AFA9C8F988}">
      <dsp:nvSpPr>
        <dsp:cNvPr id="0" name=""/>
        <dsp:cNvSpPr/>
      </dsp:nvSpPr>
      <dsp:spPr>
        <a:xfrm>
          <a:off x="1444601" y="281940"/>
          <a:ext cx="4636016" cy="4636016"/>
        </a:xfrm>
        <a:custGeom>
          <a:avLst/>
          <a:gdLst/>
          <a:ahLst/>
          <a:cxnLst/>
          <a:rect l="0" t="0" r="0" b="0"/>
          <a:pathLst>
            <a:path>
              <a:moveTo>
                <a:pt x="3154176" y="4479947"/>
              </a:moveTo>
              <a:arcTo wR="2318008" hR="2318008" stAng="4131308"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4892569-6F82-4583-90CB-13C572C1D820}">
      <dsp:nvSpPr>
        <dsp:cNvPr id="0" name=""/>
        <dsp:cNvSpPr/>
      </dsp:nvSpPr>
      <dsp:spPr>
        <a:xfrm>
          <a:off x="3334079" y="46394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Class</a:t>
          </a:r>
        </a:p>
      </dsp:txBody>
      <dsp:txXfrm>
        <a:off x="3361274" y="4666607"/>
        <a:ext cx="802669" cy="502698"/>
      </dsp:txXfrm>
    </dsp:sp>
    <dsp:sp modelId="{060AE89C-93B2-47DE-B96E-2A171BAA59A0}">
      <dsp:nvSpPr>
        <dsp:cNvPr id="0" name=""/>
        <dsp:cNvSpPr/>
      </dsp:nvSpPr>
      <dsp:spPr>
        <a:xfrm>
          <a:off x="1444601" y="281940"/>
          <a:ext cx="4636016" cy="4636016"/>
        </a:xfrm>
        <a:custGeom>
          <a:avLst/>
          <a:gdLst/>
          <a:ahLst/>
          <a:cxnLst/>
          <a:rect l="0" t="0" r="0" b="0"/>
          <a:pathLst>
            <a:path>
              <a:moveTo>
                <a:pt x="1785962" y="4574130"/>
              </a:moveTo>
              <a:arcTo wR="2318008" hR="2318008" stAng="6196154"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922815F-DE9A-4ADF-8AE6-5D7E58F1B0D2}">
      <dsp:nvSpPr>
        <dsp:cNvPr id="0" name=""/>
        <dsp:cNvSpPr/>
      </dsp:nvSpPr>
      <dsp:spPr>
        <a:xfrm>
          <a:off x="1971588" y="4196712"/>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Nation/Language of Origin</a:t>
          </a:r>
        </a:p>
      </dsp:txBody>
      <dsp:txXfrm>
        <a:off x="1998783" y="4223907"/>
        <a:ext cx="802669" cy="502698"/>
      </dsp:txXfrm>
    </dsp:sp>
    <dsp:sp modelId="{607B0C4B-0A6A-4F9B-8323-C309D8CB47E6}">
      <dsp:nvSpPr>
        <dsp:cNvPr id="0" name=""/>
        <dsp:cNvSpPr/>
      </dsp:nvSpPr>
      <dsp:spPr>
        <a:xfrm>
          <a:off x="1444601" y="281940"/>
          <a:ext cx="4636016" cy="4636016"/>
        </a:xfrm>
        <a:custGeom>
          <a:avLst/>
          <a:gdLst/>
          <a:ahLst/>
          <a:cxnLst/>
          <a:rect l="0" t="0" r="0" b="0"/>
          <a:pathLst>
            <a:path>
              <a:moveTo>
                <a:pt x="540482" y="3805813"/>
              </a:moveTo>
              <a:arcTo wR="2318008" hR="2318008" stAng="8404221"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C48C030-4513-4421-88DA-F2EB89B3A30F}">
      <dsp:nvSpPr>
        <dsp:cNvPr id="0" name=""/>
        <dsp:cNvSpPr/>
      </dsp:nvSpPr>
      <dsp:spPr>
        <a:xfrm>
          <a:off x="1129523" y="3037708"/>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Physical/Mental Ability</a:t>
          </a:r>
        </a:p>
      </dsp:txBody>
      <dsp:txXfrm>
        <a:off x="1156718" y="3064903"/>
        <a:ext cx="802669" cy="502698"/>
      </dsp:txXfrm>
    </dsp:sp>
    <dsp:sp modelId="{60A756F6-FFB7-4635-9D5F-C9A37249774D}">
      <dsp:nvSpPr>
        <dsp:cNvPr id="0" name=""/>
        <dsp:cNvSpPr/>
      </dsp:nvSpPr>
      <dsp:spPr>
        <a:xfrm>
          <a:off x="1444601" y="281940"/>
          <a:ext cx="4636016" cy="4636016"/>
        </a:xfrm>
        <a:custGeom>
          <a:avLst/>
          <a:gdLst/>
          <a:ahLst/>
          <a:cxnLst/>
          <a:rect l="0" t="0" r="0" b="0"/>
          <a:pathLst>
            <a:path>
              <a:moveTo>
                <a:pt x="15165" y="2582729"/>
              </a:moveTo>
              <a:arcTo wR="2318008" hR="2318008" stAng="10406543" swAng="78691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0C58C15-BE71-4401-8B4D-EB235D303D36}">
      <dsp:nvSpPr>
        <dsp:cNvPr id="0" name=""/>
        <dsp:cNvSpPr/>
      </dsp:nvSpPr>
      <dsp:spPr>
        <a:xfrm>
          <a:off x="1129523" y="1605100"/>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latin typeface="Arial"/>
            </a:rPr>
            <a:t>Age</a:t>
          </a:r>
        </a:p>
      </dsp:txBody>
      <dsp:txXfrm>
        <a:off x="1156718" y="1632295"/>
        <a:ext cx="802669" cy="502698"/>
      </dsp:txXfrm>
    </dsp:sp>
    <dsp:sp modelId="{8B128539-F8D9-4B75-B717-02E49DB6C7B9}">
      <dsp:nvSpPr>
        <dsp:cNvPr id="0" name=""/>
        <dsp:cNvSpPr/>
      </dsp:nvSpPr>
      <dsp:spPr>
        <a:xfrm>
          <a:off x="1444601" y="281940"/>
          <a:ext cx="4636016" cy="4636016"/>
        </a:xfrm>
        <a:custGeom>
          <a:avLst/>
          <a:gdLst/>
          <a:ahLst/>
          <a:cxnLst/>
          <a:rect l="0" t="0" r="0" b="0"/>
          <a:pathLst>
            <a:path>
              <a:moveTo>
                <a:pt x="291129" y="1193320"/>
              </a:moveTo>
              <a:arcTo wR="2318008" hR="2318008" stAng="12541518" swAng="654260"/>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F6165D2-D05E-450E-A12E-D99E8ABA02D2}">
      <dsp:nvSpPr>
        <dsp:cNvPr id="0" name=""/>
        <dsp:cNvSpPr/>
      </dsp:nvSpPr>
      <dsp:spPr>
        <a:xfrm>
          <a:off x="1971588" y="446096"/>
          <a:ext cx="857059" cy="55708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rtl="0">
            <a:lnSpc>
              <a:spcPct val="90000"/>
            </a:lnSpc>
            <a:spcBef>
              <a:spcPct val="0"/>
            </a:spcBef>
            <a:spcAft>
              <a:spcPct val="35000"/>
            </a:spcAft>
            <a:buNone/>
          </a:pPr>
          <a:r>
            <a:rPr lang="en-US" sz="700" b="1" kern="1200">
              <a:latin typeface="Arial"/>
            </a:rPr>
            <a:t>Work Category</a:t>
          </a:r>
        </a:p>
      </dsp:txBody>
      <dsp:txXfrm>
        <a:off x="1998783" y="473291"/>
        <a:ext cx="802669" cy="502698"/>
      </dsp:txXfrm>
    </dsp:sp>
    <dsp:sp modelId="{BF92003C-1A9E-4D42-B29C-BECE7ED4CD5A}">
      <dsp:nvSpPr>
        <dsp:cNvPr id="0" name=""/>
        <dsp:cNvSpPr/>
      </dsp:nvSpPr>
      <dsp:spPr>
        <a:xfrm>
          <a:off x="1444601" y="281940"/>
          <a:ext cx="4636016" cy="4636016"/>
        </a:xfrm>
        <a:custGeom>
          <a:avLst/>
          <a:gdLst/>
          <a:ahLst/>
          <a:cxnLst/>
          <a:rect l="0" t="0" r="0" b="0"/>
          <a:pathLst>
            <a:path>
              <a:moveTo>
                <a:pt x="1481839" y="156068"/>
              </a:moveTo>
              <a:arcTo wR="2318008" hR="2318008" stAng="14931308" swAng="47253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95CBE8-212D-4FE4-A667-381D3BB18D97}">
      <dsp:nvSpPr>
        <dsp:cNvPr id="0" name=""/>
        <dsp:cNvSpPr/>
      </dsp:nvSpPr>
      <dsp:spPr>
        <a:xfrm>
          <a:off x="0" y="0"/>
          <a:ext cx="8458200" cy="22491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56450" tIns="874776" rIns="656450" bIns="256032" numCol="1" spcCol="1270" anchor="t" anchorCtr="0">
          <a:noAutofit/>
        </a:bodyPr>
        <a:lstStyle/>
        <a:p>
          <a:pPr marL="285750" lvl="1" indent="-285750" algn="l" defTabSz="1600200">
            <a:lnSpc>
              <a:spcPct val="90000"/>
            </a:lnSpc>
            <a:spcBef>
              <a:spcPct val="0"/>
            </a:spcBef>
            <a:spcAft>
              <a:spcPct val="15000"/>
            </a:spcAft>
            <a:buChar char="•"/>
          </a:pPr>
          <a:endParaRPr lang="en-US" sz="3600" kern="1200">
            <a:latin typeface="Aptos" panose="020B0004020202020204" pitchFamily="34" charset="0"/>
          </a:endParaRPr>
        </a:p>
        <a:p>
          <a:pPr marL="285750" lvl="1" indent="-285750" algn="l" defTabSz="1600200">
            <a:lnSpc>
              <a:spcPct val="90000"/>
            </a:lnSpc>
            <a:spcBef>
              <a:spcPct val="0"/>
            </a:spcBef>
            <a:spcAft>
              <a:spcPct val="15000"/>
            </a:spcAft>
            <a:buChar char="•"/>
          </a:pPr>
          <a:endParaRPr lang="en-US" sz="3600" kern="1200">
            <a:latin typeface="Aptos" panose="020B0004020202020204" pitchFamily="34" charset="0"/>
          </a:endParaRPr>
        </a:p>
      </dsp:txBody>
      <dsp:txXfrm>
        <a:off x="0" y="0"/>
        <a:ext cx="8458200" cy="2249100"/>
      </dsp:txXfrm>
    </dsp:sp>
    <dsp:sp modelId="{64059B1F-9E7D-496F-8E79-2825831351C2}">
      <dsp:nvSpPr>
        <dsp:cNvPr id="0" name=""/>
        <dsp:cNvSpPr/>
      </dsp:nvSpPr>
      <dsp:spPr>
        <a:xfrm>
          <a:off x="1028711" y="195359"/>
          <a:ext cx="6957047" cy="12398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3790" tIns="0" rIns="223790" bIns="0" numCol="1" spcCol="1270" anchor="ctr" anchorCtr="0">
          <a:noAutofit/>
        </a:bodyPr>
        <a:lstStyle/>
        <a:p>
          <a:pPr marL="0" lvl="0" indent="0" algn="ctr" defTabSz="2133600">
            <a:lnSpc>
              <a:spcPct val="90000"/>
            </a:lnSpc>
            <a:spcBef>
              <a:spcPct val="0"/>
            </a:spcBef>
            <a:spcAft>
              <a:spcPct val="35000"/>
            </a:spcAft>
            <a:buNone/>
          </a:pPr>
          <a:r>
            <a:rPr lang="en-US" sz="4800" b="1" i="0" kern="1200">
              <a:latin typeface="Aptos" panose="020B0004020202020204" pitchFamily="34" charset="0"/>
            </a:rPr>
            <a:t>LGBTQ+ Civil Rights Under Trump</a:t>
          </a:r>
        </a:p>
      </dsp:txBody>
      <dsp:txXfrm>
        <a:off x="1089235" y="255883"/>
        <a:ext cx="6835999" cy="11187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3C2AF6-E930-4B99-8E5F-CABE41D6FC23}">
      <dsp:nvSpPr>
        <dsp:cNvPr id="0" name=""/>
        <dsp:cNvSpPr/>
      </dsp:nvSpPr>
      <dsp:spPr>
        <a:xfrm>
          <a:off x="3401963" y="3010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Erode trust</a:t>
          </a:r>
        </a:p>
      </dsp:txBody>
      <dsp:txXfrm>
        <a:off x="3401963" y="30102"/>
        <a:ext cx="973688" cy="973688"/>
      </dsp:txXfrm>
    </dsp:sp>
    <dsp:sp modelId="{2B09B7D1-7144-4327-BF3C-DADED593AB2B}">
      <dsp:nvSpPr>
        <dsp:cNvPr id="0" name=""/>
        <dsp:cNvSpPr/>
      </dsp:nvSpPr>
      <dsp:spPr>
        <a:xfrm>
          <a:off x="1111564" y="1941"/>
          <a:ext cx="3650552" cy="3650552"/>
        </a:xfrm>
        <a:prstGeom prst="circularArrow">
          <a:avLst>
            <a:gd name="adj1" fmla="val 5200"/>
            <a:gd name="adj2" fmla="val 335927"/>
            <a:gd name="adj3" fmla="val 21293185"/>
            <a:gd name="adj4" fmla="val 19766289"/>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74AE99-92AA-4F5B-B2C7-D6CBFFFEE452}">
      <dsp:nvSpPr>
        <dsp:cNvPr id="0" name=""/>
        <dsp:cNvSpPr/>
      </dsp:nvSpPr>
      <dsp:spPr>
        <a:xfrm>
          <a:off x="3990312" y="184085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Reduce funding</a:t>
          </a:r>
        </a:p>
      </dsp:txBody>
      <dsp:txXfrm>
        <a:off x="3990312" y="1840852"/>
        <a:ext cx="973688" cy="973688"/>
      </dsp:txXfrm>
    </dsp:sp>
    <dsp:sp modelId="{C521538B-D6F5-4427-8471-3BDE865AF8DF}">
      <dsp:nvSpPr>
        <dsp:cNvPr id="0" name=""/>
        <dsp:cNvSpPr/>
      </dsp:nvSpPr>
      <dsp:spPr>
        <a:xfrm>
          <a:off x="1111564" y="1941"/>
          <a:ext cx="3650552" cy="3650552"/>
        </a:xfrm>
        <a:prstGeom prst="circularArrow">
          <a:avLst>
            <a:gd name="adj1" fmla="val 5200"/>
            <a:gd name="adj2" fmla="val 335927"/>
            <a:gd name="adj3" fmla="val 4014639"/>
            <a:gd name="adj4" fmla="val 2253486"/>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5F108F8-1C7E-4E86-9CE8-743ADBEB2A96}">
      <dsp:nvSpPr>
        <dsp:cNvPr id="0" name=""/>
        <dsp:cNvSpPr/>
      </dsp:nvSpPr>
      <dsp:spPr>
        <a:xfrm>
          <a:off x="2449996" y="2959958"/>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Increase apathy &amp; cynicism</a:t>
          </a:r>
        </a:p>
      </dsp:txBody>
      <dsp:txXfrm>
        <a:off x="2449996" y="2959958"/>
        <a:ext cx="973688" cy="973688"/>
      </dsp:txXfrm>
    </dsp:sp>
    <dsp:sp modelId="{6BE874BB-DAE4-48B5-9FAA-F59A96D58E9D}">
      <dsp:nvSpPr>
        <dsp:cNvPr id="0" name=""/>
        <dsp:cNvSpPr/>
      </dsp:nvSpPr>
      <dsp:spPr>
        <a:xfrm>
          <a:off x="1111564" y="1941"/>
          <a:ext cx="3650552" cy="3650552"/>
        </a:xfrm>
        <a:prstGeom prst="circularArrow">
          <a:avLst>
            <a:gd name="adj1" fmla="val 5200"/>
            <a:gd name="adj2" fmla="val 335927"/>
            <a:gd name="adj3" fmla="val 8210587"/>
            <a:gd name="adj4" fmla="val 6449434"/>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99F75B-AB28-4CCB-B70D-FA6D30EE5CCC}">
      <dsp:nvSpPr>
        <dsp:cNvPr id="0" name=""/>
        <dsp:cNvSpPr/>
      </dsp:nvSpPr>
      <dsp:spPr>
        <a:xfrm>
          <a:off x="909679" y="1840852"/>
          <a:ext cx="973688"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Reduce Participation</a:t>
          </a:r>
        </a:p>
      </dsp:txBody>
      <dsp:txXfrm>
        <a:off x="909679" y="1840852"/>
        <a:ext cx="973688" cy="973688"/>
      </dsp:txXfrm>
    </dsp:sp>
    <dsp:sp modelId="{9111BA24-FD4E-4634-BD5B-30FC22A4D7AA}">
      <dsp:nvSpPr>
        <dsp:cNvPr id="0" name=""/>
        <dsp:cNvSpPr/>
      </dsp:nvSpPr>
      <dsp:spPr>
        <a:xfrm>
          <a:off x="1111593" y="6049"/>
          <a:ext cx="3650552" cy="3650552"/>
        </a:xfrm>
        <a:prstGeom prst="circularArrow">
          <a:avLst>
            <a:gd name="adj1" fmla="val 5200"/>
            <a:gd name="adj2" fmla="val 335927"/>
            <a:gd name="adj3" fmla="val 12297784"/>
            <a:gd name="adj4" fmla="val 10770888"/>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23B6BE-4311-44BF-86F9-274B00203BFE}">
      <dsp:nvSpPr>
        <dsp:cNvPr id="0" name=""/>
        <dsp:cNvSpPr/>
      </dsp:nvSpPr>
      <dsp:spPr>
        <a:xfrm>
          <a:off x="1281124" y="106323"/>
          <a:ext cx="1219603" cy="9736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solidFill>
                <a:sysClr val="windowText" lastClr="000000">
                  <a:hueOff val="0"/>
                  <a:satOff val="0"/>
                  <a:lumOff val="0"/>
                  <a:alphaOff val="0"/>
                </a:sysClr>
              </a:solidFill>
              <a:latin typeface="Calibri" panose="020F0502020204030204"/>
              <a:ea typeface="+mn-ea"/>
              <a:cs typeface="+mn-cs"/>
            </a:rPr>
            <a:t>Sow racial and gender division</a:t>
          </a:r>
        </a:p>
      </dsp:txBody>
      <dsp:txXfrm>
        <a:off x="1281124" y="106323"/>
        <a:ext cx="1219603" cy="973688"/>
      </dsp:txXfrm>
    </dsp:sp>
    <dsp:sp modelId="{9DD5CBE1-9E62-4739-A219-7432B4BF56DC}">
      <dsp:nvSpPr>
        <dsp:cNvPr id="0" name=""/>
        <dsp:cNvSpPr/>
      </dsp:nvSpPr>
      <dsp:spPr>
        <a:xfrm>
          <a:off x="1115018" y="2973"/>
          <a:ext cx="3650552" cy="3650552"/>
        </a:xfrm>
        <a:prstGeom prst="circularArrow">
          <a:avLst>
            <a:gd name="adj1" fmla="val 5200"/>
            <a:gd name="adj2" fmla="val 335927"/>
            <a:gd name="adj3" fmla="val 16865628"/>
            <a:gd name="adj4" fmla="val 15198445"/>
            <a:gd name="adj5" fmla="val 6067"/>
          </a:avLst>
        </a:prstGeom>
        <a:solidFill>
          <a:srgbClr val="5B9BD5">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oag.ca.gov/news/press-releases/attorney-general-bonta-california-schools-will-remain-welcoming-inclusive-safe"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www.aclu.org/legislation-affecting-lgbtq-rights-across-country" TargetMode="External"/><Relationship Id="rId2" Type="http://schemas.openxmlformats.org/officeDocument/2006/relationships/slide" Target="../slides/slide73.xml"/><Relationship Id="rId1" Type="http://schemas.openxmlformats.org/officeDocument/2006/relationships/notesMaster" Target="../notesMasters/notesMaster1.xml"/><Relationship Id="rId5" Type="http://schemas.openxmlformats.org/officeDocument/2006/relationships/hyperlink" Target="https://www.equalityfederation.org/state-legislation-tracker" TargetMode="External"/><Relationship Id="rId4" Type="http://schemas.openxmlformats.org/officeDocument/2006/relationships/hyperlink" Target="https://translegislation.com/" TargetMode="Externa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www.google.com/search?rlz=1C1GCEU_enUS1051US1051&amp;cs=0&amp;sca_esv=6df9598451498e66&amp;sxsrf=AE3TifOK6K2yXvFWVZCZ0FScYszipCErKw%3A1758728526948&amp;q=GLAAD&amp;sa=X&amp;ved=2ahUKEwivz4io3vGPAxXdKVkFHb4nKl4QxccNegQIERAB&amp;mstk=AUtExfB4CTZ7fHdQcKzs1lIYMwRZyiPJKDzANFAqVKsn1KGbl_9lrLFXQIIz1S6oR_qUUwspfatqtWdZokhDQhBHQuicigU8AoB19pwg3vEhCVUJviIjWxidKN_sK_sboGN5tDReoExragdPiPTl5BZRWRGpmFmht3pdL4y_syqJe4V2j9I&amp;csui=3" TargetMode="External"/><Relationship Id="rId2" Type="http://schemas.openxmlformats.org/officeDocument/2006/relationships/slide" Target="../slides/slide86.xml"/><Relationship Id="rId1" Type="http://schemas.openxmlformats.org/officeDocument/2006/relationships/notesMaster" Target="../notesMasters/notesMaster1.xml"/><Relationship Id="rId4" Type="http://schemas.openxmlformats.org/officeDocument/2006/relationships/hyperlink" Target="https://glaad.org/releases/americans-are-with-lgbtq-people-but-disinformation-comes-with-a-cost-glaads-accelerating-acceptance-report/"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 will check all QR codes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1202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881983B7-7D72-C1D6-7CDE-841B8BC5AB6E}"/>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D5225F7-66C4-ACF7-CB8F-5E436A0E101E}"/>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731C5E6A-2609-775B-CF17-A3C673416F5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0569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40520a335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8" name="Google Shape;48;g140520a335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49" name="Google Shape;49;g140520a335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6</a:t>
            </a:fld>
            <a:endParaRPr/>
          </a:p>
        </p:txBody>
      </p:sp>
      <p:sp>
        <p:nvSpPr>
          <p:cNvPr id="50" name="Google Shape;50;g140520a335f_0_0: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2125541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1355c9aa46a_0_4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1355c9aa46a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g1355c9aa46a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4105555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2283854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355c9aa46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355c9aa46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 name="Google Shape;66;g1355c9aa46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66088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44fb7c8496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44fb7c8496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Post the following identities around the room: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Highest risk (day 3) – religious, spiritual, agnostic, survivor, immigrant, LGBTQ+, middle class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Participants will get up and gather around an identity of their choosing (2 min instructions), then they will answer the following discussion questions (8 min):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Why did you select this piece of your identity?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are some challenges you face with this identity?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Share out/debrief (5 min) </a:t>
            </a:r>
            <a:endParaRPr sz="1100">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en-US" sz="1100">
                <a:highlight>
                  <a:srgbClr val="FFFFFF"/>
                </a:highlight>
              </a:rPr>
              <a:t>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something you learned about someone else </a:t>
            </a:r>
            <a:endParaRPr sz="1100">
              <a:highlight>
                <a:srgbClr val="FFFFFF"/>
              </a:highlight>
            </a:endParaRPr>
          </a:p>
          <a:p>
            <a:pPr marL="685800" lvl="0" indent="-298450" algn="l" rtl="0">
              <a:lnSpc>
                <a:spcPct val="115000"/>
              </a:lnSpc>
              <a:spcBef>
                <a:spcPts val="0"/>
              </a:spcBef>
              <a:spcAft>
                <a:spcPts val="0"/>
              </a:spcAft>
              <a:buClr>
                <a:schemeClr val="dk1"/>
              </a:buClr>
              <a:buSzPts val="1100"/>
              <a:buFont typeface="Calibri"/>
              <a:buChar char="●"/>
            </a:pPr>
            <a:r>
              <a:rPr lang="en-US" sz="1100">
                <a:highlight>
                  <a:srgbClr val="FFFFFF"/>
                </a:highlight>
              </a:rPr>
              <a:t>What was easy/hard about this activity? </a:t>
            </a:r>
            <a:endParaRPr/>
          </a:p>
        </p:txBody>
      </p:sp>
      <p:sp>
        <p:nvSpPr>
          <p:cNvPr id="127" name="Google Shape;127;g144fb7c8496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2531837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4a2f8b7dbf_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4a2f8b7dbf_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14a2f8b7dbf_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extLst>
      <p:ext uri="{BB962C8B-B14F-4D97-AF65-F5344CB8AC3E}">
        <p14:creationId xmlns:p14="http://schemas.microsoft.com/office/powerpoint/2010/main" val="30913389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Ben 10:00-10:15</a:t>
            </a:r>
            <a:endParaRPr/>
          </a:p>
        </p:txBody>
      </p:sp>
      <p:sp>
        <p:nvSpPr>
          <p:cNvPr id="82" name="Google Shape;82;g142c329b3cd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8965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Turn to someone near you.  You will have three minutes to reflect on a time you experienced a major change in life and what support helped you through it.</a:t>
            </a:r>
          </a:p>
          <a:p>
            <a:r>
              <a:rPr lang="en-US"/>
              <a:t>After 3 minutes ask, “Based on our experiences, what are some universal needs people have during big changes in life? How might these needs apply to a colleague navigating a gender transition?  </a:t>
            </a:r>
            <a:r>
              <a:rPr lang="en-US" b="1"/>
              <a:t>(5mins)</a:t>
            </a:r>
            <a:r>
              <a:rPr lang="en-US"/>
              <a:t> </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7278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is a transition Plan?  (2mins)  ( Salina) </a:t>
            </a:r>
            <a:endParaRPr lang="en-US"/>
          </a:p>
          <a:p>
            <a:endParaRPr lang="en-US"/>
          </a:p>
          <a:p>
            <a:r>
              <a:rPr lang="en-US"/>
              <a:t>How do we support our members in their workplace that are transitioning?  One way we can support them is through developing a transition plan. </a:t>
            </a:r>
          </a:p>
          <a:p>
            <a:br>
              <a:rPr lang="en-US"/>
            </a:br>
            <a:r>
              <a:rPr lang="en-US"/>
              <a:t> A Transition Plan is a collaborative agreement between a transitioning unit member and management. It outlines the support systems, communication plans, and workplace accommodations that will help ensure the member’s transition is respected and protected.</a:t>
            </a:r>
          </a:p>
          <a:p>
            <a:br>
              <a:rPr lang="en-US"/>
            </a:br>
            <a:r>
              <a:rPr lang="en-US"/>
              <a:t> The purpose is simple but powerful to make sure the members’ rights, dignity, and safety are upheld at every stage.</a:t>
            </a:r>
            <a:br>
              <a:rPr lang="en-US"/>
            </a:br>
            <a:r>
              <a:rPr lang="en-US"/>
              <a:t> As a union, our responsibility is to make sure this isn’t just a promise, but a protected right through policy and contract language.</a:t>
            </a:r>
          </a:p>
          <a:p>
            <a:r>
              <a:rPr lang="en-US"/>
              <a:t>A reminder-</a:t>
            </a:r>
            <a:r>
              <a:rPr lang="en-US" b="1">
                <a:solidFill>
                  <a:srgbClr val="FF0000"/>
                </a:solidFill>
              </a:rPr>
              <a:t> EVERY EDUCATOR HAS THE LEGAL RIGHT TO TRANSITION AT WORK UNDER BOSTOCK. Your job is to make a plan to help this educator exercise their legal </a:t>
            </a:r>
            <a:r>
              <a:rPr lang="en-US" b="1"/>
              <a:t>right</a:t>
            </a:r>
            <a:r>
              <a:rPr lang="en-US" b="1">
                <a:solidFill>
                  <a:srgbClr val="FF0000"/>
                </a:solidFill>
              </a:rPr>
              <a:t>!</a:t>
            </a:r>
            <a:endParaRPr lang="en-US">
              <a:solidFill>
                <a:srgbClr val="FF0000"/>
              </a:solidFill>
            </a:endParaRP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88630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468bb3220c_0_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468bb3220c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indent="-342900">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 GAC being limited because of age and/or denied.</a:t>
            </a:r>
            <a:endParaRPr lang="en-US"/>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721" name="Google Shape;721;g1468bb3220c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Transition Plans  ( 2mins) Natasha</a:t>
            </a:r>
            <a:endParaRPr lang="en-US"/>
          </a:p>
          <a:p>
            <a:endParaRPr lang="en-US"/>
          </a:p>
          <a:p>
            <a:r>
              <a:rPr lang="en-US"/>
              <a:t>One of the most important principles is autonomy</a:t>
            </a:r>
            <a:r>
              <a:rPr lang="en-US" b="1"/>
              <a:t>.</a:t>
            </a:r>
            <a:br>
              <a:rPr lang="en-US" b="1"/>
            </a:br>
            <a:r>
              <a:rPr lang="en-US" b="1"/>
              <a:t> The unit member should have complete choice about whether or not to create a plan, what details to share, and who to share them with.</a:t>
            </a:r>
            <a:endParaRPr lang="en-US"/>
          </a:p>
          <a:p>
            <a:r>
              <a:rPr lang="en-US"/>
              <a:t>There’s no one-size-fits-all path, every person’s transition journey is different. Some members may want broad communication and visibility; others may want to keep it very private. Both are valid.</a:t>
            </a:r>
          </a:p>
          <a:p>
            <a:r>
              <a:rPr lang="en-US"/>
              <a:t>As unions and leaders, we need to ensure our contract language and workplace practices are flexible enough to support this range of experiences and always centering the member’s comfort, timing, and consent.</a:t>
            </a:r>
          </a:p>
          <a:p>
            <a:r>
              <a:rPr lang="en-US"/>
              <a:t>So, what does all this look like when we put it into practice? Let’s look at the key components of a strong Transition Plan</a:t>
            </a:r>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119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DD0ABEF0-4CC1-7553-33A7-60A8545DB11A}"/>
            </a:ext>
          </a:extLst>
        </p:cNvPr>
        <p:cNvGrpSpPr/>
        <p:nvPr/>
      </p:nvGrpSpPr>
      <p:grpSpPr>
        <a:xfrm>
          <a:off x="0" y="0"/>
          <a:ext cx="0" cy="0"/>
          <a:chOff x="0" y="0"/>
          <a:chExt cx="0" cy="0"/>
        </a:xfrm>
      </p:grpSpPr>
      <p:sp>
        <p:nvSpPr>
          <p:cNvPr id="399" name="Google Shape;399;g142c329b3cd_1_1:notes">
            <a:extLst>
              <a:ext uri="{FF2B5EF4-FFF2-40B4-BE49-F238E27FC236}">
                <a16:creationId xmlns:a16="http://schemas.microsoft.com/office/drawing/2014/main" id="{C672E9B7-60ED-EBAE-DB34-EFCEB96FBB9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0" name="Google Shape;400;g142c329b3cd_1_1:notes">
            <a:extLst>
              <a:ext uri="{FF2B5EF4-FFF2-40B4-BE49-F238E27FC236}">
                <a16:creationId xmlns:a16="http://schemas.microsoft.com/office/drawing/2014/main" id="{5D5F4D2F-270A-91B7-02A4-0BB67D1EF0E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Added some from here- </a:t>
            </a:r>
            <a:r>
              <a:rPr lang="en-US" u="sng">
                <a:solidFill>
                  <a:schemeClr val="hlink"/>
                </a:solidFill>
                <a:hlinkClick r:id="rId3"/>
              </a:rPr>
              <a:t>https://freedomforallamericans.org/messaging-terms-avoid/</a:t>
            </a:r>
            <a:r>
              <a:rPr lang="en-US"/>
              <a:t> (Sara)</a:t>
            </a:r>
            <a:endParaRPr/>
          </a:p>
        </p:txBody>
      </p:sp>
      <p:sp>
        <p:nvSpPr>
          <p:cNvPr id="401" name="Google Shape;401;g142c329b3cd_1_1:notes">
            <a:extLst>
              <a:ext uri="{FF2B5EF4-FFF2-40B4-BE49-F238E27FC236}">
                <a16:creationId xmlns:a16="http://schemas.microsoft.com/office/drawing/2014/main" id="{EB79E939-1E24-D890-8B5D-B5E9ED7911D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2925755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a:extLst>
            <a:ext uri="{FF2B5EF4-FFF2-40B4-BE49-F238E27FC236}">
              <a16:creationId xmlns:a16="http://schemas.microsoft.com/office/drawing/2014/main" id="{32F9A42F-BC7B-BADD-38F2-F333659EEA8F}"/>
            </a:ext>
          </a:extLst>
        </p:cNvPr>
        <p:cNvGrpSpPr/>
        <p:nvPr/>
      </p:nvGrpSpPr>
      <p:grpSpPr>
        <a:xfrm>
          <a:off x="0" y="0"/>
          <a:ext cx="0" cy="0"/>
          <a:chOff x="0" y="0"/>
          <a:chExt cx="0" cy="0"/>
        </a:xfrm>
      </p:grpSpPr>
      <p:sp>
        <p:nvSpPr>
          <p:cNvPr id="728" name="Google Shape;728;g13d9adbac24_0_149:notes">
            <a:extLst>
              <a:ext uri="{FF2B5EF4-FFF2-40B4-BE49-F238E27FC236}">
                <a16:creationId xmlns:a16="http://schemas.microsoft.com/office/drawing/2014/main" id="{4F38555C-C103-2E65-F487-2BF6A67D7528}"/>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a:extLst>
              <a:ext uri="{FF2B5EF4-FFF2-40B4-BE49-F238E27FC236}">
                <a16:creationId xmlns:a16="http://schemas.microsoft.com/office/drawing/2014/main" id="{96ED2B94-7369-8D61-D016-1D7B6B49AC1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a:extLst>
              <a:ext uri="{FF2B5EF4-FFF2-40B4-BE49-F238E27FC236}">
                <a16:creationId xmlns:a16="http://schemas.microsoft.com/office/drawing/2014/main" id="{4455D3FD-6E01-5EAE-DC84-0693AEB96C3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3614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361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32</a:t>
            </a:fld>
            <a:endParaRPr lang="en-US"/>
          </a:p>
        </p:txBody>
      </p:sp>
    </p:spTree>
    <p:extLst>
      <p:ext uri="{BB962C8B-B14F-4D97-AF65-F5344CB8AC3E}">
        <p14:creationId xmlns:p14="http://schemas.microsoft.com/office/powerpoint/2010/main" val="24155566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a:lnSpc>
                <a:spcPct val="107000"/>
              </a:lnSpc>
            </a:pPr>
            <a:r>
              <a:rPr lang="en-US" sz="1800"/>
              <a:t>We</a:t>
            </a:r>
            <a:r>
              <a:rPr lang="en-US" sz="1800">
                <a:effectLst/>
              </a:rPr>
              <a:t> are going to take a minute to look intentionally at our identities, and how they relate to power.</a:t>
            </a:r>
            <a:endParaRPr lang="en-US"/>
          </a:p>
          <a:p>
            <a:endParaRPr lang="en-US"/>
          </a:p>
          <a:p>
            <a:r>
              <a:rPr lang="en-US"/>
              <a:t>Stations around room for activity: Gender/Presentation, Race, Sexual Orientation, Ethnicity, Religion, Class, Nation/Language of Origin, Physical/Mental Ability,  Age, Work Category</a:t>
            </a:r>
          </a:p>
          <a:p>
            <a:endParaRPr lang="en-US"/>
          </a:p>
          <a:p>
            <a:r>
              <a:rPr lang="en-US"/>
              <a:t>Challenge by choice; not meant to out someone. </a:t>
            </a:r>
            <a:endParaRPr lang="en-US">
              <a:cs typeface="Calibri"/>
            </a:endParaRPr>
          </a:p>
          <a:p>
            <a:r>
              <a:rPr lang="en-US"/>
              <a:t>Which identity do you think about the most? </a:t>
            </a:r>
            <a:endParaRPr lang="en-US">
              <a:cs typeface="Calibri"/>
            </a:endParaRPr>
          </a:p>
          <a:p>
            <a:r>
              <a:rPr lang="en-US"/>
              <a:t>…the least? </a:t>
            </a:r>
            <a:endParaRPr lang="en-US">
              <a:cs typeface="Calibri"/>
            </a:endParaRPr>
          </a:p>
          <a:p>
            <a:r>
              <a:rPr lang="en-US"/>
              <a:t>Which identity are people most surprised to learn about it? </a:t>
            </a:r>
            <a:endParaRPr lang="en-US">
              <a:cs typeface="Calibri"/>
            </a:endParaRPr>
          </a:p>
          <a:p>
            <a:r>
              <a:rPr lang="en-US"/>
              <a:t>Which identify brings you the most discomfort or confusion? </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33</a:t>
            </a:fld>
            <a:endParaRPr lang="en-US"/>
          </a:p>
        </p:txBody>
      </p:sp>
    </p:spTree>
    <p:extLst>
      <p:ext uri="{BB962C8B-B14F-4D97-AF65-F5344CB8AC3E}">
        <p14:creationId xmlns:p14="http://schemas.microsoft.com/office/powerpoint/2010/main" val="3984877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4a32eed654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4a32eed65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g14a32eed65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US"/>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3D256F21-2D1B-965F-0DD1-2D8008525B5C}"/>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0DA6FD39-4DEF-3DEF-6653-696E2A188A18}"/>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5326178-B0DF-D821-7A8E-37B1F6D7BB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96026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41</a:t>
            </a:fld>
            <a:endParaRPr lang="en-US"/>
          </a:p>
        </p:txBody>
      </p:sp>
    </p:spTree>
    <p:extLst>
      <p:ext uri="{BB962C8B-B14F-4D97-AF65-F5344CB8AC3E}">
        <p14:creationId xmlns:p14="http://schemas.microsoft.com/office/powerpoint/2010/main" val="28161277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5D718-85C1-BF25-E24C-CBA150DAA3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3D704-BBC2-E876-FCFB-4EBE54D5EB18}"/>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B8325306-6E1A-9DE7-B58D-B785882F8188}"/>
              </a:ext>
            </a:extLst>
          </p:cNvPr>
          <p:cNvSpPr>
            <a:spLocks noGrp="1"/>
          </p:cNvSpPr>
          <p:nvPr>
            <p:ph type="body" idx="1"/>
          </p:nvPr>
        </p:nvSpPr>
        <p:spPr/>
        <p:txBody>
          <a:bodyPr/>
          <a:lstStyle/>
          <a:p>
            <a:pPr marL="171450" indent="-171450">
              <a:buFont typeface="Arial" panose="020B0604020202020204" pitchFamily="34" charset="0"/>
              <a:buChar char="•"/>
            </a:pPr>
            <a:r>
              <a:rPr lang="en-US"/>
              <a:t>Legal information, not legal advice. For advice on specific situations, consult local or state legal counsel </a:t>
            </a:r>
          </a:p>
          <a:p>
            <a:pPr marL="171450" indent="-171450">
              <a:buFont typeface="Arial" panose="020B0604020202020204" pitchFamily="34" charset="0"/>
              <a:buChar char="•"/>
            </a:pPr>
            <a:r>
              <a:rPr lang="en-US"/>
              <a:t>Still, some confidentiality in this space – closed, not to be shared without express permission </a:t>
            </a:r>
          </a:p>
        </p:txBody>
      </p:sp>
      <p:sp>
        <p:nvSpPr>
          <p:cNvPr id="4" name="Slide Number Placeholder 3">
            <a:extLst>
              <a:ext uri="{FF2B5EF4-FFF2-40B4-BE49-F238E27FC236}">
                <a16:creationId xmlns:a16="http://schemas.microsoft.com/office/drawing/2014/main" id="{AC229AC7-1A10-642E-BDBF-34D823839F77}"/>
              </a:ext>
            </a:extLst>
          </p:cNvPr>
          <p:cNvSpPr>
            <a:spLocks noGrp="1"/>
          </p:cNvSpPr>
          <p:nvPr>
            <p:ph type="sldNum" sz="quarter" idx="5"/>
          </p:nvPr>
        </p:nvSpPr>
        <p:spPr/>
        <p:txBody>
          <a:bodyPr/>
          <a:lstStyle/>
          <a:p>
            <a:fld id="{BB7629B6-EF41-4E04-B442-CC3DDB2D414D}" type="slidenum">
              <a:rPr lang="en-US" smtClean="0"/>
              <a:t>42</a:t>
            </a:fld>
            <a:endParaRPr lang="en-US"/>
          </a:p>
        </p:txBody>
      </p:sp>
    </p:spTree>
    <p:extLst>
      <p:ext uri="{BB962C8B-B14F-4D97-AF65-F5344CB8AC3E}">
        <p14:creationId xmlns:p14="http://schemas.microsoft.com/office/powerpoint/2010/main" val="24854242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43</a:t>
            </a:fld>
            <a:endParaRPr lang="en-US"/>
          </a:p>
        </p:txBody>
      </p:sp>
    </p:spTree>
    <p:extLst>
      <p:ext uri="{BB962C8B-B14F-4D97-AF65-F5344CB8AC3E}">
        <p14:creationId xmlns:p14="http://schemas.microsoft.com/office/powerpoint/2010/main" val="15061795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Bostock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44</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69850" algn="l" rtl="0">
              <a:lnSpc>
                <a:spcPct val="100000"/>
              </a:lnSpc>
              <a:spcBef>
                <a:spcPts val="0"/>
              </a:spcBef>
              <a:spcAft>
                <a:spcPts val="0"/>
              </a:spcAft>
              <a:buSzPts val="2500"/>
              <a:buFont typeface="Arial"/>
              <a:buNone/>
            </a:pPr>
            <a:r>
              <a:rPr lang="en-US" sz="2500"/>
              <a:t>* Summarize back and forth of T9 regs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Bostock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Currently the Trump 2020 regulations are in effect</a:t>
            </a:r>
          </a:p>
          <a:p>
            <a:r>
              <a:rPr lang="en-US"/>
              <a:t>Dept of Education OCR no help, but at school district and institution level, this is what schools are held to – schools have liability under Title IX if parent/student brings private lawsuit </a:t>
            </a:r>
          </a:p>
        </p:txBody>
      </p:sp>
      <p:sp>
        <p:nvSpPr>
          <p:cNvPr id="4" name="Slide Number Placeholder 3"/>
          <p:cNvSpPr>
            <a:spLocks noGrp="1"/>
          </p:cNvSpPr>
          <p:nvPr>
            <p:ph type="sldNum" sz="quarter" idx="5"/>
          </p:nvPr>
        </p:nvSpPr>
        <p:spPr/>
        <p:txBody>
          <a:bodyPr/>
          <a:lstStyle/>
          <a:p>
            <a:fld id="{BB7629B6-EF41-4E04-B442-CC3DDB2D414D}" type="slidenum">
              <a:rPr lang="en-US" smtClean="0"/>
              <a:t>46</a:t>
            </a:fld>
            <a:endParaRPr lang="en-US"/>
          </a:p>
        </p:txBody>
      </p:sp>
    </p:spTree>
    <p:extLst>
      <p:ext uri="{BB962C8B-B14F-4D97-AF65-F5344CB8AC3E}">
        <p14:creationId xmlns:p14="http://schemas.microsoft.com/office/powerpoint/2010/main" val="926831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47</a:t>
            </a:fld>
            <a:endParaRPr lang="en-US"/>
          </a:p>
        </p:txBody>
      </p:sp>
    </p:spTree>
    <p:extLst>
      <p:ext uri="{BB962C8B-B14F-4D97-AF65-F5344CB8AC3E}">
        <p14:creationId xmlns:p14="http://schemas.microsoft.com/office/powerpoint/2010/main" val="15061795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275044" lvl="1" indent="-137522" algn="l">
              <a:lnSpc>
                <a:spcPts val="1783"/>
              </a:lnSpc>
              <a:buFont typeface="Arial"/>
              <a:buChar char="•"/>
            </a:pPr>
            <a:r>
              <a:rPr lang="en-US" sz="1200">
                <a:solidFill>
                  <a:srgbClr val="000000"/>
                </a:solidFill>
                <a:latin typeface="Aptos" panose="020B0004020202020204" pitchFamily="34" charset="0"/>
                <a:ea typeface="Montserrat"/>
                <a:cs typeface="Montserrat"/>
                <a:sym typeface="Montserrat"/>
              </a:rPr>
              <a:t>K-12 schooling EO Attacking “gender ideology”; threatening prosecution for affirming trans, intersex and nonbinary students</a:t>
            </a:r>
          </a:p>
          <a:p>
            <a:pPr marL="388620" lvl="1" indent="-194310" algn="l">
              <a:lnSpc>
                <a:spcPts val="2520"/>
              </a:lnSpc>
              <a:buFont typeface="Arial"/>
              <a:buChar char="•"/>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The President cannot change existing federal civil rights laws.</a:t>
            </a: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The President cannot direct states and school districts how they will enforce their laws. </a:t>
            </a:r>
          </a:p>
          <a:p>
            <a:pPr algn="l">
              <a:lnSpc>
                <a:spcPts val="2520"/>
              </a:lnSpc>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State non-discrimination, anti-harassment and bullying prevention laws, school district policies, and educator ethics codes often require that educators respect, affirm and include students of all genders. </a:t>
            </a:r>
          </a:p>
          <a:p>
            <a:pPr algn="l">
              <a:lnSpc>
                <a:spcPts val="2520"/>
              </a:lnSpc>
            </a:pPr>
            <a:endParaRPr lang="en-US" sz="1200" b="0">
              <a:solidFill>
                <a:schemeClr val="accent4"/>
              </a:solidFill>
              <a:latin typeface="Montserrat Bold"/>
              <a:ea typeface="Montserrat Bold"/>
              <a:cs typeface="Montserrat Bold"/>
              <a:sym typeface="Montserrat Bold"/>
            </a:endParaRPr>
          </a:p>
          <a:p>
            <a:pPr marL="388620" lvl="1" indent="-194310" algn="l">
              <a:lnSpc>
                <a:spcPts val="2520"/>
              </a:lnSpc>
              <a:buFont typeface="Arial"/>
              <a:buChar char="•"/>
            </a:pPr>
            <a:r>
              <a:rPr lang="en-US" sz="1200" b="0">
                <a:solidFill>
                  <a:schemeClr val="accent4"/>
                </a:solidFill>
                <a:latin typeface="Montserrat Bold"/>
                <a:ea typeface="Montserrat Bold"/>
                <a:cs typeface="Montserrat Bold"/>
                <a:sym typeface="Montserrat Bold"/>
              </a:rPr>
              <a:t>In addition, state laws, school policies or professional ethics may require that staff respect the confidentiality of students who seek support. </a:t>
            </a: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48</a:t>
            </a:fld>
            <a:endParaRPr lang="en-US"/>
          </a:p>
        </p:txBody>
      </p:sp>
    </p:spTree>
    <p:extLst>
      <p:ext uri="{BB962C8B-B14F-4D97-AF65-F5344CB8AC3E}">
        <p14:creationId xmlns:p14="http://schemas.microsoft.com/office/powerpoint/2010/main" val="2601976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5FDFF-99AB-92FA-256C-BE8A159BC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F413C6-27E4-3039-D2AA-EBAECC5506BC}"/>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6F95F467-EC70-99B6-C6DF-DF9AF14ACBC2}"/>
              </a:ext>
            </a:extLst>
          </p:cNvPr>
          <p:cNvSpPr>
            <a:spLocks noGrp="1"/>
          </p:cNvSpPr>
          <p:nvPr>
            <p:ph type="body" idx="1"/>
          </p:nvPr>
        </p:nvSpPr>
        <p:spPr/>
        <p:txBody>
          <a:bodyPr/>
          <a:lstStyle/>
          <a:p>
            <a:r>
              <a:rPr lang="en-US"/>
              <a:t>KYR – employment law rights (federal and state and under district policies/CBAs) and rights as advocates (limitations of 1</a:t>
            </a:r>
            <a:r>
              <a:rPr lang="en-US" baseline="30000"/>
              <a:t>st</a:t>
            </a:r>
            <a:r>
              <a:rPr lang="en-US"/>
              <a:t> amendment rights, </a:t>
            </a:r>
            <a:r>
              <a:rPr lang="en-US" err="1"/>
              <a:t>esp</a:t>
            </a:r>
            <a:r>
              <a:rPr lang="en-US"/>
              <a:t> K-12, but advocating on matters of public concern in private capacity) </a:t>
            </a:r>
          </a:p>
          <a:p>
            <a:r>
              <a:rPr lang="en-US"/>
              <a:t>Policies and CBA – can speak to incidents (like microaggressions) that can be addressed before something rises to the level of harassment </a:t>
            </a:r>
          </a:p>
          <a:p>
            <a:r>
              <a:rPr lang="en-US"/>
              <a:t>CBAs – NEA has guidance on bargaining for protections </a:t>
            </a:r>
          </a:p>
          <a:p>
            <a:endParaRPr lang="en-US"/>
          </a:p>
        </p:txBody>
      </p:sp>
      <p:sp>
        <p:nvSpPr>
          <p:cNvPr id="4" name="Slide Number Placeholder 3">
            <a:extLst>
              <a:ext uri="{FF2B5EF4-FFF2-40B4-BE49-F238E27FC236}">
                <a16:creationId xmlns:a16="http://schemas.microsoft.com/office/drawing/2014/main" id="{ABE1B905-2353-B5B3-71A7-3A8F2C6109D4}"/>
              </a:ext>
            </a:extLst>
          </p:cNvPr>
          <p:cNvSpPr>
            <a:spLocks noGrp="1"/>
          </p:cNvSpPr>
          <p:nvPr>
            <p:ph type="sldNum" sz="quarter" idx="5"/>
          </p:nvPr>
        </p:nvSpPr>
        <p:spPr/>
        <p:txBody>
          <a:bodyPr/>
          <a:lstStyle/>
          <a:p>
            <a:fld id="{BB7629B6-EF41-4E04-B442-CC3DDB2D414D}" type="slidenum">
              <a:rPr lang="en-US" smtClean="0"/>
              <a:t>49</a:t>
            </a:fld>
            <a:endParaRPr lang="en-US"/>
          </a:p>
        </p:txBody>
      </p:sp>
    </p:spTree>
    <p:extLst>
      <p:ext uri="{BB962C8B-B14F-4D97-AF65-F5344CB8AC3E}">
        <p14:creationId xmlns:p14="http://schemas.microsoft.com/office/powerpoint/2010/main" val="4352729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6ED33-DC53-0699-8D6C-D8FA0A600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5A9BFE-795D-4EFD-8CED-F4FC84896295}"/>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05DFA143-6C0E-F630-5C1F-AE646035C6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8D94BD-3BA6-860A-65BB-F8432B79A043}"/>
              </a:ext>
            </a:extLst>
          </p:cNvPr>
          <p:cNvSpPr>
            <a:spLocks noGrp="1"/>
          </p:cNvSpPr>
          <p:nvPr>
            <p:ph type="sldNum" sz="quarter" idx="5"/>
          </p:nvPr>
        </p:nvSpPr>
        <p:spPr/>
        <p:txBody>
          <a:bodyPr/>
          <a:lstStyle/>
          <a:p>
            <a:fld id="{BB7629B6-EF41-4E04-B442-CC3DDB2D414D}" type="slidenum">
              <a:rPr lang="en-US" smtClean="0"/>
              <a:t>50</a:t>
            </a:fld>
            <a:endParaRPr lang="en-US"/>
          </a:p>
        </p:txBody>
      </p:sp>
    </p:spTree>
    <p:extLst>
      <p:ext uri="{BB962C8B-B14F-4D97-AF65-F5344CB8AC3E}">
        <p14:creationId xmlns:p14="http://schemas.microsoft.com/office/powerpoint/2010/main" val="1850097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1021731" lvl="2" indent="-340577" algn="l">
              <a:lnSpc>
                <a:spcPts val="3076"/>
              </a:lnSpc>
              <a:buFont typeface="Arial"/>
              <a:buChar char="⚬"/>
            </a:pPr>
            <a:r>
              <a:rPr lang="en-US" sz="2000">
                <a:latin typeface="Montserrat "/>
                <a:ea typeface="Montserrat"/>
                <a:cs typeface="Montserrat"/>
                <a:sym typeface="Montserrat"/>
              </a:rPr>
              <a:t>CA </a:t>
            </a:r>
            <a:r>
              <a:rPr lang="en-US" sz="2000">
                <a:latin typeface="Montserrat "/>
                <a:ea typeface="Montserrat"/>
                <a:cs typeface="Montserrat"/>
                <a:sym typeface="Montserrat"/>
                <a:hlinkClick r:id="rId3">
                  <a:extLst>
                    <a:ext uri="{A12FA001-AC4F-418D-AE19-62706E023703}">
                      <ahyp:hlinkClr xmlns:ahyp="http://schemas.microsoft.com/office/drawing/2018/hyperlinkcolor" val="tx"/>
                    </a:ext>
                  </a:extLst>
                </a:hlinkClick>
              </a:rPr>
              <a:t>AG Bonta</a:t>
            </a:r>
            <a:r>
              <a:rPr lang="en-US" sz="2000">
                <a:solidFill>
                  <a:srgbClr val="000000"/>
                </a:solidFill>
                <a:latin typeface="Montserrat "/>
                <a:ea typeface="Montserrat"/>
                <a:cs typeface="Montserrat"/>
                <a:sym typeface="Montserrat"/>
              </a:rPr>
              <a:t>; CA State Superintendent: “In California, all still means </a:t>
            </a:r>
            <a:r>
              <a:rPr lang="en-US" sz="2000" u="sng">
                <a:solidFill>
                  <a:srgbClr val="000000"/>
                </a:solidFill>
                <a:latin typeface="Montserrat "/>
                <a:ea typeface="Montserrat"/>
                <a:cs typeface="Montserrat"/>
                <a:sym typeface="Montserrat"/>
              </a:rPr>
              <a:t>all</a:t>
            </a:r>
            <a:r>
              <a:rPr lang="en-US" sz="2000">
                <a:solidFill>
                  <a:srgbClr val="000000"/>
                </a:solidFill>
                <a:latin typeface="Montserrat "/>
                <a:ea typeface="Montserrat"/>
                <a:cs typeface="Montserrat"/>
                <a:sym typeface="Montserrat"/>
              </a:rPr>
              <a:t>.” </a:t>
            </a:r>
          </a:p>
          <a:p>
            <a:pPr marL="1021731" lvl="2" indent="-340577" algn="l">
              <a:lnSpc>
                <a:spcPts val="3076"/>
              </a:lnSpc>
              <a:buFont typeface="Arial"/>
              <a:buChar char="⚬"/>
            </a:pPr>
            <a:r>
              <a:rPr lang="en-US" sz="2000">
                <a:solidFill>
                  <a:srgbClr val="000000"/>
                </a:solidFill>
                <a:latin typeface="Montserrat "/>
                <a:ea typeface="Montserrat"/>
                <a:cs typeface="Montserrat"/>
                <a:sym typeface="Montserrat"/>
              </a:rPr>
              <a:t>NJ, MA, others reiterating state law protections </a:t>
            </a:r>
          </a:p>
          <a:p>
            <a:pPr marL="1021731" lvl="2" indent="-340577" algn="l">
              <a:lnSpc>
                <a:spcPts val="3076"/>
              </a:lnSpc>
              <a:buFont typeface="Arial"/>
              <a:buChar char="⚬"/>
            </a:pPr>
            <a:endParaRPr lang="en-US" sz="2000">
              <a:solidFill>
                <a:srgbClr val="000000"/>
              </a:solidFill>
              <a:latin typeface="Montserrat "/>
              <a:ea typeface="Montserrat"/>
              <a:cs typeface="Montserrat"/>
              <a:sym typeface="Montserrat"/>
            </a:endParaRP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51</a:t>
            </a:fld>
            <a:endParaRPr lang="en-US"/>
          </a:p>
        </p:txBody>
      </p:sp>
    </p:spTree>
    <p:extLst>
      <p:ext uri="{BB962C8B-B14F-4D97-AF65-F5344CB8AC3E}">
        <p14:creationId xmlns:p14="http://schemas.microsoft.com/office/powerpoint/2010/main" val="4822465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2006-AA37-0B0A-908C-E3B809180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0F4151-12CC-B7CE-7CF9-DD7C5E601FDB}"/>
              </a:ext>
            </a:extLst>
          </p:cNvPr>
          <p:cNvSpPr>
            <a:spLocks noGrp="1" noRot="1" noChangeAspect="1"/>
          </p:cNvSpPr>
          <p:nvPr>
            <p:ph type="sldImg"/>
          </p:nvPr>
        </p:nvSpPr>
        <p:spPr>
          <a:xfrm>
            <a:off x="1414463" y="1162050"/>
            <a:ext cx="4181475" cy="3136900"/>
          </a:xfrm>
        </p:spPr>
      </p:sp>
      <p:sp>
        <p:nvSpPr>
          <p:cNvPr id="3" name="Notes Placeholder 2">
            <a:extLst>
              <a:ext uri="{FF2B5EF4-FFF2-40B4-BE49-F238E27FC236}">
                <a16:creationId xmlns:a16="http://schemas.microsoft.com/office/drawing/2014/main" id="{F8A15BAA-CDD1-68DD-9544-48BBCFDEAC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A4D2A6-942C-DF80-4F20-C5498291D221}"/>
              </a:ext>
            </a:extLst>
          </p:cNvPr>
          <p:cNvSpPr>
            <a:spLocks noGrp="1"/>
          </p:cNvSpPr>
          <p:nvPr>
            <p:ph type="sldNum" sz="quarter" idx="5"/>
          </p:nvPr>
        </p:nvSpPr>
        <p:spPr/>
        <p:txBody>
          <a:bodyPr/>
          <a:lstStyle/>
          <a:p>
            <a:fld id="{BB7629B6-EF41-4E04-B442-CC3DDB2D414D}" type="slidenum">
              <a:rPr lang="en-US" smtClean="0"/>
              <a:t>52</a:t>
            </a:fld>
            <a:endParaRPr lang="en-US"/>
          </a:p>
        </p:txBody>
      </p:sp>
    </p:spTree>
    <p:extLst>
      <p:ext uri="{BB962C8B-B14F-4D97-AF65-F5344CB8AC3E}">
        <p14:creationId xmlns:p14="http://schemas.microsoft.com/office/powerpoint/2010/main" val="34601512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232943" indent="-232943" defTabSz="931774">
              <a:buFontTx/>
              <a:buAutoNum type="arabicPeriod"/>
            </a:pPr>
            <a:r>
              <a:rPr lang="en-US" b="0" i="0">
                <a:solidFill>
                  <a:srgbClr val="000000"/>
                </a:solidFill>
                <a:effectLst/>
                <a:latin typeface="ivyjournal"/>
              </a:rPr>
              <a:t>Schools do not have to remove any books from classrooms or school libraries; nor do they have to censor the curriculum in any way. LGBTQ+ inclusive books and curriculum are not presumptively objectionable.</a:t>
            </a:r>
          </a:p>
          <a:p>
            <a:pPr defTabSz="931774"/>
            <a:r>
              <a:rPr lang="en-US" b="0" i="0">
                <a:solidFill>
                  <a:srgbClr val="000000"/>
                </a:solidFill>
                <a:effectLst/>
                <a:latin typeface="ivyjournal"/>
              </a:rPr>
              <a:t>4. Most districts already have opt-out policies in place that should be evaluated to determine if they are sufficient to provide parents with the required notice and opportunity to have their child excused from instruction that substantially interferes with their religion.</a:t>
            </a:r>
          </a:p>
          <a:p>
            <a:pPr defTabSz="931774"/>
            <a:r>
              <a:rPr lang="en-US" b="0" i="0">
                <a:solidFill>
                  <a:srgbClr val="000000"/>
                </a:solidFill>
                <a:effectLst/>
                <a:latin typeface="ivyjournal"/>
              </a:rPr>
              <a:t>5. Educators and school administrators do not have an obligation to make guesses about what religious beliefs anyone holds or what may be objectionable based on those beliefs. </a:t>
            </a:r>
          </a:p>
          <a:p>
            <a:pPr defTabSz="931774"/>
            <a:r>
              <a:rPr lang="en-US" b="0" i="0">
                <a:solidFill>
                  <a:srgbClr val="000000"/>
                </a:solidFill>
                <a:effectLst/>
                <a:latin typeface="ivyjournal"/>
              </a:rPr>
              <a:t>6. While the Court didn’t create a bright-line rule, it strongly implied that religious objections to exposure to LGBTQ+ topics (and presumably other topics about which a parent may have a religious objection) are particularly forceful when focused on younger students.</a:t>
            </a:r>
          </a:p>
          <a:p>
            <a:pPr marL="232943" indent="-232943" defTabSz="931774">
              <a:buFontTx/>
              <a:buAutoNum type="arabicPeriod"/>
            </a:pPr>
            <a:endParaRPr lang="en-US" b="0" i="0">
              <a:solidFill>
                <a:srgbClr val="000000"/>
              </a:solidFill>
              <a:effectLst/>
              <a:latin typeface="ivyjournal"/>
            </a:endParaRP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54</a:t>
            </a:fld>
            <a:endParaRPr lang="en-US"/>
          </a:p>
        </p:txBody>
      </p:sp>
    </p:spTree>
    <p:extLst>
      <p:ext uri="{BB962C8B-B14F-4D97-AF65-F5344CB8AC3E}">
        <p14:creationId xmlns:p14="http://schemas.microsoft.com/office/powerpoint/2010/main" val="32754501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Parents Defending Education </a:t>
            </a:r>
          </a:p>
          <a:p>
            <a:r>
              <a:rPr lang="en-US"/>
              <a:t>Erin in the Morning – </a:t>
            </a:r>
            <a:r>
              <a:rPr lang="en-US" err="1"/>
              <a:t>substack</a:t>
            </a:r>
            <a:r>
              <a:rPr lang="en-US"/>
              <a:t> </a:t>
            </a:r>
          </a:p>
          <a:p>
            <a:r>
              <a:rPr lang="en-US"/>
              <a:t>Very specific to state law/opt-out policies, district policies </a:t>
            </a:r>
          </a:p>
        </p:txBody>
      </p:sp>
      <p:sp>
        <p:nvSpPr>
          <p:cNvPr id="4" name="Slide Number Placeholder 3"/>
          <p:cNvSpPr>
            <a:spLocks noGrp="1"/>
          </p:cNvSpPr>
          <p:nvPr>
            <p:ph type="sldNum" sz="quarter" idx="5"/>
          </p:nvPr>
        </p:nvSpPr>
        <p:spPr/>
        <p:txBody>
          <a:bodyPr/>
          <a:lstStyle/>
          <a:p>
            <a:fld id="{BB7629B6-EF41-4E04-B442-CC3DDB2D414D}" type="slidenum">
              <a:rPr lang="en-US" smtClean="0"/>
              <a:t>55</a:t>
            </a:fld>
            <a:endParaRPr lang="en-US"/>
          </a:p>
        </p:txBody>
      </p:sp>
    </p:spTree>
    <p:extLst>
      <p:ext uri="{BB962C8B-B14F-4D97-AF65-F5344CB8AC3E}">
        <p14:creationId xmlns:p14="http://schemas.microsoft.com/office/powerpoint/2010/main" val="67376242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In 2019, there were 157 million employees in the US. What do you think this number represents?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err="1">
                <a:solidFill>
                  <a:schemeClr val="dk1"/>
                </a:solidFill>
                <a:latin typeface="Calibri"/>
                <a:ea typeface="Calibri"/>
                <a:cs typeface="Calibri"/>
                <a:sym typeface="Calibri"/>
              </a:rPr>
              <a:t>ostracization</a:t>
            </a:r>
            <a:r>
              <a:rPr lang="en-US" sz="2500" b="0" i="0" u="none" strike="noStrike" cap="none">
                <a:solidFill>
                  <a:schemeClr val="dk1"/>
                </a:solidFill>
                <a:latin typeface="Calibri"/>
                <a:ea typeface="Calibri"/>
                <a:cs typeface="Calibri"/>
                <a:sym typeface="Calibri"/>
              </a:rPr>
              <a:t>. And 1 in 5 LGBTQ+ employees have experienced discrimination.</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a:solidFill>
                  <a:schemeClr val="dk1"/>
                </a:solidFill>
                <a:latin typeface="Calibri"/>
                <a:ea typeface="Calibri"/>
                <a:cs typeface="Calibri"/>
                <a:sym typeface="Calibri"/>
              </a:rPr>
              <a:t>Reference: https://www.catalyst.org/research/lesbian-gay-bisexual-and-transgender-workplace-issues/ </a:t>
            </a:r>
            <a:endParaRPr sz="2500" i="1"/>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59</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Let’s first look at federal laws.</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6" name="Google Shape;49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a:t>
            </a:r>
            <a:r>
              <a:rPr lang="en-US" sz="2500" b="1" i="0" u="none" strike="noStrike" cap="none" err="1">
                <a:solidFill>
                  <a:schemeClr val="dk1"/>
                </a:solidFill>
                <a:latin typeface="Calibri"/>
                <a:ea typeface="Calibri"/>
                <a:cs typeface="Calibri"/>
                <a:sym typeface="Calibri"/>
              </a:rPr>
              <a:t>Gotthold</a:t>
            </a:r>
            <a:r>
              <a:rPr lang="en-US" sz="2500" b="1" i="0" u="none" strike="noStrike" cap="none">
                <a:solidFill>
                  <a:schemeClr val="dk1"/>
                </a:solidFill>
                <a:latin typeface="Calibri"/>
                <a:ea typeface="Calibri"/>
                <a:cs typeface="Calibri"/>
                <a:sym typeface="Calibri"/>
              </a:rPr>
              <a:t> Frederick </a:t>
            </a:r>
            <a:r>
              <a:rPr lang="en-US" sz="2500" b="1" i="0" u="none" strike="noStrike" cap="none" err="1">
                <a:solidFill>
                  <a:schemeClr val="dk1"/>
                </a:solidFill>
                <a:latin typeface="Calibri"/>
                <a:ea typeface="Calibri"/>
                <a:cs typeface="Calibri"/>
                <a:sym typeface="Calibri"/>
              </a:rPr>
              <a:t>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a:t>
            </a:r>
            <a:r>
              <a:rPr lang="en-US" sz="2500" b="1" i="0" u="none" strike="noStrike" cap="none" err="1">
                <a:solidFill>
                  <a:schemeClr val="dk1"/>
                </a:solidFill>
                <a:latin typeface="Calibri"/>
                <a:ea typeface="Calibri"/>
                <a:cs typeface="Calibri"/>
                <a:sym typeface="Calibri"/>
              </a:rPr>
              <a:t>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a:t>
            </a:r>
            <a:r>
              <a:rPr lang="en-US" sz="2500" b="1" i="0" u="none" strike="noStrike" cap="none" err="1">
                <a:solidFill>
                  <a:schemeClr val="dk1"/>
                </a:solidFill>
                <a:latin typeface="Calibri"/>
                <a:ea typeface="Calibri"/>
                <a:cs typeface="Calibri"/>
                <a:sym typeface="Calibri"/>
              </a:rPr>
              <a:t>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497" name="Google Shape;497;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64</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Complete update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66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269359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8" name="Google Shape;558;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While some schools and districts are implementing gender-affirming policies and practices, like recognizing proper names and pronouns for children, in the background, dozens of states are trying to license LGBTQ+ discrimination under the guise of “protecting children” or by claiming it is a right because of religious freedom. More than two dozen states have now passed variations of legislation that limits, further marginalizse, and in some cases criminalizes efforts to support LGBTQ+ youth and adults.</a:t>
            </a:r>
          </a:p>
          <a:p>
            <a:pPr marL="57150" marR="0" indent="-285750">
              <a:lnSpc>
                <a:spcPct val="107000"/>
              </a:lnSpc>
              <a:spcBef>
                <a:spcPts val="0"/>
              </a:spcBef>
              <a:spcAft>
                <a:spcPts val="800"/>
              </a:spcAft>
              <a:buFont typeface="Arial" panose="020B0604020202020204" pitchFamily="34" charset="0"/>
              <a:buChar char="•"/>
            </a:pPr>
            <a:endParaRPr lang="en-US" sz="1800" i="0">
              <a:solidFill>
                <a:srgbClr val="000000"/>
              </a:solidFill>
              <a:effectLst/>
              <a:latin typeface="Calibri" panose="020F0502020204030204" pitchFamily="34" charset="0"/>
              <a:ea typeface="Calibri" panose="020F0502020204030204" pitchFamily="34" charset="0"/>
            </a:endParaRPr>
          </a:p>
          <a:p>
            <a:pPr marL="57150" marR="0" indent="-285750">
              <a:lnSpc>
                <a:spcPct val="107000"/>
              </a:lnSpc>
              <a:spcBef>
                <a:spcPts val="0"/>
              </a:spcBef>
              <a:spcAft>
                <a:spcPts val="800"/>
              </a:spcAft>
              <a:buFont typeface="Arial" panose="020B0604020202020204" pitchFamily="34" charset="0"/>
              <a:buChar char="•"/>
            </a:pPr>
            <a:r>
              <a:rPr lang="en-US" sz="1800" i="0">
                <a:solidFill>
                  <a:srgbClr val="000000"/>
                </a:solidFill>
                <a:effectLst/>
                <a:highlight>
                  <a:srgbClr val="FFFF00"/>
                </a:highlight>
                <a:latin typeface="Calibri" panose="020F0502020204030204" pitchFamily="34" charset="0"/>
                <a:ea typeface="MS Mincho" panose="02020609040205080304" pitchFamily="49" charset="-128"/>
                <a:cs typeface="Arial" panose="020B0604020202020204" pitchFamily="34" charset="0"/>
              </a:rPr>
              <a:t>Many of these attacks on LGBTQ+ people, especially young people, are being challenged in court and we can hope they will be struck down under the reasoning of Bostock. But those lawsuits are just getting started and with the current make-up of the Supreme Court and their record of overturning precedent-setting cases, nothing is guaranteed.</a:t>
            </a:r>
            <a:endParaRPr lang="en-US" sz="1800" i="0">
              <a:solidFill>
                <a:srgbClr val="000000"/>
              </a:solidFill>
              <a:effectLst/>
              <a:latin typeface="Calibri" panose="020F0502020204030204" pitchFamily="34" charset="0"/>
              <a:ea typeface="Calibri" panose="020F0502020204030204" pitchFamily="34" charset="0"/>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err="1"/>
              <a:t>Bostock</a:t>
            </a:r>
            <a:r>
              <a:rPr lang="en-US" sz="2500"/>
              <a:t>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6" name="Google Shape;576;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AutoNum type="arabicPeriod"/>
            </a:pPr>
            <a:r>
              <a:rPr lang="en-US" sz="2500" b="0" i="0" u="none" strike="noStrike" cap="none">
                <a:solidFill>
                  <a:schemeClr val="lt2"/>
                </a:solidFill>
                <a:latin typeface="Calibri"/>
                <a:ea typeface="Calibri"/>
                <a:cs typeface="Calibri"/>
                <a:sym typeface="Calibri"/>
              </a:rPr>
              <a:t>How have past and recent federal laws impacted LGBTQ+ individuals?</a:t>
            </a:r>
            <a:endParaRPr/>
          </a:p>
          <a:p>
            <a:pPr marL="342900" lvl="0" indent="-184150" algn="l" rtl="0">
              <a:lnSpc>
                <a:spcPct val="100000"/>
              </a:lnSpc>
              <a:spcBef>
                <a:spcPts val="0"/>
              </a:spcBef>
              <a:spcAft>
                <a:spcPts val="0"/>
              </a:spcAft>
              <a:buClr>
                <a:schemeClr val="lt2"/>
              </a:buClr>
              <a:buSzPts val="2500"/>
              <a:buNone/>
            </a:pPr>
            <a:endParaRPr sz="2500" b="0" i="0" u="none" strike="noStrike" cap="none">
              <a:solidFill>
                <a:schemeClr val="lt2"/>
              </a:solidFill>
              <a:latin typeface="Calibri"/>
              <a:ea typeface="Calibri"/>
              <a:cs typeface="Calibri"/>
              <a:sym typeface="Calibri"/>
            </a:endParaRPr>
          </a:p>
          <a:p>
            <a:pPr marL="342900" lvl="0" indent="-342900" algn="l" rtl="0">
              <a:lnSpc>
                <a:spcPct val="100000"/>
              </a:lnSpc>
              <a:spcBef>
                <a:spcPts val="0"/>
              </a:spcBef>
              <a:spcAft>
                <a:spcPts val="0"/>
              </a:spcAft>
              <a:buClr>
                <a:schemeClr val="lt2"/>
              </a:buClr>
              <a:buSzPts val="2500"/>
              <a:buFont typeface="Arial"/>
              <a:buAutoNum type="arabicPeriod"/>
            </a:pPr>
            <a:r>
              <a:rPr lang="en-US" sz="2500" b="0" i="0" u="none" strike="noStrike" cap="none">
                <a:solidFill>
                  <a:schemeClr val="lt2"/>
                </a:solidFill>
                <a:latin typeface="Calibri"/>
                <a:ea typeface="Calibri"/>
                <a:cs typeface="Calibri"/>
                <a:sym typeface="Calibri"/>
              </a:rPr>
              <a:t>How does the </a:t>
            </a:r>
            <a:r>
              <a:rPr lang="en-US" sz="2500" b="0" i="0" u="none" strike="noStrike" cap="none" err="1">
                <a:solidFill>
                  <a:schemeClr val="lt2"/>
                </a:solidFill>
                <a:latin typeface="Calibri"/>
                <a:ea typeface="Calibri"/>
                <a:cs typeface="Calibri"/>
                <a:sym typeface="Calibri"/>
              </a:rPr>
              <a:t>Bostock</a:t>
            </a:r>
            <a:r>
              <a:rPr lang="en-US" sz="2500" b="0" i="0" u="none" strike="noStrike" cap="none">
                <a:solidFill>
                  <a:schemeClr val="lt2"/>
                </a:solidFill>
                <a:latin typeface="Calibri"/>
                <a:ea typeface="Calibri"/>
                <a:cs typeface="Calibri"/>
                <a:sym typeface="Calibri"/>
              </a:rPr>
              <a:t> ruling support LGBTQ+ members? How does it impact the work of UniServ directors?  </a:t>
            </a:r>
            <a:endParaRPr/>
          </a:p>
          <a:p>
            <a:pPr marL="457200" lvl="0" indent="-1397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577" name="Google Shape;577;p6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p>
          <a:p>
            <a:pPr marL="571500" indent="-342900">
              <a:buSzPts val="2500"/>
              <a:buFont typeface="Arial"/>
              <a:buChar char="•"/>
            </a:pPr>
            <a:endParaRPr lang="en-US" sz="2500"/>
          </a:p>
          <a:p>
            <a:pPr marL="571500" indent="-342900">
              <a:buSzPts val="2500"/>
              <a:buFont typeface="Arial"/>
              <a:buChar char="•"/>
            </a:pPr>
            <a:r>
              <a:rPr lang="en-US" sz="2500" b="1"/>
              <a:t>Find some stats on this</a:t>
            </a:r>
          </a:p>
        </p:txBody>
      </p:sp>
      <p:sp>
        <p:nvSpPr>
          <p:cNvPr id="588" name="Google Shape;588;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lvl="0" indent="-342900" algn="l" rtl="0">
              <a:lnSpc>
                <a:spcPct val="100000"/>
              </a:lnSpc>
              <a:spcBef>
                <a:spcPts val="0"/>
              </a:spcBef>
              <a:spcAft>
                <a:spcPts val="0"/>
              </a:spcAft>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595" name="Google Shape;595;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While many states and lawmakers are working to advance anti-LGBTQ+ and other laws that discourage teaching an honest history of the US, not every effort is successful. While many of these efforts are specific to students, it worth noting that not all attempts have been successful. </a:t>
            </a:r>
            <a:endParaRPr sz="2500"/>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a:t>In March 2022, a “CRT” bill in Indiana failed despite having a GOP supermajority.</a:t>
            </a:r>
            <a:endParaRPr/>
          </a:p>
          <a:p>
            <a:pPr marL="571500" lvl="0" indent="-342900" algn="l" rtl="0">
              <a:lnSpc>
                <a:spcPct val="100000"/>
              </a:lnSpc>
              <a:spcBef>
                <a:spcPts val="0"/>
              </a:spcBef>
              <a:spcAft>
                <a:spcPts val="0"/>
              </a:spcAft>
              <a:buSzPts val="2500"/>
              <a:buFont typeface="Arial"/>
              <a:buChar char="•"/>
            </a:pPr>
            <a:r>
              <a:rPr lang="en-US" sz="2500"/>
              <a:t>Parents are mobilizing to counter the loud voices that dominate local school board meetings:</a:t>
            </a:r>
            <a:endParaRPr/>
          </a:p>
          <a:p>
            <a:pPr marL="571500" lvl="0" indent="-184150" algn="l" rtl="0">
              <a:lnSpc>
                <a:spcPct val="100000"/>
              </a:lnSpc>
              <a:spcBef>
                <a:spcPts val="0"/>
              </a:spcBef>
              <a:spcAft>
                <a:spcPts val="0"/>
              </a:spcAft>
              <a:buSzPts val="2500"/>
              <a:buFont typeface="Arial"/>
              <a:buNone/>
            </a:pPr>
            <a:endParaRPr sz="2500"/>
          </a:p>
          <a:p>
            <a:pPr marL="1028700" lvl="1" indent="-342900" algn="l" rtl="0">
              <a:lnSpc>
                <a:spcPct val="100000"/>
              </a:lnSpc>
              <a:spcBef>
                <a:spcPts val="0"/>
              </a:spcBef>
              <a:spcAft>
                <a:spcPts val="0"/>
              </a:spcAft>
              <a:buSzPts val="2500"/>
              <a:buFont typeface="Arial"/>
              <a:buChar char="•"/>
            </a:pPr>
            <a:r>
              <a:rPr lang="en-US" sz="2500"/>
              <a:t>Red Wine &amp; Blue is a </a:t>
            </a:r>
            <a:r>
              <a:rPr lang="en-US" sz="2500" b="0" i="0" u="none" strike="noStrike" cap="none" err="1">
                <a:solidFill>
                  <a:schemeClr val="dk1"/>
                </a:solidFill>
                <a:latin typeface="Calibri"/>
                <a:ea typeface="Calibri"/>
                <a:cs typeface="Calibri"/>
                <a:sym typeface="Calibri"/>
              </a:rPr>
              <a:t>a</a:t>
            </a:r>
            <a:r>
              <a:rPr lang="en-US" sz="2500" b="0" i="0" u="none" strike="noStrike" cap="none">
                <a:solidFill>
                  <a:schemeClr val="dk1"/>
                </a:solidFill>
                <a:latin typeface="Calibri"/>
                <a:ea typeface="Calibri"/>
                <a:cs typeface="Calibri"/>
                <a:sym typeface="Calibri"/>
              </a:rPr>
              <a:t> national network of more than 300,000 like-minded, mostly Democratic suburban women who believe the only way to fight back is to present a calm face to counter the angry groups that have dominated and disrupted board meetings and in some cases threatened officials. The group recently broadened its focus to fight the rising number of book bans across the country, and is running training sessions to help women testify and manage highly charged government meetings.</a:t>
            </a:r>
            <a:endParaRPr/>
          </a:p>
          <a:p>
            <a:pPr marL="457200" lvl="0" indent="-228600" algn="l" rtl="0">
              <a:lnSpc>
                <a:spcPct val="100000"/>
              </a:lnSpc>
              <a:spcBef>
                <a:spcPts val="0"/>
              </a:spcBef>
              <a:spcAft>
                <a:spcPts val="0"/>
              </a:spcAft>
              <a:buSzPts val="2500"/>
              <a:buNone/>
            </a:pPr>
            <a:endParaRPr sz="2500" b="0" i="0" u="none" strike="noStrike" cap="none">
              <a:solidFill>
                <a:schemeClr val="dk1"/>
              </a:solidFill>
              <a:latin typeface="Calibri"/>
              <a:ea typeface="Calibri"/>
              <a:cs typeface="Calibri"/>
              <a:sym typeface="Calibri"/>
            </a:endParaRPr>
          </a:p>
          <a:p>
            <a:pPr marL="1028700" lvl="1" indent="-342900" algn="l" rtl="0">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One </a:t>
            </a:r>
            <a:r>
              <a:rPr lang="en-US" sz="2500" b="0" i="1" u="none" strike="noStrike" cap="none" err="1">
                <a:solidFill>
                  <a:schemeClr val="dk1"/>
                </a:solidFill>
                <a:latin typeface="Calibri"/>
                <a:ea typeface="Calibri"/>
                <a:cs typeface="Calibri"/>
                <a:sym typeface="Calibri"/>
              </a:rPr>
              <a:t>WillCo</a:t>
            </a:r>
            <a:r>
              <a:rPr lang="en-US" sz="2500" b="0" i="1" u="none" strike="noStrike" cap="none">
                <a:solidFill>
                  <a:schemeClr val="dk1"/>
                </a:solidFill>
                <a:latin typeface="Calibri"/>
                <a:ea typeface="Calibri"/>
                <a:cs typeface="Calibri"/>
                <a:sym typeface="Calibri"/>
              </a:rPr>
              <a:t> </a:t>
            </a:r>
            <a:r>
              <a:rPr lang="en-US" sz="2500" b="0" i="0" u="none" strike="noStrike" cap="none">
                <a:solidFill>
                  <a:schemeClr val="dk1"/>
                </a:solidFill>
                <a:latin typeface="Calibri"/>
                <a:ea typeface="Calibri"/>
                <a:cs typeface="Calibri"/>
                <a:sym typeface="Calibri"/>
              </a:rPr>
              <a:t>is a community organization in Williamson County Tennessee that was organized by two mothers to address racial disparities in the community in 2021.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i="1"/>
              <a:t>Invite discussion: Ask participants if they have heard of anti-LGBTQ+ or anti “CRT” laws that have failed to pass. Why do they think this is?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i="1"/>
              <a:t>Sources:</a:t>
            </a:r>
            <a:endParaRPr/>
          </a:p>
          <a:p>
            <a:pPr marL="457200" marR="0" lvl="0" indent="-228600" algn="l" rtl="0">
              <a:lnSpc>
                <a:spcPct val="100000"/>
              </a:lnSpc>
              <a:spcBef>
                <a:spcPts val="0"/>
              </a:spcBef>
              <a:spcAft>
                <a:spcPts val="0"/>
              </a:spcAft>
              <a:buSzPts val="1400"/>
              <a:buNone/>
            </a:pPr>
            <a:r>
              <a:rPr lang="en-US" sz="2500" i="1"/>
              <a:t>https://www.wfyi.org/news/articles/indiana-anti-crt-bill-failed-republican-supermajority</a:t>
            </a:r>
            <a:endParaRPr/>
          </a:p>
          <a:p>
            <a:pPr marL="457200" marR="0" lvl="0" indent="-228600" algn="l" rtl="0">
              <a:lnSpc>
                <a:spcPct val="100000"/>
              </a:lnSpc>
              <a:spcBef>
                <a:spcPts val="0"/>
              </a:spcBef>
              <a:spcAft>
                <a:spcPts val="0"/>
              </a:spcAft>
              <a:buSzPts val="1400"/>
              <a:buNone/>
            </a:pPr>
            <a:r>
              <a:rPr lang="en-US" sz="2500" i="1"/>
              <a:t>https://onewillco.org/</a:t>
            </a:r>
            <a:endParaRPr/>
          </a:p>
          <a:p>
            <a:pPr marL="457200" marR="0" lvl="0" indent="-228600" algn="l" rtl="0">
              <a:lnSpc>
                <a:spcPct val="100000"/>
              </a:lnSpc>
              <a:spcBef>
                <a:spcPts val="0"/>
              </a:spcBef>
              <a:spcAft>
                <a:spcPts val="0"/>
              </a:spcAft>
              <a:buSzPts val="1400"/>
              <a:buNone/>
            </a:pPr>
            <a:endParaRPr sz="2500"/>
          </a:p>
        </p:txBody>
      </p:sp>
      <p:sp>
        <p:nvSpPr>
          <p:cNvPr id="603" name="Google Shape;60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hlinkClick r:id="rId3"/>
              </a:rPr>
              <a:t>https://www.aclu.org/legislation-affecting-lgbtq-rights-across-country</a:t>
            </a:r>
            <a:endParaRPr/>
          </a:p>
          <a:p>
            <a:r>
              <a:rPr lang="en-US">
                <a:hlinkClick r:id="rId4"/>
              </a:rPr>
              <a:t>https://translegislation.com/</a:t>
            </a:r>
            <a:r>
              <a:rPr lang="en-US"/>
              <a:t> </a:t>
            </a:r>
          </a:p>
          <a:p>
            <a:r>
              <a:rPr lang="en-US">
                <a:hlinkClick r:id="rId5"/>
              </a:rPr>
              <a:t>https://www.equalityfederation.org/state-legislation-tracker</a:t>
            </a:r>
            <a:r>
              <a:rPr lang="en-US"/>
              <a:t> </a:t>
            </a:r>
          </a:p>
          <a:p>
            <a:endParaRPr lang="en-US"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142c329b3cd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142c329b3cd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5" name="Google Shape;645;g142c329b3cd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75</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C72DF9E-235C-0589-49ED-9C9FE881980F}"/>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7B2D49B8-1D47-8E71-840A-906DC419B6B3}"/>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C788D627-6823-CEFC-0848-721830DB0E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49941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ANTHONY – These 3 slides are possibilities for starting the discussion after lunch, prior to having folks look at MAP for their state. What do you think? </a:t>
            </a:r>
          </a:p>
          <a:p>
            <a:endParaRPr lang="en-US"/>
          </a:p>
        </p:txBody>
      </p:sp>
      <p:sp>
        <p:nvSpPr>
          <p:cNvPr id="4" name="Slide Number Placeholder 3"/>
          <p:cNvSpPr>
            <a:spLocks noGrp="1"/>
          </p:cNvSpPr>
          <p:nvPr>
            <p:ph type="sldNum" sz="quarter" idx="5"/>
          </p:nvPr>
        </p:nvSpPr>
        <p:spPr/>
        <p:txBody>
          <a:bodyPr/>
          <a:lstStyle/>
          <a:p>
            <a:fld id="{BB7629B6-EF41-4E04-B442-CC3DDB2D414D}" type="slidenum">
              <a:rPr lang="en-US" smtClean="0"/>
              <a:t>77</a:t>
            </a:fld>
            <a:endParaRPr lang="en-US"/>
          </a:p>
        </p:txBody>
      </p:sp>
    </p:spTree>
    <p:extLst>
      <p:ext uri="{BB962C8B-B14F-4D97-AF65-F5344CB8AC3E}">
        <p14:creationId xmlns:p14="http://schemas.microsoft.com/office/powerpoint/2010/main" val="1181229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Themese</a:t>
            </a:r>
            <a:r>
              <a:rPr lang="en-US"/>
              <a:t> and trends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4914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2" name="Google Shape;612;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Look at Your State’s Equality Profile.</a:t>
            </a:r>
            <a:endParaRPr/>
          </a:p>
          <a:p>
            <a:pPr marL="457200" marR="0" lvl="0" indent="-228600" algn="l" rtl="0">
              <a:lnSpc>
                <a:spcPct val="100000"/>
              </a:lnSpc>
              <a:spcBef>
                <a:spcPts val="0"/>
              </a:spcBef>
              <a:spcAft>
                <a:spcPts val="0"/>
              </a:spcAft>
              <a:buSzPts val="1400"/>
              <a:buNone/>
            </a:pPr>
            <a:r>
              <a:rPr lang="en-US" sz="2500" i="1"/>
              <a:t>How might this impact members who are transitioning or transgender?</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u="sng"/>
              <a:t>Instructions:</a:t>
            </a:r>
            <a:endParaRPr/>
          </a:p>
          <a:p>
            <a:pPr marL="457200" marR="0" lvl="0" indent="-228600" algn="l" rtl="0">
              <a:lnSpc>
                <a:spcPct val="100000"/>
              </a:lnSpc>
              <a:spcBef>
                <a:spcPts val="0"/>
              </a:spcBef>
              <a:spcAft>
                <a:spcPts val="0"/>
              </a:spcAft>
              <a:buSzPts val="1400"/>
              <a:buNone/>
            </a:pPr>
            <a:r>
              <a:rPr lang="en-US" sz="2500"/>
              <a:t>Go to www.lgbtqmap.org</a:t>
            </a:r>
            <a:endParaRPr sz="2500"/>
          </a:p>
          <a:p>
            <a:pPr marL="457200" marR="0" lvl="0" indent="-228600" algn="l" rtl="0">
              <a:lnSpc>
                <a:spcPct val="100000"/>
              </a:lnSpc>
              <a:spcBef>
                <a:spcPts val="0"/>
              </a:spcBef>
              <a:spcAft>
                <a:spcPts val="0"/>
              </a:spcAft>
              <a:buSzPts val="1400"/>
              <a:buNone/>
            </a:pPr>
            <a:r>
              <a:rPr lang="en-US" sz="2500"/>
              <a:t>Click Equality Maps</a:t>
            </a:r>
            <a:endParaRPr/>
          </a:p>
          <a:p>
            <a:pPr marL="457200" marR="0" lvl="0" indent="-228600" algn="l" rtl="0">
              <a:lnSpc>
                <a:spcPct val="100000"/>
              </a:lnSpc>
              <a:spcBef>
                <a:spcPts val="0"/>
              </a:spcBef>
              <a:spcAft>
                <a:spcPts val="0"/>
              </a:spcAft>
              <a:buSzPts val="1400"/>
              <a:buNone/>
            </a:pPr>
            <a:r>
              <a:rPr lang="en-US" sz="2500"/>
              <a:t>Select “Choose a State” in the drop down menu.</a:t>
            </a:r>
            <a:endParaRPr/>
          </a:p>
          <a:p>
            <a:pPr marL="457200" marR="0" lvl="0" indent="-228600" algn="l" rtl="0">
              <a:lnSpc>
                <a:spcPct val="100000"/>
              </a:lnSpc>
              <a:spcBef>
                <a:spcPts val="0"/>
              </a:spcBef>
              <a:spcAft>
                <a:spcPts val="0"/>
              </a:spcAft>
              <a:buSzPts val="1400"/>
              <a:buNone/>
            </a:pPr>
            <a:r>
              <a:rPr lang="en-US" sz="2500"/>
              <a:t>Select a state and review the data. </a:t>
            </a:r>
            <a:r>
              <a:rPr lang="en-US" sz="2500" i="1"/>
              <a:t>How might this data impact members who are transitioning or transgender in your selected state?</a:t>
            </a:r>
            <a:endParaRPr/>
          </a:p>
          <a:p>
            <a:pPr marL="457200" marR="0" lvl="0" indent="-228600" algn="l" rtl="0">
              <a:lnSpc>
                <a:spcPct val="100000"/>
              </a:lnSpc>
              <a:spcBef>
                <a:spcPts val="0"/>
              </a:spcBef>
              <a:spcAft>
                <a:spcPts val="0"/>
              </a:spcAft>
              <a:buSzPts val="1400"/>
              <a:buNone/>
            </a:pPr>
            <a:endParaRPr sz="2500"/>
          </a:p>
        </p:txBody>
      </p:sp>
      <p:sp>
        <p:nvSpPr>
          <p:cNvPr id="613" name="Google Shape;613;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500521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g1353501599d_0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83</a:t>
            </a:fld>
            <a:endParaRPr/>
          </a:p>
        </p:txBody>
      </p:sp>
    </p:spTree>
    <p:extLst>
      <p:ext uri="{BB962C8B-B14F-4D97-AF65-F5344CB8AC3E}">
        <p14:creationId xmlns:p14="http://schemas.microsoft.com/office/powerpoint/2010/main" val="9395953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2FC7CEA6-7204-5EBF-BC11-70558FF87EB4}"/>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9F1034A-44F6-9FF0-A78C-051790859571}"/>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0FD80D4-23E2-9FE0-83C0-02068BE939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66615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Char char="•"/>
            </a:pPr>
            <a:r>
              <a:rPr lang="en-US" b="1">
                <a:solidFill>
                  <a:srgbClr val="001D35"/>
                </a:solidFill>
              </a:rPr>
              <a:t>Overall Support</a:t>
            </a:r>
            <a:r>
              <a:rPr lang="en-US">
                <a:solidFill>
                  <a:srgbClr val="001D35"/>
                </a:solidFill>
              </a:rPr>
              <a:t>: </a:t>
            </a:r>
            <a:endParaRPr lang="en-US"/>
          </a:p>
          <a:p>
            <a:pPr indent="0"/>
            <a:r>
              <a:rPr lang="en-US">
                <a:solidFill>
                  <a:srgbClr val="001D35"/>
                </a:solidFill>
              </a:rPr>
              <a:t>A 2024 PRRI survey found 75% of Americans support policies protecting LGBTQ Americans from discrimination in housing, employment, and public accommodations, down from 80% in 2022. </a:t>
            </a:r>
            <a:endParaRPr lang="en-US"/>
          </a:p>
          <a:p>
            <a:pPr marL="285750" indent="-285750">
              <a:buChar char="•"/>
            </a:pPr>
            <a:r>
              <a:rPr lang="en-US" b="1" u="sng">
                <a:hlinkClick r:id="rId3"/>
              </a:rPr>
              <a:t>GLAAD</a:t>
            </a:r>
            <a:r>
              <a:rPr lang="en-US" b="1">
                <a:solidFill>
                  <a:srgbClr val="001D35"/>
                </a:solidFill>
              </a:rPr>
              <a:t> Study</a:t>
            </a:r>
            <a:r>
              <a:rPr lang="en-US">
                <a:solidFill>
                  <a:srgbClr val="001D35"/>
                </a:solidFill>
              </a:rPr>
              <a:t>: </a:t>
            </a:r>
            <a:endParaRPr lang="en-US"/>
          </a:p>
          <a:p>
            <a:pPr indent="0"/>
            <a:r>
              <a:rPr lang="en-US">
                <a:solidFill>
                  <a:srgbClr val="001D35"/>
                </a:solidFill>
              </a:rPr>
              <a:t>A 2024 </a:t>
            </a:r>
            <a:r>
              <a:rPr lang="en-US" u="sng">
                <a:solidFill>
                  <a:srgbClr val="0B57D0"/>
                </a:solidFill>
                <a:hlinkClick r:id="rId4"/>
              </a:rPr>
              <a:t>GLAAD</a:t>
            </a:r>
            <a:r>
              <a:rPr lang="en-US">
                <a:solidFill>
                  <a:srgbClr val="001D35"/>
                </a:solidFill>
              </a:rPr>
              <a:t> report also showed support for LGBTQ equal rights at 80%, a decline from 84% a year prior. </a:t>
            </a:r>
            <a:endParaRPr lang="en-US"/>
          </a:p>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91187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4F8A9B3E-ACD0-2FEA-F804-D9201EB74B27}"/>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4861B0C9-A046-302B-C727-6A1FC78590B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076D2E39-86CF-E558-8D56-D60B48C720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584749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a:t>Today, I want us to think about….</a:t>
            </a:r>
          </a:p>
          <a:p>
            <a:r>
              <a:rPr lang="en-US"/>
              <a:t>	•Who’s talking about race?</a:t>
            </a:r>
          </a:p>
          <a:p>
            <a:r>
              <a:rPr lang="en-US"/>
              <a:t>	•And how do we interrupt dog-whistle tactics to win the great public schools our students deserve?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88</a:t>
            </a:fld>
            <a:endParaRPr lang="en-US"/>
          </a:p>
        </p:txBody>
      </p:sp>
    </p:spTree>
    <p:extLst>
      <p:ext uri="{BB962C8B-B14F-4D97-AF65-F5344CB8AC3E}">
        <p14:creationId xmlns:p14="http://schemas.microsoft.com/office/powerpoint/2010/main" val="14826091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Today we are going to talk about Navigating and Narrating the Road to Education Justice and will share resources and tools to move our vision of education justice.</a:t>
            </a:r>
          </a:p>
          <a:p>
            <a:pPr marL="171450" indent="-171450" fontAlgn="base">
              <a:buFont typeface="Arial" panose="020B0604020202020204" pitchFamily="34" charset="0"/>
              <a:buChar char="•"/>
            </a:pPr>
            <a:r>
              <a:rPr lang="en-US"/>
              <a:t>We are grateful to our partners who worked around the clock to get results ready for the research briefings we held in October. We have a recording of that presentation and the key findings documents for you in our Resources and Tools document that you will receive after this session.</a:t>
            </a:r>
          </a:p>
          <a:p>
            <a:pPr marL="171450" indent="-171450" fontAlgn="base">
              <a:buFont typeface="Arial" panose="020B0604020202020204" pitchFamily="34" charset="0"/>
              <a:buChar char="•"/>
            </a:pPr>
            <a:r>
              <a:rPr lang="en-US"/>
              <a:t>In the next few weeks you will be receiving the message guidance that came from that research. This is not a research briefing. </a:t>
            </a:r>
          </a:p>
          <a:p>
            <a:pPr marL="171450" indent="-171450" fontAlgn="base">
              <a:buFont typeface="Arial" panose="020B0604020202020204" pitchFamily="34" charset="0"/>
              <a:buChar char="•"/>
            </a:pPr>
            <a:r>
              <a:rPr lang="en-US"/>
              <a:t>Today, I want us to think about….</a:t>
            </a:r>
          </a:p>
          <a:p>
            <a:r>
              <a:rPr lang="en-US"/>
              <a:t>	•Who’s talking about race?</a:t>
            </a:r>
          </a:p>
          <a:p>
            <a:r>
              <a:rPr lang="en-US"/>
              <a:t>	•And how do we interrupt dog-whistle tactics to win the great public schools our students deserve?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90877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fontAlgn="base">
              <a:buFont typeface="Arial" panose="020B0604020202020204" pitchFamily="34" charset="0"/>
              <a:buChar char="•"/>
            </a:pPr>
            <a:r>
              <a:rPr lang="en-US"/>
              <a:t>But the NEA is  clear on our collective vision and our responsibility to our students and educators… to win all that we need for all kids to thrive –whether Black, brown or white –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90</a:t>
            </a:fld>
            <a:endParaRPr lang="en-US"/>
          </a:p>
        </p:txBody>
      </p:sp>
    </p:spTree>
    <p:extLst>
      <p:ext uri="{BB962C8B-B14F-4D97-AF65-F5344CB8AC3E}">
        <p14:creationId xmlns:p14="http://schemas.microsoft.com/office/powerpoint/2010/main" val="183434459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547507"/>
          </a:xfrm>
        </p:spPr>
        <p:txBody>
          <a:bodyPr/>
          <a:lstStyle/>
          <a:p>
            <a:r>
              <a:rPr lang="en-US"/>
              <a:t>PICTURES:</a:t>
            </a:r>
          </a:p>
          <a:p>
            <a:r>
              <a:rPr lang="en-US"/>
              <a:t>Tucker Carlson</a:t>
            </a:r>
          </a:p>
          <a:p>
            <a:r>
              <a:rPr lang="en-US"/>
              <a:t>Greg Abbott</a:t>
            </a:r>
          </a:p>
          <a:p>
            <a:r>
              <a:rPr lang="en-US"/>
              <a:t>Kristi </a:t>
            </a:r>
            <a:r>
              <a:rPr lang="en-US" err="1"/>
              <a:t>Noem</a:t>
            </a:r>
            <a:r>
              <a:rPr lang="en-US"/>
              <a:t> </a:t>
            </a:r>
          </a:p>
          <a:p>
            <a:r>
              <a:rPr lang="en-US"/>
              <a:t>Mike Pence</a:t>
            </a:r>
          </a:p>
          <a:p>
            <a:r>
              <a:rPr lang="en-US"/>
              <a:t>Parent at Virginia School Board meeting</a:t>
            </a:r>
          </a:p>
          <a:p>
            <a:r>
              <a:rPr lang="en-US"/>
              <a:t>==================</a:t>
            </a:r>
          </a:p>
          <a:p>
            <a:r>
              <a:rPr lang="en-US" b="1"/>
              <a:t>So, let’s look who’s talking about race</a:t>
            </a:r>
            <a:endParaRPr lang="en-US"/>
          </a:p>
          <a:p>
            <a:pPr marL="171450" indent="-171450" fontAlgn="base">
              <a:buFont typeface="Arial" panose="020B0604020202020204" pitchFamily="34" charset="0"/>
              <a:buChar char="•"/>
            </a:pPr>
            <a:br>
              <a:rPr lang="en-US"/>
            </a:br>
            <a:r>
              <a:rPr lang="en-US"/>
              <a:t>Christopher </a:t>
            </a:r>
            <a:r>
              <a:rPr lang="en-US" err="1"/>
              <a:t>Rufo’s</a:t>
            </a:r>
            <a:r>
              <a:rPr lang="en-US"/>
              <a:t> tweet is the most recent version of the age-old playbook – that has been used by so many –especially in public education.</a:t>
            </a:r>
          </a:p>
          <a:p>
            <a:pPr marL="171450" indent="-171450" fontAlgn="base">
              <a:buFont typeface="Arial" panose="020B0604020202020204" pitchFamily="34" charset="0"/>
              <a:buChar char="•"/>
            </a:pPr>
            <a:r>
              <a:rPr lang="en-US"/>
              <a:t>And it caught on in the months that followed, we’ve seen governors, presidential hopefuls, TV personalities using this tactic to move a radical agenda.</a:t>
            </a:r>
          </a:p>
          <a:p>
            <a:pPr marL="171450" indent="-171450" fontAlgn="base">
              <a:buFont typeface="Arial" panose="020B0604020202020204" pitchFamily="34" charset="0"/>
              <a:buChar char="•"/>
            </a:pPr>
            <a:r>
              <a:rPr lang="en-US"/>
              <a:t>Same coordinated &amp; well funded actors: anti-vax, masks, LGBTQ and voting rights.</a:t>
            </a:r>
          </a:p>
          <a:p>
            <a:pPr marL="171450" indent="-171450" fontAlgn="base">
              <a:buFont typeface="Arial" panose="020B0604020202020204" pitchFamily="34" charset="0"/>
              <a:buChar char="•"/>
            </a:pPr>
            <a:r>
              <a:rPr lang="en-US"/>
              <a:t>For months our opponents have channeled racial grievances into a race-baiting -debate challenging the progress we have made in teaching more honest and accurate history.</a:t>
            </a:r>
          </a:p>
          <a:p>
            <a:pPr marL="171450" indent="-171450" fontAlgn="base">
              <a:buFont typeface="Arial" panose="020B0604020202020204" pitchFamily="34" charset="0"/>
              <a:buChar char="•"/>
            </a:pPr>
            <a:r>
              <a:rPr lang="en-US"/>
              <a:t>Based on lies and disinformation campaigns, they created a culture war issue meant to mobilize their base by spreading fear.</a:t>
            </a:r>
          </a:p>
          <a:p>
            <a:pPr marL="171450" indent="-171450" fontAlgn="base">
              <a:buFont typeface="Arial" panose="020B0604020202020204" pitchFamily="34" charset="0"/>
              <a:buChar char="•"/>
            </a:pPr>
            <a:r>
              <a:rPr lang="en-US"/>
              <a:t>We’ve all seen the heightened attacks on educators, parents and students who speak out against these tactics.</a:t>
            </a:r>
          </a:p>
          <a:p>
            <a:pPr marL="171450" indent="-171450" fontAlgn="base">
              <a:buFont typeface="Arial" panose="020B0604020202020204" pitchFamily="34" charset="0"/>
              <a:buChar char="•"/>
            </a:pPr>
            <a:r>
              <a:rPr lang="en-US"/>
              <a:t>But these tactics have also worked to move the conversation away from the learning and working conditions for students and educators and the very curriculum and care  kids need to thrive.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91</a:t>
            </a:fld>
            <a:endParaRPr lang="en-US"/>
          </a:p>
        </p:txBody>
      </p:sp>
    </p:spTree>
    <p:extLst>
      <p:ext uri="{BB962C8B-B14F-4D97-AF65-F5344CB8AC3E}">
        <p14:creationId xmlns:p14="http://schemas.microsoft.com/office/powerpoint/2010/main" val="74091890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Read Pandemic message..</a:t>
            </a: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92</a:t>
            </a:fld>
            <a:endParaRPr lang="en-US"/>
          </a:p>
        </p:txBody>
      </p:sp>
    </p:spTree>
    <p:extLst>
      <p:ext uri="{BB962C8B-B14F-4D97-AF65-F5344CB8AC3E}">
        <p14:creationId xmlns:p14="http://schemas.microsoft.com/office/powerpoint/2010/main" val="16076973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Uncontested, we know that </a:t>
            </a:r>
            <a:r>
              <a:rPr lang="en-US" b="1"/>
              <a:t>race baiting attacks and attempts at whitewashing history have direct impacts on achieving our vision for public education --fully funded and equitable for every student.</a:t>
            </a:r>
            <a:endParaRPr lang="en-US"/>
          </a:p>
          <a:p>
            <a:pPr marL="171450" indent="-171450">
              <a:buFont typeface="Arial" panose="020B0604020202020204" pitchFamily="34" charset="0"/>
              <a:buChar char="•"/>
            </a:pPr>
            <a:br>
              <a:rPr lang="en-US"/>
            </a:br>
            <a:r>
              <a:rPr lang="en-US" b="1"/>
              <a:t>These tactics are directly linked to the rights agenda to:</a:t>
            </a:r>
            <a:endParaRPr lang="en-US"/>
          </a:p>
          <a:p>
            <a:pPr lvl="2"/>
            <a:r>
              <a:rPr lang="en-US"/>
              <a:t>--defund public schools</a:t>
            </a:r>
          </a:p>
          <a:p>
            <a:pPr lvl="2"/>
            <a:r>
              <a:rPr lang="en-US"/>
              <a:t>-privatize public schools and other public services and</a:t>
            </a:r>
          </a:p>
          <a:p>
            <a:pPr lvl="2"/>
            <a:r>
              <a:rPr lang="en-US"/>
              <a:t>--decrease professional respect for educators, union rights  and collective bargaining power </a:t>
            </a:r>
          </a:p>
          <a:p>
            <a:br>
              <a:rPr lang="en-US"/>
            </a:br>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93</a:t>
            </a:fld>
            <a:endParaRPr lang="en-US"/>
          </a:p>
        </p:txBody>
      </p:sp>
    </p:spTree>
    <p:extLst>
      <p:ext uri="{BB962C8B-B14F-4D97-AF65-F5344CB8AC3E}">
        <p14:creationId xmlns:p14="http://schemas.microsoft.com/office/powerpoint/2010/main" val="131074764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lstStyle/>
          <a:p>
            <a:r>
              <a:rPr lang="en-US"/>
              <a:t>These attacks impact every one of us who work in service of safe, affirming and just schools for our students.</a:t>
            </a:r>
          </a:p>
          <a:p>
            <a:endParaRPr lang="en-US"/>
          </a:p>
          <a:p>
            <a:r>
              <a:rPr lang="en-US" sz="1200" b="0" i="0" kern="1200">
                <a:solidFill>
                  <a:schemeClr val="tx1"/>
                </a:solidFill>
                <a:effectLst/>
                <a:latin typeface="+mn-lt"/>
                <a:ea typeface="+mn-ea"/>
                <a:cs typeface="+mn-cs"/>
              </a:rPr>
              <a:t>The</a:t>
            </a:r>
            <a:r>
              <a:rPr lang="en-US" sz="1200" b="0" i="0" kern="1200" baseline="0">
                <a:solidFill>
                  <a:schemeClr val="tx1"/>
                </a:solidFill>
                <a:effectLst/>
                <a:latin typeface="+mn-lt"/>
                <a:ea typeface="+mn-ea"/>
                <a:cs typeface="+mn-cs"/>
              </a:rPr>
              <a:t> hateful rhetoric and policy language being spread</a:t>
            </a:r>
            <a:r>
              <a:rPr lang="en-US" sz="1200" b="0" i="0" kern="1200">
                <a:solidFill>
                  <a:schemeClr val="tx1"/>
                </a:solidFill>
                <a:effectLst/>
                <a:latin typeface="+mn-lt"/>
                <a:ea typeface="+mn-ea"/>
                <a:cs typeface="+mn-cs"/>
              </a:rPr>
              <a:t> seems designed to appeal to fringe partisans, it is part of a conservative effort to foster a moral panic that will help limit how and what educators teach — by restricting history lessons, banning books, and curbing discussions of systemic racism and LGBTQ issues. </a:t>
            </a:r>
            <a:r>
              <a:rPr lang="en-US"/>
              <a:t>Inflicting pain on our students in service of creating division aimed at eroding trust in public education and public institutions writ large.</a:t>
            </a:r>
          </a:p>
          <a:p>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94</a:t>
            </a:fld>
            <a:endParaRPr lang="en-US"/>
          </a:p>
        </p:txBody>
      </p:sp>
    </p:spTree>
    <p:extLst>
      <p:ext uri="{BB962C8B-B14F-4D97-AF65-F5344CB8AC3E}">
        <p14:creationId xmlns:p14="http://schemas.microsoft.com/office/powerpoint/2010/main" val="260406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809625"/>
            <a:ext cx="4114800" cy="3086100"/>
          </a:xfrm>
        </p:spPr>
      </p:sp>
      <p:sp>
        <p:nvSpPr>
          <p:cNvPr id="3" name="Notes Placeholder 2"/>
          <p:cNvSpPr>
            <a:spLocks noGrp="1"/>
          </p:cNvSpPr>
          <p:nvPr>
            <p:ph type="body" idx="1"/>
          </p:nvPr>
        </p:nvSpPr>
        <p:spPr/>
        <p:txBody>
          <a:bodyPr/>
          <a:lstStyle/>
          <a:p>
            <a:br>
              <a:rPr lang="en-US"/>
            </a:br>
            <a:endParaRPr lang="en-US" b="0">
              <a:effectLst/>
            </a:endParaRPr>
          </a:p>
        </p:txBody>
      </p:sp>
      <p:sp>
        <p:nvSpPr>
          <p:cNvPr id="4" name="Slide Number Placeholder 3"/>
          <p:cNvSpPr>
            <a:spLocks noGrp="1"/>
          </p:cNvSpPr>
          <p:nvPr>
            <p:ph type="sldNum" sz="quarter" idx="10"/>
          </p:nvPr>
        </p:nvSpPr>
        <p:spPr/>
        <p:txBody>
          <a:bodyPr/>
          <a:lstStyle/>
          <a:p>
            <a:fld id="{F945EF12-A756-4B12-B455-D2BB7BE7D2D9}" type="slidenum">
              <a:rPr lang="en-US" smtClean="0"/>
              <a:t>95</a:t>
            </a:fld>
            <a:endParaRPr lang="en-US"/>
          </a:p>
        </p:txBody>
      </p:sp>
    </p:spTree>
    <p:extLst>
      <p:ext uri="{BB962C8B-B14F-4D97-AF65-F5344CB8AC3E}">
        <p14:creationId xmlns:p14="http://schemas.microsoft.com/office/powerpoint/2010/main" val="19648427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a:t>Now</a:t>
            </a:r>
            <a:r>
              <a:rPr lang="en-US" baseline="0"/>
              <a:t> that we have define dog whistles can you identify a few dog whistles used in education:</a:t>
            </a:r>
          </a:p>
          <a:p>
            <a:r>
              <a:rPr lang="en-US"/>
              <a:t>CRT</a:t>
            </a:r>
          </a:p>
          <a:p>
            <a:r>
              <a:rPr lang="en-US"/>
              <a:t>Private</a:t>
            </a:r>
            <a:r>
              <a:rPr lang="en-US" baseline="0"/>
              <a:t> Schools</a:t>
            </a:r>
          </a:p>
          <a:p>
            <a:r>
              <a:rPr lang="en-US" baseline="0"/>
              <a:t>Government Schools</a:t>
            </a:r>
          </a:p>
          <a:p>
            <a:r>
              <a:rPr lang="en-US" baseline="0"/>
              <a:t>Indoctrination </a:t>
            </a:r>
          </a:p>
          <a:p>
            <a:r>
              <a:rPr lang="en-US" baseline="0"/>
              <a:t>Socialism</a:t>
            </a:r>
          </a:p>
          <a:p>
            <a:r>
              <a:rPr lang="en-US"/>
              <a:t>Title I Schools</a:t>
            </a: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36771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7E30C-3494-EE7A-6DDA-3958377DD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C3892B-BD54-F7FE-5D3D-02DFC46C3DA6}"/>
              </a:ext>
            </a:extLst>
          </p:cNvPr>
          <p:cNvSpPr>
            <a:spLocks noGrp="1" noRot="1" noChangeAspect="1"/>
          </p:cNvSpPr>
          <p:nvPr>
            <p:ph type="sldImg"/>
          </p:nvPr>
        </p:nvSpPr>
        <p:spPr>
          <a:xfrm>
            <a:off x="1371600" y="809625"/>
            <a:ext cx="4114800" cy="3086100"/>
          </a:xfrm>
        </p:spPr>
      </p:sp>
      <p:sp>
        <p:nvSpPr>
          <p:cNvPr id="3" name="Notes Placeholder 2">
            <a:extLst>
              <a:ext uri="{FF2B5EF4-FFF2-40B4-BE49-F238E27FC236}">
                <a16:creationId xmlns:a16="http://schemas.microsoft.com/office/drawing/2014/main" id="{B62451F9-E9C6-4A79-1F7B-86972B404574}"/>
              </a:ext>
            </a:extLst>
          </p:cNvPr>
          <p:cNvSpPr>
            <a:spLocks noGrp="1"/>
          </p:cNvSpPr>
          <p:nvPr>
            <p:ph type="body" idx="1"/>
          </p:nvPr>
        </p:nvSpPr>
        <p:spPr/>
        <p:txBody>
          <a:bodyPr/>
          <a:lstStyle/>
          <a:p>
            <a:pPr lvl="0"/>
            <a:endParaRPr lang="en-US" baseline="0"/>
          </a:p>
          <a:p>
            <a:pPr fontAlgn="t"/>
            <a:r>
              <a:rPr lang="en-US"/>
              <a:t>The  key elements of RCN messages include:</a:t>
            </a:r>
          </a:p>
          <a:p>
            <a:pPr fontAlgn="t"/>
            <a:r>
              <a:rPr lang="en-US"/>
              <a:t>1. Lead with a shared value that names race and class.</a:t>
            </a:r>
          </a:p>
          <a:p>
            <a:pPr fontAlgn="t"/>
            <a:r>
              <a:rPr lang="en-US"/>
              <a:t>2. Naming the motive behind why our opponents are using racial scapegoating as a way to divide us...</a:t>
            </a:r>
          </a:p>
          <a:p>
            <a:pPr fontAlgn="t"/>
            <a:r>
              <a:rPr lang="en-US"/>
              <a:t>3. Connect joining together to achieve desired outcomes. Give a call to action urging people to be an active participant in creating change.</a:t>
            </a:r>
          </a:p>
          <a:p>
            <a:br>
              <a:rPr lang="en-US"/>
            </a:br>
            <a:endParaRPr lang="en-US" b="0">
              <a:effectLst/>
            </a:endParaRPr>
          </a:p>
        </p:txBody>
      </p:sp>
      <p:sp>
        <p:nvSpPr>
          <p:cNvPr id="4" name="Slide Number Placeholder 3">
            <a:extLst>
              <a:ext uri="{FF2B5EF4-FFF2-40B4-BE49-F238E27FC236}">
                <a16:creationId xmlns:a16="http://schemas.microsoft.com/office/drawing/2014/main" id="{0CC73873-AA6F-66AD-4FCE-5039AFEE2FAE}"/>
              </a:ext>
            </a:extLst>
          </p:cNvPr>
          <p:cNvSpPr>
            <a:spLocks noGrp="1"/>
          </p:cNvSpPr>
          <p:nvPr>
            <p:ph type="sldNum" sz="quarter" idx="10"/>
          </p:nvPr>
        </p:nvSpPr>
        <p:spPr/>
        <p:txBody>
          <a:bodyPr/>
          <a:lstStyle/>
          <a:p>
            <a:fld id="{F945EF12-A756-4B12-B455-D2BB7BE7D2D9}" type="slidenum">
              <a:rPr lang="en-US" smtClean="0"/>
              <a:t>97</a:t>
            </a:fld>
            <a:endParaRPr lang="en-US"/>
          </a:p>
        </p:txBody>
      </p:sp>
    </p:spTree>
    <p:extLst>
      <p:ext uri="{BB962C8B-B14F-4D97-AF65-F5344CB8AC3E}">
        <p14:creationId xmlns:p14="http://schemas.microsoft.com/office/powerpoint/2010/main" val="273175853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i="1"/>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98</a:t>
            </a:fld>
            <a:endParaRPr lang="en-US"/>
          </a:p>
        </p:txBody>
      </p:sp>
    </p:spTree>
    <p:extLst>
      <p:ext uri="{BB962C8B-B14F-4D97-AF65-F5344CB8AC3E}">
        <p14:creationId xmlns:p14="http://schemas.microsoft.com/office/powerpoint/2010/main" val="210892269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10"/>
          </p:nvPr>
        </p:nvSpPr>
        <p:spPr/>
        <p:txBody>
          <a:bodyPr/>
          <a:lstStyle/>
          <a:p>
            <a:fld id="{F945EF12-A756-4B12-B455-D2BB7BE7D2D9}" type="slidenum">
              <a:rPr lang="en-US" smtClean="0"/>
              <a:t>99</a:t>
            </a:fld>
            <a:endParaRPr lang="en-US"/>
          </a:p>
        </p:txBody>
      </p:sp>
    </p:spTree>
    <p:extLst>
      <p:ext uri="{BB962C8B-B14F-4D97-AF65-F5344CB8AC3E}">
        <p14:creationId xmlns:p14="http://schemas.microsoft.com/office/powerpoint/2010/main" val="10585939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i="1"/>
              <a:t>*if time allows, read Education message.</a:t>
            </a:r>
          </a:p>
        </p:txBody>
      </p:sp>
      <p:sp>
        <p:nvSpPr>
          <p:cNvPr id="4" name="Slide Number Placeholder 3"/>
          <p:cNvSpPr>
            <a:spLocks noGrp="1"/>
          </p:cNvSpPr>
          <p:nvPr>
            <p:ph type="sldNum" sz="quarter" idx="10"/>
          </p:nvPr>
        </p:nvSpPr>
        <p:spPr/>
        <p:txBody>
          <a:bodyPr/>
          <a:lstStyle/>
          <a:p>
            <a:fld id="{F945EF12-A756-4B12-B455-D2BB7BE7D2D9}" type="slidenum">
              <a:rPr lang="en-US" smtClean="0"/>
              <a:t>100</a:t>
            </a:fld>
            <a:endParaRPr lang="en-US"/>
          </a:p>
        </p:txBody>
      </p:sp>
    </p:spTree>
    <p:extLst>
      <p:ext uri="{BB962C8B-B14F-4D97-AF65-F5344CB8AC3E}">
        <p14:creationId xmlns:p14="http://schemas.microsoft.com/office/powerpoint/2010/main" val="346505342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sz="1200">
                <a:solidFill>
                  <a:prstClr val="black"/>
                </a:solidFill>
                <a:ea typeface="+mn-lt"/>
                <a:cs typeface="Calibri" panose="020F0502020204030204"/>
              </a:rPr>
              <a:t>The public is with us in supporting public schools. It is time to boldly, loudly, and repeatedly share our vision for public education. When we do, we win.</a:t>
            </a:r>
          </a:p>
        </p:txBody>
      </p:sp>
      <p:sp>
        <p:nvSpPr>
          <p:cNvPr id="4" name="Slide Number Placeholder 3"/>
          <p:cNvSpPr>
            <a:spLocks noGrp="1"/>
          </p:cNvSpPr>
          <p:nvPr>
            <p:ph type="sldNum" sz="quarter" idx="10"/>
          </p:nvPr>
        </p:nvSpPr>
        <p:spPr/>
        <p:txBody>
          <a:bodyPr/>
          <a:lstStyle/>
          <a:p>
            <a:fld id="{F945EF12-A756-4B12-B455-D2BB7BE7D2D9}" type="slidenum">
              <a:rPr lang="en-US" smtClean="0"/>
              <a:t>101</a:t>
            </a:fld>
            <a:endParaRPr lang="en-US"/>
          </a:p>
        </p:txBody>
      </p:sp>
    </p:spTree>
    <p:extLst>
      <p:ext uri="{BB962C8B-B14F-4D97-AF65-F5344CB8AC3E}">
        <p14:creationId xmlns:p14="http://schemas.microsoft.com/office/powerpoint/2010/main" val="136584916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New research by ASO Communications, Transgender Law Center, and Lake Research Partners finds that we can cultivate resistance to these attacks, build cross-racial solidarity, and advance a shared vision for the future by weaving together our shared values, experiences, and demands across races and genders. This new approach builds on the Race Class Narrative to tell a convincing story of how our opposition uses strategic racism and transphobia to harm us all; and how, by coming together, we can ensure we all have the freedom to be ourselves and support one another. Using a Race Class Gender Narrative, we can mobilize our  base (particularly Black, AAPI, and Gen Z audiences), marginalize our opposition, and move </a:t>
            </a:r>
            <a:r>
              <a:rPr lang="en-US" err="1"/>
              <a:t>persuadables</a:t>
            </a:r>
            <a:r>
              <a:rPr lang="en-US"/>
              <a:t> across race.</a:t>
            </a:r>
          </a:p>
          <a:p>
            <a:pPr lvl="0"/>
            <a:endParaRPr lang="en-US"/>
          </a:p>
          <a:p>
            <a:pPr lvl="0"/>
            <a:r>
              <a:rPr lang="en-US"/>
              <a:t>TAKING THE</a:t>
            </a:r>
            <a:r>
              <a:rPr lang="en-US" baseline="0"/>
              <a:t> WORD FREEDOM BACK.  </a:t>
            </a:r>
            <a:r>
              <a:rPr lang="en-US"/>
              <a:t>Across racial lines, evoking freedom as an aspirational value increases agreement with expressions of equity against opposition claims about parental freedom and choice. Talking about the “</a:t>
            </a:r>
            <a:r>
              <a:rPr lang="en-US" i="1"/>
              <a:t>freedom for children to pursue their dreams</a:t>
            </a:r>
            <a:r>
              <a:rPr lang="en-US"/>
              <a:t>” wins by big margins. Indeed, making children the protagonists in freedom-based framing is more effective than casting teachers in this role by discussing their freedom to determine what they teach.</a:t>
            </a:r>
          </a:p>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102</a:t>
            </a:fld>
            <a:endParaRPr lang="en-US"/>
          </a:p>
        </p:txBody>
      </p:sp>
    </p:spTree>
    <p:extLst>
      <p:ext uri="{BB962C8B-B14F-4D97-AF65-F5344CB8AC3E}">
        <p14:creationId xmlns:p14="http://schemas.microsoft.com/office/powerpoint/2010/main" val="380415599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a:xfrm>
            <a:off x="685800" y="4400549"/>
            <a:ext cx="5486400" cy="4284663"/>
          </a:xfrm>
        </p:spPr>
        <p:txBody>
          <a:bodyPr/>
          <a:lstStyle/>
          <a:p>
            <a:pPr lvl="0"/>
            <a:r>
              <a:rPr lang="en-US"/>
              <a:t>This is</a:t>
            </a:r>
            <a:r>
              <a:rPr lang="en-US" baseline="0"/>
              <a:t> one example of how the race class gender narrative can be used to connect our issues… our fights.</a:t>
            </a:r>
          </a:p>
          <a:p>
            <a:pPr lvl="0"/>
            <a:endParaRPr lang="en-US"/>
          </a:p>
          <a:p>
            <a:pPr lvl="0"/>
            <a:r>
              <a:rPr lang="en-US"/>
              <a:t>PURPLE text is the VALUE</a:t>
            </a:r>
          </a:p>
          <a:p>
            <a:pPr lvl="0"/>
            <a:r>
              <a:rPr lang="en-US"/>
              <a:t>RED text describes the actors and their motivations</a:t>
            </a:r>
          </a:p>
          <a:p>
            <a:pPr lvl="0"/>
            <a:r>
              <a:rPr lang="en-US"/>
              <a:t>Green text is our COLLECTIVE Call to Action</a:t>
            </a:r>
          </a:p>
          <a:p>
            <a:pPr lvl="0"/>
            <a:endParaRPr lang="en-US"/>
          </a:p>
          <a:p>
            <a:pPr lvl="0"/>
            <a:r>
              <a:rPr lang="en-US"/>
              <a:t>**MAYBE CALL ON 3  AUDIENCE MEMBERS TO READ EACH COLOR?</a:t>
            </a:r>
          </a:p>
          <a:p>
            <a:pPr lvl="0"/>
            <a:endParaRPr lang="en-US"/>
          </a:p>
          <a:p>
            <a:pPr lvl="0"/>
            <a:r>
              <a:rPr lang="en-US" baseline="0">
                <a:solidFill>
                  <a:srgbClr val="FF0000"/>
                </a:solidFill>
              </a:rPr>
              <a:t>That red part is important</a:t>
            </a:r>
            <a:r>
              <a:rPr lang="en-US">
                <a:solidFill>
                  <a:srgbClr val="FF0000"/>
                </a:solidFill>
              </a:rPr>
              <a:t> </a:t>
            </a:r>
            <a:r>
              <a:rPr lang="en-US"/>
              <a:t>–We have to name the actors and their motivations. People are cynical that anything can change right now. If we don’t tell them who is making the decisions that impact their lives and what the motivations are, the people we want to mobilize to come to a school board meetings, or tur out to vote won’t –BECAUSE the problem will feel too overwhelming and the actions we are asking them to take won’t connect.</a:t>
            </a:r>
          </a:p>
          <a:p>
            <a:pPr lvl="0"/>
            <a:endParaRPr lang="en-US"/>
          </a:p>
          <a:p>
            <a:pPr lvl="0"/>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45EF12-A756-4B12-B455-D2BB7BE7D2D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443497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1E0A3-C515-9F7E-8445-CF9977E30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78AAB5-B9D9-DDF5-8311-91441D028681}"/>
              </a:ext>
            </a:extLst>
          </p:cNvPr>
          <p:cNvSpPr>
            <a:spLocks noGrp="1" noRot="1" noChangeAspect="1"/>
          </p:cNvSpPr>
          <p:nvPr>
            <p:ph type="sldImg"/>
          </p:nvPr>
        </p:nvSpPr>
        <p:spPr>
          <a:xfrm>
            <a:off x="1371600" y="809625"/>
            <a:ext cx="4114800" cy="3086100"/>
          </a:xfrm>
        </p:spPr>
      </p:sp>
      <p:sp>
        <p:nvSpPr>
          <p:cNvPr id="3" name="Notes Placeholder 2">
            <a:extLst>
              <a:ext uri="{FF2B5EF4-FFF2-40B4-BE49-F238E27FC236}">
                <a16:creationId xmlns:a16="http://schemas.microsoft.com/office/drawing/2014/main" id="{8E749051-E606-410F-C3C5-FD3B664978D2}"/>
              </a:ext>
            </a:extLst>
          </p:cNvPr>
          <p:cNvSpPr>
            <a:spLocks noGrp="1"/>
          </p:cNvSpPr>
          <p:nvPr>
            <p:ph type="body" idx="1"/>
          </p:nvPr>
        </p:nvSpPr>
        <p:spPr/>
        <p:txBody>
          <a:bodyPr/>
          <a:lstStyle/>
          <a:p>
            <a:pPr lvl="0"/>
            <a:endParaRPr lang="en-US" baseline="0"/>
          </a:p>
          <a:p>
            <a:pPr fontAlgn="t"/>
            <a:r>
              <a:rPr lang="en-US"/>
              <a:t>The  key elements of RCN messages include:</a:t>
            </a:r>
          </a:p>
          <a:p>
            <a:pPr fontAlgn="t"/>
            <a:r>
              <a:rPr lang="en-US"/>
              <a:t>1. Lead with a shared value that names race and class.</a:t>
            </a:r>
          </a:p>
          <a:p>
            <a:pPr fontAlgn="t"/>
            <a:r>
              <a:rPr lang="en-US"/>
              <a:t>2. Naming the motive behind why our opponents are using racial scapegoating as a way to divide us...</a:t>
            </a:r>
          </a:p>
          <a:p>
            <a:pPr fontAlgn="t"/>
            <a:r>
              <a:rPr lang="en-US"/>
              <a:t>3. Connect joining together to achieve desired outcomes. Give a call to action urging people to be an active participant in creating change.</a:t>
            </a:r>
          </a:p>
          <a:p>
            <a:br>
              <a:rPr lang="en-US"/>
            </a:br>
            <a:endParaRPr lang="en-US" b="0">
              <a:effectLst/>
            </a:endParaRPr>
          </a:p>
        </p:txBody>
      </p:sp>
      <p:sp>
        <p:nvSpPr>
          <p:cNvPr id="4" name="Slide Number Placeholder 3">
            <a:extLst>
              <a:ext uri="{FF2B5EF4-FFF2-40B4-BE49-F238E27FC236}">
                <a16:creationId xmlns:a16="http://schemas.microsoft.com/office/drawing/2014/main" id="{2C5D620F-CC1A-8462-AE73-3B82D0913D03}"/>
              </a:ext>
            </a:extLst>
          </p:cNvPr>
          <p:cNvSpPr>
            <a:spLocks noGrp="1"/>
          </p:cNvSpPr>
          <p:nvPr>
            <p:ph type="sldNum" sz="quarter" idx="10"/>
          </p:nvPr>
        </p:nvSpPr>
        <p:spPr/>
        <p:txBody>
          <a:bodyPr/>
          <a:lstStyle/>
          <a:p>
            <a:fld id="{F945EF12-A756-4B12-B455-D2BB7BE7D2D9}" type="slidenum">
              <a:rPr lang="en-US" smtClean="0"/>
              <a:t>104</a:t>
            </a:fld>
            <a:endParaRPr lang="en-US"/>
          </a:p>
        </p:txBody>
      </p:sp>
    </p:spTree>
    <p:extLst>
      <p:ext uri="{BB962C8B-B14F-4D97-AF65-F5344CB8AC3E}">
        <p14:creationId xmlns:p14="http://schemas.microsoft.com/office/powerpoint/2010/main" val="20610090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Thirdly, positioning bans as shortchanging children of the skills they need for the future proves effective. Our base and </a:t>
            </a:r>
            <a:r>
              <a:rPr lang="en-US" err="1"/>
              <a:t>persuadables</a:t>
            </a:r>
            <a:r>
              <a:rPr lang="en-US"/>
              <a:t> respond to the idea that “</a:t>
            </a:r>
            <a:r>
              <a:rPr lang="en-US" i="1"/>
              <a:t>these bans</a:t>
            </a:r>
            <a:r>
              <a:rPr lang="en-US"/>
              <a:t> </a:t>
            </a:r>
            <a:r>
              <a:rPr lang="en-US" i="1"/>
              <a:t>shortchange [children] from developing critical thinking skills</a:t>
            </a:r>
            <a:r>
              <a:rPr lang="en-US"/>
              <a:t>.” </a:t>
            </a:r>
          </a:p>
        </p:txBody>
      </p:sp>
      <p:sp>
        <p:nvSpPr>
          <p:cNvPr id="4" name="Slide Number Placeholder 3"/>
          <p:cNvSpPr>
            <a:spLocks noGrp="1"/>
          </p:cNvSpPr>
          <p:nvPr>
            <p:ph type="sldNum" sz="quarter" idx="10"/>
          </p:nvPr>
        </p:nvSpPr>
        <p:spPr/>
        <p:txBody>
          <a:bodyPr/>
          <a:lstStyle/>
          <a:p>
            <a:fld id="{F945EF12-A756-4B12-B455-D2BB7BE7D2D9}" type="slidenum">
              <a:rPr lang="en-US" smtClean="0"/>
              <a:t>105</a:t>
            </a:fld>
            <a:endParaRPr lang="en-US"/>
          </a:p>
        </p:txBody>
      </p:sp>
    </p:spTree>
    <p:extLst>
      <p:ext uri="{BB962C8B-B14F-4D97-AF65-F5344CB8AC3E}">
        <p14:creationId xmlns:p14="http://schemas.microsoft.com/office/powerpoint/2010/main" val="145857042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lvl="0"/>
            <a:r>
              <a:rPr lang="en-US"/>
              <a:t>Most of us believe all children should have the freedom to pursue their dreams, so we must equip every school with the resources to deliver quality education that prepares every child for the future, no matter their color, background or zip code. *** Point out when children can be their true authentic selves, then they can truly pursue their dreams***</a:t>
            </a:r>
          </a:p>
          <a:p>
            <a:pPr lvl="0"/>
            <a:endParaRPr lang="en-US"/>
          </a:p>
          <a:p>
            <a:pPr lvl="0"/>
            <a:r>
              <a:rPr lang="en-US"/>
              <a:t>While educators work to deliver our children accurate and honest education, some politicians are trying to turn us against schools so they can censor the lessons taught in our classrooms, deny certain children resources and write people who look like them out of our history books.</a:t>
            </a:r>
          </a:p>
          <a:p>
            <a:pPr lvl="0"/>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106</a:t>
            </a:fld>
            <a:endParaRPr lang="en-US"/>
          </a:p>
        </p:txBody>
      </p:sp>
    </p:spTree>
    <p:extLst>
      <p:ext uri="{BB962C8B-B14F-4D97-AF65-F5344CB8AC3E}">
        <p14:creationId xmlns:p14="http://schemas.microsoft.com/office/powerpoint/2010/main" val="217944830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C908F-87DD-7675-D561-9B0024B0A1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73996-705E-4D2C-1CD7-2E9474B1D692}"/>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72B7AE06-B76E-92FE-A61A-BA4AF7A12903}"/>
              </a:ext>
            </a:extLst>
          </p:cNvPr>
          <p:cNvSpPr>
            <a:spLocks noGrp="1"/>
          </p:cNvSpPr>
          <p:nvPr>
            <p:ph type="body" idx="1"/>
          </p:nvPr>
        </p:nvSpPr>
        <p:spPr/>
        <p:txBody>
          <a:bodyPr/>
          <a:lstStyle/>
          <a:p>
            <a:r>
              <a:rPr lang="en-US"/>
              <a:t>Stonington Education Association Comes Together to Get Pride Flags Back in Classrooms</a:t>
            </a:r>
          </a:p>
          <a:p>
            <a:endParaRPr lang="en-US"/>
          </a:p>
          <a:p>
            <a:r>
              <a:rPr lang="en-US"/>
              <a:t>https://www.nea.org/nea-today/all-news-articles/pride-flag-flies-again </a:t>
            </a:r>
          </a:p>
          <a:p>
            <a:endParaRPr lang="en-US"/>
          </a:p>
          <a:p>
            <a:r>
              <a:rPr lang="en-US"/>
              <a:t>https://cea.org/stonington-education-association-comes-together-to-get-pride-flags-back-in-classrooms/ </a:t>
            </a:r>
          </a:p>
        </p:txBody>
      </p:sp>
      <p:sp>
        <p:nvSpPr>
          <p:cNvPr id="4" name="Slide Number Placeholder 3">
            <a:extLst>
              <a:ext uri="{FF2B5EF4-FFF2-40B4-BE49-F238E27FC236}">
                <a16:creationId xmlns:a16="http://schemas.microsoft.com/office/drawing/2014/main" id="{6035076B-C427-54DF-99BC-FF8354A1826D}"/>
              </a:ext>
            </a:extLst>
          </p:cNvPr>
          <p:cNvSpPr>
            <a:spLocks noGrp="1"/>
          </p:cNvSpPr>
          <p:nvPr>
            <p:ph type="sldNum" sz="quarter" idx="10"/>
          </p:nvPr>
        </p:nvSpPr>
        <p:spPr/>
        <p:txBody>
          <a:bodyPr/>
          <a:lstStyle/>
          <a:p>
            <a:fld id="{F945EF12-A756-4B12-B455-D2BB7BE7D2D9}" type="slidenum">
              <a:rPr lang="en-US" smtClean="0"/>
              <a:t>107</a:t>
            </a:fld>
            <a:endParaRPr lang="en-US"/>
          </a:p>
        </p:txBody>
      </p:sp>
    </p:spTree>
    <p:extLst>
      <p:ext uri="{BB962C8B-B14F-4D97-AF65-F5344CB8AC3E}">
        <p14:creationId xmlns:p14="http://schemas.microsoft.com/office/powerpoint/2010/main" val="72612065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45EF12-A756-4B12-B455-D2BB7BE7D2D9}" type="slidenum">
              <a:rPr lang="en-US" smtClean="0"/>
              <a:t>108</a:t>
            </a:fld>
            <a:endParaRPr lang="en-US"/>
          </a:p>
        </p:txBody>
      </p:sp>
    </p:spTree>
    <p:extLst>
      <p:ext uri="{BB962C8B-B14F-4D97-AF65-F5344CB8AC3E}">
        <p14:creationId xmlns:p14="http://schemas.microsoft.com/office/powerpoint/2010/main" val="19383105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776581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g1468bb3220c_0_1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4" name="Google Shape;904;g1468bb3220c_0_1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Replace flag scenario with pronouns</a:t>
            </a:r>
          </a:p>
          <a:p>
            <a:pPr marL="0" indent="0"/>
            <a:r>
              <a:rPr lang="en-US"/>
              <a:t>Supplement book bans with curriculum </a:t>
            </a:r>
          </a:p>
          <a:p>
            <a:pPr marL="0" indent="0"/>
            <a:r>
              <a:rPr lang="en-US"/>
              <a:t>Do we add athletic teams to bathroom/locker room scenario</a:t>
            </a:r>
          </a:p>
        </p:txBody>
      </p:sp>
      <p:sp>
        <p:nvSpPr>
          <p:cNvPr id="905" name="Google Shape;905;g1468bb3220c_0_1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111</a:t>
            </a:fld>
            <a:endParaRPr/>
          </a:p>
        </p:txBody>
      </p:sp>
    </p:spTree>
    <p:extLst>
      <p:ext uri="{BB962C8B-B14F-4D97-AF65-F5344CB8AC3E}">
        <p14:creationId xmlns:p14="http://schemas.microsoft.com/office/powerpoint/2010/main" val="256758213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1468bb3220c_0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7" name="Google Shape;917;g1468bb3220c_0_1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8" name="Google Shape;918;g1468bb3220c_0_1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116</a:t>
            </a:fld>
            <a:endParaRPr/>
          </a:p>
        </p:txBody>
      </p:sp>
    </p:spTree>
    <p:extLst>
      <p:ext uri="{BB962C8B-B14F-4D97-AF65-F5344CB8AC3E}">
        <p14:creationId xmlns:p14="http://schemas.microsoft.com/office/powerpoint/2010/main" val="245567488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117</a:t>
            </a:fld>
            <a:endParaRPr/>
          </a:p>
        </p:txBody>
      </p:sp>
    </p:spTree>
    <p:extLst>
      <p:ext uri="{BB962C8B-B14F-4D97-AF65-F5344CB8AC3E}">
        <p14:creationId xmlns:p14="http://schemas.microsoft.com/office/powerpoint/2010/main" val="135104648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14a2f8b7dbf_3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14a2f8b7dbf_3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14a2f8b7dbf_3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118</a:t>
            </a:fld>
            <a:endParaRPr/>
          </a:p>
        </p:txBody>
      </p:sp>
    </p:spTree>
    <p:extLst>
      <p:ext uri="{BB962C8B-B14F-4D97-AF65-F5344CB8AC3E}">
        <p14:creationId xmlns:p14="http://schemas.microsoft.com/office/powerpoint/2010/main" val="210424506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9"/>
        <p:cNvGrpSpPr/>
        <p:nvPr/>
      </p:nvGrpSpPr>
      <p:grpSpPr>
        <a:xfrm>
          <a:off x="0" y="0"/>
          <a:ext cx="0" cy="0"/>
          <a:chOff x="0" y="0"/>
          <a:chExt cx="0" cy="0"/>
        </a:xfrm>
      </p:grpSpPr>
      <p:sp>
        <p:nvSpPr>
          <p:cNvPr id="930" name="Google Shape;930;g1468bb3220c_0_1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1" name="Google Shape;931;g1468bb3220c_0_1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Possible trivia activity</a:t>
            </a:r>
          </a:p>
          <a:p>
            <a:pPr marL="0" indent="0"/>
            <a:r>
              <a:rPr lang="en-US"/>
              <a:t>Organizing terminology cheat sheet in resources</a:t>
            </a:r>
          </a:p>
        </p:txBody>
      </p:sp>
      <p:sp>
        <p:nvSpPr>
          <p:cNvPr id="932" name="Google Shape;932;g1468bb3220c_0_1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119</a:t>
            </a:fld>
            <a:endParaRPr/>
          </a:p>
        </p:txBody>
      </p:sp>
    </p:spTree>
    <p:extLst>
      <p:ext uri="{BB962C8B-B14F-4D97-AF65-F5344CB8AC3E}">
        <p14:creationId xmlns:p14="http://schemas.microsoft.com/office/powerpoint/2010/main" val="131686849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4a2f8b7dbf_3_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14a2f8b7dbf_3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g14a2f8b7dbf_3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120</a:t>
            </a:fld>
            <a:endParaRPr/>
          </a:p>
        </p:txBody>
      </p:sp>
    </p:spTree>
    <p:extLst>
      <p:ext uri="{BB962C8B-B14F-4D97-AF65-F5344CB8AC3E}">
        <p14:creationId xmlns:p14="http://schemas.microsoft.com/office/powerpoint/2010/main" val="81295091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6"/>
        <p:cNvGrpSpPr/>
        <p:nvPr/>
      </p:nvGrpSpPr>
      <p:grpSpPr>
        <a:xfrm>
          <a:off x="0" y="0"/>
          <a:ext cx="0" cy="0"/>
          <a:chOff x="0" y="0"/>
          <a:chExt cx="0" cy="0"/>
        </a:xfrm>
      </p:grpSpPr>
      <p:sp>
        <p:nvSpPr>
          <p:cNvPr id="937" name="Google Shape;937;g1468bb3220c_0_1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8" name="Google Shape;938;g1468bb3220c_0_16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9" name="Google Shape;939;g1468bb3220c_0_16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121</a:t>
            </a:fld>
            <a:endParaRPr/>
          </a:p>
        </p:txBody>
      </p:sp>
    </p:spTree>
    <p:extLst>
      <p:ext uri="{BB962C8B-B14F-4D97-AF65-F5344CB8AC3E}">
        <p14:creationId xmlns:p14="http://schemas.microsoft.com/office/powerpoint/2010/main" val="750626553"/>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122</a:t>
            </a:fld>
            <a:endParaRPr/>
          </a:p>
        </p:txBody>
      </p:sp>
    </p:spTree>
    <p:extLst>
      <p:ext uri="{BB962C8B-B14F-4D97-AF65-F5344CB8AC3E}">
        <p14:creationId xmlns:p14="http://schemas.microsoft.com/office/powerpoint/2010/main" val="62536353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123</a:t>
            </a:fld>
            <a:endParaRPr/>
          </a:p>
        </p:txBody>
      </p:sp>
    </p:spTree>
    <p:extLst>
      <p:ext uri="{BB962C8B-B14F-4D97-AF65-F5344CB8AC3E}">
        <p14:creationId xmlns:p14="http://schemas.microsoft.com/office/powerpoint/2010/main" val="183322627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124</a:t>
            </a:fld>
            <a:endParaRPr/>
          </a:p>
        </p:txBody>
      </p:sp>
    </p:spTree>
    <p:extLst>
      <p:ext uri="{BB962C8B-B14F-4D97-AF65-F5344CB8AC3E}">
        <p14:creationId xmlns:p14="http://schemas.microsoft.com/office/powerpoint/2010/main" val="1004001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1468bb3220c_0_2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9" name="Google Shape;979;g1468bb3220c_0_2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0" name="Google Shape;980;g1468bb3220c_0_2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125</a:t>
            </a:fld>
            <a:endParaRPr/>
          </a:p>
        </p:txBody>
      </p:sp>
    </p:spTree>
    <p:extLst>
      <p:ext uri="{BB962C8B-B14F-4D97-AF65-F5344CB8AC3E}">
        <p14:creationId xmlns:p14="http://schemas.microsoft.com/office/powerpoint/2010/main" val="113274314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g1468bb3220c_0_2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6" name="Google Shape;986;g1468bb3220c_0_2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7" name="Google Shape;987;g1468bb3220c_0_2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126</a:t>
            </a:fld>
            <a:endParaRPr/>
          </a:p>
        </p:txBody>
      </p:sp>
    </p:spTree>
    <p:extLst>
      <p:ext uri="{BB962C8B-B14F-4D97-AF65-F5344CB8AC3E}">
        <p14:creationId xmlns:p14="http://schemas.microsoft.com/office/powerpoint/2010/main" val="111281571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2"/>
        <p:cNvGrpSpPr/>
        <p:nvPr/>
      </p:nvGrpSpPr>
      <p:grpSpPr>
        <a:xfrm>
          <a:off x="0" y="0"/>
          <a:ext cx="0" cy="0"/>
          <a:chOff x="0" y="0"/>
          <a:chExt cx="0" cy="0"/>
        </a:xfrm>
      </p:grpSpPr>
      <p:sp>
        <p:nvSpPr>
          <p:cNvPr id="993" name="Google Shape;993;g1468bb3220c_0_2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4" name="Google Shape;994;g1468bb3220c_0_2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5" name="Google Shape;995;g1468bb3220c_0_2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127</a:t>
            </a:fld>
            <a:endParaRPr/>
          </a:p>
        </p:txBody>
      </p:sp>
    </p:spTree>
    <p:extLst>
      <p:ext uri="{BB962C8B-B14F-4D97-AF65-F5344CB8AC3E}">
        <p14:creationId xmlns:p14="http://schemas.microsoft.com/office/powerpoint/2010/main" val="294366748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69696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131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extLst>
      <p:ext uri="{BB962C8B-B14F-4D97-AF65-F5344CB8AC3E}">
        <p14:creationId xmlns:p14="http://schemas.microsoft.com/office/powerpoint/2010/main" val="4276435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27575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1066801"/>
            <a:ext cx="2019300" cy="301730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31815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43035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50975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554937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858021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794858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721165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879181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78" r:id="rId8"/>
    <p:sldLayoutId id="2147483679" r:id="rId9"/>
    <p:sldLayoutId id="2147483685" r:id="rId10"/>
    <p:sldLayoutId id="214748368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38818624"/>
      </p:ext>
    </p:extLst>
  </p:cSld>
  <p:clrMap bg1="lt1" tx1="dk1" bg2="dk2" tx2="lt2" accent1="accent1" accent2="accent2" accent3="accent3" accent4="accent4" accent5="accent5" accent6="accent6" hlink="hlink" folHlink="folHlink"/>
  <p:sldLayoutIdLst>
    <p:sldLayoutId id="2147483671" r:id="rId1"/>
    <p:sldLayoutId id="2147483673" r:id="rId2"/>
    <p:sldLayoutId id="2147483680" r:id="rId3"/>
    <p:sldLayoutId id="2147483681" r:id="rId4"/>
    <p:sldLayoutId id="2147483682" r:id="rId5"/>
    <p:sldLayoutId id="2147483683" r:id="rId6"/>
    <p:sldLayoutId id="2147483684"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15875524"/>
      </p:ext>
    </p:extLst>
  </p:cSld>
  <p:clrMap bg1="lt1" tx1="dk1" bg2="dk2" tx2="lt2" accent1="accent1" accent2="accent2" accent3="accent3" accent4="accent4" accent5="accent5" accent6="accent6" hlink="hlink" folHlink="folHlink"/>
  <p:sldLayoutIdLst>
    <p:sldLayoutId id="2147483658" r:id="rId1"/>
    <p:sldLayoutId id="2147483672" r:id="rId2"/>
    <p:sldLayoutId id="2147483660" r:id="rId3"/>
    <p:sldLayoutId id="2147483661"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tinyurl.com/marshpronouns" TargetMode="External"/><Relationship Id="rId3" Type="http://schemas.openxmlformats.org/officeDocument/2006/relationships/image" Target="../media/image9.jpeg"/><Relationship Id="rId7" Type="http://schemas.openxmlformats.org/officeDocument/2006/relationships/hyperlink" Target="https://tinyurl.com/NPRPrison"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hyperlink" Target="mailto:kmcnett@nea.org"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6.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7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hyperlink" Target="https://www.justwatch.com/us/movie/pride-2014" TargetMode="External"/><Relationship Id="rId4" Type="http://schemas.openxmlformats.org/officeDocument/2006/relationships/image" Target="../media/image53.png"/></Relationships>
</file>

<file path=ppt/slides/_rels/slide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80.xml.rels><?xml version="1.0" encoding="UTF-8" standalone="yes"?>
<Relationships xmlns="http://schemas.openxmlformats.org/package/2006/relationships"><Relationship Id="rId2" Type="http://schemas.openxmlformats.org/officeDocument/2006/relationships/hyperlink" Target="https://www.lgbtmap.org/"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2.png"/></Relationships>
</file>

<file path=ppt/slides/_rels/slide86.xml.rels><?xml version="1.0" encoding="UTF-8" standalone="yes"?>
<Relationships xmlns="http://schemas.openxmlformats.org/package/2006/relationships"><Relationship Id="rId3" Type="http://schemas.openxmlformats.org/officeDocument/2006/relationships/hyperlink" Target="https://azmirror.com/2023/10/11/a-teachers-road-to-acceptance-and-fighting-back-against-hate/"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3.xml"/><Relationship Id="rId1" Type="http://schemas.openxmlformats.org/officeDocument/2006/relationships/slideLayout" Target="../slideLayouts/slideLayout9.xml"/><Relationship Id="rId5" Type="http://schemas.openxmlformats.org/officeDocument/2006/relationships/hyperlink" Target="https://www.needpix.com/photo/178188/questionmark-info-help-faq-support-service-advice-white-blue-circle" TargetMode="External"/><Relationship Id="rId4" Type="http://schemas.openxmlformats.org/officeDocument/2006/relationships/image" Target="../media/image64.png"/></Relationships>
</file>

<file path=ppt/slides/_rels/slide9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91.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3.jpeg"/><Relationship Id="rId7"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cid:image001.jpg@01D7D192.C86DFA00" TargetMode="External"/><Relationship Id="rId4" Type="http://schemas.openxmlformats.org/officeDocument/2006/relationships/image" Target="../media/image66.jpeg"/><Relationship Id="rId9" Type="http://schemas.openxmlformats.org/officeDocument/2006/relationships/image" Target="../media/image70.png"/></Relationships>
</file>

<file path=ppt/slides/_rels/slide9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3.jpeg"/><Relationship Id="rId7" Type="http://schemas.openxmlformats.org/officeDocument/2006/relationships/diagramColors" Target="../diagrams/colors3.xml"/><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9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8.xml"/><Relationship Id="rId1" Type="http://schemas.openxmlformats.org/officeDocument/2006/relationships/slideLayout" Target="../slideLayouts/slideLayout9.xml"/><Relationship Id="rId4" Type="http://schemas.openxmlformats.org/officeDocument/2006/relationships/image" Target="../media/image72.jpeg"/></Relationships>
</file>

<file path=ppt/slides/_rels/slide9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ideo" Target="https://www.youtube.com/embed/n91qQ1nNj7Y" TargetMode="Externa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63.jpeg"/></Relationships>
</file>

<file path=ppt/slides/_rels/slide9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hyperlink" Target="https://www.wemakethefuture.us/resources-docs/transgender-youth"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0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10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2.xml"/><Relationship Id="rId1" Type="http://schemas.openxmlformats.org/officeDocument/2006/relationships/video" Target="https://www.youtube.com/embed/MLKwugfEbqg" TargetMode="External"/><Relationship Id="rId6" Type="http://schemas.openxmlformats.org/officeDocument/2006/relationships/image" Target="../media/image80.jpeg"/><Relationship Id="rId5" Type="http://schemas.openxmlformats.org/officeDocument/2006/relationships/image" Target="../media/image76.png"/><Relationship Id="rId4" Type="http://schemas.openxmlformats.org/officeDocument/2006/relationships/image" Target="../media/image63.jpeg"/></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video" Target="https://www.youtube.com/embed/yajAcLcsMWU?feature=oembed" TargetMode="External"/><Relationship Id="rId5" Type="http://schemas.openxmlformats.org/officeDocument/2006/relationships/image" Target="../media/image81.jpeg"/><Relationship Id="rId4" Type="http://schemas.openxmlformats.org/officeDocument/2006/relationships/image" Target="../media/image63.jpeg"/></Relationships>
</file>

<file path=ppt/slides/_rels/slide10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10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10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5.xml"/><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97.xml"/><Relationship Id="rId1" Type="http://schemas.openxmlformats.org/officeDocument/2006/relationships/slideLayout" Target="../slideLayouts/slideLayout16.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9.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5.xml"/></Relationships>
</file>

<file path=ppt/slides/_rels/slide12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2.xml"/><Relationship Id="rId1" Type="http://schemas.openxmlformats.org/officeDocument/2006/relationships/slideLayout" Target="../slideLayouts/slideLayout1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3.xml"/></Relationships>
</file>

<file path=ppt/slides/_rels/slide1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5.xml"/><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forms.office.com/Pages/ResponsePage.aspx?id=AErz7XYRsEOoDpVi_-dqNpGE941tYUFGoT4Xa7J6G39UNUZIQ1pWQ05ORDVTNU9KV1czTU9EQUpFMiQlQCNjPTEu" TargetMode="External"/><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002060"/>
                </a:solidFill>
              </a:rPr>
              <a:t>As you enter …</a:t>
            </a:r>
          </a:p>
        </p:txBody>
      </p:sp>
      <p:sp>
        <p:nvSpPr>
          <p:cNvPr id="3" name="Text Placeholder 2"/>
          <p:cNvSpPr>
            <a:spLocks noGrp="1"/>
          </p:cNvSpPr>
          <p:nvPr>
            <p:ph type="body" idx="1"/>
          </p:nvPr>
        </p:nvSpPr>
        <p:spPr>
          <a:xfrm>
            <a:off x="5171914" y="1202027"/>
            <a:ext cx="3846825" cy="1726162"/>
          </a:xfrm>
        </p:spPr>
        <p:txBody>
          <a:bodyPr/>
          <a:lstStyle/>
          <a:p>
            <a:pPr marL="25400" indent="0">
              <a:buNone/>
            </a:pPr>
            <a:r>
              <a:rPr lang="en-US" sz="2800"/>
              <a:t>Scan this QR Code to view Jeffry Marsh’s Blog and Video on Pronouns</a:t>
            </a:r>
          </a:p>
          <a:p>
            <a:endParaRPr lang="en-US"/>
          </a:p>
        </p:txBody>
      </p:sp>
      <p:pic>
        <p:nvPicPr>
          <p:cNvPr id="1026" name="Picture 2" descr="Angela Davis is escorted by two FBI agents after her arrest in New York on Oct. 13, 1970. She was taken from FBI headquarters to the Women's House of Detention."/>
          <p:cNvPicPr>
            <a:picLocks noChangeAspect="1" noChangeArrowheads="1"/>
          </p:cNvPicPr>
          <p:nvPr/>
        </p:nvPicPr>
        <p:blipFill rotWithShape="1">
          <a:blip r:embed="rId3">
            <a:extLst>
              <a:ext uri="{28A0092B-C50C-407E-A947-70E740481C1C}">
                <a14:useLocalDpi xmlns:a14="http://schemas.microsoft.com/office/drawing/2010/main" val="0"/>
              </a:ext>
            </a:extLst>
          </a:blip>
          <a:srcRect l="6134" r="9949" b="15755"/>
          <a:stretch/>
        </p:blipFill>
        <p:spPr bwMode="auto">
          <a:xfrm>
            <a:off x="312365" y="177452"/>
            <a:ext cx="3627621" cy="2047536"/>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167014" y="2345346"/>
            <a:ext cx="4097548" cy="17157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2400"/>
              <a:t>Scan this QR Code to listen to NPR’s,  “This Forgotten Women’s Prison Helped Cement Greenwich Village’s Queer Identity”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8393" t="8453" r="9246" b="7612"/>
          <a:stretch/>
        </p:blipFill>
        <p:spPr>
          <a:xfrm>
            <a:off x="314770" y="4271916"/>
            <a:ext cx="1788067" cy="1829149"/>
          </a:xfrm>
          <a:prstGeom prst="rect">
            <a:avLst/>
          </a:prstGeom>
        </p:spPr>
      </p:pic>
      <p:pic>
        <p:nvPicPr>
          <p:cNvPr id="7" name="Picture 6" descr="A qr code on a white background&#10;&#10;Description automatically generated">
            <a:extLst>
              <a:ext uri="{FF2B5EF4-FFF2-40B4-BE49-F238E27FC236}">
                <a16:creationId xmlns:a16="http://schemas.microsoft.com/office/drawing/2014/main" id="{E7F2DCDB-C015-0406-BBDF-91BA37E0698B}"/>
              </a:ext>
            </a:extLst>
          </p:cNvPr>
          <p:cNvPicPr>
            <a:picLocks noChangeAspect="1"/>
          </p:cNvPicPr>
          <p:nvPr/>
        </p:nvPicPr>
        <p:blipFill>
          <a:blip r:embed="rId5"/>
          <a:stretch>
            <a:fillRect/>
          </a:stretch>
        </p:blipFill>
        <p:spPr>
          <a:xfrm>
            <a:off x="6969331" y="3522235"/>
            <a:ext cx="2174669" cy="2174669"/>
          </a:xfrm>
          <a:prstGeom prst="rect">
            <a:avLst/>
          </a:prstGeom>
        </p:spPr>
      </p:pic>
      <p:pic>
        <p:nvPicPr>
          <p:cNvPr id="4" name="Picture 3"/>
          <p:cNvPicPr>
            <a:picLocks noChangeAspect="1"/>
          </p:cNvPicPr>
          <p:nvPr/>
        </p:nvPicPr>
        <p:blipFill rotWithShape="1">
          <a:blip r:embed="rId6"/>
          <a:srcRect l="22402" t="20420" r="66233" b="62406"/>
          <a:stretch/>
        </p:blipFill>
        <p:spPr>
          <a:xfrm>
            <a:off x="4379719" y="3305460"/>
            <a:ext cx="2593229" cy="2608220"/>
          </a:xfrm>
          <a:prstGeom prst="rect">
            <a:avLst/>
          </a:prstGeom>
        </p:spPr>
      </p:pic>
      <p:sp>
        <p:nvSpPr>
          <p:cNvPr id="5" name="TextBox 4">
            <a:extLst>
              <a:ext uri="{FF2B5EF4-FFF2-40B4-BE49-F238E27FC236}">
                <a16:creationId xmlns:a16="http://schemas.microsoft.com/office/drawing/2014/main" id="{EBC154D8-784E-4B56-B5F4-5B598C454EE6}"/>
              </a:ext>
            </a:extLst>
          </p:cNvPr>
          <p:cNvSpPr txBox="1"/>
          <p:nvPr/>
        </p:nvSpPr>
        <p:spPr>
          <a:xfrm>
            <a:off x="2093494" y="4993105"/>
            <a:ext cx="2201779"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mbria"/>
                <a:hlinkClick r:id="rId7"/>
              </a:rPr>
              <a:t>https://tinyurl.com/NPRPrison</a:t>
            </a:r>
            <a:r>
              <a:rPr lang="en-US" sz="1800">
                <a:latin typeface="Cambria"/>
              </a:rPr>
              <a:t> </a:t>
            </a:r>
          </a:p>
          <a:p>
            <a:pPr algn="ctr"/>
            <a:endParaRPr lang="en-US" sz="2200" b="1">
              <a:latin typeface="Cambria"/>
            </a:endParaRPr>
          </a:p>
        </p:txBody>
      </p:sp>
      <p:sp>
        <p:nvSpPr>
          <p:cNvPr id="9" name="TextBox 8">
            <a:extLst>
              <a:ext uri="{FF2B5EF4-FFF2-40B4-BE49-F238E27FC236}">
                <a16:creationId xmlns:a16="http://schemas.microsoft.com/office/drawing/2014/main" id="{0E117352-0DB5-926D-7F96-45F3C81D1058}"/>
              </a:ext>
            </a:extLst>
          </p:cNvPr>
          <p:cNvSpPr txBox="1"/>
          <p:nvPr/>
        </p:nvSpPr>
        <p:spPr>
          <a:xfrm>
            <a:off x="6432294" y="2694604"/>
            <a:ext cx="2586791" cy="10089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latin typeface="Cambria"/>
                <a:hlinkClick r:id="rId8"/>
              </a:rPr>
              <a:t>https://tinyurl.com/marshpronouns</a:t>
            </a:r>
            <a:r>
              <a:rPr lang="en-US" sz="2200">
                <a:latin typeface="Cambria"/>
              </a:rPr>
              <a:t> </a:t>
            </a:r>
            <a:endParaRPr lang="en-US"/>
          </a:p>
          <a:p>
            <a:pPr algn="ctr"/>
            <a:endParaRPr lang="en-US"/>
          </a:p>
        </p:txBody>
      </p:sp>
    </p:spTree>
    <p:extLst>
      <p:ext uri="{BB962C8B-B14F-4D97-AF65-F5344CB8AC3E}">
        <p14:creationId xmlns:p14="http://schemas.microsoft.com/office/powerpoint/2010/main" val="838895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95514844-03F2-D002-8DA9-EEF6D07F7425}"/>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D1CB909F-837D-9CE1-666B-652D754DE878}"/>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p>
        </p:txBody>
      </p:sp>
      <p:pic>
        <p:nvPicPr>
          <p:cNvPr id="2" name="Picture 1">
            <a:extLst>
              <a:ext uri="{FF2B5EF4-FFF2-40B4-BE49-F238E27FC236}">
                <a16:creationId xmlns:a16="http://schemas.microsoft.com/office/drawing/2014/main" id="{A610400F-A47E-7D7A-1097-ACC5C25FE6B8}"/>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4214002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4099003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7B89-B5A3-9062-474D-6F4BCC859AA5}"/>
              </a:ext>
            </a:extLst>
          </p:cNvPr>
          <p:cNvSpPr>
            <a:spLocks noGrp="1"/>
          </p:cNvSpPr>
          <p:nvPr>
            <p:ph type="title"/>
          </p:nvPr>
        </p:nvSpPr>
        <p:spPr/>
        <p:txBody>
          <a:bodyPr/>
          <a:lstStyle/>
          <a:p>
            <a:endParaRPr lang="en-US"/>
          </a:p>
        </p:txBody>
      </p:sp>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846431" y="-429385"/>
            <a:ext cx="7543800" cy="1088068"/>
          </a:xfrm>
        </p:spPr>
        <p:txBody>
          <a:bodyPr vert="horz" lIns="68580" tIns="34290" rIns="68580" bIns="34290" rtlCol="0" anchor="b">
            <a:normAutofit/>
          </a:bodyPr>
          <a:lstStyle/>
          <a:p>
            <a:r>
              <a:rPr lang="en-US" sz="4400">
                <a:solidFill>
                  <a:srgbClr val="002060"/>
                </a:solidFill>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301146" y="911095"/>
            <a:ext cx="8742312" cy="4851148"/>
          </a:xfrm>
        </p:spPr>
        <p:txBody>
          <a:bodyPr vert="horz" lIns="0" tIns="34290" rIns="0" bIns="34290" rtlCol="0" anchor="t">
            <a:noAutofit/>
          </a:bodyPr>
          <a:lstStyle/>
          <a:p>
            <a:pPr marL="0" indent="0">
              <a:spcBef>
                <a:spcPts val="0"/>
              </a:spcBef>
              <a:buNone/>
            </a:pPr>
            <a:r>
              <a:rPr lang="en-US" sz="2200">
                <a:solidFill>
                  <a:schemeClr val="tx1"/>
                </a:solidFill>
              </a:rPr>
              <a:t>The</a:t>
            </a:r>
            <a:r>
              <a:rPr lang="en-US" sz="2200">
                <a:solidFill>
                  <a:schemeClr val="tx1"/>
                </a:solidFill>
                <a:latin typeface="Calibri"/>
                <a:ea typeface="Calibri"/>
                <a:cs typeface="Calibri"/>
              </a:rPr>
              <a:t> content we are going to explore may bring up </a:t>
            </a:r>
            <a:r>
              <a:rPr lang="en-US" sz="2200">
                <a:solidFill>
                  <a:schemeClr val="tx1"/>
                </a:solidFill>
              </a:rPr>
              <a:t>strong feelings</a:t>
            </a:r>
            <a:r>
              <a:rPr lang="en-US" sz="2200">
                <a:solidFill>
                  <a:schemeClr val="tx1"/>
                </a:solidFill>
                <a:latin typeface="Calibri"/>
                <a:ea typeface="Calibri"/>
                <a:cs typeface="Calibri"/>
              </a:rPr>
              <a:t>. Throughout our time together, we will explore </a:t>
            </a:r>
            <a:r>
              <a:rPr lang="en-US" sz="2200">
                <a:solidFill>
                  <a:schemeClr val="tx1"/>
                </a:solidFill>
              </a:rPr>
              <a:t>examples of</a:t>
            </a:r>
            <a:r>
              <a:rPr lang="en-US" sz="2200">
                <a:solidFill>
                  <a:schemeClr val="tx1"/>
                </a:solidFill>
                <a:latin typeface="Calibri"/>
                <a:ea typeface="Calibri"/>
                <a:cs typeface="Calibri"/>
              </a:rPr>
              <a:t> racism, ableism, heterosexism, and sexism. By exploring these together, we can begin the process of unlearning our own internal oppression.</a:t>
            </a:r>
            <a:endParaRPr lang="en-US" sz="2200" strike="sngStrike">
              <a:solidFill>
                <a:schemeClr val="tx1"/>
              </a:solidFill>
              <a:latin typeface="Calibri"/>
              <a:ea typeface="Calibri"/>
              <a:cs typeface="Calibri"/>
            </a:endParaRP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 Unlearning is something we can all be committed to because we all have a part to play in dismantling everything that helps maintain racism within society. </a:t>
            </a:r>
            <a:r>
              <a:rPr lang="en-US" sz="2200">
                <a:solidFill>
                  <a:srgbClr val="0F4761"/>
                </a:solidFill>
                <a:latin typeface="Calibri"/>
                <a:ea typeface="Calibri"/>
                <a:cs typeface="Calibri"/>
              </a:rPr>
              <a:t>  </a:t>
            </a:r>
            <a:endParaRPr lang="en-US" sz="2200">
              <a:latin typeface="Calibri"/>
              <a:ea typeface="Calibri"/>
              <a:cs typeface="Calibri"/>
            </a:endParaRPr>
          </a:p>
          <a:p>
            <a:pPr marL="0" indent="0">
              <a:buNone/>
            </a:pPr>
            <a:endParaRPr lang="en-US" sz="1800">
              <a:solidFill>
                <a:srgbClr val="404040"/>
              </a:solidFill>
              <a:ea typeface="Calibri"/>
              <a:cs typeface="Calibri"/>
            </a:endParaRPr>
          </a:p>
          <a:p>
            <a:pPr marL="0" indent="0">
              <a:buFont typeface="Calibri" panose="020F0502020204030204" pitchFamily="34" charset="0"/>
              <a:buNone/>
            </a:pPr>
            <a:endParaRPr lang="en-US" sz="1800">
              <a:ea typeface="Calibri"/>
              <a:cs typeface="Calibri"/>
            </a:endParaRPr>
          </a:p>
          <a:p>
            <a:pPr marL="0" indent="0">
              <a:buNone/>
            </a:pPr>
            <a:endParaRPr lang="en-US" sz="1800">
              <a:ea typeface="Calibri"/>
              <a:cs typeface="Calibri"/>
            </a:endParaRPr>
          </a:p>
          <a:p>
            <a:pPr marL="0" indent="0">
              <a:buNone/>
            </a:pPr>
            <a:endParaRPr lang="en-US" sz="1800"/>
          </a:p>
          <a:p>
            <a:pPr marL="0" indent="0">
              <a:buNone/>
            </a:pPr>
            <a:r>
              <a:rPr lang="en-US" sz="1800"/>
              <a:t>       </a:t>
            </a:r>
            <a:endParaRPr lang="en-US" sz="1800">
              <a:ea typeface="Calibri"/>
              <a:cs typeface="Calibri"/>
            </a:endParaRPr>
          </a:p>
        </p:txBody>
      </p:sp>
      <p:sp>
        <p:nvSpPr>
          <p:cNvPr id="5" name="TextBox 4">
            <a:extLst>
              <a:ext uri="{FF2B5EF4-FFF2-40B4-BE49-F238E27FC236}">
                <a16:creationId xmlns:a16="http://schemas.microsoft.com/office/drawing/2014/main" id="{58510A22-0047-9BA3-6E0C-F18A61D4F9E2}"/>
              </a:ext>
            </a:extLst>
          </p:cNvPr>
          <p:cNvSpPr txBox="1"/>
          <p:nvPr/>
        </p:nvSpPr>
        <p:spPr>
          <a:xfrm>
            <a:off x="5621697" y="570666"/>
            <a:ext cx="3003415" cy="4985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ea typeface="Calibri"/>
                <a:cs typeface="Calibri"/>
              </a:rPr>
              <a:t>Adapted from Transatlantic Notes</a:t>
            </a:r>
            <a:endParaRPr lang="en-US" sz="1350"/>
          </a:p>
          <a:p>
            <a:pPr algn="l"/>
            <a:endParaRPr lang="en-US" sz="1350">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g140520a335f_0_0"/>
          <p:cNvSpPr txBox="1"/>
          <p:nvPr/>
        </p:nvSpPr>
        <p:spPr>
          <a:xfrm>
            <a:off x="685800" y="1467652"/>
            <a:ext cx="7772400" cy="846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53" name="Google Shape;53;g140520a335f_0_0"/>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4" name="Google Shape;54;g140520a335f_0_0"/>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55" name="Google Shape;55;g140520a335f_0_0"/>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2060"/>
                </a:solidFill>
              </a:rPr>
              <a:t>Advancing LGBTQ+ Justice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Feedback on Your Feedback</a:t>
            </a:r>
          </a:p>
        </p:txBody>
      </p:sp>
      <p:sp>
        <p:nvSpPr>
          <p:cNvPr id="3" name="Text Placeholder 2">
            <a:extLst>
              <a:ext uri="{FF2B5EF4-FFF2-40B4-BE49-F238E27FC236}">
                <a16:creationId xmlns:a16="http://schemas.microsoft.com/office/drawing/2014/main" id="{8F52AEB0-B4E0-E539-EA4B-A2AEF2FA6DAE}"/>
              </a:ext>
            </a:extLst>
          </p:cNvPr>
          <p:cNvSpPr>
            <a:spLocks noGrp="1"/>
          </p:cNvSpPr>
          <p:nvPr>
            <p:ph type="body" idx="1"/>
          </p:nvPr>
        </p:nvSpPr>
        <p:spPr>
          <a:xfrm>
            <a:off x="119809" y="829461"/>
            <a:ext cx="9028322" cy="2852335"/>
          </a:xfrm>
        </p:spPr>
        <p:txBody>
          <a:bodyPr/>
          <a:lstStyle/>
          <a:p>
            <a:pPr marL="482600" indent="-457200"/>
            <a:r>
              <a:rPr lang="en-US"/>
              <a:t>75% response rate with a range of 4.9 to 4.5</a:t>
            </a:r>
          </a:p>
          <a:p>
            <a:pPr marL="482600" indent="-457200"/>
            <a:r>
              <a:rPr lang="en-US"/>
              <a:t>High for Facilitators, Low for Afternoon</a:t>
            </a:r>
          </a:p>
          <a:p>
            <a:pPr marL="482600" indent="-457200"/>
            <a:r>
              <a:rPr lang="en-US"/>
              <a:t>Second place of 4.88 for the course and materials</a:t>
            </a:r>
          </a:p>
          <a:p>
            <a:pPr marL="482600" indent="-457200"/>
            <a:r>
              <a:rPr lang="en-US"/>
              <a:t>Themes: great time, good facilitators, safe space, meaningful content</a:t>
            </a:r>
          </a:p>
        </p:txBody>
      </p:sp>
      <p:pic>
        <p:nvPicPr>
          <p:cNvPr id="2" name="Picture 1" descr="A close-up of words&#10;&#10;AI-generated content may be incorrect.">
            <a:extLst>
              <a:ext uri="{FF2B5EF4-FFF2-40B4-BE49-F238E27FC236}">
                <a16:creationId xmlns:a16="http://schemas.microsoft.com/office/drawing/2014/main" id="{3555581D-503A-251B-89B0-D3D6C7C2B34C}"/>
              </a:ext>
            </a:extLst>
          </p:cNvPr>
          <p:cNvPicPr>
            <a:picLocks noChangeAspect="1"/>
          </p:cNvPicPr>
          <p:nvPr/>
        </p:nvPicPr>
        <p:blipFill>
          <a:blip r:embed="rId3"/>
          <a:stretch>
            <a:fillRect/>
          </a:stretch>
        </p:blipFill>
        <p:spPr>
          <a:xfrm>
            <a:off x="0" y="3937156"/>
            <a:ext cx="9144000" cy="2047755"/>
          </a:xfrm>
          <a:prstGeom prst="rect">
            <a:avLst/>
          </a:prstGeom>
        </p:spPr>
      </p:pic>
    </p:spTree>
    <p:extLst>
      <p:ext uri="{BB962C8B-B14F-4D97-AF65-F5344CB8AC3E}">
        <p14:creationId xmlns:p14="http://schemas.microsoft.com/office/powerpoint/2010/main" val="82281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g1355c9aa46a_0_4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Your Words</a:t>
            </a:r>
          </a:p>
        </p:txBody>
      </p:sp>
      <p:sp>
        <p:nvSpPr>
          <p:cNvPr id="3" name="Text Placeholder 2">
            <a:extLst>
              <a:ext uri="{FF2B5EF4-FFF2-40B4-BE49-F238E27FC236}">
                <a16:creationId xmlns:a16="http://schemas.microsoft.com/office/drawing/2014/main" id="{E72CA155-2D32-D56E-DE15-893A949AAB99}"/>
              </a:ext>
            </a:extLst>
          </p:cNvPr>
          <p:cNvSpPr>
            <a:spLocks noGrp="1"/>
          </p:cNvSpPr>
          <p:nvPr>
            <p:ph type="body" idx="1"/>
          </p:nvPr>
        </p:nvSpPr>
        <p:spPr>
          <a:xfrm>
            <a:off x="-4131" y="829460"/>
            <a:ext cx="9145377" cy="5296702"/>
          </a:xfrm>
        </p:spPr>
        <p:txBody>
          <a:bodyPr/>
          <a:lstStyle/>
          <a:p>
            <a:pPr marL="368300" indent="-342900"/>
            <a:r>
              <a:rPr lang="en-US" sz="1800">
                <a:solidFill>
                  <a:srgbClr val="000000"/>
                </a:solidFill>
                <a:cs typeface="Arial"/>
              </a:rPr>
              <a:t>I really enjoyed having the short pieces presented by different facilitators. The chunking of materials and our time is very effective!</a:t>
            </a:r>
          </a:p>
          <a:p>
            <a:pPr marL="25400" indent="0">
              <a:buNone/>
            </a:pPr>
            <a:endParaRPr lang="en-US" sz="1800">
              <a:solidFill>
                <a:srgbClr val="000000"/>
              </a:solidFill>
              <a:cs typeface="Arial"/>
            </a:endParaRPr>
          </a:p>
          <a:p>
            <a:pPr marL="368300" indent="-342900"/>
            <a:r>
              <a:rPr lang="en-US" sz="1800">
                <a:solidFill>
                  <a:srgbClr val="000000"/>
                </a:solidFill>
                <a:cs typeface="Arial"/>
              </a:rPr>
              <a:t>The course materials are rich. I wish that other NEA events were built like this or even the trainings in our state. There is so much to use before, during, and after.  I feel like the directions and focus for what to use in the materials has really matched what is being taught. The facilitators are the absolute bomb!!</a:t>
            </a:r>
          </a:p>
          <a:p>
            <a:pPr marL="25400" indent="0">
              <a:buNone/>
            </a:pPr>
            <a:endParaRPr lang="en-US" sz="1800">
              <a:solidFill>
                <a:srgbClr val="000000"/>
              </a:solidFill>
              <a:cs typeface="Arial"/>
            </a:endParaRPr>
          </a:p>
          <a:p>
            <a:pPr marL="368300" indent="-342900"/>
            <a:r>
              <a:rPr lang="en-US" sz="1800">
                <a:solidFill>
                  <a:srgbClr val="212121"/>
                </a:solidFill>
                <a:cs typeface="Segoe UI"/>
              </a:rPr>
              <a:t>This was a pretty magical experience. It feels good to be in a room with other with similar goals, and a space where I actually feel like I have insights to offer. I am so grateful for this opportunity. *insert sappy emoji here*</a:t>
            </a:r>
          </a:p>
          <a:p>
            <a:pPr marL="25400" indent="0">
              <a:buNone/>
            </a:pPr>
            <a:endParaRPr lang="en-US" sz="1800">
              <a:solidFill>
                <a:srgbClr val="212121"/>
              </a:solidFill>
              <a:cs typeface="Segoe UI"/>
            </a:endParaRPr>
          </a:p>
          <a:p>
            <a:pPr marL="368300" indent="-342900"/>
            <a:r>
              <a:rPr lang="en-US" sz="1800">
                <a:solidFill>
                  <a:srgbClr val="212121"/>
                </a:solidFill>
                <a:cs typeface="Segoe UI"/>
              </a:rPr>
              <a:t>... there is A LOT of information in the course. The segments for each facilitator are pretty quick, and some relied on those materials quite a bit. If materials could go live in the course as needed, rather than being all placed there at once, it would have allowed me at least to focus more on the content and not searching for the right supporting documents. The content was good, and I appreciate that the time and effort that goes into planning these trainings. </a:t>
            </a:r>
          </a:p>
          <a:p>
            <a:pPr marL="25400" indent="0">
              <a:buNone/>
            </a:pPr>
            <a:endParaRPr lang="en-US" sz="2000">
              <a:solidFill>
                <a:srgbClr val="212121"/>
              </a:solidFill>
              <a:cs typeface="Segoe UI"/>
            </a:endParaRPr>
          </a:p>
          <a:p>
            <a:pPr marL="25400" indent="0">
              <a:buNone/>
            </a:pPr>
            <a:endParaRPr lang="en-US" sz="2000">
              <a:solidFill>
                <a:srgbClr val="212121"/>
              </a:solidFill>
              <a:cs typeface="Segoe UI"/>
            </a:endParaRPr>
          </a:p>
        </p:txBody>
      </p:sp>
    </p:spTree>
    <p:extLst>
      <p:ext uri="{BB962C8B-B14F-4D97-AF65-F5344CB8AC3E}">
        <p14:creationId xmlns:p14="http://schemas.microsoft.com/office/powerpoint/2010/main" val="179394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marL="0" marR="0" lvl="0" indent="0" algn="r" rtl="0">
              <a:lnSpc>
                <a:spcPct val="100000"/>
              </a:lnSpc>
              <a:spcBef>
                <a:spcPts val="0"/>
              </a:spcBef>
              <a:spcAft>
                <a:spcPts val="0"/>
              </a:spcAft>
              <a:buSzPts val="990"/>
              <a:buNone/>
            </a:pPr>
            <a:r>
              <a:rPr lang="en-US">
                <a:solidFill>
                  <a:srgbClr val="002060"/>
                </a:solidFill>
              </a:rPr>
              <a:t>Community Agreements </a:t>
            </a:r>
          </a:p>
        </p:txBody>
      </p:sp>
      <p:sp>
        <p:nvSpPr>
          <p:cNvPr id="191" name="Google Shape;191;g1353501599d_0_66"/>
          <p:cNvSpPr txBox="1">
            <a:spLocks noGrp="1"/>
          </p:cNvSpPr>
          <p:nvPr>
            <p:ph type="body" idx="1"/>
          </p:nvPr>
        </p:nvSpPr>
        <p:spPr>
          <a:xfrm>
            <a:off x="461498" y="1295721"/>
            <a:ext cx="8229600" cy="4564166"/>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lang="en-US" sz="2400">
              <a:solidFill>
                <a:schemeClr val="dk1"/>
              </a:solidFill>
              <a:highlight>
                <a:srgbClr val="FFFFFF"/>
              </a:highlight>
              <a:latin typeface="Arial"/>
              <a:ea typeface="Arial"/>
              <a:cs typeface="Arial"/>
            </a:endParaRPr>
          </a:p>
          <a:p>
            <a:pPr marL="0" lvl="0" indent="0" algn="l" rtl="0">
              <a:spcBef>
                <a:spcPts val="1200"/>
              </a:spcBef>
              <a:spcAft>
                <a:spcPts val="0"/>
              </a:spcAft>
              <a:buClr>
                <a:srgbClr val="1F497D"/>
              </a:buClr>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extLst>
      <p:ext uri="{BB962C8B-B14F-4D97-AF65-F5344CB8AC3E}">
        <p14:creationId xmlns:p14="http://schemas.microsoft.com/office/powerpoint/2010/main" val="58854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g1355c9aa46a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Today’s Agenda</a:t>
            </a:r>
          </a:p>
        </p:txBody>
      </p:sp>
      <p:sp>
        <p:nvSpPr>
          <p:cNvPr id="69" name="Google Shape;69;g1355c9aa46a_0_0"/>
          <p:cNvSpPr txBox="1">
            <a:spLocks noGrp="1"/>
          </p:cNvSpPr>
          <p:nvPr>
            <p:ph type="body" idx="1"/>
          </p:nvPr>
        </p:nvSpPr>
        <p:spPr>
          <a:xfrm>
            <a:off x="457200" y="1320528"/>
            <a:ext cx="8229600" cy="48057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8:30 - 10:10    </a:t>
            </a:r>
            <a:r>
              <a:rPr lang="en-US" sz="2400">
                <a:solidFill>
                  <a:srgbClr val="404040"/>
                </a:solidFill>
              </a:rPr>
              <a:t>-- Review and expand on key concepts</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10:10 - 10:25</a:t>
            </a:r>
            <a:r>
              <a:rPr lang="en-US" sz="2400">
                <a:solidFill>
                  <a:srgbClr val="404040"/>
                </a:solidFill>
              </a:rPr>
              <a:t>   -- Break</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10:25 - 12:00   </a:t>
            </a:r>
            <a:r>
              <a:rPr lang="en-US" sz="2400">
                <a:solidFill>
                  <a:srgbClr val="404040"/>
                </a:solidFill>
              </a:rPr>
              <a:t>-- Systems of Oppression and Legal </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12:00 - 1:00      </a:t>
            </a:r>
            <a:r>
              <a:rPr lang="en-US" sz="2400">
                <a:solidFill>
                  <a:srgbClr val="404040"/>
                </a:solidFill>
              </a:rPr>
              <a:t>-- Lunch </a:t>
            </a:r>
            <a:endParaRPr sz="2400">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1:00 - 2:00        </a:t>
            </a:r>
            <a:r>
              <a:rPr lang="en-US" sz="2400">
                <a:solidFill>
                  <a:srgbClr val="404040"/>
                </a:solidFill>
              </a:rPr>
              <a:t>-- Legal Q and A</a:t>
            </a: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2:00 - 2:15</a:t>
            </a:r>
            <a:r>
              <a:rPr lang="en-US" sz="2400">
                <a:solidFill>
                  <a:srgbClr val="404040"/>
                </a:solidFill>
              </a:rPr>
              <a:t>        -- Break</a:t>
            </a:r>
          </a:p>
          <a:p>
            <a:pPr marL="0" indent="0">
              <a:lnSpc>
                <a:spcPct val="90000"/>
              </a:lnSpc>
              <a:spcBef>
                <a:spcPts val="1200"/>
              </a:spcBef>
              <a:buNone/>
            </a:pPr>
            <a:r>
              <a:rPr lang="en-US" sz="2400">
                <a:solidFill>
                  <a:srgbClr val="1CADE4"/>
                </a:solidFill>
              </a:rPr>
              <a:t> </a:t>
            </a:r>
            <a:r>
              <a:rPr lang="en-US" sz="2400" b="1">
                <a:solidFill>
                  <a:srgbClr val="404040"/>
                </a:solidFill>
              </a:rPr>
              <a:t>2:15 - 4:00        </a:t>
            </a:r>
            <a:r>
              <a:rPr lang="en-US" sz="2400">
                <a:solidFill>
                  <a:srgbClr val="404040"/>
                </a:solidFill>
              </a:rPr>
              <a:t>-- Collective Strength and Building Campaigns</a:t>
            </a:r>
            <a:endParaRPr sz="2400" err="1">
              <a:solidFill>
                <a:srgbClr val="404040"/>
              </a:solidFill>
            </a:endParaRPr>
          </a:p>
          <a:p>
            <a:pPr marL="0" indent="0">
              <a:lnSpc>
                <a:spcPct val="90000"/>
              </a:lnSpc>
              <a:spcBef>
                <a:spcPts val="1200"/>
              </a:spcBef>
              <a:buClr>
                <a:schemeClr val="dk1"/>
              </a:buClr>
              <a:buSzPts val="1100"/>
              <a:buNone/>
            </a:pPr>
            <a:r>
              <a:rPr lang="en-US" sz="2400">
                <a:solidFill>
                  <a:srgbClr val="1CADE4"/>
                </a:solidFill>
              </a:rPr>
              <a:t> </a:t>
            </a:r>
            <a:r>
              <a:rPr lang="en-US" sz="2400" b="1">
                <a:solidFill>
                  <a:srgbClr val="404040"/>
                </a:solidFill>
              </a:rPr>
              <a:t>4:00 -                 </a:t>
            </a:r>
            <a:r>
              <a:rPr lang="en-US" sz="2400">
                <a:solidFill>
                  <a:srgbClr val="404040"/>
                </a:solidFill>
              </a:rPr>
              <a:t>-- Leave for</a:t>
            </a:r>
            <a:r>
              <a:rPr lang="en-US" sz="2400" b="1">
                <a:solidFill>
                  <a:srgbClr val="404040"/>
                </a:solidFill>
              </a:rPr>
              <a:t> </a:t>
            </a:r>
            <a:r>
              <a:rPr lang="en-US" sz="2400">
                <a:solidFill>
                  <a:schemeClr val="tx1"/>
                </a:solidFill>
              </a:rPr>
              <a:t>Walking Tour</a:t>
            </a:r>
          </a:p>
          <a:p>
            <a:pPr marL="0" indent="0">
              <a:lnSpc>
                <a:spcPct val="90000"/>
              </a:lnSpc>
              <a:spcBef>
                <a:spcPts val="1200"/>
              </a:spcBef>
              <a:buClr>
                <a:schemeClr val="dk1"/>
              </a:buClr>
              <a:buSzPts val="1100"/>
              <a:buNone/>
            </a:pPr>
            <a:endParaRPr lang="en-US" sz="2400">
              <a:solidFill>
                <a:srgbClr val="404040"/>
              </a:solidFill>
            </a:endParaRPr>
          </a:p>
          <a:p>
            <a:pPr marL="0" lvl="0" indent="0" algn="l" rtl="0">
              <a:spcBef>
                <a:spcPts val="640"/>
              </a:spcBef>
              <a:spcAft>
                <a:spcPts val="0"/>
              </a:spcAft>
              <a:buNone/>
            </a:pPr>
            <a:endParaRPr/>
          </a:p>
        </p:txBody>
      </p:sp>
      <p:pic>
        <p:nvPicPr>
          <p:cNvPr id="70" name="Google Shape;70;g1355c9aa46a_0_0"/>
          <p:cNvPicPr preferRelativeResize="0"/>
          <p:nvPr/>
        </p:nvPicPr>
        <p:blipFill>
          <a:blip r:embed="rId3">
            <a:alphaModFix/>
          </a:blip>
          <a:stretch>
            <a:fillRect/>
          </a:stretch>
        </p:blipFill>
        <p:spPr>
          <a:xfrm>
            <a:off x="6738203" y="1708303"/>
            <a:ext cx="2403387" cy="24752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FE7A593E-A51C-255E-4D1B-A170023EFD2B}"/>
              </a:ext>
            </a:extLst>
          </p:cNvPr>
          <p:cNvPicPr>
            <a:picLocks noChangeAspect="1"/>
          </p:cNvPicPr>
          <p:nvPr/>
        </p:nvPicPr>
        <p:blipFill>
          <a:blip r:embed="rId3"/>
          <a:stretch>
            <a:fillRect/>
          </a:stretch>
        </p:blipFill>
        <p:spPr>
          <a:xfrm>
            <a:off x="-3190" y="1327212"/>
            <a:ext cx="2314575" cy="4114800"/>
          </a:xfrm>
          <a:prstGeom prst="rect">
            <a:avLst/>
          </a:prstGeom>
        </p:spPr>
      </p:pic>
    </p:spTree>
    <p:extLst>
      <p:ext uri="{BB962C8B-B14F-4D97-AF65-F5344CB8AC3E}">
        <p14:creationId xmlns:p14="http://schemas.microsoft.com/office/powerpoint/2010/main" val="1494366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144fb7c8496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ea typeface="Calibri"/>
                <a:cs typeface="Calibri"/>
              </a:rPr>
              <a:t>Shared Identity</a:t>
            </a:r>
            <a:endParaRPr lang="en-US"/>
          </a:p>
        </p:txBody>
      </p:sp>
      <p:sp>
        <p:nvSpPr>
          <p:cNvPr id="130" name="Google Shape;130;g144fb7c8496_0_88"/>
          <p:cNvSpPr txBox="1">
            <a:spLocks noGrp="1"/>
          </p:cNvSpPr>
          <p:nvPr>
            <p:ph type="body" idx="1"/>
          </p:nvPr>
        </p:nvSpPr>
        <p:spPr>
          <a:xfrm>
            <a:off x="457200" y="1541550"/>
            <a:ext cx="4860900" cy="4540545"/>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indent="-393700">
              <a:lnSpc>
                <a:spcPct val="115000"/>
              </a:lnSpc>
              <a:spcBef>
                <a:spcPts val="0"/>
              </a:spcBef>
              <a:buClr>
                <a:srgbClr val="1F497D"/>
              </a:buClr>
              <a:buSzPts val="2600"/>
              <a:buFont typeface="Calibri,Sans-Serif"/>
              <a:buChar char="●"/>
            </a:pPr>
            <a:r>
              <a:rPr lang="en-US" sz="2600">
                <a:solidFill>
                  <a:schemeClr val="dk1"/>
                </a:solidFill>
                <a:highlight>
                  <a:schemeClr val="lt1"/>
                </a:highlight>
              </a:rPr>
              <a:t>Why did you select this piece of your identity? </a:t>
            </a:r>
            <a:endParaRPr lang="en-US" sz="2600">
              <a:solidFill>
                <a:schemeClr val="dk1"/>
              </a:solidFill>
              <a:highlight>
                <a:srgbClr val="FFFFFF"/>
              </a:highlight>
            </a:endParaRPr>
          </a:p>
          <a:p>
            <a:pPr marL="685800" indent="-393700">
              <a:lnSpc>
                <a:spcPct val="114999"/>
              </a:lnSpc>
              <a:spcBef>
                <a:spcPts val="0"/>
              </a:spcBef>
              <a:buClr>
                <a:srgbClr val="1F497D"/>
              </a:buClr>
              <a:buSzPts val="2600"/>
              <a:buFont typeface="Calibri,Sans-Serif"/>
              <a:buChar char="●"/>
            </a:pPr>
            <a:r>
              <a:rPr lang="en-US" sz="2600">
                <a:solidFill>
                  <a:schemeClr val="dk1"/>
                </a:solidFill>
                <a:highlight>
                  <a:schemeClr val="lt1"/>
                </a:highlight>
              </a:rPr>
              <a:t>What are some challenges of this identity?</a:t>
            </a:r>
            <a:endParaRPr>
              <a:solidFill>
                <a:schemeClr val="dk1"/>
              </a:solidFill>
            </a:endParaRPr>
          </a:p>
        </p:txBody>
      </p:sp>
      <p:pic>
        <p:nvPicPr>
          <p:cNvPr id="131" name="Google Shape;131;g144fb7c8496_0_88"/>
          <p:cNvPicPr preferRelativeResize="0"/>
          <p:nvPr/>
        </p:nvPicPr>
        <p:blipFill>
          <a:blip r:embed="rId3">
            <a:alphaModFix/>
          </a:blip>
          <a:stretch>
            <a:fillRect/>
          </a:stretch>
        </p:blipFill>
        <p:spPr>
          <a:xfrm>
            <a:off x="5318175" y="2135025"/>
            <a:ext cx="3661925" cy="3661925"/>
          </a:xfrm>
          <a:prstGeom prst="rect">
            <a:avLst/>
          </a:prstGeom>
          <a:noFill/>
          <a:ln>
            <a:noFill/>
          </a:ln>
        </p:spPr>
      </p:pic>
    </p:spTree>
    <p:extLst>
      <p:ext uri="{BB962C8B-B14F-4D97-AF65-F5344CB8AC3E}">
        <p14:creationId xmlns:p14="http://schemas.microsoft.com/office/powerpoint/2010/main" val="4132234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g14a2f8b7dbf_4_0"/>
          <p:cNvSpPr txBox="1">
            <a:spLocks noGrp="1"/>
          </p:cNvSpPr>
          <p:nvPr>
            <p:ph type="title"/>
          </p:nvPr>
        </p:nvSpPr>
        <p:spPr>
          <a:xfrm>
            <a:off x="538618" y="1979066"/>
            <a:ext cx="2167004" cy="2945099"/>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More from our members!</a:t>
            </a:r>
            <a:endParaRPr/>
          </a:p>
        </p:txBody>
      </p:sp>
      <p:pic>
        <p:nvPicPr>
          <p:cNvPr id="2" name="Kenneth School Counselor - School should be a safe spac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06663" y="0"/>
            <a:ext cx="3883068" cy="6903232"/>
          </a:xfrm>
          <a:prstGeom prst="rect">
            <a:avLst/>
          </a:prstGeom>
        </p:spPr>
      </p:pic>
    </p:spTree>
    <p:extLst>
      <p:ext uri="{BB962C8B-B14F-4D97-AF65-F5344CB8AC3E}">
        <p14:creationId xmlns:p14="http://schemas.microsoft.com/office/powerpoint/2010/main" val="26030619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rgbClr val="002060"/>
                </a:solidFill>
              </a:rPr>
              <a:t>Shared Identity </a:t>
            </a: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rgbClr val="002060"/>
                </a:solidFill>
              </a:rPr>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270076" y="2289833"/>
            <a:ext cx="4416724" cy="1756200"/>
          </a:xfrm>
          <a:prstGeom prst="rect">
            <a:avLst/>
          </a:prstGeom>
        </p:spPr>
        <p:txBody>
          <a:bodyPr spcFirstLastPara="1" wrap="square" lIns="91425" tIns="91425" rIns="91425" bIns="91425" anchor="b" anchorCtr="0">
            <a:noAutofit/>
          </a:bodyPr>
          <a:lstStyle/>
          <a:p>
            <a:r>
              <a:rPr lang="en"/>
              <a:t>Salina and Natasha</a:t>
            </a:r>
          </a:p>
        </p:txBody>
      </p:sp>
      <p:pic>
        <p:nvPicPr>
          <p:cNvPr id="2" name="Picture 1">
            <a:extLst>
              <a:ext uri="{FF2B5EF4-FFF2-40B4-BE49-F238E27FC236}">
                <a16:creationId xmlns:a16="http://schemas.microsoft.com/office/drawing/2014/main" id="{329D0DE8-EB4D-FABB-95D4-ABB97C89697F}"/>
              </a:ext>
            </a:extLst>
          </p:cNvPr>
          <p:cNvPicPr>
            <a:picLocks noChangeAspect="1"/>
          </p:cNvPicPr>
          <p:nvPr/>
        </p:nvPicPr>
        <p:blipFill>
          <a:blip r:embed="rId3"/>
          <a:stretch>
            <a:fillRect/>
          </a:stretch>
        </p:blipFill>
        <p:spPr>
          <a:xfrm>
            <a:off x="-3190" y="1626833"/>
            <a:ext cx="2314575" cy="4114800"/>
          </a:xfrm>
          <a:prstGeom prst="rect">
            <a:avLst/>
          </a:prstGeom>
        </p:spPr>
      </p:pic>
    </p:spTree>
    <p:extLst>
      <p:ext uri="{BB962C8B-B14F-4D97-AF65-F5344CB8AC3E}">
        <p14:creationId xmlns:p14="http://schemas.microsoft.com/office/powerpoint/2010/main" val="27325090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11BF-86EA-06C2-BF6F-409480EEA19E}"/>
              </a:ext>
            </a:extLst>
          </p:cNvPr>
          <p:cNvSpPr>
            <a:spLocks noGrp="1"/>
          </p:cNvSpPr>
          <p:nvPr>
            <p:ph type="title"/>
          </p:nvPr>
        </p:nvSpPr>
        <p:spPr/>
        <p:txBody>
          <a:bodyPr/>
          <a:lstStyle/>
          <a:p>
            <a:r>
              <a:rPr lang="en-US">
                <a:solidFill>
                  <a:srgbClr val="002060"/>
                </a:solidFill>
              </a:rPr>
              <a:t>Turn and Talk </a:t>
            </a:r>
          </a:p>
        </p:txBody>
      </p:sp>
      <p:sp>
        <p:nvSpPr>
          <p:cNvPr id="3" name="Text Placeholder 2">
            <a:extLst>
              <a:ext uri="{FF2B5EF4-FFF2-40B4-BE49-F238E27FC236}">
                <a16:creationId xmlns:a16="http://schemas.microsoft.com/office/drawing/2014/main" id="{A15B548F-3471-C093-D7AD-53C37B398C4E}"/>
              </a:ext>
            </a:extLst>
          </p:cNvPr>
          <p:cNvSpPr>
            <a:spLocks noGrp="1"/>
          </p:cNvSpPr>
          <p:nvPr>
            <p:ph type="body" idx="1"/>
          </p:nvPr>
        </p:nvSpPr>
        <p:spPr>
          <a:xfrm>
            <a:off x="457200" y="1539148"/>
            <a:ext cx="8229600" cy="3774999"/>
          </a:xfrm>
        </p:spPr>
        <p:txBody>
          <a:bodyPr/>
          <a:lstStyle/>
          <a:p>
            <a:r>
              <a:rPr lang="en-US"/>
              <a:t>Recall a time when something in your life changed in a major way and you needed others to show up for you.  What did they do that felt supportive? Was there anything they did that did not feel supportive? </a:t>
            </a:r>
          </a:p>
          <a:p>
            <a:r>
              <a:rPr lang="en-US">
                <a:solidFill>
                  <a:srgbClr val="FF0000"/>
                </a:solidFill>
              </a:rPr>
              <a:t>Take three minutes to turn and talk with your neighbor </a:t>
            </a:r>
          </a:p>
          <a:p>
            <a:pPr marL="25400" indent="0">
              <a:buNone/>
            </a:pPr>
            <a:endParaRPr lang="en-US"/>
          </a:p>
          <a:p>
            <a:pPr marL="25400" indent="0">
              <a:buNone/>
            </a:pPr>
            <a:endParaRPr lang="en-US"/>
          </a:p>
        </p:txBody>
      </p:sp>
    </p:spTree>
    <p:extLst>
      <p:ext uri="{BB962C8B-B14F-4D97-AF65-F5344CB8AC3E}">
        <p14:creationId xmlns:p14="http://schemas.microsoft.com/office/powerpoint/2010/main" val="616490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ED23-85EE-1347-5AE3-E47597F9B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7C3383-6B45-4B0C-E064-17CF92A90EFF}"/>
              </a:ext>
            </a:extLst>
          </p:cNvPr>
          <p:cNvSpPr>
            <a:spLocks noGrp="1"/>
          </p:cNvSpPr>
          <p:nvPr>
            <p:ph type="title"/>
          </p:nvPr>
        </p:nvSpPr>
        <p:spPr/>
        <p:txBody>
          <a:bodyPr/>
          <a:lstStyle/>
          <a:p>
            <a:r>
              <a:rPr lang="en-US">
                <a:solidFill>
                  <a:srgbClr val="002060"/>
                </a:solidFill>
              </a:rPr>
              <a:t>What is a Transition Plan? </a:t>
            </a:r>
          </a:p>
        </p:txBody>
      </p:sp>
      <p:sp>
        <p:nvSpPr>
          <p:cNvPr id="3" name="Text Placeholder 2">
            <a:extLst>
              <a:ext uri="{FF2B5EF4-FFF2-40B4-BE49-F238E27FC236}">
                <a16:creationId xmlns:a16="http://schemas.microsoft.com/office/drawing/2014/main" id="{B9A2F02E-3DEA-B892-7210-0BCF5111E1F8}"/>
              </a:ext>
            </a:extLst>
          </p:cNvPr>
          <p:cNvSpPr>
            <a:spLocks noGrp="1"/>
          </p:cNvSpPr>
          <p:nvPr>
            <p:ph type="body" idx="1"/>
          </p:nvPr>
        </p:nvSpPr>
        <p:spPr>
          <a:xfrm>
            <a:off x="731520" y="1540672"/>
            <a:ext cx="8229600" cy="3774999"/>
          </a:xfrm>
        </p:spPr>
        <p:txBody>
          <a:bodyPr/>
          <a:lstStyle/>
          <a:p>
            <a:pPr marL="25400" indent="0">
              <a:buNone/>
            </a:pPr>
            <a:r>
              <a:rPr lang="en-US"/>
              <a:t>A </a:t>
            </a:r>
            <a:r>
              <a:rPr lang="en-US" b="1"/>
              <a:t>Transition Plan</a:t>
            </a:r>
            <a:r>
              <a:rPr lang="en-US"/>
              <a:t> is a collaborative agreement between a transitioning unit member and management that outlines how the workplace will support the unit member's transition process. The goal is to ensure the member’s rights, dignity, and safety are fully protected throughout their transition.</a:t>
            </a:r>
          </a:p>
        </p:txBody>
      </p:sp>
    </p:spTree>
    <p:extLst>
      <p:ext uri="{BB962C8B-B14F-4D97-AF65-F5344CB8AC3E}">
        <p14:creationId xmlns:p14="http://schemas.microsoft.com/office/powerpoint/2010/main" val="415751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468bb3220c_0_61"/>
          <p:cNvSpPr txBox="1">
            <a:spLocks noGrp="1"/>
          </p:cNvSpPr>
          <p:nvPr>
            <p:ph type="title"/>
          </p:nvPr>
        </p:nvSpPr>
        <p:spPr>
          <a:xfrm>
            <a:off x="2720425" y="-2468"/>
            <a:ext cx="6421902" cy="948645"/>
          </a:xfrm>
          <a:prstGeom prst="rect">
            <a:avLst/>
          </a:prstGeom>
          <a:noFill/>
          <a:ln>
            <a:noFill/>
          </a:ln>
        </p:spPr>
        <p:txBody>
          <a:bodyPr spcFirstLastPara="1" wrap="square" lIns="91425" tIns="45700" rIns="91425" bIns="45700" anchor="ctr" anchorCtr="0">
            <a:normAutofit/>
          </a:bodyPr>
          <a:lstStyle/>
          <a:p>
            <a:pPr algn="l">
              <a:buSzPts val="1556"/>
            </a:pPr>
            <a:r>
              <a:rPr lang="en-US" sz="3400">
                <a:ea typeface="Libre Franklin"/>
                <a:cs typeface="Libre Franklin"/>
                <a:sym typeface="Libre Franklin"/>
              </a:rPr>
              <a:t>         </a:t>
            </a:r>
            <a:r>
              <a:rPr lang="en-US" sz="3400">
                <a:solidFill>
                  <a:srgbClr val="002060"/>
                </a:solidFill>
                <a:ea typeface="Libre Franklin"/>
                <a:cs typeface="Libre Franklin"/>
                <a:sym typeface="Libre Franklin"/>
              </a:rPr>
              <a:t>BARRIERS TO TRANSITIONING</a:t>
            </a:r>
            <a:endParaRPr lang="en-US" sz="3000">
              <a:solidFill>
                <a:srgbClr val="002060"/>
              </a:solidFill>
            </a:endParaRPr>
          </a:p>
        </p:txBody>
      </p:sp>
      <p:sp>
        <p:nvSpPr>
          <p:cNvPr id="724" name="Google Shape;724;g1468bb3220c_0_61"/>
          <p:cNvSpPr txBox="1">
            <a:spLocks noGrp="1"/>
          </p:cNvSpPr>
          <p:nvPr>
            <p:ph type="body" idx="1"/>
          </p:nvPr>
        </p:nvSpPr>
        <p:spPr>
          <a:xfrm>
            <a:off x="391258" y="1173658"/>
            <a:ext cx="8240591" cy="480421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2"/>
              </a:buClr>
              <a:buSzPts val="2200"/>
              <a:buNone/>
            </a:pPr>
            <a:r>
              <a:rPr lang="en-US" sz="2400"/>
              <a:t>Not all trans people can transition as they would like to because of any number of factors, including:</a:t>
            </a:r>
          </a:p>
          <a:p>
            <a:pPr marL="342900" lvl="0" indent="-342900" algn="l" rtl="0">
              <a:lnSpc>
                <a:spcPct val="100000"/>
              </a:lnSpc>
              <a:spcBef>
                <a:spcPts val="440"/>
              </a:spcBef>
              <a:spcAft>
                <a:spcPts val="0"/>
              </a:spcAft>
              <a:buClr>
                <a:schemeClr val="dk2"/>
              </a:buClr>
              <a:buSzPts val="2200"/>
              <a:buChar char="•"/>
            </a:pPr>
            <a:r>
              <a:rPr lang="en-US" sz="2400"/>
              <a:t>Financial cost</a:t>
            </a:r>
            <a:endParaRPr sz="2400"/>
          </a:p>
          <a:p>
            <a:pPr marL="342900" indent="-342900">
              <a:spcBef>
                <a:spcPts val="440"/>
              </a:spcBef>
              <a:buSzPts val="2200"/>
            </a:pPr>
            <a:r>
              <a:rPr lang="en-US" sz="2400"/>
              <a:t>Legislative rules/roadblocks (i.e.. Passports, state IDs)</a:t>
            </a:r>
          </a:p>
          <a:p>
            <a:pPr marL="342900" lvl="0" indent="-342900" algn="l" rtl="0">
              <a:lnSpc>
                <a:spcPct val="100000"/>
              </a:lnSpc>
              <a:spcBef>
                <a:spcPts val="440"/>
              </a:spcBef>
              <a:spcAft>
                <a:spcPts val="0"/>
              </a:spcAft>
              <a:buClr>
                <a:schemeClr val="dk2"/>
              </a:buClr>
              <a:buSzPts val="2200"/>
              <a:buChar char="•"/>
            </a:pPr>
            <a:r>
              <a:rPr lang="en-US" sz="2400"/>
              <a:t>Lack of access to competent healthcare</a:t>
            </a:r>
            <a:endParaRPr sz="2400"/>
          </a:p>
          <a:p>
            <a:pPr marL="342900" lvl="0" indent="-342900" algn="l" rtl="0">
              <a:lnSpc>
                <a:spcPct val="100000"/>
              </a:lnSpc>
              <a:spcBef>
                <a:spcPts val="440"/>
              </a:spcBef>
              <a:spcAft>
                <a:spcPts val="0"/>
              </a:spcAft>
              <a:buClr>
                <a:schemeClr val="dk2"/>
              </a:buClr>
              <a:buSzPts val="2200"/>
              <a:buChar char="•"/>
            </a:pPr>
            <a:r>
              <a:rPr lang="en-US" sz="2400"/>
              <a:t>Health problems</a:t>
            </a:r>
          </a:p>
          <a:p>
            <a:pPr marL="342900" indent="-342900">
              <a:spcBef>
                <a:spcPts val="440"/>
              </a:spcBef>
              <a:buSzPts val="2200"/>
            </a:pPr>
            <a:r>
              <a:rPr lang="en-US" sz="2400"/>
              <a:t>Physical Safety</a:t>
            </a:r>
          </a:p>
          <a:p>
            <a:pPr marL="342900" lvl="0" indent="-342900" algn="l" rtl="0">
              <a:lnSpc>
                <a:spcPct val="100000"/>
              </a:lnSpc>
              <a:spcBef>
                <a:spcPts val="440"/>
              </a:spcBef>
              <a:spcAft>
                <a:spcPts val="0"/>
              </a:spcAft>
              <a:buClr>
                <a:schemeClr val="dk2"/>
              </a:buClr>
              <a:buSzPts val="2200"/>
              <a:buChar char="•"/>
            </a:pPr>
            <a:r>
              <a:rPr lang="en-US" sz="2400"/>
              <a:t>Unhappy with options available</a:t>
            </a:r>
            <a:endParaRPr sz="2400"/>
          </a:p>
          <a:p>
            <a:pPr marL="342900" lvl="0" indent="-342900" algn="l" rtl="0">
              <a:lnSpc>
                <a:spcPct val="100000"/>
              </a:lnSpc>
              <a:spcBef>
                <a:spcPts val="440"/>
              </a:spcBef>
              <a:spcAft>
                <a:spcPts val="0"/>
              </a:spcAft>
              <a:buClr>
                <a:schemeClr val="dk2"/>
              </a:buClr>
              <a:buSzPts val="2200"/>
              <a:buChar char="•"/>
            </a:pPr>
            <a:r>
              <a:rPr lang="en-US" sz="2400"/>
              <a:t>Unsupportive family/family instability</a:t>
            </a:r>
            <a:endParaRPr sz="2400"/>
          </a:p>
          <a:p>
            <a:pPr marL="342900" lvl="0" indent="-342900" algn="l" rtl="0">
              <a:lnSpc>
                <a:spcPct val="100000"/>
              </a:lnSpc>
              <a:spcBef>
                <a:spcPts val="440"/>
              </a:spcBef>
              <a:spcAft>
                <a:spcPts val="0"/>
              </a:spcAft>
              <a:buClr>
                <a:schemeClr val="dk2"/>
              </a:buClr>
              <a:buSzPts val="2200"/>
              <a:buChar char="•"/>
            </a:pPr>
            <a:r>
              <a:rPr lang="en-US" sz="2400"/>
              <a:t>Homelessness/domestic violence</a:t>
            </a:r>
            <a:endParaRPr sz="2400"/>
          </a:p>
          <a:p>
            <a:pPr marL="342900" lvl="0" indent="-342900" algn="l" rtl="0">
              <a:lnSpc>
                <a:spcPct val="100000"/>
              </a:lnSpc>
              <a:spcBef>
                <a:spcPts val="440"/>
              </a:spcBef>
              <a:spcAft>
                <a:spcPts val="0"/>
              </a:spcAft>
              <a:buClr>
                <a:schemeClr val="dk2"/>
              </a:buClr>
              <a:buSzPts val="2200"/>
              <a:buChar char="•"/>
            </a:pPr>
            <a:r>
              <a:rPr lang="en-US" sz="2400"/>
              <a:t>Other personal reasons </a:t>
            </a:r>
            <a:endParaRPr sz="2400"/>
          </a:p>
          <a:p>
            <a:pPr marL="342900" lvl="0" indent="-139700" algn="l" rtl="0">
              <a:lnSpc>
                <a:spcPct val="100000"/>
              </a:lnSpc>
              <a:spcBef>
                <a:spcPts val="640"/>
              </a:spcBef>
              <a:spcAft>
                <a:spcPts val="0"/>
              </a:spcAft>
              <a:buClr>
                <a:schemeClr val="dk2"/>
              </a:buClr>
              <a:buSzPts val="3200"/>
              <a:buNone/>
            </a:pPr>
            <a:endParaRPr sz="3600"/>
          </a:p>
        </p:txBody>
      </p:sp>
      <p:sp>
        <p:nvSpPr>
          <p:cNvPr id="726" name="Google Shape;726;g1468bb3220c_0_61"/>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D8E90-742B-4972-3FB4-E1E76D88592C}"/>
              </a:ext>
            </a:extLst>
          </p:cNvPr>
          <p:cNvSpPr>
            <a:spLocks noGrp="1"/>
          </p:cNvSpPr>
          <p:nvPr>
            <p:ph type="title"/>
          </p:nvPr>
        </p:nvSpPr>
        <p:spPr/>
        <p:txBody>
          <a:bodyPr>
            <a:normAutofit/>
          </a:bodyPr>
          <a:lstStyle/>
          <a:p>
            <a:r>
              <a:rPr lang="en-US"/>
              <a:t> </a:t>
            </a:r>
            <a:r>
              <a:rPr lang="en-US" b="0">
                <a:solidFill>
                  <a:schemeClr val="accent5">
                    <a:lumMod val="49000"/>
                  </a:schemeClr>
                </a:solidFill>
                <a:latin typeface="Calibri"/>
              </a:rPr>
              <a:t>Transition Plans</a:t>
            </a:r>
          </a:p>
        </p:txBody>
      </p:sp>
      <p:sp>
        <p:nvSpPr>
          <p:cNvPr id="3" name="Text Placeholder 2">
            <a:extLst>
              <a:ext uri="{FF2B5EF4-FFF2-40B4-BE49-F238E27FC236}">
                <a16:creationId xmlns:a16="http://schemas.microsoft.com/office/drawing/2014/main" id="{EA6193F5-5EB8-EDBA-0B90-E472A41C1E74}"/>
              </a:ext>
            </a:extLst>
          </p:cNvPr>
          <p:cNvSpPr>
            <a:spLocks noGrp="1"/>
          </p:cNvSpPr>
          <p:nvPr>
            <p:ph type="body" idx="1"/>
          </p:nvPr>
        </p:nvSpPr>
        <p:spPr>
          <a:xfrm>
            <a:off x="281354" y="1235742"/>
            <a:ext cx="8570935" cy="3933871"/>
          </a:xfrm>
        </p:spPr>
        <p:txBody>
          <a:bodyPr/>
          <a:lstStyle/>
          <a:p>
            <a:pPr marL="25400" indent="0">
              <a:buNone/>
            </a:pPr>
            <a:endParaRPr lang="en-US" sz="2800">
              <a:solidFill>
                <a:schemeClr val="tx1"/>
              </a:solidFill>
              <a:latin typeface="Calibri"/>
            </a:endParaRPr>
          </a:p>
          <a:p>
            <a:r>
              <a:rPr lang="en-US" sz="2400">
                <a:solidFill>
                  <a:schemeClr val="accent5">
                    <a:lumMod val="49000"/>
                  </a:schemeClr>
                </a:solidFill>
                <a:latin typeface="Calibri"/>
              </a:rPr>
              <a:t>The unit member should have the autonomy whether or not to create a transition plan, choose what information to share (and with whom), and be fully involved in every decision that affects them.</a:t>
            </a:r>
          </a:p>
          <a:p>
            <a:pPr marL="25400" indent="0">
              <a:buNone/>
            </a:pPr>
            <a:endParaRPr lang="en-US" sz="2400">
              <a:solidFill>
                <a:schemeClr val="accent5">
                  <a:lumMod val="49000"/>
                </a:schemeClr>
              </a:solidFill>
              <a:latin typeface="Calibri"/>
            </a:endParaRPr>
          </a:p>
          <a:p>
            <a:r>
              <a:rPr lang="en-US" sz="2400">
                <a:solidFill>
                  <a:schemeClr val="accent5">
                    <a:lumMod val="49000"/>
                  </a:schemeClr>
                </a:solidFill>
                <a:latin typeface="Calibri"/>
              </a:rPr>
              <a:t>There is no one-size-fits all approach to transitioning. Each person has unique needs, preferences, and experiences. Contract language should be flexible enough to accommodate these differences.</a:t>
            </a:r>
          </a:p>
          <a:p>
            <a:endParaRPr lang="en-US" sz="1400">
              <a:solidFill>
                <a:schemeClr val="tx1"/>
              </a:solidFill>
            </a:endParaRPr>
          </a:p>
          <a:p>
            <a:pPr>
              <a:buSzPts val="3200"/>
            </a:pPr>
            <a:endParaRPr lang="en-US" sz="1200" b="1">
              <a:solidFill>
                <a:srgbClr val="000000"/>
              </a:solidFill>
              <a:latin typeface="Aptos"/>
            </a:endParaRPr>
          </a:p>
          <a:p>
            <a:pPr lvl="1">
              <a:buSzPts val="3200"/>
              <a:buFont typeface="Courier New"/>
              <a:buChar char="o"/>
            </a:pPr>
            <a:endParaRPr lang="en-US" sz="1200" b="1">
              <a:solidFill>
                <a:srgbClr val="000000"/>
              </a:solidFill>
              <a:latin typeface="Aptos"/>
            </a:endParaRPr>
          </a:p>
          <a:p>
            <a:pPr marL="508000" lvl="1" indent="0">
              <a:buSzPts val="3200"/>
              <a:buNone/>
            </a:pPr>
            <a:endParaRPr lang="en-US" sz="1200" b="1">
              <a:solidFill>
                <a:srgbClr val="000000"/>
              </a:solidFill>
              <a:latin typeface="Aptos"/>
            </a:endParaRPr>
          </a:p>
          <a:p>
            <a:pPr lvl="1">
              <a:buSzPts val="3200"/>
              <a:buFont typeface="Courier New"/>
              <a:buChar char="o"/>
            </a:pPr>
            <a:endParaRPr lang="en-US" sz="1200"/>
          </a:p>
        </p:txBody>
      </p:sp>
    </p:spTree>
    <p:extLst>
      <p:ext uri="{BB962C8B-B14F-4D97-AF65-F5344CB8AC3E}">
        <p14:creationId xmlns:p14="http://schemas.microsoft.com/office/powerpoint/2010/main" val="26368290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4198-A4E7-FC8C-C254-E59C27E058CC}"/>
              </a:ext>
            </a:extLst>
          </p:cNvPr>
          <p:cNvSpPr>
            <a:spLocks noGrp="1"/>
          </p:cNvSpPr>
          <p:nvPr>
            <p:ph type="title"/>
          </p:nvPr>
        </p:nvSpPr>
        <p:spPr>
          <a:xfrm>
            <a:off x="2111828" y="8882"/>
            <a:ext cx="7018565" cy="814184"/>
          </a:xfrm>
        </p:spPr>
        <p:txBody>
          <a:bodyPr>
            <a:normAutofit/>
          </a:bodyPr>
          <a:lstStyle/>
          <a:p>
            <a:r>
              <a:rPr lang="en-US" sz="3200" b="0">
                <a:solidFill>
                  <a:schemeClr val="accent5">
                    <a:lumMod val="49000"/>
                  </a:schemeClr>
                </a:solidFill>
                <a:latin typeface="Calibri"/>
              </a:rPr>
              <a:t>Core Components of a Transition Plan</a:t>
            </a:r>
            <a:r>
              <a:rPr lang="en-US" sz="3400"/>
              <a:t> </a:t>
            </a:r>
          </a:p>
        </p:txBody>
      </p:sp>
      <p:sp>
        <p:nvSpPr>
          <p:cNvPr id="3" name="Text Placeholder 2">
            <a:extLst>
              <a:ext uri="{FF2B5EF4-FFF2-40B4-BE49-F238E27FC236}">
                <a16:creationId xmlns:a16="http://schemas.microsoft.com/office/drawing/2014/main" id="{38C0E16E-E52F-7F24-19A8-9C58983D8F34}"/>
              </a:ext>
            </a:extLst>
          </p:cNvPr>
          <p:cNvSpPr>
            <a:spLocks noGrp="1"/>
          </p:cNvSpPr>
          <p:nvPr>
            <p:ph type="body" idx="1"/>
          </p:nvPr>
        </p:nvSpPr>
        <p:spPr>
          <a:xfrm>
            <a:off x="154642" y="1214951"/>
            <a:ext cx="8980597" cy="5032665"/>
          </a:xfrm>
        </p:spPr>
        <p:txBody>
          <a:bodyPr/>
          <a:lstStyle/>
          <a:p>
            <a:r>
              <a:rPr lang="en-US" sz="3200" b="1">
                <a:solidFill>
                  <a:schemeClr val="accent5">
                    <a:lumMod val="49000"/>
                  </a:schemeClr>
                </a:solidFill>
                <a:latin typeface="Calibri"/>
              </a:rPr>
              <a:t>Anti-Harassment Protections</a:t>
            </a:r>
            <a:r>
              <a:rPr lang="en-US" sz="3200">
                <a:solidFill>
                  <a:schemeClr val="accent5">
                    <a:lumMod val="49000"/>
                  </a:schemeClr>
                </a:solidFill>
                <a:latin typeface="Calibri"/>
              </a:rPr>
              <a:t> – Statement of Rights and Nondiscrimination Policies </a:t>
            </a:r>
          </a:p>
          <a:p>
            <a:r>
              <a:rPr lang="en-US" sz="3200" b="1">
                <a:solidFill>
                  <a:schemeClr val="accent5">
                    <a:lumMod val="49000"/>
                  </a:schemeClr>
                </a:solidFill>
                <a:latin typeface="Calibri"/>
              </a:rPr>
              <a:t>Leaves and Accommodations</a:t>
            </a:r>
            <a:r>
              <a:rPr lang="en-US" sz="3200">
                <a:solidFill>
                  <a:schemeClr val="accent5">
                    <a:lumMod val="49000"/>
                  </a:schemeClr>
                </a:solidFill>
                <a:latin typeface="Calibri"/>
              </a:rPr>
              <a:t> – Medical leave, coverage for gender-affirming care.</a:t>
            </a:r>
          </a:p>
          <a:p>
            <a:r>
              <a:rPr lang="en-US" sz="3200" b="1">
                <a:solidFill>
                  <a:schemeClr val="accent5">
                    <a:lumMod val="49000"/>
                  </a:schemeClr>
                </a:solidFill>
                <a:latin typeface="Calibri"/>
              </a:rPr>
              <a:t>Workplace Logistics</a:t>
            </a:r>
            <a:r>
              <a:rPr lang="en-US" sz="3200">
                <a:solidFill>
                  <a:schemeClr val="accent5">
                    <a:lumMod val="49000"/>
                  </a:schemeClr>
                </a:solidFill>
                <a:latin typeface="Calibri"/>
              </a:rPr>
              <a:t> – Names/pronouns in records, email, ID cards, rosters.</a:t>
            </a:r>
          </a:p>
          <a:p>
            <a:r>
              <a:rPr lang="en-US" sz="3200" b="1">
                <a:solidFill>
                  <a:schemeClr val="accent5">
                    <a:lumMod val="49000"/>
                  </a:schemeClr>
                </a:solidFill>
                <a:latin typeface="Calibri"/>
              </a:rPr>
              <a:t>Communication Plan</a:t>
            </a:r>
            <a:r>
              <a:rPr lang="en-US" sz="3200">
                <a:solidFill>
                  <a:schemeClr val="accent5">
                    <a:lumMod val="49000"/>
                  </a:schemeClr>
                </a:solidFill>
                <a:latin typeface="Calibri"/>
              </a:rPr>
              <a:t> – Who notifies colleagues, students, parents, etc.</a:t>
            </a:r>
          </a:p>
          <a:p>
            <a:pPr marL="25400" indent="0">
              <a:buNone/>
            </a:pPr>
            <a:endParaRPr lang="en-US" sz="2400">
              <a:solidFill>
                <a:schemeClr val="tx1"/>
              </a:solidFill>
            </a:endParaRPr>
          </a:p>
        </p:txBody>
      </p:sp>
    </p:spTree>
    <p:extLst>
      <p:ext uri="{BB962C8B-B14F-4D97-AF65-F5344CB8AC3E}">
        <p14:creationId xmlns:p14="http://schemas.microsoft.com/office/powerpoint/2010/main" val="167822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7C879-9653-55AE-B9CE-CD5D5A9F2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7D600-3401-B6DA-3C50-17972C46E918}"/>
              </a:ext>
            </a:extLst>
          </p:cNvPr>
          <p:cNvSpPr>
            <a:spLocks noGrp="1"/>
          </p:cNvSpPr>
          <p:nvPr>
            <p:ph type="title"/>
          </p:nvPr>
        </p:nvSpPr>
        <p:spPr/>
        <p:txBody>
          <a:bodyPr>
            <a:normAutofit/>
          </a:bodyPr>
          <a:lstStyle/>
          <a:p>
            <a:r>
              <a:rPr lang="en-US" sz="3200" b="0">
                <a:solidFill>
                  <a:schemeClr val="accent5">
                    <a:lumMod val="49000"/>
                  </a:schemeClr>
                </a:solidFill>
                <a:latin typeface="Calibri"/>
              </a:rPr>
              <a:t>Core Components of a Transition Plan</a:t>
            </a:r>
            <a:r>
              <a:rPr lang="en-US" sz="3400"/>
              <a:t> </a:t>
            </a:r>
          </a:p>
        </p:txBody>
      </p:sp>
      <p:sp>
        <p:nvSpPr>
          <p:cNvPr id="3" name="Text Placeholder 2">
            <a:extLst>
              <a:ext uri="{FF2B5EF4-FFF2-40B4-BE49-F238E27FC236}">
                <a16:creationId xmlns:a16="http://schemas.microsoft.com/office/drawing/2014/main" id="{12622269-D72B-9804-1BC1-0F8A62F0E647}"/>
              </a:ext>
            </a:extLst>
          </p:cNvPr>
          <p:cNvSpPr>
            <a:spLocks noGrp="1"/>
          </p:cNvSpPr>
          <p:nvPr>
            <p:ph type="body" idx="1"/>
          </p:nvPr>
        </p:nvSpPr>
        <p:spPr>
          <a:xfrm>
            <a:off x="154642" y="1214951"/>
            <a:ext cx="8980597" cy="5032665"/>
          </a:xfrm>
        </p:spPr>
        <p:txBody>
          <a:bodyPr/>
          <a:lstStyle/>
          <a:p>
            <a:endParaRPr lang="en-US" sz="2000">
              <a:solidFill>
                <a:schemeClr val="accent5">
                  <a:lumMod val="49000"/>
                </a:schemeClr>
              </a:solidFill>
            </a:endParaRPr>
          </a:p>
          <a:p>
            <a:r>
              <a:rPr lang="en-US" sz="2800" b="1">
                <a:solidFill>
                  <a:schemeClr val="accent5">
                    <a:lumMod val="49000"/>
                  </a:schemeClr>
                </a:solidFill>
              </a:rPr>
              <a:t>Confidentiality &amp; Consent</a:t>
            </a:r>
            <a:r>
              <a:rPr lang="en-US" sz="2800">
                <a:solidFill>
                  <a:schemeClr val="accent5">
                    <a:lumMod val="49000"/>
                  </a:schemeClr>
                </a:solidFill>
              </a:rPr>
              <a:t> -Member decides what to share, with whom, and when.</a:t>
            </a:r>
          </a:p>
          <a:p>
            <a:r>
              <a:rPr lang="en-US" sz="2800" b="1">
                <a:solidFill>
                  <a:schemeClr val="accent5">
                    <a:lumMod val="49000"/>
                  </a:schemeClr>
                </a:solidFill>
              </a:rPr>
              <a:t>Facilities Access</a:t>
            </a:r>
            <a:r>
              <a:rPr lang="en-US" sz="2800">
                <a:solidFill>
                  <a:schemeClr val="accent5">
                    <a:lumMod val="49000"/>
                  </a:schemeClr>
                </a:solidFill>
              </a:rPr>
              <a:t> – Restrooms, locker rooms, changing areas.</a:t>
            </a:r>
          </a:p>
          <a:p>
            <a:r>
              <a:rPr lang="en-US" sz="2800" b="1">
                <a:solidFill>
                  <a:schemeClr val="accent5">
                    <a:lumMod val="49000"/>
                  </a:schemeClr>
                </a:solidFill>
              </a:rPr>
              <a:t>Union advocacy-</a:t>
            </a:r>
            <a:r>
              <a:rPr lang="en-US" sz="2800">
                <a:solidFill>
                  <a:schemeClr val="accent5">
                    <a:lumMod val="49000"/>
                  </a:schemeClr>
                </a:solidFill>
              </a:rPr>
              <a:t>union representation during discussions with management, ensuring compliance with contract language, and addressing discrimination or harassment if it arises.</a:t>
            </a:r>
          </a:p>
          <a:p>
            <a:pPr marL="25400" indent="0">
              <a:buNone/>
            </a:pPr>
            <a:endParaRPr lang="en-US" sz="2400">
              <a:solidFill>
                <a:schemeClr val="tx1"/>
              </a:solidFill>
            </a:endParaRPr>
          </a:p>
        </p:txBody>
      </p:sp>
    </p:spTree>
    <p:extLst>
      <p:ext uri="{BB962C8B-B14F-4D97-AF65-F5344CB8AC3E}">
        <p14:creationId xmlns:p14="http://schemas.microsoft.com/office/powerpoint/2010/main" val="1381370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E21B0-B032-5235-8703-346CD65DE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CC36D-6588-2A69-54C0-82BDEB992BC5}"/>
              </a:ext>
            </a:extLst>
          </p:cNvPr>
          <p:cNvSpPr>
            <a:spLocks noGrp="1"/>
          </p:cNvSpPr>
          <p:nvPr>
            <p:ph type="title"/>
          </p:nvPr>
        </p:nvSpPr>
        <p:spPr/>
        <p:txBody>
          <a:bodyPr/>
          <a:lstStyle/>
          <a:p>
            <a:r>
              <a:rPr lang="en-US" b="0">
                <a:solidFill>
                  <a:schemeClr val="accent5">
                    <a:lumMod val="49000"/>
                  </a:schemeClr>
                </a:solidFill>
                <a:latin typeface="Calibri"/>
              </a:rPr>
              <a:t>Sample Contract Language</a:t>
            </a:r>
            <a:r>
              <a:rPr lang="en-US"/>
              <a:t> </a:t>
            </a:r>
          </a:p>
        </p:txBody>
      </p:sp>
      <p:sp>
        <p:nvSpPr>
          <p:cNvPr id="3" name="Text Placeholder 2">
            <a:extLst>
              <a:ext uri="{FF2B5EF4-FFF2-40B4-BE49-F238E27FC236}">
                <a16:creationId xmlns:a16="http://schemas.microsoft.com/office/drawing/2014/main" id="{E2D43FA2-19D5-3C07-502C-AD060CA605D7}"/>
              </a:ext>
            </a:extLst>
          </p:cNvPr>
          <p:cNvSpPr>
            <a:spLocks noGrp="1"/>
          </p:cNvSpPr>
          <p:nvPr>
            <p:ph type="body" idx="1"/>
          </p:nvPr>
        </p:nvSpPr>
        <p:spPr>
          <a:xfrm>
            <a:off x="77943" y="919463"/>
            <a:ext cx="8980597" cy="5032665"/>
          </a:xfrm>
        </p:spPr>
        <p:txBody>
          <a:bodyPr/>
          <a:lstStyle/>
          <a:p>
            <a:endParaRPr lang="en-US" sz="2000">
              <a:solidFill>
                <a:schemeClr val="accent5">
                  <a:lumMod val="49000"/>
                </a:schemeClr>
              </a:solidFill>
            </a:endParaRPr>
          </a:p>
          <a:p>
            <a:pPr>
              <a:buNone/>
            </a:pPr>
            <a:r>
              <a:rPr lang="en-US" sz="2400">
                <a:solidFill>
                  <a:schemeClr val="tx1"/>
                </a:solidFill>
              </a:rPr>
              <a:t>1.0 Statement of Rights and Non-Discrimination</a:t>
            </a:r>
            <a:endParaRPr lang="en-US">
              <a:solidFill>
                <a:schemeClr val="tx1"/>
              </a:solidFill>
            </a:endParaRPr>
          </a:p>
          <a:p>
            <a:pPr>
              <a:buNone/>
            </a:pPr>
            <a:r>
              <a:rPr lang="en-US" sz="2400">
                <a:solidFill>
                  <a:schemeClr val="tx1"/>
                </a:solidFill>
              </a:rPr>
              <a:t> 1.1 No unit member shall be discriminated against, harassed, or retaliated against on  the basis of actual or perceived gender identity, gender expression, or transition status.</a:t>
            </a:r>
            <a:endParaRPr lang="en-US">
              <a:solidFill>
                <a:schemeClr val="tx1"/>
              </a:solidFill>
            </a:endParaRPr>
          </a:p>
          <a:p>
            <a:pPr>
              <a:buNone/>
            </a:pPr>
            <a:endParaRPr lang="en-US" sz="2400">
              <a:solidFill>
                <a:schemeClr val="tx1"/>
              </a:solidFill>
            </a:endParaRPr>
          </a:p>
          <a:p>
            <a:pPr>
              <a:buNone/>
            </a:pPr>
            <a:r>
              <a:rPr lang="en-US" sz="2400">
                <a:solidFill>
                  <a:schemeClr val="tx1"/>
                </a:solidFill>
              </a:rPr>
              <a:t>2.0 Transition Planning</a:t>
            </a:r>
            <a:endParaRPr lang="en-US">
              <a:solidFill>
                <a:schemeClr val="tx1"/>
              </a:solidFill>
            </a:endParaRPr>
          </a:p>
          <a:p>
            <a:pPr>
              <a:buNone/>
            </a:pPr>
            <a:r>
              <a:rPr lang="en-US" sz="2400">
                <a:solidFill>
                  <a:schemeClr val="tx1"/>
                </a:solidFill>
              </a:rPr>
              <a:t>       2.1 Any unit member who intends to begin gender transition, is currently in the process of gender transition, or has already completed gender transition, regardless of whether the unit member has received any therapy or medical care, may request a Transition Support Plan</a:t>
            </a:r>
            <a:endParaRPr lang="en-US">
              <a:solidFill>
                <a:schemeClr val="tx1"/>
              </a:solidFill>
            </a:endParaRPr>
          </a:p>
        </p:txBody>
      </p:sp>
    </p:spTree>
    <p:extLst>
      <p:ext uri="{BB962C8B-B14F-4D97-AF65-F5344CB8AC3E}">
        <p14:creationId xmlns:p14="http://schemas.microsoft.com/office/powerpoint/2010/main" val="4826775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985A3-5BC3-FDC2-0754-FBA6F9B531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E688E9-0F42-70B6-5EED-4953EB722F3C}"/>
              </a:ext>
            </a:extLst>
          </p:cNvPr>
          <p:cNvSpPr>
            <a:spLocks noGrp="1"/>
          </p:cNvSpPr>
          <p:nvPr>
            <p:ph type="title"/>
          </p:nvPr>
        </p:nvSpPr>
        <p:spPr/>
        <p:txBody>
          <a:bodyPr/>
          <a:lstStyle/>
          <a:p>
            <a:r>
              <a:rPr lang="en-US" b="0">
                <a:solidFill>
                  <a:schemeClr val="accent5">
                    <a:lumMod val="49000"/>
                  </a:schemeClr>
                </a:solidFill>
                <a:latin typeface="Calibri"/>
              </a:rPr>
              <a:t>Sample Contract Language</a:t>
            </a:r>
            <a:r>
              <a:rPr lang="en-US"/>
              <a:t> </a:t>
            </a:r>
          </a:p>
        </p:txBody>
      </p:sp>
      <p:sp>
        <p:nvSpPr>
          <p:cNvPr id="3" name="Text Placeholder 2">
            <a:extLst>
              <a:ext uri="{FF2B5EF4-FFF2-40B4-BE49-F238E27FC236}">
                <a16:creationId xmlns:a16="http://schemas.microsoft.com/office/drawing/2014/main" id="{6630158D-A99F-D9DA-DDBD-78FE1F2B2570}"/>
              </a:ext>
            </a:extLst>
          </p:cNvPr>
          <p:cNvSpPr>
            <a:spLocks noGrp="1"/>
          </p:cNvSpPr>
          <p:nvPr>
            <p:ph type="body" idx="1"/>
          </p:nvPr>
        </p:nvSpPr>
        <p:spPr>
          <a:xfrm>
            <a:off x="164207" y="822792"/>
            <a:ext cx="8980597" cy="5032665"/>
          </a:xfrm>
        </p:spPr>
        <p:txBody>
          <a:bodyPr/>
          <a:lstStyle/>
          <a:p>
            <a:endParaRPr lang="en-US" sz="2000">
              <a:solidFill>
                <a:schemeClr val="accent5">
                  <a:lumMod val="49000"/>
                </a:schemeClr>
              </a:solidFill>
            </a:endParaRPr>
          </a:p>
          <a:p>
            <a:pPr>
              <a:buNone/>
            </a:pPr>
            <a:r>
              <a:rPr lang="en-US" sz="2400">
                <a:solidFill>
                  <a:schemeClr val="tx1"/>
                </a:solidFill>
              </a:rPr>
              <a:t>3.0 Leave and Accommodations</a:t>
            </a:r>
            <a:endParaRPr lang="en-US"/>
          </a:p>
          <a:p>
            <a:pPr>
              <a:buNone/>
            </a:pPr>
            <a:r>
              <a:rPr lang="en-US" sz="2400">
                <a:solidFill>
                  <a:schemeClr val="tx1"/>
                </a:solidFill>
              </a:rPr>
              <a:t>     3.1 Unit members shall be entitled to use accrued sick leave, personal leave, or other applicable leave for transition-related medical appointments, procedures, or recovery, consistent with state and federal law.</a:t>
            </a:r>
          </a:p>
          <a:p>
            <a:pPr>
              <a:buNone/>
            </a:pPr>
            <a:endParaRPr lang="en-US" sz="2400">
              <a:solidFill>
                <a:schemeClr val="tx1"/>
              </a:solidFill>
            </a:endParaRPr>
          </a:p>
          <a:p>
            <a:pPr>
              <a:buNone/>
            </a:pPr>
            <a:r>
              <a:rPr lang="en-US" sz="2400">
                <a:solidFill>
                  <a:schemeClr val="tx1"/>
                </a:solidFill>
              </a:rPr>
              <a:t>4.0 Names, Pronouns, and Records</a:t>
            </a:r>
            <a:endParaRPr lang="en-US"/>
          </a:p>
          <a:p>
            <a:pPr>
              <a:buNone/>
            </a:pPr>
            <a:r>
              <a:rPr lang="en-US" sz="2400">
                <a:solidFill>
                  <a:schemeClr val="tx1"/>
                </a:solidFill>
              </a:rPr>
              <a:t>     4.1 Upon request of the unit member, the Employer shall update the employee’s records, communications, and systems to reflect the member’s affirmed name and pronouns, regardless of whether a legal name change has been completed.</a:t>
            </a:r>
            <a:endParaRPr lang="en-US">
              <a:solidFill>
                <a:schemeClr val="tx1"/>
              </a:solidFill>
            </a:endParaRPr>
          </a:p>
        </p:txBody>
      </p:sp>
    </p:spTree>
    <p:extLst>
      <p:ext uri="{BB962C8B-B14F-4D97-AF65-F5344CB8AC3E}">
        <p14:creationId xmlns:p14="http://schemas.microsoft.com/office/powerpoint/2010/main" val="18284271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2">
          <a:extLst>
            <a:ext uri="{FF2B5EF4-FFF2-40B4-BE49-F238E27FC236}">
              <a16:creationId xmlns:a16="http://schemas.microsoft.com/office/drawing/2014/main" id="{D99F61AD-53FB-62D7-35FD-2BEFABAC689E}"/>
            </a:ext>
          </a:extLst>
        </p:cNvPr>
        <p:cNvGrpSpPr/>
        <p:nvPr/>
      </p:nvGrpSpPr>
      <p:grpSpPr>
        <a:xfrm>
          <a:off x="0" y="0"/>
          <a:ext cx="0" cy="0"/>
          <a:chOff x="0" y="0"/>
          <a:chExt cx="0" cy="0"/>
        </a:xfrm>
      </p:grpSpPr>
      <p:sp>
        <p:nvSpPr>
          <p:cNvPr id="403" name="Google Shape;403;g142c329b3cd_1_1">
            <a:extLst>
              <a:ext uri="{FF2B5EF4-FFF2-40B4-BE49-F238E27FC236}">
                <a16:creationId xmlns:a16="http://schemas.microsoft.com/office/drawing/2014/main" id="{BEA24290-E39E-6FC3-D7C3-821D794C92AF}"/>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Questions and Topics to Avoid</a:t>
            </a:r>
            <a:endParaRPr/>
          </a:p>
        </p:txBody>
      </p:sp>
      <p:sp>
        <p:nvSpPr>
          <p:cNvPr id="404" name="Google Shape;404;g142c329b3cd_1_1">
            <a:extLst>
              <a:ext uri="{FF2B5EF4-FFF2-40B4-BE49-F238E27FC236}">
                <a16:creationId xmlns:a16="http://schemas.microsoft.com/office/drawing/2014/main" id="{EDDA322E-AA3F-0664-D630-0A48E60F544A}"/>
              </a:ext>
            </a:extLst>
          </p:cNvPr>
          <p:cNvSpPr txBox="1">
            <a:spLocks noGrp="1"/>
          </p:cNvSpPr>
          <p:nvPr>
            <p:ph type="body" idx="1"/>
          </p:nvPr>
        </p:nvSpPr>
        <p:spPr>
          <a:xfrm>
            <a:off x="11800" y="823721"/>
            <a:ext cx="9125270" cy="5377460"/>
          </a:xfrm>
          <a:prstGeom prst="rect">
            <a:avLst/>
          </a:prstGeom>
        </p:spPr>
        <p:txBody>
          <a:bodyPr spcFirstLastPara="1" wrap="square" lIns="91425" tIns="45700" rIns="91425" bIns="45700" anchor="t" anchorCtr="0">
            <a:noAutofit/>
          </a:bodyPr>
          <a:lstStyle/>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genitalia or anatomy </a:t>
            </a:r>
            <a:r>
              <a:rPr lang="en-US" sz="2300">
                <a:solidFill>
                  <a:schemeClr val="bg2"/>
                </a:solidFill>
                <a:latin typeface="Times New Roman"/>
                <a:ea typeface="Times New Roman"/>
                <a:cs typeface="Times New Roman"/>
                <a:sym typeface="Times New Roman"/>
              </a:rPr>
              <a:t> </a:t>
            </a:r>
            <a:endParaRPr lang="en-US" sz="2300">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It’s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spcBef>
                <a:spcPts val="0"/>
              </a:spcBef>
              <a:buClr>
                <a:schemeClr val="dk1"/>
              </a:buClr>
              <a:buSzPts val="2300"/>
            </a:pPr>
            <a:r>
              <a:rPr lang="en-US" sz="2300" b="1">
                <a:solidFill>
                  <a:schemeClr val="bg2"/>
                </a:solidFill>
                <a:latin typeface="Times New Roman"/>
                <a:ea typeface="Times New Roman"/>
                <a:cs typeface="Times New Roman"/>
                <a:sym typeface="Times New Roman"/>
              </a:rPr>
              <a:t>Questions about sexual experiences </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Also, not your business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questions that imply someone should delay or stop transitioning</a:t>
            </a:r>
            <a:endParaRPr lang="en-US" sz="2300" b="1">
              <a:solidFill>
                <a:schemeClr val="bg2"/>
              </a:solidFill>
              <a:latin typeface="Times New Roman"/>
              <a:ea typeface="Times New Roman"/>
              <a:cs typeface="Times New Roman"/>
            </a:endParaRPr>
          </a:p>
          <a:p>
            <a:pPr marL="91440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Are you sure you want to switch your pronouns this school year?</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lgn="l" rtl="0">
              <a:lnSpc>
                <a:spcPct val="100000"/>
              </a:lnSpc>
              <a:spcBef>
                <a:spcPts val="0"/>
              </a:spcBef>
              <a:spcAft>
                <a:spcPts val="0"/>
              </a:spcAft>
              <a:buClr>
                <a:schemeClr val="dk1"/>
              </a:buClr>
              <a:buSzPts val="2300"/>
            </a:pPr>
            <a:r>
              <a:rPr lang="en-US" sz="2300" b="1">
                <a:solidFill>
                  <a:schemeClr val="bg2"/>
                </a:solidFill>
                <a:latin typeface="Times New Roman"/>
                <a:ea typeface="Times New Roman"/>
                <a:cs typeface="Times New Roman"/>
                <a:sym typeface="Times New Roman"/>
              </a:rPr>
              <a:t>Any comments on someone’s transition</a:t>
            </a:r>
            <a:endParaRPr lang="en-US" sz="2300" b="1">
              <a:solidFill>
                <a:schemeClr val="bg2"/>
              </a:solidFill>
              <a:latin typeface="Times New Roman"/>
              <a:ea typeface="Times New Roman"/>
              <a:cs typeface="Times New Roman"/>
            </a:endParaRPr>
          </a:p>
          <a:p>
            <a:pPr marL="857250" lvl="0" indent="0" algn="l" rtl="0">
              <a:lnSpc>
                <a:spcPct val="100000"/>
              </a:lnSpc>
              <a:spcBef>
                <a:spcPts val="0"/>
              </a:spcBef>
              <a:spcAft>
                <a:spcPts val="0"/>
              </a:spcAft>
              <a:buNone/>
            </a:pPr>
            <a:r>
              <a:rPr lang="en-US" sz="1800" i="1">
                <a:solidFill>
                  <a:schemeClr val="bg2"/>
                </a:solidFill>
                <a:latin typeface="Times New Roman"/>
                <a:ea typeface="Times New Roman"/>
                <a:cs typeface="Times New Roman"/>
                <a:sym typeface="Times New Roman"/>
              </a:rPr>
              <a:t>“I never would have known! You pass so well! You don’t look trans!”</a:t>
            </a:r>
            <a:endParaRPr sz="18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1543050" lvl="0" indent="-171450" algn="l" rtl="0">
              <a:lnSpc>
                <a:spcPct val="100000"/>
              </a:lnSpc>
              <a:spcBef>
                <a:spcPts val="0"/>
              </a:spcBef>
              <a:spcAft>
                <a:spcPts val="0"/>
              </a:spcAft>
            </a:pPr>
            <a:endParaRPr sz="400" i="1">
              <a:solidFill>
                <a:schemeClr val="bg2"/>
              </a:solidFill>
              <a:latin typeface="Times New Roman"/>
              <a:ea typeface="Times New Roman"/>
              <a:cs typeface="Times New Roman"/>
            </a:endParaRPr>
          </a:p>
          <a:p>
            <a:pPr marL="971550" lvl="2" indent="-488950">
              <a:spcBef>
                <a:spcPts val="0"/>
              </a:spcBef>
              <a:buClr>
                <a:srgbClr val="000000"/>
              </a:buClr>
              <a:buSzPts val="2300"/>
            </a:pPr>
            <a:r>
              <a:rPr lang="en-US" sz="2300" b="1">
                <a:solidFill>
                  <a:schemeClr val="bg2"/>
                </a:solidFill>
                <a:latin typeface="Times New Roman"/>
                <a:ea typeface="Times New Roman"/>
                <a:cs typeface="Times New Roman"/>
                <a:sym typeface="Times New Roman"/>
              </a:rPr>
              <a:t>Questions or comments about, or using a person’s dead name</a:t>
            </a:r>
            <a:endParaRPr lang="en-US" sz="2300" b="1">
              <a:solidFill>
                <a:schemeClr val="bg2"/>
              </a:solidFill>
              <a:latin typeface="Times New Roman"/>
              <a:ea typeface="Times New Roman"/>
              <a:cs typeface="Times New Roman"/>
            </a:endParaRPr>
          </a:p>
          <a:p>
            <a:pPr marL="857250" indent="0" algn="l" rtl="0">
              <a:lnSpc>
                <a:spcPct val="100000"/>
              </a:lnSpc>
              <a:spcBef>
                <a:spcPts val="0"/>
              </a:spcBef>
              <a:spcAft>
                <a:spcPts val="0"/>
              </a:spcAft>
              <a:buClr>
                <a:srgbClr val="1F497D"/>
              </a:buClr>
              <a:buNone/>
            </a:pPr>
            <a:r>
              <a:rPr lang="en-US" sz="1800" i="1">
                <a:solidFill>
                  <a:schemeClr val="bg2"/>
                </a:solidFill>
                <a:latin typeface="Times New Roman"/>
                <a:ea typeface="Times New Roman"/>
                <a:cs typeface="Times New Roman"/>
                <a:sym typeface="Times New Roman"/>
              </a:rPr>
              <a:t>A dead name is the birth name of a transgender person who has changed their name</a:t>
            </a:r>
            <a:endParaRPr sz="1800" i="1">
              <a:solidFill>
                <a:schemeClr val="bg2"/>
              </a:solidFill>
              <a:latin typeface="Times New Roman"/>
              <a:ea typeface="Times New Roman"/>
              <a:cs typeface="Times New Roman"/>
            </a:endParaRPr>
          </a:p>
          <a:p>
            <a:pPr marL="1143000" indent="-285750">
              <a:spcBef>
                <a:spcPts val="0"/>
              </a:spcBef>
            </a:pPr>
            <a:endParaRPr lang="en-US" sz="1800" i="1">
              <a:solidFill>
                <a:schemeClr val="bg2"/>
              </a:solidFill>
              <a:latin typeface="Times New Roman"/>
              <a:ea typeface="Times New Roman"/>
              <a:cs typeface="Times New Roman"/>
            </a:endParaRPr>
          </a:p>
          <a:p>
            <a:pPr marL="825500" lvl="2" indent="-342900">
              <a:spcBef>
                <a:spcPts val="0"/>
              </a:spcBef>
            </a:pPr>
            <a:r>
              <a:rPr lang="en-US" sz="2300" b="1">
                <a:solidFill>
                  <a:schemeClr val="bg2"/>
                </a:solidFill>
                <a:latin typeface="Times New Roman"/>
                <a:ea typeface="Times New Roman"/>
                <a:cs typeface="Times New Roman"/>
              </a:rPr>
              <a:t>Anything that assumes they are the expert on everything </a:t>
            </a:r>
            <a:r>
              <a:rPr lang="en-US" sz="2000" b="1">
                <a:solidFill>
                  <a:schemeClr val="bg2"/>
                </a:solidFill>
                <a:latin typeface="Times New Roman"/>
                <a:ea typeface="Times New Roman"/>
                <a:cs typeface="Times New Roman"/>
              </a:rPr>
              <a:t>LGBTQ+ </a:t>
            </a:r>
            <a:endParaRPr lang="en-US" sz="2000" b="1">
              <a:solidFill>
                <a:schemeClr val="bg2"/>
              </a:solidFill>
              <a:ea typeface="Times New Roman"/>
            </a:endParaRPr>
          </a:p>
          <a:p>
            <a:pPr marL="857250" indent="0">
              <a:spcBef>
                <a:spcPts val="0"/>
              </a:spcBef>
              <a:buNone/>
            </a:pPr>
            <a:r>
              <a:rPr lang="en-US" sz="1800" i="1">
                <a:solidFill>
                  <a:schemeClr val="bg2"/>
                </a:solidFill>
                <a:latin typeface="Times New Roman"/>
                <a:ea typeface="Times New Roman"/>
                <a:cs typeface="Times New Roman"/>
              </a:rPr>
              <a:t>It's not their job to teach you or to speak for an entire, diverse community</a:t>
            </a:r>
          </a:p>
          <a:p>
            <a:pPr marL="1143000" lvl="0" indent="-285750" algn="l">
              <a:lnSpc>
                <a:spcPct val="100000"/>
              </a:lnSpc>
              <a:spcBef>
                <a:spcPts val="0"/>
              </a:spcBef>
              <a:spcAft>
                <a:spcPts val="0"/>
              </a:spcAft>
              <a:buFont typeface="Arial"/>
              <a:buChar char="•"/>
            </a:pPr>
            <a:endParaRPr lang="en-US" sz="1800" i="1">
              <a:solidFill>
                <a:schemeClr val="dk1"/>
              </a:solidFill>
              <a:latin typeface="Times New Roman"/>
              <a:ea typeface="Times New Roman"/>
              <a:cs typeface="Times New Roman"/>
            </a:endParaRPr>
          </a:p>
          <a:p>
            <a:pPr marL="857250" lvl="0" indent="0" algn="l" rtl="0">
              <a:spcBef>
                <a:spcPts val="0"/>
              </a:spcBef>
              <a:spcAft>
                <a:spcPts val="0"/>
              </a:spcAft>
              <a:buClr>
                <a:srgbClr val="000000"/>
              </a:buClr>
              <a:buSzPts val="1100"/>
              <a:buNone/>
            </a:pPr>
            <a:endParaRPr lang="en-US" sz="1800" i="1">
              <a:solidFill>
                <a:schemeClr val="dk1"/>
              </a:solidFill>
              <a:latin typeface="Times New Roman"/>
              <a:ea typeface="Times New Roman"/>
              <a:cs typeface="Times New Roman"/>
            </a:endParaRPr>
          </a:p>
          <a:p>
            <a:pPr marL="1371600" lvl="0" indent="0" algn="l" rtl="0">
              <a:lnSpc>
                <a:spcPct val="115000"/>
              </a:lnSpc>
              <a:spcBef>
                <a:spcPts val="0"/>
              </a:spcBef>
              <a:spcAft>
                <a:spcPts val="0"/>
              </a:spcAft>
              <a:buNone/>
            </a:pPr>
            <a:endParaRPr sz="1800" i="1">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1800" i="1">
              <a:solidFill>
                <a:schemeClr val="dk1"/>
              </a:solidFill>
              <a:latin typeface="Times New Roman"/>
              <a:ea typeface="Times New Roman"/>
              <a:cs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lang="en-US" sz="2300">
              <a:solidFill>
                <a:srgbClr val="000000"/>
              </a:solidFill>
              <a:cs typeface="Times New Roman"/>
            </a:endParaRPr>
          </a:p>
          <a:p>
            <a:pPr marL="0" indent="0">
              <a:spcBef>
                <a:spcPts val="1200"/>
              </a:spcBef>
              <a:buNone/>
            </a:pPr>
            <a:endParaRPr lang="en-US">
              <a:solidFill>
                <a:srgbClr val="1F497D"/>
              </a:solidFill>
            </a:endParaRPr>
          </a:p>
        </p:txBody>
      </p:sp>
    </p:spTree>
    <p:extLst>
      <p:ext uri="{BB962C8B-B14F-4D97-AF65-F5344CB8AC3E}">
        <p14:creationId xmlns:p14="http://schemas.microsoft.com/office/powerpoint/2010/main" val="3070388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1">
          <a:extLst>
            <a:ext uri="{FF2B5EF4-FFF2-40B4-BE49-F238E27FC236}">
              <a16:creationId xmlns:a16="http://schemas.microsoft.com/office/drawing/2014/main" id="{4BA782F5-8F57-3885-BE63-AF79C1A96EA2}"/>
            </a:ext>
          </a:extLst>
        </p:cNvPr>
        <p:cNvGrpSpPr/>
        <p:nvPr/>
      </p:nvGrpSpPr>
      <p:grpSpPr>
        <a:xfrm>
          <a:off x="0" y="0"/>
          <a:ext cx="0" cy="0"/>
          <a:chOff x="0" y="0"/>
          <a:chExt cx="0" cy="0"/>
        </a:xfrm>
      </p:grpSpPr>
      <p:sp>
        <p:nvSpPr>
          <p:cNvPr id="732" name="Google Shape;732;g13d9adbac24_0_149">
            <a:extLst>
              <a:ext uri="{FF2B5EF4-FFF2-40B4-BE49-F238E27FC236}">
                <a16:creationId xmlns:a16="http://schemas.microsoft.com/office/drawing/2014/main" id="{F4E2A267-4E69-A8B1-86D1-7E96EDD4818E}"/>
              </a:ext>
            </a:extLst>
          </p:cNvPr>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solidFill>
                  <a:srgbClr val="002060"/>
                </a:solidFill>
              </a:rPr>
              <a:t>SCENARIO: Supporting a Trans Educator</a:t>
            </a:r>
          </a:p>
        </p:txBody>
      </p:sp>
      <p:sp>
        <p:nvSpPr>
          <p:cNvPr id="733" name="Google Shape;733;g13d9adbac24_0_149">
            <a:extLst>
              <a:ext uri="{FF2B5EF4-FFF2-40B4-BE49-F238E27FC236}">
                <a16:creationId xmlns:a16="http://schemas.microsoft.com/office/drawing/2014/main" id="{0D02BB00-BB1C-E23A-F268-E145C2F2078D}"/>
              </a:ext>
            </a:extLst>
          </p:cNvPr>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sp>
        <p:nvSpPr>
          <p:cNvPr id="734" name="Google Shape;734;g13d9adbac24_0_149">
            <a:extLst>
              <a:ext uri="{FF2B5EF4-FFF2-40B4-BE49-F238E27FC236}">
                <a16:creationId xmlns:a16="http://schemas.microsoft.com/office/drawing/2014/main" id="{9E4E8668-2092-E06F-986A-7BEA541925C5}"/>
              </a:ext>
            </a:extLst>
          </p:cNvPr>
          <p:cNvSpPr txBox="1"/>
          <p:nvPr/>
        </p:nvSpPr>
        <p:spPr>
          <a:xfrm>
            <a:off x="120269" y="927161"/>
            <a:ext cx="8904556" cy="175073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endParaRPr sz="2000"/>
          </a:p>
        </p:txBody>
      </p:sp>
      <p:sp>
        <p:nvSpPr>
          <p:cNvPr id="735" name="Google Shape;735;g13d9adbac24_0_149">
            <a:extLst>
              <a:ext uri="{FF2B5EF4-FFF2-40B4-BE49-F238E27FC236}">
                <a16:creationId xmlns:a16="http://schemas.microsoft.com/office/drawing/2014/main" id="{04FB2E82-CAA6-973A-0242-C24A3657CB00}"/>
              </a:ext>
            </a:extLst>
          </p:cNvPr>
          <p:cNvSpPr txBox="1"/>
          <p:nvPr/>
        </p:nvSpPr>
        <p:spPr>
          <a:xfrm>
            <a:off x="1036900" y="2682696"/>
            <a:ext cx="7212600" cy="3794855"/>
          </a:xfrm>
          <a:prstGeom prst="rect">
            <a:avLst/>
          </a:prstGeom>
          <a:noFill/>
          <a:ln>
            <a:noFill/>
          </a:ln>
        </p:spPr>
        <p:txBody>
          <a:bodyPr spcFirstLastPara="1" wrap="square" lIns="91425" tIns="91425" rIns="91425" bIns="91425" anchor="t" anchorCtr="0">
            <a:spAutoFit/>
          </a:bodyPr>
          <a:lstStyle/>
          <a:p>
            <a:pPr marL="342900" indent="-342900">
              <a:lnSpc>
                <a:spcPct val="114999"/>
              </a:lnSpc>
              <a:buFont typeface="Arial,Sans-Serif"/>
              <a:buChar char="•"/>
            </a:pPr>
            <a:r>
              <a:rPr lang="en-US" sz="2400">
                <a:solidFill>
                  <a:srgbClr val="1F497D"/>
                </a:solidFill>
                <a:latin typeface="Roboto"/>
                <a:ea typeface="Roboto"/>
                <a:cs typeface="Roboto"/>
              </a:rPr>
              <a:t>What would be your first steps? </a:t>
            </a:r>
            <a:endParaRPr lang="en-US" sz="2400">
              <a:latin typeface="Roboto"/>
              <a:ea typeface="Roboto"/>
              <a:cs typeface="Roboto"/>
            </a:endParaRPr>
          </a:p>
          <a:p>
            <a:pPr marL="342900" indent="-342900">
              <a:lnSpc>
                <a:spcPct val="114999"/>
              </a:lnSpc>
              <a:buChar char="•"/>
            </a:pPr>
            <a:r>
              <a:rPr lang="en-US" sz="2400">
                <a:solidFill>
                  <a:srgbClr val="1F497D"/>
                </a:solidFill>
                <a:latin typeface="Roboto"/>
              </a:rPr>
              <a:t>What additional information would you need?</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rPr>
              <a:t> How would you go about finding that information? What resources would you use or seek out</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rPr>
              <a:t>Knowing  what we know now about transitioning and gender, what would you avoid doing?</a:t>
            </a:r>
            <a:endParaRPr lang="en-US" sz="2400">
              <a:latin typeface="Roboto"/>
              <a:ea typeface="Calibri"/>
              <a:cs typeface="Calibri"/>
            </a:endParaRPr>
          </a:p>
          <a:p>
            <a:pPr marL="342900" indent="-342900">
              <a:lnSpc>
                <a:spcPct val="114999"/>
              </a:lnSpc>
              <a:buChar char="•"/>
            </a:pPr>
            <a:r>
              <a:rPr lang="en-US" sz="2400">
                <a:solidFill>
                  <a:srgbClr val="1F497D"/>
                </a:solidFill>
                <a:latin typeface="Roboto"/>
                <a:ea typeface="Calibri"/>
                <a:cs typeface="Calibri"/>
              </a:rPr>
              <a:t>Refer to the Participant Handouts page 21.</a:t>
            </a:r>
            <a:endParaRPr lang="en-US" sz="2400">
              <a:latin typeface="Roboto"/>
              <a:ea typeface="Calibri"/>
              <a:cs typeface="Calibri"/>
            </a:endParaRPr>
          </a:p>
          <a:p>
            <a:pPr marL="0" lvl="0" indent="0" algn="l">
              <a:lnSpc>
                <a:spcPct val="114999"/>
              </a:lnSpc>
              <a:spcBef>
                <a:spcPts val="0"/>
              </a:spcBef>
              <a:spcAft>
                <a:spcPts val="0"/>
              </a:spcAft>
              <a:buNone/>
            </a:pPr>
            <a:endParaRPr lang="en-US" sz="1200">
              <a:solidFill>
                <a:srgbClr val="1F497D"/>
              </a:solidFill>
            </a:endParaRPr>
          </a:p>
        </p:txBody>
      </p:sp>
    </p:spTree>
    <p:extLst>
      <p:ext uri="{BB962C8B-B14F-4D97-AF65-F5344CB8AC3E}">
        <p14:creationId xmlns:p14="http://schemas.microsoft.com/office/powerpoint/2010/main" val="20205285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2998B-F51C-26A8-1FA3-91EBD10DA758}"/>
              </a:ext>
            </a:extLst>
          </p:cNvPr>
          <p:cNvSpPr>
            <a:spLocks noGrp="1"/>
          </p:cNvSpPr>
          <p:nvPr>
            <p:ph type="title"/>
          </p:nvPr>
        </p:nvSpPr>
        <p:spPr/>
        <p:txBody>
          <a:bodyPr/>
          <a:lstStyle/>
          <a:p>
            <a:r>
              <a:rPr lang="en-US" b="0">
                <a:solidFill>
                  <a:schemeClr val="accent5">
                    <a:lumMod val="49000"/>
                  </a:schemeClr>
                </a:solidFill>
                <a:latin typeface="Calibri"/>
              </a:rPr>
              <a:t>Transition Plan Gallery Walk</a:t>
            </a:r>
            <a:r>
              <a:rPr lang="en-US"/>
              <a:t> </a:t>
            </a:r>
          </a:p>
        </p:txBody>
      </p:sp>
      <p:sp>
        <p:nvSpPr>
          <p:cNvPr id="3" name="Text Placeholder 2">
            <a:extLst>
              <a:ext uri="{FF2B5EF4-FFF2-40B4-BE49-F238E27FC236}">
                <a16:creationId xmlns:a16="http://schemas.microsoft.com/office/drawing/2014/main" id="{24365544-6723-F371-3A1E-5E3BD74E1685}"/>
              </a:ext>
            </a:extLst>
          </p:cNvPr>
          <p:cNvSpPr>
            <a:spLocks noGrp="1"/>
          </p:cNvSpPr>
          <p:nvPr>
            <p:ph type="body" idx="1"/>
          </p:nvPr>
        </p:nvSpPr>
        <p:spPr>
          <a:xfrm>
            <a:off x="457200" y="1329057"/>
            <a:ext cx="8229600" cy="3774999"/>
          </a:xfrm>
        </p:spPr>
        <p:txBody>
          <a:bodyPr/>
          <a:lstStyle/>
          <a:p>
            <a:pPr>
              <a:buFont typeface="Arial"/>
            </a:pPr>
            <a:r>
              <a:rPr lang="en-US" sz="2800">
                <a:solidFill>
                  <a:schemeClr val="accent5">
                    <a:lumMod val="49000"/>
                  </a:schemeClr>
                </a:solidFill>
              </a:rPr>
              <a:t>Post plans around the room</a:t>
            </a:r>
          </a:p>
          <a:p>
            <a:pPr>
              <a:buFont typeface="Arial"/>
            </a:pPr>
            <a:r>
              <a:rPr lang="en-US" sz="2800">
                <a:solidFill>
                  <a:schemeClr val="accent5">
                    <a:lumMod val="49000"/>
                  </a:schemeClr>
                </a:solidFill>
              </a:rPr>
              <a:t>Use sticky notes to leave feedback for each group. </a:t>
            </a:r>
          </a:p>
          <a:p>
            <a:pPr marL="25400" indent="0">
              <a:buSzPts val="3200"/>
              <a:buNone/>
            </a:pPr>
            <a:endParaRPr lang="en-US" sz="2800">
              <a:solidFill>
                <a:schemeClr val="accent5">
                  <a:lumMod val="49000"/>
                </a:schemeClr>
              </a:solidFill>
            </a:endParaRPr>
          </a:p>
          <a:p>
            <a:pPr lvl="1">
              <a:buSzPts val="3200"/>
              <a:buFont typeface="Courier New"/>
              <a:buChar char="o"/>
            </a:pPr>
            <a:r>
              <a:rPr lang="en-US" sz="2400">
                <a:solidFill>
                  <a:schemeClr val="accent5">
                    <a:lumMod val="49000"/>
                  </a:schemeClr>
                </a:solidFill>
              </a:rPr>
              <a:t>Highlight something you thought was strong</a:t>
            </a:r>
          </a:p>
          <a:p>
            <a:pPr lvl="1">
              <a:buSzPts val="3200"/>
              <a:buFont typeface="Courier New"/>
              <a:buChar char="o"/>
            </a:pPr>
            <a:r>
              <a:rPr lang="en-US" sz="2400">
                <a:solidFill>
                  <a:schemeClr val="accent5">
                    <a:lumMod val="49000"/>
                  </a:schemeClr>
                </a:solidFill>
              </a:rPr>
              <a:t>Ask a question</a:t>
            </a:r>
          </a:p>
          <a:p>
            <a:pPr lvl="1">
              <a:buSzPts val="3200"/>
              <a:buFont typeface="Courier New"/>
              <a:buChar char="o"/>
            </a:pPr>
            <a:r>
              <a:rPr lang="en-US" sz="2400">
                <a:solidFill>
                  <a:schemeClr val="accent5">
                    <a:lumMod val="49000"/>
                  </a:schemeClr>
                </a:solidFill>
              </a:rPr>
              <a:t>Make a suggestion for another layer of protection</a:t>
            </a:r>
          </a:p>
          <a:p>
            <a:pPr>
              <a:buFont typeface="Arial"/>
            </a:pPr>
            <a:endParaRPr lang="en-US" sz="1600">
              <a:solidFill>
                <a:schemeClr val="accent5">
                  <a:lumMod val="49000"/>
                </a:schemeClr>
              </a:solidFill>
            </a:endParaRPr>
          </a:p>
        </p:txBody>
      </p:sp>
    </p:spTree>
    <p:extLst>
      <p:ext uri="{BB962C8B-B14F-4D97-AF65-F5344CB8AC3E}">
        <p14:creationId xmlns:p14="http://schemas.microsoft.com/office/powerpoint/2010/main" val="785292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8323A-B8D7-B268-D6AC-75DC24D88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5A527-6840-6FC9-AE3E-17C8502FE20B}"/>
              </a:ext>
            </a:extLst>
          </p:cNvPr>
          <p:cNvSpPr>
            <a:spLocks noGrp="1"/>
          </p:cNvSpPr>
          <p:nvPr>
            <p:ph type="title"/>
          </p:nvPr>
        </p:nvSpPr>
        <p:spPr>
          <a:xfrm>
            <a:off x="914400" y="14995"/>
            <a:ext cx="7659859" cy="808071"/>
          </a:xfrm>
        </p:spPr>
        <p:txBody>
          <a:bodyPr/>
          <a:lstStyle/>
          <a:p>
            <a:r>
              <a:rPr lang="en-US" b="0">
                <a:solidFill>
                  <a:schemeClr val="accent5">
                    <a:lumMod val="49000"/>
                  </a:schemeClr>
                </a:solidFill>
                <a:latin typeface="Calibri"/>
              </a:rPr>
              <a:t>Debrief</a:t>
            </a:r>
          </a:p>
        </p:txBody>
      </p:sp>
      <p:sp>
        <p:nvSpPr>
          <p:cNvPr id="3" name="Text Placeholder 2">
            <a:extLst>
              <a:ext uri="{FF2B5EF4-FFF2-40B4-BE49-F238E27FC236}">
                <a16:creationId xmlns:a16="http://schemas.microsoft.com/office/drawing/2014/main" id="{6B28F99C-9508-C059-4D21-5CA026E631A9}"/>
              </a:ext>
            </a:extLst>
          </p:cNvPr>
          <p:cNvSpPr>
            <a:spLocks noGrp="1"/>
          </p:cNvSpPr>
          <p:nvPr>
            <p:ph type="body" idx="1"/>
          </p:nvPr>
        </p:nvSpPr>
        <p:spPr>
          <a:xfrm>
            <a:off x="364819" y="1500402"/>
            <a:ext cx="8405446" cy="4258575"/>
          </a:xfrm>
        </p:spPr>
        <p:txBody>
          <a:bodyPr/>
          <a:lstStyle/>
          <a:p>
            <a:endParaRPr lang="en-US">
              <a:solidFill>
                <a:schemeClr val="accent5">
                  <a:lumMod val="49000"/>
                </a:schemeClr>
              </a:solidFill>
            </a:endParaRPr>
          </a:p>
          <a:p>
            <a:r>
              <a:rPr lang="en-US" sz="2800">
                <a:solidFill>
                  <a:schemeClr val="accent5">
                    <a:lumMod val="49000"/>
                  </a:schemeClr>
                </a:solidFill>
              </a:rPr>
              <a:t>What parts of the transition planning process felt most important to center the member’s voice?</a:t>
            </a:r>
          </a:p>
          <a:p>
            <a:r>
              <a:rPr lang="en-US" sz="2800">
                <a:solidFill>
                  <a:schemeClr val="accent5">
                    <a:lumMod val="49000"/>
                  </a:schemeClr>
                </a:solidFill>
              </a:rPr>
              <a:t>What obstacles or tensions might arise, and how can the union proactively address them?</a:t>
            </a:r>
          </a:p>
          <a:p>
            <a:r>
              <a:rPr lang="en-US" sz="2800">
                <a:solidFill>
                  <a:schemeClr val="accent5">
                    <a:lumMod val="49000"/>
                  </a:schemeClr>
                </a:solidFill>
              </a:rPr>
              <a:t>How can the union strengthen contract language to ensure protections and supports are guaranteed?</a:t>
            </a:r>
          </a:p>
          <a:p>
            <a:endParaRPr lang="en-US"/>
          </a:p>
          <a:p>
            <a:endParaRPr lang="en-US"/>
          </a:p>
        </p:txBody>
      </p:sp>
    </p:spTree>
    <p:extLst>
      <p:ext uri="{BB962C8B-B14F-4D97-AF65-F5344CB8AC3E}">
        <p14:creationId xmlns:p14="http://schemas.microsoft.com/office/powerpoint/2010/main" val="37554296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0855-EAA7-F496-AC4F-F9C55EF445A6}"/>
              </a:ext>
            </a:extLst>
          </p:cNvPr>
          <p:cNvSpPr>
            <a:spLocks noGrp="1"/>
          </p:cNvSpPr>
          <p:nvPr>
            <p:ph type="title"/>
          </p:nvPr>
        </p:nvSpPr>
        <p:spPr/>
        <p:txBody>
          <a:bodyPr/>
          <a:lstStyle/>
          <a:p>
            <a:r>
              <a:rPr lang="en-US" b="0">
                <a:solidFill>
                  <a:schemeClr val="accent5">
                    <a:lumMod val="49000"/>
                  </a:schemeClr>
                </a:solidFill>
                <a:latin typeface="Calibri"/>
              </a:rPr>
              <a:t>Key Ideas</a:t>
            </a:r>
          </a:p>
        </p:txBody>
      </p:sp>
      <p:sp>
        <p:nvSpPr>
          <p:cNvPr id="3" name="Text Placeholder 2">
            <a:extLst>
              <a:ext uri="{FF2B5EF4-FFF2-40B4-BE49-F238E27FC236}">
                <a16:creationId xmlns:a16="http://schemas.microsoft.com/office/drawing/2014/main" id="{50DDD6BF-1431-A1D4-CFE5-1CE1E2278A96}"/>
              </a:ext>
            </a:extLst>
          </p:cNvPr>
          <p:cNvSpPr>
            <a:spLocks noGrp="1"/>
          </p:cNvSpPr>
          <p:nvPr>
            <p:ph type="body" idx="1"/>
          </p:nvPr>
        </p:nvSpPr>
        <p:spPr>
          <a:xfrm>
            <a:off x="254916" y="1079324"/>
            <a:ext cx="8636243" cy="4753143"/>
          </a:xfrm>
        </p:spPr>
        <p:txBody>
          <a:bodyPr/>
          <a:lstStyle/>
          <a:p>
            <a:endParaRPr lang="en-US" b="1"/>
          </a:p>
          <a:p>
            <a:pPr marL="285750" indent="-285750"/>
            <a:r>
              <a:rPr lang="en-US" sz="2400">
                <a:solidFill>
                  <a:srgbClr val="002060"/>
                </a:solidFill>
                <a:ea typeface="Calibri"/>
                <a:cs typeface="Calibri"/>
              </a:rPr>
              <a:t>When someone calls you and tells you they are transitioning, do not question them about what they are doing.   </a:t>
            </a:r>
          </a:p>
          <a:p>
            <a:pPr marL="285750" indent="-285750"/>
            <a:r>
              <a:rPr lang="en-US" sz="2400">
                <a:solidFill>
                  <a:srgbClr val="002060"/>
                </a:solidFill>
                <a:ea typeface="Calibri"/>
                <a:cs typeface="Calibri"/>
              </a:rPr>
              <a:t>NEVER try to talk someone out of transitioning or question their decisions around their identity.</a:t>
            </a:r>
          </a:p>
          <a:p>
            <a:pPr marL="285750" indent="-285750"/>
            <a:r>
              <a:rPr lang="en-US" sz="2400">
                <a:solidFill>
                  <a:srgbClr val="002060"/>
                </a:solidFill>
              </a:rPr>
              <a:t>The member decides whether to create a plan, what to share, and with whom. Put the person in the driver seat; do not be the driver.</a:t>
            </a:r>
          </a:p>
          <a:p>
            <a:pPr marL="285750" indent="-285750"/>
            <a:r>
              <a:rPr lang="en-US" sz="2400">
                <a:solidFill>
                  <a:srgbClr val="002060"/>
                </a:solidFill>
              </a:rPr>
              <a:t>There’s </a:t>
            </a:r>
            <a:r>
              <a:rPr lang="en-US" sz="2400" i="1">
                <a:solidFill>
                  <a:srgbClr val="002060"/>
                </a:solidFill>
              </a:rPr>
              <a:t>no</a:t>
            </a:r>
            <a:r>
              <a:rPr lang="en-US" sz="2400">
                <a:solidFill>
                  <a:srgbClr val="002060"/>
                </a:solidFill>
              </a:rPr>
              <a:t> one-size-fits-all approach. Each person’s experience, comfort level, and timing are different. Contract language should be flexible enough to meet those individual needs</a:t>
            </a:r>
            <a:endParaRPr lang="en-US" sz="2400" b="1">
              <a:solidFill>
                <a:srgbClr val="002060"/>
              </a:solidFill>
            </a:endParaRPr>
          </a:p>
          <a:p>
            <a:endParaRPr lang="en-US"/>
          </a:p>
        </p:txBody>
      </p:sp>
    </p:spTree>
    <p:extLst>
      <p:ext uri="{BB962C8B-B14F-4D97-AF65-F5344CB8AC3E}">
        <p14:creationId xmlns:p14="http://schemas.microsoft.com/office/powerpoint/2010/main" val="3907220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510248" y="2449161"/>
            <a:ext cx="9852075"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232" name="Google Shape;232;g1353501599d_0_73"/>
          <p:cNvSpPr txBox="1"/>
          <p:nvPr/>
        </p:nvSpPr>
        <p:spPr>
          <a:xfrm>
            <a:off x="628501" y="1117787"/>
            <a:ext cx="7893300" cy="2662237"/>
          </a:xfrm>
          <a:prstGeom prst="rect">
            <a:avLst/>
          </a:prstGeom>
          <a:noFill/>
          <a:ln>
            <a:noFill/>
          </a:ln>
        </p:spPr>
        <p:txBody>
          <a:bodyPr spcFirstLastPara="1" wrap="square" lIns="91425" tIns="91425" rIns="91425" bIns="91425" anchor="t" anchorCtr="0">
            <a:spAutoFit/>
          </a:bodyPr>
          <a:lstStyle/>
          <a:p>
            <a:r>
              <a:rPr lang="en-US" sz="3100">
                <a:latin typeface="Calibri"/>
                <a:cs typeface="Calibri"/>
                <a:sym typeface="Calibri"/>
              </a:rPr>
              <a:t>Check out this site! It includes accurate and up to date maps that track LGBTQ+ policies across the nation. (We will revisit this map later)</a:t>
            </a:r>
          </a:p>
          <a:p>
            <a:endParaRPr lang="en-US" sz="1200">
              <a:latin typeface="Calibri"/>
              <a:cs typeface="Calibri"/>
            </a:endParaRPr>
          </a:p>
          <a:p>
            <a:pPr algn="ctr"/>
            <a:r>
              <a:rPr lang="en-US" sz="2500"/>
              <a:t>https://www.lgbtmap.org/equality-maps</a:t>
            </a:r>
            <a:endParaRPr lang="en-US"/>
          </a:p>
          <a:p>
            <a:endParaRPr lang="en-US" sz="3100">
              <a:latin typeface="Calibri"/>
              <a:cs typeface="Calibri"/>
            </a:endParaRPr>
          </a:p>
        </p:txBody>
      </p:sp>
      <p:pic>
        <p:nvPicPr>
          <p:cNvPr id="3" name="Picture 2" descr="A qr code with a white background&#10;&#10;Description automatically generated">
            <a:extLst>
              <a:ext uri="{FF2B5EF4-FFF2-40B4-BE49-F238E27FC236}">
                <a16:creationId xmlns:a16="http://schemas.microsoft.com/office/drawing/2014/main" id="{4B743292-5623-A081-4331-CAE3B2E7A09E}"/>
              </a:ext>
            </a:extLst>
          </p:cNvPr>
          <p:cNvPicPr>
            <a:picLocks noChangeAspect="1"/>
          </p:cNvPicPr>
          <p:nvPr/>
        </p:nvPicPr>
        <p:blipFill>
          <a:blip r:embed="rId4"/>
          <a:stretch>
            <a:fillRect/>
          </a:stretch>
        </p:blipFill>
        <p:spPr>
          <a:xfrm>
            <a:off x="3355675" y="3430741"/>
            <a:ext cx="2421867" cy="2464999"/>
          </a:xfrm>
          <a:prstGeom prst="rect">
            <a:avLst/>
          </a:prstGeom>
        </p:spPr>
      </p:pic>
    </p:spTree>
    <p:extLst>
      <p:ext uri="{BB962C8B-B14F-4D97-AF65-F5344CB8AC3E}">
        <p14:creationId xmlns:p14="http://schemas.microsoft.com/office/powerpoint/2010/main" val="3895467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Rachel</a:t>
            </a:r>
          </a:p>
        </p:txBody>
      </p:sp>
      <p:pic>
        <p:nvPicPr>
          <p:cNvPr id="2" name="Picture 1">
            <a:extLst>
              <a:ext uri="{FF2B5EF4-FFF2-40B4-BE49-F238E27FC236}">
                <a16:creationId xmlns:a16="http://schemas.microsoft.com/office/drawing/2014/main" id="{49025B77-C4E9-F145-028C-0F117AECEB74}"/>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872945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961A-077D-4E78-A9FE-778337AB363C}"/>
              </a:ext>
            </a:extLst>
          </p:cNvPr>
          <p:cNvSpPr>
            <a:spLocks noGrp="1"/>
          </p:cNvSpPr>
          <p:nvPr>
            <p:ph type="title"/>
          </p:nvPr>
        </p:nvSpPr>
        <p:spPr>
          <a:xfrm>
            <a:off x="932688" y="1339850"/>
            <a:ext cx="4057286" cy="3790506"/>
          </a:xfrm>
        </p:spPr>
        <p:txBody>
          <a:bodyPr vert="horz" lIns="68580" tIns="34290" rIns="68580" bIns="34290" rtlCol="0" anchor="ctr">
            <a:normAutofit/>
          </a:bodyPr>
          <a:lstStyle/>
          <a:p>
            <a:pPr algn="r"/>
            <a:r>
              <a:rPr lang="en-US" sz="6000">
                <a:solidFill>
                  <a:schemeClr val="tx1">
                    <a:lumMod val="85000"/>
                    <a:lumOff val="15000"/>
                  </a:schemeClr>
                </a:solidFill>
              </a:rPr>
              <a:t>Reminder: Definition of Privilege</a:t>
            </a:r>
          </a:p>
        </p:txBody>
      </p:sp>
      <p:sp>
        <p:nvSpPr>
          <p:cNvPr id="3" name="Content Placeholder 2">
            <a:extLst>
              <a:ext uri="{FF2B5EF4-FFF2-40B4-BE49-F238E27FC236}">
                <a16:creationId xmlns:a16="http://schemas.microsoft.com/office/drawing/2014/main" id="{97463CC3-2C2D-46BC-AAFC-1AB38FB18D8D}"/>
              </a:ext>
            </a:extLst>
          </p:cNvPr>
          <p:cNvSpPr>
            <a:spLocks noGrp="1"/>
          </p:cNvSpPr>
          <p:nvPr>
            <p:ph idx="1"/>
          </p:nvPr>
        </p:nvSpPr>
        <p:spPr>
          <a:xfrm>
            <a:off x="5320398" y="1339850"/>
            <a:ext cx="3574428" cy="3790506"/>
          </a:xfrm>
        </p:spPr>
        <p:txBody>
          <a:bodyPr vert="horz" lIns="68580" tIns="34290" rIns="68580" bIns="34290" rtlCol="0" anchor="ctr">
            <a:normAutofit/>
          </a:bodyPr>
          <a:lstStyle/>
          <a:p>
            <a:pPr marL="0" indent="0">
              <a:lnSpc>
                <a:spcPct val="100000"/>
              </a:lnSpc>
              <a:buNone/>
            </a:pPr>
            <a:r>
              <a:rPr lang="en-US" sz="2400" spc="150">
                <a:solidFill>
                  <a:srgbClr val="002060"/>
                </a:solidFill>
                <a:latin typeface="+mj-lt"/>
              </a:rPr>
              <a:t>A special right, advantage, or immunity granted by our unique relationship to a system of power.</a:t>
            </a:r>
          </a:p>
        </p:txBody>
      </p:sp>
      <p:sp>
        <p:nvSpPr>
          <p:cNvPr id="5" name="TextBox 4">
            <a:extLst>
              <a:ext uri="{FF2B5EF4-FFF2-40B4-BE49-F238E27FC236}">
                <a16:creationId xmlns:a16="http://schemas.microsoft.com/office/drawing/2014/main" id="{5083F8D2-9BB6-0FBB-37B2-F897873DE960}"/>
              </a:ext>
            </a:extLst>
          </p:cNvPr>
          <p:cNvSpPr txBox="1"/>
          <p:nvPr/>
        </p:nvSpPr>
        <p:spPr>
          <a:xfrm>
            <a:off x="2790176" y="128120"/>
            <a:ext cx="612130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3600">
                <a:solidFill>
                  <a:srgbClr val="002060"/>
                </a:solidFill>
                <a:latin typeface="Calibri"/>
              </a:rPr>
              <a:t>Four Corners Activity</a:t>
            </a:r>
            <a:endParaRPr lang="en-US">
              <a:solidFill>
                <a:srgbClr val="002060"/>
              </a:solidFill>
            </a:endParaRPr>
          </a:p>
        </p:txBody>
      </p:sp>
    </p:spTree>
    <p:extLst>
      <p:ext uri="{BB962C8B-B14F-4D97-AF65-F5344CB8AC3E}">
        <p14:creationId xmlns:p14="http://schemas.microsoft.com/office/powerpoint/2010/main" val="13426602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2027-083A-4D42-8215-69F83BAD914D}"/>
              </a:ext>
            </a:extLst>
          </p:cNvPr>
          <p:cNvSpPr>
            <a:spLocks noGrp="1"/>
          </p:cNvSpPr>
          <p:nvPr>
            <p:ph type="title"/>
          </p:nvPr>
        </p:nvSpPr>
        <p:spPr>
          <a:xfrm>
            <a:off x="6072664" y="1369659"/>
            <a:ext cx="2744435" cy="2179033"/>
          </a:xfrm>
        </p:spPr>
        <p:txBody>
          <a:bodyPr vert="horz" lIns="68580" tIns="34290" rIns="68580" bIns="34290" rtlCol="0" anchor="b">
            <a:normAutofit/>
          </a:bodyPr>
          <a:lstStyle/>
          <a:p>
            <a:r>
              <a:rPr lang="en-US" sz="3300">
                <a:solidFill>
                  <a:srgbClr val="FFFFFF"/>
                </a:solidFill>
              </a:rPr>
              <a:t>Power Shield</a:t>
            </a:r>
          </a:p>
        </p:txBody>
      </p:sp>
      <p:sp>
        <p:nvSpPr>
          <p:cNvPr id="7" name="Title 1">
            <a:extLst>
              <a:ext uri="{FF2B5EF4-FFF2-40B4-BE49-F238E27FC236}">
                <a16:creationId xmlns:a16="http://schemas.microsoft.com/office/drawing/2014/main" id="{7E681E87-5E3C-4CDE-99D5-2EDFD44052BC}"/>
              </a:ext>
            </a:extLst>
          </p:cNvPr>
          <p:cNvSpPr txBox="1">
            <a:spLocks/>
          </p:cNvSpPr>
          <p:nvPr/>
        </p:nvSpPr>
        <p:spPr>
          <a:xfrm>
            <a:off x="137577" y="897735"/>
            <a:ext cx="3244876" cy="3411761"/>
          </a:xfrm>
          <a:prstGeom prst="rect">
            <a:avLst/>
          </a:prstGeom>
        </p:spPr>
        <p:txBody>
          <a:bodyPr vert="horz" lIns="68580" tIns="34290" rIns="68580" bIns="3429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600">
                <a:solidFill>
                  <a:schemeClr val="accent5">
                    <a:lumMod val="49000"/>
                  </a:schemeClr>
                </a:solidFill>
                <a:latin typeface="Calibri"/>
                <a:ea typeface="Calibri"/>
                <a:cs typeface="Calibri"/>
              </a:rPr>
              <a:t>Four Corners: </a:t>
            </a:r>
            <a:endParaRPr lang="en-US">
              <a:solidFill>
                <a:schemeClr val="accent5">
                  <a:lumMod val="49000"/>
                </a:schemeClr>
              </a:solidFill>
            </a:endParaRPr>
          </a:p>
          <a:p>
            <a:r>
              <a:rPr lang="en-US" sz="3600">
                <a:solidFill>
                  <a:schemeClr val="accent5">
                    <a:lumMod val="49000"/>
                  </a:schemeClr>
                </a:solidFill>
                <a:latin typeface="Calibri"/>
                <a:ea typeface="Calibri"/>
                <a:cs typeface="Calibri"/>
              </a:rPr>
              <a:t>As we read off a question, go stand by the identity that most represents your answer.</a:t>
            </a:r>
            <a:endParaRPr lang="en-US">
              <a:solidFill>
                <a:schemeClr val="accent5">
                  <a:lumMod val="49000"/>
                </a:schemeClr>
              </a:solidFill>
            </a:endParaRPr>
          </a:p>
        </p:txBody>
      </p:sp>
      <p:sp>
        <p:nvSpPr>
          <p:cNvPr id="9" name="TextBox 8">
            <a:extLst>
              <a:ext uri="{FF2B5EF4-FFF2-40B4-BE49-F238E27FC236}">
                <a16:creationId xmlns:a16="http://schemas.microsoft.com/office/drawing/2014/main" id="{85BE0A84-6391-29B5-5D00-3901C102F221}"/>
              </a:ext>
            </a:extLst>
          </p:cNvPr>
          <p:cNvSpPr txBox="1"/>
          <p:nvPr/>
        </p:nvSpPr>
        <p:spPr>
          <a:xfrm>
            <a:off x="4926757" y="136591"/>
            <a:ext cx="41185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2060"/>
                </a:solidFill>
                <a:latin typeface="Calibri"/>
              </a:rPr>
              <a:t>Four Corners Activity</a:t>
            </a:r>
            <a:endParaRPr lang="en-US" sz="3600">
              <a:solidFill>
                <a:srgbClr val="002060"/>
              </a:solidFill>
            </a:endParaRPr>
          </a:p>
        </p:txBody>
      </p:sp>
      <p:graphicFrame>
        <p:nvGraphicFramePr>
          <p:cNvPr id="10" name="Diagram 9">
            <a:extLst>
              <a:ext uri="{FF2B5EF4-FFF2-40B4-BE49-F238E27FC236}">
                <a16:creationId xmlns:a16="http://schemas.microsoft.com/office/drawing/2014/main" id="{AEBE897C-CE52-61B6-DBFB-89AE70A7DCD9}"/>
              </a:ext>
            </a:extLst>
          </p:cNvPr>
          <p:cNvGraphicFramePr/>
          <p:nvPr>
            <p:extLst>
              <p:ext uri="{D42A27DB-BD31-4B8C-83A1-F6EECF244321}">
                <p14:modId xmlns:p14="http://schemas.microsoft.com/office/powerpoint/2010/main" val="961727238"/>
              </p:ext>
            </p:extLst>
          </p:nvPr>
        </p:nvGraphicFramePr>
        <p:xfrm>
          <a:off x="2284497" y="907808"/>
          <a:ext cx="7525219" cy="5199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475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14a32eed65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                            </a:t>
            </a:r>
            <a:r>
              <a:rPr lang="en-US">
                <a:solidFill>
                  <a:srgbClr val="002060"/>
                </a:solidFill>
              </a:rPr>
              <a:t> INTERSECTIONALITY</a:t>
            </a:r>
          </a:p>
        </p:txBody>
      </p:sp>
      <p:pic>
        <p:nvPicPr>
          <p:cNvPr id="2" name="What Is Intersectionality   Queer 101   The Advocat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INTERSECTIONALITY</a:t>
            </a:r>
          </a:p>
        </p:txBody>
      </p:sp>
      <p:sp>
        <p:nvSpPr>
          <p:cNvPr id="440" name="Google Shape;440;g1468bb3220c_0_69"/>
          <p:cNvSpPr txBox="1">
            <a:spLocks noGrp="1"/>
          </p:cNvSpPr>
          <p:nvPr>
            <p:ph type="body" idx="1"/>
          </p:nvPr>
        </p:nvSpPr>
        <p:spPr>
          <a:xfrm>
            <a:off x="4057019" y="1208947"/>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sz="3100"/>
              <a:t>     </a:t>
            </a:r>
            <a:r>
              <a:rPr lang="en-US" sz="3100">
                <a:solidFill>
                  <a:srgbClr val="002060"/>
                </a:solidFill>
              </a:rPr>
              <a:t>LEVELS OF EXPRESSION OF OPPRESSION</a:t>
            </a:r>
          </a:p>
        </p:txBody>
      </p:sp>
      <p:graphicFrame>
        <p:nvGraphicFramePr>
          <p:cNvPr id="448" name="Google Shape;448;g1468bb3220c_0_76"/>
          <p:cNvGraphicFramePr/>
          <p:nvPr/>
        </p:nvGraphicFramePr>
        <p:xfrm>
          <a:off x="952500" y="1143075"/>
          <a:ext cx="7239000" cy="4770060"/>
        </p:xfrm>
        <a:graphic>
          <a:graphicData uri="http://schemas.openxmlformats.org/drawingml/2006/table">
            <a:tbl>
              <a:tblPr>
                <a:noFill/>
                <a:tableStyleId>{13DB6B79-06AE-457D-AC04-47810313D532}</a:tableStyleId>
              </a:tblPr>
              <a:tblGrid>
                <a:gridCol w="452000">
                  <a:extLst>
                    <a:ext uri="{9D8B030D-6E8A-4147-A177-3AD203B41FA5}">
                      <a16:colId xmlns:a16="http://schemas.microsoft.com/office/drawing/2014/main" val="20000"/>
                    </a:ext>
                  </a:extLst>
                </a:gridCol>
                <a:gridCol w="3167500">
                  <a:extLst>
                    <a:ext uri="{9D8B030D-6E8A-4147-A177-3AD203B41FA5}">
                      <a16:colId xmlns:a16="http://schemas.microsoft.com/office/drawing/2014/main" val="20001"/>
                    </a:ext>
                  </a:extLst>
                </a:gridCol>
                <a:gridCol w="463525">
                  <a:extLst>
                    <a:ext uri="{9D8B030D-6E8A-4147-A177-3AD203B41FA5}">
                      <a16:colId xmlns:a16="http://schemas.microsoft.com/office/drawing/2014/main" val="20002"/>
                    </a:ext>
                  </a:extLst>
                </a:gridCol>
                <a:gridCol w="3155975">
                  <a:extLst>
                    <a:ext uri="{9D8B030D-6E8A-4147-A177-3AD203B41FA5}">
                      <a16:colId xmlns:a16="http://schemas.microsoft.com/office/drawing/2014/main" val="20003"/>
                    </a:ext>
                  </a:extLst>
                </a:gridCol>
              </a:tblGrid>
              <a:tr h="2607525">
                <a:tc rowSpan="2">
                  <a:txBody>
                    <a:bodyPr/>
                    <a:lstStyle/>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err="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err="1"/>
                    </a:p>
                    <a:p>
                      <a:pPr marL="0" lvl="0" indent="0" algn="ctr" rtl="0">
                        <a:spcBef>
                          <a:spcPts val="0"/>
                        </a:spcBef>
                        <a:spcAft>
                          <a:spcPts val="0"/>
                        </a:spcAft>
                        <a:buNone/>
                      </a:pPr>
                      <a:r>
                        <a:rPr lang="en-US" sz="2600" b="1" i="1"/>
                        <a:t>c</a:t>
                      </a:r>
                      <a:endParaRPr sz="2600" b="1" i="1"/>
                    </a:p>
                  </a:txBody>
                  <a:tcPr marL="91425" marR="91425" marT="91425" marB="91425"/>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1662575">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1"/>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0" y="0"/>
            <a:ext cx="9144000" cy="946298"/>
          </a:xfrm>
          <a:prstGeom prst="rect">
            <a:avLst/>
          </a:prstGeom>
          <a:solidFill>
            <a:srgbClr val="FFC000"/>
          </a:solidFill>
        </p:spPr>
        <p:txBody>
          <a:bodyPr spcFirstLastPara="1" wrap="square" lIns="91425" tIns="45700" rIns="91425" bIns="45700" anchor="ctr" anchorCtr="0">
            <a:normAutofit/>
          </a:bodyPr>
          <a:lstStyle/>
          <a:p>
            <a:r>
              <a:rPr lang="en-US" sz="2400" b="1">
                <a:solidFill>
                  <a:srgbClr val="002060"/>
                </a:solidFill>
              </a:rPr>
              <a:t>ACTIVITY: UNDERSTANDING EXPRESSIONS OF OPPRESSION</a:t>
            </a:r>
            <a:br>
              <a:rPr lang="en-US" sz="2400" b="1">
                <a:solidFill>
                  <a:srgbClr val="002060"/>
                </a:solidFill>
              </a:rPr>
            </a:br>
            <a:r>
              <a:rPr lang="en-US" sz="2400" b="1">
                <a:solidFill>
                  <a:srgbClr val="002060"/>
                </a:solidFill>
              </a:rPr>
              <a:t>pp. 23-30</a:t>
            </a:r>
          </a:p>
        </p:txBody>
      </p:sp>
      <p:sp>
        <p:nvSpPr>
          <p:cNvPr id="455" name="Google Shape;455;g1468bb3220c_0_82"/>
          <p:cNvSpPr txBox="1">
            <a:spLocks noGrp="1"/>
          </p:cNvSpPr>
          <p:nvPr>
            <p:ph type="body" idx="1"/>
          </p:nvPr>
        </p:nvSpPr>
        <p:spPr>
          <a:xfrm>
            <a:off x="633046" y="1109580"/>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00" b="1" i="1">
                <a:solidFill>
                  <a:srgbClr val="002060"/>
                </a:solidFill>
                <a:latin typeface="Arial"/>
                <a:ea typeface="Arial"/>
                <a:cs typeface="Arial"/>
                <a:sym typeface="Arial"/>
              </a:rPr>
              <a:t>Drawing on your knowledge base and experiences: </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lvl="0" indent="-371475" algn="l" rtl="0">
              <a:lnSpc>
                <a:spcPct val="115000"/>
              </a:lnSpc>
              <a:spcBef>
                <a:spcPts val="0"/>
              </a:spcBef>
              <a:spcAft>
                <a:spcPts val="0"/>
              </a:spcAft>
              <a:buClr>
                <a:schemeClr val="dk1"/>
              </a:buClr>
              <a:buSzPts val="2250"/>
              <a:buFont typeface="Arial"/>
              <a:buChar char="●"/>
            </a:pPr>
            <a:r>
              <a:rPr lang="en-US" sz="2400" b="1">
                <a:solidFill>
                  <a:schemeClr val="dk1"/>
                </a:solidFill>
                <a:latin typeface="Arial"/>
                <a:ea typeface="Arial"/>
                <a:cs typeface="Arial"/>
                <a:sym typeface="Arial"/>
              </a:rPr>
              <a:t>Independently analyze the scenarios and determine the expression of oppression. </a:t>
            </a:r>
            <a:r>
              <a:rPr lang="en-US" sz="2450">
                <a:solidFill>
                  <a:schemeClr val="dk1"/>
                </a:solidFill>
                <a:latin typeface="Arial"/>
                <a:ea typeface="Arial"/>
                <a:cs typeface="Arial"/>
                <a:sym typeface="Arial"/>
              </a:rPr>
              <a:t>​</a:t>
            </a:r>
            <a:endParaRPr sz="2450">
              <a:solidFill>
                <a:schemeClr val="dk1"/>
              </a:solidFill>
              <a:latin typeface="Arial"/>
              <a:ea typeface="Arial"/>
              <a:cs typeface="Arial"/>
              <a:sym typeface="Arial"/>
            </a:endParaRPr>
          </a:p>
          <a:p>
            <a:pPr lvl="1" indent="-371475">
              <a:buClr>
                <a:srgbClr val="1F497D"/>
              </a:buClr>
              <a:buSzPts val="2250"/>
              <a:buFont typeface="Courier New"/>
              <a:buChar char="o"/>
            </a:pPr>
            <a:r>
              <a:rPr lang="en-US" sz="2400">
                <a:solidFill>
                  <a:srgbClr val="1F497D"/>
                </a:solidFill>
                <a:ea typeface="Arial"/>
              </a:rPr>
              <a:t>Scenarios can be found in POPs in "Participant Handouts", p. 24 - Expressions of Oppression Scenarios</a:t>
            </a:r>
          </a:p>
          <a:p>
            <a:pPr marL="647700" lvl="0" indent="-371475" algn="l" rtl="0">
              <a:lnSpc>
                <a:spcPct val="115000"/>
              </a:lnSpc>
              <a:spcBef>
                <a:spcPts val="0"/>
              </a:spcBef>
              <a:spcAft>
                <a:spcPts val="0"/>
              </a:spcAft>
              <a:buClr>
                <a:schemeClr val="dk1"/>
              </a:buClr>
              <a:buSzPts val="2250"/>
              <a:buFont typeface="Arial"/>
              <a:buChar char="●"/>
            </a:pPr>
            <a:r>
              <a:rPr lang="en-US" sz="2400" b="1">
                <a:solidFill>
                  <a:srgbClr val="6600CC"/>
                </a:solidFill>
                <a:latin typeface="Arial"/>
                <a:ea typeface="Arial"/>
                <a:cs typeface="Arial"/>
                <a:sym typeface="Arial"/>
              </a:rPr>
              <a:t>Discuss at your tables and reach consensus about the expression of oppression in each scenario.</a:t>
            </a:r>
            <a:r>
              <a:rPr lang="en-US" sz="2400">
                <a:solidFill>
                  <a:schemeClr val="dk1"/>
                </a:solidFill>
                <a:latin typeface="Arial"/>
                <a:ea typeface="Arial"/>
                <a:cs typeface="Arial"/>
                <a:sym typeface="Arial"/>
              </a:rPr>
              <a:t>​</a:t>
            </a:r>
            <a:endParaRPr lang="en-US" sz="2400">
              <a:solidFill>
                <a:schemeClr val="dk1"/>
              </a:solidFill>
              <a:latin typeface="Arial"/>
              <a:ea typeface="Arial"/>
              <a:cs typeface="Arial"/>
            </a:endParaRPr>
          </a:p>
          <a:p>
            <a:pPr marL="647700" indent="-371475">
              <a:lnSpc>
                <a:spcPct val="115000"/>
              </a:lnSpc>
              <a:spcBef>
                <a:spcPts val="0"/>
              </a:spcBef>
              <a:buClr>
                <a:schemeClr val="dk1"/>
              </a:buClr>
              <a:buSzPts val="2250"/>
              <a:buFont typeface="Arial"/>
              <a:buChar char="●"/>
            </a:pPr>
            <a:r>
              <a:rPr lang="en-US" sz="2400" b="1">
                <a:solidFill>
                  <a:schemeClr val="dk1"/>
                </a:solidFill>
                <a:latin typeface="Arial"/>
                <a:ea typeface="Arial"/>
                <a:cs typeface="Arial"/>
                <a:sym typeface="Arial"/>
              </a:rPr>
              <a:t>TOTAL Report Out – 3 Minutes – be prepared to report a 2 Sentence Summary of your scenario and the Consensus Decision about what level of oppression is being expressed and why. </a:t>
            </a:r>
            <a:endParaRPr lang="en-US" sz="24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3869608"/>
            <a:ext cx="8229600" cy="1143000"/>
          </a:xfrm>
        </p:spPr>
        <p:txBody>
          <a:bodyPr/>
          <a:lstStyle/>
          <a:p>
            <a:r>
              <a:rPr lang="en-US"/>
              <a:t>What did you struggle with?</a:t>
            </a:r>
            <a:br>
              <a:rPr lang="en-US"/>
            </a:br>
            <a:br>
              <a:rPr lang="en-US"/>
            </a:br>
            <a:r>
              <a:rPr lang="en-US"/>
              <a:t>What was clear to you?</a:t>
            </a:r>
          </a:p>
        </p:txBody>
      </p:sp>
      <p:pic>
        <p:nvPicPr>
          <p:cNvPr id="134" name="Picture 133"/>
          <p:cNvPicPr>
            <a:picLocks noChangeAspect="1"/>
          </p:cNvPicPr>
          <p:nvPr/>
        </p:nvPicPr>
        <p:blipFill>
          <a:blip r:embed="rId2"/>
          <a:stretch>
            <a:fillRect/>
          </a:stretch>
        </p:blipFill>
        <p:spPr>
          <a:xfrm>
            <a:off x="311244" y="242672"/>
            <a:ext cx="8346147" cy="2865368"/>
          </a:xfrm>
          <a:prstGeom prst="rect">
            <a:avLst/>
          </a:prstGeom>
        </p:spPr>
      </p:pic>
    </p:spTree>
    <p:extLst>
      <p:ext uri="{BB962C8B-B14F-4D97-AF65-F5344CB8AC3E}">
        <p14:creationId xmlns:p14="http://schemas.microsoft.com/office/powerpoint/2010/main" val="3540625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2969078" y="8882"/>
            <a:ext cx="6174922" cy="827721"/>
          </a:xfrm>
          <a:prstGeom prst="rect">
            <a:avLst/>
          </a:prstGeom>
        </p:spPr>
        <p:txBody>
          <a:bodyPr spcFirstLastPara="1" wrap="square" lIns="91425" tIns="45700" rIns="91425" bIns="45700" anchor="ctr" anchorCtr="0">
            <a:normAutofit/>
          </a:bodyPr>
          <a:lstStyle/>
          <a:p>
            <a:r>
              <a:rPr lang="en-US">
                <a:solidFill>
                  <a:srgbClr val="002060"/>
                </a:solidFill>
              </a:rPr>
              <a:t>KEY POINTS </a:t>
            </a: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33EC03CD-09E1-CC8F-EDC2-C135C6FCB002}"/>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B51B3169-B7C8-57D9-B5F6-29E4D7AE7763}"/>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Keira and Anthony</a:t>
            </a:r>
          </a:p>
        </p:txBody>
      </p:sp>
      <p:pic>
        <p:nvPicPr>
          <p:cNvPr id="2" name="Picture 1">
            <a:extLst>
              <a:ext uri="{FF2B5EF4-FFF2-40B4-BE49-F238E27FC236}">
                <a16:creationId xmlns:a16="http://schemas.microsoft.com/office/drawing/2014/main" id="{5C0F064D-7ADB-BADF-BE2A-92D29D8C8440}"/>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2457493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05908" y="3543301"/>
            <a:ext cx="7447493" cy="12039"/>
          </a:xfrm>
          <a:prstGeom prst="line">
            <a:avLst/>
          </a:prstGeom>
          <a:ln w="666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Freeform 4"/>
          <p:cNvSpPr/>
          <p:nvPr/>
        </p:nvSpPr>
        <p:spPr>
          <a:xfrm>
            <a:off x="647701" y="1282009"/>
            <a:ext cx="2036239" cy="662187"/>
          </a:xfrm>
          <a:custGeom>
            <a:avLst/>
            <a:gdLst/>
            <a:ahLst/>
            <a:cxnLst/>
            <a:rect l="l" t="t" r="r" b="b"/>
            <a:pathLst>
              <a:path w="4072478" h="1324374">
                <a:moveTo>
                  <a:pt x="0" y="0"/>
                </a:moveTo>
                <a:lnTo>
                  <a:pt x="4072478" y="0"/>
                </a:lnTo>
                <a:lnTo>
                  <a:pt x="4072478" y="1324374"/>
                </a:lnTo>
                <a:lnTo>
                  <a:pt x="0" y="1324374"/>
                </a:lnTo>
                <a:lnTo>
                  <a:pt x="0" y="0"/>
                </a:lnTo>
                <a:close/>
              </a:path>
            </a:pathLst>
          </a:custGeom>
          <a:blipFill>
            <a:blip r:embed="rId3"/>
            <a:stretch>
              <a:fillRect l="-14431" t="-98331" r="-14238" b="-98643"/>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p:cNvSpPr txBox="1"/>
          <p:nvPr/>
        </p:nvSpPr>
        <p:spPr>
          <a:xfrm>
            <a:off x="647700" y="2163401"/>
            <a:ext cx="7410539" cy="110799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3600" b="1">
                <a:solidFill>
                  <a:srgbClr val="0030A7"/>
                </a:solidFill>
                <a:latin typeface="Montserrat Bold"/>
                <a:ea typeface="Montserrat Bold"/>
                <a:cs typeface="Montserrat Bold"/>
                <a:sym typeface="Montserrat Bold"/>
              </a:rPr>
              <a:t>Understanding the Legal Landscape on LGBTQ+ Rights</a:t>
            </a:r>
          </a:p>
        </p:txBody>
      </p:sp>
      <p:sp>
        <p:nvSpPr>
          <p:cNvPr id="6" name="TextBox 6"/>
          <p:cNvSpPr txBox="1"/>
          <p:nvPr/>
        </p:nvSpPr>
        <p:spPr>
          <a:xfrm>
            <a:off x="705908" y="3736821"/>
            <a:ext cx="5961593" cy="101566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3300">
                <a:solidFill>
                  <a:srgbClr val="0030A7"/>
                </a:solidFill>
                <a:latin typeface="Aptos" panose="020B0004020202020204" pitchFamily="34" charset="0"/>
                <a:ea typeface="Montserrat"/>
                <a:cs typeface="Montserrat"/>
                <a:sym typeface="Montserrat"/>
              </a:rPr>
              <a:t>Advancing LGBTQ+ Justice Training </a:t>
            </a:r>
          </a:p>
        </p:txBody>
      </p:sp>
      <p:sp>
        <p:nvSpPr>
          <p:cNvPr id="7" name="TextBox 7"/>
          <p:cNvSpPr txBox="1"/>
          <p:nvPr/>
        </p:nvSpPr>
        <p:spPr>
          <a:xfrm>
            <a:off x="140793" y="4924410"/>
            <a:ext cx="2314073" cy="20518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r">
              <a:lnSpc>
                <a:spcPts val="1468"/>
              </a:lnSpc>
            </a:pPr>
            <a:r>
              <a:rPr lang="en-US" sz="1800">
                <a:solidFill>
                  <a:srgbClr val="0030A7"/>
                </a:solidFill>
                <a:latin typeface="Montserrat Classic"/>
                <a:ea typeface="Montserrat Classic"/>
                <a:cs typeface="Montserrat Classic"/>
                <a:sym typeface="Montserrat Classic"/>
              </a:rPr>
              <a:t>December 3, 2025</a:t>
            </a:r>
          </a:p>
        </p:txBody>
      </p:sp>
      <p:sp>
        <p:nvSpPr>
          <p:cNvPr id="8" name="TextBox 8"/>
          <p:cNvSpPr txBox="1"/>
          <p:nvPr/>
        </p:nvSpPr>
        <p:spPr>
          <a:xfrm>
            <a:off x="5500577" y="4477903"/>
            <a:ext cx="3125761" cy="549766"/>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144"/>
              </a:lnSpc>
            </a:pPr>
            <a:r>
              <a:rPr lang="en-US" sz="2000">
                <a:solidFill>
                  <a:srgbClr val="0030A7"/>
                </a:solidFill>
                <a:latin typeface="Aptos" panose="020B0004020202020204" pitchFamily="34" charset="0"/>
                <a:ea typeface="Montserrat"/>
                <a:cs typeface="Montserrat"/>
                <a:sym typeface="Montserrat"/>
              </a:rPr>
              <a:t>Keira McNett (</a:t>
            </a:r>
            <a:r>
              <a:rPr lang="en-US" sz="2000" i="1">
                <a:solidFill>
                  <a:srgbClr val="0030A7"/>
                </a:solidFill>
                <a:latin typeface="Aptos" panose="020B0004020202020204" pitchFamily="34" charset="0"/>
                <a:ea typeface="Montserrat"/>
                <a:cs typeface="Montserrat"/>
                <a:sym typeface="Montserrat"/>
              </a:rPr>
              <a:t>she/her</a:t>
            </a:r>
            <a:r>
              <a:rPr lang="en-US" sz="2000">
                <a:solidFill>
                  <a:srgbClr val="0030A7"/>
                </a:solidFill>
                <a:latin typeface="Aptos" panose="020B0004020202020204" pitchFamily="34" charset="0"/>
                <a:ea typeface="Montserrat"/>
                <a:cs typeface="Montserrat"/>
                <a:sym typeface="Montserrat"/>
              </a:rPr>
              <a:t>)</a:t>
            </a:r>
          </a:p>
          <a:p>
            <a:pPr>
              <a:lnSpc>
                <a:spcPts val="2144"/>
              </a:lnSpc>
            </a:pPr>
            <a:r>
              <a:rPr lang="en-US" sz="2000">
                <a:solidFill>
                  <a:srgbClr val="0030A7"/>
                </a:solidFill>
                <a:latin typeface="Aptos" panose="020B0004020202020204" pitchFamily="34" charset="0"/>
                <a:ea typeface="Montserrat"/>
                <a:cs typeface="Montserrat"/>
                <a:sym typeface="Montserrat"/>
              </a:rPr>
              <a:t>NEA Staff Counsel </a:t>
            </a:r>
          </a:p>
        </p:txBody>
      </p:sp>
    </p:spTree>
    <p:extLst>
      <p:ext uri="{BB962C8B-B14F-4D97-AF65-F5344CB8AC3E}">
        <p14:creationId xmlns:p14="http://schemas.microsoft.com/office/powerpoint/2010/main" val="32410211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35DDE-14CA-BBD6-C7C6-CC3F4DA03220}"/>
            </a:ext>
          </a:extLst>
        </p:cNvPr>
        <p:cNvGrpSpPr/>
        <p:nvPr/>
      </p:nvGrpSpPr>
      <p:grpSpPr>
        <a:xfrm>
          <a:off x="0" y="0"/>
          <a:ext cx="0" cy="0"/>
          <a:chOff x="0" y="0"/>
          <a:chExt cx="0" cy="0"/>
        </a:xfrm>
      </p:grpSpPr>
      <p:sp>
        <p:nvSpPr>
          <p:cNvPr id="4" name="Freeform 4">
            <a:extLst>
              <a:ext uri="{FF2B5EF4-FFF2-40B4-BE49-F238E27FC236}">
                <a16:creationId xmlns:a16="http://schemas.microsoft.com/office/drawing/2014/main" id="{B92DB1E0-95F9-ECCC-773B-4759F28FB038}"/>
              </a:ext>
            </a:extLst>
          </p:cNvPr>
          <p:cNvSpPr/>
          <p:nvPr/>
        </p:nvSpPr>
        <p:spPr>
          <a:xfrm>
            <a:off x="3714751" y="885771"/>
            <a:ext cx="2036239" cy="662187"/>
          </a:xfrm>
          <a:custGeom>
            <a:avLst/>
            <a:gdLst/>
            <a:ahLst/>
            <a:cxnLst/>
            <a:rect l="l" t="t" r="r" b="b"/>
            <a:pathLst>
              <a:path w="4072478" h="1324374">
                <a:moveTo>
                  <a:pt x="0" y="0"/>
                </a:moveTo>
                <a:lnTo>
                  <a:pt x="4072478" y="0"/>
                </a:lnTo>
                <a:lnTo>
                  <a:pt x="4072478" y="1324374"/>
                </a:lnTo>
                <a:lnTo>
                  <a:pt x="0" y="1324374"/>
                </a:lnTo>
                <a:lnTo>
                  <a:pt x="0" y="0"/>
                </a:lnTo>
                <a:close/>
              </a:path>
            </a:pathLst>
          </a:custGeom>
          <a:blipFill>
            <a:blip r:embed="rId3"/>
            <a:stretch>
              <a:fillRect l="-14431" t="-98331" r="-14238" b="-98643"/>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5" name="TextBox 5">
            <a:extLst>
              <a:ext uri="{FF2B5EF4-FFF2-40B4-BE49-F238E27FC236}">
                <a16:creationId xmlns:a16="http://schemas.microsoft.com/office/drawing/2014/main" id="{70BC6265-B564-C8A6-2A3B-A018EF25B5C7}"/>
              </a:ext>
            </a:extLst>
          </p:cNvPr>
          <p:cNvSpPr txBox="1"/>
          <p:nvPr/>
        </p:nvSpPr>
        <p:spPr>
          <a:xfrm>
            <a:off x="1533379" y="2105032"/>
            <a:ext cx="6711176" cy="49225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800"/>
              </a:lnSpc>
            </a:pPr>
            <a:r>
              <a:rPr lang="en-US" sz="4000" b="1">
                <a:solidFill>
                  <a:srgbClr val="FF0000"/>
                </a:solidFill>
                <a:latin typeface="Montserrat Bold"/>
                <a:ea typeface="Montserrat Bold"/>
                <a:cs typeface="Montserrat Bold"/>
                <a:sym typeface="Montserrat Bold"/>
              </a:rPr>
              <a:t>CLOSED PRESENTATION </a:t>
            </a:r>
          </a:p>
        </p:txBody>
      </p:sp>
      <p:sp>
        <p:nvSpPr>
          <p:cNvPr id="6" name="TextBox 6">
            <a:extLst>
              <a:ext uri="{FF2B5EF4-FFF2-40B4-BE49-F238E27FC236}">
                <a16:creationId xmlns:a16="http://schemas.microsoft.com/office/drawing/2014/main" id="{4477EB1D-C511-45F3-7B1E-E7ED45511266}"/>
              </a:ext>
            </a:extLst>
          </p:cNvPr>
          <p:cNvSpPr txBox="1"/>
          <p:nvPr/>
        </p:nvSpPr>
        <p:spPr>
          <a:xfrm>
            <a:off x="428503" y="3155491"/>
            <a:ext cx="8382000" cy="2215991"/>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1600">
                <a:latin typeface="Aptos" panose="020B0004020202020204" pitchFamily="34" charset="0"/>
              </a:rPr>
              <a:t>By attending this presentation, you confirm that you are an NEA member. The information you receive here is only for your use in your capacity as an NEA member.</a:t>
            </a:r>
          </a:p>
          <a:p>
            <a:r>
              <a:rPr lang="en-US" sz="1600">
                <a:latin typeface="Aptos" panose="020B0004020202020204" pitchFamily="34" charset="0"/>
              </a:rPr>
              <a:t> </a:t>
            </a:r>
          </a:p>
          <a:p>
            <a:r>
              <a:rPr lang="en-US" sz="1600">
                <a:latin typeface="Aptos" panose="020B0004020202020204" pitchFamily="34" charset="0"/>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Keira McNett (</a:t>
            </a:r>
            <a:r>
              <a:rPr lang="en-US" sz="1600">
                <a:latin typeface="Aptos" panose="020B0004020202020204" pitchFamily="34" charset="0"/>
                <a:hlinkClick r:id="rId4">
                  <a:extLst>
                    <a:ext uri="{A12FA001-AC4F-418D-AE19-62706E023703}">
                      <ahyp:hlinkClr xmlns:ahyp="http://schemas.microsoft.com/office/drawing/2018/hyperlinkcolor" val="tx"/>
                    </a:ext>
                  </a:extLst>
                </a:hlinkClick>
              </a:rPr>
              <a:t>kmcnett@nea.org</a:t>
            </a:r>
            <a:r>
              <a:rPr lang="en-US" sz="1600">
                <a:latin typeface="Aptos" panose="020B0004020202020204" pitchFamily="34" charset="0"/>
              </a:rPr>
              <a:t>). Violation of these terms may result in legal action.</a:t>
            </a:r>
          </a:p>
          <a:p>
            <a:endParaRPr lang="en-US" sz="1600"/>
          </a:p>
        </p:txBody>
      </p:sp>
    </p:spTree>
    <p:extLst>
      <p:ext uri="{BB962C8B-B14F-4D97-AF65-F5344CB8AC3E}">
        <p14:creationId xmlns:p14="http://schemas.microsoft.com/office/powerpoint/2010/main" val="35313088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71500" y="1409700"/>
            <a:ext cx="8191500" cy="65252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000" b="1">
                <a:solidFill>
                  <a:srgbClr val="0030A7"/>
                </a:solidFill>
                <a:latin typeface="Montserrat Bold"/>
                <a:ea typeface="Montserrat Bold"/>
                <a:cs typeface="Montserrat Bold"/>
                <a:sym typeface="Montserrat Bold"/>
              </a:rPr>
              <a:t>Legal Update Agenda </a:t>
            </a:r>
          </a:p>
        </p:txBody>
      </p:sp>
      <p:sp>
        <p:nvSpPr>
          <p:cNvPr id="5" name="AutoShape 5"/>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2" name="TextBox 1">
            <a:extLst>
              <a:ext uri="{FF2B5EF4-FFF2-40B4-BE49-F238E27FC236}">
                <a16:creationId xmlns:a16="http://schemas.microsoft.com/office/drawing/2014/main" id="{85023054-F384-6B10-4A95-775F5AD6277C}"/>
              </a:ext>
            </a:extLst>
          </p:cNvPr>
          <p:cNvSpPr txBox="1"/>
          <p:nvPr/>
        </p:nvSpPr>
        <p:spPr>
          <a:xfrm>
            <a:off x="647700" y="2324100"/>
            <a:ext cx="8039100" cy="30008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indent="-228611">
              <a:buFont typeface="Wingdings" panose="05000000000000000000" pitchFamily="2" charset="2"/>
              <a:buChar char="Ø"/>
            </a:pPr>
            <a:r>
              <a:rPr lang="en-US" sz="2700">
                <a:latin typeface="Aptos" panose="020B0004020202020204" pitchFamily="34" charset="0"/>
              </a:rPr>
              <a:t>LGBTQ+ Rights Under Federal Law </a:t>
            </a:r>
          </a:p>
          <a:p>
            <a:pPr marL="657258" lvl="1" indent="-428647">
              <a:buFont typeface="Arial" panose="020B0604020202020204" pitchFamily="34" charset="0"/>
              <a:buChar char="•"/>
            </a:pPr>
            <a:r>
              <a:rPr lang="en-US" sz="2700">
                <a:latin typeface="Aptos" panose="020B0004020202020204" pitchFamily="34" charset="0"/>
              </a:rPr>
              <a:t>Educators’ Rights under </a:t>
            </a:r>
            <a:r>
              <a:rPr lang="en-US" sz="2700" i="1">
                <a:latin typeface="Aptos" panose="020B0004020202020204" pitchFamily="34" charset="0"/>
              </a:rPr>
              <a:t>Bostock</a:t>
            </a:r>
          </a:p>
          <a:p>
            <a:pPr marL="657258" lvl="1" indent="-428647">
              <a:buFont typeface="Arial" panose="020B0604020202020204" pitchFamily="34" charset="0"/>
              <a:buChar char="•"/>
            </a:pPr>
            <a:r>
              <a:rPr lang="en-US" sz="2700">
                <a:latin typeface="Aptos" panose="020B0004020202020204" pitchFamily="34" charset="0"/>
              </a:rPr>
              <a:t>Students’ Rights and Title IX Regulations </a:t>
            </a:r>
          </a:p>
          <a:p>
            <a:pPr marL="228611" indent="-228611">
              <a:buFont typeface="Wingdings" panose="05000000000000000000" pitchFamily="2" charset="2"/>
              <a:buChar char="Ø"/>
            </a:pPr>
            <a:r>
              <a:rPr lang="en-US" sz="2700">
                <a:latin typeface="Aptos" panose="020B0004020202020204" pitchFamily="34" charset="0"/>
              </a:rPr>
              <a:t>Current Legal Landscape </a:t>
            </a:r>
          </a:p>
          <a:p>
            <a:pPr marL="657258" lvl="1" indent="-428647">
              <a:buFont typeface="Arial" panose="020B0604020202020204" pitchFamily="34" charset="0"/>
              <a:buChar char="•"/>
            </a:pPr>
            <a:r>
              <a:rPr lang="en-US" sz="2700">
                <a:latin typeface="Aptos" panose="020B0004020202020204" pitchFamily="34" charset="0"/>
              </a:rPr>
              <a:t>Executive Orders &amp; Agency Actions</a:t>
            </a:r>
          </a:p>
          <a:p>
            <a:pPr marL="657258" lvl="1" indent="-428647">
              <a:buFont typeface="Arial" panose="020B0604020202020204" pitchFamily="34" charset="0"/>
              <a:buChar char="•"/>
            </a:pPr>
            <a:r>
              <a:rPr lang="en-US" sz="2700">
                <a:latin typeface="Aptos" panose="020B0004020202020204" pitchFamily="34" charset="0"/>
              </a:rPr>
              <a:t>Impacts on Educator and Student Rights</a:t>
            </a:r>
          </a:p>
          <a:p>
            <a:pPr marL="657258" lvl="1" indent="-428647">
              <a:buFont typeface="Arial" panose="020B0604020202020204" pitchFamily="34" charset="0"/>
              <a:buChar char="•"/>
            </a:pPr>
            <a:r>
              <a:rPr lang="en-US" sz="2700">
                <a:latin typeface="Aptos" panose="020B0004020202020204" pitchFamily="34" charset="0"/>
              </a:rPr>
              <a:t>Supreme Court Cases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2" name="Google Shape;542;p62"/>
          <p:cNvSpPr txBox="1"/>
          <p:nvPr/>
        </p:nvSpPr>
        <p:spPr>
          <a:xfrm>
            <a:off x="2854338" y="1031286"/>
            <a:ext cx="6286011" cy="1177215"/>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buClr>
                <a:srgbClr val="000000"/>
              </a:buClr>
              <a:buSzPts val="3600"/>
            </a:pPr>
            <a:r>
              <a:rPr lang="en-US" sz="3600">
                <a:solidFill>
                  <a:srgbClr val="002060"/>
                </a:solidFill>
                <a:latin typeface="Calibri"/>
                <a:ea typeface="Cambria"/>
                <a:cs typeface="Calibri"/>
                <a:sym typeface="Calibri"/>
              </a:rPr>
              <a:t>Employment Discrimination is Illegal</a:t>
            </a:r>
            <a:endParaRPr lang="en-US" sz="3600">
              <a:solidFill>
                <a:srgbClr val="002060"/>
              </a:solidFill>
              <a:latin typeface="Calibri"/>
              <a:ea typeface="Cambria"/>
              <a:cs typeface="Calibri"/>
            </a:endParaRPr>
          </a:p>
        </p:txBody>
      </p:sp>
      <p:sp>
        <p:nvSpPr>
          <p:cNvPr id="543" name="Google Shape;543;p62"/>
          <p:cNvSpPr txBox="1"/>
          <p:nvPr/>
        </p:nvSpPr>
        <p:spPr>
          <a:xfrm>
            <a:off x="250209" y="2430687"/>
            <a:ext cx="8582899" cy="3393206"/>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Clr>
                <a:srgbClr val="000000"/>
              </a:buClr>
              <a:buSzPts val="2400"/>
            </a:pPr>
            <a:r>
              <a:rPr lang="en-US" sz="2400" b="1">
                <a:solidFill>
                  <a:schemeClr val="dk2"/>
                </a:solidFill>
                <a:latin typeface="Calibri"/>
                <a:ea typeface="Calibri"/>
                <a:cs typeface="Calibri"/>
                <a:sym typeface="Calibri"/>
              </a:rPr>
              <a:t>Title VII of the 1964 Civil Rights Act </a:t>
            </a:r>
            <a:r>
              <a:rPr lang="en-US" sz="2400">
                <a:solidFill>
                  <a:schemeClr val="dk2"/>
                </a:solidFill>
                <a:latin typeface="Calibri"/>
                <a:ea typeface="Calibri"/>
                <a:cs typeface="Calibri"/>
                <a:sym typeface="Calibri"/>
              </a:rPr>
              <a:t>prohibits employment discrimination based on race, color, religion, sex and national origin. </a:t>
            </a:r>
            <a:r>
              <a:rPr lang="en-US" sz="2400" b="1">
                <a:solidFill>
                  <a:schemeClr val="dk2"/>
                </a:solidFill>
                <a:latin typeface="Calibri"/>
                <a:ea typeface="Calibri"/>
                <a:cs typeface="Calibri"/>
                <a:sym typeface="Calibri"/>
              </a:rPr>
              <a:t>Bostock interprets “sex” to </a:t>
            </a:r>
            <a:r>
              <a:rPr lang="en-US" sz="2400" b="1" u="sng">
                <a:solidFill>
                  <a:schemeClr val="dk2"/>
                </a:solidFill>
                <a:latin typeface="Calibri"/>
                <a:ea typeface="Calibri"/>
                <a:cs typeface="Calibri"/>
                <a:sym typeface="Calibri"/>
              </a:rPr>
              <a:t>include</a:t>
            </a:r>
            <a:r>
              <a:rPr lang="en-US" sz="2400" b="1">
                <a:solidFill>
                  <a:schemeClr val="dk2"/>
                </a:solidFill>
                <a:latin typeface="Calibri"/>
                <a:ea typeface="Calibri"/>
                <a:cs typeface="Calibri"/>
                <a:sym typeface="Calibri"/>
              </a:rPr>
              <a:t> gender identity and sexual orientation.</a:t>
            </a:r>
          </a:p>
          <a:p>
            <a:pPr>
              <a:buClr>
                <a:srgbClr val="000000"/>
              </a:buClr>
              <a:buSzPts val="2400"/>
            </a:pPr>
            <a:endParaRPr lang="en-US" sz="2400" b="1">
              <a:solidFill>
                <a:schemeClr val="dk2"/>
              </a:solidFill>
              <a:latin typeface="Calibri"/>
              <a:ea typeface="Calibri"/>
              <a:cs typeface="Calibri"/>
              <a:sym typeface="Calibri"/>
            </a:endParaRPr>
          </a:p>
          <a:p>
            <a:pPr>
              <a:buSzPts val="2400"/>
            </a:pPr>
            <a:r>
              <a:rPr lang="en-US" sz="2400" b="1" i="1">
                <a:solidFill>
                  <a:schemeClr val="dk2"/>
                </a:solidFill>
                <a:latin typeface="Calibri"/>
                <a:ea typeface="Calibri"/>
                <a:cs typeface="Calibri"/>
              </a:rPr>
              <a:t>Bostock v. Clayton County</a:t>
            </a:r>
            <a:r>
              <a:rPr lang="en-US" sz="2400" b="1">
                <a:solidFill>
                  <a:schemeClr val="dk2"/>
                </a:solidFill>
                <a:latin typeface="Calibri"/>
                <a:ea typeface="Calibri"/>
                <a:cs typeface="Calibri"/>
              </a:rPr>
              <a:t> (2020): “</a:t>
            </a:r>
            <a:r>
              <a:rPr lang="en-US" sz="2400">
                <a:solidFill>
                  <a:schemeClr val="dk2"/>
                </a:solidFill>
                <a:latin typeface="Calibri"/>
                <a:ea typeface="Calibri"/>
                <a:cs typeface="Calibri"/>
              </a:rPr>
              <a:t>…it is impossible to discriminate against a person for being homosexual or transgender without discriminating against that individual based on sex”</a:t>
            </a:r>
          </a:p>
          <a:p>
            <a:pPr>
              <a:buSzPts val="2400"/>
            </a:pPr>
            <a:endParaRPr lang="en-US" sz="2400">
              <a:solidFill>
                <a:schemeClr val="dk2"/>
              </a:solidFill>
              <a:latin typeface="Calibri"/>
              <a:ea typeface="Calibri"/>
              <a:cs typeface="Calibri"/>
            </a:endParaRPr>
          </a:p>
        </p:txBody>
      </p:sp>
      <p:pic>
        <p:nvPicPr>
          <p:cNvPr id="3" name="Picture 2" descr="Inclusive Pride Flag">
            <a:extLst>
              <a:ext uri="{FF2B5EF4-FFF2-40B4-BE49-F238E27FC236}">
                <a16:creationId xmlns:a16="http://schemas.microsoft.com/office/drawing/2014/main" id="{77507A71-0FB3-E383-CC18-313F5617F9C0}"/>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t="7191" r="-1" b="7190"/>
          <a:stretch/>
        </p:blipFill>
        <p:spPr bwMode="auto">
          <a:xfrm>
            <a:off x="477774" y="832703"/>
            <a:ext cx="2476500" cy="119269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17FBEC33-2CE6-FFF5-9CF6-F8EE8568119B}"/>
              </a:ext>
            </a:extLst>
          </p:cNvPr>
          <p:cNvSpPr>
            <a:spLocks noGrp="1"/>
          </p:cNvSpPr>
          <p:nvPr>
            <p:ph type="title"/>
          </p:nvPr>
        </p:nvSpPr>
        <p:spPr/>
        <p:txBody>
          <a:bodyPr/>
          <a:lstStyle/>
          <a:p>
            <a:r>
              <a:rPr lang="en-US">
                <a:solidFill>
                  <a:srgbClr val="002060"/>
                </a:solidFill>
              </a:rPr>
              <a:t>Educators' Rights under </a:t>
            </a:r>
            <a:r>
              <a:rPr lang="en-US" i="1">
                <a:solidFill>
                  <a:srgbClr val="002060"/>
                </a:solidFill>
              </a:rPr>
              <a:t>Bostock</a:t>
            </a:r>
          </a:p>
        </p:txBody>
      </p:sp>
    </p:spTree>
    <p:extLst>
      <p:ext uri="{BB962C8B-B14F-4D97-AF65-F5344CB8AC3E}">
        <p14:creationId xmlns:p14="http://schemas.microsoft.com/office/powerpoint/2010/main" val="6363567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2466760" y="1710895"/>
            <a:ext cx="5719083" cy="1177215"/>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buClr>
                <a:srgbClr val="000000"/>
              </a:buClr>
              <a:buSzPts val="3600"/>
            </a:pPr>
            <a:r>
              <a:rPr lang="en-US" sz="3600" b="1">
                <a:solidFill>
                  <a:schemeClr val="dk2"/>
                </a:solidFill>
                <a:latin typeface="Calibri"/>
                <a:ea typeface="Calibri"/>
                <a:cs typeface="Calibri"/>
                <a:sym typeface="Calibri"/>
              </a:rPr>
              <a:t>Discrimination in Educational </a:t>
            </a:r>
            <a:endParaRPr lang="en-US" sz="3600" b="1">
              <a:solidFill>
                <a:schemeClr val="dk2"/>
              </a:solidFill>
              <a:latin typeface="Calibri"/>
              <a:ea typeface="Arial"/>
              <a:cs typeface="Arial"/>
            </a:endParaRPr>
          </a:p>
          <a:p>
            <a:pPr algn="ctr">
              <a:buClr>
                <a:srgbClr val="000000"/>
              </a:buClr>
              <a:buSzPts val="3600"/>
            </a:pPr>
            <a:r>
              <a:rPr lang="en-US" sz="3600" b="1">
                <a:solidFill>
                  <a:schemeClr val="dk2"/>
                </a:solidFill>
                <a:latin typeface="Calibri"/>
                <a:ea typeface="Calibri"/>
                <a:cs typeface="Calibri"/>
                <a:sym typeface="Calibri"/>
              </a:rPr>
              <a:t>Programs is Illegal</a:t>
            </a:r>
            <a:endParaRPr lang="en-US" sz="3600" b="1">
              <a:solidFill>
                <a:schemeClr val="dk2"/>
              </a:solidFill>
              <a:latin typeface="Calibri"/>
              <a:ea typeface="Arial"/>
              <a:cs typeface="Arial"/>
            </a:endParaRPr>
          </a:p>
        </p:txBody>
      </p:sp>
      <p:sp>
        <p:nvSpPr>
          <p:cNvPr id="552" name="Google Shape;552;p63"/>
          <p:cNvSpPr txBox="1"/>
          <p:nvPr/>
        </p:nvSpPr>
        <p:spPr>
          <a:xfrm>
            <a:off x="835337" y="3148388"/>
            <a:ext cx="7783682" cy="1915879"/>
          </a:xfrm>
          <a:prstGeom prst="rect">
            <a:avLst/>
          </a:prstGeom>
          <a:noFill/>
          <a:ln>
            <a:noFill/>
          </a:ln>
        </p:spPr>
        <p:txBody>
          <a:bodyPr spcFirstLastPara="1" wrap="square" lIns="68569" tIns="34275" rIns="68569" bIns="34275" anchor="t" anchorCtr="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Clr>
                <a:srgbClr val="000000"/>
              </a:buClr>
              <a:buSzPts val="2400"/>
            </a:pPr>
            <a:r>
              <a:rPr lang="en-US" sz="2400" b="1">
                <a:solidFill>
                  <a:schemeClr val="dk2"/>
                </a:solidFill>
                <a:latin typeface="Calibri"/>
                <a:ea typeface="Calibri"/>
                <a:cs typeface="Calibri"/>
                <a:sym typeface="Calibri"/>
              </a:rPr>
              <a:t>Title IX of the Education Amendments Act of 1972 </a:t>
            </a:r>
            <a:r>
              <a:rPr lang="en-US" sz="2400">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333">
              <a:solidFill>
                <a:srgbClr val="000000"/>
              </a:solidFill>
              <a:latin typeface="Arial"/>
              <a:ea typeface="Arial"/>
              <a:cs typeface="Arial"/>
              <a:sym typeface="Arial"/>
            </a:endParaRPr>
          </a:p>
        </p:txBody>
      </p:sp>
      <p:sp>
        <p:nvSpPr>
          <p:cNvPr id="3" name="Title 3">
            <a:extLst>
              <a:ext uri="{FF2B5EF4-FFF2-40B4-BE49-F238E27FC236}">
                <a16:creationId xmlns:a16="http://schemas.microsoft.com/office/drawing/2014/main" id="{D5D6D5D8-4A1D-5AF0-24A8-87887B484664}"/>
              </a:ext>
            </a:extLst>
          </p:cNvPr>
          <p:cNvSpPr>
            <a:spLocks noGrp="1"/>
          </p:cNvSpPr>
          <p:nvPr>
            <p:ph type="title"/>
          </p:nvPr>
        </p:nvSpPr>
        <p:spPr>
          <a:xfrm>
            <a:off x="603504" y="81816"/>
            <a:ext cx="8229600" cy="786970"/>
          </a:xfrm>
        </p:spPr>
        <p:txBody>
          <a:bodyPr/>
          <a:lstStyle/>
          <a:p>
            <a:r>
              <a:rPr lang="en-US">
                <a:solidFill>
                  <a:srgbClr val="002060"/>
                </a:solidFill>
              </a:rPr>
              <a:t>Students' Rights Under Title IX</a:t>
            </a:r>
          </a:p>
        </p:txBody>
      </p:sp>
      <p:pic>
        <p:nvPicPr>
          <p:cNvPr id="4" name="Picture 3" descr="A red and grey logo&#10;&#10;AI-generated content may be incorrect.">
            <a:extLst>
              <a:ext uri="{FF2B5EF4-FFF2-40B4-BE49-F238E27FC236}">
                <a16:creationId xmlns:a16="http://schemas.microsoft.com/office/drawing/2014/main" id="{DE0ABB10-79BA-ADA7-610A-9629D44F7434}"/>
              </a:ext>
            </a:extLst>
          </p:cNvPr>
          <p:cNvPicPr>
            <a:picLocks noChangeAspect="1"/>
          </p:cNvPicPr>
          <p:nvPr/>
        </p:nvPicPr>
        <p:blipFill>
          <a:blip r:embed="rId3"/>
          <a:stretch>
            <a:fillRect/>
          </a:stretch>
        </p:blipFill>
        <p:spPr>
          <a:xfrm>
            <a:off x="139256" y="651984"/>
            <a:ext cx="2057400" cy="2000250"/>
          </a:xfrm>
          <a:prstGeom prst="rect">
            <a:avLst/>
          </a:prstGeom>
        </p:spPr>
      </p:pic>
    </p:spTree>
    <p:extLst>
      <p:ext uri="{BB962C8B-B14F-4D97-AF65-F5344CB8AC3E}">
        <p14:creationId xmlns:p14="http://schemas.microsoft.com/office/powerpoint/2010/main" val="2490522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EF44B1EA-E6AF-A656-10FB-35607F0A2539}"/>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AutoShape 3">
            <a:extLst>
              <a:ext uri="{FF2B5EF4-FFF2-40B4-BE49-F238E27FC236}">
                <a16:creationId xmlns:a16="http://schemas.microsoft.com/office/drawing/2014/main" id="{996C1963-6E04-7FC2-3592-4F1307C43588}"/>
              </a:ext>
            </a:extLst>
          </p:cNvPr>
          <p:cNvSpPr/>
          <p:nvPr/>
        </p:nvSpPr>
        <p:spPr>
          <a:xfrm>
            <a:off x="0" y="5707564"/>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a:extLst>
              <a:ext uri="{FF2B5EF4-FFF2-40B4-BE49-F238E27FC236}">
                <a16:creationId xmlns:a16="http://schemas.microsoft.com/office/drawing/2014/main" id="{00F76FFC-C2A8-6F4D-ED39-97C7E249AB62}"/>
              </a:ext>
            </a:extLst>
          </p:cNvPr>
          <p:cNvSpPr txBox="1"/>
          <p:nvPr/>
        </p:nvSpPr>
        <p:spPr>
          <a:xfrm>
            <a:off x="497577" y="946851"/>
            <a:ext cx="6692135" cy="9233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000" b="1">
                <a:solidFill>
                  <a:srgbClr val="0030A7"/>
                </a:solidFill>
                <a:latin typeface="Montserrat Bold"/>
                <a:ea typeface="Montserrat Bold"/>
                <a:cs typeface="Montserrat Bold"/>
                <a:sym typeface="Montserrat Bold"/>
              </a:rPr>
              <a:t>Title IX Regulations:</a:t>
            </a:r>
          </a:p>
          <a:p>
            <a:pPr>
              <a:lnSpc>
                <a:spcPts val="3558"/>
              </a:lnSpc>
            </a:pPr>
            <a:r>
              <a:rPr lang="en-US" sz="3000" b="1">
                <a:solidFill>
                  <a:srgbClr val="0030A7"/>
                </a:solidFill>
                <a:latin typeface="Montserrat Bold"/>
                <a:ea typeface="Montserrat Bold"/>
                <a:cs typeface="Montserrat Bold"/>
                <a:sym typeface="Montserrat Bold"/>
              </a:rPr>
              <a:t>Anti-harassment protections</a:t>
            </a:r>
          </a:p>
        </p:txBody>
      </p:sp>
      <p:sp>
        <p:nvSpPr>
          <p:cNvPr id="6" name="TextBox 6">
            <a:extLst>
              <a:ext uri="{FF2B5EF4-FFF2-40B4-BE49-F238E27FC236}">
                <a16:creationId xmlns:a16="http://schemas.microsoft.com/office/drawing/2014/main" id="{A1AA91D6-FF02-AA40-A2ED-D126A976B328}"/>
              </a:ext>
            </a:extLst>
          </p:cNvPr>
          <p:cNvSpPr txBox="1"/>
          <p:nvPr/>
        </p:nvSpPr>
        <p:spPr>
          <a:xfrm>
            <a:off x="116963" y="1758177"/>
            <a:ext cx="8737676" cy="405008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270" lvl="1" indent="-127635">
              <a:lnSpc>
                <a:spcPts val="1538"/>
              </a:lnSpc>
              <a:buFont typeface="Arial"/>
              <a:buChar char="•"/>
            </a:pPr>
            <a:endParaRPr lang="en-US" sz="2000">
              <a:solidFill>
                <a:srgbClr val="000000"/>
              </a:solidFill>
              <a:latin typeface="Calibri"/>
              <a:ea typeface="Montserrat"/>
              <a:cs typeface="Montserrat"/>
            </a:endParaRPr>
          </a:p>
          <a:p>
            <a:pPr marL="255270" lvl="1" indent="-127635">
              <a:lnSpc>
                <a:spcPts val="1538"/>
              </a:lnSpc>
              <a:buFont typeface="Arial"/>
              <a:buChar char="•"/>
            </a:pPr>
            <a:endParaRPr lang="en-US" sz="2000">
              <a:solidFill>
                <a:srgbClr val="000000"/>
              </a:solidFill>
              <a:latin typeface="Calibri"/>
              <a:ea typeface="Montserrat"/>
              <a:cs typeface="Montserrat"/>
            </a:endParaRPr>
          </a:p>
          <a:p>
            <a:pPr marL="356235" lvl="2">
              <a:lnSpc>
                <a:spcPts val="1538"/>
              </a:lnSpc>
            </a:pPr>
            <a:endParaRPr lang="en-US" sz="2000">
              <a:solidFill>
                <a:srgbClr val="000000"/>
              </a:solidFill>
              <a:latin typeface="Calibri"/>
              <a:ea typeface="Montserrat"/>
              <a:cs typeface="Montserrat"/>
            </a:endParaRPr>
          </a:p>
          <a:p>
            <a:pPr marL="255270" lvl="1" indent="-127635">
              <a:lnSpc>
                <a:spcPts val="1538"/>
              </a:lnSpc>
              <a:buFont typeface="Arial"/>
              <a:buChar char="•"/>
            </a:pPr>
            <a:r>
              <a:rPr lang="en-US" sz="2000">
                <a:solidFill>
                  <a:schemeClr val="dk2"/>
                </a:solidFill>
                <a:latin typeface="Calibri"/>
                <a:ea typeface="Calibri"/>
                <a:cs typeface="Calibri"/>
                <a:sym typeface="Montserrat"/>
              </a:rPr>
              <a:t>Title IX Regulations - 2020 sexual harassment rule is currently in effect:</a:t>
            </a:r>
            <a:endParaRPr lang="en-US" sz="2000">
              <a:solidFill>
                <a:schemeClr val="dk2"/>
              </a:solidFill>
              <a:latin typeface="Calibri"/>
              <a:ea typeface="Calibri"/>
              <a:cs typeface="Calibri"/>
            </a:endParaRPr>
          </a:p>
          <a:p>
            <a:pPr marL="127635" lvl="1">
              <a:lnSpc>
                <a:spcPts val="1538"/>
              </a:lnSpc>
            </a:pPr>
            <a:endParaRPr lang="en-US" sz="2000">
              <a:solidFill>
                <a:schemeClr val="dk2"/>
              </a:solidFill>
              <a:latin typeface="Calibri"/>
              <a:ea typeface="Calibri"/>
              <a:cs typeface="Calibri"/>
            </a:endParaRPr>
          </a:p>
          <a:p>
            <a:pPr marL="356235" lvl="2" algn="just"/>
            <a:r>
              <a:rPr lang="en-US" sz="2000">
                <a:solidFill>
                  <a:schemeClr val="dk2"/>
                </a:solidFill>
                <a:latin typeface="Calibri"/>
                <a:ea typeface="Calibri"/>
                <a:cs typeface="Calibri"/>
              </a:rPr>
              <a:t>These final regulations focus on prohibited conduct,</a:t>
            </a:r>
            <a:r>
              <a:rPr lang="en-US" sz="2000">
                <a:solidFill>
                  <a:schemeClr val="dk2"/>
                </a:solidFill>
                <a:highlight>
                  <a:srgbClr val="FFFF00"/>
                </a:highlight>
                <a:latin typeface="Calibri"/>
                <a:ea typeface="Calibri"/>
                <a:cs typeface="Calibri"/>
              </a:rPr>
              <a:t> irrespective of a person’s sexual orientation or gender identity</a:t>
            </a:r>
            <a:r>
              <a:rPr lang="en-US" sz="2000">
                <a:solidFill>
                  <a:schemeClr val="dk2"/>
                </a:solidFill>
                <a:latin typeface="Calibri"/>
                <a:ea typeface="Calibri"/>
                <a:cs typeface="Calibri"/>
              </a:rPr>
              <a:t>. . . . These final regulations include sexual harassment as unwelcome conduct on the basis of sex that a reasonable person would determine is so severe, pervasive, and objectively offensive that it denies a person equal educational access; this includes but is not limited to unwelcome conduct of a sexual nature and may consist of unwelcome conduct based on sex or sex stereotyping. </a:t>
            </a:r>
            <a:r>
              <a:rPr lang="en-US" sz="2000">
                <a:solidFill>
                  <a:schemeClr val="dk2"/>
                </a:solidFill>
                <a:highlight>
                  <a:srgbClr val="FFFF00"/>
                </a:highlight>
                <a:latin typeface="Calibri"/>
                <a:ea typeface="Calibri"/>
                <a:cs typeface="Calibri"/>
              </a:rPr>
              <a:t>The Department will not tolerate sexual harassment as defined in [the regulation] against any student, including LGBTQ students.</a:t>
            </a:r>
            <a:r>
              <a:rPr lang="en-US" sz="2000">
                <a:solidFill>
                  <a:schemeClr val="dk2"/>
                </a:solidFill>
                <a:latin typeface="Calibri"/>
                <a:ea typeface="Calibri"/>
                <a:cs typeface="Calibri"/>
              </a:rPr>
              <a:t> </a:t>
            </a:r>
          </a:p>
          <a:p>
            <a:pPr marL="356235" lvl="2" algn="just"/>
            <a:r>
              <a:rPr lang="en-US" sz="2000">
                <a:solidFill>
                  <a:schemeClr val="dk2"/>
                </a:solidFill>
                <a:latin typeface="Calibri"/>
                <a:ea typeface="Calibri"/>
                <a:cs typeface="Calibri"/>
              </a:rPr>
              <a:t>85 FR 30026, 30179 (2020).</a:t>
            </a:r>
            <a:endParaRPr lang="en-US">
              <a:solidFill>
                <a:schemeClr val="dk2"/>
              </a:solidFill>
            </a:endParaRPr>
          </a:p>
          <a:p>
            <a:pPr marL="483870" lvl="2" indent="-127635">
              <a:buFont typeface="Arial"/>
              <a:buChar char="•"/>
            </a:pPr>
            <a:endParaRPr lang="en-US" sz="900" kern="100">
              <a:latin typeface="Aptos" panose="020B0004020202020204" pitchFamily="34" charset="0"/>
              <a:ea typeface="Aptos" panose="020B0004020202020204" pitchFamily="34" charset="0"/>
              <a:cs typeface="Times New Roman" panose="02020603050405020304" pitchFamily="18" charset="0"/>
            </a:endParaRPr>
          </a:p>
          <a:p>
            <a:pPr marL="255270" lvl="1" indent="-127635">
              <a:lnSpc>
                <a:spcPts val="1538"/>
              </a:lnSpc>
              <a:buFont typeface="Arial"/>
              <a:buChar char="•"/>
            </a:pPr>
            <a:endParaRPr lang="en-US" sz="1000">
              <a:solidFill>
                <a:srgbClr val="000000"/>
              </a:solidFill>
              <a:latin typeface="Aptos" panose="020B0004020202020204" pitchFamily="34" charset="0"/>
              <a:ea typeface="Montserrat"/>
              <a:cs typeface="Montserrat"/>
            </a:endParaRPr>
          </a:p>
        </p:txBody>
      </p:sp>
    </p:spTree>
    <p:extLst>
      <p:ext uri="{BB962C8B-B14F-4D97-AF65-F5344CB8AC3E}">
        <p14:creationId xmlns:p14="http://schemas.microsoft.com/office/powerpoint/2010/main" val="23862161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graphicFrame>
        <p:nvGraphicFramePr>
          <p:cNvPr id="8" name="TextBox 3">
            <a:extLst>
              <a:ext uri="{FF2B5EF4-FFF2-40B4-BE49-F238E27FC236}">
                <a16:creationId xmlns:a16="http://schemas.microsoft.com/office/drawing/2014/main" id="{CA291FBE-DCA4-6F42-D862-10E92A01F83D}"/>
              </a:ext>
            </a:extLst>
          </p:cNvPr>
          <p:cNvGraphicFramePr/>
          <p:nvPr>
            <p:extLst>
              <p:ext uri="{D42A27DB-BD31-4B8C-83A1-F6EECF244321}">
                <p14:modId xmlns:p14="http://schemas.microsoft.com/office/powerpoint/2010/main" val="4063169638"/>
              </p:ext>
            </p:extLst>
          </p:nvPr>
        </p:nvGraphicFramePr>
        <p:xfrm>
          <a:off x="342900" y="1598464"/>
          <a:ext cx="8458200" cy="2871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270+ Law Pictures | Download Free Images on Unsplash">
            <a:extLst>
              <a:ext uri="{FF2B5EF4-FFF2-40B4-BE49-F238E27FC236}">
                <a16:creationId xmlns:a16="http://schemas.microsoft.com/office/drawing/2014/main" id="{9ECB80F4-F138-B70E-3083-9C1F34A4BD6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1905000" y="3237230"/>
            <a:ext cx="5705140" cy="24454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9890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A8ACC27-0F3E-E22A-84CD-87BBED739B1A}"/>
              </a:ext>
            </a:extLst>
          </p:cNvPr>
          <p:cNvSpPr>
            <a:spLocks noGrp="1"/>
          </p:cNvSpPr>
          <p:nvPr>
            <p:ph idx="1"/>
          </p:nvPr>
        </p:nvSpPr>
        <p:spPr>
          <a:xfrm>
            <a:off x="685800" y="1935803"/>
            <a:ext cx="5734050" cy="3823756"/>
          </a:xfrm>
        </p:spPr>
        <p:txBody>
          <a:bodyPr>
            <a:normAutofit lnSpcReduction="10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buFont typeface="Wingdings"/>
              <a:buChar char="Ø"/>
            </a:pPr>
            <a:r>
              <a:rPr lang="en-US" sz="1867"/>
              <a:t>Trump issued 5 executive orders explicitly targeting transgender people</a:t>
            </a:r>
            <a:endParaRPr lang="en-US"/>
          </a:p>
          <a:p>
            <a:pPr marL="608965" lvl="2">
              <a:buSzPts val="2800"/>
              <a:buFont typeface="Wingdings"/>
              <a:buChar char="§"/>
            </a:pPr>
            <a:r>
              <a:rPr lang="en-US" sz="1867"/>
              <a:t>Seeking to roll-back civil rights, deny accurate gender markers on passports, restrict gender affirming care, ban trans athletes, ban trans military service, and threaten inclusive curriculum and school policies </a:t>
            </a:r>
            <a:endParaRPr lang="en-US" sz="1867">
              <a:cs typeface="Arial"/>
            </a:endParaRPr>
          </a:p>
          <a:p>
            <a:pPr marL="608965" lvl="2">
              <a:buSzPts val="2800"/>
              <a:buFont typeface="Wingdings"/>
              <a:buChar char="§"/>
            </a:pPr>
            <a:r>
              <a:rPr lang="en-US" sz="1867"/>
              <a:t>Lawsuits ongoing across the country</a:t>
            </a:r>
            <a:endParaRPr lang="en-US" sz="1867">
              <a:cs typeface="Arial"/>
            </a:endParaRPr>
          </a:p>
          <a:p>
            <a:pPr>
              <a:buFont typeface="Wingdings"/>
              <a:buChar char="Ø"/>
            </a:pPr>
            <a:r>
              <a:rPr lang="en-US" sz="1867"/>
              <a:t>DOJ/ED have threatening K-12 schools, colleges and universities that have trans-inclusive policies </a:t>
            </a:r>
            <a:endParaRPr lang="en-US" sz="1867">
              <a:cs typeface="Arial"/>
            </a:endParaRPr>
          </a:p>
          <a:p>
            <a:pPr>
              <a:buFont typeface="Wingdings"/>
              <a:buChar char="Ø"/>
            </a:pPr>
            <a:r>
              <a:rPr lang="en-US" sz="1867"/>
              <a:t>EEOC – rolling back protections against gender identity discrimination</a:t>
            </a:r>
            <a:endParaRPr lang="en-US" sz="1867">
              <a:cs typeface="Arial"/>
            </a:endParaRPr>
          </a:p>
          <a:p>
            <a:pPr marL="0" indent="0">
              <a:buNone/>
            </a:pPr>
            <a:endParaRPr lang="en-US"/>
          </a:p>
          <a:p>
            <a:pPr>
              <a:buFont typeface="Wingdings"/>
              <a:buChar char="Ø"/>
            </a:pPr>
            <a:endParaRPr lang="en-US">
              <a:cs typeface="Arial"/>
            </a:endParaRPr>
          </a:p>
        </p:txBody>
      </p:sp>
      <p:pic>
        <p:nvPicPr>
          <p:cNvPr id="2050" name="Picture 2" descr="37 Historical Pictures Of The White House's Rose Garden Before The ...">
            <a:extLst>
              <a:ext uri="{FF2B5EF4-FFF2-40B4-BE49-F238E27FC236}">
                <a16:creationId xmlns:a16="http://schemas.microsoft.com/office/drawing/2014/main" id="{7251F730-635E-9F69-825F-C8C92E0DA7E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3333" r="-50000" b="-3333"/>
          <a:stretch>
            <a:fillRect/>
          </a:stretch>
        </p:blipFill>
        <p:spPr bwMode="auto">
          <a:xfrm>
            <a:off x="6412447" y="1808670"/>
            <a:ext cx="4762832" cy="29579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2279EC5-B9E3-E691-8088-7AD10121F866}"/>
              </a:ext>
            </a:extLst>
          </p:cNvPr>
          <p:cNvSpPr txBox="1"/>
          <p:nvPr/>
        </p:nvSpPr>
        <p:spPr>
          <a:xfrm>
            <a:off x="466298" y="1251843"/>
            <a:ext cx="6692135" cy="46166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000" b="1">
                <a:solidFill>
                  <a:srgbClr val="0030A7"/>
                </a:solidFill>
                <a:latin typeface="Montserrat Bold"/>
                <a:ea typeface="Montserrat Bold"/>
                <a:cs typeface="Montserrat Bold"/>
                <a:sym typeface="Montserrat Bold"/>
              </a:rPr>
              <a:t>Executive Branch Actions </a:t>
            </a:r>
          </a:p>
        </p:txBody>
      </p:sp>
    </p:spTree>
    <p:extLst>
      <p:ext uri="{BB962C8B-B14F-4D97-AF65-F5344CB8AC3E}">
        <p14:creationId xmlns:p14="http://schemas.microsoft.com/office/powerpoint/2010/main" val="2963441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CF565-0FA4-3BAA-0A47-27D821728FC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032CBCD-B247-775D-11F8-6A796A470151}"/>
              </a:ext>
            </a:extLst>
          </p:cNvPr>
          <p:cNvSpPr txBox="1"/>
          <p:nvPr/>
        </p:nvSpPr>
        <p:spPr>
          <a:xfrm>
            <a:off x="762000" y="1153468"/>
            <a:ext cx="7239000" cy="140209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680" b="1">
                <a:solidFill>
                  <a:srgbClr val="0030A7"/>
                </a:solidFill>
                <a:latin typeface="Montserrat Bold"/>
                <a:ea typeface="Montserrat Bold"/>
                <a:cs typeface="Montserrat Bold"/>
                <a:sym typeface="Montserrat Bold"/>
              </a:rPr>
              <a:t>Advocating for Educators </a:t>
            </a:r>
          </a:p>
        </p:txBody>
      </p:sp>
      <p:sp>
        <p:nvSpPr>
          <p:cNvPr id="5" name="AutoShape 5">
            <a:extLst>
              <a:ext uri="{FF2B5EF4-FFF2-40B4-BE49-F238E27FC236}">
                <a16:creationId xmlns:a16="http://schemas.microsoft.com/office/drawing/2014/main" id="{210AABBF-D509-C55D-7DD9-6DAA9D3B5845}"/>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3" name="TextBox 2">
            <a:extLst>
              <a:ext uri="{FF2B5EF4-FFF2-40B4-BE49-F238E27FC236}">
                <a16:creationId xmlns:a16="http://schemas.microsoft.com/office/drawing/2014/main" id="{34C9490F-856F-A89A-9355-D52FF0C6AF19}"/>
              </a:ext>
            </a:extLst>
          </p:cNvPr>
          <p:cNvSpPr txBox="1"/>
          <p:nvPr/>
        </p:nvSpPr>
        <p:spPr>
          <a:xfrm>
            <a:off x="914400" y="3129771"/>
            <a:ext cx="7505700" cy="1815882"/>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428625" indent="-428625">
              <a:buFont typeface="Arial" panose="020B0604020202020204" pitchFamily="34" charset="0"/>
              <a:buChar char="•"/>
            </a:pPr>
            <a:r>
              <a:rPr lang="en-US" sz="2800">
                <a:latin typeface="Aptos"/>
              </a:rPr>
              <a:t>State Civil Rights Offices</a:t>
            </a:r>
          </a:p>
          <a:p>
            <a:pPr marL="428625" indent="-428625">
              <a:buFont typeface="Arial" panose="020B0604020202020204" pitchFamily="34" charset="0"/>
              <a:buChar char="•"/>
            </a:pPr>
            <a:r>
              <a:rPr lang="en-US" sz="2800">
                <a:latin typeface="Aptos"/>
              </a:rPr>
              <a:t>Know Your Rights Training and Materials </a:t>
            </a:r>
          </a:p>
          <a:p>
            <a:pPr marL="428625" indent="-428625">
              <a:buFont typeface="Arial" panose="020B0604020202020204" pitchFamily="34" charset="0"/>
              <a:buChar char="•"/>
            </a:pPr>
            <a:r>
              <a:rPr lang="en-US" sz="2800">
                <a:latin typeface="Aptos"/>
              </a:rPr>
              <a:t>School District Policies </a:t>
            </a:r>
          </a:p>
          <a:p>
            <a:pPr marL="428625" indent="-428625">
              <a:buFont typeface="Arial" panose="020B0604020202020204" pitchFamily="34" charset="0"/>
              <a:buChar char="•"/>
            </a:pPr>
            <a:r>
              <a:rPr lang="en-US" sz="2800">
                <a:latin typeface="Aptos"/>
              </a:rPr>
              <a:t>Collective Bargaining Agreements </a:t>
            </a:r>
          </a:p>
        </p:txBody>
      </p:sp>
    </p:spTree>
    <p:extLst>
      <p:ext uri="{BB962C8B-B14F-4D97-AF65-F5344CB8AC3E}">
        <p14:creationId xmlns:p14="http://schemas.microsoft.com/office/powerpoint/2010/main" val="4289222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BC754-F3F5-1E39-0D22-68E495C76E7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E42D59D-5E34-B252-C0F7-98E087894D67}"/>
              </a:ext>
            </a:extLst>
          </p:cNvPr>
          <p:cNvSpPr txBox="1"/>
          <p:nvPr/>
        </p:nvSpPr>
        <p:spPr>
          <a:xfrm>
            <a:off x="762000" y="1153468"/>
            <a:ext cx="7239000" cy="140209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4680" b="1">
                <a:solidFill>
                  <a:srgbClr val="0030A7"/>
                </a:solidFill>
                <a:latin typeface="Montserrat Bold"/>
                <a:ea typeface="Montserrat Bold"/>
                <a:cs typeface="Montserrat Bold"/>
                <a:sym typeface="Montserrat Bold"/>
              </a:rPr>
              <a:t>Advocating for Students</a:t>
            </a:r>
          </a:p>
        </p:txBody>
      </p:sp>
      <p:sp>
        <p:nvSpPr>
          <p:cNvPr id="5" name="AutoShape 5">
            <a:extLst>
              <a:ext uri="{FF2B5EF4-FFF2-40B4-BE49-F238E27FC236}">
                <a16:creationId xmlns:a16="http://schemas.microsoft.com/office/drawing/2014/main" id="{36DD7E9D-22F1-EC24-23EA-0B6B1877A8B2}"/>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pic>
        <p:nvPicPr>
          <p:cNvPr id="6" name="Picture 4" descr="Tallahassee students protest LGBTQ instruction bill inside Florida Capitol">
            <a:extLst>
              <a:ext uri="{FF2B5EF4-FFF2-40B4-BE49-F238E27FC236}">
                <a16:creationId xmlns:a16="http://schemas.microsoft.com/office/drawing/2014/main" id="{AADEB304-8E30-A94F-A47E-A25EFDE8F1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226" b="28799"/>
          <a:stretch/>
        </p:blipFill>
        <p:spPr bwMode="auto">
          <a:xfrm>
            <a:off x="1524001" y="3657601"/>
            <a:ext cx="6095999" cy="1577007"/>
          </a:xfrm>
          <a:custGeom>
            <a:avLst/>
            <a:gdLst/>
            <a:ahLst/>
            <a:cxnLst/>
            <a:rect l="l" t="t" r="r" b="b"/>
            <a:pathLst>
              <a:path w="12191999" h="3428999">
                <a:moveTo>
                  <a:pt x="0" y="0"/>
                </a:moveTo>
                <a:lnTo>
                  <a:pt x="12191999" y="0"/>
                </a:lnTo>
                <a:lnTo>
                  <a:pt x="12191999" y="920893"/>
                </a:lnTo>
                <a:lnTo>
                  <a:pt x="12191999" y="1514929"/>
                </a:lnTo>
                <a:lnTo>
                  <a:pt x="12191999" y="3130902"/>
                </a:lnTo>
                <a:lnTo>
                  <a:pt x="12188051" y="3131476"/>
                </a:lnTo>
                <a:cubicBezTo>
                  <a:pt x="12153000" y="3135813"/>
                  <a:pt x="12133655" y="3136025"/>
                  <a:pt x="12112012" y="3138906"/>
                </a:cubicBezTo>
                <a:cubicBezTo>
                  <a:pt x="12076970" y="3145595"/>
                  <a:pt x="12039899" y="3160769"/>
                  <a:pt x="12018752" y="3165642"/>
                </a:cubicBezTo>
                <a:lnTo>
                  <a:pt x="11985122" y="3168147"/>
                </a:lnTo>
                <a:lnTo>
                  <a:pt x="11986344" y="3172878"/>
                </a:lnTo>
                <a:lnTo>
                  <a:pt x="11973852" y="3173226"/>
                </a:lnTo>
                <a:lnTo>
                  <a:pt x="11945968" y="3173341"/>
                </a:lnTo>
                <a:cubicBezTo>
                  <a:pt x="11928568" y="3174057"/>
                  <a:pt x="11880184" y="3172923"/>
                  <a:pt x="11862470" y="3174654"/>
                </a:cubicBezTo>
                <a:cubicBezTo>
                  <a:pt x="11857360" y="3179700"/>
                  <a:pt x="11849473" y="3182451"/>
                  <a:pt x="11839688" y="3183726"/>
                </a:cubicBezTo>
                <a:lnTo>
                  <a:pt x="11818138" y="3183868"/>
                </a:lnTo>
                <a:lnTo>
                  <a:pt x="11693161" y="3196027"/>
                </a:lnTo>
                <a:lnTo>
                  <a:pt x="11675978" y="3196936"/>
                </a:lnTo>
                <a:lnTo>
                  <a:pt x="11666672" y="3201013"/>
                </a:lnTo>
                <a:cubicBezTo>
                  <a:pt x="11659568" y="3201827"/>
                  <a:pt x="11639160" y="3201301"/>
                  <a:pt x="11633348" y="3201823"/>
                </a:cubicBezTo>
                <a:lnTo>
                  <a:pt x="11631806" y="3204144"/>
                </a:lnTo>
                <a:cubicBezTo>
                  <a:pt x="11613292" y="3207852"/>
                  <a:pt x="11543654" y="3220200"/>
                  <a:pt x="11522270" y="3224070"/>
                </a:cubicBezTo>
                <a:cubicBezTo>
                  <a:pt x="11517998" y="3220503"/>
                  <a:pt x="11508432" y="3226137"/>
                  <a:pt x="11503503" y="3227361"/>
                </a:cubicBezTo>
                <a:cubicBezTo>
                  <a:pt x="11502740" y="3224959"/>
                  <a:pt x="11490808" y="3224226"/>
                  <a:pt x="11487288" y="3226364"/>
                </a:cubicBezTo>
                <a:cubicBezTo>
                  <a:pt x="11403406" y="3238085"/>
                  <a:pt x="11445394" y="3213864"/>
                  <a:pt x="11397514" y="3229209"/>
                </a:cubicBezTo>
                <a:cubicBezTo>
                  <a:pt x="11389044" y="3230225"/>
                  <a:pt x="11382180" y="3229256"/>
                  <a:pt x="11376160" y="3227461"/>
                </a:cubicBezTo>
                <a:lnTo>
                  <a:pt x="11367180" y="3223774"/>
                </a:lnTo>
                <a:lnTo>
                  <a:pt x="11332420" y="3230742"/>
                </a:lnTo>
                <a:cubicBezTo>
                  <a:pt x="11315298" y="3233171"/>
                  <a:pt x="11297277" y="3234781"/>
                  <a:pt x="11278786" y="3235517"/>
                </a:cubicBezTo>
                <a:cubicBezTo>
                  <a:pt x="11274637" y="3230607"/>
                  <a:pt x="11260123" y="3237582"/>
                  <a:pt x="11253295" y="3238964"/>
                </a:cubicBezTo>
                <a:cubicBezTo>
                  <a:pt x="11253224" y="3235757"/>
                  <a:pt x="11238096" y="3234220"/>
                  <a:pt x="11232727" y="3236871"/>
                </a:cubicBezTo>
                <a:cubicBezTo>
                  <a:pt x="11119903" y="3248332"/>
                  <a:pt x="11183388" y="3218382"/>
                  <a:pt x="11115682" y="3236341"/>
                </a:cubicBezTo>
                <a:cubicBezTo>
                  <a:pt x="11104356" y="3237278"/>
                  <a:pt x="11095858" y="3235671"/>
                  <a:pt x="11088768" y="3233017"/>
                </a:cubicBezTo>
                <a:lnTo>
                  <a:pt x="11076012" y="3226390"/>
                </a:lnTo>
                <a:lnTo>
                  <a:pt x="11066016" y="3228753"/>
                </a:lnTo>
                <a:cubicBezTo>
                  <a:pt x="11028292" y="3228939"/>
                  <a:pt x="11017169" y="3222147"/>
                  <a:pt x="10995221" y="3228989"/>
                </a:cubicBezTo>
                <a:cubicBezTo>
                  <a:pt x="10962786" y="3214768"/>
                  <a:pt x="10973708" y="3227571"/>
                  <a:pt x="10949038" y="3229747"/>
                </a:cubicBezTo>
                <a:cubicBezTo>
                  <a:pt x="10929576" y="3232582"/>
                  <a:pt x="10965306" y="3238039"/>
                  <a:pt x="10946231" y="3238844"/>
                </a:cubicBezTo>
                <a:cubicBezTo>
                  <a:pt x="10925596" y="3235173"/>
                  <a:pt x="10926566" y="3246575"/>
                  <a:pt x="10905107" y="3242085"/>
                </a:cubicBezTo>
                <a:cubicBezTo>
                  <a:pt x="10910320" y="3233495"/>
                  <a:pt x="10862761" y="3243750"/>
                  <a:pt x="10861282" y="3236246"/>
                </a:cubicBezTo>
                <a:cubicBezTo>
                  <a:pt x="10843055" y="3246977"/>
                  <a:pt x="10833897" y="3233757"/>
                  <a:pt x="10809627" y="3237064"/>
                </a:cubicBezTo>
                <a:cubicBezTo>
                  <a:pt x="10798198" y="3241124"/>
                  <a:pt x="10789952" y="3241821"/>
                  <a:pt x="10778718" y="3237455"/>
                </a:cubicBezTo>
                <a:cubicBezTo>
                  <a:pt x="10726069" y="3257219"/>
                  <a:pt x="10746866" y="3238339"/>
                  <a:pt x="10697595" y="3245939"/>
                </a:cubicBezTo>
                <a:cubicBezTo>
                  <a:pt x="10655146" y="3253933"/>
                  <a:pt x="10607026" y="3259119"/>
                  <a:pt x="10565970" y="3278201"/>
                </a:cubicBezTo>
                <a:cubicBezTo>
                  <a:pt x="10558434" y="3283608"/>
                  <a:pt x="10539930" y="3285654"/>
                  <a:pt x="10524645" y="3282773"/>
                </a:cubicBezTo>
                <a:cubicBezTo>
                  <a:pt x="10522018" y="3282276"/>
                  <a:pt x="10519582" y="3281649"/>
                  <a:pt x="10517421" y="3280913"/>
                </a:cubicBezTo>
                <a:cubicBezTo>
                  <a:pt x="10481928" y="3283832"/>
                  <a:pt x="10352108" y="3296870"/>
                  <a:pt x="10311683" y="3300288"/>
                </a:cubicBezTo>
                <a:cubicBezTo>
                  <a:pt x="10308410" y="3293342"/>
                  <a:pt x="10287968" y="3305875"/>
                  <a:pt x="10274873" y="3301423"/>
                </a:cubicBezTo>
                <a:cubicBezTo>
                  <a:pt x="10265494" y="3297516"/>
                  <a:pt x="10257104" y="3300407"/>
                  <a:pt x="10247307" y="3300714"/>
                </a:cubicBezTo>
                <a:cubicBezTo>
                  <a:pt x="10234401" y="3297643"/>
                  <a:pt x="10192308" y="3303190"/>
                  <a:pt x="10181334" y="3307168"/>
                </a:cubicBezTo>
                <a:cubicBezTo>
                  <a:pt x="10155109" y="3320992"/>
                  <a:pt x="10095518" y="3310726"/>
                  <a:pt x="10073729" y="3321318"/>
                </a:cubicBezTo>
                <a:cubicBezTo>
                  <a:pt x="10065823" y="3322872"/>
                  <a:pt x="10058087" y="3323501"/>
                  <a:pt x="10050495" y="3323554"/>
                </a:cubicBezTo>
                <a:lnTo>
                  <a:pt x="10029247" y="3322387"/>
                </a:lnTo>
                <a:lnTo>
                  <a:pt x="10023206" y="3319426"/>
                </a:lnTo>
                <a:lnTo>
                  <a:pt x="10010221" y="3320159"/>
                </a:lnTo>
                <a:lnTo>
                  <a:pt x="10006500" y="3319709"/>
                </a:lnTo>
                <a:cubicBezTo>
                  <a:pt x="9999392" y="3318836"/>
                  <a:pt x="9992376" y="3318075"/>
                  <a:pt x="9985433" y="3317775"/>
                </a:cubicBezTo>
                <a:cubicBezTo>
                  <a:pt x="9994564" y="3332623"/>
                  <a:pt x="9927872" y="3317665"/>
                  <a:pt x="9947096" y="3329673"/>
                </a:cubicBezTo>
                <a:cubicBezTo>
                  <a:pt x="9910530" y="3330603"/>
                  <a:pt x="9938422" y="3341787"/>
                  <a:pt x="9894468" y="3331125"/>
                </a:cubicBezTo>
                <a:cubicBezTo>
                  <a:pt x="9837697" y="3343266"/>
                  <a:pt x="9748207" y="3338748"/>
                  <a:pt x="9703741" y="3357170"/>
                </a:cubicBezTo>
                <a:cubicBezTo>
                  <a:pt x="9709264" y="3350136"/>
                  <a:pt x="9685337" y="3344679"/>
                  <a:pt x="9668763" y="3348169"/>
                </a:cubicBezTo>
                <a:cubicBezTo>
                  <a:pt x="9688139" y="3320571"/>
                  <a:pt x="9603232" y="3373038"/>
                  <a:pt x="9588644" y="3354205"/>
                </a:cubicBezTo>
                <a:cubicBezTo>
                  <a:pt x="9587925" y="3371689"/>
                  <a:pt x="9513642" y="3401336"/>
                  <a:pt x="9478680" y="3386990"/>
                </a:cubicBezTo>
                <a:cubicBezTo>
                  <a:pt x="9425416" y="3390492"/>
                  <a:pt x="9387699" y="3404944"/>
                  <a:pt x="9331856" y="3399166"/>
                </a:cubicBezTo>
                <a:cubicBezTo>
                  <a:pt x="9330123" y="3401505"/>
                  <a:pt x="9327283" y="3403463"/>
                  <a:pt x="9323679" y="3405145"/>
                </a:cubicBezTo>
                <a:lnTo>
                  <a:pt x="9311620" y="3409223"/>
                </a:lnTo>
                <a:lnTo>
                  <a:pt x="9309289" y="3408926"/>
                </a:lnTo>
                <a:cubicBezTo>
                  <a:pt x="9300131" y="3408873"/>
                  <a:pt x="9295442" y="3409859"/>
                  <a:pt x="9292731" y="3411301"/>
                </a:cubicBezTo>
                <a:lnTo>
                  <a:pt x="9290814" y="3413412"/>
                </a:lnTo>
                <a:lnTo>
                  <a:pt x="9279990" y="3415541"/>
                </a:lnTo>
                <a:lnTo>
                  <a:pt x="9260104" y="3421077"/>
                </a:lnTo>
                <a:lnTo>
                  <a:pt x="9255034" y="3420853"/>
                </a:lnTo>
                <a:lnTo>
                  <a:pt x="9222941" y="3427242"/>
                </a:lnTo>
                <a:lnTo>
                  <a:pt x="9221858" y="3426731"/>
                </a:lnTo>
                <a:cubicBezTo>
                  <a:pt x="9218700" y="3425733"/>
                  <a:pt x="9214983" y="3425271"/>
                  <a:pt x="9210014" y="3425917"/>
                </a:cubicBezTo>
                <a:cubicBezTo>
                  <a:pt x="9208256" y="3416158"/>
                  <a:pt x="9203342" y="3422957"/>
                  <a:pt x="9188839" y="3425728"/>
                </a:cubicBezTo>
                <a:cubicBezTo>
                  <a:pt x="9182870" y="3411188"/>
                  <a:pt x="9147335" y="3424352"/>
                  <a:pt x="9132080" y="3417886"/>
                </a:cubicBezTo>
                <a:cubicBezTo>
                  <a:pt x="9121557" y="3420249"/>
                  <a:pt x="9110321" y="3422482"/>
                  <a:pt x="9098549" y="3424480"/>
                </a:cubicBezTo>
                <a:lnTo>
                  <a:pt x="9003970" y="3425484"/>
                </a:lnTo>
                <a:lnTo>
                  <a:pt x="8904921" y="3413774"/>
                </a:lnTo>
                <a:cubicBezTo>
                  <a:pt x="8868284" y="3413519"/>
                  <a:pt x="8836559" y="3409171"/>
                  <a:pt x="8805551" y="3412237"/>
                </a:cubicBezTo>
                <a:cubicBezTo>
                  <a:pt x="8792955" y="3408854"/>
                  <a:pt x="8781083" y="3407488"/>
                  <a:pt x="8769572" y="3412551"/>
                </a:cubicBezTo>
                <a:cubicBezTo>
                  <a:pt x="8735382" y="3410862"/>
                  <a:pt x="8727105" y="3403632"/>
                  <a:pt x="8705440" y="3409271"/>
                </a:cubicBezTo>
                <a:cubicBezTo>
                  <a:pt x="8686231" y="3397576"/>
                  <a:pt x="8685094" y="3402040"/>
                  <a:pt x="8676067" y="3405389"/>
                </a:cubicBezTo>
                <a:lnTo>
                  <a:pt x="8674779" y="3405628"/>
                </a:lnTo>
                <a:lnTo>
                  <a:pt x="8672154" y="3403956"/>
                </a:lnTo>
                <a:lnTo>
                  <a:pt x="8666720" y="3403182"/>
                </a:lnTo>
                <a:lnTo>
                  <a:pt x="8651886" y="3403680"/>
                </a:lnTo>
                <a:lnTo>
                  <a:pt x="8646307" y="3404298"/>
                </a:lnTo>
                <a:cubicBezTo>
                  <a:pt x="8642465" y="3404565"/>
                  <a:pt x="8639912" y="3404534"/>
                  <a:pt x="8638145" y="3404287"/>
                </a:cubicBezTo>
                <a:lnTo>
                  <a:pt x="8637941" y="3404149"/>
                </a:lnTo>
                <a:lnTo>
                  <a:pt x="8630296" y="3404406"/>
                </a:lnTo>
                <a:cubicBezTo>
                  <a:pt x="8617394" y="3405155"/>
                  <a:pt x="8604838" y="3406180"/>
                  <a:pt x="8592887" y="3407398"/>
                </a:cubicBezTo>
                <a:cubicBezTo>
                  <a:pt x="8582781" y="3399722"/>
                  <a:pt x="8538622" y="3408789"/>
                  <a:pt x="8543455" y="3394319"/>
                </a:cubicBezTo>
                <a:cubicBezTo>
                  <a:pt x="8527334" y="3395534"/>
                  <a:pt x="8517583" y="3401542"/>
                  <a:pt x="8523012" y="3392051"/>
                </a:cubicBezTo>
                <a:cubicBezTo>
                  <a:pt x="8517705" y="3392178"/>
                  <a:pt x="8514435" y="3391372"/>
                  <a:pt x="8512093" y="3390108"/>
                </a:cubicBezTo>
                <a:lnTo>
                  <a:pt x="8511416" y="3389513"/>
                </a:lnTo>
                <a:lnTo>
                  <a:pt x="8475551" y="3392450"/>
                </a:lnTo>
                <a:lnTo>
                  <a:pt x="8470789" y="3391736"/>
                </a:lnTo>
                <a:lnTo>
                  <a:pt x="8447414" y="3395064"/>
                </a:lnTo>
                <a:lnTo>
                  <a:pt x="8435335" y="3396028"/>
                </a:lnTo>
                <a:lnTo>
                  <a:pt x="8431923" y="3397855"/>
                </a:lnTo>
                <a:cubicBezTo>
                  <a:pt x="8428239" y="3398965"/>
                  <a:pt x="8422959" y="3399444"/>
                  <a:pt x="8414099" y="3398491"/>
                </a:cubicBezTo>
                <a:lnTo>
                  <a:pt x="8412049" y="3397978"/>
                </a:lnTo>
                <a:lnTo>
                  <a:pt x="8397349" y="3400683"/>
                </a:lnTo>
                <a:cubicBezTo>
                  <a:pt x="8392615" y="3401933"/>
                  <a:pt x="8388424" y="3403524"/>
                  <a:pt x="8385030" y="3405585"/>
                </a:cubicBezTo>
                <a:cubicBezTo>
                  <a:pt x="8334977" y="3394568"/>
                  <a:pt x="8287750" y="3404648"/>
                  <a:pt x="8233422" y="3402742"/>
                </a:cubicBezTo>
                <a:cubicBezTo>
                  <a:pt x="8209936" y="3385601"/>
                  <a:pt x="8116056" y="3406588"/>
                  <a:pt x="8102569" y="3423208"/>
                </a:cubicBezTo>
                <a:cubicBezTo>
                  <a:pt x="8102264" y="3408645"/>
                  <a:pt x="8034186" y="3428475"/>
                  <a:pt x="8016625" y="3428989"/>
                </a:cubicBezTo>
                <a:cubicBezTo>
                  <a:pt x="8010771" y="3429161"/>
                  <a:pt x="8010530" y="3427186"/>
                  <a:pt x="8020284" y="3421076"/>
                </a:cubicBezTo>
                <a:cubicBezTo>
                  <a:pt x="8001623" y="3422777"/>
                  <a:pt x="7982361" y="3415208"/>
                  <a:pt x="7992871" y="3409037"/>
                </a:cubicBezTo>
                <a:cubicBezTo>
                  <a:pt x="7936181" y="3422244"/>
                  <a:pt x="7852511" y="3409112"/>
                  <a:pt x="7788452" y="3415110"/>
                </a:cubicBezTo>
                <a:cubicBezTo>
                  <a:pt x="7753529" y="3400598"/>
                  <a:pt x="7772461" y="3414025"/>
                  <a:pt x="7736237" y="3411311"/>
                </a:cubicBezTo>
                <a:cubicBezTo>
                  <a:pt x="7746145" y="3424670"/>
                  <a:pt x="7692261" y="3403816"/>
                  <a:pt x="7690279" y="3418893"/>
                </a:cubicBezTo>
                <a:cubicBezTo>
                  <a:pt x="7683750" y="3417921"/>
                  <a:pt x="7677487" y="3416505"/>
                  <a:pt x="7671219" y="3414970"/>
                </a:cubicBezTo>
                <a:lnTo>
                  <a:pt x="7667928" y="3414173"/>
                </a:lnTo>
                <a:lnTo>
                  <a:pt x="7654774" y="3413595"/>
                </a:lnTo>
                <a:lnTo>
                  <a:pt x="7651067" y="3410171"/>
                </a:lnTo>
                <a:lnTo>
                  <a:pt x="7631267" y="3406963"/>
                </a:lnTo>
                <a:cubicBezTo>
                  <a:pt x="7623851" y="3406267"/>
                  <a:pt x="7615871" y="3406106"/>
                  <a:pt x="7607053" y="3406809"/>
                </a:cubicBezTo>
                <a:cubicBezTo>
                  <a:pt x="7585359" y="3412784"/>
                  <a:pt x="7551579" y="3405461"/>
                  <a:pt x="7521027" y="3405904"/>
                </a:cubicBezTo>
                <a:lnTo>
                  <a:pt x="7506997" y="3407754"/>
                </a:lnTo>
                <a:lnTo>
                  <a:pt x="7461204" y="3404669"/>
                </a:lnTo>
                <a:cubicBezTo>
                  <a:pt x="7448169" y="3404071"/>
                  <a:pt x="7434640" y="3403756"/>
                  <a:pt x="7420396" y="3403975"/>
                </a:cubicBezTo>
                <a:lnTo>
                  <a:pt x="7393955" y="3405447"/>
                </a:lnTo>
                <a:lnTo>
                  <a:pt x="7387024" y="3404227"/>
                </a:lnTo>
                <a:cubicBezTo>
                  <a:pt x="7374952" y="3404363"/>
                  <a:pt x="7358975" y="3408656"/>
                  <a:pt x="7360398" y="3403441"/>
                </a:cubicBezTo>
                <a:lnTo>
                  <a:pt x="7346837" y="3405249"/>
                </a:lnTo>
                <a:lnTo>
                  <a:pt x="7333451" y="3401087"/>
                </a:lnTo>
                <a:cubicBezTo>
                  <a:pt x="7331985" y="3400120"/>
                  <a:pt x="7330882" y="3399091"/>
                  <a:pt x="7330179" y="3398037"/>
                </a:cubicBezTo>
                <a:lnTo>
                  <a:pt x="7311232" y="3399406"/>
                </a:lnTo>
                <a:lnTo>
                  <a:pt x="7295699" y="3396426"/>
                </a:lnTo>
                <a:lnTo>
                  <a:pt x="7282158" y="3398374"/>
                </a:lnTo>
                <a:lnTo>
                  <a:pt x="7276538" y="3397935"/>
                </a:lnTo>
                <a:lnTo>
                  <a:pt x="7262569" y="3396460"/>
                </a:lnTo>
                <a:cubicBezTo>
                  <a:pt x="7255407" y="3395426"/>
                  <a:pt x="7247392" y="3394180"/>
                  <a:pt x="7238468" y="3393183"/>
                </a:cubicBezTo>
                <a:lnTo>
                  <a:pt x="7230949" y="3392727"/>
                </a:lnTo>
                <a:lnTo>
                  <a:pt x="7214580" y="3387715"/>
                </a:lnTo>
                <a:cubicBezTo>
                  <a:pt x="7202670" y="3383926"/>
                  <a:pt x="7193296" y="3381373"/>
                  <a:pt x="7182893" y="3383429"/>
                </a:cubicBezTo>
                <a:cubicBezTo>
                  <a:pt x="7165160" y="3378534"/>
                  <a:pt x="7152772" y="3364815"/>
                  <a:pt x="7127104" y="3368475"/>
                </a:cubicBezTo>
                <a:cubicBezTo>
                  <a:pt x="7134894" y="3362260"/>
                  <a:pt x="7098599" y="3367723"/>
                  <a:pt x="7094311" y="3361339"/>
                </a:cubicBezTo>
                <a:cubicBezTo>
                  <a:pt x="7092331" y="3356198"/>
                  <a:pt x="7080860" y="3356657"/>
                  <a:pt x="7072124" y="3354762"/>
                </a:cubicBezTo>
                <a:cubicBezTo>
                  <a:pt x="7065898" y="3349511"/>
                  <a:pt x="7021942" y="3344717"/>
                  <a:pt x="7006638" y="3345473"/>
                </a:cubicBezTo>
                <a:cubicBezTo>
                  <a:pt x="6963504" y="3350697"/>
                  <a:pt x="6928807" y="3329559"/>
                  <a:pt x="6894320" y="3333192"/>
                </a:cubicBezTo>
                <a:cubicBezTo>
                  <a:pt x="6885290" y="3332697"/>
                  <a:pt x="6877803" y="3331507"/>
                  <a:pt x="6871318" y="3329892"/>
                </a:cubicBezTo>
                <a:lnTo>
                  <a:pt x="6855157" y="3324330"/>
                </a:lnTo>
                <a:cubicBezTo>
                  <a:pt x="6854956" y="3323109"/>
                  <a:pt x="6854755" y="3321887"/>
                  <a:pt x="6854555" y="3320665"/>
                </a:cubicBezTo>
                <a:lnTo>
                  <a:pt x="6842483" y="3318413"/>
                </a:lnTo>
                <a:lnTo>
                  <a:pt x="6840027" y="3317245"/>
                </a:lnTo>
                <a:cubicBezTo>
                  <a:pt x="6835354" y="3315001"/>
                  <a:pt x="6830588" y="3312868"/>
                  <a:pt x="6825185" y="3311114"/>
                </a:cubicBezTo>
                <a:cubicBezTo>
                  <a:pt x="6810331" y="3324866"/>
                  <a:pt x="6776772" y="3298463"/>
                  <a:pt x="6774755" y="3312168"/>
                </a:cubicBezTo>
                <a:cubicBezTo>
                  <a:pt x="6742477" y="3304924"/>
                  <a:pt x="6749024" y="3319870"/>
                  <a:pt x="6728129" y="3301832"/>
                </a:cubicBezTo>
                <a:cubicBezTo>
                  <a:pt x="6661764" y="3299056"/>
                  <a:pt x="6593104" y="3275946"/>
                  <a:pt x="6527587" y="3280829"/>
                </a:cubicBezTo>
                <a:cubicBezTo>
                  <a:pt x="6542935" y="3276465"/>
                  <a:pt x="6531033" y="3266920"/>
                  <a:pt x="6511742" y="3266067"/>
                </a:cubicBezTo>
                <a:cubicBezTo>
                  <a:pt x="6570025" y="3248440"/>
                  <a:pt x="6418649" y="3271458"/>
                  <a:pt x="6434953" y="3253360"/>
                </a:cubicBezTo>
                <a:cubicBezTo>
                  <a:pt x="6407781" y="3267048"/>
                  <a:pt x="6300040" y="3274313"/>
                  <a:pt x="6292331" y="3255322"/>
                </a:cubicBezTo>
                <a:cubicBezTo>
                  <a:pt x="6242057" y="3246469"/>
                  <a:pt x="6188266" y="3249680"/>
                  <a:pt x="6149913" y="3232917"/>
                </a:cubicBezTo>
                <a:cubicBezTo>
                  <a:pt x="6144898" y="3234391"/>
                  <a:pt x="6139526" y="3235322"/>
                  <a:pt x="6133930" y="3235867"/>
                </a:cubicBezTo>
                <a:lnTo>
                  <a:pt x="6117554" y="3236464"/>
                </a:lnTo>
                <a:lnTo>
                  <a:pt x="6116039" y="3235720"/>
                </a:lnTo>
                <a:cubicBezTo>
                  <a:pt x="6108393" y="3233681"/>
                  <a:pt x="6102936" y="3233437"/>
                  <a:pt x="6098459" y="3233988"/>
                </a:cubicBezTo>
                <a:lnTo>
                  <a:pt x="6093630" y="3235240"/>
                </a:lnTo>
                <a:lnTo>
                  <a:pt x="6081261" y="3234563"/>
                </a:lnTo>
                <a:lnTo>
                  <a:pt x="6056067" y="3234608"/>
                </a:lnTo>
                <a:lnTo>
                  <a:pt x="6052129" y="3233324"/>
                </a:lnTo>
                <a:lnTo>
                  <a:pt x="6015338" y="3231378"/>
                </a:lnTo>
                <a:cubicBezTo>
                  <a:pt x="6015291" y="3231165"/>
                  <a:pt x="6015245" y="3230951"/>
                  <a:pt x="6015198" y="3230737"/>
                </a:cubicBezTo>
                <a:cubicBezTo>
                  <a:pt x="6014048" y="3229257"/>
                  <a:pt x="6011617" y="3228081"/>
                  <a:pt x="6006436" y="3227508"/>
                </a:cubicBezTo>
                <a:cubicBezTo>
                  <a:pt x="6019781" y="3219395"/>
                  <a:pt x="6005305" y="3223709"/>
                  <a:pt x="5988851" y="3222735"/>
                </a:cubicBezTo>
                <a:cubicBezTo>
                  <a:pt x="6005907" y="3209918"/>
                  <a:pt x="5955918" y="3212588"/>
                  <a:pt x="5952863" y="3204137"/>
                </a:cubicBezTo>
                <a:cubicBezTo>
                  <a:pt x="5940395" y="3203711"/>
                  <a:pt x="5927517" y="3203028"/>
                  <a:pt x="5914548" y="3202041"/>
                </a:cubicBezTo>
                <a:lnTo>
                  <a:pt x="5907020" y="3201283"/>
                </a:lnTo>
                <a:cubicBezTo>
                  <a:pt x="5906995" y="3201231"/>
                  <a:pt x="5906969" y="3201180"/>
                  <a:pt x="5906944" y="3201129"/>
                </a:cubicBezTo>
                <a:cubicBezTo>
                  <a:pt x="5905471" y="3200668"/>
                  <a:pt x="5903056" y="3200308"/>
                  <a:pt x="5899155" y="3200053"/>
                </a:cubicBezTo>
                <a:lnTo>
                  <a:pt x="5893294" y="3199901"/>
                </a:lnTo>
                <a:lnTo>
                  <a:pt x="5878691" y="3198431"/>
                </a:lnTo>
                <a:lnTo>
                  <a:pt x="5874165" y="3197003"/>
                </a:lnTo>
                <a:lnTo>
                  <a:pt x="5873092" y="3195108"/>
                </a:lnTo>
                <a:lnTo>
                  <a:pt x="5871658" y="3195162"/>
                </a:lnTo>
                <a:cubicBezTo>
                  <a:pt x="5860152" y="3197097"/>
                  <a:pt x="5855231" y="3201097"/>
                  <a:pt x="5846928" y="3187725"/>
                </a:cubicBezTo>
                <a:cubicBezTo>
                  <a:pt x="5821379" y="3190142"/>
                  <a:pt x="5819686" y="3182343"/>
                  <a:pt x="5788468" y="3176316"/>
                </a:cubicBezTo>
                <a:cubicBezTo>
                  <a:pt x="5773119" y="3179521"/>
                  <a:pt x="5762947" y="3176704"/>
                  <a:pt x="5753823" y="3171919"/>
                </a:cubicBezTo>
                <a:cubicBezTo>
                  <a:pt x="5721557" y="3170726"/>
                  <a:pt x="5694983" y="3162549"/>
                  <a:pt x="5660194" y="3157536"/>
                </a:cubicBezTo>
                <a:cubicBezTo>
                  <a:pt x="5619608" y="3159495"/>
                  <a:pt x="5604384" y="3146636"/>
                  <a:pt x="5567188" y="3141325"/>
                </a:cubicBezTo>
                <a:cubicBezTo>
                  <a:pt x="5530345" y="3148235"/>
                  <a:pt x="5543868" y="3129416"/>
                  <a:pt x="5526178" y="3123274"/>
                </a:cubicBezTo>
                <a:lnTo>
                  <a:pt x="5520866" y="3122322"/>
                </a:lnTo>
                <a:lnTo>
                  <a:pt x="5506009" y="3122332"/>
                </a:lnTo>
                <a:lnTo>
                  <a:pt x="5500363" y="3122766"/>
                </a:lnTo>
                <a:cubicBezTo>
                  <a:pt x="5496497" y="3122905"/>
                  <a:pt x="5493953" y="3122792"/>
                  <a:pt x="5492228" y="3122486"/>
                </a:cubicBezTo>
                <a:lnTo>
                  <a:pt x="5492044" y="3122342"/>
                </a:lnTo>
                <a:lnTo>
                  <a:pt x="5484386" y="3122347"/>
                </a:lnTo>
                <a:cubicBezTo>
                  <a:pt x="5471420" y="3122670"/>
                  <a:pt x="5458764" y="3123280"/>
                  <a:pt x="5446679" y="3124105"/>
                </a:cubicBezTo>
                <a:cubicBezTo>
                  <a:pt x="5437659" y="3116107"/>
                  <a:pt x="5392392" y="3123709"/>
                  <a:pt x="5399188" y="3109418"/>
                </a:cubicBezTo>
                <a:cubicBezTo>
                  <a:pt x="5382948" y="3110102"/>
                  <a:pt x="5372407" y="3115781"/>
                  <a:pt x="5379117" y="3106482"/>
                </a:cubicBezTo>
                <a:cubicBezTo>
                  <a:pt x="5373809" y="3106435"/>
                  <a:pt x="5370660" y="3105521"/>
                  <a:pt x="5368499" y="3104181"/>
                </a:cubicBezTo>
                <a:lnTo>
                  <a:pt x="5367902" y="3103566"/>
                </a:lnTo>
                <a:lnTo>
                  <a:pt x="5331747" y="3105319"/>
                </a:lnTo>
                <a:lnTo>
                  <a:pt x="5327095" y="3104450"/>
                </a:lnTo>
                <a:lnTo>
                  <a:pt x="5303337" y="3107003"/>
                </a:lnTo>
                <a:lnTo>
                  <a:pt x="5291164" y="3107570"/>
                </a:lnTo>
                <a:lnTo>
                  <a:pt x="5287515" y="3109282"/>
                </a:lnTo>
                <a:cubicBezTo>
                  <a:pt x="5283689" y="3110269"/>
                  <a:pt x="5278356" y="3110573"/>
                  <a:pt x="5269654" y="3109330"/>
                </a:cubicBezTo>
                <a:lnTo>
                  <a:pt x="5267681" y="3108752"/>
                </a:lnTo>
                <a:lnTo>
                  <a:pt x="5252655" y="3110969"/>
                </a:lnTo>
                <a:cubicBezTo>
                  <a:pt x="5247766" y="3112062"/>
                  <a:pt x="5243369" y="3113511"/>
                  <a:pt x="5239703" y="3115460"/>
                </a:cubicBezTo>
                <a:cubicBezTo>
                  <a:pt x="5191311" y="3102811"/>
                  <a:pt x="5142849" y="3111324"/>
                  <a:pt x="5088947" y="3107634"/>
                </a:cubicBezTo>
                <a:cubicBezTo>
                  <a:pt x="5027989" y="3108214"/>
                  <a:pt x="4985627" y="3110432"/>
                  <a:pt x="4945514" y="3110162"/>
                </a:cubicBezTo>
                <a:cubicBezTo>
                  <a:pt x="4926678" y="3111245"/>
                  <a:pt x="4789238" y="3111826"/>
                  <a:pt x="4800559" y="3106010"/>
                </a:cubicBezTo>
                <a:cubicBezTo>
                  <a:pt x="4742239" y="3117333"/>
                  <a:pt x="4708324" y="3101468"/>
                  <a:pt x="4643642" y="3105351"/>
                </a:cubicBezTo>
                <a:cubicBezTo>
                  <a:pt x="4610808" y="3089712"/>
                  <a:pt x="4627845" y="3103743"/>
                  <a:pt x="4592107" y="3099840"/>
                </a:cubicBezTo>
                <a:cubicBezTo>
                  <a:pt x="4600157" y="3113506"/>
                  <a:pt x="4549287" y="3090911"/>
                  <a:pt x="4545249" y="3105899"/>
                </a:cubicBezTo>
                <a:cubicBezTo>
                  <a:pt x="4538872" y="3104716"/>
                  <a:pt x="4532825" y="3103094"/>
                  <a:pt x="4526782" y="3101355"/>
                </a:cubicBezTo>
                <a:lnTo>
                  <a:pt x="4523614" y="3100453"/>
                </a:lnTo>
                <a:lnTo>
                  <a:pt x="4510579" y="3099442"/>
                </a:lnTo>
                <a:lnTo>
                  <a:pt x="4507348" y="3095901"/>
                </a:lnTo>
                <a:lnTo>
                  <a:pt x="4348949" y="3090220"/>
                </a:lnTo>
                <a:cubicBezTo>
                  <a:pt x="4335046" y="3092487"/>
                  <a:pt x="4290056" y="3092155"/>
                  <a:pt x="4280362" y="3087618"/>
                </a:cubicBezTo>
                <a:cubicBezTo>
                  <a:pt x="4270739" y="3086627"/>
                  <a:pt x="4260237" y="3088220"/>
                  <a:pt x="4254634" y="3083366"/>
                </a:cubicBezTo>
                <a:cubicBezTo>
                  <a:pt x="4233731" y="3080512"/>
                  <a:pt x="4185859" y="3073948"/>
                  <a:pt x="4154942" y="3070490"/>
                </a:cubicBezTo>
                <a:cubicBezTo>
                  <a:pt x="4138280" y="3076599"/>
                  <a:pt x="4112117" y="3064194"/>
                  <a:pt x="4069131" y="3062612"/>
                </a:cubicBezTo>
                <a:cubicBezTo>
                  <a:pt x="4050897" y="3069679"/>
                  <a:pt x="4040160" y="3061449"/>
                  <a:pt x="4005249" y="3070810"/>
                </a:cubicBezTo>
                <a:cubicBezTo>
                  <a:pt x="4003818" y="3069842"/>
                  <a:pt x="4002032" y="3068943"/>
                  <a:pt x="3999945" y="3068139"/>
                </a:cubicBezTo>
                <a:cubicBezTo>
                  <a:pt x="3987818" y="3063468"/>
                  <a:pt x="3968381" y="3062958"/>
                  <a:pt x="3956529" y="3067000"/>
                </a:cubicBezTo>
                <a:cubicBezTo>
                  <a:pt x="3900898" y="3079382"/>
                  <a:pt x="3850463" y="3077929"/>
                  <a:pt x="3803031" y="3079823"/>
                </a:cubicBezTo>
                <a:cubicBezTo>
                  <a:pt x="3749421" y="3080464"/>
                  <a:pt x="3785521" y="3065630"/>
                  <a:pt x="3718229" y="3077134"/>
                </a:cubicBezTo>
                <a:cubicBezTo>
                  <a:pt x="3711244" y="3071611"/>
                  <a:pt x="3702770" y="3071184"/>
                  <a:pt x="3688357" y="3073468"/>
                </a:cubicBezTo>
                <a:cubicBezTo>
                  <a:pt x="3662326" y="3073378"/>
                  <a:pt x="3664937" y="3059899"/>
                  <a:pt x="3638298" y="3067494"/>
                </a:cubicBezTo>
                <a:cubicBezTo>
                  <a:pt x="3643333" y="3060328"/>
                  <a:pt x="3589079" y="3063658"/>
                  <a:pt x="3601443" y="3056355"/>
                </a:cubicBezTo>
                <a:cubicBezTo>
                  <a:pt x="3584797" y="3049384"/>
                  <a:pt x="3575923" y="3060108"/>
                  <a:pt x="3559361" y="3054005"/>
                </a:cubicBezTo>
                <a:cubicBezTo>
                  <a:pt x="3540444" y="3052269"/>
                  <a:pt x="3569896" y="3061996"/>
                  <a:pt x="3548859" y="3062094"/>
                </a:cubicBezTo>
                <a:cubicBezTo>
                  <a:pt x="3523419" y="3060901"/>
                  <a:pt x="3522848" y="3074222"/>
                  <a:pt x="3504082" y="3056779"/>
                </a:cubicBezTo>
                <a:lnTo>
                  <a:pt x="3436234" y="3047769"/>
                </a:lnTo>
                <a:cubicBezTo>
                  <a:pt x="3420764" y="3051629"/>
                  <a:pt x="3408644" y="3049227"/>
                  <a:pt x="3396914" y="3044803"/>
                </a:cubicBezTo>
                <a:cubicBezTo>
                  <a:pt x="3361398" y="3044955"/>
                  <a:pt x="3329425" y="3037856"/>
                  <a:pt x="3289720" y="3034278"/>
                </a:cubicBezTo>
                <a:cubicBezTo>
                  <a:pt x="3246348" y="3037943"/>
                  <a:pt x="3224942" y="3025667"/>
                  <a:pt x="3182509" y="3021890"/>
                </a:cubicBezTo>
                <a:cubicBezTo>
                  <a:pt x="3139731" y="3031583"/>
                  <a:pt x="3155749" y="3004773"/>
                  <a:pt x="3119879" y="3004134"/>
                </a:cubicBezTo>
                <a:cubicBezTo>
                  <a:pt x="3060941" y="3012153"/>
                  <a:pt x="3121880" y="2995117"/>
                  <a:pt x="3031656" y="2995077"/>
                </a:cubicBezTo>
                <a:cubicBezTo>
                  <a:pt x="3026453" y="2996603"/>
                  <a:pt x="3015685" y="2994367"/>
                  <a:pt x="3017018" y="2992034"/>
                </a:cubicBezTo>
                <a:cubicBezTo>
                  <a:pt x="2997245" y="2992118"/>
                  <a:pt x="2941342" y="2976346"/>
                  <a:pt x="2913012" y="2978042"/>
                </a:cubicBezTo>
                <a:cubicBezTo>
                  <a:pt x="2858481" y="2969139"/>
                  <a:pt x="2831094" y="2979433"/>
                  <a:pt x="2791382" y="2975899"/>
                </a:cubicBezTo>
                <a:cubicBezTo>
                  <a:pt x="2745836" y="2966063"/>
                  <a:pt x="2719288" y="2957529"/>
                  <a:pt x="2639738" y="2936567"/>
                </a:cubicBezTo>
                <a:lnTo>
                  <a:pt x="2369741" y="2876435"/>
                </a:lnTo>
                <a:cubicBezTo>
                  <a:pt x="2269614" y="2832081"/>
                  <a:pt x="2140023" y="2856176"/>
                  <a:pt x="2078755" y="2852909"/>
                </a:cubicBezTo>
                <a:cubicBezTo>
                  <a:pt x="2053362" y="2866100"/>
                  <a:pt x="2032778" y="2851474"/>
                  <a:pt x="2002128" y="2856835"/>
                </a:cubicBezTo>
                <a:cubicBezTo>
                  <a:pt x="1933939" y="2859736"/>
                  <a:pt x="1866254" y="2874726"/>
                  <a:pt x="1777746" y="2864566"/>
                </a:cubicBezTo>
                <a:cubicBezTo>
                  <a:pt x="1737851" y="2905864"/>
                  <a:pt x="1634115" y="2880970"/>
                  <a:pt x="1549425" y="2904556"/>
                </a:cubicBezTo>
                <a:cubicBezTo>
                  <a:pt x="1500265" y="2909373"/>
                  <a:pt x="1423030" y="2888862"/>
                  <a:pt x="1405992" y="2911144"/>
                </a:cubicBezTo>
                <a:cubicBezTo>
                  <a:pt x="1383494" y="2897507"/>
                  <a:pt x="1362438" y="2919536"/>
                  <a:pt x="1337848" y="2921491"/>
                </a:cubicBezTo>
                <a:cubicBezTo>
                  <a:pt x="1318218" y="2912820"/>
                  <a:pt x="1308478" y="2920319"/>
                  <a:pt x="1290645" y="2921985"/>
                </a:cubicBezTo>
                <a:cubicBezTo>
                  <a:pt x="1282569" y="2916637"/>
                  <a:pt x="1267476" y="2916916"/>
                  <a:pt x="1262341" y="2923190"/>
                </a:cubicBezTo>
                <a:cubicBezTo>
                  <a:pt x="1269627" y="2937654"/>
                  <a:pt x="1217209" y="2930439"/>
                  <a:pt x="1213314" y="2940415"/>
                </a:cubicBezTo>
                <a:cubicBezTo>
                  <a:pt x="1182890" y="2942495"/>
                  <a:pt x="1050782" y="2929830"/>
                  <a:pt x="1028405" y="2945799"/>
                </a:cubicBezTo>
                <a:cubicBezTo>
                  <a:pt x="966896" y="2953381"/>
                  <a:pt x="877997" y="2927977"/>
                  <a:pt x="851857" y="2928423"/>
                </a:cubicBezTo>
                <a:cubicBezTo>
                  <a:pt x="825919" y="2899251"/>
                  <a:pt x="699677" y="2976135"/>
                  <a:pt x="588681" y="2977769"/>
                </a:cubicBezTo>
                <a:cubicBezTo>
                  <a:pt x="573724" y="2974953"/>
                  <a:pt x="565729" y="2974991"/>
                  <a:pt x="561717" y="2981641"/>
                </a:cubicBezTo>
                <a:cubicBezTo>
                  <a:pt x="532860" y="2985482"/>
                  <a:pt x="475932" y="2991762"/>
                  <a:pt x="415541" y="3000819"/>
                </a:cubicBezTo>
                <a:cubicBezTo>
                  <a:pt x="370154" y="3008289"/>
                  <a:pt x="146634" y="3001788"/>
                  <a:pt x="86183" y="3009699"/>
                </a:cubicBezTo>
                <a:lnTo>
                  <a:pt x="0" y="3044978"/>
                </a:ln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62645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3" name="AutoShape 3"/>
          <p:cNvSpPr/>
          <p:nvPr/>
        </p:nvSpPr>
        <p:spPr>
          <a:xfrm>
            <a:off x="0" y="5707564"/>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4" name="Freeform 4"/>
          <p:cNvSpPr/>
          <p:nvPr/>
        </p:nvSpPr>
        <p:spPr>
          <a:xfrm>
            <a:off x="6388941" y="1481876"/>
            <a:ext cx="2523611" cy="3925699"/>
          </a:xfrm>
          <a:custGeom>
            <a:avLst/>
            <a:gdLst/>
            <a:ahLst/>
            <a:cxnLst/>
            <a:rect l="l" t="t" r="r" b="b"/>
            <a:pathLst>
              <a:path w="5047222" h="7851397">
                <a:moveTo>
                  <a:pt x="0" y="0"/>
                </a:moveTo>
                <a:lnTo>
                  <a:pt x="5047222" y="0"/>
                </a:lnTo>
                <a:lnTo>
                  <a:pt x="5047222" y="7851397"/>
                </a:lnTo>
                <a:lnTo>
                  <a:pt x="0" y="7851397"/>
                </a:lnTo>
                <a:lnTo>
                  <a:pt x="0" y="0"/>
                </a:lnTo>
                <a:close/>
              </a:path>
            </a:pathLst>
          </a:custGeom>
          <a:blipFill>
            <a:blip r:embed="rId3"/>
            <a:stretch>
              <a:fillRect l="-153020" r="-58097"/>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p>
        </p:txBody>
      </p:sp>
      <p:sp>
        <p:nvSpPr>
          <p:cNvPr id="5" name="TextBox 5"/>
          <p:cNvSpPr txBox="1"/>
          <p:nvPr/>
        </p:nvSpPr>
        <p:spPr>
          <a:xfrm>
            <a:off x="292705" y="727916"/>
            <a:ext cx="6204712" cy="92333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630" b="1">
                <a:solidFill>
                  <a:srgbClr val="0030A7"/>
                </a:solidFill>
                <a:latin typeface="Montserrat Bold"/>
                <a:ea typeface="Montserrat Bold"/>
                <a:cs typeface="Montserrat Bold"/>
                <a:sym typeface="Montserrat Bold"/>
              </a:rPr>
              <a:t>States and School Districts Pushed Back</a:t>
            </a:r>
          </a:p>
        </p:txBody>
      </p:sp>
      <p:sp>
        <p:nvSpPr>
          <p:cNvPr id="6" name="TextBox 6"/>
          <p:cNvSpPr txBox="1"/>
          <p:nvPr/>
        </p:nvSpPr>
        <p:spPr>
          <a:xfrm>
            <a:off x="126573" y="1719320"/>
            <a:ext cx="6261577" cy="380232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445" lvl="1" indent="-127723">
              <a:buFont typeface="Arial"/>
              <a:buChar char="•"/>
            </a:pPr>
            <a:r>
              <a:rPr lang="en-US" sz="1800">
                <a:solidFill>
                  <a:srgbClr val="000000"/>
                </a:solidFill>
                <a:latin typeface="Aptos" panose="020B0004020202020204" pitchFamily="34" charset="0"/>
                <a:ea typeface="Montserrat"/>
                <a:cs typeface="Montserrat"/>
                <a:sym typeface="Montserrat"/>
              </a:rPr>
              <a:t>States reiterate inclusive policies and state law protections for ALL students, explicit protections against gender identity discrimination </a:t>
            </a:r>
          </a:p>
          <a:p>
            <a:endParaRPr lang="en-US" sz="1800">
              <a:solidFill>
                <a:srgbClr val="000000"/>
              </a:solidFill>
              <a:latin typeface="Aptos" panose="020B0004020202020204" pitchFamily="34" charset="0"/>
              <a:ea typeface="Montserrat"/>
              <a:cs typeface="Montserrat"/>
              <a:sym typeface="Montserrat"/>
            </a:endParaRPr>
          </a:p>
          <a:p>
            <a:pPr marL="255445" lvl="1" indent="-127723">
              <a:buFont typeface="Arial"/>
              <a:buChar char="•"/>
            </a:pPr>
            <a:r>
              <a:rPr lang="en-US" sz="1800">
                <a:solidFill>
                  <a:srgbClr val="000000"/>
                </a:solidFill>
                <a:latin typeface="Aptos" panose="020B0004020202020204" pitchFamily="34" charset="0"/>
                <a:ea typeface="Montserrat"/>
                <a:cs typeface="Montserrat"/>
                <a:sym typeface="Montserrat"/>
              </a:rPr>
              <a:t>Individual school districts issuing statements</a:t>
            </a:r>
          </a:p>
          <a:p>
            <a:pPr marL="127722" lvl="1"/>
            <a:endParaRPr lang="en-US" sz="1800">
              <a:solidFill>
                <a:srgbClr val="000000"/>
              </a:solidFill>
              <a:latin typeface="Aptos" panose="020B0004020202020204" pitchFamily="34" charset="0"/>
              <a:ea typeface="Montserrat"/>
              <a:cs typeface="Montserrat"/>
              <a:sym typeface="Montserrat"/>
            </a:endParaRPr>
          </a:p>
          <a:p>
            <a:pPr marL="484057" lvl="2" indent="-127723">
              <a:buFont typeface="Arial"/>
              <a:buChar char="•"/>
            </a:pPr>
            <a:r>
              <a:rPr lang="en-US" sz="1800" kern="100">
                <a:latin typeface="Aptos" panose="020B0004020202020204" pitchFamily="34" charset="0"/>
                <a:ea typeface="Aptos" panose="020B0004020202020204" pitchFamily="34" charset="0"/>
                <a:cs typeface="Times New Roman" panose="02020603050405020304" pitchFamily="18" charset="0"/>
              </a:rPr>
              <a:t>Montgomery County, MD school district issued a letter to the community stating their commitment to high-quality education for all students regardless of race, ethnicity, sexual orientation, gender identity, immigration status, disability, religion, or any other identifying characteristic, and saying that that they “will fiercely support our teachers and staff as they implement our curriculum and policies.” </a:t>
            </a:r>
          </a:p>
          <a:p>
            <a:pPr marL="484057" lvl="2" indent="-127723">
              <a:lnSpc>
                <a:spcPts val="1538"/>
              </a:lnSpc>
              <a:buFont typeface="Arial"/>
              <a:buChar char="•"/>
            </a:pPr>
            <a:endParaRPr lang="en-US" sz="1800">
              <a:solidFill>
                <a:srgbClr val="000000"/>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1CBF7-B7F6-A077-433D-692D0D89EE4F}"/>
            </a:ext>
          </a:extLst>
        </p:cNvPr>
        <p:cNvGrpSpPr/>
        <p:nvPr/>
      </p:nvGrpSpPr>
      <p:grpSpPr>
        <a:xfrm>
          <a:off x="0" y="0"/>
          <a:ext cx="0" cy="0"/>
          <a:chOff x="0" y="0"/>
          <a:chExt cx="0" cy="0"/>
        </a:xfrm>
      </p:grpSpPr>
      <p:sp>
        <p:nvSpPr>
          <p:cNvPr id="3" name="AutoShape 2">
            <a:extLst>
              <a:ext uri="{FF2B5EF4-FFF2-40B4-BE49-F238E27FC236}">
                <a16:creationId xmlns:a16="http://schemas.microsoft.com/office/drawing/2014/main" id="{B237B6F8-290B-09B7-F15D-E1125C5F3F9E}"/>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AutoShape 3">
            <a:extLst>
              <a:ext uri="{FF2B5EF4-FFF2-40B4-BE49-F238E27FC236}">
                <a16:creationId xmlns:a16="http://schemas.microsoft.com/office/drawing/2014/main" id="{2B220A88-A7AC-381D-5CD8-FE16C54CB24B}"/>
              </a:ext>
            </a:extLst>
          </p:cNvPr>
          <p:cNvSpPr/>
          <p:nvPr/>
        </p:nvSpPr>
        <p:spPr>
          <a:xfrm>
            <a:off x="0" y="6265792"/>
            <a:ext cx="9197551" cy="0"/>
          </a:xfrm>
          <a:prstGeom prst="line">
            <a:avLst/>
          </a:prstGeom>
          <a:ln w="38100"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5" name="TextBox 5">
            <a:extLst>
              <a:ext uri="{FF2B5EF4-FFF2-40B4-BE49-F238E27FC236}">
                <a16:creationId xmlns:a16="http://schemas.microsoft.com/office/drawing/2014/main" id="{B44BE2A6-ABE9-DB16-7179-D4DEC9AE9D48}"/>
              </a:ext>
            </a:extLst>
          </p:cNvPr>
          <p:cNvSpPr txBox="1"/>
          <p:nvPr/>
        </p:nvSpPr>
        <p:spPr>
          <a:xfrm>
            <a:off x="172652" y="593098"/>
            <a:ext cx="6204712" cy="46166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3558"/>
              </a:lnSpc>
            </a:pPr>
            <a:r>
              <a:rPr lang="en-US" sz="3630" b="1">
                <a:solidFill>
                  <a:srgbClr val="0030A7"/>
                </a:solidFill>
                <a:latin typeface="Montserrat Bold"/>
                <a:ea typeface="Montserrat Bold"/>
                <a:cs typeface="Montserrat Bold"/>
                <a:sym typeface="Montserrat Bold"/>
              </a:rPr>
              <a:t>Weaponization of Title IX</a:t>
            </a:r>
          </a:p>
        </p:txBody>
      </p:sp>
      <p:sp>
        <p:nvSpPr>
          <p:cNvPr id="6" name="TextBox 6">
            <a:extLst>
              <a:ext uri="{FF2B5EF4-FFF2-40B4-BE49-F238E27FC236}">
                <a16:creationId xmlns:a16="http://schemas.microsoft.com/office/drawing/2014/main" id="{C20728E0-E646-49C9-C5DE-A4990C4DC1EA}"/>
              </a:ext>
            </a:extLst>
          </p:cNvPr>
          <p:cNvSpPr txBox="1"/>
          <p:nvPr/>
        </p:nvSpPr>
        <p:spPr>
          <a:xfrm>
            <a:off x="176893" y="816184"/>
            <a:ext cx="6762268" cy="6117509"/>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55270" lvl="1" indent="-127635">
              <a:lnSpc>
                <a:spcPts val="1538"/>
              </a:lnSpc>
              <a:buFont typeface="Arial"/>
              <a:buChar char="•"/>
            </a:pPr>
            <a:endParaRPr lang="en-US" sz="1100">
              <a:solidFill>
                <a:srgbClr val="000000"/>
              </a:solidFill>
              <a:latin typeface="Montserrat "/>
              <a:ea typeface="Montserrat"/>
              <a:cs typeface="Montserrat"/>
            </a:endParaRPr>
          </a:p>
          <a:p>
            <a:pPr marL="255270" lvl="1" indent="-127635">
              <a:buFont typeface="Arial"/>
              <a:buChar char="•"/>
            </a:pPr>
            <a:endParaRPr lang="en-US" sz="1600">
              <a:solidFill>
                <a:srgbClr val="000000"/>
              </a:solidFill>
              <a:latin typeface="Montserrat "/>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Department of Education and DOJ launching Title IX “investigations” and withholding funds to schools districts and universities with trans-inclusive policies </a:t>
            </a:r>
            <a:endParaRPr lang="en-US" sz="2000">
              <a:solidFill>
                <a:srgbClr val="000000"/>
              </a:solidFill>
              <a:latin typeface="Aptos"/>
              <a:ea typeface="Montserrat"/>
              <a:cs typeface="Montserrat"/>
            </a:endParaRPr>
          </a:p>
          <a:p>
            <a:pPr marL="356235" lvl="2"/>
            <a:endParaRPr lang="en-US" sz="2000">
              <a:solidFill>
                <a:srgbClr val="000000"/>
              </a:solidFill>
              <a:latin typeface="Aptos" panose="020B0004020202020204" pitchFamily="34" charset="0"/>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States and school districts are fighting back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Minnesota</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rPr>
              <a:t>Chicago</a:t>
            </a: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Northern Virginia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Denver Public High School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New York City </a:t>
            </a:r>
            <a:endParaRPr lang="en-US" sz="2000">
              <a:solidFill>
                <a:srgbClr val="000000"/>
              </a:solidFill>
              <a:latin typeface="Aptos"/>
              <a:ea typeface="Montserrat"/>
              <a:cs typeface="Montserrat"/>
            </a:endParaRPr>
          </a:p>
          <a:p>
            <a:pPr marL="584835" lvl="3"/>
            <a:endParaRPr lang="en-US" sz="2000">
              <a:solidFill>
                <a:srgbClr val="000000"/>
              </a:solidFill>
              <a:latin typeface="Aptos" panose="020B0004020202020204" pitchFamily="34" charset="0"/>
              <a:ea typeface="Montserrat"/>
              <a:cs typeface="Montserrat"/>
            </a:endParaRPr>
          </a:p>
          <a:p>
            <a:pPr marL="527685" lvl="2" indent="-171450">
              <a:buFont typeface="Arial" panose="020B0604020202020204" pitchFamily="34" charset="0"/>
              <a:buChar char="•"/>
            </a:pPr>
            <a:r>
              <a:rPr lang="en-US" sz="2000">
                <a:solidFill>
                  <a:srgbClr val="000000"/>
                </a:solidFill>
                <a:latin typeface="Aptos"/>
                <a:ea typeface="Montserrat"/>
                <a:cs typeface="Montserrat"/>
                <a:sym typeface="Montserrat"/>
              </a:rPr>
              <a:t>What you can do:</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If become aware of threat, such as a Title IX investigation letter sent to a district, alert local union and state GC’s office </a:t>
            </a:r>
            <a:endParaRPr lang="en-US" sz="2000">
              <a:solidFill>
                <a:srgbClr val="000000"/>
              </a:solidFill>
              <a:latin typeface="Aptos"/>
              <a:ea typeface="Montserrat"/>
              <a:cs typeface="Montserrat"/>
            </a:endParaRPr>
          </a:p>
          <a:p>
            <a:pPr marL="756285" lvl="3" indent="-171450">
              <a:buFont typeface="Arial" panose="020B0604020202020204" pitchFamily="34" charset="0"/>
              <a:buChar char="•"/>
            </a:pPr>
            <a:r>
              <a:rPr lang="en-US" sz="2000">
                <a:solidFill>
                  <a:srgbClr val="000000"/>
                </a:solidFill>
                <a:latin typeface="Aptos"/>
                <a:ea typeface="Montserrat"/>
                <a:cs typeface="Montserrat"/>
                <a:sym typeface="Montserrat"/>
              </a:rPr>
              <a:t>Organize and encourage districts to fight back </a:t>
            </a:r>
            <a:endParaRPr lang="en-US" sz="2000">
              <a:solidFill>
                <a:srgbClr val="000000"/>
              </a:solidFill>
              <a:latin typeface="Aptos"/>
              <a:ea typeface="Montserrat"/>
              <a:cs typeface="Montserrat"/>
            </a:endParaRPr>
          </a:p>
          <a:p>
            <a:pPr marL="756285" lvl="3" indent="-171450">
              <a:lnSpc>
                <a:spcPts val="1538"/>
              </a:lnSpc>
              <a:buFont typeface="Arial" panose="020B0604020202020204" pitchFamily="34" charset="0"/>
              <a:buChar char="•"/>
            </a:pPr>
            <a:endParaRPr lang="en-US" sz="1333">
              <a:solidFill>
                <a:srgbClr val="000000"/>
              </a:solidFill>
              <a:latin typeface="Aptos" panose="020B0004020202020204" pitchFamily="34" charset="0"/>
              <a:ea typeface="Montserrat"/>
              <a:cs typeface="Montserrat"/>
            </a:endParaRPr>
          </a:p>
          <a:p>
            <a:pPr marL="527685" lvl="2" indent="-171450">
              <a:lnSpc>
                <a:spcPts val="1538"/>
              </a:lnSpc>
              <a:buFont typeface="Arial" panose="020B0604020202020204" pitchFamily="34" charset="0"/>
              <a:buChar char="•"/>
            </a:pPr>
            <a:endParaRPr lang="en-US" sz="1067">
              <a:solidFill>
                <a:srgbClr val="000000"/>
              </a:solidFill>
              <a:latin typeface="Aptos" panose="020B0004020202020204" pitchFamily="34" charset="0"/>
              <a:ea typeface="Montserrat"/>
              <a:cs typeface="Montserrat"/>
            </a:endParaRPr>
          </a:p>
          <a:p>
            <a:pPr marL="483870" lvl="2" indent="-127635">
              <a:lnSpc>
                <a:spcPts val="1538"/>
              </a:lnSpc>
              <a:buFont typeface="Arial"/>
              <a:buChar char="•"/>
            </a:pPr>
            <a:endParaRPr lang="en-US" sz="933" kern="100">
              <a:latin typeface="Aptos" panose="020B0004020202020204" pitchFamily="34" charset="0"/>
              <a:ea typeface="Aptos" panose="020B0004020202020204" pitchFamily="34" charset="0"/>
              <a:cs typeface="Times New Roman" panose="02020603050405020304" pitchFamily="18" charset="0"/>
            </a:endParaRPr>
          </a:p>
          <a:p>
            <a:pPr marL="255270" lvl="1" indent="-127635">
              <a:lnSpc>
                <a:spcPts val="1538"/>
              </a:lnSpc>
              <a:buFont typeface="Arial"/>
              <a:buChar char="•"/>
            </a:pPr>
            <a:endParaRPr lang="en-US" sz="933">
              <a:solidFill>
                <a:srgbClr val="000000"/>
              </a:solidFill>
              <a:latin typeface="Aptos" panose="020B0004020202020204" pitchFamily="34" charset="0"/>
              <a:ea typeface="Montserrat"/>
              <a:cs typeface="Montserrat"/>
            </a:endParaRPr>
          </a:p>
        </p:txBody>
      </p:sp>
      <p:pic>
        <p:nvPicPr>
          <p:cNvPr id="2052" name="Picture 4" descr="department of education seal and office">
            <a:extLst>
              <a:ext uri="{FF2B5EF4-FFF2-40B4-BE49-F238E27FC236}">
                <a16:creationId xmlns:a16="http://schemas.microsoft.com/office/drawing/2014/main" id="{3EBB708B-C92F-1193-5C69-44236FE58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2365" y="2648413"/>
            <a:ext cx="2082536" cy="15567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59343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40FE-B724-0B7D-CAC2-8B49BFE9458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2055B74-F2BE-5EAE-9AFE-838DCA49E5DF}"/>
              </a:ext>
            </a:extLst>
          </p:cNvPr>
          <p:cNvSpPr txBox="1"/>
          <p:nvPr/>
        </p:nvSpPr>
        <p:spPr>
          <a:xfrm>
            <a:off x="522966" y="434271"/>
            <a:ext cx="5295900" cy="6208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3000" b="1">
                <a:solidFill>
                  <a:srgbClr val="0030A7"/>
                </a:solidFill>
                <a:latin typeface="Montserrat Bold"/>
                <a:ea typeface="Montserrat Bold"/>
                <a:cs typeface="Montserrat Bold"/>
                <a:sym typeface="Montserrat Bold"/>
              </a:rPr>
              <a:t>Supreme Court Cases</a:t>
            </a:r>
          </a:p>
        </p:txBody>
      </p:sp>
      <p:sp>
        <p:nvSpPr>
          <p:cNvPr id="5" name="AutoShape 5">
            <a:extLst>
              <a:ext uri="{FF2B5EF4-FFF2-40B4-BE49-F238E27FC236}">
                <a16:creationId xmlns:a16="http://schemas.microsoft.com/office/drawing/2014/main" id="{D140CA4C-466D-F1A6-12B8-4F061FDCDEF0}"/>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7" name="TextBox 6">
            <a:extLst>
              <a:ext uri="{FF2B5EF4-FFF2-40B4-BE49-F238E27FC236}">
                <a16:creationId xmlns:a16="http://schemas.microsoft.com/office/drawing/2014/main" id="{FE3E6BF0-DFE8-DE6D-6CCE-26B168AF3520}"/>
              </a:ext>
            </a:extLst>
          </p:cNvPr>
          <p:cNvSpPr txBox="1"/>
          <p:nvPr/>
        </p:nvSpPr>
        <p:spPr>
          <a:xfrm>
            <a:off x="145007" y="1500116"/>
            <a:ext cx="5295900" cy="4924425"/>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71450" indent="-171450">
              <a:buFont typeface="Arial" panose="020B0604020202020204" pitchFamily="34" charset="0"/>
              <a:buChar char="•"/>
            </a:pPr>
            <a:r>
              <a:rPr lang="en-US" sz="2000" b="1" i="1">
                <a:latin typeface="Aptos"/>
              </a:rPr>
              <a:t>U.S. v. </a:t>
            </a:r>
            <a:r>
              <a:rPr lang="en-US" sz="2000" b="1" i="1" err="1">
                <a:latin typeface="Aptos"/>
              </a:rPr>
              <a:t>Skrmetti</a:t>
            </a:r>
            <a:r>
              <a:rPr lang="en-US" sz="2000" i="1">
                <a:latin typeface="Aptos"/>
              </a:rPr>
              <a:t> </a:t>
            </a:r>
            <a:r>
              <a:rPr lang="en-US" sz="2000">
                <a:latin typeface="Aptos"/>
              </a:rPr>
              <a:t>(2025): state law ban on gender-affirming care for minors does not violate the Equal Protection Clause of the Fourteenth Amendment</a:t>
            </a:r>
            <a:endParaRPr lang="en-US" sz="1400">
              <a:latin typeface="Aptos"/>
            </a:endParaRPr>
          </a:p>
          <a:p>
            <a:pPr marL="171450" indent="-171450">
              <a:buFont typeface="Arial" panose="020B0604020202020204" pitchFamily="34" charset="0"/>
              <a:buChar char="•"/>
            </a:pPr>
            <a:r>
              <a:rPr lang="en-US" sz="2000" b="1" i="1">
                <a:latin typeface="Aptos" panose="020B0004020202020204" pitchFamily="34" charset="0"/>
              </a:rPr>
              <a:t>Mahmoud v. Taylor </a:t>
            </a:r>
            <a:r>
              <a:rPr lang="en-US" sz="2000">
                <a:latin typeface="Aptos" panose="020B0004020202020204" pitchFamily="34" charset="0"/>
              </a:rPr>
              <a:t>(2025): MD school district’s policy disallowing opt-outs from LGBTQ+ inclusive story books burdened parents’ free exercise of religion under the First Amendment</a:t>
            </a:r>
          </a:p>
          <a:p>
            <a:pPr marL="171450" indent="-171450">
              <a:buFont typeface="Arial" panose="020B0604020202020204" pitchFamily="34" charset="0"/>
              <a:buChar char="•"/>
            </a:pPr>
            <a:r>
              <a:rPr lang="en-US" sz="2000" b="1" i="1">
                <a:latin typeface="Aptos" panose="020B0004020202020204" pitchFamily="34" charset="0"/>
              </a:rPr>
              <a:t>BPJ/Hecox </a:t>
            </a:r>
            <a:r>
              <a:rPr lang="en-US" sz="2000">
                <a:latin typeface="Aptos" panose="020B0004020202020204" pitchFamily="34" charset="0"/>
              </a:rPr>
              <a:t>(Pending): This term, the Supreme Court will decide whether state laws banning transgender girls and women from participating on girls’ and women’s sports teams violates Title IX and Equal Protection</a:t>
            </a:r>
          </a:p>
          <a:p>
            <a:pPr marL="228600" indent="-228600">
              <a:buFont typeface="Courier New" panose="02070309020205020404" pitchFamily="49" charset="0"/>
              <a:buChar char="o"/>
            </a:pPr>
            <a:endParaRPr lang="en-US" sz="1600">
              <a:latin typeface="Aptos" panose="020B0004020202020204" pitchFamily="34" charset="0"/>
            </a:endParaRPr>
          </a:p>
        </p:txBody>
      </p:sp>
      <p:pic>
        <p:nvPicPr>
          <p:cNvPr id="3" name="Picture 2">
            <a:extLst>
              <a:ext uri="{FF2B5EF4-FFF2-40B4-BE49-F238E27FC236}">
                <a16:creationId xmlns:a16="http://schemas.microsoft.com/office/drawing/2014/main" id="{A365BE80-D2A0-A742-7150-44394C3BCD93}"/>
              </a:ext>
            </a:extLst>
          </p:cNvPr>
          <p:cNvPicPr>
            <a:picLocks noChangeAspect="1"/>
          </p:cNvPicPr>
          <p:nvPr/>
        </p:nvPicPr>
        <p:blipFill>
          <a:blip r:embed="rId2"/>
          <a:stretch>
            <a:fillRect/>
          </a:stretch>
        </p:blipFill>
        <p:spPr>
          <a:xfrm>
            <a:off x="5715001" y="2400301"/>
            <a:ext cx="3312693" cy="1866899"/>
          </a:xfrm>
          <a:prstGeom prst="rect">
            <a:avLst/>
          </a:prstGeom>
        </p:spPr>
      </p:pic>
    </p:spTree>
    <p:extLst>
      <p:ext uri="{BB962C8B-B14F-4D97-AF65-F5344CB8AC3E}">
        <p14:creationId xmlns:p14="http://schemas.microsoft.com/office/powerpoint/2010/main" val="13433560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40FE-B724-0B7D-CAC2-8B49BFE945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C4324AF-5DED-F3A9-D03A-8B1D055D8F13}"/>
              </a:ext>
            </a:extLst>
          </p:cNvPr>
          <p:cNvSpPr/>
          <p:nvPr/>
        </p:nvSpPr>
        <p:spPr>
          <a:xfrm>
            <a:off x="6797459" y="110449"/>
            <a:ext cx="1754571" cy="1279170"/>
          </a:xfrm>
          <a:custGeom>
            <a:avLst/>
            <a:gdLst/>
            <a:ahLst/>
            <a:cxnLst/>
            <a:rect l="l" t="t" r="r" b="b"/>
            <a:pathLst>
              <a:path w="6263321" h="8856677">
                <a:moveTo>
                  <a:pt x="0" y="0"/>
                </a:moveTo>
                <a:lnTo>
                  <a:pt x="6263321" y="0"/>
                </a:lnTo>
                <a:lnTo>
                  <a:pt x="6263321" y="8856677"/>
                </a:lnTo>
                <a:lnTo>
                  <a:pt x="0" y="8856677"/>
                </a:lnTo>
                <a:lnTo>
                  <a:pt x="0" y="0"/>
                </a:lnTo>
                <a:close/>
              </a:path>
            </a:pathLst>
          </a:custGeom>
          <a:blipFill>
            <a:blip r:embed="rId3"/>
            <a:stretch>
              <a:fillRect l="-56054" r="-56054"/>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4" name="TextBox 4">
            <a:extLst>
              <a:ext uri="{FF2B5EF4-FFF2-40B4-BE49-F238E27FC236}">
                <a16:creationId xmlns:a16="http://schemas.microsoft.com/office/drawing/2014/main" id="{72055B74-F2BE-5EAE-9AFE-838DCA49E5DF}"/>
              </a:ext>
            </a:extLst>
          </p:cNvPr>
          <p:cNvSpPr txBox="1"/>
          <p:nvPr/>
        </p:nvSpPr>
        <p:spPr>
          <a:xfrm>
            <a:off x="491319" y="431476"/>
            <a:ext cx="5295900" cy="6208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476"/>
              </a:lnSpc>
            </a:pPr>
            <a:r>
              <a:rPr lang="en-US" sz="3000" b="1" i="1">
                <a:solidFill>
                  <a:srgbClr val="0030A7"/>
                </a:solidFill>
                <a:latin typeface="Montserrat Bold"/>
                <a:ea typeface="Montserrat Bold"/>
                <a:cs typeface="Montserrat Bold"/>
                <a:sym typeface="Montserrat Bold"/>
              </a:rPr>
              <a:t>Mahmoud v. Taylor</a:t>
            </a:r>
          </a:p>
        </p:txBody>
      </p:sp>
      <p:sp>
        <p:nvSpPr>
          <p:cNvPr id="5" name="AutoShape 5">
            <a:extLst>
              <a:ext uri="{FF2B5EF4-FFF2-40B4-BE49-F238E27FC236}">
                <a16:creationId xmlns:a16="http://schemas.microsoft.com/office/drawing/2014/main" id="{D140CA4C-466D-F1A6-12B8-4F061FDCDEF0}"/>
              </a:ext>
            </a:extLst>
          </p:cNvPr>
          <p:cNvSpPr/>
          <p:nvPr/>
        </p:nvSpPr>
        <p:spPr>
          <a:xfrm>
            <a:off x="5925031" y="1174015"/>
            <a:ext cx="3218969" cy="0"/>
          </a:xfrm>
          <a:prstGeom prst="line">
            <a:avLst/>
          </a:prstGeom>
          <a:ln w="28575" cap="flat">
            <a:solidFill>
              <a:srgbClr val="0030A7"/>
            </a:solidFill>
            <a:prstDash val="solid"/>
            <a:headEnd type="none" w="sm" len="sm"/>
            <a:tailEnd type="none" w="sm" len="sm"/>
          </a:ln>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900">
              <a:latin typeface="Aptos" panose="020B0004020202020204" pitchFamily="34" charset="0"/>
            </a:endParaRPr>
          </a:p>
        </p:txBody>
      </p:sp>
      <p:sp>
        <p:nvSpPr>
          <p:cNvPr id="8" name="TextBox 7">
            <a:extLst>
              <a:ext uri="{FF2B5EF4-FFF2-40B4-BE49-F238E27FC236}">
                <a16:creationId xmlns:a16="http://schemas.microsoft.com/office/drawing/2014/main" id="{9B07816D-3B1C-994A-1CF7-A1DAC41B9442}"/>
              </a:ext>
            </a:extLst>
          </p:cNvPr>
          <p:cNvSpPr txBox="1"/>
          <p:nvPr/>
        </p:nvSpPr>
        <p:spPr>
          <a:xfrm>
            <a:off x="143094" y="1470101"/>
            <a:ext cx="8866757" cy="4975721"/>
          </a:xfrm>
          <a:prstGeom prst="rect">
            <a:avLst/>
          </a:prstGeom>
          <a:noFill/>
        </p:spPr>
        <p:txBody>
          <a:bodyPr wrap="square" lIns="91440" tIns="45720" rIns="91440" bIns="4572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142875" indent="-142875">
              <a:spcAft>
                <a:spcPts val="1350"/>
              </a:spcAft>
              <a:buFont typeface="Arial" panose="020B0604020202020204" pitchFamily="34" charset="0"/>
              <a:buChar char="•"/>
            </a:pPr>
            <a:r>
              <a:rPr lang="en-US" sz="1400">
                <a:solidFill>
                  <a:srgbClr val="000000"/>
                </a:solidFill>
                <a:latin typeface="Aptos"/>
              </a:rPr>
              <a:t>Schools must allow parents to opt their child out of instruction that substantially interferes with their child’s religious development or “</a:t>
            </a:r>
            <a:r>
              <a:rPr lang="en-US" sz="1400" err="1">
                <a:solidFill>
                  <a:srgbClr val="000000"/>
                </a:solidFill>
                <a:latin typeface="Aptos"/>
              </a:rPr>
              <a:t>undermin</a:t>
            </a:r>
            <a:r>
              <a:rPr lang="en-US" sz="1400">
                <a:solidFill>
                  <a:srgbClr val="000000"/>
                </a:solidFill>
                <a:latin typeface="Aptos"/>
              </a:rPr>
              <a:t>[es] the religious beliefs and practices the parent wishes to instill in the child.” </a:t>
            </a:r>
            <a:endParaRPr lang="en-US" sz="1400">
              <a:latin typeface="Aptos"/>
              <a:cs typeface="Arial"/>
            </a:endParaRPr>
          </a:p>
          <a:p>
            <a:pPr marL="142875" indent="-142875">
              <a:spcAft>
                <a:spcPts val="1350"/>
              </a:spcAft>
              <a:buFont typeface="Arial" panose="020B0604020202020204" pitchFamily="34" charset="0"/>
              <a:buChar char="•"/>
            </a:pPr>
            <a:r>
              <a:rPr lang="en-US" sz="1400">
                <a:solidFill>
                  <a:srgbClr val="000000"/>
                </a:solidFill>
                <a:latin typeface="Aptos"/>
              </a:rPr>
              <a:t>This opt-out right is limited to religious objections, and does not include political, ideological, or moral objections.</a:t>
            </a:r>
          </a:p>
          <a:p>
            <a:pPr marL="142875" indent="-142875">
              <a:spcAft>
                <a:spcPts val="1350"/>
              </a:spcAft>
              <a:buFont typeface="Arial" panose="020B0604020202020204" pitchFamily="34" charset="0"/>
              <a:buChar char="•"/>
            </a:pPr>
            <a:r>
              <a:rPr lang="en-US" sz="1400">
                <a:solidFill>
                  <a:srgbClr val="000000"/>
                </a:solidFill>
                <a:latin typeface="Aptos"/>
              </a:rPr>
              <a:t>This is not a book ban. </a:t>
            </a:r>
          </a:p>
          <a:p>
            <a:pPr marL="142875" indent="-142875">
              <a:spcAft>
                <a:spcPts val="1350"/>
              </a:spcAft>
              <a:buFont typeface="Arial" panose="020B0604020202020204" pitchFamily="34" charset="0"/>
              <a:buChar char="•"/>
            </a:pPr>
            <a:r>
              <a:rPr lang="en-US" sz="1400">
                <a:latin typeface="Aptos"/>
              </a:rPr>
              <a:t>The decision does not prohibit teachers from acknowledging LGBTQ+ identities or answering student questions. </a:t>
            </a:r>
          </a:p>
          <a:p>
            <a:pPr marL="142875" indent="-142875">
              <a:spcAft>
                <a:spcPts val="1350"/>
              </a:spcAft>
              <a:buFont typeface="Arial" panose="020B0604020202020204" pitchFamily="34" charset="0"/>
              <a:buChar char="•"/>
            </a:pPr>
            <a:r>
              <a:rPr lang="en-US" sz="1400">
                <a:latin typeface="Aptos"/>
              </a:rPr>
              <a:t>It does not allow “opt outs” from interacting with LGBTQ+ students, staff, or families. Nondiscrimination protections remain in place, and schools should continue to foster an inclusive environment where everyone is acknowledged and treated with respect.</a:t>
            </a:r>
            <a:endParaRPr lang="en-US" sz="1400">
              <a:solidFill>
                <a:srgbClr val="000000"/>
              </a:solidFill>
              <a:latin typeface="Aptos"/>
            </a:endParaRPr>
          </a:p>
          <a:p>
            <a:pPr marL="142875" indent="-142875">
              <a:spcAft>
                <a:spcPts val="1350"/>
              </a:spcAft>
              <a:buFont typeface="Arial" panose="020B0604020202020204" pitchFamily="34" charset="0"/>
              <a:buChar char="•"/>
            </a:pPr>
            <a:r>
              <a:rPr lang="en-US" sz="1400">
                <a:solidFill>
                  <a:srgbClr val="000000"/>
                </a:solidFill>
                <a:latin typeface="Aptos"/>
              </a:rPr>
              <a:t>This decision does not impact any student’s rights to be themselves, to talk about LGBTQ+ issues, and to have GSAs.</a:t>
            </a:r>
          </a:p>
          <a:p>
            <a:pPr marL="142875" indent="-142875">
              <a:spcAft>
                <a:spcPts val="1350"/>
              </a:spcAft>
              <a:buFont typeface="Arial" panose="020B0604020202020204" pitchFamily="34" charset="0"/>
              <a:buChar char="•"/>
            </a:pPr>
            <a:r>
              <a:rPr lang="en-US" sz="1400">
                <a:solidFill>
                  <a:srgbClr val="000000"/>
                </a:solidFill>
                <a:latin typeface="Aptos"/>
              </a:rPr>
              <a:t>State laws and individual school district policies concerning religious opt-outs vary greatly from state to state. </a:t>
            </a:r>
          </a:p>
          <a:p>
            <a:pPr marL="142875" indent="-142875">
              <a:spcAft>
                <a:spcPts val="1350"/>
              </a:spcAft>
              <a:buFont typeface="Arial" panose="020B0604020202020204" pitchFamily="34" charset="0"/>
              <a:buChar char="•"/>
            </a:pPr>
            <a:r>
              <a:rPr lang="en-US" sz="1400">
                <a:solidFill>
                  <a:srgbClr val="000000"/>
                </a:solidFill>
                <a:latin typeface="Aptos"/>
              </a:rPr>
              <a:t> It is the responsibility of the parent or guardian to assert a religious belief they want the school to accommodate.</a:t>
            </a:r>
          </a:p>
          <a:p>
            <a:pPr marL="142875" indent="-142875">
              <a:spcAft>
                <a:spcPts val="1350"/>
              </a:spcAft>
              <a:buFont typeface="Arial" panose="020B0604020202020204" pitchFamily="34" charset="0"/>
              <a:buChar char="•"/>
            </a:pPr>
            <a:r>
              <a:rPr lang="en-US" sz="1400">
                <a:solidFill>
                  <a:srgbClr val="000000"/>
                </a:solidFill>
                <a:latin typeface="Aptos"/>
              </a:rPr>
              <a:t>The decision emphasized the young age of the students in this case (elementary school students). </a:t>
            </a:r>
          </a:p>
        </p:txBody>
      </p:sp>
    </p:spTree>
    <p:extLst>
      <p:ext uri="{BB962C8B-B14F-4D97-AF65-F5344CB8AC3E}">
        <p14:creationId xmlns:p14="http://schemas.microsoft.com/office/powerpoint/2010/main" val="14311758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8E337-D585-1697-BB7D-33B446D9E9A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24B1DCB-D0D9-F0F5-D3C2-4EA13498CF9C}"/>
              </a:ext>
            </a:extLst>
          </p:cNvPr>
          <p:cNvPicPr>
            <a:picLocks noChangeAspect="1"/>
          </p:cNvPicPr>
          <p:nvPr/>
        </p:nvPicPr>
        <p:blipFill>
          <a:blip r:embed="rId3"/>
          <a:stretch>
            <a:fillRect/>
          </a:stretch>
        </p:blipFill>
        <p:spPr>
          <a:xfrm rot="21142473">
            <a:off x="678257" y="2362200"/>
            <a:ext cx="4191000" cy="1863639"/>
          </a:xfrm>
          <a:prstGeom prst="rect">
            <a:avLst/>
          </a:prstGeom>
        </p:spPr>
        <p:style>
          <a:lnRef idx="2">
            <a:schemeClr val="dk1"/>
          </a:lnRef>
          <a:fillRef idx="1">
            <a:schemeClr val="lt1"/>
          </a:fillRef>
          <a:effectRef idx="0">
            <a:schemeClr val="dk1"/>
          </a:effectRef>
          <a:fontRef idx="minor">
            <a:schemeClr val="dk1"/>
          </a:fontRef>
        </p:style>
      </p:pic>
      <p:pic>
        <p:nvPicPr>
          <p:cNvPr id="21" name="Picture 20">
            <a:extLst>
              <a:ext uri="{FF2B5EF4-FFF2-40B4-BE49-F238E27FC236}">
                <a16:creationId xmlns:a16="http://schemas.microsoft.com/office/drawing/2014/main" id="{C7C4B4FF-6A40-263B-26B8-118CB39FEF88}"/>
              </a:ext>
            </a:extLst>
          </p:cNvPr>
          <p:cNvPicPr>
            <a:picLocks noChangeAspect="1"/>
          </p:cNvPicPr>
          <p:nvPr/>
        </p:nvPicPr>
        <p:blipFill>
          <a:blip r:embed="rId4"/>
          <a:stretch>
            <a:fillRect/>
          </a:stretch>
        </p:blipFill>
        <p:spPr>
          <a:xfrm rot="641391">
            <a:off x="4985511" y="1855299"/>
            <a:ext cx="3549476" cy="3147403"/>
          </a:xfrm>
          <a:prstGeom prst="rect">
            <a:avLst/>
          </a:prstGeom>
        </p:spPr>
      </p:pic>
    </p:spTree>
    <p:extLst>
      <p:ext uri="{BB962C8B-B14F-4D97-AF65-F5344CB8AC3E}">
        <p14:creationId xmlns:p14="http://schemas.microsoft.com/office/powerpoint/2010/main" val="20432214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56</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br>
              <a:rPr lang="en-US"/>
            </a:br>
            <a:br>
              <a:rPr lang="en-US"/>
            </a:br>
            <a:r>
              <a:rPr lang="en-US"/>
              <a:t>In my state, an employee can be fired for being transgender</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br>
              <a:rPr lang="en-US"/>
            </a:br>
            <a:br>
              <a:rPr lang="en-US"/>
            </a:br>
            <a:r>
              <a:rPr lang="en-US"/>
              <a:t>In my state, an employee can be fired for being a lesbian.</a:t>
            </a:r>
            <a:endParaRPr/>
          </a:p>
          <a:p>
            <a:pPr marL="0" lvl="0" indent="0" algn="ctr" rtl="0">
              <a:spcBef>
                <a:spcPts val="0"/>
              </a:spcBef>
              <a:spcAft>
                <a:spcPts val="0"/>
              </a:spcAft>
              <a:buNone/>
            </a:pP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457200" y="1092207"/>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457200" y="2235200"/>
            <a:ext cx="831840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Shape 492"/>
        <p:cNvGrpSpPr/>
        <p:nvPr/>
      </p:nvGrpSpPr>
      <p:grpSpPr>
        <a:xfrm>
          <a:off x="0" y="0"/>
          <a:ext cx="0" cy="0"/>
          <a:chOff x="0" y="0"/>
          <a:chExt cx="0" cy="0"/>
        </a:xfrm>
      </p:grpSpPr>
      <p:sp>
        <p:nvSpPr>
          <p:cNvPr id="493" name="Google Shape;493;p58"/>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Federal Law</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Shape 498"/>
        <p:cNvGrpSpPr/>
        <p:nvPr/>
      </p:nvGrpSpPr>
      <p:grpSpPr>
        <a:xfrm>
          <a:off x="0" y="0"/>
          <a:ext cx="0" cy="0"/>
          <a:chOff x="0" y="0"/>
          <a:chExt cx="0" cy="0"/>
        </a:xfrm>
      </p:grpSpPr>
      <p:sp>
        <p:nvSpPr>
          <p:cNvPr id="499" name="Google Shape;499;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00" name="Google Shape;500;p59"/>
          <p:cNvCxnSpPr/>
          <p:nvPr/>
        </p:nvCxnSpPr>
        <p:spPr>
          <a:xfrm>
            <a:off x="222225" y="2306782"/>
            <a:ext cx="8728364"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6862"/>
              </a:srgbClr>
            </a:outerShdw>
          </a:effectLst>
        </p:spPr>
      </p:cxnSp>
      <p:sp>
        <p:nvSpPr>
          <p:cNvPr id="501" name="Google Shape;501;p59"/>
          <p:cNvSpPr/>
          <p:nvPr/>
        </p:nvSpPr>
        <p:spPr>
          <a:xfrm>
            <a:off x="699933" y="205515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2" name="Google Shape;502;p59"/>
          <p:cNvSpPr/>
          <p:nvPr/>
        </p:nvSpPr>
        <p:spPr>
          <a:xfrm>
            <a:off x="3941897"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3" name="Google Shape;503;p59"/>
          <p:cNvSpPr/>
          <p:nvPr/>
        </p:nvSpPr>
        <p:spPr>
          <a:xfrm>
            <a:off x="5535170"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4" name="Google Shape;504;p59"/>
          <p:cNvSpPr/>
          <p:nvPr/>
        </p:nvSpPr>
        <p:spPr>
          <a:xfrm>
            <a:off x="7414190" y="2019424"/>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5" name="Google Shape;505;p59"/>
          <p:cNvSpPr/>
          <p:nvPr/>
        </p:nvSpPr>
        <p:spPr>
          <a:xfrm>
            <a:off x="2327566" y="2027449"/>
            <a:ext cx="512064" cy="512598"/>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06" name="Google Shape;506;p59"/>
          <p:cNvSpPr txBox="1"/>
          <p:nvPr/>
        </p:nvSpPr>
        <p:spPr>
          <a:xfrm>
            <a:off x="124692" y="2708543"/>
            <a:ext cx="1662545" cy="289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7" name="Google Shape;507;p59"/>
          <p:cNvSpPr txBox="1"/>
          <p:nvPr/>
        </p:nvSpPr>
        <p:spPr>
          <a:xfrm>
            <a:off x="1787237"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08" name="Google Shape;508;p59"/>
          <p:cNvSpPr txBox="1"/>
          <p:nvPr/>
        </p:nvSpPr>
        <p:spPr>
          <a:xfrm>
            <a:off x="3449782" y="2708543"/>
            <a:ext cx="166254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09" name="Google Shape;509;p59"/>
          <p:cNvSpPr txBox="1"/>
          <p:nvPr/>
        </p:nvSpPr>
        <p:spPr>
          <a:xfrm>
            <a:off x="5007634" y="2719326"/>
            <a:ext cx="1805339"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10" name="Google Shape;510;p59"/>
          <p:cNvSpPr txBox="1"/>
          <p:nvPr/>
        </p:nvSpPr>
        <p:spPr>
          <a:xfrm>
            <a:off x="6691745" y="2718913"/>
            <a:ext cx="1956954" cy="3416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500"/>
                                        <p:tgtEl>
                                          <p:spTgt spid="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7"/>
                                        </p:tgtEl>
                                        <p:attrNameLst>
                                          <p:attrName>style.visibility</p:attrName>
                                        </p:attrNameLst>
                                      </p:cBhvr>
                                      <p:to>
                                        <p:strVal val="visible"/>
                                      </p:to>
                                    </p:set>
                                    <p:animEffect transition="in" filter="fade">
                                      <p:cBhvr>
                                        <p:cTn id="12" dur="500"/>
                                        <p:tgtEl>
                                          <p:spTgt spid="5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gtEl>
                                        <p:attrNameLst>
                                          <p:attrName>style.visibility</p:attrName>
                                        </p:attrNameLst>
                                      </p:cBhvr>
                                      <p:to>
                                        <p:strVal val="visible"/>
                                      </p:to>
                                    </p:set>
                                    <p:animEffect transition="in" filter="fade">
                                      <p:cBhvr>
                                        <p:cTn id="17" dur="500"/>
                                        <p:tgtEl>
                                          <p:spTgt spid="5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9"/>
                                        </p:tgtEl>
                                        <p:attrNameLst>
                                          <p:attrName>style.visibility</p:attrName>
                                        </p:attrNameLst>
                                      </p:cBhvr>
                                      <p:to>
                                        <p:strVal val="visible"/>
                                      </p:to>
                                    </p:set>
                                    <p:animEffect transition="in" filter="fade">
                                      <p:cBhvr>
                                        <p:cTn id="22" dur="500"/>
                                        <p:tgtEl>
                                          <p:spTgt spid="5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0"/>
                                        </p:tgtEl>
                                        <p:attrNameLst>
                                          <p:attrName>style.visibility</p:attrName>
                                        </p:attrNameLst>
                                      </p:cBhvr>
                                      <p:to>
                                        <p:strVal val="visible"/>
                                      </p:to>
                                    </p:set>
                                    <p:animEffect transition="in" filter="fade">
                                      <p:cBhvr>
                                        <p:cTn id="27" dur="500"/>
                                        <p:tgtEl>
                                          <p:spTgt spid="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Shape 514"/>
        <p:cNvGrpSpPr/>
        <p:nvPr/>
      </p:nvGrpSpPr>
      <p:grpSpPr>
        <a:xfrm>
          <a:off x="0" y="0"/>
          <a:ext cx="0" cy="0"/>
          <a:chOff x="0" y="0"/>
          <a:chExt cx="0" cy="0"/>
        </a:xfrm>
      </p:grpSpPr>
      <p:sp>
        <p:nvSpPr>
          <p:cNvPr id="515" name="Google Shape;515;p60"/>
          <p:cNvSpPr txBox="1">
            <a:spLocks noGrp="1"/>
          </p:cNvSpPr>
          <p:nvPr>
            <p:ph type="title"/>
          </p:nvPr>
        </p:nvSpPr>
        <p:spPr>
          <a:xfrm>
            <a:off x="914400" y="2540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16" name="Google Shape;516;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62</a:t>
            </a:fld>
            <a:endParaRPr sz="1800" b="0" i="0" u="none" strike="noStrike" cap="none">
              <a:solidFill>
                <a:schemeClr val="dk1"/>
              </a:solidFill>
              <a:latin typeface="Calibri"/>
              <a:ea typeface="Calibri"/>
              <a:cs typeface="Calibri"/>
              <a:sym typeface="Calibri"/>
            </a:endParaRPr>
          </a:p>
        </p:txBody>
      </p:sp>
      <p:pic>
        <p:nvPicPr>
          <p:cNvPr id="518" name="Google Shape;518;p60"/>
          <p:cNvPicPr preferRelativeResize="0"/>
          <p:nvPr/>
        </p:nvPicPr>
        <p:blipFill rotWithShape="1">
          <a:blip r:embed="rId3">
            <a:alphaModFix/>
          </a:blip>
          <a:srcRect l="2074" t="2051"/>
          <a:stretch/>
        </p:blipFill>
        <p:spPr>
          <a:xfrm>
            <a:off x="2022882" y="2286111"/>
            <a:ext cx="5356088" cy="3424126"/>
          </a:xfrm>
          <a:prstGeom prst="rect">
            <a:avLst/>
          </a:prstGeom>
          <a:noFill/>
          <a:ln>
            <a:noFill/>
          </a:ln>
        </p:spPr>
      </p:pic>
      <p:sp>
        <p:nvSpPr>
          <p:cNvPr id="519" name="Google Shape;519;p60"/>
          <p:cNvSpPr txBox="1"/>
          <p:nvPr/>
        </p:nvSpPr>
        <p:spPr>
          <a:xfrm>
            <a:off x="510307" y="1385864"/>
            <a:ext cx="8633693"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20" name="Google Shape;520;p60"/>
          <p:cNvSpPr txBox="1"/>
          <p:nvPr/>
        </p:nvSpPr>
        <p:spPr>
          <a:xfrm>
            <a:off x="92241" y="5940038"/>
            <a:ext cx="8765931"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300">
                <a:latin typeface="Libre Franklin"/>
                <a:ea typeface="Libre Franklin"/>
                <a:cs typeface="Libre Franklin"/>
                <a:sym typeface="Libre Franklin"/>
              </a:rPr>
              <a:t>BOSTOCK V. CLAYTON COUNTY</a:t>
            </a: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algn="r"/>
            <a:r>
              <a:rPr lang="en-US" sz="3300">
                <a:solidFill>
                  <a:schemeClr val="dk2"/>
                </a:solidFill>
                <a:latin typeface="Libre Franklin"/>
                <a:sym typeface="Libre Franklin"/>
              </a:rPr>
              <a:t>Title IX</a:t>
            </a:r>
            <a:endParaRPr lang="en-US">
              <a:solidFill>
                <a:schemeClr val="dk2"/>
              </a:solidFil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052D4-E10C-1BEE-2A85-8EEA58FCC180}"/>
              </a:ext>
            </a:extLst>
          </p:cNvPr>
          <p:cNvSpPr>
            <a:spLocks noGrp="1"/>
          </p:cNvSpPr>
          <p:nvPr>
            <p:ph type="title"/>
          </p:nvPr>
        </p:nvSpPr>
        <p:spPr/>
        <p:txBody>
          <a:bodyPr/>
          <a:lstStyle/>
          <a:p>
            <a:r>
              <a:rPr lang="en-US"/>
              <a:t>Title IX—Update May 2024</a:t>
            </a:r>
          </a:p>
        </p:txBody>
      </p:sp>
      <p:sp>
        <p:nvSpPr>
          <p:cNvPr id="3" name="Text Placeholder 2">
            <a:extLst>
              <a:ext uri="{FF2B5EF4-FFF2-40B4-BE49-F238E27FC236}">
                <a16:creationId xmlns:a16="http://schemas.microsoft.com/office/drawing/2014/main" id="{792D838F-5340-3017-C994-0BD18B9E6714}"/>
              </a:ext>
            </a:extLst>
          </p:cNvPr>
          <p:cNvSpPr>
            <a:spLocks noGrp="1"/>
          </p:cNvSpPr>
          <p:nvPr>
            <p:ph type="body" idx="1"/>
          </p:nvPr>
        </p:nvSpPr>
        <p:spPr>
          <a:xfrm>
            <a:off x="457200" y="1054483"/>
            <a:ext cx="8229600" cy="5174589"/>
          </a:xfrm>
        </p:spPr>
        <p:txBody>
          <a:bodyPr/>
          <a:lstStyle/>
          <a:p>
            <a:r>
              <a:rPr lang="en-US" sz="2200">
                <a:solidFill>
                  <a:srgbClr val="002060"/>
                </a:solidFill>
              </a:rPr>
              <a:t>Some schools and districts are implementing gender-affirming policies and practices</a:t>
            </a:r>
          </a:p>
          <a:p>
            <a:r>
              <a:rPr lang="en-US" sz="2200">
                <a:solidFill>
                  <a:srgbClr val="002060"/>
                </a:solidFill>
              </a:rPr>
              <a:t>Dozens of states are trying to license LGBTQ+ discrimination under the guise of “protecting children” or by claiming it is a right because of religious freedom. </a:t>
            </a:r>
          </a:p>
          <a:p>
            <a:r>
              <a:rPr lang="en-US" sz="2200">
                <a:solidFill>
                  <a:srgbClr val="002060"/>
                </a:solidFill>
              </a:rPr>
              <a:t>More than two dozen states have now passed variations of legislation that limits, further marginalizes, and in some cases criminalizes efforts to support LGBTQ+ youth and adults.</a:t>
            </a:r>
          </a:p>
          <a:p>
            <a:r>
              <a:rPr lang="en-US" sz="2200">
                <a:solidFill>
                  <a:srgbClr val="002060"/>
                </a:solidFill>
              </a:rPr>
              <a:t> Many of these attacks on LGBTQ+ people are being challenged in court with hope they will be struck down under the reasoning of Bostock. </a:t>
            </a:r>
          </a:p>
          <a:p>
            <a:r>
              <a:rPr lang="en-US" sz="2200">
                <a:solidFill>
                  <a:srgbClr val="002060"/>
                </a:solidFill>
              </a:rPr>
              <a:t>With the current make-up of the Supreme Court and their record of overturning precedent-setting cases, nothing is guaranteed.</a:t>
            </a:r>
          </a:p>
          <a:p>
            <a:endParaRPr lang="en-US"/>
          </a:p>
        </p:txBody>
      </p:sp>
    </p:spTree>
    <p:extLst>
      <p:ext uri="{BB962C8B-B14F-4D97-AF65-F5344CB8AC3E}">
        <p14:creationId xmlns:p14="http://schemas.microsoft.com/office/powerpoint/2010/main" val="10955492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Shape 559"/>
        <p:cNvGrpSpPr/>
        <p:nvPr/>
      </p:nvGrpSpPr>
      <p:grpSpPr>
        <a:xfrm>
          <a:off x="0" y="0"/>
          <a:ext cx="0" cy="0"/>
          <a:chOff x="0" y="0"/>
          <a:chExt cx="0" cy="0"/>
        </a:xfrm>
      </p:grpSpPr>
      <p:sp>
        <p:nvSpPr>
          <p:cNvPr id="560" name="Google Shape;560;p64"/>
          <p:cNvSpPr txBox="1">
            <a:spLocks noGrp="1"/>
          </p:cNvSpPr>
          <p:nvPr>
            <p:ph type="title"/>
          </p:nvPr>
        </p:nvSpPr>
        <p:spPr>
          <a:xfrm>
            <a:off x="296778" y="1461463"/>
            <a:ext cx="8589313" cy="78697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a:t>Several states have now passed legislation to restrict LGBTQ+ rights, including:</a:t>
            </a:r>
            <a:endParaRPr/>
          </a:p>
        </p:txBody>
      </p:sp>
      <p:sp>
        <p:nvSpPr>
          <p:cNvPr id="561" name="Google Shape;561;p64"/>
          <p:cNvSpPr txBox="1">
            <a:spLocks noGrp="1"/>
          </p:cNvSpPr>
          <p:nvPr>
            <p:ph type="body" idx="1"/>
          </p:nvPr>
        </p:nvSpPr>
        <p:spPr>
          <a:xfrm>
            <a:off x="457200" y="2351163"/>
            <a:ext cx="8229600" cy="311083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Prohibiting or criminalizing healthcare for transgender youth</a:t>
            </a:r>
            <a:endParaRPr/>
          </a:p>
          <a:p>
            <a:pPr marL="342900" lvl="0" indent="-342900" algn="l" rtl="0">
              <a:lnSpc>
                <a:spcPct val="100000"/>
              </a:lnSpc>
              <a:spcBef>
                <a:spcPts val="480"/>
              </a:spcBef>
              <a:spcAft>
                <a:spcPts val="0"/>
              </a:spcAft>
              <a:buClr>
                <a:schemeClr val="dk2"/>
              </a:buClr>
              <a:buSzPts val="2400"/>
              <a:buChar char="•"/>
            </a:pPr>
            <a:r>
              <a:rPr lang="en-US" sz="2400"/>
              <a:t>Mandating single-sex facility restrictions</a:t>
            </a:r>
            <a:endParaRPr/>
          </a:p>
          <a:p>
            <a:pPr marL="342900" lvl="0" indent="-342900" algn="l" rtl="0">
              <a:lnSpc>
                <a:spcPct val="100000"/>
              </a:lnSpc>
              <a:spcBef>
                <a:spcPts val="480"/>
              </a:spcBef>
              <a:spcAft>
                <a:spcPts val="0"/>
              </a:spcAft>
              <a:buClr>
                <a:schemeClr val="dk2"/>
              </a:buClr>
              <a:buSzPts val="2400"/>
              <a:buChar char="•"/>
            </a:pPr>
            <a:r>
              <a:rPr lang="en-US" sz="2400"/>
              <a:t>Excluding transgender youth from athletics</a:t>
            </a:r>
            <a:endParaRPr/>
          </a:p>
          <a:p>
            <a:pPr marL="342900" lvl="0" indent="-342900" algn="l" rtl="0">
              <a:lnSpc>
                <a:spcPct val="100000"/>
              </a:lnSpc>
              <a:spcBef>
                <a:spcPts val="480"/>
              </a:spcBef>
              <a:spcAft>
                <a:spcPts val="0"/>
              </a:spcAft>
              <a:buClr>
                <a:schemeClr val="dk2"/>
              </a:buClr>
              <a:buSzPts val="2400"/>
              <a:buChar char="•"/>
            </a:pPr>
            <a:r>
              <a:rPr lang="en-US" sz="2400"/>
              <a:t>Enacting restrictions on identification documents</a:t>
            </a:r>
          </a:p>
          <a:p>
            <a:pPr marL="342900" lvl="0" indent="-342900" algn="l" rtl="0">
              <a:lnSpc>
                <a:spcPct val="100000"/>
              </a:lnSpc>
              <a:spcBef>
                <a:spcPts val="480"/>
              </a:spcBef>
              <a:spcAft>
                <a:spcPts val="0"/>
              </a:spcAft>
              <a:buClr>
                <a:schemeClr val="dk2"/>
              </a:buClr>
              <a:buSzPts val="2400"/>
              <a:buChar char="•"/>
            </a:pPr>
            <a:r>
              <a:rPr lang="en-US" sz="2400"/>
              <a:t>Bans on books, curricula, and discussion of LGBTQ+ issues in classrooms </a:t>
            </a:r>
            <a:endParaRPr/>
          </a:p>
          <a:p>
            <a:pPr marL="342900" lvl="0" indent="-342900" algn="l" rtl="0">
              <a:lnSpc>
                <a:spcPct val="100000"/>
              </a:lnSpc>
              <a:spcBef>
                <a:spcPts val="480"/>
              </a:spcBef>
              <a:spcAft>
                <a:spcPts val="0"/>
              </a:spcAft>
              <a:buClr>
                <a:schemeClr val="dk2"/>
              </a:buClr>
              <a:buSzPts val="2400"/>
              <a:buChar char="•"/>
            </a:pPr>
            <a:r>
              <a:rPr lang="en-US" sz="2400"/>
              <a:t>Exemptions to anti-discrimination laws for “religious or moral” beliefs</a:t>
            </a:r>
            <a:endParaRPr/>
          </a:p>
          <a:p>
            <a:pPr marL="0" lvl="0" indent="0" algn="l" rtl="0">
              <a:lnSpc>
                <a:spcPct val="100000"/>
              </a:lnSpc>
              <a:spcBef>
                <a:spcPts val="640"/>
              </a:spcBef>
              <a:spcAft>
                <a:spcPts val="0"/>
              </a:spcAft>
              <a:buClr>
                <a:schemeClr val="dk2"/>
              </a:buClr>
              <a:buSzPts val="3200"/>
              <a:buNone/>
            </a:pPr>
            <a:endParaRPr/>
          </a:p>
        </p:txBody>
      </p:sp>
      <p:sp>
        <p:nvSpPr>
          <p:cNvPr id="562" name="Google Shape;562;p64"/>
          <p:cNvSpPr txBox="1"/>
          <p:nvPr/>
        </p:nvSpPr>
        <p:spPr>
          <a:xfrm>
            <a:off x="457200" y="5766796"/>
            <a:ext cx="3954379"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Source: ACLU.org</a:t>
            </a:r>
            <a:endParaRPr sz="1400" b="0" i="0" u="none" strike="noStrike" cap="none">
              <a:solidFill>
                <a:srgbClr val="000000"/>
              </a:solidFill>
              <a:latin typeface="Arial"/>
              <a:ea typeface="Arial"/>
              <a:cs typeface="Arial"/>
              <a:sym typeface="Arial"/>
            </a:endParaRPr>
          </a:p>
        </p:txBody>
      </p:sp>
      <p:sp>
        <p:nvSpPr>
          <p:cNvPr id="563" name="Google Shape;563;p64"/>
          <p:cNvSpPr txBox="1"/>
          <p:nvPr/>
        </p:nvSpPr>
        <p:spPr>
          <a:xfrm>
            <a:off x="914400" y="2918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ANTI-LGBTQ+ LEGISLATION</a:t>
            </a:r>
            <a:endParaRPr sz="1400" b="0" i="0" u="none" strike="noStrike" cap="none">
              <a:solidFill>
                <a:srgbClr val="000000"/>
              </a:solidFill>
              <a:latin typeface="Arial"/>
              <a:ea typeface="Arial"/>
              <a:cs typeface="Arial"/>
              <a:sym typeface="Arial"/>
            </a:endParaRPr>
          </a:p>
        </p:txBody>
      </p:sp>
      <p:sp>
        <p:nvSpPr>
          <p:cNvPr id="564" name="Google Shape;564;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Shape 569"/>
        <p:cNvGrpSpPr/>
        <p:nvPr/>
      </p:nvGrpSpPr>
      <p:grpSpPr>
        <a:xfrm>
          <a:off x="0" y="0"/>
          <a:ext cx="0" cy="0"/>
          <a:chOff x="0" y="0"/>
          <a:chExt cx="0" cy="0"/>
        </a:xfrm>
      </p:grpSpPr>
      <p:sp>
        <p:nvSpPr>
          <p:cNvPr id="570" name="Google Shape;570;p6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lnSpc>
                <a:spcPct val="100000"/>
              </a:lnSpc>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lnSpc>
                <a:spcPct val="100000"/>
              </a:lnSpc>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lnSpc>
                <a:spcPct val="100000"/>
              </a:lnSpc>
              <a:spcBef>
                <a:spcPts val="560"/>
              </a:spcBef>
              <a:spcAft>
                <a:spcPts val="0"/>
              </a:spcAft>
              <a:buClr>
                <a:schemeClr val="dk2"/>
              </a:buClr>
              <a:buSzPts val="2800"/>
              <a:buNone/>
            </a:pPr>
            <a:endParaRPr sz="2800" b="1"/>
          </a:p>
        </p:txBody>
      </p:sp>
      <p:sp>
        <p:nvSpPr>
          <p:cNvPr id="571" name="Google Shape;571;p6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72" name="Google Shape;572;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Shape 578"/>
        <p:cNvGrpSpPr/>
        <p:nvPr/>
      </p:nvGrpSpPr>
      <p:grpSpPr>
        <a:xfrm>
          <a:off x="0" y="0"/>
          <a:ext cx="0" cy="0"/>
          <a:chOff x="0" y="0"/>
          <a:chExt cx="0" cy="0"/>
        </a:xfrm>
      </p:grpSpPr>
      <p:sp>
        <p:nvSpPr>
          <p:cNvPr id="579" name="Google Shape;579;p6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TURN &amp; TALK</a:t>
            </a:r>
            <a:endParaRPr/>
          </a:p>
        </p:txBody>
      </p:sp>
      <p:sp>
        <p:nvSpPr>
          <p:cNvPr id="580" name="Google Shape;580;p68"/>
          <p:cNvSpPr/>
          <p:nvPr/>
        </p:nvSpPr>
        <p:spPr>
          <a:xfrm>
            <a:off x="2524125" y="1211489"/>
            <a:ext cx="4095750" cy="2643219"/>
          </a:xfrm>
          <a:prstGeom prst="rect">
            <a:avLst/>
          </a:prstGeom>
          <a:solidFill>
            <a:srgbClr val="F2872F"/>
          </a:solidFill>
          <a:ln w="9525" cap="flat" cmpd="sng">
            <a:solidFill>
              <a:srgbClr val="FFC000"/>
            </a:solidFill>
            <a:prstDash val="solid"/>
            <a:round/>
            <a:headEnd type="none" w="sm" len="sm"/>
            <a:tailEnd type="none" w="sm" len="sm"/>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81" name="Google Shape;581;p68"/>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582" name="Google Shape;582;p68"/>
          <p:cNvSpPr txBox="1"/>
          <p:nvPr/>
        </p:nvSpPr>
        <p:spPr>
          <a:xfrm>
            <a:off x="542260" y="4113734"/>
            <a:ext cx="8059479"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have past and recent federal laws impacted LGBTQ+ individuals?</a:t>
            </a:r>
            <a:endParaRPr lang="en-US" sz="1400" b="0" i="0" u="none" strike="noStrike" cap="none">
              <a:solidFill>
                <a:schemeClr val="dk2"/>
              </a:solidFill>
              <a:latin typeface="Arial"/>
              <a:ea typeface="Arial"/>
              <a:cs typeface="Arial"/>
              <a:sym typeface="Arial"/>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Calibri"/>
              <a:ea typeface="Calibri"/>
              <a:cs typeface="Calibri"/>
              <a:sym typeface="Calibri"/>
            </a:endParaRPr>
          </a:p>
          <a:p>
            <a:pPr>
              <a:buClr>
                <a:schemeClr val="dk2"/>
              </a:buClr>
              <a:buSzPts val="2400"/>
            </a:pPr>
            <a:r>
              <a:rPr lang="en-US" sz="2400">
                <a:solidFill>
                  <a:schemeClr val="dk2"/>
                </a:solidFill>
                <a:latin typeface="Calibri"/>
                <a:ea typeface="Calibri"/>
                <a:cs typeface="Calibri"/>
                <a:sym typeface="Calibri"/>
              </a:rPr>
              <a:t>2. How </a:t>
            </a:r>
            <a:r>
              <a:rPr lang="en-US" sz="2400" b="0" i="0" u="none" strike="noStrike" cap="none">
                <a:solidFill>
                  <a:schemeClr val="dk2"/>
                </a:solidFill>
                <a:latin typeface="Calibri"/>
                <a:ea typeface="Calibri"/>
                <a:cs typeface="Calibri"/>
                <a:sym typeface="Calibri"/>
              </a:rPr>
              <a:t>does the Bostock ruling impact LGBTQ+ members? How does it impact the work of </a:t>
            </a:r>
            <a:r>
              <a:rPr lang="en-US" sz="2400" b="0" i="0" u="none" strike="noStrike" cap="none" err="1">
                <a:solidFill>
                  <a:schemeClr val="dk2"/>
                </a:solidFill>
                <a:latin typeface="Calibri"/>
                <a:ea typeface="Calibri"/>
                <a:cs typeface="Calibri"/>
                <a:sym typeface="Calibri"/>
              </a:rPr>
              <a:t>UniServ</a:t>
            </a:r>
            <a:r>
              <a:rPr lang="en-US" sz="2400" b="0" i="0" u="none" strike="noStrike" cap="none">
                <a:solidFill>
                  <a:schemeClr val="dk2"/>
                </a:solidFill>
                <a:latin typeface="Calibri"/>
                <a:ea typeface="Calibri"/>
                <a:cs typeface="Calibri"/>
                <a:sym typeface="Calibri"/>
              </a:rPr>
              <a:t> directors?</a:t>
            </a:r>
            <a:r>
              <a:rPr lang="en-US" sz="2400">
                <a:solidFill>
                  <a:schemeClr val="dk2"/>
                </a:solidFill>
                <a:latin typeface="Calibri"/>
                <a:ea typeface="Calibri"/>
                <a:cs typeface="Calibri"/>
                <a:sym typeface="Calibri"/>
              </a:rPr>
              <a:t>  </a:t>
            </a:r>
            <a:endParaRPr sz="1400" b="0" i="0" u="none" strike="noStrike" cap="none">
              <a:solidFill>
                <a:schemeClr val="dk2"/>
              </a:solidFill>
              <a:latin typeface="Arial"/>
              <a:ea typeface="Arial"/>
              <a:cs typeface="Arial"/>
            </a:endParaRPr>
          </a:p>
        </p:txBody>
      </p:sp>
      <p:sp>
        <p:nvSpPr>
          <p:cNvPr id="584" name="Google Shape;58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Shape 589"/>
        <p:cNvGrpSpPr/>
        <p:nvPr/>
      </p:nvGrpSpPr>
      <p:grpSpPr>
        <a:xfrm>
          <a:off x="0" y="0"/>
          <a:ext cx="0" cy="0"/>
          <a:chOff x="0" y="0"/>
          <a:chExt cx="0" cy="0"/>
        </a:xfrm>
      </p:grpSpPr>
      <p:sp>
        <p:nvSpPr>
          <p:cNvPr id="590" name="Google Shape;590;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STATE &amp; LOCAL LAWS ON THE RISE</a:t>
            </a:r>
            <a:endParaRPr/>
          </a:p>
        </p:txBody>
      </p:sp>
      <p:sp>
        <p:nvSpPr>
          <p:cNvPr id="591" name="Google Shape;591;p78"/>
          <p:cNvSpPr txBox="1">
            <a:spLocks noGrp="1"/>
          </p:cNvSpPr>
          <p:nvPr>
            <p:ph type="body" idx="1"/>
          </p:nvPr>
        </p:nvSpPr>
        <p:spPr>
          <a:xfrm>
            <a:off x="457200" y="1251072"/>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lnSpc>
                <a:spcPct val="100000"/>
              </a:lnSpc>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lnSpc>
                <a:spcPct val="100000"/>
              </a:lnSpc>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pic>
        <p:nvPicPr>
          <p:cNvPr id="2"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5189881" y="3776132"/>
            <a:ext cx="3391995" cy="226081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Shape 596"/>
        <p:cNvGrpSpPr/>
        <p:nvPr/>
      </p:nvGrpSpPr>
      <p:grpSpPr>
        <a:xfrm>
          <a:off x="0" y="0"/>
          <a:ext cx="0" cy="0"/>
          <a:chOff x="0" y="0"/>
          <a:chExt cx="0" cy="0"/>
        </a:xfrm>
      </p:grpSpPr>
      <p:sp>
        <p:nvSpPr>
          <p:cNvPr id="597" name="Google Shape;597;p8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IMPACT ON EDUCATORS</a:t>
            </a:r>
            <a:endParaRPr/>
          </a:p>
        </p:txBody>
      </p:sp>
      <p:pic>
        <p:nvPicPr>
          <p:cNvPr id="598" name="Google Shape;598;p82"/>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599" name="Google Shape;599;p82"/>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6862"/>
              </a:srgbClr>
            </a:outerShdw>
          </a:effectLst>
        </p:spPr>
      </p:cxn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Shape 604"/>
        <p:cNvGrpSpPr/>
        <p:nvPr/>
      </p:nvGrpSpPr>
      <p:grpSpPr>
        <a:xfrm>
          <a:off x="0" y="0"/>
          <a:ext cx="0" cy="0"/>
          <a:chOff x="0" y="0"/>
          <a:chExt cx="0" cy="0"/>
        </a:xfrm>
      </p:grpSpPr>
      <p:sp>
        <p:nvSpPr>
          <p:cNvPr id="605" name="Google Shape;605;p8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FIGHTING BACK</a:t>
            </a:r>
            <a:endParaRPr/>
          </a:p>
        </p:txBody>
      </p:sp>
      <p:pic>
        <p:nvPicPr>
          <p:cNvPr id="606" name="Google Shape;606;p84"/>
          <p:cNvPicPr preferRelativeResize="0"/>
          <p:nvPr/>
        </p:nvPicPr>
        <p:blipFill rotWithShape="1">
          <a:blip r:embed="rId3">
            <a:alphaModFix/>
          </a:blip>
          <a:srcRect/>
          <a:stretch/>
        </p:blipFill>
        <p:spPr>
          <a:xfrm rot="-533520">
            <a:off x="82759" y="1328269"/>
            <a:ext cx="6644352" cy="1383482"/>
          </a:xfrm>
          <a:prstGeom prst="rect">
            <a:avLst/>
          </a:prstGeom>
          <a:noFill/>
          <a:ln w="9525" cap="flat" cmpd="sng">
            <a:solidFill>
              <a:srgbClr val="595959"/>
            </a:solidFill>
            <a:prstDash val="solid"/>
            <a:round/>
            <a:headEnd type="none" w="sm" len="sm"/>
            <a:tailEnd type="none" w="sm" len="sm"/>
          </a:ln>
        </p:spPr>
      </p:pic>
      <p:pic>
        <p:nvPicPr>
          <p:cNvPr id="607" name="Google Shape;607;p84"/>
          <p:cNvPicPr preferRelativeResize="0"/>
          <p:nvPr/>
        </p:nvPicPr>
        <p:blipFill rotWithShape="1">
          <a:blip r:embed="rId4">
            <a:alphaModFix/>
          </a:blip>
          <a:srcRect/>
          <a:stretch/>
        </p:blipFill>
        <p:spPr>
          <a:xfrm rot="303323">
            <a:off x="2971798" y="2095201"/>
            <a:ext cx="5739063" cy="2417499"/>
          </a:xfrm>
          <a:prstGeom prst="rect">
            <a:avLst/>
          </a:prstGeom>
          <a:noFill/>
          <a:ln w="9525" cap="flat" cmpd="sng">
            <a:solidFill>
              <a:srgbClr val="595959"/>
            </a:solidFill>
            <a:prstDash val="solid"/>
            <a:round/>
            <a:headEnd type="none" w="sm" len="sm"/>
            <a:tailEnd type="none" w="sm" len="sm"/>
          </a:ln>
        </p:spPr>
      </p:pic>
      <p:pic>
        <p:nvPicPr>
          <p:cNvPr id="608" name="Google Shape;608;p84"/>
          <p:cNvPicPr preferRelativeResize="0"/>
          <p:nvPr/>
        </p:nvPicPr>
        <p:blipFill rotWithShape="1">
          <a:blip r:embed="rId5">
            <a:alphaModFix/>
          </a:blip>
          <a:srcRect/>
          <a:stretch/>
        </p:blipFill>
        <p:spPr>
          <a:xfrm rot="-549377">
            <a:off x="510539" y="3414356"/>
            <a:ext cx="2532099" cy="1550403"/>
          </a:xfrm>
          <a:prstGeom prst="rect">
            <a:avLst/>
          </a:prstGeom>
          <a:noFill/>
          <a:ln w="9525" cap="flat" cmpd="sng">
            <a:solidFill>
              <a:srgbClr val="595959"/>
            </a:solidFill>
            <a:prstDash val="solid"/>
            <a:round/>
            <a:headEnd type="none" w="sm" len="sm"/>
            <a:tailEnd type="none" w="sm" len="sm"/>
          </a:ln>
        </p:spPr>
      </p:pic>
      <p:pic>
        <p:nvPicPr>
          <p:cNvPr id="609" name="Google Shape;609;p84"/>
          <p:cNvPicPr preferRelativeResize="0"/>
          <p:nvPr/>
        </p:nvPicPr>
        <p:blipFill rotWithShape="1">
          <a:blip r:embed="rId6">
            <a:alphaModFix/>
          </a:blip>
          <a:srcRect/>
          <a:stretch/>
        </p:blipFill>
        <p:spPr>
          <a:xfrm rot="192701">
            <a:off x="3808954" y="4046871"/>
            <a:ext cx="4338169" cy="2038876"/>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sz="4000" b="1"/>
              <a:t>Legislative Trackers</a:t>
            </a:r>
            <a:endParaRPr lang="en-US"/>
          </a:p>
        </p:txBody>
      </p:sp>
      <p:pic>
        <p:nvPicPr>
          <p:cNvPr id="630" name="Google Shape;630;p87"/>
          <p:cNvPicPr preferRelativeResize="0"/>
          <p:nvPr/>
        </p:nvPicPr>
        <p:blipFill rotWithShape="1">
          <a:blip r:embed="rId3">
            <a:alphaModFix/>
          </a:blip>
          <a:srcRect/>
          <a:stretch/>
        </p:blipFill>
        <p:spPr>
          <a:xfrm>
            <a:off x="5720103" y="1121111"/>
            <a:ext cx="2425700" cy="749300"/>
          </a:xfrm>
          <a:prstGeom prst="rect">
            <a:avLst/>
          </a:prstGeom>
          <a:noFill/>
          <a:ln>
            <a:noFill/>
          </a:ln>
        </p:spPr>
      </p:pic>
      <p:pic>
        <p:nvPicPr>
          <p:cNvPr id="632" name="Google Shape;632;p87"/>
          <p:cNvPicPr preferRelativeResize="0"/>
          <p:nvPr/>
        </p:nvPicPr>
        <p:blipFill rotWithShape="1">
          <a:blip r:embed="rId4">
            <a:alphaModFix/>
          </a:blip>
          <a:srcRect/>
          <a:stretch/>
        </p:blipFill>
        <p:spPr>
          <a:xfrm>
            <a:off x="5720683" y="2228106"/>
            <a:ext cx="2515004" cy="891888"/>
          </a:xfrm>
          <a:prstGeom prst="rect">
            <a:avLst/>
          </a:prstGeom>
          <a:noFill/>
          <a:ln>
            <a:noFill/>
          </a:ln>
        </p:spPr>
      </p:pic>
      <p:pic>
        <p:nvPicPr>
          <p:cNvPr id="633" name="Google Shape;633;p87"/>
          <p:cNvPicPr preferRelativeResize="0"/>
          <p:nvPr/>
        </p:nvPicPr>
        <p:blipFill rotWithShape="1">
          <a:blip r:embed="rId5">
            <a:alphaModFix/>
          </a:blip>
          <a:srcRect/>
          <a:stretch/>
        </p:blipFill>
        <p:spPr>
          <a:xfrm>
            <a:off x="187068" y="1362617"/>
            <a:ext cx="3505200" cy="711200"/>
          </a:xfrm>
          <a:prstGeom prst="rect">
            <a:avLst/>
          </a:prstGeom>
          <a:noFill/>
          <a:ln>
            <a:noFill/>
          </a:ln>
        </p:spPr>
      </p:pic>
      <p:pic>
        <p:nvPicPr>
          <p:cNvPr id="634" name="Google Shape;634;p87"/>
          <p:cNvPicPr preferRelativeResize="0"/>
          <p:nvPr/>
        </p:nvPicPr>
        <p:blipFill rotWithShape="1">
          <a:blip r:embed="rId6">
            <a:alphaModFix/>
          </a:blip>
          <a:srcRect/>
          <a:stretch/>
        </p:blipFill>
        <p:spPr>
          <a:xfrm>
            <a:off x="527539" y="2467257"/>
            <a:ext cx="1917700" cy="838200"/>
          </a:xfrm>
          <a:prstGeom prst="rect">
            <a:avLst/>
          </a:prstGeom>
          <a:noFill/>
          <a:ln>
            <a:noFill/>
          </a:ln>
        </p:spPr>
      </p:pic>
      <p:pic>
        <p:nvPicPr>
          <p:cNvPr id="4" name="Picture 3" descr="A white text on an orange background&#10;&#10;Description automatically generated">
            <a:extLst>
              <a:ext uri="{FF2B5EF4-FFF2-40B4-BE49-F238E27FC236}">
                <a16:creationId xmlns:a16="http://schemas.microsoft.com/office/drawing/2014/main" id="{CD18DAE6-986E-94D9-1DE2-DC11518263D1}"/>
              </a:ext>
            </a:extLst>
          </p:cNvPr>
          <p:cNvPicPr>
            <a:picLocks noChangeAspect="1"/>
          </p:cNvPicPr>
          <p:nvPr/>
        </p:nvPicPr>
        <p:blipFill>
          <a:blip r:embed="rId7"/>
          <a:stretch>
            <a:fillRect/>
          </a:stretch>
        </p:blipFill>
        <p:spPr>
          <a:xfrm>
            <a:off x="5607759" y="3694897"/>
            <a:ext cx="2743200" cy="1593101"/>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2400"/>
              <a:t>At least for now, </a:t>
            </a:r>
            <a:r>
              <a:rPr lang="en-US" sz="2400" u="sng"/>
              <a:t>ALL </a:t>
            </a:r>
            <a:r>
              <a:rPr lang="en-US" sz="2400"/>
              <a:t>LGBTQ+ workers are protected under Bostock. </a:t>
            </a:r>
          </a:p>
          <a:p>
            <a:r>
              <a:rPr lang="en-US" sz="2400"/>
              <a:t>BUT Bostock is limited to Employment.</a:t>
            </a:r>
          </a:p>
          <a:p>
            <a:r>
              <a:rPr lang="en-US" sz="2400"/>
              <a:t>Affirming and destructive policies are popping up everywhere- The map resource is a good way to stay up to date.</a:t>
            </a:r>
          </a:p>
          <a:p>
            <a:r>
              <a:rPr lang="en-US" sz="2400"/>
              <a:t>With the current Supreme Court, we don't know how long Bostock will survive.</a:t>
            </a: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5042712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142c329b3cd_3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648" name="Google Shape;648;g142c329b3cd_3_0"/>
          <p:cNvSpPr txBox="1">
            <a:spLocks noGrp="1"/>
          </p:cNvSpPr>
          <p:nvPr>
            <p:ph type="body" idx="1"/>
          </p:nvPr>
        </p:nvSpPr>
        <p:spPr>
          <a:xfrm>
            <a:off x="2515625" y="822996"/>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pic>
        <p:nvPicPr>
          <p:cNvPr id="649" name="Google Shape;649;g142c329b3cd_3_0"/>
          <p:cNvPicPr preferRelativeResize="0"/>
          <p:nvPr/>
        </p:nvPicPr>
        <p:blipFill>
          <a:blip r:embed="rId3">
            <a:alphaModFix/>
          </a:blip>
          <a:stretch>
            <a:fillRect/>
          </a:stretch>
        </p:blipFill>
        <p:spPr>
          <a:xfrm>
            <a:off x="225277" y="1609896"/>
            <a:ext cx="5072099" cy="2853050"/>
          </a:xfrm>
          <a:prstGeom prst="rect">
            <a:avLst/>
          </a:prstGeom>
          <a:noFill/>
          <a:ln>
            <a:noFill/>
          </a:ln>
        </p:spPr>
      </p:pic>
      <p:sp>
        <p:nvSpPr>
          <p:cNvPr id="650" name="Google Shape;650;g142c329b3cd_3_0"/>
          <p:cNvSpPr txBox="1"/>
          <p:nvPr/>
        </p:nvSpPr>
        <p:spPr>
          <a:xfrm>
            <a:off x="225277" y="4599754"/>
            <a:ext cx="7990625" cy="1538853"/>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latin typeface="Calibri"/>
                <a:ea typeface="Calibri"/>
                <a:cs typeface="Calibri"/>
                <a:sym typeface="Calibri"/>
              </a:rPr>
              <a:t>CUE IT UP! </a:t>
            </a:r>
            <a:endParaRPr sz="2200" b="1">
              <a:latin typeface="Calibri"/>
              <a:ea typeface="Calibri"/>
              <a:cs typeface="Calibri"/>
              <a:sym typeface="Calibri"/>
            </a:endParaRPr>
          </a:p>
          <a:p>
            <a:pPr marL="0" lvl="0" indent="0" algn="l" rtl="0">
              <a:spcBef>
                <a:spcPts val="0"/>
              </a:spcBef>
              <a:spcAft>
                <a:spcPts val="0"/>
              </a:spcAft>
              <a:buNone/>
            </a:pPr>
            <a:r>
              <a:rPr lang="en-US" sz="2200">
                <a:latin typeface="Calibri"/>
                <a:ea typeface="Calibri"/>
                <a:cs typeface="Calibri"/>
                <a:sym typeface="Calibri"/>
              </a:rPr>
              <a:t>Add the movie “Pride” to your to watch list. It is based on a true story about an LGBTQ+ group’s solidarity with striking miners. A feel good union story, but make sure to have tissues handy!</a:t>
            </a:r>
            <a:endParaRPr sz="2200">
              <a:latin typeface="Calibri"/>
              <a:ea typeface="Calibri"/>
              <a:cs typeface="Calibri"/>
              <a:sym typeface="Calibri"/>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7379" y="1356765"/>
            <a:ext cx="2827751" cy="2839783"/>
          </a:xfrm>
          <a:prstGeom prst="rect">
            <a:avLst/>
          </a:prstGeom>
        </p:spPr>
      </p:pic>
      <p:sp>
        <p:nvSpPr>
          <p:cNvPr id="3" name="TextBox 2">
            <a:extLst>
              <a:ext uri="{FF2B5EF4-FFF2-40B4-BE49-F238E27FC236}">
                <a16:creationId xmlns:a16="http://schemas.microsoft.com/office/drawing/2014/main" id="{CACAC4C2-B339-C2A0-A8FE-76B86259DC5B}"/>
              </a:ext>
            </a:extLst>
          </p:cNvPr>
          <p:cNvSpPr txBox="1"/>
          <p:nvPr/>
        </p:nvSpPr>
        <p:spPr>
          <a:xfrm>
            <a:off x="5907506" y="4162926"/>
            <a:ext cx="283945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rgbClr val="0B4C8C"/>
                </a:solidFill>
                <a:latin typeface="Cambria"/>
                <a:ea typeface="Slack-Lato"/>
                <a:cs typeface="Slack-Lato"/>
                <a:hlinkClick r:id="rId5"/>
              </a:rPr>
              <a:t>www.justwatch.com/us/movie/pride-2014</a:t>
            </a:r>
            <a:endParaRPr lang="en-US" sz="2200">
              <a:latin typeface="Cambria"/>
            </a:endParaRPr>
          </a:p>
        </p:txBody>
      </p:sp>
    </p:spTree>
    <p:extLst>
      <p:ext uri="{BB962C8B-B14F-4D97-AF65-F5344CB8AC3E}">
        <p14:creationId xmlns:p14="http://schemas.microsoft.com/office/powerpoint/2010/main" val="22008507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E7297F1-10EF-EF51-C568-7B5772843133}"/>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869BFFF4-9D9F-F867-A927-E026F83247B8}"/>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Anthony &amp; Keira</a:t>
            </a:r>
          </a:p>
        </p:txBody>
      </p:sp>
      <p:pic>
        <p:nvPicPr>
          <p:cNvPr id="2" name="Picture 1">
            <a:extLst>
              <a:ext uri="{FF2B5EF4-FFF2-40B4-BE49-F238E27FC236}">
                <a16:creationId xmlns:a16="http://schemas.microsoft.com/office/drawing/2014/main" id="{73742989-4D7B-448F-3F5A-AC96AC16EF84}"/>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347285474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6317-2E93-08DE-D164-FD95D7DBD089}"/>
              </a:ext>
            </a:extLst>
          </p:cNvPr>
          <p:cNvSpPr>
            <a:spLocks noGrp="1"/>
          </p:cNvSpPr>
          <p:nvPr>
            <p:ph type="title"/>
          </p:nvPr>
        </p:nvSpPr>
        <p:spPr>
          <a:xfrm>
            <a:off x="184245" y="-5543"/>
            <a:ext cx="8229600" cy="1143000"/>
          </a:xfrm>
        </p:spPr>
        <p:txBody>
          <a:bodyPr>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800">
                <a:solidFill>
                  <a:srgbClr val="002060"/>
                </a:solidFill>
              </a:rPr>
              <a:t>2025 State Legislative Sessions – the Good</a:t>
            </a:r>
          </a:p>
        </p:txBody>
      </p:sp>
      <p:sp>
        <p:nvSpPr>
          <p:cNvPr id="4" name="Content Placeholder 3">
            <a:extLst>
              <a:ext uri="{FF2B5EF4-FFF2-40B4-BE49-F238E27FC236}">
                <a16:creationId xmlns:a16="http://schemas.microsoft.com/office/drawing/2014/main" id="{F1401919-E78E-B60D-7CE9-38E6340E7CCD}"/>
              </a:ext>
            </a:extLst>
          </p:cNvPr>
          <p:cNvSpPr>
            <a:spLocks noGrp="1"/>
          </p:cNvSpPr>
          <p:nvPr>
            <p:ph sz="half" idx="4294967295"/>
          </p:nvPr>
        </p:nvSpPr>
        <p:spPr>
          <a:xfrm>
            <a:off x="86720" y="1059658"/>
            <a:ext cx="8959328" cy="4749790"/>
          </a:xfrm>
        </p:spPr>
        <p:txBody>
          <a:bodyPr spcFirstLastPara="1" wrap="square" lIns="91425" tIns="45700" rIns="91425" bIns="45700" anchor="t" anchorCtr="0">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fontAlgn="base"/>
            <a:r>
              <a:rPr lang="en-US" sz="1600"/>
              <a:t> Over 200 pro-LGBTQ bills were introduced across the country, including in some red states; dozens became law.  </a:t>
            </a:r>
            <a:endParaRPr lang="en-US" sz="1600">
              <a:cs typeface="Arial"/>
            </a:endParaRPr>
          </a:p>
          <a:p>
            <a:pPr marL="0" indent="0" fontAlgn="base">
              <a:buNone/>
            </a:pPr>
            <a:r>
              <a:rPr lang="en-US" sz="1600"/>
              <a:t>Examples: </a:t>
            </a:r>
            <a:endParaRPr lang="en-US" sz="1600">
              <a:cs typeface="Arial"/>
            </a:endParaRPr>
          </a:p>
          <a:p>
            <a:pPr marL="304165" lvl="1" fontAlgn="base">
              <a:buFont typeface="Wingdings" panose="05000000000000000000" pitchFamily="2" charset="2"/>
              <a:buChar char="v"/>
            </a:pPr>
            <a:r>
              <a:rPr lang="en-US" sz="1600"/>
              <a:t>Prohibit discrimination in educational settings, including requiring inclusive bathrooms </a:t>
            </a:r>
            <a:endParaRPr lang="en-US" sz="1600">
              <a:cs typeface="Arial"/>
            </a:endParaRPr>
          </a:p>
          <a:p>
            <a:pPr marL="304165" lvl="1" fontAlgn="base">
              <a:buFont typeface="Wingdings" panose="05000000000000000000" pitchFamily="2" charset="2"/>
              <a:buChar char="v"/>
            </a:pPr>
            <a:r>
              <a:rPr lang="en-US" sz="1600"/>
              <a:t>Establish LGBTQ-inclusive curricular standards</a:t>
            </a:r>
            <a:endParaRPr lang="en-US" sz="1600">
              <a:cs typeface="Arial"/>
            </a:endParaRPr>
          </a:p>
          <a:p>
            <a:pPr marL="304165" lvl="1" fontAlgn="base">
              <a:buFont typeface="Wingdings" panose="05000000000000000000" pitchFamily="2" charset="2"/>
              <a:buChar char="v"/>
            </a:pPr>
            <a:r>
              <a:rPr lang="en-US" sz="1600"/>
              <a:t>Anti-Bullying</a:t>
            </a:r>
            <a:endParaRPr lang="en-US" sz="1600">
              <a:cs typeface="Arial"/>
            </a:endParaRPr>
          </a:p>
          <a:p>
            <a:pPr marL="304165" lvl="1" fontAlgn="base">
              <a:buFont typeface="Wingdings" panose="05000000000000000000" pitchFamily="2" charset="2"/>
              <a:buChar char="v"/>
            </a:pPr>
            <a:r>
              <a:rPr lang="en-US" sz="1600"/>
              <a:t>Require equal athletic opportunities for students</a:t>
            </a:r>
            <a:endParaRPr lang="en-US" sz="1600">
              <a:cs typeface="Arial"/>
            </a:endParaRPr>
          </a:p>
          <a:p>
            <a:pPr marL="304165" lvl="1" fontAlgn="base">
              <a:buFont typeface="Wingdings" panose="05000000000000000000" pitchFamily="2" charset="2"/>
              <a:buChar char="v"/>
            </a:pPr>
            <a:r>
              <a:rPr lang="en-US" sz="1600"/>
              <a:t>Protect gender affirming care access and health insurance coverage</a:t>
            </a:r>
            <a:endParaRPr lang="en-US" sz="1600">
              <a:cs typeface="Arial"/>
            </a:endParaRPr>
          </a:p>
          <a:p>
            <a:pPr marL="304165" lvl="1" fontAlgn="base">
              <a:buFont typeface="Wingdings" panose="05000000000000000000" pitchFamily="2" charset="2"/>
              <a:buChar char="v"/>
            </a:pPr>
            <a:r>
              <a:rPr lang="en-US" sz="1600"/>
              <a:t>Strengthen discrimination prohibitions in employment, housing, and public accommodations</a:t>
            </a:r>
            <a:endParaRPr lang="en-US" sz="1600">
              <a:cs typeface="Arial"/>
            </a:endParaRPr>
          </a:p>
          <a:p>
            <a:pPr marL="304165" lvl="1" fontAlgn="base">
              <a:buFont typeface="Wingdings" panose="05000000000000000000" pitchFamily="2" charset="2"/>
              <a:buChar char="v"/>
            </a:pPr>
            <a:r>
              <a:rPr lang="en-US" sz="1600"/>
              <a:t>Prohibit discrimination in healthcare services</a:t>
            </a:r>
            <a:endParaRPr lang="en-US" sz="1600">
              <a:cs typeface="Arial"/>
            </a:endParaRPr>
          </a:p>
          <a:p>
            <a:pPr marL="304165" lvl="1" fontAlgn="base">
              <a:buFont typeface="Wingdings" panose="05000000000000000000" pitchFamily="2" charset="2"/>
              <a:buChar char="v"/>
            </a:pPr>
            <a:r>
              <a:rPr lang="en-US" sz="1600"/>
              <a:t>Ban (or extend existing ban) on conversion therapy</a:t>
            </a:r>
            <a:endParaRPr lang="en-US" sz="1600">
              <a:cs typeface="Arial"/>
            </a:endParaRPr>
          </a:p>
          <a:p>
            <a:pPr marL="304165" lvl="1" fontAlgn="base">
              <a:buFont typeface="Wingdings" panose="05000000000000000000" pitchFamily="2" charset="2"/>
              <a:buChar char="v"/>
            </a:pPr>
            <a:r>
              <a:rPr lang="en-US" sz="1600"/>
              <a:t>Ease restrictions on changing name and gender identifier</a:t>
            </a:r>
            <a:endParaRPr lang="en-US" sz="1600">
              <a:cs typeface="Arial"/>
            </a:endParaRPr>
          </a:p>
          <a:p>
            <a:pPr marL="304165" lvl="1" fontAlgn="base">
              <a:buFont typeface="Wingdings" panose="05000000000000000000" pitchFamily="2" charset="2"/>
              <a:buChar char="v"/>
            </a:pPr>
            <a:r>
              <a:rPr lang="en-US" sz="1600"/>
              <a:t>Enshrine marriage equality at the state level</a:t>
            </a:r>
            <a:endParaRPr lang="en-US" sz="1600">
              <a:cs typeface="Arial"/>
            </a:endParaRPr>
          </a:p>
          <a:p>
            <a:pPr marL="304165" lvl="1" fontAlgn="base">
              <a:buFont typeface="Wingdings" panose="05000000000000000000" pitchFamily="2" charset="2"/>
              <a:buChar char="v"/>
            </a:pPr>
            <a:r>
              <a:rPr lang="en-US" sz="1600"/>
              <a:t>Require anti-bias training</a:t>
            </a:r>
            <a:endParaRPr lang="en-US" sz="1600">
              <a:cs typeface="Arial"/>
            </a:endParaRPr>
          </a:p>
          <a:p>
            <a:pPr marL="0" indent="0">
              <a:buNone/>
            </a:pPr>
            <a:endParaRPr lang="en-US"/>
          </a:p>
        </p:txBody>
      </p:sp>
    </p:spTree>
    <p:extLst>
      <p:ext uri="{BB962C8B-B14F-4D97-AF65-F5344CB8AC3E}">
        <p14:creationId xmlns:p14="http://schemas.microsoft.com/office/powerpoint/2010/main" val="1187378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222D5-0B19-2356-DC7E-0298BA53A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C04D0B-FC06-E85F-2EDB-8126B687046E}"/>
              </a:ext>
            </a:extLst>
          </p:cNvPr>
          <p:cNvSpPr>
            <a:spLocks noGrp="1"/>
          </p:cNvSpPr>
          <p:nvPr>
            <p:ph type="title"/>
          </p:nvPr>
        </p:nvSpPr>
        <p:spPr>
          <a:xfrm>
            <a:off x="309349" y="-96528"/>
            <a:ext cx="8229600" cy="1143000"/>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2800">
                <a:solidFill>
                  <a:srgbClr val="002060"/>
                </a:solidFill>
              </a:rPr>
              <a:t>2025 State Legislative Sessions – the Bad</a:t>
            </a:r>
          </a:p>
        </p:txBody>
      </p:sp>
      <p:sp>
        <p:nvSpPr>
          <p:cNvPr id="5" name="Content Placeholder 4">
            <a:extLst>
              <a:ext uri="{FF2B5EF4-FFF2-40B4-BE49-F238E27FC236}">
                <a16:creationId xmlns:a16="http://schemas.microsoft.com/office/drawing/2014/main" id="{79C99F44-69AF-844D-B272-C2544FF58AC4}"/>
              </a:ext>
            </a:extLst>
          </p:cNvPr>
          <p:cNvSpPr>
            <a:spLocks noGrp="1"/>
          </p:cNvSpPr>
          <p:nvPr>
            <p:ph sz="half" idx="4294967295"/>
          </p:nvPr>
        </p:nvSpPr>
        <p:spPr>
          <a:xfrm>
            <a:off x="59303" y="1043320"/>
            <a:ext cx="9032447" cy="4803435"/>
          </a:xfrm>
        </p:spPr>
        <p:txBody>
          <a:bodyPr>
            <a:normAutofit fontScale="25000" lnSpcReduction="20000"/>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7467"/>
              <a:t>In 2025, state legislatures introduced 588 anti-LGBTQ bills. Of these, 65 were enacted into law, while 121 bills were defeated and 9 were vetoed</a:t>
            </a:r>
          </a:p>
          <a:p>
            <a:endParaRPr lang="en-US" sz="7467"/>
          </a:p>
          <a:p>
            <a:pPr marL="0" indent="0">
              <a:buNone/>
            </a:pPr>
            <a:r>
              <a:rPr lang="en-US" sz="7467"/>
              <a:t>Examples:</a:t>
            </a:r>
          </a:p>
          <a:p>
            <a:pPr marL="304165" lvl="1" fontAlgn="base">
              <a:buFont typeface="Wingdings" panose="05000000000000000000" pitchFamily="2" charset="2"/>
              <a:buChar char="§"/>
            </a:pPr>
            <a:r>
              <a:rPr lang="en-US" sz="7467"/>
              <a:t>Redefine “sex” in an attempt to exclude trans and nonbinary people from protection under the law (37 bills across 19 states)</a:t>
            </a:r>
            <a:endParaRPr lang="en-US" sz="7467">
              <a:cs typeface="Arial"/>
            </a:endParaRPr>
          </a:p>
          <a:p>
            <a:pPr lvl="1" fontAlgn="base">
              <a:buFont typeface="Wingdings" panose="05000000000000000000" pitchFamily="2" charset="2"/>
              <a:buChar char="§"/>
            </a:pPr>
            <a:r>
              <a:rPr lang="en-US" sz="7467"/>
              <a:t>School bathroom/locker room bans (63 bills across 31 states)</a:t>
            </a:r>
          </a:p>
          <a:p>
            <a:pPr lvl="1" fontAlgn="base">
              <a:buFont typeface="Wingdings" panose="05000000000000000000" pitchFamily="2" charset="2"/>
              <a:buChar char="§"/>
            </a:pPr>
            <a:r>
              <a:rPr lang="en-US" sz="7467"/>
              <a:t>Transgender sports bans (90 bills across 29 states)  </a:t>
            </a:r>
          </a:p>
          <a:p>
            <a:pPr lvl="1" fontAlgn="base">
              <a:buFont typeface="Wingdings" panose="05000000000000000000" pitchFamily="2" charset="2"/>
              <a:buChar char="§"/>
            </a:pPr>
            <a:r>
              <a:rPr lang="en-US" sz="7467"/>
              <a:t>Forced outing requirements (37 bills across 20 states) </a:t>
            </a:r>
          </a:p>
          <a:p>
            <a:pPr marL="304165" lvl="1" fontAlgn="base">
              <a:buFont typeface="Wingdings" panose="05000000000000000000" pitchFamily="2" charset="2"/>
              <a:buChar char="§"/>
            </a:pPr>
            <a:r>
              <a:rPr lang="en-US" sz="7467"/>
              <a:t>Censoring curricula and banning books featuring LGBTQ+ people and issues (47 bills across 18 states)</a:t>
            </a:r>
            <a:endParaRPr lang="en-US" sz="7467">
              <a:cs typeface="Arial"/>
            </a:endParaRPr>
          </a:p>
          <a:p>
            <a:pPr marL="304165" lvl="1" fontAlgn="base">
              <a:buFont typeface="Wingdings" panose="05000000000000000000" pitchFamily="2" charset="2"/>
              <a:buChar char="§"/>
            </a:pPr>
            <a:r>
              <a:rPr lang="en-US" sz="7467"/>
              <a:t>Ban or restrict gender-affirming care for trans youth (66 bills across 30 states)</a:t>
            </a:r>
            <a:endParaRPr lang="en-US" sz="7467">
              <a:cs typeface="Arial"/>
            </a:endParaRPr>
          </a:p>
          <a:p>
            <a:pPr marL="304165" lvl="1" fontAlgn="base">
              <a:buFont typeface="Wingdings" panose="05000000000000000000" pitchFamily="2" charset="2"/>
              <a:buChar char="§"/>
            </a:pPr>
            <a:r>
              <a:rPr lang="en-US" sz="7467"/>
              <a:t>Allow for religious exemptions from anti-discrimination laws (60 bills across 31 states)</a:t>
            </a:r>
            <a:endParaRPr lang="en-US" sz="7467">
              <a:cs typeface="Arial"/>
            </a:endParaRPr>
          </a:p>
          <a:p>
            <a:pPr marL="304165" lvl="1" fontAlgn="base">
              <a:buFont typeface="Wingdings" panose="05000000000000000000" pitchFamily="2" charset="2"/>
              <a:buChar char="§"/>
            </a:pPr>
            <a:r>
              <a:rPr lang="en-US" sz="7467"/>
              <a:t>Limit the ability to update gender information on IDs and records (36 bills across 16 states)</a:t>
            </a:r>
            <a:endParaRPr lang="en-US" sz="7467">
              <a:cs typeface="Arial"/>
            </a:endParaRPr>
          </a:p>
          <a:p>
            <a:pPr marL="342917" lvl="1" indent="0" fontAlgn="base">
              <a:buNone/>
            </a:pPr>
            <a:endParaRPr lang="en-US"/>
          </a:p>
        </p:txBody>
      </p:sp>
    </p:spTree>
    <p:extLst>
      <p:ext uri="{BB962C8B-B14F-4D97-AF65-F5344CB8AC3E}">
        <p14:creationId xmlns:p14="http://schemas.microsoft.com/office/powerpoint/2010/main" val="1525709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pic>
        <p:nvPicPr>
          <p:cNvPr id="615" name="Google Shape;615;p85"/>
          <p:cNvPicPr preferRelativeResize="0"/>
          <p:nvPr/>
        </p:nvPicPr>
        <p:blipFill rotWithShape="1">
          <a:blip r:embed="rId3">
            <a:alphaModFix/>
          </a:blip>
          <a:srcRect/>
          <a:stretch/>
        </p:blipFill>
        <p:spPr>
          <a:xfrm rot="-911182">
            <a:off x="1212415" y="3513210"/>
            <a:ext cx="2733443" cy="2407267"/>
          </a:xfrm>
          <a:prstGeom prst="rect">
            <a:avLst/>
          </a:prstGeom>
          <a:noFill/>
          <a:ln>
            <a:noFill/>
          </a:ln>
        </p:spPr>
      </p:pic>
      <p:pic>
        <p:nvPicPr>
          <p:cNvPr id="616" name="Google Shape;616;p85"/>
          <p:cNvPicPr preferRelativeResize="0"/>
          <p:nvPr/>
        </p:nvPicPr>
        <p:blipFill rotWithShape="1">
          <a:blip r:embed="rId4">
            <a:alphaModFix/>
          </a:blip>
          <a:srcRect/>
          <a:stretch/>
        </p:blipFill>
        <p:spPr>
          <a:xfrm rot="554057">
            <a:off x="5838899" y="3936697"/>
            <a:ext cx="2410661" cy="2120090"/>
          </a:xfrm>
          <a:prstGeom prst="rect">
            <a:avLst/>
          </a:prstGeom>
          <a:noFill/>
          <a:ln w="9525" cap="flat" cmpd="sng">
            <a:solidFill>
              <a:srgbClr val="595959"/>
            </a:solidFill>
            <a:prstDash val="solid"/>
            <a:round/>
            <a:headEnd type="none" w="sm" len="sm"/>
            <a:tailEnd type="none" w="sm" len="sm"/>
          </a:ln>
        </p:spPr>
      </p:pic>
      <p:sp>
        <p:nvSpPr>
          <p:cNvPr id="617" name="Google Shape;617;p85"/>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rgbClr val="002060"/>
                </a:solidFill>
              </a:rPr>
              <a:t>ACTIVITY</a:t>
            </a:r>
          </a:p>
        </p:txBody>
      </p:sp>
      <p:sp>
        <p:nvSpPr>
          <p:cNvPr id="618" name="Google Shape;618;p85"/>
          <p:cNvSpPr txBox="1">
            <a:spLocks noGrp="1"/>
          </p:cNvSpPr>
          <p:nvPr>
            <p:ph type="body" idx="1"/>
          </p:nvPr>
        </p:nvSpPr>
        <p:spPr>
          <a:xfrm>
            <a:off x="457200" y="883060"/>
            <a:ext cx="8229600" cy="542678"/>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Review the Laws in Your State</a:t>
            </a:r>
            <a:endParaRPr/>
          </a:p>
        </p:txBody>
      </p:sp>
      <p:pic>
        <p:nvPicPr>
          <p:cNvPr id="619" name="Google Shape;619;p85"/>
          <p:cNvPicPr preferRelativeResize="0"/>
          <p:nvPr/>
        </p:nvPicPr>
        <p:blipFill rotWithShape="1">
          <a:blip r:embed="rId5">
            <a:alphaModFix/>
          </a:blip>
          <a:srcRect/>
          <a:stretch/>
        </p:blipFill>
        <p:spPr>
          <a:xfrm rot="560540">
            <a:off x="4907674" y="1755351"/>
            <a:ext cx="4011169" cy="1253698"/>
          </a:xfrm>
          <a:prstGeom prst="rect">
            <a:avLst/>
          </a:prstGeom>
          <a:noFill/>
          <a:ln w="9525" cap="flat" cmpd="sng">
            <a:solidFill>
              <a:srgbClr val="595959"/>
            </a:solidFill>
            <a:prstDash val="solid"/>
            <a:round/>
            <a:headEnd type="none" w="sm" len="sm"/>
            <a:tailEnd type="none" w="sm" len="sm"/>
          </a:ln>
        </p:spPr>
      </p:pic>
      <p:pic>
        <p:nvPicPr>
          <p:cNvPr id="620" name="Google Shape;620;p85"/>
          <p:cNvPicPr preferRelativeResize="0"/>
          <p:nvPr/>
        </p:nvPicPr>
        <p:blipFill rotWithShape="1">
          <a:blip r:embed="rId6">
            <a:alphaModFix/>
          </a:blip>
          <a:srcRect/>
          <a:stretch/>
        </p:blipFill>
        <p:spPr>
          <a:xfrm>
            <a:off x="4962420" y="2654685"/>
            <a:ext cx="3901675" cy="2062158"/>
          </a:xfrm>
          <a:prstGeom prst="rect">
            <a:avLst/>
          </a:prstGeom>
          <a:noFill/>
          <a:ln w="9525" cap="flat" cmpd="sng">
            <a:solidFill>
              <a:srgbClr val="595959"/>
            </a:solidFill>
            <a:prstDash val="solid"/>
            <a:round/>
            <a:headEnd type="none" w="sm" len="sm"/>
            <a:tailEnd type="none" w="sm" len="sm"/>
          </a:ln>
        </p:spPr>
      </p:pic>
      <p:pic>
        <p:nvPicPr>
          <p:cNvPr id="621" name="Google Shape;621;p85"/>
          <p:cNvPicPr preferRelativeResize="0"/>
          <p:nvPr/>
        </p:nvPicPr>
        <p:blipFill rotWithShape="1">
          <a:blip r:embed="rId7">
            <a:alphaModFix/>
          </a:blip>
          <a:srcRect/>
          <a:stretch/>
        </p:blipFill>
        <p:spPr>
          <a:xfrm rot="-616243">
            <a:off x="233650" y="1792937"/>
            <a:ext cx="4238545" cy="1331224"/>
          </a:xfrm>
          <a:prstGeom prst="rect">
            <a:avLst/>
          </a:prstGeom>
          <a:noFill/>
          <a:ln w="9525" cap="flat" cmpd="sng">
            <a:solidFill>
              <a:srgbClr val="595959"/>
            </a:solidFill>
            <a:prstDash val="solid"/>
            <a:round/>
            <a:headEnd type="none" w="sm" len="sm"/>
            <a:tailEnd type="none" w="sm" len="sm"/>
          </a:ln>
        </p:spPr>
      </p:pic>
      <p:pic>
        <p:nvPicPr>
          <p:cNvPr id="622" name="Google Shape;622;p85"/>
          <p:cNvPicPr preferRelativeResize="0"/>
          <p:nvPr/>
        </p:nvPicPr>
        <p:blipFill rotWithShape="1">
          <a:blip r:embed="rId8">
            <a:alphaModFix/>
          </a:blip>
          <a:srcRect/>
          <a:stretch/>
        </p:blipFill>
        <p:spPr>
          <a:xfrm>
            <a:off x="219478" y="2768274"/>
            <a:ext cx="4238546" cy="2228468"/>
          </a:xfrm>
          <a:prstGeom prst="rect">
            <a:avLst/>
          </a:prstGeom>
          <a:noFill/>
          <a:ln w="9525" cap="flat" cmpd="sng">
            <a:solidFill>
              <a:srgbClr val="595959"/>
            </a:solidFill>
            <a:prstDash val="solid"/>
            <a:round/>
            <a:headEnd type="none" w="sm" len="sm"/>
            <a:tailEnd type="none" w="sm" len="sm"/>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6213E-9444-F1FD-C9CD-FE817D535860}"/>
              </a:ext>
            </a:extLst>
          </p:cNvPr>
          <p:cNvSpPr>
            <a:spLocks noGrp="1"/>
          </p:cNvSpPr>
          <p:nvPr>
            <p:ph type="title"/>
          </p:nvPr>
        </p:nvSpPr>
        <p:spPr/>
        <p:txBody>
          <a:bodyPr>
            <a:normAutofit/>
          </a:bodyPr>
          <a:lstStyle/>
          <a:p>
            <a:r>
              <a:rPr lang="en-US" sz="4000">
                <a:solidFill>
                  <a:srgbClr val="002060"/>
                </a:solidFill>
              </a:rPr>
              <a:t>NEA Legal Q&amp;A </a:t>
            </a:r>
          </a:p>
        </p:txBody>
      </p:sp>
      <p:sp>
        <p:nvSpPr>
          <p:cNvPr id="3" name="Text Placeholder 2">
            <a:extLst>
              <a:ext uri="{FF2B5EF4-FFF2-40B4-BE49-F238E27FC236}">
                <a16:creationId xmlns:a16="http://schemas.microsoft.com/office/drawing/2014/main" id="{48580295-7B2F-2DE8-568A-5423575155FC}"/>
              </a:ext>
            </a:extLst>
          </p:cNvPr>
          <p:cNvSpPr>
            <a:spLocks noGrp="1"/>
          </p:cNvSpPr>
          <p:nvPr>
            <p:ph type="body" idx="1"/>
          </p:nvPr>
        </p:nvSpPr>
        <p:spPr>
          <a:xfrm>
            <a:off x="-2721" y="867986"/>
            <a:ext cx="9152708" cy="5135712"/>
          </a:xfrm>
        </p:spPr>
        <p:txBody>
          <a:bodyPr/>
          <a:lstStyle/>
          <a:p>
            <a:pPr marL="482600" indent="-457200"/>
            <a:r>
              <a:rPr lang="en-US"/>
              <a:t>Look at your state profile from Movement Advancement Project: </a:t>
            </a:r>
            <a:r>
              <a:rPr lang="en-US">
                <a:hlinkClick r:id="rId2"/>
              </a:rPr>
              <a:t>https://www.lgbtmap.org/</a:t>
            </a:r>
            <a:endParaRPr lang="en-US"/>
          </a:p>
          <a:p>
            <a:pPr marL="482600" indent="-457200"/>
            <a:r>
              <a:rPr lang="en-US"/>
              <a:t>Those of you from states with PRO LGBTQ+ Laws will sit together</a:t>
            </a:r>
          </a:p>
          <a:p>
            <a:pPr marL="482600" indent="-457200"/>
            <a:r>
              <a:rPr lang="en-US"/>
              <a:t>Those of you from states with ANTI LGBTQ+ Laws will sit together</a:t>
            </a:r>
          </a:p>
          <a:p>
            <a:pPr marL="482600" indent="-457200"/>
            <a:r>
              <a:rPr lang="en-US"/>
              <a:t>How do these laws impact local issues? What issues are you experiencing (good or bad)? What are you/will you do at the local level?</a:t>
            </a:r>
          </a:p>
        </p:txBody>
      </p:sp>
    </p:spTree>
    <p:extLst>
      <p:ext uri="{BB962C8B-B14F-4D97-AF65-F5344CB8AC3E}">
        <p14:creationId xmlns:p14="http://schemas.microsoft.com/office/powerpoint/2010/main" val="18386741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C2FC9F-1A02-F99B-5C4C-D4D820DA3333}"/>
              </a:ext>
            </a:extLst>
          </p:cNvPr>
          <p:cNvSpPr>
            <a:spLocks noGrp="1"/>
          </p:cNvSpPr>
          <p:nvPr>
            <p:ph type="title"/>
          </p:nvPr>
        </p:nvSpPr>
        <p:spPr>
          <a:xfrm>
            <a:off x="2168844" y="919126"/>
            <a:ext cx="4785814" cy="762000"/>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3200" b="1"/>
              <a:t>What You Can Do</a:t>
            </a:r>
          </a:p>
        </p:txBody>
      </p:sp>
      <p:sp>
        <p:nvSpPr>
          <p:cNvPr id="6" name="Content Placeholder 5">
            <a:extLst>
              <a:ext uri="{FF2B5EF4-FFF2-40B4-BE49-F238E27FC236}">
                <a16:creationId xmlns:a16="http://schemas.microsoft.com/office/drawing/2014/main" id="{D080FA09-1AA6-D81E-91BF-9C58F326A9DB}"/>
              </a:ext>
            </a:extLst>
          </p:cNvPr>
          <p:cNvSpPr>
            <a:spLocks noGrp="1"/>
          </p:cNvSpPr>
          <p:nvPr>
            <p:ph idx="1"/>
          </p:nvPr>
        </p:nvSpPr>
        <p:spPr>
          <a:xfrm>
            <a:off x="2579" y="1467477"/>
            <a:ext cx="9128073" cy="4599453"/>
          </a:xfrm>
        </p:spPr>
        <p:txBody>
          <a:bodyPr>
            <a:norm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en-US" sz="2400"/>
              <a:t>Know Your Rights</a:t>
            </a:r>
            <a:endParaRPr lang="en-US" sz="2400">
              <a:cs typeface="Arial"/>
            </a:endParaRPr>
          </a:p>
          <a:p>
            <a:pPr marL="304165" lvl="1">
              <a:buFont typeface="Wingdings" panose="05000000000000000000" pitchFamily="2" charset="2"/>
              <a:buChar char="Ø"/>
            </a:pPr>
            <a:r>
              <a:rPr lang="en-US" sz="2000"/>
              <a:t> Educator rights; student rights; rights as advocates</a:t>
            </a:r>
            <a:endParaRPr lang="en-US" sz="2000">
              <a:cs typeface="Arial"/>
            </a:endParaRPr>
          </a:p>
          <a:p>
            <a:pPr marL="304165" lvl="1">
              <a:buFont typeface="Wingdings" panose="05000000000000000000" pitchFamily="2" charset="2"/>
              <a:buChar char="Ø"/>
            </a:pPr>
            <a:r>
              <a:rPr lang="en-US" sz="2000"/>
              <a:t> Look at state laws, local ordinances, school board policies</a:t>
            </a:r>
            <a:endParaRPr lang="en-US" sz="2000">
              <a:cs typeface="Arial"/>
            </a:endParaRPr>
          </a:p>
          <a:p>
            <a:r>
              <a:rPr lang="en-US" sz="2400"/>
              <a:t>Advocate for school board resolutions and policies that  protect </a:t>
            </a:r>
            <a:endParaRPr lang="en-US" sz="2400">
              <a:cs typeface="Arial"/>
            </a:endParaRPr>
          </a:p>
          <a:p>
            <a:pPr marL="0" lvl="1" indent="0">
              <a:buSzPts val="3200"/>
              <a:buNone/>
            </a:pPr>
            <a:r>
              <a:rPr lang="en-US" sz="2400"/>
              <a:t>      LGBTQIA+ students (e.g., gender- neutral bathrooms, inclusive curricula.  </a:t>
            </a:r>
            <a:endParaRPr lang="en-US" sz="2400">
              <a:cs typeface="Arial"/>
            </a:endParaRPr>
          </a:p>
          <a:p>
            <a:r>
              <a:rPr lang="en-US" sz="2400"/>
              <a:t>Bargain for protective policies for LGBTQIA+ educators</a:t>
            </a:r>
            <a:endParaRPr lang="en-US" sz="2400">
              <a:cs typeface="Arial"/>
            </a:endParaRPr>
          </a:p>
          <a:p>
            <a:r>
              <a:rPr lang="en-US" sz="2400"/>
              <a:t>Tell the stories of real impact</a:t>
            </a:r>
            <a:endParaRPr lang="en-US" sz="2400">
              <a:cs typeface="Arial"/>
            </a:endParaRPr>
          </a:p>
          <a:p>
            <a:pPr marL="304165" lvl="1">
              <a:buFont typeface="Wingdings" panose="05000000000000000000" pitchFamily="2" charset="2"/>
              <a:buChar char="Ø"/>
            </a:pPr>
            <a:r>
              <a:rPr lang="en-US" sz="2000"/>
              <a:t> In support of lawsuits challenging harmful laws and policies </a:t>
            </a:r>
            <a:endParaRPr lang="en-US" sz="2000">
              <a:cs typeface="Arial"/>
            </a:endParaRPr>
          </a:p>
          <a:p>
            <a:pPr marL="304165" lvl="1">
              <a:buFont typeface="Wingdings" panose="05000000000000000000" pitchFamily="2" charset="2"/>
              <a:buChar char="Ø"/>
            </a:pPr>
            <a:r>
              <a:rPr lang="en-US" sz="2000"/>
              <a:t> When challenging anti-LGBTQIA+ state laws</a:t>
            </a:r>
            <a:r>
              <a:rPr lang="en-US" sz="1850"/>
              <a:t> </a:t>
            </a:r>
            <a:endParaRPr lang="en-US" sz="1850">
              <a:cs typeface="Arial"/>
            </a:endParaRPr>
          </a:p>
          <a:p>
            <a:endParaRPr lang="en-US"/>
          </a:p>
          <a:p>
            <a:pPr marL="0" indent="0">
              <a:buNone/>
            </a:pPr>
            <a:endParaRPr lang="en-US"/>
          </a:p>
        </p:txBody>
      </p:sp>
      <p:sp>
        <p:nvSpPr>
          <p:cNvPr id="2" name="TextBox 1">
            <a:extLst>
              <a:ext uri="{FF2B5EF4-FFF2-40B4-BE49-F238E27FC236}">
                <a16:creationId xmlns:a16="http://schemas.microsoft.com/office/drawing/2014/main" id="{ACE933C5-442C-9036-4A2C-9EF61CAC568F}"/>
              </a:ext>
            </a:extLst>
          </p:cNvPr>
          <p:cNvSpPr txBox="1"/>
          <p:nvPr/>
        </p:nvSpPr>
        <p:spPr>
          <a:xfrm>
            <a:off x="5730106" y="-5035"/>
            <a:ext cx="4572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aseline="0">
                <a:solidFill>
                  <a:srgbClr val="002060"/>
                </a:solidFill>
                <a:latin typeface="Calibri"/>
              </a:rPr>
              <a:t>NEA Legal Q&amp;A</a:t>
            </a:r>
            <a:r>
              <a:rPr sz="4000">
                <a:latin typeface="Calibri"/>
                <a:ea typeface="Calibri"/>
                <a:cs typeface="Calibri"/>
              </a:rPr>
              <a:t>​</a:t>
            </a:r>
            <a:endParaRPr lang="en-US"/>
          </a:p>
          <a:p>
            <a:pPr algn="ctr"/>
            <a:endParaRPr lang="en-US"/>
          </a:p>
        </p:txBody>
      </p:sp>
    </p:spTree>
    <p:extLst>
      <p:ext uri="{BB962C8B-B14F-4D97-AF65-F5344CB8AC3E}">
        <p14:creationId xmlns:p14="http://schemas.microsoft.com/office/powerpoint/2010/main" val="2240880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099750"/>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b="1" i="1">
                <a:solidFill>
                  <a:schemeClr val="tx1"/>
                </a:solidFill>
                <a:highlight>
                  <a:srgbClr val="FFFF00"/>
                </a:highlight>
              </a:rPr>
              <a:t>How might this data impact members who are transitioning or transgender in your selected state?</a:t>
            </a:r>
            <a:br>
              <a:rPr lang="en-US" sz="2400"/>
            </a:br>
            <a:endParaRPr lang="en-US" sz="2400"/>
          </a:p>
        </p:txBody>
      </p:sp>
      <p:pic>
        <p:nvPicPr>
          <p:cNvPr id="5" name="Picture 4" descr="A qr code with a white background&#10;&#10;Description automatically generated">
            <a:extLst>
              <a:ext uri="{FF2B5EF4-FFF2-40B4-BE49-F238E27FC236}">
                <a16:creationId xmlns:a16="http://schemas.microsoft.com/office/drawing/2014/main" id="{30C531BB-B4C9-5A6F-AACF-A3C998667D08}"/>
              </a:ext>
            </a:extLst>
          </p:cNvPr>
          <p:cNvPicPr>
            <a:picLocks noChangeAspect="1"/>
          </p:cNvPicPr>
          <p:nvPr/>
        </p:nvPicPr>
        <p:blipFill>
          <a:blip r:embed="rId4"/>
          <a:stretch>
            <a:fillRect/>
          </a:stretch>
        </p:blipFill>
        <p:spPr>
          <a:xfrm>
            <a:off x="5857335" y="1738222"/>
            <a:ext cx="2421867" cy="2464999"/>
          </a:xfrm>
          <a:prstGeom prst="rect">
            <a:avLst/>
          </a:prstGeom>
        </p:spPr>
      </p:pic>
    </p:spTree>
    <p:extLst>
      <p:ext uri="{BB962C8B-B14F-4D97-AF65-F5344CB8AC3E}">
        <p14:creationId xmlns:p14="http://schemas.microsoft.com/office/powerpoint/2010/main" val="17013306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002060"/>
                </a:solidFill>
              </a:rPr>
              <a:t>15 Minute Break!</a:t>
            </a:r>
          </a:p>
        </p:txBody>
      </p:sp>
      <p:pic>
        <p:nvPicPr>
          <p:cNvPr id="9" name="Picture 8" descr="A rainbow with black text&#10;&#10;AI-generated content may be incorrect.">
            <a:extLst>
              <a:ext uri="{FF2B5EF4-FFF2-40B4-BE49-F238E27FC236}">
                <a16:creationId xmlns:a16="http://schemas.microsoft.com/office/drawing/2014/main" id="{9D70A4AA-52CB-E6B9-7CEF-366456481717}"/>
              </a:ext>
            </a:extLst>
          </p:cNvPr>
          <p:cNvPicPr>
            <a:picLocks noChangeAspect="1"/>
          </p:cNvPicPr>
          <p:nvPr/>
        </p:nvPicPr>
        <p:blipFill>
          <a:blip r:embed="rId3"/>
          <a:srcRect r="2595" b="1819"/>
          <a:stretch>
            <a:fillRect/>
          </a:stretch>
        </p:blipFill>
        <p:spPr>
          <a:xfrm>
            <a:off x="166474" y="1294049"/>
            <a:ext cx="6013342" cy="3113435"/>
          </a:xfrm>
          <a:prstGeom prst="rect">
            <a:avLst/>
          </a:prstGeom>
        </p:spPr>
      </p:pic>
      <p:pic>
        <p:nvPicPr>
          <p:cNvPr id="10" name="Picture 9" descr="A person wearing a flower crown&#10;&#10;AI-generated content may be incorrect.">
            <a:extLst>
              <a:ext uri="{FF2B5EF4-FFF2-40B4-BE49-F238E27FC236}">
                <a16:creationId xmlns:a16="http://schemas.microsoft.com/office/drawing/2014/main" id="{52F1C199-78E7-4E0F-5989-228681A162F5}"/>
              </a:ext>
            </a:extLst>
          </p:cNvPr>
          <p:cNvPicPr>
            <a:picLocks noChangeAspect="1"/>
          </p:cNvPicPr>
          <p:nvPr/>
        </p:nvPicPr>
        <p:blipFill>
          <a:blip r:embed="rId4"/>
          <a:stretch>
            <a:fillRect/>
          </a:stretch>
        </p:blipFill>
        <p:spPr>
          <a:xfrm>
            <a:off x="4891797" y="2642832"/>
            <a:ext cx="4080255" cy="3346545"/>
          </a:xfrm>
          <a:prstGeom prst="rect">
            <a:avLst/>
          </a:prstGeom>
        </p:spPr>
      </p:pic>
      <p:sp>
        <p:nvSpPr>
          <p:cNvPr id="11" name="TextBox 10">
            <a:extLst>
              <a:ext uri="{FF2B5EF4-FFF2-40B4-BE49-F238E27FC236}">
                <a16:creationId xmlns:a16="http://schemas.microsoft.com/office/drawing/2014/main" id="{56955E16-AEB1-5AB0-D570-5418728FF160}"/>
              </a:ext>
            </a:extLst>
          </p:cNvPr>
          <p:cNvSpPr txBox="1"/>
          <p:nvPr/>
        </p:nvSpPr>
        <p:spPr>
          <a:xfrm>
            <a:off x="216090" y="5328313"/>
            <a:ext cx="498143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latin typeface="Cambria"/>
              </a:rPr>
              <a:t>www.womenshistory.org/education-resources/biographies/marsha-p-johnson</a:t>
            </a:r>
          </a:p>
          <a:p>
            <a:pPr algn="ctr"/>
            <a:endParaRPr lang="en-US"/>
          </a:p>
        </p:txBody>
      </p:sp>
    </p:spTree>
    <p:extLst>
      <p:ext uri="{BB962C8B-B14F-4D97-AF65-F5344CB8AC3E}">
        <p14:creationId xmlns:p14="http://schemas.microsoft.com/office/powerpoint/2010/main" val="36505580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5F62AEBA-DDCB-BAF5-796D-F1A64B11877A}"/>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D51FB87D-6CBB-247A-B0E1-D0BBF7C8A9A0}"/>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 and Zac</a:t>
            </a:r>
          </a:p>
        </p:txBody>
      </p:sp>
      <p:pic>
        <p:nvPicPr>
          <p:cNvPr id="2" name="Picture 1">
            <a:extLst>
              <a:ext uri="{FF2B5EF4-FFF2-40B4-BE49-F238E27FC236}">
                <a16:creationId xmlns:a16="http://schemas.microsoft.com/office/drawing/2014/main" id="{390800E0-C221-9084-0852-A381EDCBE5F9}"/>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972159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A0116-CC48-21BF-64AC-F8AF596BBB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BE873F-F66C-FDA3-71D6-B78675B30CF2}"/>
              </a:ext>
            </a:extLst>
          </p:cNvPr>
          <p:cNvSpPr>
            <a:spLocks noGrp="1"/>
          </p:cNvSpPr>
          <p:nvPr>
            <p:ph type="title"/>
          </p:nvPr>
        </p:nvSpPr>
        <p:spPr/>
        <p:txBody>
          <a:bodyPr/>
          <a:lstStyle/>
          <a:p>
            <a:r>
              <a:rPr lang="en-US">
                <a:solidFill>
                  <a:srgbClr val="002060"/>
                </a:solidFill>
              </a:rPr>
              <a:t>What is our Collective Strength?</a:t>
            </a:r>
          </a:p>
        </p:txBody>
      </p:sp>
      <p:sp>
        <p:nvSpPr>
          <p:cNvPr id="3" name="Text Placeholder 2">
            <a:extLst>
              <a:ext uri="{FF2B5EF4-FFF2-40B4-BE49-F238E27FC236}">
                <a16:creationId xmlns:a16="http://schemas.microsoft.com/office/drawing/2014/main" id="{9B7E6CD6-F27A-61B2-8937-7C8B4067E91B}"/>
              </a:ext>
            </a:extLst>
          </p:cNvPr>
          <p:cNvSpPr>
            <a:spLocks noGrp="1"/>
          </p:cNvSpPr>
          <p:nvPr>
            <p:ph type="body" idx="1"/>
          </p:nvPr>
        </p:nvSpPr>
        <p:spPr>
          <a:xfrm>
            <a:off x="3486674" y="943075"/>
            <a:ext cx="5405718" cy="5138914"/>
          </a:xfrm>
        </p:spPr>
        <p:txBody>
          <a:bodyPr/>
          <a:lstStyle/>
          <a:p>
            <a:pPr marL="25400" indent="0">
              <a:buNone/>
            </a:pPr>
            <a:endParaRPr lang="en-US"/>
          </a:p>
          <a:p>
            <a:pPr marL="25400" indent="0">
              <a:buNone/>
            </a:pPr>
            <a:endParaRPr lang="en-US"/>
          </a:p>
          <a:p>
            <a:r>
              <a:rPr lang="en-US"/>
              <a:t>How is collective strength shown in the video?</a:t>
            </a:r>
          </a:p>
          <a:p>
            <a:r>
              <a:rPr lang="en-US"/>
              <a:t>What is the collective strength we have in this room?</a:t>
            </a:r>
          </a:p>
        </p:txBody>
      </p:sp>
      <p:pic>
        <p:nvPicPr>
          <p:cNvPr id="4" name="ZMamdani">
            <a:hlinkClick r:id="" action="ppaction://media"/>
            <a:extLst>
              <a:ext uri="{FF2B5EF4-FFF2-40B4-BE49-F238E27FC236}">
                <a16:creationId xmlns:a16="http://schemas.microsoft.com/office/drawing/2014/main" id="{36AA867E-F3F4-C666-DB6D-3623A7E739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6696" y="850284"/>
            <a:ext cx="2954899" cy="5318313"/>
          </a:xfrm>
          <a:prstGeom prst="rect">
            <a:avLst/>
          </a:prstGeom>
        </p:spPr>
      </p:pic>
    </p:spTree>
    <p:extLst>
      <p:ext uri="{BB962C8B-B14F-4D97-AF65-F5344CB8AC3E}">
        <p14:creationId xmlns:p14="http://schemas.microsoft.com/office/powerpoint/2010/main" val="315515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456D7-1A4B-C4C3-0DA7-A31742B63BAA}"/>
              </a:ext>
            </a:extLst>
          </p:cNvPr>
          <p:cNvSpPr>
            <a:spLocks noGrp="1"/>
          </p:cNvSpPr>
          <p:nvPr>
            <p:ph type="title"/>
          </p:nvPr>
        </p:nvSpPr>
        <p:spPr/>
        <p:txBody>
          <a:bodyPr/>
          <a:lstStyle/>
          <a:p>
            <a:r>
              <a:rPr lang="en-US"/>
              <a:t>Good News and Wins</a:t>
            </a:r>
          </a:p>
        </p:txBody>
      </p:sp>
      <p:sp>
        <p:nvSpPr>
          <p:cNvPr id="3" name="Text Placeholder 2">
            <a:extLst>
              <a:ext uri="{FF2B5EF4-FFF2-40B4-BE49-F238E27FC236}">
                <a16:creationId xmlns:a16="http://schemas.microsoft.com/office/drawing/2014/main" id="{53CB14F8-D69A-19B8-1D15-64F991ECF5F4}"/>
              </a:ext>
            </a:extLst>
          </p:cNvPr>
          <p:cNvSpPr>
            <a:spLocks noGrp="1"/>
          </p:cNvSpPr>
          <p:nvPr>
            <p:ph type="body" idx="1"/>
          </p:nvPr>
        </p:nvSpPr>
        <p:spPr>
          <a:xfrm>
            <a:off x="457200" y="1058485"/>
            <a:ext cx="8229600" cy="5067677"/>
          </a:xfrm>
        </p:spPr>
        <p:txBody>
          <a:bodyPr/>
          <a:lstStyle/>
          <a:p>
            <a:r>
              <a:rPr lang="en-US"/>
              <a:t>AZ Teacher: </a:t>
            </a:r>
            <a:r>
              <a:rPr lang="en-US">
                <a:hlinkClick r:id="rId3"/>
              </a:rPr>
              <a:t>https://azmirror.com/2023/10/11/a-teachers-road-to-acceptance-and-fighting-back-against-hate/</a:t>
            </a:r>
            <a:r>
              <a:rPr lang="en-US"/>
              <a:t> </a:t>
            </a:r>
          </a:p>
        </p:txBody>
      </p:sp>
    </p:spTree>
    <p:extLst>
      <p:ext uri="{BB962C8B-B14F-4D97-AF65-F5344CB8AC3E}">
        <p14:creationId xmlns:p14="http://schemas.microsoft.com/office/powerpoint/2010/main" val="5094422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F36A741D-CE56-3121-28D7-3736165FA74D}"/>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60F1C2B3-14CE-B33F-DF76-4D0C1F7D5926}"/>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Zac </a:t>
            </a:r>
          </a:p>
        </p:txBody>
      </p:sp>
      <p:pic>
        <p:nvPicPr>
          <p:cNvPr id="2" name="Picture 1">
            <a:extLst>
              <a:ext uri="{FF2B5EF4-FFF2-40B4-BE49-F238E27FC236}">
                <a16:creationId xmlns:a16="http://schemas.microsoft.com/office/drawing/2014/main" id="{50ABD9CC-9D26-98F3-A8A3-EDAECCF8C4A8}"/>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10829381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2405" y="701262"/>
            <a:ext cx="9135163" cy="563546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247227" y="2459206"/>
            <a:ext cx="6871187" cy="143116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4050" b="1">
                <a:ea typeface="+mn-lt"/>
                <a:cs typeface="+mn-lt"/>
              </a:rPr>
              <a:t>Freedom to Be Ourselves:</a:t>
            </a:r>
            <a:endParaRPr lang="en-US" sz="4050" b="1">
              <a:cs typeface="Calibri"/>
            </a:endParaRPr>
          </a:p>
          <a:p>
            <a:pPr algn="ctr"/>
            <a:r>
              <a:rPr lang="en-US" sz="2100" b="1">
                <a:ea typeface="+mn-lt"/>
                <a:cs typeface="+mn-lt"/>
              </a:rPr>
              <a:t>Telling our Story &amp; Organizing for Change</a:t>
            </a:r>
            <a:endParaRPr lang="en-US" sz="2100" b="1"/>
          </a:p>
          <a:p>
            <a:br>
              <a:rPr lang="en-US" sz="1350"/>
            </a:br>
            <a:endParaRPr lang="en-US" sz="1350"/>
          </a:p>
        </p:txBody>
      </p:sp>
    </p:spTree>
    <p:extLst>
      <p:ext uri="{BB962C8B-B14F-4D97-AF65-F5344CB8AC3E}">
        <p14:creationId xmlns:p14="http://schemas.microsoft.com/office/powerpoint/2010/main" val="1098572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13607" y="855147"/>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3230066" y="1857158"/>
            <a:ext cx="4768339" cy="339323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Who is talking about race and gender and how is it impacting the terrain on which we teach and advocate?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What does research tell us about moving people to our vision of education justice?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What are ways we will join together to organize for change?</a:t>
            </a:r>
            <a:endParaRPr kumimoji="0" lang="en-US" sz="21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br>
              <a:rPr kumimoji="0" lang="en-US" sz="1350"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8" descr="A blue question mark on a black background&#10;&#10;AI-generated content may be incorrect.">
            <a:extLst>
              <a:ext uri="{FF2B5EF4-FFF2-40B4-BE49-F238E27FC236}">
                <a16:creationId xmlns:a16="http://schemas.microsoft.com/office/drawing/2014/main" id="{670C20A8-EA4F-9B47-970B-91735CBC30D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55662" y="1677856"/>
            <a:ext cx="2134433" cy="2813183"/>
          </a:xfrm>
          <a:prstGeom prst="rect">
            <a:avLst/>
          </a:prstGeom>
        </p:spPr>
      </p:pic>
    </p:spTree>
    <p:extLst>
      <p:ext uri="{BB962C8B-B14F-4D97-AF65-F5344CB8AC3E}">
        <p14:creationId xmlns:p14="http://schemas.microsoft.com/office/powerpoint/2010/main" val="135902341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2883562" y="1419209"/>
            <a:ext cx="5493216" cy="376256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400"/>
              <a:t>“We, the NEA, will lead a movement that unites not just our members, but the entire nation to </a:t>
            </a:r>
            <a:r>
              <a:rPr lang="en-US" sz="2400" b="1"/>
              <a:t>reclaim public education as a common good, and then transform it into something it was never designed to be—a racially and socially just and equitable system </a:t>
            </a:r>
            <a:r>
              <a:rPr lang="en-US" sz="2400"/>
              <a:t>that prepares every student, every one, to succeed in a diverse and interdependent world.” </a:t>
            </a:r>
            <a:endParaRPr lang="en-US" sz="2400" b="1">
              <a:cs typeface="Calibri"/>
            </a:endParaRPr>
          </a:p>
        </p:txBody>
      </p:sp>
      <p:pic>
        <p:nvPicPr>
          <p:cNvPr id="7" name="Picture 6" descr="National Education Association President Becky Pringle delivers a keynote address."/>
          <p:cNvPicPr/>
          <p:nvPr/>
        </p:nvPicPr>
        <p:blipFill rotWithShape="1">
          <a:blip r:embed="rId4">
            <a:extLst>
              <a:ext uri="{28A0092B-C50C-407E-A947-70E740481C1C}">
                <a14:useLocalDpi xmlns:a14="http://schemas.microsoft.com/office/drawing/2010/main" val="0"/>
              </a:ext>
            </a:extLst>
          </a:blip>
          <a:srcRect l="21689" r="24995"/>
          <a:stretch/>
        </p:blipFill>
        <p:spPr bwMode="auto">
          <a:xfrm>
            <a:off x="332795" y="1589478"/>
            <a:ext cx="2376488" cy="3427075"/>
          </a:xfrm>
          <a:prstGeom prst="rect">
            <a:avLst/>
          </a:prstGeom>
          <a:noFill/>
          <a:ln>
            <a:noFill/>
          </a:ln>
          <a:extLst>
            <a:ext uri="{53640926-AAD7-44D8-BBD7-CCE9431645EC}">
              <a14:shadowObscured xmlns:a14="http://schemas.microsoft.com/office/drawing/2010/main"/>
            </a:ext>
          </a:extLst>
        </p:spPr>
      </p:pic>
      <p:sp>
        <p:nvSpPr>
          <p:cNvPr id="2" name="TextBox 1"/>
          <p:cNvSpPr txBox="1"/>
          <p:nvPr/>
        </p:nvSpPr>
        <p:spPr>
          <a:xfrm>
            <a:off x="5381698" y="5229236"/>
            <a:ext cx="4465553" cy="300082"/>
          </a:xfrm>
          <a:prstGeom prst="rect">
            <a:avLst/>
          </a:prstGeom>
          <a:noFill/>
        </p:spPr>
        <p:txBody>
          <a:bodyPr wrap="square" rtlCol="0">
            <a:spAutoFit/>
          </a:bodyPr>
          <a:lstStyle/>
          <a:p>
            <a:r>
              <a:rPr lang="en-US" sz="1350"/>
              <a:t>NEA President Becky Pringle, 2021 NEA RA</a:t>
            </a:r>
          </a:p>
        </p:txBody>
      </p:sp>
      <p:sp>
        <p:nvSpPr>
          <p:cNvPr id="3" name="TextBox 2">
            <a:extLst>
              <a:ext uri="{FF2B5EF4-FFF2-40B4-BE49-F238E27FC236}">
                <a16:creationId xmlns:a16="http://schemas.microsoft.com/office/drawing/2014/main" id="{B2833F51-EB06-BE90-166C-2473EFBCBC3C}"/>
              </a:ext>
            </a:extLst>
          </p:cNvPr>
          <p:cNvSpPr txBox="1"/>
          <p:nvPr/>
        </p:nvSpPr>
        <p:spPr>
          <a:xfrm>
            <a:off x="629539" y="857250"/>
            <a:ext cx="4180456" cy="553998"/>
          </a:xfrm>
          <a:prstGeom prst="rect">
            <a:avLst/>
          </a:prstGeom>
          <a:noFill/>
        </p:spPr>
        <p:txBody>
          <a:bodyPr wrap="square" rtlCol="0">
            <a:spAutoFit/>
          </a:bodyPr>
          <a:lstStyle/>
          <a:p>
            <a:r>
              <a:rPr lang="en-US" sz="3000"/>
              <a:t>Being Intentional</a:t>
            </a:r>
          </a:p>
        </p:txBody>
      </p:sp>
    </p:spTree>
    <p:extLst>
      <p:ext uri="{BB962C8B-B14F-4D97-AF65-F5344CB8AC3E}">
        <p14:creationId xmlns:p14="http://schemas.microsoft.com/office/powerpoint/2010/main" val="12419103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9B4FF8-2708-40DD-8B75-BA4AC1F5410F}"/>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D39671B0-0CB0-4B7B-BA61-70C6A5CB635F}"/>
              </a:ext>
            </a:extLst>
          </p:cNvPr>
          <p:cNvPicPr>
            <a:picLocks noChangeAspect="1"/>
          </p:cNvPicPr>
          <p:nvPr/>
        </p:nvPicPr>
        <p:blipFill>
          <a:blip r:embed="rId3"/>
          <a:stretch>
            <a:fillRect/>
          </a:stretch>
        </p:blipFill>
        <p:spPr>
          <a:xfrm>
            <a:off x="-65493" y="909595"/>
            <a:ext cx="9162377" cy="5159212"/>
          </a:xfrm>
          <a:prstGeom prst="rect">
            <a:avLst/>
          </a:prstGeom>
        </p:spPr>
      </p:pic>
      <p:pic>
        <p:nvPicPr>
          <p:cNvPr id="13" name="Picture 12" descr="What a Texas law reveals about America&amp;#39;s socio-political anxieties -  CNNPolitics"/>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769002" y="1114406"/>
            <a:ext cx="1861335" cy="1497061"/>
          </a:xfrm>
          <a:prstGeom prst="rect">
            <a:avLst/>
          </a:prstGeom>
          <a:noFill/>
          <a:ln>
            <a:noFill/>
          </a:ln>
        </p:spPr>
      </p:pic>
      <p:pic>
        <p:nvPicPr>
          <p:cNvPr id="14" name="Picture 13" descr="Tell Fox News: Fire Tucker Carlson Once and for All | Free Press"/>
          <p:cNvPicPr/>
          <p:nvPr/>
        </p:nvPicPr>
        <p:blipFill rotWithShape="1">
          <a:blip r:embed="rId6" cstate="print">
            <a:extLst>
              <a:ext uri="{28A0092B-C50C-407E-A947-70E740481C1C}">
                <a14:useLocalDpi xmlns:a14="http://schemas.microsoft.com/office/drawing/2010/main" val="0"/>
              </a:ext>
            </a:extLst>
          </a:blip>
          <a:srcRect l="20515" r="14414" b="3002"/>
          <a:stretch/>
        </p:blipFill>
        <p:spPr bwMode="auto">
          <a:xfrm>
            <a:off x="47116" y="918808"/>
            <a:ext cx="2233613" cy="1742123"/>
          </a:xfrm>
          <a:prstGeom prst="rect">
            <a:avLst/>
          </a:prstGeom>
          <a:noFill/>
          <a:ln>
            <a:noFill/>
          </a:ln>
          <a:extLst>
            <a:ext uri="{53640926-AAD7-44D8-BBD7-CCE9431645EC}">
              <a14:shadowObscured xmlns:a14="http://schemas.microsoft.com/office/drawing/2010/main"/>
            </a:ext>
          </a:extLst>
        </p:spPr>
      </p:pic>
      <p:pic>
        <p:nvPicPr>
          <p:cNvPr id="1028" name="Picture 4" descr="Texas Supreme Court Sides With Governor Greg Abbott on School Mask Mandates"/>
          <p:cNvPicPr>
            <a:picLocks noChangeAspect="1" noChangeArrowheads="1"/>
          </p:cNvPicPr>
          <p:nvPr/>
        </p:nvPicPr>
        <p:blipFill rotWithShape="1">
          <a:blip r:embed="rId7">
            <a:extLst>
              <a:ext uri="{28A0092B-C50C-407E-A947-70E740481C1C}">
                <a14:useLocalDpi xmlns:a14="http://schemas.microsoft.com/office/drawing/2010/main" val="0"/>
              </a:ext>
            </a:extLst>
          </a:blip>
          <a:srcRect l="6068"/>
          <a:stretch/>
        </p:blipFill>
        <p:spPr bwMode="auto">
          <a:xfrm>
            <a:off x="94860" y="4560950"/>
            <a:ext cx="2060480" cy="1390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3" descr="Removal of new references to Native Americans in South Dakota&amp;#39;s history and  civics curriculum surprises group members | The Mitchell Republic"/>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29385" y="4594727"/>
            <a:ext cx="2196485" cy="1356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descr="Charlie Sykes on Twitter: &amp;quot;Christopher Rufo has become one of the go-to  critics of Critical Race Theory. Here he is... essentially giving away the  game. For Rufo, it is all about “branding,&amp;#3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02411" y="1668694"/>
            <a:ext cx="4103369" cy="327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3931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2" name="Title 1"/>
          <p:cNvSpPr>
            <a:spLocks noGrp="1"/>
          </p:cNvSpPr>
          <p:nvPr>
            <p:ph type="title"/>
          </p:nvPr>
        </p:nvSpPr>
        <p:spPr>
          <a:xfrm>
            <a:off x="754292" y="1617959"/>
            <a:ext cx="7886700" cy="3128981"/>
          </a:xfrm>
        </p:spPr>
        <p:txBody>
          <a:bodyPr>
            <a:normAutofit/>
          </a:bodyPr>
          <a:lstStyle/>
          <a:p>
            <a:br>
              <a:rPr lang="en-US" b="1"/>
            </a:br>
            <a:br>
              <a:rPr lang="en-US" b="1"/>
            </a:br>
            <a:endParaRPr lang="en-US" b="1"/>
          </a:p>
        </p:txBody>
      </p:sp>
      <p:graphicFrame>
        <p:nvGraphicFramePr>
          <p:cNvPr id="4" name="Diagram 3"/>
          <p:cNvGraphicFramePr/>
          <p:nvPr/>
        </p:nvGraphicFramePr>
        <p:xfrm>
          <a:off x="1565417" y="1511639"/>
          <a:ext cx="5873681" cy="39368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1F9C8714-DFB2-623B-88DA-5436451268B7}"/>
              </a:ext>
            </a:extLst>
          </p:cNvPr>
          <p:cNvSpPr txBox="1"/>
          <p:nvPr/>
        </p:nvSpPr>
        <p:spPr>
          <a:xfrm>
            <a:off x="629539" y="857250"/>
            <a:ext cx="4180456" cy="553998"/>
          </a:xfrm>
          <a:prstGeom prst="rect">
            <a:avLst/>
          </a:prstGeom>
          <a:noFill/>
        </p:spPr>
        <p:txBody>
          <a:bodyPr wrap="square" rtlCol="0">
            <a:spAutoFit/>
          </a:bodyPr>
          <a:lstStyle/>
          <a:p>
            <a:r>
              <a:rPr lang="en-US" sz="3000"/>
              <a:t>What We’re Up Against</a:t>
            </a:r>
          </a:p>
        </p:txBody>
      </p:sp>
    </p:spTree>
    <p:extLst>
      <p:ext uri="{BB962C8B-B14F-4D97-AF65-F5344CB8AC3E}">
        <p14:creationId xmlns:p14="http://schemas.microsoft.com/office/powerpoint/2010/main" val="252932707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D54A00-0F2C-495A-B27D-1E7A9DEB9426}"/>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4F184B59-28F7-4D9C-8898-B9143A897288}"/>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744007" y="1512035"/>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Uncontested, their narrative sets the frame</a:t>
            </a:r>
          </a:p>
        </p:txBody>
      </p:sp>
      <p:pic>
        <p:nvPicPr>
          <p:cNvPr id="7" name="Picture 6"/>
          <p:cNvPicPr>
            <a:picLocks noChangeAspect="1"/>
          </p:cNvPicPr>
          <p:nvPr/>
        </p:nvPicPr>
        <p:blipFill>
          <a:blip r:embed="rId4"/>
          <a:stretch>
            <a:fillRect/>
          </a:stretch>
        </p:blipFill>
        <p:spPr>
          <a:xfrm>
            <a:off x="1690942" y="2125266"/>
            <a:ext cx="5460224" cy="3220947"/>
          </a:xfrm>
          <a:prstGeom prst="rect">
            <a:avLst/>
          </a:prstGeom>
        </p:spPr>
      </p:pic>
    </p:spTree>
    <p:extLst>
      <p:ext uri="{BB962C8B-B14F-4D97-AF65-F5344CB8AC3E}">
        <p14:creationId xmlns:p14="http://schemas.microsoft.com/office/powerpoint/2010/main" val="239418125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39318" y="841539"/>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697798" y="1710598"/>
            <a:ext cx="3877712" cy="2654573"/>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a:t>“There is a chilling effect on educators, in order to silence and marginalize and </a:t>
            </a:r>
            <a:r>
              <a:rPr lang="en-US" sz="2100" err="1"/>
              <a:t>invisibilize</a:t>
            </a:r>
            <a:r>
              <a:rPr lang="en-US" sz="2100"/>
              <a:t> support for LGBTQ-plus students,” Willingham-Jaggers said. “The real effect of this stuff is diminishing opportunities for LGBTQ young people.”</a:t>
            </a:r>
          </a:p>
        </p:txBody>
      </p:sp>
      <p:pic>
        <p:nvPicPr>
          <p:cNvPr id="5122" name="Picture 2" descr="Melanie Willingham-Jaggers: Beauty in the Margins | Lavender Magazine"/>
          <p:cNvPicPr>
            <a:picLocks noChangeAspect="1" noChangeArrowheads="1"/>
          </p:cNvPicPr>
          <p:nvPr/>
        </p:nvPicPr>
        <p:blipFill rotWithShape="1">
          <a:blip r:embed="rId4">
            <a:extLst>
              <a:ext uri="{28A0092B-C50C-407E-A947-70E740481C1C}">
                <a14:useLocalDpi xmlns:a14="http://schemas.microsoft.com/office/drawing/2010/main" val="0"/>
              </a:ext>
            </a:extLst>
          </a:blip>
          <a:srcRect l="13385" b="-904"/>
          <a:stretch/>
        </p:blipFill>
        <p:spPr bwMode="auto">
          <a:xfrm>
            <a:off x="4722074" y="1209196"/>
            <a:ext cx="3953856" cy="431777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697797" y="4848393"/>
            <a:ext cx="3960219" cy="507831"/>
          </a:xfrm>
          <a:prstGeom prst="rect">
            <a:avLst/>
          </a:prstGeom>
        </p:spPr>
        <p:txBody>
          <a:bodyPr wrap="square">
            <a:spAutoFit/>
          </a:bodyPr>
          <a:lstStyle/>
          <a:p>
            <a:r>
              <a:rPr lang="en-US" sz="1350"/>
              <a:t>GLSEN Executive Director, Melanie Willingham-</a:t>
            </a:r>
            <a:r>
              <a:rPr lang="en-US" sz="1350" err="1"/>
              <a:t>Jaggers</a:t>
            </a:r>
            <a:endParaRPr lang="en-US" sz="1350"/>
          </a:p>
        </p:txBody>
      </p:sp>
      <p:sp>
        <p:nvSpPr>
          <p:cNvPr id="4" name="TextBox 3">
            <a:extLst>
              <a:ext uri="{FF2B5EF4-FFF2-40B4-BE49-F238E27FC236}">
                <a16:creationId xmlns:a16="http://schemas.microsoft.com/office/drawing/2014/main" id="{C683B7ED-D51A-036E-DAF5-82146309D348}"/>
              </a:ext>
            </a:extLst>
          </p:cNvPr>
          <p:cNvSpPr txBox="1"/>
          <p:nvPr/>
        </p:nvSpPr>
        <p:spPr>
          <a:xfrm>
            <a:off x="629539" y="857250"/>
            <a:ext cx="4180456" cy="553998"/>
          </a:xfrm>
          <a:prstGeom prst="rect">
            <a:avLst/>
          </a:prstGeom>
          <a:noFill/>
        </p:spPr>
        <p:txBody>
          <a:bodyPr wrap="square" rtlCol="0">
            <a:spAutoFit/>
          </a:bodyPr>
          <a:lstStyle/>
          <a:p>
            <a:r>
              <a:rPr lang="en-US" sz="3000"/>
              <a:t>Being Intentional</a:t>
            </a:r>
          </a:p>
        </p:txBody>
      </p:sp>
    </p:spTree>
    <p:extLst>
      <p:ext uri="{BB962C8B-B14F-4D97-AF65-F5344CB8AC3E}">
        <p14:creationId xmlns:p14="http://schemas.microsoft.com/office/powerpoint/2010/main" val="2733306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9E47C9-ECA2-4EBA-AB90-5CB881AC0690}"/>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E4F11339-4F39-41BA-8CB5-2F9DE0FB7F0E}"/>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170AEAF3-7A5B-44E9-8772-59770696B29B}"/>
              </a:ext>
            </a:extLst>
          </p:cNvPr>
          <p:cNvSpPr txBox="1"/>
          <p:nvPr/>
        </p:nvSpPr>
        <p:spPr>
          <a:xfrm>
            <a:off x="746494" y="1394292"/>
            <a:ext cx="7771343" cy="53091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3000" b="1">
                <a:cs typeface="Calibri"/>
              </a:rPr>
              <a:t>Building a Choir</a:t>
            </a:r>
          </a:p>
        </p:txBody>
      </p:sp>
      <p:pic>
        <p:nvPicPr>
          <p:cNvPr id="10" name="Picture 4">
            <a:extLst>
              <a:ext uri="{FF2B5EF4-FFF2-40B4-BE49-F238E27FC236}">
                <a16:creationId xmlns:a16="http://schemas.microsoft.com/office/drawing/2014/main" id="{1695C76F-4060-7BB4-4E0A-CA0FF62E86BE}"/>
              </a:ext>
            </a:extLst>
          </p:cNvPr>
          <p:cNvPicPr>
            <a:picLocks noChangeAspect="1"/>
          </p:cNvPicPr>
          <p:nvPr/>
        </p:nvPicPr>
        <p:blipFill>
          <a:blip r:embed="rId4"/>
          <a:stretch>
            <a:fillRect/>
          </a:stretch>
        </p:blipFill>
        <p:spPr>
          <a:xfrm>
            <a:off x="285278" y="2410159"/>
            <a:ext cx="2393284" cy="1900706"/>
          </a:xfrm>
          <a:prstGeom prst="rect">
            <a:avLst/>
          </a:prstGeom>
        </p:spPr>
      </p:pic>
      <p:pic>
        <p:nvPicPr>
          <p:cNvPr id="13" name="Picture 5">
            <a:extLst>
              <a:ext uri="{FF2B5EF4-FFF2-40B4-BE49-F238E27FC236}">
                <a16:creationId xmlns:a16="http://schemas.microsoft.com/office/drawing/2014/main" id="{CDC69083-2980-DE1D-E3FC-4A398FAB61CA}"/>
              </a:ext>
            </a:extLst>
          </p:cNvPr>
          <p:cNvPicPr>
            <a:picLocks noChangeAspect="1"/>
          </p:cNvPicPr>
          <p:nvPr/>
        </p:nvPicPr>
        <p:blipFill rotWithShape="1">
          <a:blip r:embed="rId5"/>
          <a:srcRect t="13529" b="12216"/>
          <a:stretch/>
        </p:blipFill>
        <p:spPr>
          <a:xfrm>
            <a:off x="272928" y="4392418"/>
            <a:ext cx="3075039" cy="1344401"/>
          </a:xfrm>
          <a:prstGeom prst="rect">
            <a:avLst/>
          </a:prstGeom>
        </p:spPr>
      </p:pic>
      <p:pic>
        <p:nvPicPr>
          <p:cNvPr id="14" name="Picture 10">
            <a:extLst>
              <a:ext uri="{FF2B5EF4-FFF2-40B4-BE49-F238E27FC236}">
                <a16:creationId xmlns:a16="http://schemas.microsoft.com/office/drawing/2014/main" id="{24BC363C-C07F-4FAA-2687-0668397152EF}"/>
              </a:ext>
            </a:extLst>
          </p:cNvPr>
          <p:cNvPicPr>
            <a:picLocks noChangeAspect="1"/>
          </p:cNvPicPr>
          <p:nvPr/>
        </p:nvPicPr>
        <p:blipFill>
          <a:blip r:embed="rId6"/>
          <a:stretch>
            <a:fillRect/>
          </a:stretch>
        </p:blipFill>
        <p:spPr>
          <a:xfrm>
            <a:off x="2806012" y="2055422"/>
            <a:ext cx="2377964" cy="2336996"/>
          </a:xfrm>
          <a:prstGeom prst="rect">
            <a:avLst/>
          </a:prstGeom>
        </p:spPr>
      </p:pic>
      <p:sp>
        <p:nvSpPr>
          <p:cNvPr id="15" name="TextBox 14">
            <a:extLst>
              <a:ext uri="{FF2B5EF4-FFF2-40B4-BE49-F238E27FC236}">
                <a16:creationId xmlns:a16="http://schemas.microsoft.com/office/drawing/2014/main" id="{BC7860DC-9D74-9E0A-1761-D0A65FB1D855}"/>
              </a:ext>
            </a:extLst>
          </p:cNvPr>
          <p:cNvSpPr txBox="1"/>
          <p:nvPr/>
        </p:nvSpPr>
        <p:spPr>
          <a:xfrm>
            <a:off x="5388319" y="2068731"/>
            <a:ext cx="3297935" cy="3208571"/>
          </a:xfrm>
          <a:prstGeom prst="rect">
            <a:avLst/>
          </a:prstGeom>
          <a:noFill/>
        </p:spPr>
        <p:txBody>
          <a:bodyPr wrap="square" lIns="91440" tIns="45720" rIns="91440" bIns="45720" rtlCol="0" anchor="t">
            <a:spAutoFit/>
          </a:bodyPr>
          <a:lstStyle/>
          <a:p>
            <a:pPr marL="213995" indent="-213995">
              <a:buFont typeface="Arial" panose="020B0604020202020204" pitchFamily="34" charset="0"/>
              <a:buChar char="•"/>
            </a:pPr>
            <a:r>
              <a:rPr lang="en-US" sz="2250"/>
              <a:t>We need to ensure that all our students are safe.</a:t>
            </a:r>
            <a:endParaRPr lang="en-US"/>
          </a:p>
          <a:p>
            <a:pPr marL="214313" indent="-214313">
              <a:buFont typeface="Arial" panose="020B0604020202020204" pitchFamily="34" charset="0"/>
              <a:buChar char="•"/>
            </a:pPr>
            <a:r>
              <a:rPr lang="en-US" sz="2250"/>
              <a:t>We must build true, authentic, intentional relationships.</a:t>
            </a:r>
          </a:p>
          <a:p>
            <a:pPr marL="213995" indent="-213995">
              <a:buFont typeface="Arial" panose="020B0604020202020204" pitchFamily="34" charset="0"/>
              <a:buChar char="•"/>
            </a:pPr>
            <a:r>
              <a:rPr lang="en-US" sz="2250"/>
              <a:t>This work is political. Everything in our lives is.</a:t>
            </a:r>
          </a:p>
        </p:txBody>
      </p:sp>
    </p:spTree>
    <p:extLst>
      <p:ext uri="{BB962C8B-B14F-4D97-AF65-F5344CB8AC3E}">
        <p14:creationId xmlns:p14="http://schemas.microsoft.com/office/powerpoint/2010/main" val="4536703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57586" y="857250"/>
            <a:ext cx="9162377" cy="5159212"/>
          </a:xfrm>
          <a:prstGeom prst="rect">
            <a:avLst/>
          </a:prstGeom>
        </p:spPr>
      </p:pic>
      <p:sp>
        <p:nvSpPr>
          <p:cNvPr id="6" name="AutoShape 4" descr="https://usc-powerpoint.officeapps.live.com/pods/GetClipboardImage.ashx?Id=832f470c-6f23-45ef-8c85-350fd27c301e&amp;DC=PUS4&amp;pkey=8a8e240b-4205-4559-b958-1d69d2713e38&amp;wdwaccluster=PUS4"/>
          <p:cNvSpPr>
            <a:spLocks noChangeAspect="1" noChangeArrowheads="1"/>
          </p:cNvSpPr>
          <p:nvPr/>
        </p:nvSpPr>
        <p:spPr bwMode="auto">
          <a:xfrm>
            <a:off x="159544"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9" name="n91qQ1nNj7Y"/>
          <p:cNvPicPr>
            <a:picLocks noRot="1" noChangeAspect="1"/>
          </p:cNvPicPr>
          <p:nvPr>
            <a:videoFile r:link="rId1"/>
          </p:nvPr>
        </p:nvPicPr>
        <p:blipFill>
          <a:blip r:embed="rId5"/>
          <a:stretch>
            <a:fillRect/>
          </a:stretch>
        </p:blipFill>
        <p:spPr>
          <a:xfrm>
            <a:off x="1738059" y="1995888"/>
            <a:ext cx="5381698" cy="3027205"/>
          </a:xfrm>
          <a:prstGeom prst="rect">
            <a:avLst/>
          </a:prstGeom>
        </p:spPr>
      </p:pic>
      <p:pic>
        <p:nvPicPr>
          <p:cNvPr id="10" name="n91qQ1nNj7Y"/>
          <p:cNvPicPr>
            <a:picLocks noRot="1" noChangeAspect="1"/>
          </p:cNvPicPr>
          <p:nvPr>
            <a:videoFile r:link="rId1"/>
          </p:nvPr>
        </p:nvPicPr>
        <p:blipFill>
          <a:blip r:embed="rId6"/>
          <a:stretch>
            <a:fillRect/>
          </a:stretch>
        </p:blipFill>
        <p:spPr>
          <a:xfrm>
            <a:off x="1014846" y="1667417"/>
            <a:ext cx="6795655" cy="3822556"/>
          </a:xfrm>
          <a:prstGeom prst="rect">
            <a:avLst/>
          </a:prstGeom>
        </p:spPr>
      </p:pic>
      <p:sp>
        <p:nvSpPr>
          <p:cNvPr id="2" name="TextBox 1">
            <a:extLst>
              <a:ext uri="{FF2B5EF4-FFF2-40B4-BE49-F238E27FC236}">
                <a16:creationId xmlns:a16="http://schemas.microsoft.com/office/drawing/2014/main" id="{0FC96A6C-24A2-2ACD-4BAF-EC8D2E861BAB}"/>
              </a:ext>
            </a:extLst>
          </p:cNvPr>
          <p:cNvSpPr txBox="1"/>
          <p:nvPr/>
        </p:nvSpPr>
        <p:spPr>
          <a:xfrm>
            <a:off x="1029588" y="142422"/>
            <a:ext cx="7939918" cy="553998"/>
          </a:xfrm>
          <a:prstGeom prst="rect">
            <a:avLst/>
          </a:prstGeom>
          <a:noFill/>
        </p:spPr>
        <p:txBody>
          <a:bodyPr wrap="square" rtlCol="0">
            <a:spAutoFit/>
          </a:bodyPr>
          <a:lstStyle/>
          <a:p>
            <a:r>
              <a:rPr lang="en-US" sz="3000"/>
              <a:t>Talking about Race and Class: It’s Important</a:t>
            </a:r>
          </a:p>
        </p:txBody>
      </p:sp>
    </p:spTree>
    <p:extLst>
      <p:ext uri="{BB962C8B-B14F-4D97-AF65-F5344CB8AC3E}">
        <p14:creationId xmlns:p14="http://schemas.microsoft.com/office/powerpoint/2010/main" val="19082397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E4505-4FFD-C660-F9AE-2834BC4A12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AC52FB-6637-4A25-DBBB-86F4C14145D1}"/>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307792D9-030A-5AA7-97CB-42BDD5C7D5C4}"/>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B86E70C6-62F1-C7D8-4B00-CB46BE71E0C2}"/>
              </a:ext>
            </a:extLst>
          </p:cNvPr>
          <p:cNvSpPr txBox="1"/>
          <p:nvPr/>
        </p:nvSpPr>
        <p:spPr>
          <a:xfrm>
            <a:off x="744007" y="158009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700" b="1">
                <a:cs typeface="Calibri"/>
              </a:rPr>
              <a:t>Race Class Gender Narrative Key Elements</a:t>
            </a:r>
          </a:p>
        </p:txBody>
      </p:sp>
      <p:sp>
        <p:nvSpPr>
          <p:cNvPr id="4" name="Flowchart: Alternate Process 3">
            <a:extLst>
              <a:ext uri="{FF2B5EF4-FFF2-40B4-BE49-F238E27FC236}">
                <a16:creationId xmlns:a16="http://schemas.microsoft.com/office/drawing/2014/main" id="{09401BA8-433E-5B35-151A-366D3F5BB0DB}"/>
              </a:ext>
            </a:extLst>
          </p:cNvPr>
          <p:cNvSpPr/>
          <p:nvPr/>
        </p:nvSpPr>
        <p:spPr>
          <a:xfrm>
            <a:off x="2617557" y="2438254"/>
            <a:ext cx="4219502" cy="658522"/>
          </a:xfrm>
          <a:prstGeom prst="flowChartAlternateProcess">
            <a:avLst/>
          </a:prstGeom>
          <a:solidFill>
            <a:srgbClr val="C365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lowchart: Alternate Process 6">
            <a:extLst>
              <a:ext uri="{FF2B5EF4-FFF2-40B4-BE49-F238E27FC236}">
                <a16:creationId xmlns:a16="http://schemas.microsoft.com/office/drawing/2014/main" id="{763D7443-68B1-B653-14F0-A260D2C821C2}"/>
              </a:ext>
            </a:extLst>
          </p:cNvPr>
          <p:cNvSpPr/>
          <p:nvPr/>
        </p:nvSpPr>
        <p:spPr>
          <a:xfrm>
            <a:off x="2617557" y="4128324"/>
            <a:ext cx="4219502" cy="692498"/>
          </a:xfrm>
          <a:prstGeom prst="flowChartAlternateProcess">
            <a:avLst/>
          </a:prstGeom>
          <a:solidFill>
            <a:srgbClr val="8163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lowchart: Alternate Process 7">
            <a:extLst>
              <a:ext uri="{FF2B5EF4-FFF2-40B4-BE49-F238E27FC236}">
                <a16:creationId xmlns:a16="http://schemas.microsoft.com/office/drawing/2014/main" id="{CA7EA0E3-245A-7AA5-AB12-07D134077D8F}"/>
              </a:ext>
            </a:extLst>
          </p:cNvPr>
          <p:cNvSpPr/>
          <p:nvPr/>
        </p:nvSpPr>
        <p:spPr>
          <a:xfrm>
            <a:off x="2617557" y="3283289"/>
            <a:ext cx="4219502" cy="657444"/>
          </a:xfrm>
          <a:prstGeom prst="flowChartAlternateProcess">
            <a:avLst/>
          </a:prstGeom>
          <a:solidFill>
            <a:srgbClr val="B46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EFC838B4-F031-8D42-C13D-0A08E63EA7FB}"/>
              </a:ext>
            </a:extLst>
          </p:cNvPr>
          <p:cNvSpPr txBox="1"/>
          <p:nvPr/>
        </p:nvSpPr>
        <p:spPr>
          <a:xfrm>
            <a:off x="2696085" y="2574264"/>
            <a:ext cx="4010098" cy="507831"/>
          </a:xfrm>
          <a:prstGeom prst="rect">
            <a:avLst/>
          </a:prstGeom>
          <a:noFill/>
        </p:spPr>
        <p:txBody>
          <a:bodyPr wrap="square" rtlCol="0">
            <a:spAutoFit/>
          </a:bodyPr>
          <a:lstStyle/>
          <a:p>
            <a:r>
              <a:rPr lang="en-US" sz="1350" b="1"/>
              <a:t>Lead with shared  values that name race &amp; class &amp; gender</a:t>
            </a:r>
          </a:p>
        </p:txBody>
      </p:sp>
      <p:sp>
        <p:nvSpPr>
          <p:cNvPr id="11" name="TextBox 10">
            <a:extLst>
              <a:ext uri="{FF2B5EF4-FFF2-40B4-BE49-F238E27FC236}">
                <a16:creationId xmlns:a16="http://schemas.microsoft.com/office/drawing/2014/main" id="{A99CA0D6-205A-53D3-C88F-6017092D1DD8}"/>
              </a:ext>
            </a:extLst>
          </p:cNvPr>
          <p:cNvSpPr txBox="1"/>
          <p:nvPr/>
        </p:nvSpPr>
        <p:spPr>
          <a:xfrm>
            <a:off x="2617557" y="3409164"/>
            <a:ext cx="4308499" cy="507831"/>
          </a:xfrm>
          <a:prstGeom prst="rect">
            <a:avLst/>
          </a:prstGeom>
          <a:noFill/>
        </p:spPr>
        <p:txBody>
          <a:bodyPr wrap="square" rtlCol="0">
            <a:spAutoFit/>
          </a:bodyPr>
          <a:lstStyle/>
          <a:p>
            <a:r>
              <a:rPr lang="en-US" sz="1350" b="1"/>
              <a:t>Name racial and gender identity scapegoating as </a:t>
            </a:r>
          </a:p>
          <a:p>
            <a:r>
              <a:rPr lang="en-US" sz="1350" b="1"/>
              <a:t>a weapon that harms us all.</a:t>
            </a:r>
          </a:p>
        </p:txBody>
      </p:sp>
      <p:sp>
        <p:nvSpPr>
          <p:cNvPr id="12" name="TextBox 11">
            <a:extLst>
              <a:ext uri="{FF2B5EF4-FFF2-40B4-BE49-F238E27FC236}">
                <a16:creationId xmlns:a16="http://schemas.microsoft.com/office/drawing/2014/main" id="{54FFE066-9142-E7F1-672D-757334EC3478}"/>
              </a:ext>
            </a:extLst>
          </p:cNvPr>
          <p:cNvSpPr txBox="1"/>
          <p:nvPr/>
        </p:nvSpPr>
        <p:spPr>
          <a:xfrm>
            <a:off x="2696085" y="4279471"/>
            <a:ext cx="4140974" cy="507831"/>
          </a:xfrm>
          <a:prstGeom prst="rect">
            <a:avLst/>
          </a:prstGeom>
          <a:noFill/>
        </p:spPr>
        <p:txBody>
          <a:bodyPr wrap="square" rtlCol="0">
            <a:spAutoFit/>
          </a:bodyPr>
          <a:lstStyle/>
          <a:p>
            <a:r>
              <a:rPr lang="en-US" sz="1350" b="1"/>
              <a:t>Emphasize unity and collective action to solve the problems</a:t>
            </a:r>
          </a:p>
        </p:txBody>
      </p:sp>
    </p:spTree>
    <p:extLst>
      <p:ext uri="{BB962C8B-B14F-4D97-AF65-F5344CB8AC3E}">
        <p14:creationId xmlns:p14="http://schemas.microsoft.com/office/powerpoint/2010/main" val="40471498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975542" y="2244668"/>
            <a:ext cx="7636222" cy="3622587"/>
          </a:xfrm>
        </p:spPr>
        <p:txBody>
          <a:bodyPr>
            <a:noAutofit/>
          </a:bodyPr>
          <a:lstStyle/>
          <a:p>
            <a:pPr algn="l">
              <a:lnSpc>
                <a:spcPct val="150000"/>
              </a:lnSpc>
            </a:pPr>
            <a:r>
              <a:rPr lang="en-US" sz="2000"/>
              <a:t>School is a place where childhood happens. </a:t>
            </a:r>
            <a:r>
              <a:rPr lang="en-US" sz="2000" u="sng"/>
              <a:t>Most of us believe </a:t>
            </a:r>
            <a:r>
              <a:rPr lang="en-US" sz="2000"/>
              <a:t>that every child, </a:t>
            </a:r>
            <a:r>
              <a:rPr lang="en-US" sz="2000" u="sng"/>
              <a:t>whatever their color, sexual orientation, background or zip code</a:t>
            </a:r>
            <a:r>
              <a:rPr lang="en-US" sz="2000"/>
              <a:t>, has the right to learn in a supportive environment that respects their humanity, upholds their dignity, and responds fairly to mistakes and mis-steps. </a:t>
            </a: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677140"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Values</a:t>
            </a:r>
          </a:p>
        </p:txBody>
      </p:sp>
    </p:spTree>
    <p:extLst>
      <p:ext uri="{BB962C8B-B14F-4D97-AF65-F5344CB8AC3E}">
        <p14:creationId xmlns:p14="http://schemas.microsoft.com/office/powerpoint/2010/main" val="198843862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892415" y="2597959"/>
            <a:ext cx="7636222" cy="3622587"/>
          </a:xfrm>
        </p:spPr>
        <p:txBody>
          <a:bodyPr>
            <a:noAutofit/>
          </a:bodyPr>
          <a:lstStyle/>
          <a:p>
            <a:pPr algn="l">
              <a:lnSpc>
                <a:spcPct val="150000"/>
              </a:lnSpc>
            </a:pPr>
            <a:r>
              <a:rPr lang="en-US" sz="2000"/>
              <a:t>But today, </a:t>
            </a:r>
            <a:r>
              <a:rPr lang="en-US" sz="2000" u="sng"/>
              <a:t>certain politicians </a:t>
            </a:r>
            <a:r>
              <a:rPr lang="en-US" sz="2000"/>
              <a:t>fuel divisions so </a:t>
            </a:r>
            <a:r>
              <a:rPr lang="en-US" sz="2000" u="sng"/>
              <a:t>they can take resources away from our schools while they let the wealthiest few get away with not paying their fair share</a:t>
            </a:r>
            <a:r>
              <a:rPr lang="en-US" sz="2000"/>
              <a:t>. They then blame parents, teachers and students to distract from these failures. They send police into schools to harm students who are Black, brown, LGBTQ+ or disabled for making mistakes that — for wealthy white kids — are deemed part of growing up and learning. </a:t>
            </a:r>
            <a:br>
              <a:rPr lang="en-US" sz="1800">
                <a:latin typeface="Calibri" panose="020F0502020204030204" pitchFamily="34" charset="0"/>
                <a:cs typeface="Calibri" panose="020F0502020204030204" pitchFamily="34" charset="0"/>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760901"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Villain (Actor)</a:t>
            </a:r>
          </a:p>
        </p:txBody>
      </p:sp>
    </p:spTree>
    <p:extLst>
      <p:ext uri="{BB962C8B-B14F-4D97-AF65-F5344CB8AC3E}">
        <p14:creationId xmlns:p14="http://schemas.microsoft.com/office/powerpoint/2010/main" val="237066732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8"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746942" y="2390141"/>
            <a:ext cx="7636222" cy="3622587"/>
          </a:xfrm>
        </p:spPr>
        <p:txBody>
          <a:bodyPr>
            <a:noAutofit/>
          </a:bodyPr>
          <a:lstStyle/>
          <a:p>
            <a:pPr algn="l">
              <a:lnSpc>
                <a:spcPct val="150000"/>
              </a:lnSpc>
            </a:pPr>
            <a:r>
              <a:rPr lang="en-US" sz="2000"/>
              <a:t>Our schools must treat every child as equal, especially in situations of conflict. We make the future, and by joining together — parents and teachers, LGBTQ+, Black, white, and brown — we can make every neighborhood public school a place where all children can learn, grow, and thrive. </a:t>
            </a:r>
            <a:br>
              <a:rPr lang="en-US"/>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677140" y="151726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Collective Vision</a:t>
            </a:r>
          </a:p>
        </p:txBody>
      </p:sp>
    </p:spTree>
    <p:extLst>
      <p:ext uri="{BB962C8B-B14F-4D97-AF65-F5344CB8AC3E}">
        <p14:creationId xmlns:p14="http://schemas.microsoft.com/office/powerpoint/2010/main" val="119815817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925307"/>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4601484" y="1947292"/>
            <a:ext cx="2726170" cy="21467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Values Based, Race Class Gender Forward Messages Mobilize!</a:t>
            </a:r>
          </a:p>
        </p:txBody>
      </p:sp>
      <p:sp>
        <p:nvSpPr>
          <p:cNvPr id="8" name="Rectangle 7"/>
          <p:cNvSpPr/>
          <p:nvPr/>
        </p:nvSpPr>
        <p:spPr>
          <a:xfrm>
            <a:off x="4167152" y="4507920"/>
            <a:ext cx="4416495" cy="877163"/>
          </a:xfrm>
          <a:prstGeom prst="rect">
            <a:avLst/>
          </a:prstGeom>
        </p:spPr>
        <p:txBody>
          <a:bodyPr wrap="square">
            <a:spAutoFit/>
          </a:bodyPr>
          <a:lstStyle/>
          <a:p>
            <a:pPr lvl="0"/>
            <a:br>
              <a:rPr lang="en-US" sz="2100">
                <a:solidFill>
                  <a:prstClr val="black"/>
                </a:solidFill>
                <a:ea typeface="+mn-lt"/>
                <a:cs typeface="Calibri" panose="020F0502020204030204"/>
              </a:rPr>
            </a:br>
            <a:r>
              <a:rPr lang="en-US" sz="1500">
                <a:solidFill>
                  <a:prstClr val="black"/>
                </a:solidFill>
                <a:hlinkClick r:id="rId4"/>
              </a:rPr>
              <a:t>Transgender Youth and the Freedom to Be Ourselves— We Make The Future</a:t>
            </a:r>
            <a:endParaRPr lang="en-US" sz="1500">
              <a:solidFill>
                <a:prstClr val="black"/>
              </a:solidFill>
            </a:endParaRPr>
          </a:p>
        </p:txBody>
      </p:sp>
      <p:pic>
        <p:nvPicPr>
          <p:cNvPr id="10" name="Picture 9">
            <a:extLst>
              <a:ext uri="{FF2B5EF4-FFF2-40B4-BE49-F238E27FC236}">
                <a16:creationId xmlns:a16="http://schemas.microsoft.com/office/drawing/2014/main" id="{8485B542-3C40-A7C5-9B6D-770DB1A9173F}"/>
              </a:ext>
            </a:extLst>
          </p:cNvPr>
          <p:cNvPicPr>
            <a:picLocks noChangeAspect="1"/>
          </p:cNvPicPr>
          <p:nvPr/>
        </p:nvPicPr>
        <p:blipFill>
          <a:blip r:embed="rId5"/>
          <a:stretch>
            <a:fillRect/>
          </a:stretch>
        </p:blipFill>
        <p:spPr>
          <a:xfrm>
            <a:off x="170785" y="1409280"/>
            <a:ext cx="3514574" cy="4273790"/>
          </a:xfrm>
          <a:prstGeom prst="rect">
            <a:avLst/>
          </a:prstGeom>
        </p:spPr>
      </p:pic>
    </p:spTree>
    <p:extLst>
      <p:ext uri="{BB962C8B-B14F-4D97-AF65-F5344CB8AC3E}">
        <p14:creationId xmlns:p14="http://schemas.microsoft.com/office/powerpoint/2010/main" val="34532209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2506733" y="3289141"/>
            <a:ext cx="11887892" cy="4900502"/>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1426754" y="2931352"/>
            <a:ext cx="2787513" cy="715580"/>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b="1"/>
              <a:t>“</a:t>
            </a:r>
            <a:r>
              <a:rPr lang="en-US" sz="2100" b="1" i="1"/>
              <a:t>freedom to be ourselves</a:t>
            </a:r>
            <a:r>
              <a:rPr lang="en-US" sz="2100" b="1"/>
              <a:t>” </a:t>
            </a:r>
            <a:endParaRPr lang="en-US" sz="2100" b="1">
              <a:cs typeface="Calibri"/>
            </a:endParaRPr>
          </a:p>
        </p:txBody>
      </p:sp>
      <p:pic>
        <p:nvPicPr>
          <p:cNvPr id="4098" name="Picture 2" descr="https://lh3.googleusercontent.com/qJiFPcW-gAYOg_srRpQhu9CcrwXek6-_sY8uktvyp0o6QqgbIvavVEIaSv09ZpmRQMnw14qlSOwt4UqHtMLVxd4E5_hPfoSee9loF9VuhUcwV3l3T2MYp8QyhQvb2EPcdDi8BruIb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1949" y="1412172"/>
            <a:ext cx="3648875" cy="405197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70AEAF3-7A5B-44E9-8772-59770696B29B}"/>
              </a:ext>
            </a:extLst>
          </p:cNvPr>
          <p:cNvSpPr txBox="1"/>
          <p:nvPr/>
        </p:nvSpPr>
        <p:spPr>
          <a:xfrm>
            <a:off x="692437" y="1508119"/>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Key Findings</a:t>
            </a:r>
          </a:p>
        </p:txBody>
      </p:sp>
    </p:spTree>
    <p:extLst>
      <p:ext uri="{BB962C8B-B14F-4D97-AF65-F5344CB8AC3E}">
        <p14:creationId xmlns:p14="http://schemas.microsoft.com/office/powerpoint/2010/main" val="6104952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18AE767-2344-4EFC-A0D5-A466194D6BE0}"/>
              </a:ext>
            </a:extLst>
          </p:cNvPr>
          <p:cNvPicPr>
            <a:picLocks noChangeAspect="1"/>
          </p:cNvPicPr>
          <p:nvPr/>
        </p:nvPicPr>
        <p:blipFill>
          <a:blip r:embed="rId3"/>
          <a:stretch>
            <a:fillRect/>
          </a:stretch>
        </p:blipFill>
        <p:spPr>
          <a:xfrm>
            <a:off x="-29200" y="843983"/>
            <a:ext cx="9162377" cy="5159212"/>
          </a:xfrm>
          <a:prstGeom prst="rect">
            <a:avLst/>
          </a:prstGeom>
        </p:spPr>
      </p:pic>
      <p:sp>
        <p:nvSpPr>
          <p:cNvPr id="6" name="TextBox 5">
            <a:extLst>
              <a:ext uri="{FF2B5EF4-FFF2-40B4-BE49-F238E27FC236}">
                <a16:creationId xmlns:a16="http://schemas.microsoft.com/office/drawing/2014/main" id="{3AE6077F-2DEB-48A5-AB41-FCA189F74691}"/>
              </a:ext>
            </a:extLst>
          </p:cNvPr>
          <p:cNvSpPr txBox="1"/>
          <p:nvPr/>
        </p:nvSpPr>
        <p:spPr>
          <a:xfrm>
            <a:off x="1127218" y="2043245"/>
            <a:ext cx="6871187"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br>
              <a:rPr kumimoji="0" lang="en-US" sz="1350" b="0" i="0" u="none" strike="noStrike" kern="1200" cap="none" spc="0" normalizeH="0" baseline="0" noProof="0">
                <a:ln>
                  <a:noFill/>
                </a:ln>
                <a:solidFill>
                  <a:prstClr val="black"/>
                </a:solidFill>
                <a:effectLst/>
                <a:uLnTx/>
                <a:uFillTx/>
                <a:latin typeface="Calibri" panose="020F0502020204030204"/>
                <a:ea typeface="+mn-ea"/>
                <a:cs typeface="+mn-cs"/>
              </a:rPr>
            </a:b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FFFAF1A-A112-4CE2-AB4F-0D1A0E94D92E}"/>
              </a:ext>
            </a:extLst>
          </p:cNvPr>
          <p:cNvSpPr txBox="1"/>
          <p:nvPr/>
        </p:nvSpPr>
        <p:spPr>
          <a:xfrm>
            <a:off x="1606246" y="4221957"/>
            <a:ext cx="6512168"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p:txBody>
      </p:sp>
      <p:sp>
        <p:nvSpPr>
          <p:cNvPr id="4" name="TextBox 3"/>
          <p:cNvSpPr txBox="1"/>
          <p:nvPr/>
        </p:nvSpPr>
        <p:spPr>
          <a:xfrm>
            <a:off x="1011063" y="1467723"/>
            <a:ext cx="7094658" cy="4178067"/>
          </a:xfrm>
          <a:prstGeom prst="rect">
            <a:avLst/>
          </a:prstGeom>
          <a:noFill/>
        </p:spPr>
        <p:txBody>
          <a:bodyPr wrap="square" rtlCol="0">
            <a:spAutoFit/>
          </a:bodyPr>
          <a:lstStyle/>
          <a:p>
            <a:pPr>
              <a:spcBef>
                <a:spcPts val="2250"/>
              </a:spcBef>
              <a:spcAft>
                <a:spcPts val="2250"/>
              </a:spcAft>
            </a:pPr>
            <a:r>
              <a:rPr lang="en-US" sz="1800">
                <a:solidFill>
                  <a:srgbClr val="660066"/>
                </a:solidFill>
              </a:rPr>
              <a:t>Whether we are Black, white or brown, Native or newcomer, transgender or not, we want our kids to have the freedom to be themselves and pursue their dreams. </a:t>
            </a:r>
            <a:r>
              <a:rPr lang="en-US" sz="1800">
                <a:solidFill>
                  <a:srgbClr val="FF0000"/>
                </a:solidFill>
              </a:rPr>
              <a:t>But certain politicians try to get and hold onto power by putting us in boxes based on what we look like, where we’re from, or what our genders. They fuel divisions between parents, denying Black and brown kids opportunities in segregated schools, pushing laws to erase our history — from Selma to Stonewall — of coming together to push for better, and exploiting lack of familiarity with transgender people to exclude transgender kids from healthcare, school, and sports. </a:t>
            </a:r>
            <a:r>
              <a:rPr lang="en-US" sz="1800">
                <a:solidFill>
                  <a:srgbClr val="00B050"/>
                </a:solidFill>
              </a:rPr>
              <a:t>By speaking out for welcoming, accurate, and fully funded education, we can make our schools places where children of all races and genders are free to learn all that they – and our country – have the potential to be.</a:t>
            </a:r>
          </a:p>
          <a:p>
            <a:pPr>
              <a:spcBef>
                <a:spcPts val="2250"/>
              </a:spcBef>
              <a:spcAft>
                <a:spcPts val="2250"/>
              </a:spcAft>
            </a:pPr>
            <a:endParaRPr lang="en-US" sz="1350"/>
          </a:p>
        </p:txBody>
      </p:sp>
    </p:spTree>
    <p:extLst>
      <p:ext uri="{BB962C8B-B14F-4D97-AF65-F5344CB8AC3E}">
        <p14:creationId xmlns:p14="http://schemas.microsoft.com/office/powerpoint/2010/main" val="41480267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4CBC7-6A68-DFEE-AD8C-72DBABADBA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929BB0-A29B-904E-1CB3-C1912139026C}"/>
              </a:ext>
            </a:extLst>
          </p:cNvPr>
          <p:cNvSpPr>
            <a:spLocks noGrp="1"/>
          </p:cNvSpPr>
          <p:nvPr>
            <p:ph idx="1"/>
          </p:nvPr>
        </p:nvSpPr>
        <p:spPr/>
        <p:txBody>
          <a:bodyPr/>
          <a:lstStyle/>
          <a:p>
            <a:endParaRPr lang="en-US"/>
          </a:p>
        </p:txBody>
      </p:sp>
      <p:pic>
        <p:nvPicPr>
          <p:cNvPr id="5" name="Picture 4" descr="Background pattern&#10;&#10;Description automatically generated">
            <a:extLst>
              <a:ext uri="{FF2B5EF4-FFF2-40B4-BE49-F238E27FC236}">
                <a16:creationId xmlns:a16="http://schemas.microsoft.com/office/drawing/2014/main" id="{62C484A1-3ADD-3F6A-B9B6-3A0610777A89}"/>
              </a:ext>
            </a:extLst>
          </p:cNvPr>
          <p:cNvPicPr>
            <a:picLocks noChangeAspect="1"/>
          </p:cNvPicPr>
          <p:nvPr/>
        </p:nvPicPr>
        <p:blipFill>
          <a:blip r:embed="rId3"/>
          <a:stretch>
            <a:fillRect/>
          </a:stretch>
        </p:blipFill>
        <p:spPr>
          <a:xfrm>
            <a:off x="-18377" y="857250"/>
            <a:ext cx="9162377" cy="5159212"/>
          </a:xfrm>
          <a:prstGeom prst="rect">
            <a:avLst/>
          </a:prstGeom>
        </p:spPr>
      </p:pic>
      <p:sp>
        <p:nvSpPr>
          <p:cNvPr id="6" name="TextBox 5">
            <a:extLst>
              <a:ext uri="{FF2B5EF4-FFF2-40B4-BE49-F238E27FC236}">
                <a16:creationId xmlns:a16="http://schemas.microsoft.com/office/drawing/2014/main" id="{A4ED6217-88C3-5B44-E94D-40838F4025DB}"/>
              </a:ext>
            </a:extLst>
          </p:cNvPr>
          <p:cNvSpPr txBox="1"/>
          <p:nvPr/>
        </p:nvSpPr>
        <p:spPr>
          <a:xfrm>
            <a:off x="744007" y="158009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2700" b="1">
                <a:cs typeface="Calibri"/>
              </a:rPr>
              <a:t>Race Class Gender Narrative Key Elements</a:t>
            </a:r>
          </a:p>
        </p:txBody>
      </p:sp>
      <p:sp>
        <p:nvSpPr>
          <p:cNvPr id="4" name="Flowchart: Alternate Process 3">
            <a:extLst>
              <a:ext uri="{FF2B5EF4-FFF2-40B4-BE49-F238E27FC236}">
                <a16:creationId xmlns:a16="http://schemas.microsoft.com/office/drawing/2014/main" id="{9CF23F4E-28BA-481B-7DC7-F360C0887B71}"/>
              </a:ext>
            </a:extLst>
          </p:cNvPr>
          <p:cNvSpPr/>
          <p:nvPr/>
        </p:nvSpPr>
        <p:spPr>
          <a:xfrm>
            <a:off x="2617557" y="2438254"/>
            <a:ext cx="4219502" cy="658522"/>
          </a:xfrm>
          <a:prstGeom prst="flowChartAlternateProcess">
            <a:avLst/>
          </a:prstGeom>
          <a:solidFill>
            <a:srgbClr val="C365A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lowchart: Alternate Process 6">
            <a:extLst>
              <a:ext uri="{FF2B5EF4-FFF2-40B4-BE49-F238E27FC236}">
                <a16:creationId xmlns:a16="http://schemas.microsoft.com/office/drawing/2014/main" id="{DD2E7CD9-1753-0BE1-5CB6-CECF3E846EBE}"/>
              </a:ext>
            </a:extLst>
          </p:cNvPr>
          <p:cNvSpPr/>
          <p:nvPr/>
        </p:nvSpPr>
        <p:spPr>
          <a:xfrm>
            <a:off x="2617557" y="4128324"/>
            <a:ext cx="4219502" cy="692498"/>
          </a:xfrm>
          <a:prstGeom prst="flowChartAlternateProcess">
            <a:avLst/>
          </a:prstGeom>
          <a:solidFill>
            <a:srgbClr val="8163C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Flowchart: Alternate Process 7">
            <a:extLst>
              <a:ext uri="{FF2B5EF4-FFF2-40B4-BE49-F238E27FC236}">
                <a16:creationId xmlns:a16="http://schemas.microsoft.com/office/drawing/2014/main" id="{C8EFE7FA-A512-FBAB-3515-AF9496BE7E52}"/>
              </a:ext>
            </a:extLst>
          </p:cNvPr>
          <p:cNvSpPr/>
          <p:nvPr/>
        </p:nvSpPr>
        <p:spPr>
          <a:xfrm>
            <a:off x="2617557" y="3283289"/>
            <a:ext cx="4219502" cy="657444"/>
          </a:xfrm>
          <a:prstGeom prst="flowChartAlternateProcess">
            <a:avLst/>
          </a:prstGeom>
          <a:solidFill>
            <a:srgbClr val="B46D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48D327A8-C11E-AC27-79F1-38257B3742FA}"/>
              </a:ext>
            </a:extLst>
          </p:cNvPr>
          <p:cNvSpPr txBox="1"/>
          <p:nvPr/>
        </p:nvSpPr>
        <p:spPr>
          <a:xfrm>
            <a:off x="2696085" y="2574264"/>
            <a:ext cx="4010098" cy="507831"/>
          </a:xfrm>
          <a:prstGeom prst="rect">
            <a:avLst/>
          </a:prstGeom>
          <a:noFill/>
        </p:spPr>
        <p:txBody>
          <a:bodyPr wrap="square" rtlCol="0">
            <a:spAutoFit/>
          </a:bodyPr>
          <a:lstStyle/>
          <a:p>
            <a:r>
              <a:rPr lang="en-US" sz="1350" b="1"/>
              <a:t>Lead with shared  values that name race &amp; class &amp; gender</a:t>
            </a:r>
          </a:p>
        </p:txBody>
      </p:sp>
      <p:sp>
        <p:nvSpPr>
          <p:cNvPr id="11" name="TextBox 10">
            <a:extLst>
              <a:ext uri="{FF2B5EF4-FFF2-40B4-BE49-F238E27FC236}">
                <a16:creationId xmlns:a16="http://schemas.microsoft.com/office/drawing/2014/main" id="{40C784E6-74B4-3359-C04E-AD2048749001}"/>
              </a:ext>
            </a:extLst>
          </p:cNvPr>
          <p:cNvSpPr txBox="1"/>
          <p:nvPr/>
        </p:nvSpPr>
        <p:spPr>
          <a:xfrm>
            <a:off x="2617557" y="3409164"/>
            <a:ext cx="4308499" cy="507831"/>
          </a:xfrm>
          <a:prstGeom prst="rect">
            <a:avLst/>
          </a:prstGeom>
          <a:noFill/>
        </p:spPr>
        <p:txBody>
          <a:bodyPr wrap="square" rtlCol="0">
            <a:spAutoFit/>
          </a:bodyPr>
          <a:lstStyle/>
          <a:p>
            <a:r>
              <a:rPr lang="en-US" sz="1350" b="1"/>
              <a:t>Name racial and gender identity scapegoating as </a:t>
            </a:r>
          </a:p>
          <a:p>
            <a:r>
              <a:rPr lang="en-US" sz="1350" b="1"/>
              <a:t>a weapon that harms us all.</a:t>
            </a:r>
          </a:p>
        </p:txBody>
      </p:sp>
      <p:sp>
        <p:nvSpPr>
          <p:cNvPr id="12" name="TextBox 11">
            <a:extLst>
              <a:ext uri="{FF2B5EF4-FFF2-40B4-BE49-F238E27FC236}">
                <a16:creationId xmlns:a16="http://schemas.microsoft.com/office/drawing/2014/main" id="{0F470E91-D310-A636-431F-3BD4B21EB50D}"/>
              </a:ext>
            </a:extLst>
          </p:cNvPr>
          <p:cNvSpPr txBox="1"/>
          <p:nvPr/>
        </p:nvSpPr>
        <p:spPr>
          <a:xfrm>
            <a:off x="2696085" y="4279471"/>
            <a:ext cx="4140974" cy="507831"/>
          </a:xfrm>
          <a:prstGeom prst="rect">
            <a:avLst/>
          </a:prstGeom>
          <a:noFill/>
        </p:spPr>
        <p:txBody>
          <a:bodyPr wrap="square" rtlCol="0">
            <a:spAutoFit/>
          </a:bodyPr>
          <a:lstStyle/>
          <a:p>
            <a:r>
              <a:rPr lang="en-US" sz="1350" b="1"/>
              <a:t>Emphasize unity and collective action to solve the problems</a:t>
            </a:r>
          </a:p>
        </p:txBody>
      </p:sp>
    </p:spTree>
    <p:extLst>
      <p:ext uri="{BB962C8B-B14F-4D97-AF65-F5344CB8AC3E}">
        <p14:creationId xmlns:p14="http://schemas.microsoft.com/office/powerpoint/2010/main" val="220297695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18377"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sp>
        <p:nvSpPr>
          <p:cNvPr id="4" name="TextBox 3">
            <a:extLst>
              <a:ext uri="{FF2B5EF4-FFF2-40B4-BE49-F238E27FC236}">
                <a16:creationId xmlns:a16="http://schemas.microsoft.com/office/drawing/2014/main" id="{170AEAF3-7A5B-44E9-8772-59770696B29B}"/>
              </a:ext>
            </a:extLst>
          </p:cNvPr>
          <p:cNvSpPr txBox="1"/>
          <p:nvPr/>
        </p:nvSpPr>
        <p:spPr>
          <a:xfrm>
            <a:off x="775418" y="156962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Gen Z Empowerment</a:t>
            </a:r>
          </a:p>
        </p:txBody>
      </p:sp>
      <p:pic>
        <p:nvPicPr>
          <p:cNvPr id="3" name="MLKwugfEbqg"/>
          <p:cNvPicPr>
            <a:picLocks noRot="1" noChangeAspect="1"/>
          </p:cNvPicPr>
          <p:nvPr>
            <a:videoFile r:link="rId1"/>
          </p:nvPr>
        </p:nvPicPr>
        <p:blipFill>
          <a:blip r:embed="rId5"/>
          <a:stretch>
            <a:fillRect/>
          </a:stretch>
        </p:blipFill>
        <p:spPr>
          <a:xfrm>
            <a:off x="1816003" y="2096181"/>
            <a:ext cx="5565509" cy="3130599"/>
          </a:xfrm>
          <a:prstGeom prst="rect">
            <a:avLst/>
          </a:prstGeom>
        </p:spPr>
      </p:pic>
      <p:pic>
        <p:nvPicPr>
          <p:cNvPr id="7" name="MLKwugfEbqg"/>
          <p:cNvPicPr>
            <a:picLocks noRot="1" noChangeAspect="1"/>
          </p:cNvPicPr>
          <p:nvPr>
            <a:videoFile r:link="rId1"/>
          </p:nvPr>
        </p:nvPicPr>
        <p:blipFill>
          <a:blip r:embed="rId6"/>
          <a:stretch>
            <a:fillRect/>
          </a:stretch>
        </p:blipFill>
        <p:spPr>
          <a:xfrm>
            <a:off x="1183196" y="2054369"/>
            <a:ext cx="6629616" cy="3729159"/>
          </a:xfrm>
          <a:prstGeom prst="rect">
            <a:avLst/>
          </a:prstGeom>
        </p:spPr>
      </p:pic>
    </p:spTree>
    <p:extLst>
      <p:ext uri="{BB962C8B-B14F-4D97-AF65-F5344CB8AC3E}">
        <p14:creationId xmlns:p14="http://schemas.microsoft.com/office/powerpoint/2010/main" val="8802470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4"/>
          <a:stretch>
            <a:fillRect/>
          </a:stretch>
        </p:blipFill>
        <p:spPr>
          <a:xfrm>
            <a:off x="1" y="857250"/>
            <a:ext cx="9162377" cy="5159212"/>
          </a:xfrm>
          <a:prstGeom prst="rect">
            <a:avLst/>
          </a:prstGeom>
        </p:spPr>
      </p:pic>
      <p:sp>
        <p:nvSpPr>
          <p:cNvPr id="6" name="Title 5">
            <a:extLst>
              <a:ext uri="{FF2B5EF4-FFF2-40B4-BE49-F238E27FC236}">
                <a16:creationId xmlns:a16="http://schemas.microsoft.com/office/drawing/2014/main" id="{5D249C07-C20D-DC46-B989-EDDCCBD50DBF}"/>
              </a:ext>
            </a:extLst>
          </p:cNvPr>
          <p:cNvSpPr>
            <a:spLocks noGrp="1"/>
          </p:cNvSpPr>
          <p:nvPr>
            <p:ph type="title"/>
          </p:nvPr>
        </p:nvSpPr>
        <p:spPr>
          <a:xfrm>
            <a:off x="577188" y="1731841"/>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pic>
        <p:nvPicPr>
          <p:cNvPr id="4" name="Online Media 3" title="Freedom To Learn: Free To Pursue Their Dreams">
            <a:hlinkClick r:id="" action="ppaction://media"/>
            <a:extLst>
              <a:ext uri="{FF2B5EF4-FFF2-40B4-BE49-F238E27FC236}">
                <a16:creationId xmlns:a16="http://schemas.microsoft.com/office/drawing/2014/main" id="{6EED9536-4336-179B-E5BE-B06155984944}"/>
              </a:ext>
            </a:extLst>
          </p:cNvPr>
          <p:cNvPicPr>
            <a:picLocks noRot="1" noChangeAspect="1"/>
          </p:cNvPicPr>
          <p:nvPr>
            <a:videoFile r:link="rId1"/>
          </p:nvPr>
        </p:nvPicPr>
        <p:blipFill>
          <a:blip r:embed="rId5"/>
          <a:stretch>
            <a:fillRect/>
          </a:stretch>
        </p:blipFill>
        <p:spPr>
          <a:xfrm>
            <a:off x="1188054" y="1991693"/>
            <a:ext cx="6536670" cy="3690331"/>
          </a:xfrm>
          <a:prstGeom prst="rect">
            <a:avLst/>
          </a:prstGeom>
        </p:spPr>
      </p:pic>
      <p:sp>
        <p:nvSpPr>
          <p:cNvPr id="7" name="TextBox 6">
            <a:extLst>
              <a:ext uri="{FF2B5EF4-FFF2-40B4-BE49-F238E27FC236}">
                <a16:creationId xmlns:a16="http://schemas.microsoft.com/office/drawing/2014/main" id="{0C6C8DFE-B045-B5D6-A1AA-B0B2141F441D}"/>
              </a:ext>
            </a:extLst>
          </p:cNvPr>
          <p:cNvSpPr txBox="1"/>
          <p:nvPr/>
        </p:nvSpPr>
        <p:spPr>
          <a:xfrm>
            <a:off x="571311" y="147437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Freedom to Learn &amp; Be Ourselves </a:t>
            </a:r>
          </a:p>
        </p:txBody>
      </p:sp>
    </p:spTree>
    <p:extLst>
      <p:ext uri="{BB962C8B-B14F-4D97-AF65-F5344CB8AC3E}">
        <p14:creationId xmlns:p14="http://schemas.microsoft.com/office/powerpoint/2010/main" val="72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C5FE0C-CD52-8463-6C8D-D85F2A270B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929787-33C6-A360-31E5-28888DC43034}"/>
              </a:ext>
            </a:extLst>
          </p:cNvPr>
          <p:cNvPicPr>
            <a:picLocks noChangeAspect="1"/>
          </p:cNvPicPr>
          <p:nvPr/>
        </p:nvPicPr>
        <p:blipFill>
          <a:blip r:embed="rId3"/>
          <a:stretch>
            <a:fillRect/>
          </a:stretch>
        </p:blipFill>
        <p:spPr>
          <a:xfrm>
            <a:off x="-5635" y="853482"/>
            <a:ext cx="9141168" cy="5147269"/>
          </a:xfrm>
          <a:prstGeom prst="rect">
            <a:avLst/>
          </a:prstGeom>
        </p:spPr>
      </p:pic>
      <p:sp>
        <p:nvSpPr>
          <p:cNvPr id="6" name="Title 5">
            <a:extLst>
              <a:ext uri="{FF2B5EF4-FFF2-40B4-BE49-F238E27FC236}">
                <a16:creationId xmlns:a16="http://schemas.microsoft.com/office/drawing/2014/main" id="{675F29A2-94A4-30F6-9995-EFAD5D44C347}"/>
              </a:ext>
            </a:extLst>
          </p:cNvPr>
          <p:cNvSpPr>
            <a:spLocks noGrp="1"/>
          </p:cNvSpPr>
          <p:nvPr>
            <p:ph type="title"/>
          </p:nvPr>
        </p:nvSpPr>
        <p:spPr>
          <a:xfrm>
            <a:off x="629539" y="1611433"/>
            <a:ext cx="7954108" cy="3950183"/>
          </a:xfrm>
        </p:spPr>
        <p:txBody>
          <a:bodyPr>
            <a:noAutofit/>
          </a:bodyPr>
          <a:lstStyle/>
          <a:p>
            <a:br>
              <a:rPr lang="en-US" sz="2100">
                <a:cs typeface="Calibri Light"/>
              </a:rPr>
            </a:br>
            <a:br>
              <a:rPr lang="en-US" sz="2100">
                <a:cs typeface="Calibri Light"/>
              </a:rPr>
            </a:br>
            <a:br>
              <a:rPr lang="en-US" sz="2100">
                <a:cs typeface="Calibri Light"/>
              </a:rPr>
            </a:br>
            <a:endParaRPr lang="en-US" sz="2100">
              <a:cs typeface="Calibri Light"/>
            </a:endParaRPr>
          </a:p>
        </p:txBody>
      </p:sp>
      <p:pic>
        <p:nvPicPr>
          <p:cNvPr id="1028" name="Picture 4">
            <a:extLst>
              <a:ext uri="{FF2B5EF4-FFF2-40B4-BE49-F238E27FC236}">
                <a16:creationId xmlns:a16="http://schemas.microsoft.com/office/drawing/2014/main" id="{B024B4DE-A784-B4ED-8D4D-471C725711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5800" y="2110998"/>
            <a:ext cx="5076296" cy="286565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446EA89-385C-36CC-A07B-CB0ED9CB56C2}"/>
              </a:ext>
            </a:extLst>
          </p:cNvPr>
          <p:cNvSpPr txBox="1"/>
          <p:nvPr/>
        </p:nvSpPr>
        <p:spPr>
          <a:xfrm>
            <a:off x="775418" y="1569622"/>
            <a:ext cx="7771343"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700" b="1">
                <a:cs typeface="Calibri"/>
              </a:rPr>
              <a:t>SEA Comes Together for Pride Flags</a:t>
            </a:r>
          </a:p>
        </p:txBody>
      </p:sp>
    </p:spTree>
    <p:extLst>
      <p:ext uri="{BB962C8B-B14F-4D97-AF65-F5344CB8AC3E}">
        <p14:creationId xmlns:p14="http://schemas.microsoft.com/office/powerpoint/2010/main" val="212945852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085B6C-EAC1-904A-962A-79E6A658DEC0}"/>
              </a:ext>
            </a:extLst>
          </p:cNvPr>
          <p:cNvPicPr>
            <a:picLocks noChangeAspect="1"/>
          </p:cNvPicPr>
          <p:nvPr/>
        </p:nvPicPr>
        <p:blipFill>
          <a:blip r:embed="rId3"/>
          <a:stretch>
            <a:fillRect/>
          </a:stretch>
        </p:blipFill>
        <p:spPr>
          <a:xfrm>
            <a:off x="-18377" y="925307"/>
            <a:ext cx="9162377" cy="5159212"/>
          </a:xfrm>
          <a:prstGeom prst="rect">
            <a:avLst/>
          </a:prstGeom>
        </p:spPr>
      </p:pic>
      <p:pic>
        <p:nvPicPr>
          <p:cNvPr id="4098" name="Picture 2" descr="https://lh5.googleusercontent.com/DIv-dnI53gCa7oep1kqqB4yYm41fjcEw3bFdFNsEh0XuRHE_8i6UPeZLCRlGRj3V3rcTseVVwLE2CkfsM3h6IVPpwRjkHSbQ6MSfBH4LBnDhXW5ZPfjW7zPlZIQap82boR11jSIClqAzXeV5nIeWY__8uVXU81LpUs7ejSz9B1flQ5vaRL4fNPWzS6F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6972" y="1622343"/>
            <a:ext cx="3629025" cy="3629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32549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804368" y="2551392"/>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F68FB79B-ED46-543C-D4E0-8BD7B01D3A8F}"/>
              </a:ext>
            </a:extLst>
          </p:cNvPr>
          <p:cNvPicPr>
            <a:picLocks noChangeAspect="1"/>
          </p:cNvPicPr>
          <p:nvPr/>
        </p:nvPicPr>
        <p:blipFill>
          <a:blip r:embed="rId3"/>
          <a:stretch>
            <a:fillRect/>
          </a:stretch>
        </p:blipFill>
        <p:spPr>
          <a:xfrm>
            <a:off x="-3190" y="1538056"/>
            <a:ext cx="2314575" cy="4114800"/>
          </a:xfrm>
          <a:prstGeom prst="rect">
            <a:avLst/>
          </a:prstGeom>
        </p:spPr>
      </p:pic>
    </p:spTree>
    <p:extLst>
      <p:ext uri="{BB962C8B-B14F-4D97-AF65-F5344CB8AC3E}">
        <p14:creationId xmlns:p14="http://schemas.microsoft.com/office/powerpoint/2010/main" val="21155366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892;g1468bb3220c_0_125">
            <a:extLst>
              <a:ext uri="{FF2B5EF4-FFF2-40B4-BE49-F238E27FC236}">
                <a16:creationId xmlns:a16="http://schemas.microsoft.com/office/drawing/2014/main" id="{17638AAC-82FD-F294-BE09-E676EADDC7CD}"/>
              </a:ext>
            </a:extLst>
          </p:cNvPr>
          <p:cNvSpPr txBox="1">
            <a:spLocks noGrp="1"/>
          </p:cNvSpPr>
          <p:nvPr>
            <p:ph type="title"/>
          </p:nvPr>
        </p:nvSpPr>
        <p:spPr>
          <a:xfrm>
            <a:off x="457200" y="2461657"/>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b="1"/>
              <a:t>BUILDING AN ORGANIZING CAMPAIGN</a:t>
            </a:r>
          </a:p>
        </p:txBody>
      </p:sp>
    </p:spTree>
    <p:extLst>
      <p:ext uri="{BB962C8B-B14F-4D97-AF65-F5344CB8AC3E}">
        <p14:creationId xmlns:p14="http://schemas.microsoft.com/office/powerpoint/2010/main" val="24833153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g1468bb3220c_0_119"/>
          <p:cNvSpPr txBox="1">
            <a:spLocks noGrp="1"/>
          </p:cNvSpPr>
          <p:nvPr>
            <p:ph type="title"/>
          </p:nvPr>
        </p:nvSpPr>
        <p:spPr>
          <a:xfrm>
            <a:off x="412800" y="854981"/>
            <a:ext cx="8318400" cy="1143000"/>
          </a:xfrm>
          <a:prstGeom prst="rect">
            <a:avLst/>
          </a:prstGeom>
          <a:ln w="9525" cap="flat" cmpd="sng">
            <a:solidFill>
              <a:srgbClr val="FFFD78"/>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None/>
            </a:pPr>
            <a:r>
              <a:rPr lang="en-US"/>
              <a:t>Selecting a Scenario</a:t>
            </a:r>
            <a:endParaRPr/>
          </a:p>
        </p:txBody>
      </p:sp>
      <p:sp>
        <p:nvSpPr>
          <p:cNvPr id="908" name="Google Shape;908;g1468bb3220c_0_119"/>
          <p:cNvSpPr>
            <a:spLocks noGrp="1"/>
          </p:cNvSpPr>
          <p:nvPr>
            <p:ph type="dgm" idx="2"/>
          </p:nvPr>
        </p:nvSpPr>
        <p:spPr>
          <a:xfrm>
            <a:off x="414069" y="2105804"/>
            <a:ext cx="8706588" cy="3670200"/>
          </a:xfrm>
          <a:prstGeom prst="rect">
            <a:avLst/>
          </a:prstGeom>
        </p:spPr>
        <p:txBody>
          <a:bodyPr spcFirstLastPara="1" wrap="square" lIns="91425" tIns="45700" rIns="91425" bIns="45700" anchor="t" anchorCtr="0">
            <a:noAutofit/>
          </a:bodyPr>
          <a:lstStyle/>
          <a:p>
            <a:pPr indent="-450850">
              <a:spcBef>
                <a:spcPts val="0"/>
              </a:spcBef>
              <a:buSzPts val="3500"/>
            </a:pPr>
            <a:r>
              <a:rPr lang="en-US" sz="2800"/>
              <a:t>p. 53-56</a:t>
            </a:r>
            <a:endParaRPr lang="en-US"/>
          </a:p>
          <a:p>
            <a:pPr indent="-450850">
              <a:spcBef>
                <a:spcPts val="0"/>
              </a:spcBef>
              <a:buSzPts val="3500"/>
            </a:pPr>
            <a:r>
              <a:rPr lang="en-US" sz="2800"/>
              <a:t>Move to a table that corresponds to that scenario</a:t>
            </a:r>
          </a:p>
          <a:p>
            <a:pPr indent="-450850">
              <a:spcBef>
                <a:spcPts val="0"/>
              </a:spcBef>
              <a:buSzPts val="3500"/>
            </a:pPr>
            <a:r>
              <a:rPr lang="en-US" sz="2800"/>
              <a:t>Take 2 minutes to read your scenario</a:t>
            </a:r>
          </a:p>
          <a:p>
            <a:pPr indent="-450850">
              <a:spcBef>
                <a:spcPts val="0"/>
              </a:spcBef>
              <a:buSzPts val="3500"/>
            </a:pPr>
            <a:r>
              <a:rPr lang="en-US" sz="2800"/>
              <a:t>Overview of what presentations and report out will look like</a:t>
            </a:r>
          </a:p>
        </p:txBody>
      </p:sp>
    </p:spTree>
    <p:extLst>
      <p:ext uri="{BB962C8B-B14F-4D97-AF65-F5344CB8AC3E}">
        <p14:creationId xmlns:p14="http://schemas.microsoft.com/office/powerpoint/2010/main" val="378797733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888D-72B5-C487-E8F4-777301E0C07F}"/>
              </a:ext>
            </a:extLst>
          </p:cNvPr>
          <p:cNvSpPr>
            <a:spLocks noGrp="1"/>
          </p:cNvSpPr>
          <p:nvPr>
            <p:ph type="title"/>
          </p:nvPr>
        </p:nvSpPr>
        <p:spPr/>
        <p:txBody>
          <a:bodyPr/>
          <a:lstStyle/>
          <a:p>
            <a:endParaRPr lang="en-US"/>
          </a:p>
        </p:txBody>
      </p:sp>
      <p:sp>
        <p:nvSpPr>
          <p:cNvPr id="3" name="SmartArt Placeholder 2">
            <a:extLst>
              <a:ext uri="{FF2B5EF4-FFF2-40B4-BE49-F238E27FC236}">
                <a16:creationId xmlns:a16="http://schemas.microsoft.com/office/drawing/2014/main" id="{5A6616CD-DEC5-802C-373C-52B673057B25}"/>
              </a:ext>
            </a:extLst>
          </p:cNvPr>
          <p:cNvSpPr>
            <a:spLocks noGrp="1"/>
          </p:cNvSpPr>
          <p:nvPr>
            <p:ph type="dgm" idx="2"/>
          </p:nvPr>
        </p:nvSpPr>
        <p:spPr/>
      </p:sp>
    </p:spTree>
    <p:extLst>
      <p:ext uri="{BB962C8B-B14F-4D97-AF65-F5344CB8AC3E}">
        <p14:creationId xmlns:p14="http://schemas.microsoft.com/office/powerpoint/2010/main" val="5276710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For your scenario, imagine you are in a state that has recently banned conversations about LBGTQ+ topics. What would you do? </a:t>
            </a:r>
          </a:p>
        </p:txBody>
      </p:sp>
    </p:spTree>
    <p:extLst>
      <p:ext uri="{BB962C8B-B14F-4D97-AF65-F5344CB8AC3E}">
        <p14:creationId xmlns:p14="http://schemas.microsoft.com/office/powerpoint/2010/main" val="320663914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73927-6AED-E444-6F7F-8C9672291319}"/>
              </a:ext>
            </a:extLst>
          </p:cNvPr>
          <p:cNvSpPr>
            <a:spLocks noGrp="1"/>
          </p:cNvSpPr>
          <p:nvPr>
            <p:ph type="title"/>
          </p:nvPr>
        </p:nvSpPr>
        <p:spPr/>
        <p:txBody>
          <a:bodyPr/>
          <a:lstStyle/>
          <a:p>
            <a:r>
              <a:rPr lang="en-US"/>
              <a:t>Consider...</a:t>
            </a:r>
          </a:p>
        </p:txBody>
      </p:sp>
      <p:sp>
        <p:nvSpPr>
          <p:cNvPr id="4" name="TextBox 3">
            <a:extLst>
              <a:ext uri="{FF2B5EF4-FFF2-40B4-BE49-F238E27FC236}">
                <a16:creationId xmlns:a16="http://schemas.microsoft.com/office/drawing/2014/main" id="{2B3E9E90-E595-1CD8-FF3F-E79F5E2FCC04}"/>
              </a:ext>
            </a:extLst>
          </p:cNvPr>
          <p:cNvSpPr txBox="1"/>
          <p:nvPr/>
        </p:nvSpPr>
        <p:spPr>
          <a:xfrm>
            <a:off x="589550" y="2202431"/>
            <a:ext cx="7976152"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latin typeface="Calibri"/>
              </a:rPr>
              <a:t>Why do you think that it is important that we address concerns around LGBTQ+ equity through an organizing model?</a:t>
            </a:r>
          </a:p>
          <a:p>
            <a:endParaRPr lang="en-US" sz="3200">
              <a:latin typeface="Calibri"/>
            </a:endParaRPr>
          </a:p>
          <a:p>
            <a:r>
              <a:rPr lang="en-US" sz="3200">
                <a:latin typeface="Calibri"/>
              </a:rPr>
              <a:t>(as opposed to relying solely on lawsuits and grievances?)</a:t>
            </a:r>
          </a:p>
        </p:txBody>
      </p:sp>
    </p:spTree>
    <p:extLst>
      <p:ext uri="{BB962C8B-B14F-4D97-AF65-F5344CB8AC3E}">
        <p14:creationId xmlns:p14="http://schemas.microsoft.com/office/powerpoint/2010/main" val="4986124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94387-8EFA-4963-DAB7-0F1AEB608BAA}"/>
              </a:ext>
            </a:extLst>
          </p:cNvPr>
          <p:cNvSpPr>
            <a:spLocks noGrp="1"/>
          </p:cNvSpPr>
          <p:nvPr>
            <p:ph type="title"/>
          </p:nvPr>
        </p:nvSpPr>
        <p:spPr/>
        <p:txBody>
          <a:bodyPr/>
          <a:lstStyle/>
          <a:p>
            <a:r>
              <a:rPr lang="en-US" b="0">
                <a:solidFill>
                  <a:srgbClr val="002060"/>
                </a:solidFill>
                <a:latin typeface="Calibri"/>
              </a:rPr>
              <a:t>Organizing </a:t>
            </a:r>
          </a:p>
        </p:txBody>
      </p:sp>
      <p:sp>
        <p:nvSpPr>
          <p:cNvPr id="3" name="Text Placeholder 2">
            <a:extLst>
              <a:ext uri="{FF2B5EF4-FFF2-40B4-BE49-F238E27FC236}">
                <a16:creationId xmlns:a16="http://schemas.microsoft.com/office/drawing/2014/main" id="{6170B002-ADAA-5E5C-C3D4-496F11BA456F}"/>
              </a:ext>
            </a:extLst>
          </p:cNvPr>
          <p:cNvSpPr>
            <a:spLocks noGrp="1"/>
          </p:cNvSpPr>
          <p:nvPr>
            <p:ph type="body" idx="1"/>
          </p:nvPr>
        </p:nvSpPr>
        <p:spPr>
          <a:xfrm>
            <a:off x="429986" y="1140128"/>
            <a:ext cx="8256814" cy="4986034"/>
          </a:xfrm>
        </p:spPr>
        <p:txBody>
          <a:bodyPr/>
          <a:lstStyle/>
          <a:p>
            <a:r>
              <a:rPr lang="en-US" sz="3200"/>
              <a:t>What is organizing??</a:t>
            </a:r>
          </a:p>
          <a:p>
            <a:endParaRPr lang="en-US" sz="2400"/>
          </a:p>
          <a:p>
            <a:r>
              <a:rPr lang="en-US" sz="2400">
                <a:solidFill>
                  <a:srgbClr val="000000"/>
                </a:solidFill>
              </a:rPr>
              <a:t>"If you don't know what jazz is, you'll never know." - Miles Davis</a:t>
            </a:r>
          </a:p>
          <a:p>
            <a:r>
              <a:rPr lang="en-US" sz="2400">
                <a:solidFill>
                  <a:srgbClr val="000000"/>
                </a:solidFill>
              </a:rPr>
              <a:t>Organizing is </a:t>
            </a:r>
          </a:p>
          <a:p>
            <a:pPr lvl="1">
              <a:buSzPts val="3200"/>
              <a:buFont typeface="Courier New"/>
              <a:buChar char="o"/>
            </a:pPr>
            <a:r>
              <a:rPr lang="en-US" sz="1800">
                <a:solidFill>
                  <a:srgbClr val="000000"/>
                </a:solidFill>
              </a:rPr>
              <a:t>An attitude that action can lead to a better outcome</a:t>
            </a:r>
          </a:p>
          <a:p>
            <a:pPr lvl="1">
              <a:buSzPts val="3200"/>
              <a:buFont typeface="Courier New"/>
              <a:buChar char="o"/>
            </a:pPr>
            <a:r>
              <a:rPr lang="en-US" sz="1800">
                <a:solidFill>
                  <a:srgbClr val="000000"/>
                </a:solidFill>
              </a:rPr>
              <a:t>Based in equity</a:t>
            </a:r>
          </a:p>
          <a:p>
            <a:pPr lvl="1">
              <a:buSzPts val="3200"/>
              <a:buFont typeface="Courier New"/>
              <a:buChar char="o"/>
            </a:pPr>
            <a:r>
              <a:rPr lang="en-US" sz="1800">
                <a:solidFill>
                  <a:srgbClr val="000000"/>
                </a:solidFill>
              </a:rPr>
              <a:t>Requires collective action</a:t>
            </a:r>
          </a:p>
          <a:p>
            <a:pPr lvl="1">
              <a:buSzPts val="3200"/>
              <a:buFont typeface="Courier New"/>
              <a:buChar char="o"/>
            </a:pPr>
            <a:endParaRPr lang="en-US" sz="2400">
              <a:solidFill>
                <a:srgbClr val="000000"/>
              </a:solidFill>
            </a:endParaRPr>
          </a:p>
          <a:p>
            <a:pPr marL="508000" lvl="1" indent="0">
              <a:buNone/>
            </a:pPr>
            <a:r>
              <a:rPr lang="en-US" sz="2400" b="1">
                <a:solidFill>
                  <a:srgbClr val="000000"/>
                </a:solidFill>
              </a:rPr>
              <a:t>Organizing is how individuals turn common challenges into common strength—transforming spaces through equity, action, and unity.</a:t>
            </a:r>
            <a:endParaRPr lang="en-US" sz="2800"/>
          </a:p>
        </p:txBody>
      </p:sp>
    </p:spTree>
    <p:extLst>
      <p:ext uri="{BB962C8B-B14F-4D97-AF65-F5344CB8AC3E}">
        <p14:creationId xmlns:p14="http://schemas.microsoft.com/office/powerpoint/2010/main" val="41424345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g1468bb3220c_0_135"/>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solidFill>
                  <a:srgbClr val="002060"/>
                </a:solidFill>
                <a:latin typeface="Calibri"/>
              </a:rPr>
              <a:t>Why an Organizing Approach</a:t>
            </a:r>
            <a:r>
              <a:rPr lang="en-US" sz="3100"/>
              <a:t> </a:t>
            </a:r>
            <a:endParaRPr sz="3100"/>
          </a:p>
        </p:txBody>
      </p:sp>
      <p:sp>
        <p:nvSpPr>
          <p:cNvPr id="921" name="Google Shape;921;g1468bb3220c_0_135"/>
          <p:cNvSpPr txBox="1">
            <a:spLocks noGrp="1"/>
          </p:cNvSpPr>
          <p:nvPr>
            <p:ph type="body" idx="1"/>
          </p:nvPr>
        </p:nvSpPr>
        <p:spPr>
          <a:xfrm>
            <a:off x="1073889" y="822996"/>
            <a:ext cx="8070112" cy="3774900"/>
          </a:xfrm>
          <a:prstGeom prst="rect">
            <a:avLst/>
          </a:prstGeom>
        </p:spPr>
        <p:txBody>
          <a:bodyPr spcFirstLastPara="1" wrap="square" lIns="91425" tIns="45700" rIns="91425" bIns="45700" anchor="t" anchorCtr="0">
            <a:noAutofit/>
          </a:bodyPr>
          <a:lstStyle/>
          <a:p>
            <a:pPr marL="457200" lvl="0" indent="-393700" algn="l" rtl="0">
              <a:lnSpc>
                <a:spcPct val="115000"/>
              </a:lnSpc>
              <a:spcBef>
                <a:spcPts val="1200"/>
              </a:spcBef>
              <a:spcAft>
                <a:spcPts val="0"/>
              </a:spcAft>
              <a:buSzPts val="2600"/>
              <a:buChar char="•"/>
            </a:pPr>
            <a:r>
              <a:rPr lang="en-US" sz="2600">
                <a:solidFill>
                  <a:srgbClr val="1CADE4"/>
                </a:solidFill>
              </a:rPr>
              <a:t> </a:t>
            </a:r>
            <a:r>
              <a:rPr lang="en-US" sz="2600">
                <a:solidFill>
                  <a:srgbClr val="404040"/>
                </a:solidFill>
              </a:rPr>
              <a:t>Well-organized worksites and locals have a positive, visible presences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404040"/>
                </a:solidFill>
              </a:rPr>
              <a:t>Members feel that they have the collective power to solve their problems and see themselves as responsible for the win – not a third party  (UD, Lawyer, Lobbyist). </a:t>
            </a:r>
            <a:endParaRPr sz="2600">
              <a:solidFill>
                <a:srgbClr val="404040"/>
              </a:solidFill>
            </a:endParaRPr>
          </a:p>
          <a:p>
            <a:pPr marL="457200" lvl="0" indent="-393700" algn="l" rtl="0">
              <a:lnSpc>
                <a:spcPct val="115000"/>
              </a:lnSpc>
              <a:spcBef>
                <a:spcPts val="0"/>
              </a:spcBef>
              <a:spcAft>
                <a:spcPts val="0"/>
              </a:spcAft>
              <a:buSzPts val="2600"/>
              <a:buChar char="•"/>
            </a:pPr>
            <a:r>
              <a:rPr lang="en-US" sz="2600">
                <a:solidFill>
                  <a:srgbClr val="1CADE4"/>
                </a:solidFill>
              </a:rPr>
              <a:t> </a:t>
            </a:r>
            <a:r>
              <a:rPr lang="en-US" sz="2600">
                <a:solidFill>
                  <a:srgbClr val="404040"/>
                </a:solidFill>
              </a:rPr>
              <a:t>Builds power by continually increasing the amount of member leadership and ownership for the actions. </a:t>
            </a:r>
            <a:endParaRPr sz="2600">
              <a:solidFill>
                <a:srgbClr val="404040"/>
              </a:solidFill>
            </a:endParaRPr>
          </a:p>
          <a:p>
            <a:pPr marL="0" lvl="0" indent="0" algn="ctr" rtl="0">
              <a:spcBef>
                <a:spcPts val="1000"/>
              </a:spcBef>
              <a:spcAft>
                <a:spcPts val="0"/>
              </a:spcAft>
              <a:buNone/>
            </a:pPr>
            <a:r>
              <a:rPr lang="en-US" sz="3000" b="1"/>
              <a:t>We cannot assume that the law/policy will always be on the side of LGBTQ+ equity!!!</a:t>
            </a:r>
            <a:endParaRPr sz="3000" b="1"/>
          </a:p>
        </p:txBody>
      </p:sp>
      <p:pic>
        <p:nvPicPr>
          <p:cNvPr id="4" name="Picture 3"/>
          <p:cNvPicPr>
            <a:picLocks noChangeAspect="1"/>
          </p:cNvPicPr>
          <p:nvPr/>
        </p:nvPicPr>
        <p:blipFill rotWithShape="1">
          <a:blip r:embed="rId3"/>
          <a:srcRect l="23345" r="20898"/>
          <a:stretch/>
        </p:blipFill>
        <p:spPr>
          <a:xfrm>
            <a:off x="-92074" y="1700768"/>
            <a:ext cx="1631728" cy="3247656"/>
          </a:xfrm>
          <a:prstGeom prst="rect">
            <a:avLst/>
          </a:prstGeom>
        </p:spPr>
      </p:pic>
    </p:spTree>
    <p:extLst>
      <p:ext uri="{BB962C8B-B14F-4D97-AF65-F5344CB8AC3E}">
        <p14:creationId xmlns:p14="http://schemas.microsoft.com/office/powerpoint/2010/main" val="36924049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0" y="1"/>
            <a:ext cx="9144000" cy="935664"/>
          </a:xfrm>
          <a:prstGeom prst="rect">
            <a:avLst/>
          </a:prstGeom>
          <a:solidFill>
            <a:schemeClr val="accent2"/>
          </a:solidFill>
        </p:spPr>
        <p:txBody>
          <a:bodyPr spcFirstLastPara="1" wrap="square" lIns="91425" tIns="45700" rIns="91425" bIns="45700" anchor="ctr" anchorCtr="0">
            <a:normAutofit/>
          </a:bodyPr>
          <a:lstStyle/>
          <a:p>
            <a:pPr marL="0" lvl="0" indent="0" algn="r" rtl="0">
              <a:spcBef>
                <a:spcPts val="0"/>
              </a:spcBef>
              <a:spcAft>
                <a:spcPts val="0"/>
              </a:spcAft>
              <a:buNone/>
            </a:pPr>
            <a:r>
              <a:rPr lang="en-US" b="0">
                <a:solidFill>
                  <a:srgbClr val="002060"/>
                </a:solidFill>
                <a:latin typeface="Calibri"/>
                <a:ea typeface="Calibri"/>
                <a:cs typeface="Calibri"/>
              </a:rPr>
              <a:t>What is an Organizing Campaign?</a:t>
            </a:r>
          </a:p>
        </p:txBody>
      </p:sp>
      <p:sp>
        <p:nvSpPr>
          <p:cNvPr id="928" name="Google Shape;928;g1468bb3220c_0_142"/>
          <p:cNvSpPr txBox="1">
            <a:spLocks noGrp="1"/>
          </p:cNvSpPr>
          <p:nvPr>
            <p:ph type="body" idx="1"/>
          </p:nvPr>
        </p:nvSpPr>
        <p:spPr>
          <a:xfrm>
            <a:off x="457200" y="1541552"/>
            <a:ext cx="8229600" cy="43152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404040"/>
                </a:solidFill>
              </a:rPr>
              <a:t>An action plan with a beginning, middle, and end, working towards a specific demand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Involves a series of escalating actions (or tactics)</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Increases pressure on decision-makers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Builds power by increasing engagement, developing leaders, and building capacity.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latin typeface="Arial"/>
                <a:ea typeface="Arial"/>
                <a:cs typeface="Arial"/>
                <a:sym typeface="Arial"/>
              </a:rPr>
              <a:t>•</a:t>
            </a:r>
            <a:r>
              <a:rPr lang="en-US" sz="2400">
                <a:solidFill>
                  <a:srgbClr val="404040"/>
                </a:solidFill>
              </a:rPr>
              <a:t>Throughout the campaign we </a:t>
            </a:r>
            <a:r>
              <a:rPr lang="en-US" sz="2400" b="1" i="1">
                <a:solidFill>
                  <a:srgbClr val="404040"/>
                </a:solidFill>
              </a:rPr>
              <a:t>identify milestones</a:t>
            </a:r>
            <a:r>
              <a:rPr lang="en-US" sz="2400">
                <a:solidFill>
                  <a:srgbClr val="404040"/>
                </a:solidFill>
              </a:rPr>
              <a:t> that indicate we have enough power to try something </a:t>
            </a:r>
            <a:r>
              <a:rPr lang="en-US" sz="2400" b="1">
                <a:solidFill>
                  <a:srgbClr val="404040"/>
                </a:solidFill>
              </a:rPr>
              <a:t>more</a:t>
            </a:r>
            <a:r>
              <a:rPr lang="en-US" sz="2400">
                <a:solidFill>
                  <a:srgbClr val="404040"/>
                </a:solidFill>
              </a:rPr>
              <a:t> and something </a:t>
            </a:r>
            <a:r>
              <a:rPr lang="en-US" sz="2400" b="1">
                <a:solidFill>
                  <a:srgbClr val="404040"/>
                </a:solidFill>
              </a:rPr>
              <a:t>bigger </a:t>
            </a:r>
            <a:r>
              <a:rPr lang="en-US" sz="2400">
                <a:solidFill>
                  <a:srgbClr val="404040"/>
                </a:solidFill>
              </a:rPr>
              <a:t>and </a:t>
            </a:r>
            <a:r>
              <a:rPr lang="en-US" sz="2400" b="1">
                <a:solidFill>
                  <a:srgbClr val="404040"/>
                </a:solidFill>
              </a:rPr>
              <a:t>win!</a:t>
            </a:r>
            <a:endParaRPr sz="2400" b="1">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7659020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14a2f8b7dbf_3_0"/>
          <p:cNvSpPr txBox="1">
            <a:spLocks noGrp="1"/>
          </p:cNvSpPr>
          <p:nvPr>
            <p:ph type="title"/>
          </p:nvPr>
        </p:nvSpPr>
        <p:spPr>
          <a:xfrm>
            <a:off x="457200" y="875632"/>
            <a:ext cx="8229600" cy="1143000"/>
          </a:xfrm>
          <a:prstGeom prst="rect">
            <a:avLst/>
          </a:prstGeom>
        </p:spPr>
        <p:txBody>
          <a:bodyPr spcFirstLastPara="1" wrap="square" lIns="91425" tIns="45700" rIns="91425" bIns="45700" anchor="ctr" anchorCtr="0">
            <a:noAutofit/>
          </a:bodyPr>
          <a:lstStyle/>
          <a:p>
            <a:r>
              <a:rPr lang="en-US"/>
              <a:t>Structure of a Campaign </a:t>
            </a:r>
            <a:endParaRPr/>
          </a:p>
        </p:txBody>
      </p:sp>
      <p:pic>
        <p:nvPicPr>
          <p:cNvPr id="174" name="Google Shape;174;g14a2f8b7dbf_3_0"/>
          <p:cNvPicPr preferRelativeResize="0"/>
          <p:nvPr/>
        </p:nvPicPr>
        <p:blipFill>
          <a:blip r:embed="rId3">
            <a:alphaModFix/>
          </a:blip>
          <a:stretch>
            <a:fillRect/>
          </a:stretch>
        </p:blipFill>
        <p:spPr>
          <a:xfrm>
            <a:off x="1115300" y="1830500"/>
            <a:ext cx="7116627" cy="4632451"/>
          </a:xfrm>
          <a:prstGeom prst="rect">
            <a:avLst/>
          </a:prstGeom>
          <a:noFill/>
          <a:ln>
            <a:noFill/>
          </a:ln>
        </p:spPr>
      </p:pic>
    </p:spTree>
    <p:extLst>
      <p:ext uri="{BB962C8B-B14F-4D97-AF65-F5344CB8AC3E}">
        <p14:creationId xmlns:p14="http://schemas.microsoft.com/office/powerpoint/2010/main" val="261989858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g1468bb3220c_0_155"/>
          <p:cNvSpPr txBox="1">
            <a:spLocks noGrp="1"/>
          </p:cNvSpPr>
          <p:nvPr>
            <p:ph type="title"/>
          </p:nvPr>
        </p:nvSpPr>
        <p:spPr>
          <a:xfrm>
            <a:off x="0" y="36096"/>
            <a:ext cx="9144000" cy="786900"/>
          </a:xfrm>
          <a:prstGeom prst="rect">
            <a:avLst/>
          </a:prstGeom>
        </p:spPr>
        <p:txBody>
          <a:bodyPr spcFirstLastPara="1" wrap="square" lIns="91425" tIns="45700" rIns="91425" bIns="45700" anchor="ctr" anchorCtr="0">
            <a:normAutofit/>
          </a:bodyPr>
          <a:lstStyle/>
          <a:p>
            <a:r>
              <a:rPr lang="en-US" sz="3300"/>
              <a:t>        </a:t>
            </a:r>
            <a:r>
              <a:rPr lang="en-US" sz="3300" b="0">
                <a:solidFill>
                  <a:srgbClr val="002060"/>
                </a:solidFill>
                <a:latin typeface="Calibri"/>
              </a:rPr>
              <a:t>Key Parts of an Organizing Campaign</a:t>
            </a:r>
          </a:p>
        </p:txBody>
      </p:sp>
      <p:sp>
        <p:nvSpPr>
          <p:cNvPr id="935" name="Google Shape;935;g1468bb3220c_0_155"/>
          <p:cNvSpPr txBox="1">
            <a:spLocks noGrp="1"/>
          </p:cNvSpPr>
          <p:nvPr>
            <p:ph type="body" idx="1"/>
          </p:nvPr>
        </p:nvSpPr>
        <p:spPr>
          <a:xfrm>
            <a:off x="713350" y="1408038"/>
            <a:ext cx="8229600" cy="3774900"/>
          </a:xfrm>
          <a:prstGeom prst="rect">
            <a:avLst/>
          </a:prstGeom>
        </p:spPr>
        <p:txBody>
          <a:bodyPr spcFirstLastPara="1" wrap="square" lIns="91425" tIns="45700" rIns="91425" bIns="45700" anchor="t" anchorCtr="0">
            <a:noAutofit/>
          </a:bodyPr>
          <a:lstStyle/>
          <a:p>
            <a:pPr marL="0" indent="0">
              <a:lnSpc>
                <a:spcPct val="90000"/>
              </a:lnSpc>
              <a:spcBef>
                <a:spcPts val="1200"/>
              </a:spcBef>
              <a:buClr>
                <a:schemeClr val="dk1"/>
              </a:buClr>
              <a:buSzPts val="1100"/>
              <a:buNone/>
            </a:pPr>
            <a:r>
              <a:rPr lang="en-US" sz="4000">
                <a:solidFill>
                  <a:srgbClr val="1CADE4"/>
                </a:solidFill>
                <a:latin typeface="Arial"/>
                <a:ea typeface="Arial"/>
                <a:cs typeface="Arial"/>
                <a:sym typeface="Arial"/>
              </a:rPr>
              <a:t>• </a:t>
            </a:r>
            <a:r>
              <a:rPr lang="en-US" sz="4000">
                <a:solidFill>
                  <a:srgbClr val="404040"/>
                </a:solidFill>
              </a:rPr>
              <a:t>Issue</a:t>
            </a: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Demand</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Target</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Tactics</a:t>
            </a:r>
            <a:endParaRPr sz="40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4000">
                <a:solidFill>
                  <a:srgbClr val="1CADE4"/>
                </a:solidFill>
                <a:latin typeface="Arial"/>
                <a:ea typeface="Arial"/>
                <a:cs typeface="Arial"/>
                <a:sym typeface="Arial"/>
              </a:rPr>
              <a:t>•</a:t>
            </a:r>
            <a:r>
              <a:rPr lang="en-US" sz="4000">
                <a:solidFill>
                  <a:srgbClr val="404040"/>
                </a:solidFill>
              </a:rPr>
              <a:t>Escalation</a:t>
            </a:r>
            <a:endParaRPr sz="4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35669490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4a2f8b7dbf_3_1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rPr>
              <a:t>Key Ideas</a:t>
            </a:r>
          </a:p>
        </p:txBody>
      </p:sp>
      <p:sp>
        <p:nvSpPr>
          <p:cNvPr id="194" name="Google Shape;194;g14a2f8b7dbf_3_13"/>
          <p:cNvSpPr txBox="1">
            <a:spLocks noGrp="1"/>
          </p:cNvSpPr>
          <p:nvPr>
            <p:ph type="body" idx="1"/>
          </p:nvPr>
        </p:nvSpPr>
        <p:spPr>
          <a:xfrm>
            <a:off x="2892669" y="990041"/>
            <a:ext cx="5873262" cy="3730939"/>
          </a:xfrm>
          <a:prstGeom prst="rect">
            <a:avLst/>
          </a:prstGeom>
        </p:spPr>
        <p:txBody>
          <a:bodyPr spcFirstLastPara="1" wrap="square" lIns="91425" tIns="45700" rIns="91425" bIns="45700" anchor="t" anchorCtr="0">
            <a:noAutofit/>
          </a:bodyPr>
          <a:lstStyle/>
          <a:p>
            <a:pPr>
              <a:lnSpc>
                <a:spcPct val="114999"/>
              </a:lnSpc>
              <a:buChar char="●"/>
            </a:pPr>
            <a:r>
              <a:rPr lang="en-US" sz="3600">
                <a:solidFill>
                  <a:schemeClr val="dk1"/>
                </a:solidFill>
              </a:rPr>
              <a:t>Grievances are typically singular and don’t build people power</a:t>
            </a:r>
          </a:p>
          <a:p>
            <a:pPr>
              <a:lnSpc>
                <a:spcPct val="114999"/>
              </a:lnSpc>
              <a:spcBef>
                <a:spcPts val="0"/>
              </a:spcBef>
              <a:buChar char="●"/>
            </a:pPr>
            <a:r>
              <a:rPr lang="en-US" sz="3600">
                <a:solidFill>
                  <a:schemeClr val="dk1"/>
                </a:solidFill>
              </a:rPr>
              <a:t>Campaigns involve lots of people, are member led, and increase power and visibility of the union</a:t>
            </a:r>
          </a:p>
          <a:p>
            <a:pPr>
              <a:lnSpc>
                <a:spcPct val="114999"/>
              </a:lnSpc>
              <a:spcBef>
                <a:spcPts val="0"/>
              </a:spcBef>
              <a:buChar char="●"/>
            </a:pPr>
            <a:endParaRPr lang="en-US" sz="3600">
              <a:solidFill>
                <a:schemeClr val="dk1"/>
              </a:solidFill>
            </a:endParaRPr>
          </a:p>
          <a:p>
            <a:pPr marL="457200" lvl="0" indent="0" algn="l" rtl="0">
              <a:spcAft>
                <a:spcPts val="0"/>
              </a:spcAft>
              <a:buNone/>
            </a:pPr>
            <a:endParaRPr/>
          </a:p>
        </p:txBody>
      </p:sp>
      <p:pic>
        <p:nvPicPr>
          <p:cNvPr id="4" name="Picture 3"/>
          <p:cNvPicPr>
            <a:picLocks noChangeAspect="1"/>
          </p:cNvPicPr>
          <p:nvPr/>
        </p:nvPicPr>
        <p:blipFill rotWithShape="1">
          <a:blip r:embed="rId3"/>
          <a:srcRect l="23345" r="20898"/>
          <a:stretch/>
        </p:blipFill>
        <p:spPr>
          <a:xfrm>
            <a:off x="228859" y="1626112"/>
            <a:ext cx="2400041" cy="4304496"/>
          </a:xfrm>
          <a:prstGeom prst="rect">
            <a:avLst/>
          </a:prstGeom>
        </p:spPr>
      </p:pic>
    </p:spTree>
    <p:extLst>
      <p:ext uri="{BB962C8B-B14F-4D97-AF65-F5344CB8AC3E}">
        <p14:creationId xmlns:p14="http://schemas.microsoft.com/office/powerpoint/2010/main" val="190585780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940"/>
        <p:cNvGrpSpPr/>
        <p:nvPr/>
      </p:nvGrpSpPr>
      <p:grpSpPr>
        <a:xfrm>
          <a:off x="0" y="0"/>
          <a:ext cx="0" cy="0"/>
          <a:chOff x="0" y="0"/>
          <a:chExt cx="0" cy="0"/>
        </a:xfrm>
      </p:grpSpPr>
      <p:sp>
        <p:nvSpPr>
          <p:cNvPr id="941" name="Google Shape;941;g1468bb3220c_0_162"/>
          <p:cNvSpPr txBox="1">
            <a:spLocks noGrp="1"/>
          </p:cNvSpPr>
          <p:nvPr>
            <p:ph type="title"/>
          </p:nvPr>
        </p:nvSpPr>
        <p:spPr>
          <a:xfrm>
            <a:off x="1287405" y="2469898"/>
            <a:ext cx="6584435" cy="1145205"/>
          </a:xfrm>
          <a:prstGeom prst="rect">
            <a:avLst/>
          </a:prstGeom>
        </p:spPr>
        <p:txBody>
          <a:bodyPr spcFirstLastPara="1" wrap="square" lIns="91425" tIns="45700" rIns="91425" bIns="45700" anchor="ctr" anchorCtr="0">
            <a:normAutofit fontScale="90000"/>
          </a:bodyPr>
          <a:lstStyle/>
          <a:p>
            <a:pPr marL="0" lvl="0" indent="0" algn="ctr" rtl="0">
              <a:spcBef>
                <a:spcPts val="0"/>
              </a:spcBef>
              <a:spcAft>
                <a:spcPts val="0"/>
              </a:spcAft>
              <a:buNone/>
            </a:pPr>
            <a:r>
              <a:rPr lang="en-US"/>
              <a:t>STEP 1: </a:t>
            </a:r>
            <a:endParaRPr/>
          </a:p>
          <a:p>
            <a:pPr marL="0" lvl="0" indent="0" algn="ctr" rtl="0">
              <a:spcBef>
                <a:spcPts val="0"/>
              </a:spcBef>
              <a:spcAft>
                <a:spcPts val="0"/>
              </a:spcAft>
              <a:buNone/>
            </a:pPr>
            <a:r>
              <a:rPr lang="en-US" sz="5355"/>
              <a:t>Issue</a:t>
            </a:r>
            <a:endParaRPr sz="5355"/>
          </a:p>
        </p:txBody>
      </p:sp>
      <p:sp>
        <p:nvSpPr>
          <p:cNvPr id="2" name="TextBox 1">
            <a:extLst>
              <a:ext uri="{FF2B5EF4-FFF2-40B4-BE49-F238E27FC236}">
                <a16:creationId xmlns:a16="http://schemas.microsoft.com/office/drawing/2014/main" id="{0FB29054-9641-FD7E-AB48-F49A7E207560}"/>
              </a:ext>
            </a:extLst>
          </p:cNvPr>
          <p:cNvSpPr txBox="1"/>
          <p:nvPr/>
        </p:nvSpPr>
        <p:spPr>
          <a:xfrm>
            <a:off x="2933171" y="3820409"/>
            <a:ext cx="409654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P. 11 – Campaign Planning Document </a:t>
            </a:r>
          </a:p>
        </p:txBody>
      </p:sp>
    </p:spTree>
    <p:extLst>
      <p:ext uri="{BB962C8B-B14F-4D97-AF65-F5344CB8AC3E}">
        <p14:creationId xmlns:p14="http://schemas.microsoft.com/office/powerpoint/2010/main" val="320480245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457200" y="949232"/>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457200" y="2006600"/>
            <a:ext cx="8616850" cy="3670200"/>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members care about.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t>
            </a:r>
            <a:r>
              <a:rPr lang="en-US" sz="3000" b="1">
                <a:solidFill>
                  <a:srgbClr val="404040"/>
                </a:solidFill>
              </a:rPr>
              <a:t>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93354560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98612" y="109160"/>
            <a:ext cx="4744571"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444392" y="1055272"/>
            <a:ext cx="7486111" cy="3963415"/>
          </a:xfrm>
          <a:prstGeom prst="rect">
            <a:avLst/>
          </a:prstGeom>
          <a:noFill/>
          <a:ln>
            <a:noFill/>
          </a:ln>
        </p:spPr>
      </p:pic>
      <p:sp>
        <p:nvSpPr>
          <p:cNvPr id="2" name="TextBox 1">
            <a:extLst>
              <a:ext uri="{FF2B5EF4-FFF2-40B4-BE49-F238E27FC236}">
                <a16:creationId xmlns:a16="http://schemas.microsoft.com/office/drawing/2014/main" id="{78D7E827-3C54-2FED-67F9-2861CDE18325}"/>
              </a:ext>
            </a:extLst>
          </p:cNvPr>
          <p:cNvSpPr txBox="1"/>
          <p:nvPr/>
        </p:nvSpPr>
        <p:spPr>
          <a:xfrm>
            <a:off x="444509" y="5020819"/>
            <a:ext cx="772538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595959"/>
                </a:solidFill>
                <a:latin typeface="Fira Sans Extra Condensed"/>
              </a:rPr>
              <a:t>Issues are the small(er) actionable pieces that contribute to the larger problem</a:t>
            </a:r>
            <a:endParaRPr lang="en-US"/>
          </a:p>
        </p:txBody>
      </p:sp>
    </p:spTree>
    <p:extLst>
      <p:ext uri="{BB962C8B-B14F-4D97-AF65-F5344CB8AC3E}">
        <p14:creationId xmlns:p14="http://schemas.microsoft.com/office/powerpoint/2010/main" val="349335707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457200" y="1176004"/>
            <a:ext cx="822960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endParaRPr/>
          </a:p>
        </p:txBody>
      </p:sp>
    </p:spTree>
    <p:extLst>
      <p:ext uri="{BB962C8B-B14F-4D97-AF65-F5344CB8AC3E}">
        <p14:creationId xmlns:p14="http://schemas.microsoft.com/office/powerpoint/2010/main" val="9531721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g1468bb3220c_0_224"/>
          <p:cNvSpPr txBox="1">
            <a:spLocks noGrp="1"/>
          </p:cNvSpPr>
          <p:nvPr>
            <p:ph type="title"/>
          </p:nvPr>
        </p:nvSpPr>
        <p:spPr>
          <a:xfrm>
            <a:off x="-3110" y="12770"/>
            <a:ext cx="9147110" cy="810226"/>
          </a:xfrm>
          <a:prstGeom prst="rect">
            <a:avLst/>
          </a:prstGeom>
          <a:solidFill>
            <a:srgbClr val="ED7D31"/>
          </a:solidFill>
        </p:spPr>
        <p:txBody>
          <a:bodyPr spcFirstLastPara="1" wrap="square" lIns="91425" tIns="45700" rIns="91425" bIns="45700" anchor="ctr" anchorCtr="0">
            <a:normAutofit/>
          </a:bodyPr>
          <a:lstStyle/>
          <a:p>
            <a:r>
              <a:rPr lang="en-US" b="0">
                <a:solidFill>
                  <a:srgbClr val="002060"/>
                </a:solidFill>
                <a:latin typeface="Calibri"/>
              </a:rPr>
              <a:t>Assessing our Issues </a:t>
            </a:r>
          </a:p>
        </p:txBody>
      </p:sp>
      <p:sp>
        <p:nvSpPr>
          <p:cNvPr id="983" name="Google Shape;983;g1468bb3220c_0_224"/>
          <p:cNvSpPr txBox="1">
            <a:spLocks noGrp="1"/>
          </p:cNvSpPr>
          <p:nvPr>
            <p:ph type="body" idx="1"/>
          </p:nvPr>
        </p:nvSpPr>
        <p:spPr>
          <a:xfrm>
            <a:off x="492125" y="1285400"/>
            <a:ext cx="7274100" cy="2265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3100">
                <a:solidFill>
                  <a:srgbClr val="404040"/>
                </a:solidFill>
              </a:rPr>
              <a:t>What makes a good issue:</a:t>
            </a:r>
            <a:endParaRPr sz="3100">
              <a:solidFill>
                <a:srgbClr val="404040"/>
              </a:solidFill>
            </a:endParaRPr>
          </a:p>
          <a:p>
            <a:pPr marL="457200" lvl="0" indent="-444500" algn="l" rtl="0">
              <a:lnSpc>
                <a:spcPct val="90000"/>
              </a:lnSpc>
              <a:spcBef>
                <a:spcPts val="1200"/>
              </a:spcBef>
              <a:spcAft>
                <a:spcPts val="0"/>
              </a:spcAft>
              <a:buClr>
                <a:srgbClr val="404040"/>
              </a:buClr>
              <a:buSzPts val="3400"/>
              <a:buChar char="•"/>
            </a:pPr>
            <a:r>
              <a:rPr lang="en-US" sz="3400">
                <a:solidFill>
                  <a:srgbClr val="404040"/>
                </a:solidFill>
              </a:rPr>
              <a:t>It is widely felt and/or deeply felt.</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is winnable.</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builds the union and builds leaders.</a:t>
            </a:r>
            <a:endParaRPr sz="3400">
              <a:solidFill>
                <a:srgbClr val="404040"/>
              </a:solidFill>
            </a:endParaRPr>
          </a:p>
          <a:p>
            <a:pPr marL="457200" lvl="0" indent="-444500" algn="l" rtl="0">
              <a:lnSpc>
                <a:spcPct val="90000"/>
              </a:lnSpc>
              <a:spcBef>
                <a:spcPts val="0"/>
              </a:spcBef>
              <a:spcAft>
                <a:spcPts val="0"/>
              </a:spcAft>
              <a:buClr>
                <a:srgbClr val="404040"/>
              </a:buClr>
              <a:buSzPts val="3400"/>
              <a:buChar char="•"/>
            </a:pPr>
            <a:r>
              <a:rPr lang="en-US" sz="3400">
                <a:solidFill>
                  <a:srgbClr val="404040"/>
                </a:solidFill>
              </a:rPr>
              <a:t>It has a connection to students and the public.</a:t>
            </a:r>
            <a:endParaRPr sz="3400">
              <a:solidFill>
                <a:srgbClr val="404040"/>
              </a:solidFill>
            </a:endParaRPr>
          </a:p>
          <a:p>
            <a:pPr marL="0" lvl="0" indent="0" algn="l" rtl="0">
              <a:spcBef>
                <a:spcPts val="640"/>
              </a:spcBef>
              <a:spcAft>
                <a:spcPts val="0"/>
              </a:spcAft>
              <a:buNone/>
            </a:pPr>
            <a:endParaRPr sz="2600"/>
          </a:p>
        </p:txBody>
      </p:sp>
    </p:spTree>
    <p:extLst>
      <p:ext uri="{BB962C8B-B14F-4D97-AF65-F5344CB8AC3E}">
        <p14:creationId xmlns:p14="http://schemas.microsoft.com/office/powerpoint/2010/main" val="32210535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89" name="Google Shape;989;g1468bb3220c_0_23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b="0">
                <a:solidFill>
                  <a:srgbClr val="002060"/>
                </a:solidFill>
                <a:latin typeface="Calibri"/>
              </a:rPr>
              <a:t>Assessing our Issues – p. 11</a:t>
            </a:r>
          </a:p>
        </p:txBody>
      </p:sp>
      <p:sp>
        <p:nvSpPr>
          <p:cNvPr id="990" name="Google Shape;990;g1468bb3220c_0_231"/>
          <p:cNvSpPr txBox="1">
            <a:spLocks noGrp="1"/>
          </p:cNvSpPr>
          <p:nvPr>
            <p:ph type="body" idx="1"/>
          </p:nvPr>
        </p:nvSpPr>
        <p:spPr>
          <a:xfrm>
            <a:off x="212700" y="1541550"/>
            <a:ext cx="3035700" cy="2265900"/>
          </a:xfrm>
          <a:prstGeom prst="rect">
            <a:avLst/>
          </a:prstGeom>
        </p:spPr>
        <p:txBody>
          <a:bodyPr spcFirstLastPara="1" wrap="square" lIns="91425" tIns="45700" rIns="91425" bIns="45700" anchor="t" anchorCtr="0">
            <a:noAutofit/>
          </a:bodyPr>
          <a:lstStyle/>
          <a:p>
            <a:pPr marL="0" indent="0">
              <a:buNone/>
            </a:pPr>
            <a:r>
              <a:rPr lang="en-US"/>
              <a:t>Sample chart that can be used to assess our issues (pg. 11  - Campaign Planning Document)</a:t>
            </a:r>
            <a:endParaRPr/>
          </a:p>
        </p:txBody>
      </p:sp>
      <p:pic>
        <p:nvPicPr>
          <p:cNvPr id="2" name="Picture 1" descr="A screenshot of a computer&#10;&#10;AI-generated content may be incorrect.">
            <a:extLst>
              <a:ext uri="{FF2B5EF4-FFF2-40B4-BE49-F238E27FC236}">
                <a16:creationId xmlns:a16="http://schemas.microsoft.com/office/drawing/2014/main" id="{E1935FEE-034F-A4DA-0ED2-C5EC276E2075}"/>
              </a:ext>
            </a:extLst>
          </p:cNvPr>
          <p:cNvPicPr>
            <a:picLocks noChangeAspect="1"/>
          </p:cNvPicPr>
          <p:nvPr/>
        </p:nvPicPr>
        <p:blipFill>
          <a:blip r:embed="rId3"/>
          <a:stretch>
            <a:fillRect/>
          </a:stretch>
        </p:blipFill>
        <p:spPr>
          <a:xfrm>
            <a:off x="3124199" y="2081213"/>
            <a:ext cx="5336382" cy="3874293"/>
          </a:xfrm>
          <a:prstGeom prst="rect">
            <a:avLst/>
          </a:prstGeom>
        </p:spPr>
      </p:pic>
    </p:spTree>
    <p:extLst>
      <p:ext uri="{BB962C8B-B14F-4D97-AF65-F5344CB8AC3E}">
        <p14:creationId xmlns:p14="http://schemas.microsoft.com/office/powerpoint/2010/main" val="43234999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96"/>
        <p:cNvGrpSpPr/>
        <p:nvPr/>
      </p:nvGrpSpPr>
      <p:grpSpPr>
        <a:xfrm>
          <a:off x="0" y="0"/>
          <a:ext cx="0" cy="0"/>
          <a:chOff x="0" y="0"/>
          <a:chExt cx="0" cy="0"/>
        </a:xfrm>
      </p:grpSpPr>
      <p:sp>
        <p:nvSpPr>
          <p:cNvPr id="997" name="Google Shape;997;g1468bb3220c_0_239"/>
          <p:cNvSpPr txBox="1">
            <a:spLocks noGrp="1"/>
          </p:cNvSpPr>
          <p:nvPr>
            <p:ph type="title"/>
          </p:nvPr>
        </p:nvSpPr>
        <p:spPr>
          <a:xfrm>
            <a:off x="2151529" y="1"/>
            <a:ext cx="7189800" cy="81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SCENARIO WORK!</a:t>
            </a:r>
            <a:endParaRPr/>
          </a:p>
        </p:txBody>
      </p:sp>
      <p:sp>
        <p:nvSpPr>
          <p:cNvPr id="998" name="Google Shape;998;g1468bb3220c_0_239"/>
          <p:cNvSpPr txBox="1"/>
          <p:nvPr/>
        </p:nvSpPr>
        <p:spPr>
          <a:xfrm>
            <a:off x="1129425" y="1967750"/>
            <a:ext cx="7166005" cy="2400627"/>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800" b="1">
                <a:solidFill>
                  <a:schemeClr val="lt1"/>
                </a:solidFill>
                <a:latin typeface="Calibri"/>
                <a:ea typeface="Calibri"/>
                <a:cs typeface="Calibri"/>
                <a:sym typeface="Calibri"/>
              </a:rPr>
              <a:t>In your group, spend time evaluating your issue using the chart in the handouts.</a:t>
            </a:r>
            <a:endParaRPr lang="en-US" sz="4800" b="1">
              <a:solidFill>
                <a:schemeClr val="lt1"/>
              </a:solidFill>
              <a:latin typeface="Calibri"/>
              <a:ea typeface="Calibri"/>
              <a:cs typeface="Calibri"/>
            </a:endParaRPr>
          </a:p>
        </p:txBody>
      </p:sp>
    </p:spTree>
    <p:extLst>
      <p:ext uri="{BB962C8B-B14F-4D97-AF65-F5344CB8AC3E}">
        <p14:creationId xmlns:p14="http://schemas.microsoft.com/office/powerpoint/2010/main" val="185351750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0">
                <a:solidFill>
                  <a:schemeClr val="accent5">
                    <a:lumMod val="49000"/>
                  </a:schemeClr>
                </a:solidFill>
                <a:latin typeface="Calibri"/>
              </a:rPr>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b="0">
                <a:solidFill>
                  <a:schemeClr val="accent5">
                    <a:lumMod val="49000"/>
                  </a:schemeClr>
                </a:solidFill>
                <a:latin typeface="Calibri"/>
              </a:rPr>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r>
              <a:rPr lang="en-US" sz="4400">
                <a:hlinkClick r:id="rId2"/>
              </a:rPr>
              <a:t>Feedback Form Day 2: UniServ Focused Academy  LGBTQ+ Justice and Transgender Advocacy  – Fill out form</a:t>
            </a:r>
          </a:p>
          <a:p>
            <a:pPr marL="25400" indent="0">
              <a:buNone/>
            </a:pPr>
            <a:endParaRPr lang="en-US" sz="4400"/>
          </a:p>
          <a:p>
            <a:pPr marL="25400" indent="0">
              <a:buNone/>
            </a:pPr>
            <a:endParaRPr lang="en-US"/>
          </a:p>
        </p:txBody>
      </p:sp>
      <p:pic>
        <p:nvPicPr>
          <p:cNvPr id="4" name="Picture 3" descr="A qr code on a rainbow flag&#10;&#10;AI-generated content may be incorrect.">
            <a:extLst>
              <a:ext uri="{FF2B5EF4-FFF2-40B4-BE49-F238E27FC236}">
                <a16:creationId xmlns:a16="http://schemas.microsoft.com/office/drawing/2014/main" id="{00B49B27-0FA0-3714-79D6-A1CEF04E91E1}"/>
              </a:ext>
            </a:extLst>
          </p:cNvPr>
          <p:cNvPicPr>
            <a:picLocks noChangeAspect="1"/>
          </p:cNvPicPr>
          <p:nvPr/>
        </p:nvPicPr>
        <p:blipFill>
          <a:blip r:embed="rId3"/>
          <a:stretch>
            <a:fillRect/>
          </a:stretch>
        </p:blipFill>
        <p:spPr>
          <a:xfrm>
            <a:off x="5166452" y="1557337"/>
            <a:ext cx="3810000" cy="374332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solidFill>
                  <a:srgbClr val="002060"/>
                </a:solidFill>
              </a:rPr>
              <a:t>Advancing LGBTQ+ Justice</a:t>
            </a:r>
            <a:endParaRPr>
              <a:solidFill>
                <a:srgbClr val="002060"/>
              </a:solidFill>
            </a:endParaRPr>
          </a:p>
        </p:txBody>
      </p:sp>
    </p:spTree>
    <p:extLst>
      <p:ext uri="{BB962C8B-B14F-4D97-AF65-F5344CB8AC3E}">
        <p14:creationId xmlns:p14="http://schemas.microsoft.com/office/powerpoint/2010/main" val="3495007580"/>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3D31438E-7859-4BE4-BD17-E46E2DF78782}">
  <ds:schemaRefs>
    <ds:schemaRef ds:uri="http://schemas.microsoft.com/sharepoint/v3/contenttype/forms"/>
  </ds:schemaRefs>
</ds:datastoreItem>
</file>

<file path=customXml/itemProps2.xml><?xml version="1.0" encoding="utf-8"?>
<ds:datastoreItem xmlns:ds="http://schemas.openxmlformats.org/officeDocument/2006/customXml" ds:itemID="{C1A24A09-7136-4B43-B188-BF713E9F4F6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8DB9BA5-EB9A-470E-AE0D-A61682334C3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131</Slides>
  <Notes>108</Notes>
  <HiddenSlides>26</HiddenSlides>
  <ScaleCrop>false</ScaleCrop>
  <HeadingPairs>
    <vt:vector size="4" baseType="variant">
      <vt:variant>
        <vt:lpstr>Theme</vt:lpstr>
      </vt:variant>
      <vt:variant>
        <vt:i4>3</vt:i4>
      </vt:variant>
      <vt:variant>
        <vt:lpstr>Slide Titles</vt:lpstr>
      </vt:variant>
      <vt:variant>
        <vt:i4>131</vt:i4>
      </vt:variant>
    </vt:vector>
  </HeadingPairs>
  <TitlesOfParts>
    <vt:vector size="134" baseType="lpstr">
      <vt:lpstr>2015 Leadership Summit</vt:lpstr>
      <vt:lpstr>LGBT+ Infographics by Slidesgo</vt:lpstr>
      <vt:lpstr>1_2015 Leadership Summit</vt:lpstr>
      <vt:lpstr>As you enter …</vt:lpstr>
      <vt:lpstr>Ellen</vt:lpstr>
      <vt:lpstr>PowerPoint Presentation</vt:lpstr>
      <vt:lpstr>PowerPoint Presentation</vt:lpstr>
      <vt:lpstr>Acknowledgement </vt:lpstr>
      <vt:lpstr>Advancing LGBTQ+ Justice</vt:lpstr>
      <vt:lpstr>Feedback on Your Feedback</vt:lpstr>
      <vt:lpstr>Your Words</vt:lpstr>
      <vt:lpstr>Community Agreements </vt:lpstr>
      <vt:lpstr>Today’s Agenda</vt:lpstr>
      <vt:lpstr>Alex</vt:lpstr>
      <vt:lpstr>Shared Identity</vt:lpstr>
      <vt:lpstr>More from our members!</vt:lpstr>
      <vt:lpstr>Shared Identity </vt:lpstr>
      <vt:lpstr>Key Ideas</vt:lpstr>
      <vt:lpstr>Salina and Natasha</vt:lpstr>
      <vt:lpstr>Turn and Talk </vt:lpstr>
      <vt:lpstr>What is a Transition Plan? </vt:lpstr>
      <vt:lpstr>         BARRIERS TO TRANSITIONING</vt:lpstr>
      <vt:lpstr> Transition Plans</vt:lpstr>
      <vt:lpstr>Core Components of a Transition Plan </vt:lpstr>
      <vt:lpstr>Core Components of a Transition Plan </vt:lpstr>
      <vt:lpstr>Sample Contract Language </vt:lpstr>
      <vt:lpstr>Sample Contract Language </vt:lpstr>
      <vt:lpstr>Questions and Topics to Avoid</vt:lpstr>
      <vt:lpstr>SCENARIO: Supporting a Trans Educator</vt:lpstr>
      <vt:lpstr>Transition Plan Gallery Walk </vt:lpstr>
      <vt:lpstr>Debrief</vt:lpstr>
      <vt:lpstr>Key Ideas</vt:lpstr>
      <vt:lpstr>15 Minute Break!</vt:lpstr>
      <vt:lpstr>Rachel</vt:lpstr>
      <vt:lpstr>Reminder: Definition of Privilege</vt:lpstr>
      <vt:lpstr>Power Shield</vt:lpstr>
      <vt:lpstr>                             INTERSECTIONALITY</vt:lpstr>
      <vt:lpstr>INTERSECTIONALITY</vt:lpstr>
      <vt:lpstr>     LEVELS OF EXPRESSION OF OPPRESSION</vt:lpstr>
      <vt:lpstr>ACTIVITY: UNDERSTANDING EXPRESSIONS OF OPPRESSION pp. 23-30</vt:lpstr>
      <vt:lpstr>What did you struggle with?  What was clear to you?</vt:lpstr>
      <vt:lpstr>KEY POINTS </vt:lpstr>
      <vt:lpstr>Keira and Anthony</vt:lpstr>
      <vt:lpstr>PowerPoint Presentation</vt:lpstr>
      <vt:lpstr>PowerPoint Presentation</vt:lpstr>
      <vt:lpstr>PowerPoint Presentation</vt:lpstr>
      <vt:lpstr>Educators' Rights under Bostock</vt:lpstr>
      <vt:lpstr>Students' Rights Under Title IX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8.1 Million</vt:lpstr>
      <vt:lpstr>TRUE OR FALSE  In my state, an employee can be fired for being transgender</vt:lpstr>
      <vt:lpstr>TRUE OR FALSE  In my state, an employee can be fired for being a lesbian. </vt:lpstr>
      <vt:lpstr>FALSE!</vt:lpstr>
      <vt:lpstr>Federal Law</vt:lpstr>
      <vt:lpstr>A NATION OF LAWS</vt:lpstr>
      <vt:lpstr>A HISTORY OF BARRIERS</vt:lpstr>
      <vt:lpstr>A LANDMARK RULING</vt:lpstr>
      <vt:lpstr>BOSTOCK V. CLAYTON COUNTY</vt:lpstr>
      <vt:lpstr>PowerPoint Presentation</vt:lpstr>
      <vt:lpstr>Title IX—Update May 2024</vt:lpstr>
      <vt:lpstr>Several states have now passed legislation to restrict LGBTQ+ rights, including:</vt:lpstr>
      <vt:lpstr>PowerPoint Presentation</vt:lpstr>
      <vt:lpstr>TURN &amp; TALK</vt:lpstr>
      <vt:lpstr>STATE &amp; LOCAL LAWS ON THE RISE</vt:lpstr>
      <vt:lpstr>IMPACT ON EDUCATORS</vt:lpstr>
      <vt:lpstr>FIGHTING BACK</vt:lpstr>
      <vt:lpstr>Legislative Trackers</vt:lpstr>
      <vt:lpstr>Key Ideas</vt:lpstr>
      <vt:lpstr>Lunch</vt:lpstr>
      <vt:lpstr>Anthony &amp; Keira</vt:lpstr>
      <vt:lpstr>2025 State Legislative Sessions – the Good</vt:lpstr>
      <vt:lpstr>2025 State Legislative Sessions – the Bad</vt:lpstr>
      <vt:lpstr>ACTIVITY</vt:lpstr>
      <vt:lpstr>NEA Legal Q&amp;A </vt:lpstr>
      <vt:lpstr>What You Can Do</vt:lpstr>
      <vt:lpstr> Review the Laws in Your State </vt:lpstr>
      <vt:lpstr>15 Minute Break!</vt:lpstr>
      <vt:lpstr>Sara and Zac</vt:lpstr>
      <vt:lpstr>What is our Collective Strength?</vt:lpstr>
      <vt:lpstr>Good News and Wins</vt:lpstr>
      <vt:lpstr>Zac </vt:lpstr>
      <vt:lpstr>PowerPoint Presentation</vt:lpstr>
      <vt:lpstr>PowerPoint Presentation</vt:lpstr>
      <vt:lpstr>   </vt:lpstr>
      <vt:lpstr>PowerPoint Presentation</vt:lpstr>
      <vt:lpstr>  </vt:lpstr>
      <vt:lpstr>PowerPoint Presentation</vt:lpstr>
      <vt:lpstr>PowerPoint Presentation</vt:lpstr>
      <vt:lpstr>PowerPoint Presentation</vt:lpstr>
      <vt:lpstr>PowerPoint Presentation</vt:lpstr>
      <vt:lpstr>PowerPoint Presentation</vt:lpstr>
      <vt:lpstr>School is a place where childhood happens. Most of us believe that every child, whatever their color, sexual orientation, background or zip code, has the right to learn in a supportive environment that respects their humanity, upholds their dignity, and responds fairly to mistakes and mis-steps.   </vt:lpstr>
      <vt:lpstr>But today, certain politicians fuel divisions so they can take resources away from our schools while they let the wealthiest few get away with not paying their fair share. They then blame parents, teachers and students to distract from these failures. They send police into schools to harm students who are Black, brown, LGBTQ+ or disabled for making mistakes that — for wealthy white kids — are deemed part of growing up and learning.    </vt:lpstr>
      <vt:lpstr>Our schools must treat every child as equal, especially in situations of conflict. We make the future, and by joining together — parents and teachers, LGBTQ+, Black, white, and brown — we can make every neighborhood public school a place where all children can learn, grow, and thrive.    </vt:lpstr>
      <vt:lpstr>   </vt:lpstr>
      <vt:lpstr>   </vt:lpstr>
      <vt:lpstr>PowerPoint Presentation</vt:lpstr>
      <vt:lpstr>PowerPoint Presentation</vt:lpstr>
      <vt:lpstr>   </vt:lpstr>
      <vt:lpstr>   </vt:lpstr>
      <vt:lpstr>   </vt:lpstr>
      <vt:lpstr>PowerPoint Presentation</vt:lpstr>
      <vt:lpstr>Alex</vt:lpstr>
      <vt:lpstr>BUILDING AN ORGANIZING CAMPAIGN</vt:lpstr>
      <vt:lpstr>Selecting a Scenario</vt:lpstr>
      <vt:lpstr>PowerPoint Presentation</vt:lpstr>
      <vt:lpstr>Consider...</vt:lpstr>
      <vt:lpstr>Consider...</vt:lpstr>
      <vt:lpstr>Organizing </vt:lpstr>
      <vt:lpstr>Why an Organizing Approach </vt:lpstr>
      <vt:lpstr>What is an Organizing Campaign?</vt:lpstr>
      <vt:lpstr>Structure of a Campaign </vt:lpstr>
      <vt:lpstr>        Key Parts of an Organizing Campaign</vt:lpstr>
      <vt:lpstr>Key Ideas</vt:lpstr>
      <vt:lpstr>STEP 1:  Issue</vt:lpstr>
      <vt:lpstr>PROBLEM vs. ISSUE</vt:lpstr>
      <vt:lpstr>PROBLEM        vs.         ISSUE</vt:lpstr>
      <vt:lpstr>EXAMPLE- Problem and Issue</vt:lpstr>
      <vt:lpstr>Assessing our Issues </vt:lpstr>
      <vt:lpstr>Assessing our Issues – p. 11</vt:lpstr>
      <vt:lpstr>SCENARIO WORK!</vt:lpstr>
      <vt:lpstr>Ellen </vt:lpstr>
      <vt:lpstr>Ending It Right</vt:lpstr>
      <vt:lpstr>Feedback Form in Your Email</vt:lpstr>
      <vt:lpstr>Advancing LGBTQ+ Justice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 you enter …</dc:title>
  <dc:creator>Julye Williams</dc:creator>
  <cp:revision>1</cp:revision>
  <dcterms:created xsi:type="dcterms:W3CDTF">2022-03-02T19:40:14Z</dcterms:created>
  <dcterms:modified xsi:type="dcterms:W3CDTF">2025-12-03T20:37:12Z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