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  <p:sldMasterId id="2147483657" r:id="rId5"/>
    <p:sldMasterId id="2147483666" r:id="rId6"/>
    <p:sldMasterId id="2147483680" r:id="rId7"/>
  </p:sldMasterIdLst>
  <p:notesMasterIdLst>
    <p:notesMasterId r:id="rId23"/>
  </p:notesMasterIdLst>
  <p:sldIdLst>
    <p:sldId id="287" r:id="rId8"/>
    <p:sldId id="366" r:id="rId9"/>
    <p:sldId id="288" r:id="rId10"/>
    <p:sldId id="260" r:id="rId11"/>
    <p:sldId id="259" r:id="rId12"/>
    <p:sldId id="365" r:id="rId13"/>
    <p:sldId id="360" r:id="rId14"/>
    <p:sldId id="293" r:id="rId15"/>
    <p:sldId id="1420" r:id="rId16"/>
    <p:sldId id="1422" r:id="rId17"/>
    <p:sldId id="282" r:id="rId18"/>
    <p:sldId id="294" r:id="rId19"/>
    <p:sldId id="284" r:id="rId20"/>
    <p:sldId id="295" r:id="rId21"/>
    <p:sldId id="285" r:id="rId22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r:id="rId85" roundtripDataSignature="AMtx7mgzVOnxz9RuliF8CN2f4YBs+QbQZ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E5EF109-BAE7-7BAB-4A19-18FE97C35B77}" v="2" dt="2025-09-24T15:38:36.288"/>
    <p1510:client id="{BF1EBF16-DEA0-EF49-8DC8-53AC6CB03340}" v="118" dt="2025-09-24T18:06:54.0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85" Type="http://customschemas.google.com/relationships/presentationmetadata" Target="metadata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89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88" Type="http://schemas.openxmlformats.org/officeDocument/2006/relationships/theme" Target="theme/theme1.xml"/><Relationship Id="rId9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87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notesMaster" Target="notesMasters/notesMaster1.xml"/><Relationship Id="rId90" Type="http://schemas.microsoft.com/office/2016/11/relationships/changesInfo" Target="changesInfos/changesInfo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86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est, Benjamin" userId="S::bwest_cta.org#ext#@neahq.onmicrosoft.com::92c2b9a1-bb7c-4090-8a9e-4c8cd5e6d7e7" providerId="AD" clId="Web-{5E5EF109-BAE7-7BAB-4A19-18FE97C35B77}"/>
    <pc:docChg chg="addSld modSld">
      <pc:chgData name="West, Benjamin" userId="S::bwest_cta.org#ext#@neahq.onmicrosoft.com::92c2b9a1-bb7c-4090-8a9e-4c8cd5e6d7e7" providerId="AD" clId="Web-{5E5EF109-BAE7-7BAB-4A19-18FE97C35B77}" dt="2025-09-24T16:02:48.777" v="84"/>
      <pc:docMkLst>
        <pc:docMk/>
      </pc:docMkLst>
      <pc:sldChg chg="add modNotes">
        <pc:chgData name="West, Benjamin" userId="S::bwest_cta.org#ext#@neahq.onmicrosoft.com::92c2b9a1-bb7c-4090-8a9e-4c8cd5e6d7e7" providerId="AD" clId="Web-{5E5EF109-BAE7-7BAB-4A19-18FE97C35B77}" dt="2025-09-24T16:02:48.777" v="84"/>
        <pc:sldMkLst>
          <pc:docMk/>
          <pc:sldMk cId="4132234955" sldId="360"/>
        </pc:sldMkLst>
      </pc:sldChg>
      <pc:sldChg chg="add">
        <pc:chgData name="West, Benjamin" userId="S::bwest_cta.org#ext#@neahq.onmicrosoft.com::92c2b9a1-bb7c-4090-8a9e-4c8cd5e6d7e7" providerId="AD" clId="Web-{5E5EF109-BAE7-7BAB-4A19-18FE97C35B77}" dt="2025-09-24T15:38:36.085" v="0"/>
        <pc:sldMkLst>
          <pc:docMk/>
          <pc:sldMk cId="1494366320" sldId="365"/>
        </pc:sldMkLst>
      </pc:sldChg>
    </pc:docChg>
  </pc:docChgLst>
  <pc:docChgLst>
    <pc:chgData name="Natasha Eckart Baning" userId="S::neckartbaning_vtnea.org#ext#@neahq.onmicrosoft.com::1c6c3eb4-b926-476d-a317-5d19e273697e" providerId="AD" clId="Web-{BF1EBF16-DEA0-EF49-8DC8-53AC6CB03340}"/>
    <pc:docChg chg="addSld delSld modSld">
      <pc:chgData name="Natasha Eckart Baning" userId="S::neckartbaning_vtnea.org#ext#@neahq.onmicrosoft.com::1c6c3eb4-b926-476d-a317-5d19e273697e" providerId="AD" clId="Web-{BF1EBF16-DEA0-EF49-8DC8-53AC6CB03340}" dt="2025-09-24T18:06:49.651" v="130" actId="20577"/>
      <pc:docMkLst>
        <pc:docMk/>
      </pc:docMkLst>
      <pc:sldChg chg="modSp">
        <pc:chgData name="Natasha Eckart Baning" userId="S::neckartbaning_vtnea.org#ext#@neahq.onmicrosoft.com::1c6c3eb4-b926-476d-a317-5d19e273697e" providerId="AD" clId="Web-{BF1EBF16-DEA0-EF49-8DC8-53AC6CB03340}" dt="2025-09-23T19:54:16.740" v="60" actId="20577"/>
        <pc:sldMkLst>
          <pc:docMk/>
          <pc:sldMk cId="0" sldId="259"/>
        </pc:sldMkLst>
        <pc:spChg chg="mod">
          <ac:chgData name="Natasha Eckart Baning" userId="S::neckartbaning_vtnea.org#ext#@neahq.onmicrosoft.com::1c6c3eb4-b926-476d-a317-5d19e273697e" providerId="AD" clId="Web-{BF1EBF16-DEA0-EF49-8DC8-53AC6CB03340}" dt="2025-09-23T19:54:16.740" v="60" actId="20577"/>
          <ac:spMkLst>
            <pc:docMk/>
            <pc:sldMk cId="0" sldId="259"/>
            <ac:spMk id="114" creationId="{00000000-0000-0000-0000-000000000000}"/>
          </ac:spMkLst>
        </pc:spChg>
      </pc:sldChg>
      <pc:sldChg chg="del">
        <pc:chgData name="Natasha Eckart Baning" userId="S::neckartbaning_vtnea.org#ext#@neahq.onmicrosoft.com::1c6c3eb4-b926-476d-a317-5d19e273697e" providerId="AD" clId="Web-{BF1EBF16-DEA0-EF49-8DC8-53AC6CB03340}" dt="2025-09-24T14:05:48.023" v="100"/>
        <pc:sldMkLst>
          <pc:docMk/>
          <pc:sldMk cId="0" sldId="268"/>
        </pc:sldMkLst>
      </pc:sldChg>
      <pc:sldChg chg="del">
        <pc:chgData name="Natasha Eckart Baning" userId="S::neckartbaning_vtnea.org#ext#@neahq.onmicrosoft.com::1c6c3eb4-b926-476d-a317-5d19e273697e" providerId="AD" clId="Web-{BF1EBF16-DEA0-EF49-8DC8-53AC6CB03340}" dt="2025-09-24T14:05:48.023" v="99"/>
        <pc:sldMkLst>
          <pc:docMk/>
          <pc:sldMk cId="0" sldId="269"/>
        </pc:sldMkLst>
      </pc:sldChg>
      <pc:sldChg chg="del">
        <pc:chgData name="Natasha Eckart Baning" userId="S::neckartbaning_vtnea.org#ext#@neahq.onmicrosoft.com::1c6c3eb4-b926-476d-a317-5d19e273697e" providerId="AD" clId="Web-{BF1EBF16-DEA0-EF49-8DC8-53AC6CB03340}" dt="2025-09-24T14:05:48.023" v="98"/>
        <pc:sldMkLst>
          <pc:docMk/>
          <pc:sldMk cId="0" sldId="270"/>
        </pc:sldMkLst>
      </pc:sldChg>
      <pc:sldChg chg="del">
        <pc:chgData name="Natasha Eckart Baning" userId="S::neckartbaning_vtnea.org#ext#@neahq.onmicrosoft.com::1c6c3eb4-b926-476d-a317-5d19e273697e" providerId="AD" clId="Web-{BF1EBF16-DEA0-EF49-8DC8-53AC6CB03340}" dt="2025-09-24T14:05:48.023" v="97"/>
        <pc:sldMkLst>
          <pc:docMk/>
          <pc:sldMk cId="0" sldId="272"/>
        </pc:sldMkLst>
      </pc:sldChg>
      <pc:sldChg chg="del">
        <pc:chgData name="Natasha Eckart Baning" userId="S::neckartbaning_vtnea.org#ext#@neahq.onmicrosoft.com::1c6c3eb4-b926-476d-a317-5d19e273697e" providerId="AD" clId="Web-{BF1EBF16-DEA0-EF49-8DC8-53AC6CB03340}" dt="2025-09-24T14:05:48.023" v="95"/>
        <pc:sldMkLst>
          <pc:docMk/>
          <pc:sldMk cId="0" sldId="273"/>
        </pc:sldMkLst>
      </pc:sldChg>
      <pc:sldChg chg="del">
        <pc:chgData name="Natasha Eckart Baning" userId="S::neckartbaning_vtnea.org#ext#@neahq.onmicrosoft.com::1c6c3eb4-b926-476d-a317-5d19e273697e" providerId="AD" clId="Web-{BF1EBF16-DEA0-EF49-8DC8-53AC6CB03340}" dt="2025-09-24T14:05:48.023" v="94"/>
        <pc:sldMkLst>
          <pc:docMk/>
          <pc:sldMk cId="0" sldId="274"/>
        </pc:sldMkLst>
      </pc:sldChg>
      <pc:sldChg chg="del">
        <pc:chgData name="Natasha Eckart Baning" userId="S::neckartbaning_vtnea.org#ext#@neahq.onmicrosoft.com::1c6c3eb4-b926-476d-a317-5d19e273697e" providerId="AD" clId="Web-{BF1EBF16-DEA0-EF49-8DC8-53AC6CB03340}" dt="2025-09-24T14:05:48.023" v="93"/>
        <pc:sldMkLst>
          <pc:docMk/>
          <pc:sldMk cId="0" sldId="275"/>
        </pc:sldMkLst>
      </pc:sldChg>
      <pc:sldChg chg="del">
        <pc:chgData name="Natasha Eckart Baning" userId="S::neckartbaning_vtnea.org#ext#@neahq.onmicrosoft.com::1c6c3eb4-b926-476d-a317-5d19e273697e" providerId="AD" clId="Web-{BF1EBF16-DEA0-EF49-8DC8-53AC6CB03340}" dt="2025-09-24T14:05:48.023" v="92"/>
        <pc:sldMkLst>
          <pc:docMk/>
          <pc:sldMk cId="0" sldId="276"/>
        </pc:sldMkLst>
      </pc:sldChg>
      <pc:sldChg chg="del">
        <pc:chgData name="Natasha Eckart Baning" userId="S::neckartbaning_vtnea.org#ext#@neahq.onmicrosoft.com::1c6c3eb4-b926-476d-a317-5d19e273697e" providerId="AD" clId="Web-{BF1EBF16-DEA0-EF49-8DC8-53AC6CB03340}" dt="2025-09-24T14:05:48.008" v="91"/>
        <pc:sldMkLst>
          <pc:docMk/>
          <pc:sldMk cId="0" sldId="278"/>
        </pc:sldMkLst>
      </pc:sldChg>
      <pc:sldChg chg="del">
        <pc:chgData name="Natasha Eckart Baning" userId="S::neckartbaning_vtnea.org#ext#@neahq.onmicrosoft.com::1c6c3eb4-b926-476d-a317-5d19e273697e" providerId="AD" clId="Web-{BF1EBF16-DEA0-EF49-8DC8-53AC6CB03340}" dt="2025-09-24T14:05:48.008" v="89"/>
        <pc:sldMkLst>
          <pc:docMk/>
          <pc:sldMk cId="0" sldId="279"/>
        </pc:sldMkLst>
      </pc:sldChg>
      <pc:sldChg chg="del">
        <pc:chgData name="Natasha Eckart Baning" userId="S::neckartbaning_vtnea.org#ext#@neahq.onmicrosoft.com::1c6c3eb4-b926-476d-a317-5d19e273697e" providerId="AD" clId="Web-{BF1EBF16-DEA0-EF49-8DC8-53AC6CB03340}" dt="2025-09-24T14:05:48.008" v="88"/>
        <pc:sldMkLst>
          <pc:docMk/>
          <pc:sldMk cId="0" sldId="280"/>
        </pc:sldMkLst>
      </pc:sldChg>
      <pc:sldChg chg="del">
        <pc:chgData name="Natasha Eckart Baning" userId="S::neckartbaning_vtnea.org#ext#@neahq.onmicrosoft.com::1c6c3eb4-b926-476d-a317-5d19e273697e" providerId="AD" clId="Web-{BF1EBF16-DEA0-EF49-8DC8-53AC6CB03340}" dt="2025-09-24T14:05:48.008" v="90"/>
        <pc:sldMkLst>
          <pc:docMk/>
          <pc:sldMk cId="0" sldId="281"/>
        </pc:sldMkLst>
      </pc:sldChg>
      <pc:sldChg chg="modNotes">
        <pc:chgData name="Natasha Eckart Baning" userId="S::neckartbaning_vtnea.org#ext#@neahq.onmicrosoft.com::1c6c3eb4-b926-476d-a317-5d19e273697e" providerId="AD" clId="Web-{BF1EBF16-DEA0-EF49-8DC8-53AC6CB03340}" dt="2025-09-23T19:57:42.198" v="83"/>
        <pc:sldMkLst>
          <pc:docMk/>
          <pc:sldMk cId="0" sldId="282"/>
        </pc:sldMkLst>
      </pc:sldChg>
      <pc:sldChg chg="del">
        <pc:chgData name="Natasha Eckart Baning" userId="S::neckartbaning_vtnea.org#ext#@neahq.onmicrosoft.com::1c6c3eb4-b926-476d-a317-5d19e273697e" providerId="AD" clId="Web-{BF1EBF16-DEA0-EF49-8DC8-53AC6CB03340}" dt="2025-09-24T14:05:48.039" v="105"/>
        <pc:sldMkLst>
          <pc:docMk/>
          <pc:sldMk cId="1036734117" sldId="306"/>
        </pc:sldMkLst>
      </pc:sldChg>
      <pc:sldChg chg="del">
        <pc:chgData name="Natasha Eckart Baning" userId="S::neckartbaning_vtnea.org#ext#@neahq.onmicrosoft.com::1c6c3eb4-b926-476d-a317-5d19e273697e" providerId="AD" clId="Web-{BF1EBF16-DEA0-EF49-8DC8-53AC6CB03340}" dt="2025-09-24T14:05:48.039" v="104"/>
        <pc:sldMkLst>
          <pc:docMk/>
          <pc:sldMk cId="3643400938" sldId="307"/>
        </pc:sldMkLst>
      </pc:sldChg>
      <pc:sldChg chg="del">
        <pc:chgData name="Natasha Eckart Baning" userId="S::neckartbaning_vtnea.org#ext#@neahq.onmicrosoft.com::1c6c3eb4-b926-476d-a317-5d19e273697e" providerId="AD" clId="Web-{BF1EBF16-DEA0-EF49-8DC8-53AC6CB03340}" dt="2025-09-24T14:05:48.039" v="103"/>
        <pc:sldMkLst>
          <pc:docMk/>
          <pc:sldMk cId="1848509096" sldId="308"/>
        </pc:sldMkLst>
      </pc:sldChg>
      <pc:sldChg chg="del">
        <pc:chgData name="Natasha Eckart Baning" userId="S::neckartbaning_vtnea.org#ext#@neahq.onmicrosoft.com::1c6c3eb4-b926-476d-a317-5d19e273697e" providerId="AD" clId="Web-{BF1EBF16-DEA0-EF49-8DC8-53AC6CB03340}" dt="2025-09-24T14:05:48.039" v="102"/>
        <pc:sldMkLst>
          <pc:docMk/>
          <pc:sldMk cId="3856233842" sldId="309"/>
        </pc:sldMkLst>
      </pc:sldChg>
      <pc:sldChg chg="del">
        <pc:chgData name="Natasha Eckart Baning" userId="S::neckartbaning_vtnea.org#ext#@neahq.onmicrosoft.com::1c6c3eb4-b926-476d-a317-5d19e273697e" providerId="AD" clId="Web-{BF1EBF16-DEA0-EF49-8DC8-53AC6CB03340}" dt="2025-09-24T14:05:48.023" v="101"/>
        <pc:sldMkLst>
          <pc:docMk/>
          <pc:sldMk cId="4159489806" sldId="310"/>
        </pc:sldMkLst>
      </pc:sldChg>
      <pc:sldChg chg="del">
        <pc:chgData name="Natasha Eckart Baning" userId="S::neckartbaning_vtnea.org#ext#@neahq.onmicrosoft.com::1c6c3eb4-b926-476d-a317-5d19e273697e" providerId="AD" clId="Web-{BF1EBF16-DEA0-EF49-8DC8-53AC6CB03340}" dt="2025-09-24T14:05:48.039" v="106"/>
        <pc:sldMkLst>
          <pc:docMk/>
          <pc:sldMk cId="4046998200" sldId="311"/>
        </pc:sldMkLst>
      </pc:sldChg>
      <pc:sldChg chg="del">
        <pc:chgData name="Natasha Eckart Baning" userId="S::neckartbaning_vtnea.org#ext#@neahq.onmicrosoft.com::1c6c3eb4-b926-476d-a317-5d19e273697e" providerId="AD" clId="Web-{BF1EBF16-DEA0-EF49-8DC8-53AC6CB03340}" dt="2025-09-24T14:05:48.039" v="107"/>
        <pc:sldMkLst>
          <pc:docMk/>
          <pc:sldMk cId="1853517506" sldId="312"/>
        </pc:sldMkLst>
      </pc:sldChg>
      <pc:sldChg chg="del">
        <pc:chgData name="Natasha Eckart Baning" userId="S::neckartbaning_vtnea.org#ext#@neahq.onmicrosoft.com::1c6c3eb4-b926-476d-a317-5d19e273697e" providerId="AD" clId="Web-{BF1EBF16-DEA0-EF49-8DC8-53AC6CB03340}" dt="2025-09-24T14:05:48.039" v="108"/>
        <pc:sldMkLst>
          <pc:docMk/>
          <pc:sldMk cId="432349991" sldId="313"/>
        </pc:sldMkLst>
      </pc:sldChg>
      <pc:sldChg chg="del">
        <pc:chgData name="Natasha Eckart Baning" userId="S::neckartbaning_vtnea.org#ext#@neahq.onmicrosoft.com::1c6c3eb4-b926-476d-a317-5d19e273697e" providerId="AD" clId="Web-{BF1EBF16-DEA0-EF49-8DC8-53AC6CB03340}" dt="2025-09-24T14:05:48.039" v="109"/>
        <pc:sldMkLst>
          <pc:docMk/>
          <pc:sldMk cId="3221053587" sldId="314"/>
        </pc:sldMkLst>
      </pc:sldChg>
      <pc:sldChg chg="del">
        <pc:chgData name="Natasha Eckart Baning" userId="S::neckartbaning_vtnea.org#ext#@neahq.onmicrosoft.com::1c6c3eb4-b926-476d-a317-5d19e273697e" providerId="AD" clId="Web-{BF1EBF16-DEA0-EF49-8DC8-53AC6CB03340}" dt="2025-09-24T14:05:48.039" v="110"/>
        <pc:sldMkLst>
          <pc:docMk/>
          <pc:sldMk cId="1655858339" sldId="315"/>
        </pc:sldMkLst>
      </pc:sldChg>
      <pc:sldChg chg="del">
        <pc:chgData name="Natasha Eckart Baning" userId="S::neckartbaning_vtnea.org#ext#@neahq.onmicrosoft.com::1c6c3eb4-b926-476d-a317-5d19e273697e" providerId="AD" clId="Web-{BF1EBF16-DEA0-EF49-8DC8-53AC6CB03340}" dt="2025-09-24T14:05:48.039" v="111"/>
        <pc:sldMkLst>
          <pc:docMk/>
          <pc:sldMk cId="953172168" sldId="316"/>
        </pc:sldMkLst>
      </pc:sldChg>
      <pc:sldChg chg="del">
        <pc:chgData name="Natasha Eckart Baning" userId="S::neckartbaning_vtnea.org#ext#@neahq.onmicrosoft.com::1c6c3eb4-b926-476d-a317-5d19e273697e" providerId="AD" clId="Web-{BF1EBF16-DEA0-EF49-8DC8-53AC6CB03340}" dt="2025-09-24T14:05:48.054" v="112"/>
        <pc:sldMkLst>
          <pc:docMk/>
          <pc:sldMk cId="3619798729" sldId="317"/>
        </pc:sldMkLst>
      </pc:sldChg>
      <pc:sldChg chg="del">
        <pc:chgData name="Natasha Eckart Baning" userId="S::neckartbaning_vtnea.org#ext#@neahq.onmicrosoft.com::1c6c3eb4-b926-476d-a317-5d19e273697e" providerId="AD" clId="Web-{BF1EBF16-DEA0-EF49-8DC8-53AC6CB03340}" dt="2025-09-24T14:05:48.054" v="113"/>
        <pc:sldMkLst>
          <pc:docMk/>
          <pc:sldMk cId="3493357073" sldId="318"/>
        </pc:sldMkLst>
      </pc:sldChg>
      <pc:sldChg chg="del">
        <pc:chgData name="Natasha Eckart Baning" userId="S::neckartbaning_vtnea.org#ext#@neahq.onmicrosoft.com::1c6c3eb4-b926-476d-a317-5d19e273697e" providerId="AD" clId="Web-{BF1EBF16-DEA0-EF49-8DC8-53AC6CB03340}" dt="2025-09-24T14:05:48.054" v="114"/>
        <pc:sldMkLst>
          <pc:docMk/>
          <pc:sldMk cId="933545609" sldId="319"/>
        </pc:sldMkLst>
      </pc:sldChg>
      <pc:sldChg chg="del">
        <pc:chgData name="Natasha Eckart Baning" userId="S::neckartbaning_vtnea.org#ext#@neahq.onmicrosoft.com::1c6c3eb4-b926-476d-a317-5d19e273697e" providerId="AD" clId="Web-{BF1EBF16-DEA0-EF49-8DC8-53AC6CB03340}" dt="2025-09-24T14:05:48.054" v="115"/>
        <pc:sldMkLst>
          <pc:docMk/>
          <pc:sldMk cId="3204802459" sldId="320"/>
        </pc:sldMkLst>
      </pc:sldChg>
      <pc:sldChg chg="del">
        <pc:chgData name="Natasha Eckart Baning" userId="S::neckartbaning_vtnea.org#ext#@neahq.onmicrosoft.com::1c6c3eb4-b926-476d-a317-5d19e273697e" providerId="AD" clId="Web-{BF1EBF16-DEA0-EF49-8DC8-53AC6CB03340}" dt="2025-09-24T14:05:48.054" v="116"/>
        <pc:sldMkLst>
          <pc:docMk/>
          <pc:sldMk cId="3299024734" sldId="324"/>
        </pc:sldMkLst>
      </pc:sldChg>
      <pc:sldChg chg="del mod modShow">
        <pc:chgData name="Natasha Eckart Baning" userId="S::neckartbaning_vtnea.org#ext#@neahq.onmicrosoft.com::1c6c3eb4-b926-476d-a317-5d19e273697e" providerId="AD" clId="Web-{BF1EBF16-DEA0-EF49-8DC8-53AC6CB03340}" dt="2025-09-24T14:05:48.054" v="117"/>
        <pc:sldMkLst>
          <pc:docMk/>
          <pc:sldMk cId="1366257050" sldId="325"/>
        </pc:sldMkLst>
      </pc:sldChg>
      <pc:sldChg chg="del mod modShow">
        <pc:chgData name="Natasha Eckart Baning" userId="S::neckartbaning_vtnea.org#ext#@neahq.onmicrosoft.com::1c6c3eb4-b926-476d-a317-5d19e273697e" providerId="AD" clId="Web-{BF1EBF16-DEA0-EF49-8DC8-53AC6CB03340}" dt="2025-09-24T14:05:48.054" v="118"/>
        <pc:sldMkLst>
          <pc:docMk/>
          <pc:sldMk cId="193043931" sldId="330"/>
        </pc:sldMkLst>
      </pc:sldChg>
      <pc:sldChg chg="del mod modShow">
        <pc:chgData name="Natasha Eckart Baning" userId="S::neckartbaning_vtnea.org#ext#@neahq.onmicrosoft.com::1c6c3eb4-b926-476d-a317-5d19e273697e" providerId="AD" clId="Web-{BF1EBF16-DEA0-EF49-8DC8-53AC6CB03340}" dt="2025-09-24T14:05:48.054" v="119"/>
        <pc:sldMkLst>
          <pc:docMk/>
          <pc:sldMk cId="3788523712" sldId="332"/>
        </pc:sldMkLst>
      </pc:sldChg>
      <pc:sldChg chg="del mod modShow">
        <pc:chgData name="Natasha Eckart Baning" userId="S::neckartbaning_vtnea.org#ext#@neahq.onmicrosoft.com::1c6c3eb4-b926-476d-a317-5d19e273697e" providerId="AD" clId="Web-{BF1EBF16-DEA0-EF49-8DC8-53AC6CB03340}" dt="2025-09-24T14:05:48.054" v="120"/>
        <pc:sldMkLst>
          <pc:docMk/>
          <pc:sldMk cId="1791094537" sldId="358"/>
        </pc:sldMkLst>
      </pc:sldChg>
      <pc:sldChg chg="del mod modShow">
        <pc:chgData name="Natasha Eckart Baning" userId="S::neckartbaning_vtnea.org#ext#@neahq.onmicrosoft.com::1c6c3eb4-b926-476d-a317-5d19e273697e" providerId="AD" clId="Web-{BF1EBF16-DEA0-EF49-8DC8-53AC6CB03340}" dt="2025-09-24T14:05:58.461" v="124"/>
        <pc:sldMkLst>
          <pc:docMk/>
          <pc:sldMk cId="2990653572" sldId="359"/>
        </pc:sldMkLst>
      </pc:sldChg>
      <pc:sldChg chg="modSp del mod modShow">
        <pc:chgData name="Natasha Eckart Baning" userId="S::neckartbaning_vtnea.org#ext#@neahq.onmicrosoft.com::1c6c3eb4-b926-476d-a317-5d19e273697e" providerId="AD" clId="Web-{BF1EBF16-DEA0-EF49-8DC8-53AC6CB03340}" dt="2025-09-24T18:06:49.651" v="130" actId="20577"/>
        <pc:sldMkLst>
          <pc:docMk/>
          <pc:sldMk cId="4132234955" sldId="360"/>
        </pc:sldMkLst>
        <pc:spChg chg="mod">
          <ac:chgData name="Natasha Eckart Baning" userId="S::neckartbaning_vtnea.org#ext#@neahq.onmicrosoft.com::1c6c3eb4-b926-476d-a317-5d19e273697e" providerId="AD" clId="Web-{BF1EBF16-DEA0-EF49-8DC8-53AC6CB03340}" dt="2025-09-24T18:06:49.651" v="130" actId="20577"/>
          <ac:spMkLst>
            <pc:docMk/>
            <pc:sldMk cId="4132234955" sldId="360"/>
            <ac:spMk id="129" creationId="{00000000-0000-0000-0000-000000000000}"/>
          </ac:spMkLst>
        </pc:spChg>
      </pc:sldChg>
      <pc:sldChg chg="del mod modShow">
        <pc:chgData name="Natasha Eckart Baning" userId="S::neckartbaning_vtnea.org#ext#@neahq.onmicrosoft.com::1c6c3eb4-b926-476d-a317-5d19e273697e" providerId="AD" clId="Web-{BF1EBF16-DEA0-EF49-8DC8-53AC6CB03340}" dt="2025-09-24T14:05:58.445" v="122"/>
        <pc:sldMkLst>
          <pc:docMk/>
          <pc:sldMk cId="2603061963" sldId="361"/>
        </pc:sldMkLst>
      </pc:sldChg>
      <pc:sldChg chg="del mod modShow">
        <pc:chgData name="Natasha Eckart Baning" userId="S::neckartbaning_vtnea.org#ext#@neahq.onmicrosoft.com::1c6c3eb4-b926-476d-a317-5d19e273697e" providerId="AD" clId="Web-{BF1EBF16-DEA0-EF49-8DC8-53AC6CB03340}" dt="2025-09-24T14:05:58.445" v="121"/>
        <pc:sldMkLst>
          <pc:docMk/>
          <pc:sldMk cId="1103423753" sldId="362"/>
        </pc:sldMkLst>
      </pc:sldChg>
      <pc:sldChg chg="del">
        <pc:chgData name="Natasha Eckart Baning" userId="S::neckartbaning_vtnea.org#ext#@neahq.onmicrosoft.com::1c6c3eb4-b926-476d-a317-5d19e273697e" providerId="AD" clId="Web-{BF1EBF16-DEA0-EF49-8DC8-53AC6CB03340}" dt="2025-09-24T14:05:48.023" v="96"/>
        <pc:sldMkLst>
          <pc:docMk/>
          <pc:sldMk cId="2051392263" sldId="365"/>
        </pc:sldMkLst>
      </pc:sldChg>
      <pc:sldChg chg="add">
        <pc:chgData name="Natasha Eckart Baning" userId="S::neckartbaning_vtnea.org#ext#@neahq.onmicrosoft.com::1c6c3eb4-b926-476d-a317-5d19e273697e" providerId="AD" clId="Web-{BF1EBF16-DEA0-EF49-8DC8-53AC6CB03340}" dt="2025-09-24T14:06:14.399" v="125"/>
        <pc:sldMkLst>
          <pc:docMk/>
          <pc:sldMk cId="2604936040" sldId="1420"/>
        </pc:sldMkLst>
      </pc:sldChg>
      <pc:sldChg chg="add">
        <pc:chgData name="Natasha Eckart Baning" userId="S::neckartbaning_vtnea.org#ext#@neahq.onmicrosoft.com::1c6c3eb4-b926-476d-a317-5d19e273697e" providerId="AD" clId="Web-{BF1EBF16-DEA0-EF49-8DC8-53AC6CB03340}" dt="2025-09-24T14:06:21.664" v="126"/>
        <pc:sldMkLst>
          <pc:docMk/>
          <pc:sldMk cId="363648150" sldId="142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g140520a335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48" name="Google Shape;48;g140520a335f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82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None/>
            </a:pPr>
            <a:endParaRPr sz="1100"/>
          </a:p>
          <a:p>
            <a:pPr marL="171450" lvl="0" indent="-82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None/>
            </a:pPr>
            <a:endParaRPr sz="1100"/>
          </a:p>
          <a:p>
            <a:pPr marL="171450" lvl="0" indent="-82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None/>
            </a:pPr>
            <a:endParaRPr sz="1100"/>
          </a:p>
        </p:txBody>
      </p:sp>
      <p:sp>
        <p:nvSpPr>
          <p:cNvPr id="49" name="Google Shape;49;g140520a335f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  <p:sp>
        <p:nvSpPr>
          <p:cNvPr id="50" name="Google Shape;50;g140520a335f_0_0:notes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4/25/22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360536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" name="Google Shape;874;g14a3b168c3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5" name="Google Shape;875;g14a3b168c3a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6" name="Google Shape;876;g14a3b168c3a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845047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355c9aa46a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1355c9aa46a_0_4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g1355c9aa46a_0_4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652234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1353501599d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8" name="Google Shape;118;g1353501599d_0_6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9" name="Google Shape;119;g1353501599d_0_6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135435d5bc1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" name="Google Shape;110;g135435d5bc1_0_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1" name="Google Shape;111;g135435d5bc1_0_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660881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144fb7c8496_0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144fb7c8496_0_8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Ben 10:00-10:15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highlight>
                  <a:srgbClr val="FFFFFF"/>
                </a:highlight>
              </a:rPr>
              <a:t>Post the following identities around the room: </a:t>
            </a:r>
            <a:endParaRPr sz="1100">
              <a:highlight>
                <a:srgbClr val="FFFFFF"/>
              </a:highlight>
            </a:endParaRPr>
          </a:p>
          <a:p>
            <a:pPr marL="685800" indent="-298450">
              <a:lnSpc>
                <a:spcPct val="115000"/>
              </a:lnSpc>
              <a:buClr>
                <a:schemeClr val="dk1"/>
              </a:buClr>
              <a:buSzPts val="1100"/>
              <a:buFont typeface="Calibri"/>
              <a:buChar char="●"/>
            </a:pPr>
            <a:r>
              <a:rPr lang="en-US" sz="1100">
                <a:highlight>
                  <a:srgbClr val="FFFFFF"/>
                </a:highlight>
              </a:rPr>
              <a:t>High risk (day 3) – caregiver, speaker language other than English, environmental/political/social activist, neurodivergent, organizer, experienced heartbreak </a:t>
            </a:r>
            <a:endParaRPr sz="1100"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highlight>
                  <a:srgbClr val="FFFFFF"/>
                </a:highlight>
              </a:rPr>
              <a:t>Participants will get up and gather around an identity of their choosing (2 min instructions), then they will answer the following discussion questions (8 min): </a:t>
            </a:r>
            <a:endParaRPr sz="1100">
              <a:highlight>
                <a:srgbClr val="FFFFFF"/>
              </a:highlight>
            </a:endParaRPr>
          </a:p>
          <a:p>
            <a:pPr marL="6858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Char char="●"/>
            </a:pPr>
            <a:r>
              <a:rPr lang="en-US" sz="1100">
                <a:highlight>
                  <a:srgbClr val="FFFFFF"/>
                </a:highlight>
              </a:rPr>
              <a:t>Why did you select this piece of your identity? </a:t>
            </a:r>
            <a:endParaRPr sz="1100">
              <a:highlight>
                <a:srgbClr val="FFFFFF"/>
              </a:highlight>
            </a:endParaRPr>
          </a:p>
          <a:p>
            <a:pPr marL="6858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Char char="●"/>
            </a:pPr>
            <a:r>
              <a:rPr lang="en-US" sz="1100">
                <a:highlight>
                  <a:srgbClr val="FFFFFF"/>
                </a:highlight>
              </a:rPr>
              <a:t>What are some challenges you face with this identity? </a:t>
            </a:r>
            <a:endParaRPr sz="1100"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highlight>
                  <a:srgbClr val="FFFFFF"/>
                </a:highlight>
              </a:rPr>
              <a:t>Share out/debrief (5 min) </a:t>
            </a:r>
            <a:endParaRPr sz="1100"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highlight>
                  <a:srgbClr val="FFFFFF"/>
                </a:highlight>
              </a:rPr>
              <a:t> </a:t>
            </a:r>
            <a:endParaRPr sz="1100">
              <a:highlight>
                <a:srgbClr val="FFFFFF"/>
              </a:highlight>
            </a:endParaRPr>
          </a:p>
          <a:p>
            <a:pPr marL="6858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Char char="●"/>
            </a:pPr>
            <a:r>
              <a:rPr lang="en-US" sz="1100">
                <a:highlight>
                  <a:srgbClr val="FFFFFF"/>
                </a:highlight>
              </a:rPr>
              <a:t>What was something you learned about someone else </a:t>
            </a:r>
            <a:endParaRPr sz="1100">
              <a:highlight>
                <a:srgbClr val="FFFFFF"/>
              </a:highlight>
            </a:endParaRPr>
          </a:p>
          <a:p>
            <a:pPr marL="6858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Char char="●"/>
            </a:pPr>
            <a:r>
              <a:rPr lang="en-US" sz="1100">
                <a:highlight>
                  <a:srgbClr val="FFFFFF"/>
                </a:highlight>
              </a:rPr>
              <a:t>What was easy/hard about this activity? </a:t>
            </a:r>
            <a:endParaRPr/>
          </a:p>
        </p:txBody>
      </p:sp>
      <p:sp>
        <p:nvSpPr>
          <p:cNvPr id="127" name="Google Shape;127;g144fb7c8496_0_8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318371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04622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14a2f8b7dbf_4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14a2f8b7dbf_4_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/>
            <a:r>
              <a:rPr lang="en-US"/>
              <a:t>Rewrite this slide</a:t>
            </a:r>
          </a:p>
        </p:txBody>
      </p:sp>
      <p:sp>
        <p:nvSpPr>
          <p:cNvPr id="280" name="Google Shape;280;g14a2f8b7dbf_4_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28355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142022950fa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3" name="Google Shape;293;g142022950fa_0_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en-US"/>
          </a:p>
        </p:txBody>
      </p:sp>
      <p:sp>
        <p:nvSpPr>
          <p:cNvPr id="294" name="Google Shape;294;g142022950fa_0_2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663658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1353501599d_0_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1" name="Google Shape;301;g1353501599d_0_10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en-US"/>
          </a:p>
        </p:txBody>
      </p:sp>
      <p:sp>
        <p:nvSpPr>
          <p:cNvPr id="302" name="Google Shape;302;g1353501599d_0_10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1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1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28503" y="4704190"/>
            <a:ext cx="3838318" cy="30706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and photo" type="obj">
  <p:cSld name="OBJEC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1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112"/>
          <p:cNvSpPr txBox="1">
            <a:spLocks noGrp="1"/>
          </p:cNvSpPr>
          <p:nvPr>
            <p:ph type="title"/>
          </p:nvPr>
        </p:nvSpPr>
        <p:spPr>
          <a:xfrm>
            <a:off x="914400" y="36096"/>
            <a:ext cx="8229600" cy="7869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12"/>
          <p:cNvSpPr txBox="1">
            <a:spLocks noGrp="1"/>
          </p:cNvSpPr>
          <p:nvPr>
            <p:ph type="body" idx="1"/>
          </p:nvPr>
        </p:nvSpPr>
        <p:spPr>
          <a:xfrm>
            <a:off x="457200" y="2351163"/>
            <a:ext cx="8229600" cy="3774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ts val="3200"/>
              <a:buChar char="•"/>
              <a:defRPr>
                <a:solidFill>
                  <a:schemeClr val="dk2"/>
                </a:solidFill>
              </a:defRPr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2800"/>
              <a:buChar char="–"/>
              <a:defRPr>
                <a:solidFill>
                  <a:schemeClr val="dk2"/>
                </a:solidFill>
              </a:defRPr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>
                <a:solidFill>
                  <a:schemeClr val="dk2"/>
                </a:solidFill>
              </a:defRPr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Char char="–"/>
              <a:defRPr>
                <a:solidFill>
                  <a:schemeClr val="dk2"/>
                </a:solidFill>
              </a:defRPr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Char char="»"/>
              <a:defRPr>
                <a:solidFill>
                  <a:schemeClr val="dk2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0" name="Google Shape;20;p1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5833639"/>
            <a:ext cx="1950920" cy="1560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ustom Layout">
  <p:cSld name="1_Custom Layou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1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113"/>
          <p:cNvSpPr txBox="1">
            <a:spLocks noGrp="1"/>
          </p:cNvSpPr>
          <p:nvPr>
            <p:ph type="title"/>
          </p:nvPr>
        </p:nvSpPr>
        <p:spPr>
          <a:xfrm>
            <a:off x="2151529" y="1"/>
            <a:ext cx="7189694" cy="815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8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2">
  <p:cSld name="Title and Content 2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1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114"/>
          <p:cNvSpPr txBox="1">
            <a:spLocks noGrp="1"/>
          </p:cNvSpPr>
          <p:nvPr>
            <p:ph type="title"/>
          </p:nvPr>
        </p:nvSpPr>
        <p:spPr>
          <a:xfrm>
            <a:off x="457200" y="533314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14"/>
          <p:cNvSpPr txBox="1">
            <a:spLocks noGrp="1"/>
          </p:cNvSpPr>
          <p:nvPr>
            <p:ph type="body" idx="1"/>
          </p:nvPr>
        </p:nvSpPr>
        <p:spPr>
          <a:xfrm>
            <a:off x="457200" y="1676314"/>
            <a:ext cx="8229600" cy="4449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2800"/>
              <a:buChar char="•"/>
              <a:defRPr sz="2800">
                <a:solidFill>
                  <a:schemeClr val="dk2"/>
                </a:solidFill>
              </a:defRPr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400"/>
              <a:buChar char="–"/>
              <a:defRPr sz="2400">
                <a:solidFill>
                  <a:schemeClr val="dk2"/>
                </a:solidFill>
              </a:defRPr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Char char="•"/>
              <a:defRPr sz="2000">
                <a:solidFill>
                  <a:schemeClr val="dk2"/>
                </a:solidFill>
              </a:defRPr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 sz="1800">
                <a:solidFill>
                  <a:schemeClr val="dk2"/>
                </a:solidFill>
              </a:defRPr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»"/>
              <a:defRPr sz="1800">
                <a:solidFill>
                  <a:schemeClr val="dk2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pic>
        <p:nvPicPr>
          <p:cNvPr id="28" name="Google Shape;28;p1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5833639"/>
            <a:ext cx="1950920" cy="1560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oogle Shape;30;p1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115"/>
          <p:cNvSpPr txBox="1">
            <a:spLocks noGrp="1"/>
          </p:cNvSpPr>
          <p:nvPr>
            <p:ph type="title"/>
          </p:nvPr>
        </p:nvSpPr>
        <p:spPr>
          <a:xfrm>
            <a:off x="457200" y="106353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32" name="Google Shape;32;p1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5833639"/>
            <a:ext cx="1950920" cy="1560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ustom Layout">
  <p:cSld name="2_Custom Layou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116"/>
          <p:cNvSpPr txBox="1">
            <a:spLocks noGrp="1"/>
          </p:cNvSpPr>
          <p:nvPr>
            <p:ph type="title"/>
          </p:nvPr>
        </p:nvSpPr>
        <p:spPr>
          <a:xfrm>
            <a:off x="2626658" y="0"/>
            <a:ext cx="6517341" cy="753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8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36" name="Google Shape;36;p1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5833639"/>
            <a:ext cx="1950920" cy="1560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Custom Layout">
  <p:cSld name="3_Custom Layou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oogle Shape;38;p1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117"/>
          <p:cNvSpPr txBox="1">
            <a:spLocks noGrp="1"/>
          </p:cNvSpPr>
          <p:nvPr>
            <p:ph type="title"/>
          </p:nvPr>
        </p:nvSpPr>
        <p:spPr>
          <a:xfrm>
            <a:off x="457200" y="11890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40" name="Google Shape;40;p1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5833639"/>
            <a:ext cx="1950920" cy="1560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Custom Layout">
  <p:cSld name="5_Custom Layou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1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118"/>
          <p:cNvSpPr txBox="1">
            <a:spLocks noGrp="1"/>
          </p:cNvSpPr>
          <p:nvPr>
            <p:ph type="title"/>
          </p:nvPr>
        </p:nvSpPr>
        <p:spPr>
          <a:xfrm>
            <a:off x="457200" y="949232"/>
            <a:ext cx="83185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18"/>
          <p:cNvSpPr>
            <a:spLocks noGrp="1"/>
          </p:cNvSpPr>
          <p:nvPr>
            <p:ph type="dgm" idx="2"/>
          </p:nvPr>
        </p:nvSpPr>
        <p:spPr>
          <a:xfrm>
            <a:off x="457200" y="2235200"/>
            <a:ext cx="8318500" cy="367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45" name="Google Shape;45;p1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5833639"/>
            <a:ext cx="1950920" cy="1560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1_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572000" y="1895733"/>
            <a:ext cx="4114800" cy="234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572000" y="4203600"/>
            <a:ext cx="4114800" cy="64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000" b="0" i="0" u="none" strike="noStrike" kern="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en" sz="1000" b="0" i="0" u="none" strike="noStrike" kern="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497580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oogle Shape;51;g144fb7c8496_0_5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Google Shape;52;g144fb7c8496_0_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28503" y="4704190"/>
            <a:ext cx="3838318" cy="30706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and photo" type="obj">
  <p:cSld name="OBJECT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g144fb7c8496_0_5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g144fb7c8496_0_58"/>
          <p:cNvSpPr txBox="1">
            <a:spLocks noGrp="1"/>
          </p:cNvSpPr>
          <p:nvPr>
            <p:ph type="title"/>
          </p:nvPr>
        </p:nvSpPr>
        <p:spPr>
          <a:xfrm>
            <a:off x="914400" y="36096"/>
            <a:ext cx="8229600" cy="7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g144fb7c8496_0_58"/>
          <p:cNvSpPr txBox="1">
            <a:spLocks noGrp="1"/>
          </p:cNvSpPr>
          <p:nvPr>
            <p:ph type="body" idx="1"/>
          </p:nvPr>
        </p:nvSpPr>
        <p:spPr>
          <a:xfrm>
            <a:off x="457200" y="2351163"/>
            <a:ext cx="8229600" cy="377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ts val="3200"/>
              <a:buChar char="•"/>
              <a:defRPr>
                <a:solidFill>
                  <a:schemeClr val="dk2"/>
                </a:solidFill>
              </a:defRPr>
            </a:lvl1pPr>
            <a:lvl2pPr marL="91440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2800"/>
              <a:buChar char="–"/>
              <a:defRPr>
                <a:solidFill>
                  <a:schemeClr val="dk2"/>
                </a:solidFill>
              </a:defRPr>
            </a:lvl2pPr>
            <a:lvl3pPr marL="137160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>
                <a:solidFill>
                  <a:schemeClr val="dk2"/>
                </a:solidFill>
              </a:defRPr>
            </a:lvl3pPr>
            <a:lvl4pPr marL="182880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Char char="–"/>
              <a:defRPr>
                <a:solidFill>
                  <a:schemeClr val="dk2"/>
                </a:solidFill>
              </a:defRPr>
            </a:lvl4pPr>
            <a:lvl5pPr marL="228600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Char char="»"/>
              <a:defRPr>
                <a:solidFill>
                  <a:schemeClr val="dk2"/>
                </a:solidFill>
              </a:defRPr>
            </a:lvl5pPr>
            <a:lvl6pPr marL="274320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57" name="Google Shape;57;g144fb7c8496_0_5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5833639"/>
            <a:ext cx="1950920" cy="1560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ustom Layout">
  <p:cSld name="2_Custom Layou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g144fb7c8496_0_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g144fb7c8496_0_63"/>
          <p:cNvSpPr txBox="1">
            <a:spLocks noGrp="1"/>
          </p:cNvSpPr>
          <p:nvPr>
            <p:ph type="title"/>
          </p:nvPr>
        </p:nvSpPr>
        <p:spPr>
          <a:xfrm>
            <a:off x="2626658" y="0"/>
            <a:ext cx="6517200" cy="7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8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61" name="Google Shape;61;g144fb7c8496_0_6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5833639"/>
            <a:ext cx="1950920" cy="1560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2">
  <p:cSld name="Title and Content 2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g144fb7c8496_0_6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g144fb7c8496_0_67"/>
          <p:cNvSpPr txBox="1">
            <a:spLocks noGrp="1"/>
          </p:cNvSpPr>
          <p:nvPr>
            <p:ph type="title"/>
          </p:nvPr>
        </p:nvSpPr>
        <p:spPr>
          <a:xfrm>
            <a:off x="457200" y="533314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g144fb7c8496_0_67"/>
          <p:cNvSpPr txBox="1">
            <a:spLocks noGrp="1"/>
          </p:cNvSpPr>
          <p:nvPr>
            <p:ph type="body" idx="1"/>
          </p:nvPr>
        </p:nvSpPr>
        <p:spPr>
          <a:xfrm>
            <a:off x="457200" y="1676314"/>
            <a:ext cx="8229600" cy="444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2800"/>
              <a:buChar char="•"/>
              <a:defRPr sz="2800">
                <a:solidFill>
                  <a:schemeClr val="dk2"/>
                </a:solidFill>
              </a:defRPr>
            </a:lvl1pPr>
            <a:lvl2pPr marL="914400" lvl="1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400"/>
              <a:buChar char="–"/>
              <a:defRPr sz="2400">
                <a:solidFill>
                  <a:schemeClr val="dk2"/>
                </a:solidFill>
              </a:defRPr>
            </a:lvl2pPr>
            <a:lvl3pPr marL="1371600" lvl="2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Char char="•"/>
              <a:defRPr sz="2000">
                <a:solidFill>
                  <a:schemeClr val="dk2"/>
                </a:solidFill>
              </a:defRPr>
            </a:lvl3pPr>
            <a:lvl4pPr marL="182880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 sz="1800">
                <a:solidFill>
                  <a:schemeClr val="dk2"/>
                </a:solidFill>
              </a:defRPr>
            </a:lvl4pPr>
            <a:lvl5pPr marL="228600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»"/>
              <a:defRPr sz="1800">
                <a:solidFill>
                  <a:schemeClr val="dk2"/>
                </a:solidFill>
              </a:defRPr>
            </a:lvl5pPr>
            <a:lvl6pPr marL="274320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pic>
        <p:nvPicPr>
          <p:cNvPr id="66" name="Google Shape;66;g144fb7c8496_0_6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5833639"/>
            <a:ext cx="1950920" cy="1560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ustom Layout">
  <p:cSld name="1_Custom Layou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g144fb7c8496_0_7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g144fb7c8496_0_72"/>
          <p:cNvSpPr txBox="1">
            <a:spLocks noGrp="1"/>
          </p:cNvSpPr>
          <p:nvPr>
            <p:ph type="title"/>
          </p:nvPr>
        </p:nvSpPr>
        <p:spPr>
          <a:xfrm>
            <a:off x="2151529" y="1"/>
            <a:ext cx="7189800" cy="81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800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g144fb7c8496_0_7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g144fb7c8496_0_75"/>
          <p:cNvSpPr txBox="1">
            <a:spLocks noGrp="1"/>
          </p:cNvSpPr>
          <p:nvPr>
            <p:ph type="title"/>
          </p:nvPr>
        </p:nvSpPr>
        <p:spPr>
          <a:xfrm>
            <a:off x="457200" y="106353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73" name="Google Shape;73;g144fb7c8496_0_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5833639"/>
            <a:ext cx="1950920" cy="1560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Custom Layout">
  <p:cSld name="3_Custom Layou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g144fb7c8496_0_7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g144fb7c8496_0_79"/>
          <p:cNvSpPr txBox="1">
            <a:spLocks noGrp="1"/>
          </p:cNvSpPr>
          <p:nvPr>
            <p:ph type="title"/>
          </p:nvPr>
        </p:nvSpPr>
        <p:spPr>
          <a:xfrm>
            <a:off x="457200" y="11890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77" name="Google Shape;77;g144fb7c8496_0_7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5833639"/>
            <a:ext cx="1950920" cy="1560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Custom Layout">
  <p:cSld name="5_Custom Layou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g144fb7c8496_0_8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g144fb7c8496_0_83"/>
          <p:cNvSpPr txBox="1">
            <a:spLocks noGrp="1"/>
          </p:cNvSpPr>
          <p:nvPr>
            <p:ph type="title"/>
          </p:nvPr>
        </p:nvSpPr>
        <p:spPr>
          <a:xfrm>
            <a:off x="457200" y="949232"/>
            <a:ext cx="8318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g144fb7c8496_0_83"/>
          <p:cNvSpPr>
            <a:spLocks noGrp="1"/>
          </p:cNvSpPr>
          <p:nvPr>
            <p:ph type="dgm" idx="2"/>
          </p:nvPr>
        </p:nvSpPr>
        <p:spPr>
          <a:xfrm>
            <a:off x="457200" y="2235200"/>
            <a:ext cx="8318400" cy="367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82" name="Google Shape;82;g144fb7c8496_0_8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5833639"/>
            <a:ext cx="1950920" cy="1560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1_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572000" y="1895733"/>
            <a:ext cx="4114800" cy="234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572000" y="4203600"/>
            <a:ext cx="4114800" cy="64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000" b="0" i="0" u="none" strike="noStrike" kern="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en" sz="1000" b="0" i="0" u="none" strike="noStrike" kern="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022884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572000" y="1895733"/>
            <a:ext cx="4114800" cy="234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572000" y="4203600"/>
            <a:ext cx="4114800" cy="64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000" b="0" i="0" u="none" strike="noStrike" kern="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en" sz="1000" b="0" i="0" u="none" strike="noStrike" kern="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018397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and photo" type="obj">
  <p:cSld name="Title and Content and photo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1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112"/>
          <p:cNvSpPr txBox="1">
            <a:spLocks noGrp="1"/>
          </p:cNvSpPr>
          <p:nvPr>
            <p:ph type="title"/>
          </p:nvPr>
        </p:nvSpPr>
        <p:spPr>
          <a:xfrm>
            <a:off x="914400" y="36096"/>
            <a:ext cx="8229600" cy="7869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12"/>
          <p:cNvSpPr txBox="1">
            <a:spLocks noGrp="1"/>
          </p:cNvSpPr>
          <p:nvPr>
            <p:ph type="body" idx="1"/>
          </p:nvPr>
        </p:nvSpPr>
        <p:spPr>
          <a:xfrm>
            <a:off x="457200" y="2351163"/>
            <a:ext cx="8229600" cy="3774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ts val="3200"/>
              <a:buChar char="•"/>
              <a:defRPr>
                <a:solidFill>
                  <a:schemeClr val="dk2"/>
                </a:solidFill>
              </a:defRPr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2800"/>
              <a:buChar char="–"/>
              <a:defRPr>
                <a:solidFill>
                  <a:schemeClr val="dk2"/>
                </a:solidFill>
              </a:defRPr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>
                <a:solidFill>
                  <a:schemeClr val="dk2"/>
                </a:solidFill>
              </a:defRPr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Char char="–"/>
              <a:defRPr>
                <a:solidFill>
                  <a:schemeClr val="dk2"/>
                </a:solidFill>
              </a:defRPr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Char char="»"/>
              <a:defRPr>
                <a:solidFill>
                  <a:schemeClr val="dk2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0" name="Google Shape;20;p1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5833639"/>
            <a:ext cx="1950920" cy="15607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430350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9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9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28503" y="4704190"/>
            <a:ext cx="3838318" cy="30706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and photo" type="obj">
  <p:cSld name="OBJEC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9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91"/>
          <p:cNvSpPr txBox="1">
            <a:spLocks noGrp="1"/>
          </p:cNvSpPr>
          <p:nvPr>
            <p:ph type="title"/>
          </p:nvPr>
        </p:nvSpPr>
        <p:spPr>
          <a:xfrm>
            <a:off x="914400" y="36096"/>
            <a:ext cx="8229600" cy="7869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91"/>
          <p:cNvSpPr txBox="1">
            <a:spLocks noGrp="1"/>
          </p:cNvSpPr>
          <p:nvPr>
            <p:ph type="body" idx="1"/>
          </p:nvPr>
        </p:nvSpPr>
        <p:spPr>
          <a:xfrm>
            <a:off x="457200" y="2351163"/>
            <a:ext cx="8229600" cy="3774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ts val="3200"/>
              <a:buChar char="•"/>
              <a:defRPr>
                <a:solidFill>
                  <a:schemeClr val="dk2"/>
                </a:solidFill>
              </a:defRPr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2800"/>
              <a:buChar char="–"/>
              <a:defRPr>
                <a:solidFill>
                  <a:schemeClr val="dk2"/>
                </a:solidFill>
              </a:defRPr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>
                <a:solidFill>
                  <a:schemeClr val="dk2"/>
                </a:solidFill>
              </a:defRPr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Char char="–"/>
              <a:defRPr>
                <a:solidFill>
                  <a:schemeClr val="dk2"/>
                </a:solidFill>
              </a:defRPr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Char char="»"/>
              <a:defRPr>
                <a:solidFill>
                  <a:schemeClr val="dk2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0" name="Google Shape;20;p9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5833639"/>
            <a:ext cx="1950920" cy="1560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ustom Layout">
  <p:cSld name="2_Custom Layou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9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92"/>
          <p:cNvSpPr txBox="1">
            <a:spLocks noGrp="1"/>
          </p:cNvSpPr>
          <p:nvPr>
            <p:ph type="title"/>
          </p:nvPr>
        </p:nvSpPr>
        <p:spPr>
          <a:xfrm>
            <a:off x="2626658" y="0"/>
            <a:ext cx="6517341" cy="753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8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4" name="Google Shape;24;p9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5833639"/>
            <a:ext cx="1950920" cy="1560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2">
  <p:cSld name="Title and Content 2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9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93"/>
          <p:cNvSpPr txBox="1">
            <a:spLocks noGrp="1"/>
          </p:cNvSpPr>
          <p:nvPr>
            <p:ph type="title"/>
          </p:nvPr>
        </p:nvSpPr>
        <p:spPr>
          <a:xfrm>
            <a:off x="457200" y="533314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93"/>
          <p:cNvSpPr txBox="1">
            <a:spLocks noGrp="1"/>
          </p:cNvSpPr>
          <p:nvPr>
            <p:ph type="body" idx="1"/>
          </p:nvPr>
        </p:nvSpPr>
        <p:spPr>
          <a:xfrm>
            <a:off x="457200" y="1676314"/>
            <a:ext cx="8229600" cy="4449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2800"/>
              <a:buChar char="•"/>
              <a:defRPr sz="2800">
                <a:solidFill>
                  <a:schemeClr val="dk2"/>
                </a:solidFill>
              </a:defRPr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400"/>
              <a:buChar char="–"/>
              <a:defRPr sz="2400">
                <a:solidFill>
                  <a:schemeClr val="dk2"/>
                </a:solidFill>
              </a:defRPr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Char char="•"/>
              <a:defRPr sz="2000">
                <a:solidFill>
                  <a:schemeClr val="dk2"/>
                </a:solidFill>
              </a:defRPr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 sz="1800">
                <a:solidFill>
                  <a:schemeClr val="dk2"/>
                </a:solidFill>
              </a:defRPr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»"/>
              <a:defRPr sz="1800">
                <a:solidFill>
                  <a:schemeClr val="dk2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pic>
        <p:nvPicPr>
          <p:cNvPr id="29" name="Google Shape;29;p9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5833639"/>
            <a:ext cx="1950920" cy="1560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95"/>
          <p:cNvSpPr txBox="1">
            <a:spLocks noGrp="1"/>
          </p:cNvSpPr>
          <p:nvPr>
            <p:ph type="title"/>
          </p:nvPr>
        </p:nvSpPr>
        <p:spPr>
          <a:xfrm>
            <a:off x="457200" y="106353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36" name="Google Shape;36;p9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5833639"/>
            <a:ext cx="1950920" cy="1560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Custom Layout">
  <p:cSld name="3_Custom Layou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oogle Shape;38;p9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96"/>
          <p:cNvSpPr txBox="1">
            <a:spLocks noGrp="1"/>
          </p:cNvSpPr>
          <p:nvPr>
            <p:ph type="title"/>
          </p:nvPr>
        </p:nvSpPr>
        <p:spPr>
          <a:xfrm>
            <a:off x="457200" y="11890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40" name="Google Shape;40;p9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5833639"/>
            <a:ext cx="1950920" cy="1560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Custom Layout">
  <p:cSld name="5_Custom Layou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9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97"/>
          <p:cNvSpPr txBox="1">
            <a:spLocks noGrp="1"/>
          </p:cNvSpPr>
          <p:nvPr>
            <p:ph type="title"/>
          </p:nvPr>
        </p:nvSpPr>
        <p:spPr>
          <a:xfrm>
            <a:off x="457200" y="949232"/>
            <a:ext cx="83185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97"/>
          <p:cNvSpPr>
            <a:spLocks noGrp="1"/>
          </p:cNvSpPr>
          <p:nvPr>
            <p:ph type="dgm" idx="2"/>
          </p:nvPr>
        </p:nvSpPr>
        <p:spPr>
          <a:xfrm>
            <a:off x="457200" y="2235200"/>
            <a:ext cx="8318500" cy="367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45" name="Google Shape;45;p9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5833639"/>
            <a:ext cx="1950920" cy="1560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ustom Layout">
  <p:cSld name="1_Custom Layou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oogle Shape;31;p9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94"/>
          <p:cNvSpPr txBox="1">
            <a:spLocks noGrp="1"/>
          </p:cNvSpPr>
          <p:nvPr>
            <p:ph type="title"/>
          </p:nvPr>
        </p:nvSpPr>
        <p:spPr>
          <a:xfrm>
            <a:off x="2151529" y="1"/>
            <a:ext cx="7189694" cy="815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8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481492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1_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572000" y="1895733"/>
            <a:ext cx="4114800" cy="234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572000" y="4203600"/>
            <a:ext cx="4114800" cy="64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000" b="0" i="0" u="none" strike="noStrike" kern="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en" sz="1000" b="0" i="0" u="none" strike="noStrike" kern="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6718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5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11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8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g144fb7c8496_0_5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Google Shape;48;g144fb7c8496_0_5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" name="Google Shape;49;g144fb7c8496_0_5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547200"/>
            <a:ext cx="8229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547767"/>
            <a:ext cx="8229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12835677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7" r:id="rId1"/>
    <p:sldLayoutId id="2147483673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8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8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8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78" r:id="rId8"/>
    <p:sldLayoutId id="2147483679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140520a335f_0_0"/>
          <p:cNvSpPr txBox="1"/>
          <p:nvPr/>
        </p:nvSpPr>
        <p:spPr>
          <a:xfrm>
            <a:off x="685800" y="1467652"/>
            <a:ext cx="7772400" cy="8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g140520a335f_0_0"/>
          <p:cNvSpPr txBox="1"/>
          <p:nvPr/>
        </p:nvSpPr>
        <p:spPr>
          <a:xfrm>
            <a:off x="207963" y="5884863"/>
            <a:ext cx="4849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g140520a335f_0_0"/>
          <p:cNvSpPr txBox="1"/>
          <p:nvPr/>
        </p:nvSpPr>
        <p:spPr>
          <a:xfrm>
            <a:off x="1939332" y="879388"/>
            <a:ext cx="52653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g140520a335f_0_0"/>
          <p:cNvSpPr txBox="1">
            <a:spLocks noGrp="1"/>
          </p:cNvSpPr>
          <p:nvPr>
            <p:ph type="title" idx="4294967295"/>
          </p:nvPr>
        </p:nvSpPr>
        <p:spPr>
          <a:xfrm>
            <a:off x="457200" y="1951146"/>
            <a:ext cx="8229600" cy="786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Advancing LGBTQ+ Justice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1865403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8" name="Google Shape;878;g14a3b168c3a_0_0"/>
          <p:cNvPicPr preferRelativeResize="0"/>
          <p:nvPr/>
        </p:nvPicPr>
        <p:blipFill>
          <a:blip r:embed="rId3">
            <a:alphaModFix amt="42000"/>
          </a:blip>
          <a:stretch>
            <a:fillRect/>
          </a:stretch>
        </p:blipFill>
        <p:spPr>
          <a:xfrm>
            <a:off x="-708075" y="1976575"/>
            <a:ext cx="9852075" cy="3272975"/>
          </a:xfrm>
          <a:prstGeom prst="rect">
            <a:avLst/>
          </a:prstGeom>
          <a:noFill/>
          <a:ln>
            <a:noFill/>
          </a:ln>
        </p:spPr>
      </p:pic>
      <p:sp>
        <p:nvSpPr>
          <p:cNvPr id="879" name="Google Shape;879;g14a3b168c3a_0_0"/>
          <p:cNvSpPr txBox="1">
            <a:spLocks noGrp="1"/>
          </p:cNvSpPr>
          <p:nvPr>
            <p:ph type="title"/>
          </p:nvPr>
        </p:nvSpPr>
        <p:spPr>
          <a:xfrm>
            <a:off x="914400" y="36096"/>
            <a:ext cx="8229600" cy="786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Morning Entry 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80" name="Google Shape;880;g14a3b168c3a_0_0"/>
          <p:cNvSpPr txBox="1"/>
          <p:nvPr/>
        </p:nvSpPr>
        <p:spPr>
          <a:xfrm>
            <a:off x="169695" y="1279141"/>
            <a:ext cx="5203971" cy="51860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>
                <a:latin typeface="Calibri"/>
                <a:ea typeface="Calibri"/>
                <a:cs typeface="Calibri"/>
                <a:sym typeface="Calibri"/>
              </a:rPr>
              <a:t>This morning, continue thinking about our earlier conversation about intersectionality.</a:t>
            </a:r>
            <a:endParaRPr sz="34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00">
              <a:latin typeface="Calibri"/>
              <a:ea typeface="Calibri"/>
              <a:cs typeface="Calibri"/>
              <a:sym typeface="Calibri"/>
            </a:endParaRPr>
          </a:p>
          <a:p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Check out the Human Rights Campaigns report “Black and African American LGBTQ+ Youth Report 2024” for more information about the challenges experienced by youth navigating multiple identities.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864" y="1976575"/>
            <a:ext cx="3729120" cy="372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15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1355c9aa46a_0_44"/>
          <p:cNvSpPr txBox="1">
            <a:spLocks noGrp="1"/>
          </p:cNvSpPr>
          <p:nvPr>
            <p:ph type="title"/>
          </p:nvPr>
        </p:nvSpPr>
        <p:spPr>
          <a:xfrm>
            <a:off x="914400" y="36096"/>
            <a:ext cx="8229600" cy="786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Feedback</a:t>
            </a:r>
            <a:endParaRPr/>
          </a:p>
        </p:txBody>
      </p:sp>
      <p:sp>
        <p:nvSpPr>
          <p:cNvPr id="62" name="Google Shape;62;g1355c9aa46a_0_44"/>
          <p:cNvSpPr txBox="1">
            <a:spLocks noGrp="1"/>
          </p:cNvSpPr>
          <p:nvPr>
            <p:ph type="body" idx="1"/>
          </p:nvPr>
        </p:nvSpPr>
        <p:spPr>
          <a:xfrm>
            <a:off x="246434" y="881974"/>
            <a:ext cx="8897566" cy="5244089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lang="en-US"/>
          </a:p>
          <a:p>
            <a:pPr marL="0" lvl="0" indent="0" algn="l">
              <a:spcBef>
                <a:spcPts val="640"/>
              </a:spcBef>
              <a:spcAft>
                <a:spcPts val="0"/>
              </a:spcAft>
              <a:buNone/>
            </a:pPr>
            <a:endParaRPr lang="en-US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527721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1353501599d_0_66"/>
          <p:cNvSpPr txBox="1">
            <a:spLocks noGrp="1"/>
          </p:cNvSpPr>
          <p:nvPr>
            <p:ph type="title"/>
          </p:nvPr>
        </p:nvSpPr>
        <p:spPr>
          <a:xfrm>
            <a:off x="914400" y="36096"/>
            <a:ext cx="8229600" cy="7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US">
                <a:solidFill>
                  <a:srgbClr val="404040"/>
                </a:solidFill>
              </a:rPr>
              <a:t>COMMUNITY AGREEMENTS</a:t>
            </a:r>
            <a:endParaRPr>
              <a:solidFill>
                <a:srgbClr val="404040"/>
              </a:solidFill>
            </a:endParaRPr>
          </a:p>
        </p:txBody>
      </p:sp>
      <p:sp>
        <p:nvSpPr>
          <p:cNvPr id="122" name="Google Shape;122;g1353501599d_0_66"/>
          <p:cNvSpPr txBox="1">
            <a:spLocks noGrp="1"/>
          </p:cNvSpPr>
          <p:nvPr>
            <p:ph type="body" idx="1"/>
          </p:nvPr>
        </p:nvSpPr>
        <p:spPr>
          <a:xfrm>
            <a:off x="457200" y="1541538"/>
            <a:ext cx="8229600" cy="377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810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>
                <a:solidFill>
                  <a:schemeClr val="dk1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Awareness and Self-Knowledge</a:t>
            </a:r>
            <a:endParaRPr sz="2400">
              <a:solidFill>
                <a:schemeClr val="dk1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>
                <a:solidFill>
                  <a:schemeClr val="dk1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Listen for Understanding</a:t>
            </a:r>
            <a:endParaRPr sz="2400">
              <a:solidFill>
                <a:schemeClr val="dk1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US" sz="2300">
                <a:solidFill>
                  <a:schemeClr val="dk1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Be  Gracious</a:t>
            </a:r>
            <a:r>
              <a:rPr lang="en-US" sz="2400">
                <a:solidFill>
                  <a:schemeClr val="dk1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endParaRPr sz="2400">
              <a:solidFill>
                <a:schemeClr val="dk1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>
                <a:solidFill>
                  <a:schemeClr val="dk1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Stay Engaged</a:t>
            </a:r>
            <a:endParaRPr sz="2400">
              <a:solidFill>
                <a:schemeClr val="dk1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>
                <a:solidFill>
                  <a:schemeClr val="dk1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Be Open and Suspend Judgment</a:t>
            </a:r>
            <a:endParaRPr sz="2400">
              <a:solidFill>
                <a:schemeClr val="dk1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>
                <a:solidFill>
                  <a:schemeClr val="dk1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Say “I”- tell your truth</a:t>
            </a:r>
            <a:endParaRPr sz="2400">
              <a:solidFill>
                <a:schemeClr val="dk1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>
                <a:solidFill>
                  <a:schemeClr val="dk1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Seek Discomfort</a:t>
            </a:r>
            <a:endParaRPr sz="2400">
              <a:solidFill>
                <a:schemeClr val="dk1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>
                <a:solidFill>
                  <a:schemeClr val="dk1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Reach for Empathy</a:t>
            </a:r>
            <a:endParaRPr sz="2400">
              <a:solidFill>
                <a:schemeClr val="dk1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>
                <a:solidFill>
                  <a:schemeClr val="dk1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Expect non- Resolution and non-Closure</a:t>
            </a:r>
            <a:endParaRPr sz="2400">
              <a:solidFill>
                <a:schemeClr val="dk1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3200"/>
              <a:buNone/>
            </a:pPr>
            <a:endParaRPr sz="4000"/>
          </a:p>
        </p:txBody>
      </p:sp>
      <p:pic>
        <p:nvPicPr>
          <p:cNvPr id="123" name="Google Shape;123;g1353501599d_0_66"/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060774" y="2333250"/>
            <a:ext cx="6163076" cy="383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135435d5bc1_0_21"/>
          <p:cNvSpPr txBox="1">
            <a:spLocks noGrp="1"/>
          </p:cNvSpPr>
          <p:nvPr>
            <p:ph type="title"/>
          </p:nvPr>
        </p:nvSpPr>
        <p:spPr>
          <a:xfrm>
            <a:off x="914400" y="36096"/>
            <a:ext cx="8229600" cy="7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TODAY’S AGENDA</a:t>
            </a:r>
            <a:endParaRPr/>
          </a:p>
        </p:txBody>
      </p:sp>
      <p:sp>
        <p:nvSpPr>
          <p:cNvPr id="114" name="Google Shape;114;g135435d5bc1_0_21"/>
          <p:cNvSpPr txBox="1">
            <a:spLocks noGrp="1"/>
          </p:cNvSpPr>
          <p:nvPr>
            <p:ph type="body" idx="1"/>
          </p:nvPr>
        </p:nvSpPr>
        <p:spPr>
          <a:xfrm>
            <a:off x="402511" y="915829"/>
            <a:ext cx="8229600" cy="5418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 b="1">
                <a:solidFill>
                  <a:srgbClr val="404040"/>
                </a:solidFill>
              </a:rPr>
              <a:t>8:30 – 8:40 </a:t>
            </a:r>
            <a:r>
              <a:rPr lang="en-US" sz="2400">
                <a:solidFill>
                  <a:srgbClr val="404040"/>
                </a:solidFill>
              </a:rPr>
              <a:t>Morning Routine</a:t>
            </a:r>
            <a:endParaRPr sz="2400">
              <a:solidFill>
                <a:srgbClr val="404040"/>
              </a:solidFill>
            </a:endParaRPr>
          </a:p>
          <a:p>
            <a:pPr marL="0" indent="0">
              <a:lnSpc>
                <a:spcPct val="90000"/>
              </a:lnSpc>
              <a:spcBef>
                <a:spcPts val="1200"/>
              </a:spcBef>
              <a:buClr>
                <a:schemeClr val="dk1"/>
              </a:buClr>
              <a:buSzPts val="1100"/>
              <a:buNone/>
            </a:pPr>
            <a:r>
              <a:rPr lang="en-US" sz="2400" b="1">
                <a:solidFill>
                  <a:srgbClr val="404040"/>
                </a:solidFill>
              </a:rPr>
              <a:t>8:40- 10:40 </a:t>
            </a:r>
            <a:r>
              <a:rPr lang="en-US" sz="2400">
                <a:solidFill>
                  <a:srgbClr val="404040"/>
                </a:solidFill>
              </a:rPr>
              <a:t>-- content </a:t>
            </a:r>
          </a:p>
          <a:p>
            <a:pPr marL="0" lvl="0" indent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2400" b="1">
                <a:solidFill>
                  <a:srgbClr val="404040"/>
                </a:solidFill>
              </a:rPr>
              <a:t>10:40-11:00</a:t>
            </a:r>
            <a:r>
              <a:rPr lang="en-US" sz="2400">
                <a:solidFill>
                  <a:srgbClr val="404040"/>
                </a:solidFill>
              </a:rPr>
              <a:t> - Break</a:t>
            </a:r>
            <a:endParaRPr sz="2400">
              <a:solidFill>
                <a:srgbClr val="404040"/>
              </a:solidFill>
            </a:endParaRPr>
          </a:p>
          <a:p>
            <a:pPr marL="0" indent="0">
              <a:lnSpc>
                <a:spcPct val="90000"/>
              </a:lnSpc>
              <a:spcBef>
                <a:spcPts val="1200"/>
              </a:spcBef>
              <a:buSzPts val="1100"/>
              <a:buNone/>
            </a:pPr>
            <a:r>
              <a:rPr lang="en-US" sz="2400" b="1">
                <a:solidFill>
                  <a:srgbClr val="404040"/>
                </a:solidFill>
              </a:rPr>
              <a:t>11:00-11:40pm</a:t>
            </a:r>
            <a:r>
              <a:rPr lang="en-US" sz="2400">
                <a:solidFill>
                  <a:srgbClr val="404040"/>
                </a:solidFill>
              </a:rPr>
              <a:t> – Group Work Time</a:t>
            </a:r>
            <a:endParaRPr sz="2400">
              <a:solidFill>
                <a:srgbClr val="40404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 b="1">
                <a:solidFill>
                  <a:srgbClr val="404040"/>
                </a:solidFill>
              </a:rPr>
              <a:t>11:40 -12:40 </a:t>
            </a:r>
            <a:r>
              <a:rPr lang="en-US" sz="2400">
                <a:solidFill>
                  <a:srgbClr val="404040"/>
                </a:solidFill>
              </a:rPr>
              <a:t>-- Presentation</a:t>
            </a:r>
            <a:endParaRPr sz="2400">
              <a:solidFill>
                <a:srgbClr val="404040"/>
              </a:solidFill>
            </a:endParaRPr>
          </a:p>
          <a:p>
            <a:pPr marL="0" indent="0">
              <a:lnSpc>
                <a:spcPct val="90000"/>
              </a:lnSpc>
              <a:spcBef>
                <a:spcPts val="1200"/>
              </a:spcBef>
              <a:buClr>
                <a:schemeClr val="dk1"/>
              </a:buClr>
              <a:buSzPts val="1100"/>
              <a:buNone/>
            </a:pPr>
            <a:r>
              <a:rPr lang="en-US" sz="2400" b="1">
                <a:solidFill>
                  <a:srgbClr val="404040"/>
                </a:solidFill>
              </a:rPr>
              <a:t>12:40-1:00 – </a:t>
            </a:r>
            <a:r>
              <a:rPr lang="en-US" sz="2400">
                <a:solidFill>
                  <a:srgbClr val="404040"/>
                </a:solidFill>
              </a:rPr>
              <a:t>Goodbyes    </a:t>
            </a:r>
            <a:endParaRPr lang="en-US">
              <a:solidFill>
                <a:srgbClr val="1F497D"/>
              </a:solidFill>
            </a:endParaRPr>
          </a:p>
          <a:p>
            <a:pPr marL="0" indent="0">
              <a:lnSpc>
                <a:spcPct val="90000"/>
              </a:lnSpc>
              <a:spcBef>
                <a:spcPts val="1200"/>
              </a:spcBef>
              <a:buSzPts val="1100"/>
              <a:buNone/>
            </a:pPr>
            <a:r>
              <a:rPr lang="en-US" sz="2400" b="1">
                <a:solidFill>
                  <a:srgbClr val="404040"/>
                </a:solidFill>
              </a:rPr>
              <a:t>1:00 --</a:t>
            </a:r>
            <a:r>
              <a:rPr lang="en-US" sz="2400">
                <a:solidFill>
                  <a:srgbClr val="404040"/>
                </a:solidFill>
              </a:rPr>
              <a:t> Lunch</a:t>
            </a:r>
            <a:r>
              <a:rPr lang="en-US" sz="2400">
                <a:solidFill>
                  <a:srgbClr val="1CADE4"/>
                </a:solidFill>
              </a:rPr>
              <a:t> </a:t>
            </a:r>
            <a:r>
              <a:rPr lang="en-US" sz="2400">
                <a:solidFill>
                  <a:srgbClr val="404040"/>
                </a:solidFill>
              </a:rPr>
              <a:t>- grab and go</a:t>
            </a:r>
            <a:endParaRPr/>
          </a:p>
        </p:txBody>
      </p:sp>
      <p:pic>
        <p:nvPicPr>
          <p:cNvPr id="115" name="Google Shape;115;g135435d5bc1_0_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96475" y="3098150"/>
            <a:ext cx="2791575" cy="2791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ctrTitle"/>
          </p:nvPr>
        </p:nvSpPr>
        <p:spPr>
          <a:xfrm>
            <a:off x="4572000" y="2279050"/>
            <a:ext cx="4114800" cy="175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"/>
              <a:t>Beth</a:t>
            </a:r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E7A593E-A51C-255E-4D1B-A170023EFD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190" y="1327212"/>
            <a:ext cx="2314575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3663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144fb7c8496_0_88"/>
          <p:cNvSpPr txBox="1">
            <a:spLocks noGrp="1"/>
          </p:cNvSpPr>
          <p:nvPr>
            <p:ph type="title"/>
          </p:nvPr>
        </p:nvSpPr>
        <p:spPr>
          <a:xfrm>
            <a:off x="914400" y="36096"/>
            <a:ext cx="8229600" cy="786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r>
              <a:rPr lang="en-US" dirty="0">
                <a:solidFill>
                  <a:schemeClr val="dk1"/>
                </a:solidFill>
              </a:rPr>
              <a:t>Ice Breaker</a:t>
            </a:r>
          </a:p>
        </p:txBody>
      </p:sp>
      <p:sp>
        <p:nvSpPr>
          <p:cNvPr id="130" name="Google Shape;130;g144fb7c8496_0_88"/>
          <p:cNvSpPr txBox="1">
            <a:spLocks noGrp="1"/>
          </p:cNvSpPr>
          <p:nvPr>
            <p:ph type="body" idx="1"/>
          </p:nvPr>
        </p:nvSpPr>
        <p:spPr>
          <a:xfrm>
            <a:off x="457200" y="1541550"/>
            <a:ext cx="4860900" cy="454054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2600">
                <a:solidFill>
                  <a:schemeClr val="dk1"/>
                </a:solidFill>
                <a:highlight>
                  <a:schemeClr val="lt1"/>
                </a:highlight>
              </a:rPr>
              <a:t>Gather around an identity of your choosing </a:t>
            </a:r>
            <a:endParaRPr sz="26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dk1"/>
                </a:solidFill>
                <a:highlight>
                  <a:schemeClr val="lt1"/>
                </a:highlight>
              </a:rPr>
              <a:t>Answer the following discussion questions:</a:t>
            </a:r>
            <a:endParaRPr sz="26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685800" indent="-393700">
              <a:lnSpc>
                <a:spcPct val="115000"/>
              </a:lnSpc>
              <a:spcBef>
                <a:spcPts val="0"/>
              </a:spcBef>
              <a:buClr>
                <a:srgbClr val="1F497D"/>
              </a:buClr>
              <a:buSzPts val="2600"/>
              <a:buFont typeface="Calibri,Sans-Serif"/>
              <a:buChar char="●"/>
            </a:pPr>
            <a:r>
              <a:rPr lang="en-US" sz="2600">
                <a:solidFill>
                  <a:schemeClr val="dk1"/>
                </a:solidFill>
                <a:highlight>
                  <a:schemeClr val="lt1"/>
                </a:highlight>
              </a:rPr>
              <a:t>Why did you select this piece of your identity? </a:t>
            </a:r>
            <a:endParaRPr lang="en-US" sz="26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685800" indent="-393700">
              <a:lnSpc>
                <a:spcPct val="114999"/>
              </a:lnSpc>
              <a:spcBef>
                <a:spcPts val="0"/>
              </a:spcBef>
              <a:buClr>
                <a:srgbClr val="1F497D"/>
              </a:buClr>
              <a:buSzPts val="2600"/>
              <a:buFont typeface="Calibri,Sans-Serif"/>
              <a:buChar char="●"/>
            </a:pPr>
            <a:r>
              <a:rPr lang="en-US" sz="2600">
                <a:solidFill>
                  <a:schemeClr val="dk1"/>
                </a:solidFill>
                <a:highlight>
                  <a:schemeClr val="lt1"/>
                </a:highlight>
              </a:rPr>
              <a:t>What are some challenges of this identity?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31" name="Google Shape;131;g144fb7c8496_0_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18175" y="2135025"/>
            <a:ext cx="3661925" cy="36619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322349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ctrTitle"/>
          </p:nvPr>
        </p:nvSpPr>
        <p:spPr>
          <a:xfrm>
            <a:off x="4572000" y="2279050"/>
            <a:ext cx="4114800" cy="175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/>
              <a:t>Anthony</a:t>
            </a:r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D111A8B-1267-1BE8-54C0-33C739284B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190" y="1438183"/>
            <a:ext cx="2314575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400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AB882-FE20-A79F-7452-D733F41B3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4A9F4-470F-3CD7-7257-403C7E333F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466631"/>
            <a:ext cx="8229600" cy="4659531"/>
          </a:xfrm>
        </p:spPr>
        <p:txBody>
          <a:bodyPr/>
          <a:lstStyle/>
          <a:p>
            <a:r>
              <a:rPr lang="en-US" sz="2000"/>
              <a:t>Definition of power</a:t>
            </a:r>
          </a:p>
          <a:p>
            <a:pPr lvl="1" indent="-431800">
              <a:buSzPts val="3200"/>
              <a:buFont typeface="Courier New"/>
              <a:buChar char="o"/>
            </a:pPr>
            <a:r>
              <a:rPr lang="en-US" sz="2000"/>
              <a:t>Application or power to each element of an organizing campaign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9360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7E50D-B3B3-954B-F763-3B6C73769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441EF0-D8CA-AB86-5D38-DB6CAA51FA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213907"/>
            <a:ext cx="8229600" cy="4912255"/>
          </a:xfrm>
        </p:spPr>
        <p:txBody>
          <a:bodyPr/>
          <a:lstStyle/>
          <a:p>
            <a:r>
              <a:rPr lang="en-US"/>
              <a:t>Introduce work for third day:</a:t>
            </a:r>
          </a:p>
          <a:p>
            <a:r>
              <a:rPr lang="en-US"/>
              <a:t>Power analysis</a:t>
            </a:r>
          </a:p>
          <a:p>
            <a:r>
              <a:rPr lang="en-US"/>
              <a:t>Coalition </a:t>
            </a:r>
            <a:r>
              <a:rPr lang="en-US" err="1"/>
              <a:t>bldg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481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14a2f8b7dbf_4_7"/>
          <p:cNvSpPr txBox="1">
            <a:spLocks noGrp="1"/>
          </p:cNvSpPr>
          <p:nvPr>
            <p:ph type="title"/>
          </p:nvPr>
        </p:nvSpPr>
        <p:spPr>
          <a:xfrm>
            <a:off x="2151529" y="1"/>
            <a:ext cx="7189800" cy="81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Group Work</a:t>
            </a:r>
            <a:endParaRPr/>
          </a:p>
        </p:txBody>
      </p:sp>
      <p:sp>
        <p:nvSpPr>
          <p:cNvPr id="283" name="Google Shape;283;g14a2f8b7dbf_4_7"/>
          <p:cNvSpPr txBox="1"/>
          <p:nvPr/>
        </p:nvSpPr>
        <p:spPr>
          <a:xfrm>
            <a:off x="1022875" y="815700"/>
            <a:ext cx="6741600" cy="5612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TIME: 30 minutes</a:t>
            </a:r>
            <a:endParaRPr sz="25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3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Build your campaign! </a:t>
            </a:r>
            <a:endParaRPr sz="30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You have 30 minutes to build your campaign and be ready to present out! Make sure that you include at least…</a:t>
            </a:r>
            <a:endParaRPr sz="27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0005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Calibri"/>
              <a:buChar char="●"/>
            </a:pPr>
            <a:r>
              <a:rPr lang="en-US"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Issue</a:t>
            </a:r>
            <a:endParaRPr sz="27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000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Calibri"/>
              <a:buChar char="●"/>
            </a:pPr>
            <a:r>
              <a:rPr lang="en-US"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Demand</a:t>
            </a:r>
            <a:endParaRPr sz="27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000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Calibri"/>
              <a:buChar char="●"/>
            </a:pPr>
            <a:r>
              <a:rPr lang="en-US"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Target</a:t>
            </a:r>
            <a:endParaRPr sz="27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000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Calibri"/>
              <a:buChar char="●"/>
            </a:pPr>
            <a:r>
              <a:rPr lang="en-US"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Tactics + Compression points in a campaign mountain!</a:t>
            </a:r>
            <a:endParaRPr sz="27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Extra points if you include some messaging, graphics, hashtags, etc.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None/>
            </a:pPr>
            <a:endParaRPr sz="19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 sz="2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ctrTitle"/>
          </p:nvPr>
        </p:nvSpPr>
        <p:spPr>
          <a:xfrm>
            <a:off x="4572000" y="2279050"/>
            <a:ext cx="4114800" cy="175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/>
              <a:t>Anthony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81219DC-D1EB-8563-4FDF-4524370D01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191" y="1615736"/>
            <a:ext cx="2314575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1306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142022950fa_0_23"/>
          <p:cNvSpPr txBox="1">
            <a:spLocks noGrp="1"/>
          </p:cNvSpPr>
          <p:nvPr>
            <p:ph type="title"/>
          </p:nvPr>
        </p:nvSpPr>
        <p:spPr>
          <a:xfrm>
            <a:off x="-300800" y="36100"/>
            <a:ext cx="9444900" cy="7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5029200" lvl="0" indent="0" algn="r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88888"/>
              <a:buFont typeface="Arial"/>
              <a:buNone/>
            </a:pPr>
            <a:r>
              <a:rPr lang="en-US"/>
              <a:t>Campaign Presentations!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97" name="Google Shape;297;g142022950fa_0_23"/>
          <p:cNvSpPr txBox="1">
            <a:spLocks noGrp="1"/>
          </p:cNvSpPr>
          <p:nvPr>
            <p:ph type="body" idx="1"/>
          </p:nvPr>
        </p:nvSpPr>
        <p:spPr>
          <a:xfrm>
            <a:off x="457200" y="1328353"/>
            <a:ext cx="8229600" cy="479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chemeClr val="dk1"/>
                </a:solidFill>
              </a:rPr>
              <a:t>Each group will have ____ to present their solution to their scenario. </a:t>
            </a:r>
            <a:endParaRPr sz="3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None/>
            </a:pPr>
            <a:endParaRPr/>
          </a:p>
        </p:txBody>
      </p:sp>
      <p:pic>
        <p:nvPicPr>
          <p:cNvPr id="298" name="Google Shape;298;g142022950fa_0_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93825" y="3614375"/>
            <a:ext cx="2193326" cy="2193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ctrTitle"/>
          </p:nvPr>
        </p:nvSpPr>
        <p:spPr>
          <a:xfrm>
            <a:off x="4572000" y="2279050"/>
            <a:ext cx="4114800" cy="175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/>
              <a:t>Ellen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37345C5-5B39-6408-B960-8D7103072E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190" y="1538056"/>
            <a:ext cx="2314575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4549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1353501599d_0_106"/>
          <p:cNvSpPr txBox="1">
            <a:spLocks noGrp="1"/>
          </p:cNvSpPr>
          <p:nvPr>
            <p:ph type="title"/>
          </p:nvPr>
        </p:nvSpPr>
        <p:spPr>
          <a:xfrm>
            <a:off x="914400" y="36096"/>
            <a:ext cx="8229600" cy="7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>
                <a:solidFill>
                  <a:schemeClr val="dk1"/>
                </a:solidFill>
              </a:rPr>
              <a:t>LINGERING QUESTIONS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305" name="Google Shape;305;g1353501599d_0_106"/>
          <p:cNvSpPr txBox="1">
            <a:spLocks noGrp="1"/>
          </p:cNvSpPr>
          <p:nvPr>
            <p:ph type="body" idx="1"/>
          </p:nvPr>
        </p:nvSpPr>
        <p:spPr>
          <a:xfrm>
            <a:off x="457200" y="1173904"/>
            <a:ext cx="8229600" cy="495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Anything you NEED to ask before leaving?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None/>
            </a:pPr>
            <a:endParaRPr/>
          </a:p>
          <a:p>
            <a:pPr marL="45720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What feels VERY unsettled or confusing?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06" name="Google Shape;306;g1353501599d_0_1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00800" y="3568025"/>
            <a:ext cx="2286000" cy="228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2015 Leadership Summit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015 Leadership Summit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GBT+ Infographics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4E4E4"/>
      </a:lt2>
      <a:accent1>
        <a:srgbClr val="EF1818"/>
      </a:accent1>
      <a:accent2>
        <a:srgbClr val="FF9022"/>
      </a:accent2>
      <a:accent3>
        <a:srgbClr val="F0CC22"/>
      </a:accent3>
      <a:accent4>
        <a:srgbClr val="07AA35"/>
      </a:accent4>
      <a:accent5>
        <a:srgbClr val="277AFF"/>
      </a:accent5>
      <a:accent6>
        <a:srgbClr val="8C1CA6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015 Leadership Summit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15A52AE31FEC4EB9E74AAFCF7B6AD7" ma:contentTypeVersion="17" ma:contentTypeDescription="Create a new document." ma:contentTypeScope="" ma:versionID="00d272b130e2c3a2420522a302055d7f">
  <xsd:schema xmlns:xsd="http://www.w3.org/2001/XMLSchema" xmlns:xs="http://www.w3.org/2001/XMLSchema" xmlns:p="http://schemas.microsoft.com/office/2006/metadata/properties" xmlns:ns2="05627597-0322-42fc-bc19-1d0dde15c694" xmlns:ns3="5ed5bd0d-9aa5-480d-8c58-25f9f57090c9" targetNamespace="http://schemas.microsoft.com/office/2006/metadata/properties" ma:root="true" ma:fieldsID="41381a998d04d9023369511c9781e803" ns2:_="" ns3:_="">
    <xsd:import namespace="05627597-0322-42fc-bc19-1d0dde15c694"/>
    <xsd:import namespace="5ed5bd0d-9aa5-480d-8c58-25f9f57090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Sec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627597-0322-42fc-bc19-1d0dde15c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565cbde-19fe-4772-9eab-df48b2eef6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Section" ma:index="22" nillable="true" ma:displayName="Section " ma:format="Dropdown" ma:internalName="Section" ma:percentage="FALSE">
      <xsd:simpleType>
        <xsd:restriction base="dms:Number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d5bd0d-9aa5-480d-8c58-25f9f57090c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ac8cdd5-1c68-4e1f-91cb-72d35c0d1364}" ma:internalName="TaxCatchAll" ma:showField="CatchAllData" ma:web="5ed5bd0d-9aa5-480d-8c58-25f9f57090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627597-0322-42fc-bc19-1d0dde15c694">
      <Terms xmlns="http://schemas.microsoft.com/office/infopath/2007/PartnerControls"/>
    </lcf76f155ced4ddcb4097134ff3c332f>
    <TaxCatchAll xmlns="5ed5bd0d-9aa5-480d-8c58-25f9f57090c9" xsi:nil="true"/>
    <Section xmlns="05627597-0322-42fc-bc19-1d0dde15c694" xsi:nil="true"/>
  </documentManagement>
</p:properties>
</file>

<file path=customXml/itemProps1.xml><?xml version="1.0" encoding="utf-8"?>
<ds:datastoreItem xmlns:ds="http://schemas.openxmlformats.org/officeDocument/2006/customXml" ds:itemID="{2910E27C-6AF9-46E1-8E46-B96D89DC4E2B}"/>
</file>

<file path=customXml/itemProps2.xml><?xml version="1.0" encoding="utf-8"?>
<ds:datastoreItem xmlns:ds="http://schemas.openxmlformats.org/officeDocument/2006/customXml" ds:itemID="{32748B01-A19D-415B-8D8C-303A8B5B707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4FCEFCF-4B9A-4EA3-B2AB-6CEBF6688BF7}">
  <ds:schemaRefs>
    <ds:schemaRef ds:uri="05627597-0322-42fc-bc19-1d0dde15c694"/>
    <ds:schemaRef ds:uri="5ed5bd0d-9aa5-480d-8c58-25f9f57090c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On-screen Show (4:3)</PresentationFormat>
  <Slides>15</Slides>
  <Notes>13</Notes>
  <HiddenSlides>0</HiddenSlide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2015 Leadership Summit</vt:lpstr>
      <vt:lpstr>2015 Leadership Summit</vt:lpstr>
      <vt:lpstr>LGBT+ Infographics by Slidesgo</vt:lpstr>
      <vt:lpstr>2015 Leadership Summit</vt:lpstr>
      <vt:lpstr>Advancing LGBTQ+ Justice</vt:lpstr>
      <vt:lpstr>Morning Entry </vt:lpstr>
      <vt:lpstr>Feedback</vt:lpstr>
      <vt:lpstr>COMMUNITY AGREEMENTS</vt:lpstr>
      <vt:lpstr>TODAY’S AGENDA</vt:lpstr>
      <vt:lpstr>Beth</vt:lpstr>
      <vt:lpstr>Ice Breaker</vt:lpstr>
      <vt:lpstr>Anthony</vt:lpstr>
      <vt:lpstr>PowerPoint Presentation</vt:lpstr>
      <vt:lpstr>PowerPoint Presentation</vt:lpstr>
      <vt:lpstr>Group Work</vt:lpstr>
      <vt:lpstr>Anthony</vt:lpstr>
      <vt:lpstr>Campaign Presentations!</vt:lpstr>
      <vt:lpstr>Ellen</vt:lpstr>
      <vt:lpstr>LINGERING 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Advancing LGBTQ+ Justice</dc:title>
  <dc:creator>Julye Williams</dc:creator>
  <cp:revision>3</cp:revision>
  <dcterms:created xsi:type="dcterms:W3CDTF">2022-03-02T19:40:14Z</dcterms:created>
  <dcterms:modified xsi:type="dcterms:W3CDTF">2025-09-24T18:06:56Z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0x0101004F15A52AE31FEC4EB9E74AAFCF7B6AD7</vt:lpwstr>
  </property>
  <property fmtid="{D5CDD505-2E9C-101B-9397-08002B2CF9AE}" pid="3" name="MediaServiceImageTags">
    <vt:lpwstr/>
  </property>
</Properties>
</file>