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57" r:id="rId5"/>
    <p:sldMasterId id="2147483666" r:id="rId6"/>
    <p:sldMasterId id="2147483680" r:id="rId7"/>
  </p:sldMasterIdLst>
  <p:notesMasterIdLst>
    <p:notesMasterId r:id="rId56"/>
  </p:notesMasterIdLst>
  <p:sldIdLst>
    <p:sldId id="287" r:id="rId8"/>
    <p:sldId id="366" r:id="rId9"/>
    <p:sldId id="288" r:id="rId10"/>
    <p:sldId id="260" r:id="rId11"/>
    <p:sldId id="259" r:id="rId12"/>
    <p:sldId id="359" r:id="rId13"/>
    <p:sldId id="360" r:id="rId14"/>
    <p:sldId id="361" r:id="rId15"/>
    <p:sldId id="362" r:id="rId16"/>
    <p:sldId id="358" r:id="rId17"/>
    <p:sldId id="332" r:id="rId18"/>
    <p:sldId id="330" r:id="rId19"/>
    <p:sldId id="325" r:id="rId20"/>
    <p:sldId id="324" r:id="rId21"/>
    <p:sldId id="320" r:id="rId22"/>
    <p:sldId id="319" r:id="rId23"/>
    <p:sldId id="318" r:id="rId24"/>
    <p:sldId id="317" r:id="rId25"/>
    <p:sldId id="316" r:id="rId26"/>
    <p:sldId id="315" r:id="rId27"/>
    <p:sldId id="314" r:id="rId28"/>
    <p:sldId id="313" r:id="rId29"/>
    <p:sldId id="312" r:id="rId30"/>
    <p:sldId id="311" r:id="rId31"/>
    <p:sldId id="306" r:id="rId32"/>
    <p:sldId id="307" r:id="rId33"/>
    <p:sldId id="308" r:id="rId34"/>
    <p:sldId id="309" r:id="rId35"/>
    <p:sldId id="310" r:id="rId36"/>
    <p:sldId id="268" r:id="rId37"/>
    <p:sldId id="269" r:id="rId38"/>
    <p:sldId id="270" r:id="rId39"/>
    <p:sldId id="272" r:id="rId40"/>
    <p:sldId id="365" r:id="rId41"/>
    <p:sldId id="273" r:id="rId42"/>
    <p:sldId id="274" r:id="rId43"/>
    <p:sldId id="275" r:id="rId44"/>
    <p:sldId id="276" r:id="rId45"/>
    <p:sldId id="278" r:id="rId46"/>
    <p:sldId id="281" r:id="rId47"/>
    <p:sldId id="279" r:id="rId48"/>
    <p:sldId id="280" r:id="rId49"/>
    <p:sldId id="293" r:id="rId50"/>
    <p:sldId id="282" r:id="rId51"/>
    <p:sldId id="294" r:id="rId52"/>
    <p:sldId id="284" r:id="rId53"/>
    <p:sldId id="295" r:id="rId54"/>
    <p:sldId id="285" r:id="rId5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5" roundtripDataSignature="AMtx7mgzVOnxz9RuliF8CN2f4YBs+QbQ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0B2B76-23E9-F4B7-261A-03BF5015174D}" v="19" dt="2024-11-12T00:20:27.076"/>
    <p1510:client id="{8FE89640-4A29-3C55-4507-DDAE14F43207}" v="291" dt="2024-11-13T15:17:23.225"/>
    <p1510:client id="{A2510041-9E1B-66ED-2ABD-24FA1CA24C42}" v="297" dt="2024-11-11T23:53:25.214"/>
    <p1510:client id="{AAC5F05B-22B7-5C6F-59D4-0FB0ADD1578B}" v="96" dt="2024-11-12T00:20:53.768"/>
    <p1510:client id="{B5158E4F-494D-1ABF-9813-B24540687D23}" v="122" dt="2024-11-13T21:33:33.597"/>
    <p1510:client id="{B81F98E0-7646-CB38-CE4D-B3936B70D970}" v="67" dt="2024-11-13T22:01:33.316"/>
    <p1510:client id="{B9AA68FC-5CA1-E3A3-FE15-F54A22F5B11B}" v="162" dt="2024-11-13T22:24:51.220"/>
    <p1510:client id="{BD741FC2-72E5-062A-D39E-E3B437665685}" v="1" dt="2024-11-12T21:26:37.628"/>
    <p1510:client id="{E36FE81A-B5EB-1A29-BB85-BFAC69197770}" v="200" dt="2024-11-12T00:14:11.3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28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89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87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90" Type="http://schemas.microsoft.com/office/2016/11/relationships/changesInfo" Target="changesInfos/changesInfo1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85" Type="http://customschemas.google.com/relationships/presentationmetadata" Target="metadata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88" Type="http://schemas.openxmlformats.org/officeDocument/2006/relationships/theme" Target="theme/theme1.xml"/><Relationship Id="rId9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sha Eckart Baning" userId="S::neckartbaning_vtnea.org#ext#@neahq.onmicrosoft.com::1c6c3eb4-b926-476d-a317-5d19e273697e" providerId="AD" clId="Web-{AAC5F05B-22B7-5C6F-59D4-0FB0ADD1578B}"/>
    <pc:docChg chg="addSld modSld sldOrd">
      <pc:chgData name="Natasha Eckart Baning" userId="S::neckartbaning_vtnea.org#ext#@neahq.onmicrosoft.com::1c6c3eb4-b926-476d-a317-5d19e273697e" providerId="AD" clId="Web-{AAC5F05B-22B7-5C6F-59D4-0FB0ADD1578B}" dt="2024-11-12T00:20:53.768" v="92" actId="20577"/>
      <pc:docMkLst>
        <pc:docMk/>
      </pc:docMkLst>
      <pc:sldChg chg="modSp ord">
        <pc:chgData name="Natasha Eckart Baning" userId="S::neckartbaning_vtnea.org#ext#@neahq.onmicrosoft.com::1c6c3eb4-b926-476d-a317-5d19e273697e" providerId="AD" clId="Web-{AAC5F05B-22B7-5C6F-59D4-0FB0ADD1578B}" dt="2024-11-12T00:20:53.768" v="92" actId="20577"/>
        <pc:sldMkLst>
          <pc:docMk/>
          <pc:sldMk cId="0" sldId="267"/>
        </pc:sldMkLst>
        <pc:spChg chg="mod">
          <ac:chgData name="Natasha Eckart Baning" userId="S::neckartbaning_vtnea.org#ext#@neahq.onmicrosoft.com::1c6c3eb4-b926-476d-a317-5d19e273697e" providerId="AD" clId="Web-{AAC5F05B-22B7-5C6F-59D4-0FB0ADD1578B}" dt="2024-11-12T00:20:53.768" v="92" actId="20577"/>
          <ac:spMkLst>
            <pc:docMk/>
            <pc:sldMk cId="0" sldId="267"/>
            <ac:spMk id="173" creationId="{00000000-0000-0000-0000-000000000000}"/>
          </ac:spMkLst>
        </pc:spChg>
      </pc:sldChg>
      <pc:sldChg chg="modSp">
        <pc:chgData name="Natasha Eckart Baning" userId="S::neckartbaning_vtnea.org#ext#@neahq.onmicrosoft.com::1c6c3eb4-b926-476d-a317-5d19e273697e" providerId="AD" clId="Web-{AAC5F05B-22B7-5C6F-59D4-0FB0ADD1578B}" dt="2024-11-12T00:09:07.492" v="32" actId="20577"/>
        <pc:sldMkLst>
          <pc:docMk/>
          <pc:sldMk cId="2210208741" sldId="331"/>
        </pc:sldMkLst>
        <pc:spChg chg="mod">
          <ac:chgData name="Natasha Eckart Baning" userId="S::neckartbaning_vtnea.org#ext#@neahq.onmicrosoft.com::1c6c3eb4-b926-476d-a317-5d19e273697e" providerId="AD" clId="Web-{AAC5F05B-22B7-5C6F-59D4-0FB0ADD1578B}" dt="2024-11-12T00:09:07.492" v="32" actId="20577"/>
          <ac:spMkLst>
            <pc:docMk/>
            <pc:sldMk cId="2210208741" sldId="331"/>
            <ac:spMk id="908" creationId="{00000000-0000-0000-0000-000000000000}"/>
          </ac:spMkLst>
        </pc:spChg>
      </pc:sldChg>
      <pc:sldChg chg="modSp">
        <pc:chgData name="Natasha Eckart Baning" userId="S::neckartbaning_vtnea.org#ext#@neahq.onmicrosoft.com::1c6c3eb4-b926-476d-a317-5d19e273697e" providerId="AD" clId="Web-{AAC5F05B-22B7-5C6F-59D4-0FB0ADD1578B}" dt="2024-11-11T23:33:05.991" v="8" actId="20577"/>
        <pc:sldMkLst>
          <pc:docMk/>
          <pc:sldMk cId="1791094537" sldId="358"/>
        </pc:sldMkLst>
        <pc:spChg chg="mod">
          <ac:chgData name="Natasha Eckart Baning" userId="S::neckartbaning_vtnea.org#ext#@neahq.onmicrosoft.com::1c6c3eb4-b926-476d-a317-5d19e273697e" providerId="AD" clId="Web-{AAC5F05B-22B7-5C6F-59D4-0FB0ADD1578B}" dt="2024-11-11T23:33:05.991" v="8" actId="20577"/>
          <ac:spMkLst>
            <pc:docMk/>
            <pc:sldMk cId="1791094537" sldId="358"/>
            <ac:spMk id="65" creationId="{00000000-0000-0000-0000-000000000000}"/>
          </ac:spMkLst>
        </pc:spChg>
      </pc:sldChg>
      <pc:sldChg chg="modSp add ord replId">
        <pc:chgData name="Natasha Eckart Baning" userId="S::neckartbaning_vtnea.org#ext#@neahq.onmicrosoft.com::1c6c3eb4-b926-476d-a317-5d19e273697e" providerId="AD" clId="Web-{AAC5F05B-22B7-5C6F-59D4-0FB0ADD1578B}" dt="2024-11-12T00:12:33.743" v="86" actId="20577"/>
        <pc:sldMkLst>
          <pc:docMk/>
          <pc:sldMk cId="199304362" sldId="364"/>
        </pc:sldMkLst>
        <pc:spChg chg="mod">
          <ac:chgData name="Natasha Eckart Baning" userId="S::neckartbaning_vtnea.org#ext#@neahq.onmicrosoft.com::1c6c3eb4-b926-476d-a317-5d19e273697e" providerId="AD" clId="Web-{AAC5F05B-22B7-5C6F-59D4-0FB0ADD1578B}" dt="2024-11-12T00:11:19.868" v="52" actId="20577"/>
          <ac:spMkLst>
            <pc:docMk/>
            <pc:sldMk cId="199304362" sldId="364"/>
            <ac:spMk id="193" creationId="{00000000-0000-0000-0000-000000000000}"/>
          </ac:spMkLst>
        </pc:spChg>
        <pc:spChg chg="mod">
          <ac:chgData name="Natasha Eckart Baning" userId="S::neckartbaning_vtnea.org#ext#@neahq.onmicrosoft.com::1c6c3eb4-b926-476d-a317-5d19e273697e" providerId="AD" clId="Web-{AAC5F05B-22B7-5C6F-59D4-0FB0ADD1578B}" dt="2024-11-12T00:12:33.743" v="86" actId="20577"/>
          <ac:spMkLst>
            <pc:docMk/>
            <pc:sldMk cId="199304362" sldId="364"/>
            <ac:spMk id="194" creationId="{00000000-0000-0000-0000-000000000000}"/>
          </ac:spMkLst>
        </pc:spChg>
        <pc:picChg chg="mod">
          <ac:chgData name="Natasha Eckart Baning" userId="S::neckartbaning_vtnea.org#ext#@neahq.onmicrosoft.com::1c6c3eb4-b926-476d-a317-5d19e273697e" providerId="AD" clId="Web-{AAC5F05B-22B7-5C6F-59D4-0FB0ADD1578B}" dt="2024-11-12T00:11:23.634" v="53" actId="1076"/>
          <ac:picMkLst>
            <pc:docMk/>
            <pc:sldMk cId="199304362" sldId="364"/>
            <ac:picMk id="4" creationId="{00000000-0000-0000-0000-000000000000}"/>
          </ac:picMkLst>
        </pc:picChg>
      </pc:sldChg>
    </pc:docChg>
  </pc:docChgLst>
  <pc:docChgLst>
    <pc:chgData name="Natasha Eckart Baning" userId="S::neckartbaning_vtnea.org#ext#@neahq.onmicrosoft.com::1c6c3eb4-b926-476d-a317-5d19e273697e" providerId="AD" clId="Web-{19BC68D5-4171-DA08-B912-AB8BB74043EF}"/>
    <pc:docChg chg="modSld">
      <pc:chgData name="Natasha Eckart Baning" userId="S::neckartbaning_vtnea.org#ext#@neahq.onmicrosoft.com::1c6c3eb4-b926-476d-a317-5d19e273697e" providerId="AD" clId="Web-{19BC68D5-4171-DA08-B912-AB8BB74043EF}" dt="2024-01-11T17:55:04.896" v="1" actId="1076"/>
      <pc:docMkLst>
        <pc:docMk/>
      </pc:docMkLst>
      <pc:sldChg chg="modSp">
        <pc:chgData name="Natasha Eckart Baning" userId="S::neckartbaning_vtnea.org#ext#@neahq.onmicrosoft.com::1c6c3eb4-b926-476d-a317-5d19e273697e" providerId="AD" clId="Web-{19BC68D5-4171-DA08-B912-AB8BB74043EF}" dt="2024-01-11T17:55:04.896" v="1" actId="1076"/>
        <pc:sldMkLst>
          <pc:docMk/>
          <pc:sldMk cId="2674489285" sldId="353"/>
        </pc:sldMkLst>
      </pc:sldChg>
    </pc:docChg>
  </pc:docChgLst>
  <pc:docChgLst>
    <pc:chgData name="Moretz, Dawn [MD]" userId="S::dmoretz_mceanea.org#ext#@neahq.onmicrosoft.com::8b7c4876-828e-4d94-9cfa-b96e299cadb1" providerId="AD" clId="Web-{8FE89640-4A29-3C55-4507-DDAE14F43207}"/>
    <pc:docChg chg="modSld">
      <pc:chgData name="Moretz, Dawn [MD]" userId="S::dmoretz_mceanea.org#ext#@neahq.onmicrosoft.com::8b7c4876-828e-4d94-9cfa-b96e299cadb1" providerId="AD" clId="Web-{8FE89640-4A29-3C55-4507-DDAE14F43207}" dt="2024-11-13T15:17:23.225" v="170" actId="20577"/>
      <pc:docMkLst>
        <pc:docMk/>
      </pc:docMkLst>
      <pc:sldChg chg="modSp">
        <pc:chgData name="Moretz, Dawn [MD]" userId="S::dmoretz_mceanea.org#ext#@neahq.onmicrosoft.com::8b7c4876-828e-4d94-9cfa-b96e299cadb1" providerId="AD" clId="Web-{8FE89640-4A29-3C55-4507-DDAE14F43207}" dt="2024-11-13T15:17:23.225" v="170" actId="20577"/>
        <pc:sldMkLst>
          <pc:docMk/>
          <pc:sldMk cId="4159489806" sldId="310"/>
        </pc:sldMkLst>
        <pc:spChg chg="mod">
          <ac:chgData name="Moretz, Dawn [MD]" userId="S::dmoretz_mceanea.org#ext#@neahq.onmicrosoft.com::8b7c4876-828e-4d94-9cfa-b96e299cadb1" providerId="AD" clId="Web-{8FE89640-4A29-3C55-4507-DDAE14F43207}" dt="2024-11-13T15:17:23.225" v="170" actId="20577"/>
          <ac:spMkLst>
            <pc:docMk/>
            <pc:sldMk cId="4159489806" sldId="310"/>
            <ac:spMk id="1031" creationId="{00000000-0000-0000-0000-000000000000}"/>
          </ac:spMkLst>
        </pc:spChg>
      </pc:sldChg>
      <pc:sldChg chg="modSp">
        <pc:chgData name="Moretz, Dawn [MD]" userId="S::dmoretz_mceanea.org#ext#@neahq.onmicrosoft.com::8b7c4876-828e-4d94-9cfa-b96e299cadb1" providerId="AD" clId="Web-{8FE89640-4A29-3C55-4507-DDAE14F43207}" dt="2024-11-13T14:41:55.704" v="15" actId="20577"/>
        <pc:sldMkLst>
          <pc:docMk/>
          <pc:sldMk cId="2210208741" sldId="331"/>
        </pc:sldMkLst>
        <pc:spChg chg="mod">
          <ac:chgData name="Moretz, Dawn [MD]" userId="S::dmoretz_mceanea.org#ext#@neahq.onmicrosoft.com::8b7c4876-828e-4d94-9cfa-b96e299cadb1" providerId="AD" clId="Web-{8FE89640-4A29-3C55-4507-DDAE14F43207}" dt="2024-11-13T14:41:55.704" v="15" actId="20577"/>
          <ac:spMkLst>
            <pc:docMk/>
            <pc:sldMk cId="2210208741" sldId="331"/>
            <ac:spMk id="908" creationId="{00000000-0000-0000-0000-000000000000}"/>
          </ac:spMkLst>
        </pc:spChg>
      </pc:sldChg>
    </pc:docChg>
  </pc:docChgLst>
  <pc:docChgLst>
    <pc:chgData name="Davis, Juli" userId="S::jdavis_ista-in.org#ext#@neahq.onmicrosoft.com::dbee90f5-ba5d-42d6-bde1-63a56c35cdff" providerId="AD" clId="Web-{B1B7F124-72C2-950E-8ADA-B0F9B2AF1047}"/>
    <pc:docChg chg="modSld">
      <pc:chgData name="Davis, Juli" userId="S::jdavis_ista-in.org#ext#@neahq.onmicrosoft.com::dbee90f5-ba5d-42d6-bde1-63a56c35cdff" providerId="AD" clId="Web-{B1B7F124-72C2-950E-8ADA-B0F9B2AF1047}" dt="2023-10-19T19:52:51.092" v="69" actId="20577"/>
      <pc:docMkLst>
        <pc:docMk/>
      </pc:docMkLst>
      <pc:sldChg chg="modSp">
        <pc:chgData name="Davis, Juli" userId="S::jdavis_ista-in.org#ext#@neahq.onmicrosoft.com::dbee90f5-ba5d-42d6-bde1-63a56c35cdff" providerId="AD" clId="Web-{B1B7F124-72C2-950E-8ADA-B0F9B2AF1047}" dt="2023-10-19T19:43:07.414" v="29" actId="20577"/>
        <pc:sldMkLst>
          <pc:docMk/>
          <pc:sldMk cId="103462162" sldId="290"/>
        </pc:sldMkLst>
      </pc:sldChg>
      <pc:sldChg chg="modSp">
        <pc:chgData name="Davis, Juli" userId="S::jdavis_ista-in.org#ext#@neahq.onmicrosoft.com::dbee90f5-ba5d-42d6-bde1-63a56c35cdff" providerId="AD" clId="Web-{B1B7F124-72C2-950E-8ADA-B0F9B2AF1047}" dt="2023-10-19T19:52:51.092" v="69" actId="20577"/>
        <pc:sldMkLst>
          <pc:docMk/>
          <pc:sldMk cId="911785337" sldId="292"/>
        </pc:sldMkLst>
      </pc:sldChg>
      <pc:sldChg chg="modSp">
        <pc:chgData name="Davis, Juli" userId="S::jdavis_ista-in.org#ext#@neahq.onmicrosoft.com::dbee90f5-ba5d-42d6-bde1-63a56c35cdff" providerId="AD" clId="Web-{B1B7F124-72C2-950E-8ADA-B0F9B2AF1047}" dt="2023-10-19T19:46:36.609" v="58" actId="20577"/>
        <pc:sldMkLst>
          <pc:docMk/>
          <pc:sldMk cId="1950130623" sldId="294"/>
        </pc:sldMkLst>
      </pc:sldChg>
      <pc:sldChg chg="modSp">
        <pc:chgData name="Davis, Juli" userId="S::jdavis_ista-in.org#ext#@neahq.onmicrosoft.com::dbee90f5-ba5d-42d6-bde1-63a56c35cdff" providerId="AD" clId="Web-{B1B7F124-72C2-950E-8ADA-B0F9B2AF1047}" dt="2023-10-19T19:45:58.967" v="54" actId="20577"/>
        <pc:sldMkLst>
          <pc:docMk/>
          <pc:sldMk cId="1317454901" sldId="295"/>
        </pc:sldMkLst>
      </pc:sldChg>
      <pc:sldChg chg="modSp">
        <pc:chgData name="Davis, Juli" userId="S::jdavis_ista-in.org#ext#@neahq.onmicrosoft.com::dbee90f5-ba5d-42d6-bde1-63a56c35cdff" providerId="AD" clId="Web-{B1B7F124-72C2-950E-8ADA-B0F9B2AF1047}" dt="2023-10-19T19:44:29.792" v="52" actId="20577"/>
        <pc:sldMkLst>
          <pc:docMk/>
          <pc:sldMk cId="4046998200" sldId="311"/>
        </pc:sldMkLst>
      </pc:sldChg>
    </pc:docChg>
  </pc:docChgLst>
  <pc:docChgLst>
    <pc:chgData name="Saxon, Bekah [CT]" userId="S::bekahs_cea.org#ext#@neahq.onmicrosoft.com::997a9d4e-d144-43cf-9e47-2d5b5cf1c158" providerId="AD" clId="Web-{24D982A0-093C-AC60-BCB8-616AE82D337F}"/>
    <pc:docChg chg="modSld">
      <pc:chgData name="Saxon, Bekah [CT]" userId="S::bekahs_cea.org#ext#@neahq.onmicrosoft.com::997a9d4e-d144-43cf-9e47-2d5b5cf1c158" providerId="AD" clId="Web-{24D982A0-093C-AC60-BCB8-616AE82D337F}" dt="2023-11-06T19:52:28.198" v="19" actId="1076"/>
      <pc:docMkLst>
        <pc:docMk/>
      </pc:docMkLst>
      <pc:sldChg chg="addSp delSp modSp">
        <pc:chgData name="Saxon, Bekah [CT]" userId="S::bekahs_cea.org#ext#@neahq.onmicrosoft.com::997a9d4e-d144-43cf-9e47-2d5b5cf1c158" providerId="AD" clId="Web-{24D982A0-093C-AC60-BCB8-616AE82D337F}" dt="2023-11-06T19:50:11.522" v="2" actId="1076"/>
        <pc:sldMkLst>
          <pc:docMk/>
          <pc:sldMk cId="103462162" sldId="290"/>
        </pc:sldMkLst>
      </pc:sldChg>
      <pc:sldChg chg="addSp delSp modSp">
        <pc:chgData name="Saxon, Bekah [CT]" userId="S::bekahs_cea.org#ext#@neahq.onmicrosoft.com::997a9d4e-d144-43cf-9e47-2d5b5cf1c158" providerId="AD" clId="Web-{24D982A0-093C-AC60-BCB8-616AE82D337F}" dt="2023-11-06T19:51:17.993" v="9" actId="1076"/>
        <pc:sldMkLst>
          <pc:docMk/>
          <pc:sldMk cId="911785337" sldId="292"/>
        </pc:sldMkLst>
      </pc:sldChg>
      <pc:sldChg chg="addSp delSp modSp">
        <pc:chgData name="Saxon, Bekah [CT]" userId="S::bekahs_cea.org#ext#@neahq.onmicrosoft.com::997a9d4e-d144-43cf-9e47-2d5b5cf1c158" providerId="AD" clId="Web-{24D982A0-093C-AC60-BCB8-616AE82D337F}" dt="2023-11-06T19:51:47.228" v="12" actId="1076"/>
        <pc:sldMkLst>
          <pc:docMk/>
          <pc:sldMk cId="201240044" sldId="293"/>
        </pc:sldMkLst>
      </pc:sldChg>
      <pc:sldChg chg="addSp delSp modSp">
        <pc:chgData name="Saxon, Bekah [CT]" userId="S::bekahs_cea.org#ext#@neahq.onmicrosoft.com::997a9d4e-d144-43cf-9e47-2d5b5cf1c158" providerId="AD" clId="Web-{24D982A0-093C-AC60-BCB8-616AE82D337F}" dt="2023-11-06T19:52:11.900" v="16" actId="1076"/>
        <pc:sldMkLst>
          <pc:docMk/>
          <pc:sldMk cId="1950130623" sldId="294"/>
        </pc:sldMkLst>
      </pc:sldChg>
      <pc:sldChg chg="addSp delSp modSp">
        <pc:chgData name="Saxon, Bekah [CT]" userId="S::bekahs_cea.org#ext#@neahq.onmicrosoft.com::997a9d4e-d144-43cf-9e47-2d5b5cf1c158" providerId="AD" clId="Web-{24D982A0-093C-AC60-BCB8-616AE82D337F}" dt="2023-11-06T19:52:28.198" v="19" actId="1076"/>
        <pc:sldMkLst>
          <pc:docMk/>
          <pc:sldMk cId="1317454901" sldId="295"/>
        </pc:sldMkLst>
      </pc:sldChg>
      <pc:sldChg chg="addSp delSp modSp">
        <pc:chgData name="Saxon, Bekah [CT]" userId="S::bekahs_cea.org#ext#@neahq.onmicrosoft.com::997a9d4e-d144-43cf-9e47-2d5b5cf1c158" providerId="AD" clId="Web-{24D982A0-093C-AC60-BCB8-616AE82D337F}" dt="2023-11-06T19:50:55.461" v="5" actId="1076"/>
        <pc:sldMkLst>
          <pc:docMk/>
          <pc:sldMk cId="4046998200" sldId="311"/>
        </pc:sldMkLst>
      </pc:sldChg>
    </pc:docChg>
  </pc:docChgLst>
  <pc:docChgLst>
    <pc:chgData name="Clancy, Pete [IA]" userId="S::pete.clancy_isea.org#ext#@neahq.onmicrosoft.com::8b2ed7af-4c20-43fc-a459-8581236a9977" providerId="AD" clId="Web-{BD741FC2-72E5-062A-D39E-E3B437665685}"/>
    <pc:docChg chg="addSld">
      <pc:chgData name="Clancy, Pete [IA]" userId="S::pete.clancy_isea.org#ext#@neahq.onmicrosoft.com::8b2ed7af-4c20-43fc-a459-8581236a9977" providerId="AD" clId="Web-{BD741FC2-72E5-062A-D39E-E3B437665685}" dt="2024-11-12T21:26:37.628" v="0"/>
      <pc:docMkLst>
        <pc:docMk/>
      </pc:docMkLst>
      <pc:sldChg chg="add">
        <pc:chgData name="Clancy, Pete [IA]" userId="S::pete.clancy_isea.org#ext#@neahq.onmicrosoft.com::8b2ed7af-4c20-43fc-a459-8581236a9977" providerId="AD" clId="Web-{BD741FC2-72E5-062A-D39E-E3B437665685}" dt="2024-11-12T21:26:37.628" v="0"/>
        <pc:sldMkLst>
          <pc:docMk/>
          <pc:sldMk cId="2051392263" sldId="365"/>
        </pc:sldMkLst>
      </pc:sldChg>
    </pc:docChg>
  </pc:docChgLst>
  <pc:docChgLst>
    <pc:chgData name="Brisson, Anthony [NEA]" userId="S::abrisson@nea.org::a9bd9087-6ed7-4e66-b13b-027b6a88024d" providerId="AD" clId="Web-{A2510041-9E1B-66ED-2ABD-24FA1CA24C42}"/>
    <pc:docChg chg="addSld delSld modSld">
      <pc:chgData name="Brisson, Anthony [NEA]" userId="S::abrisson@nea.org::a9bd9087-6ed7-4e66-b13b-027b6a88024d" providerId="AD" clId="Web-{A2510041-9E1B-66ED-2ABD-24FA1CA24C42}" dt="2024-11-11T23:53:25.214" v="173"/>
      <pc:docMkLst>
        <pc:docMk/>
      </pc:docMkLst>
      <pc:sldChg chg="addSp delSp modSp del mod setBg modClrScheme chgLayout">
        <pc:chgData name="Brisson, Anthony [NEA]" userId="S::abrisson@nea.org::a9bd9087-6ed7-4e66-b13b-027b6a88024d" providerId="AD" clId="Web-{A2510041-9E1B-66ED-2ABD-24FA1CA24C42}" dt="2024-11-11T23:53:25.214" v="173"/>
        <pc:sldMkLst>
          <pc:docMk/>
          <pc:sldMk cId="3302189161" sldId="328"/>
        </pc:sldMkLst>
      </pc:sldChg>
      <pc:sldChg chg="modSp">
        <pc:chgData name="Brisson, Anthony [NEA]" userId="S::abrisson@nea.org::a9bd9087-6ed7-4e66-b13b-027b6a88024d" providerId="AD" clId="Web-{A2510041-9E1B-66ED-2ABD-24FA1CA24C42}" dt="2024-11-11T23:44:00.053" v="2" actId="20577"/>
        <pc:sldMkLst>
          <pc:docMk/>
          <pc:sldMk cId="4035020469" sldId="329"/>
        </pc:sldMkLst>
      </pc:sldChg>
      <pc:sldChg chg="modSp">
        <pc:chgData name="Brisson, Anthony [NEA]" userId="S::abrisson@nea.org::a9bd9087-6ed7-4e66-b13b-027b6a88024d" providerId="AD" clId="Web-{A2510041-9E1B-66ED-2ABD-24FA1CA24C42}" dt="2024-11-11T23:44:20.148" v="5" actId="20577"/>
        <pc:sldMkLst>
          <pc:docMk/>
          <pc:sldMk cId="193043931" sldId="330"/>
        </pc:sldMkLst>
        <pc:spChg chg="mod">
          <ac:chgData name="Brisson, Anthony [NEA]" userId="S::abrisson@nea.org::a9bd9087-6ed7-4e66-b13b-027b6a88024d" providerId="AD" clId="Web-{A2510041-9E1B-66ED-2ABD-24FA1CA24C42}" dt="2024-11-11T23:44:20.148" v="5" actId="20577"/>
          <ac:spMkLst>
            <pc:docMk/>
            <pc:sldMk cId="193043931" sldId="330"/>
            <ac:spMk id="4" creationId="{2B3E9E90-E595-1CD8-FF3F-E79F5E2FCC04}"/>
          </ac:spMkLst>
        </pc:spChg>
      </pc:sldChg>
      <pc:sldChg chg="modSp">
        <pc:chgData name="Brisson, Anthony [NEA]" userId="S::abrisson@nea.org::a9bd9087-6ed7-4e66-b13b-027b6a88024d" providerId="AD" clId="Web-{A2510041-9E1B-66ED-2ABD-24FA1CA24C42}" dt="2024-11-11T23:43:53.631" v="1" actId="20577"/>
        <pc:sldMkLst>
          <pc:docMk/>
          <pc:sldMk cId="2210208741" sldId="331"/>
        </pc:sldMkLst>
        <pc:spChg chg="mod">
          <ac:chgData name="Brisson, Anthony [NEA]" userId="S::abrisson@nea.org::a9bd9087-6ed7-4e66-b13b-027b6a88024d" providerId="AD" clId="Web-{A2510041-9E1B-66ED-2ABD-24FA1CA24C42}" dt="2024-11-11T23:43:53.631" v="1" actId="20577"/>
          <ac:spMkLst>
            <pc:docMk/>
            <pc:sldMk cId="2210208741" sldId="331"/>
            <ac:spMk id="908" creationId="{00000000-0000-0000-0000-000000000000}"/>
          </ac:spMkLst>
        </pc:spChg>
      </pc:sldChg>
      <pc:sldChg chg="modSp add replId">
        <pc:chgData name="Brisson, Anthony [NEA]" userId="S::abrisson@nea.org::a9bd9087-6ed7-4e66-b13b-027b6a88024d" providerId="AD" clId="Web-{A2510041-9E1B-66ED-2ABD-24FA1CA24C42}" dt="2024-11-11T23:53:21.636" v="172" actId="20577"/>
        <pc:sldMkLst>
          <pc:docMk/>
          <pc:sldMk cId="3183299539" sldId="363"/>
        </pc:sldMkLst>
        <pc:spChg chg="mod">
          <ac:chgData name="Brisson, Anthony [NEA]" userId="S::abrisson@nea.org::a9bd9087-6ed7-4e66-b13b-027b6a88024d" providerId="AD" clId="Web-{A2510041-9E1B-66ED-2ABD-24FA1CA24C42}" dt="2024-11-11T23:53:21.636" v="172" actId="20577"/>
          <ac:spMkLst>
            <pc:docMk/>
            <pc:sldMk cId="3183299539" sldId="363"/>
            <ac:spMk id="4" creationId="{2B3E9E90-E595-1CD8-FF3F-E79F5E2FCC04}"/>
          </ac:spMkLst>
        </pc:spChg>
      </pc:sldChg>
    </pc:docChg>
  </pc:docChgLst>
  <pc:docChgLst>
    <pc:chgData name="Saxon, Bekah [CT]" userId="S::bekahs_cea.org#ext#@neahq.onmicrosoft.com::997a9d4e-d144-43cf-9e47-2d5b5cf1c158" providerId="AD" clId="Web-{E36FE81A-B5EB-1A29-BB85-BFAC69197770}"/>
    <pc:docChg chg="delSld modSld">
      <pc:chgData name="Saxon, Bekah [CT]" userId="S::bekahs_cea.org#ext#@neahq.onmicrosoft.com::997a9d4e-d144-43cf-9e47-2d5b5cf1c158" providerId="AD" clId="Web-{E36FE81A-B5EB-1A29-BB85-BFAC69197770}" dt="2024-11-12T00:14:09.044" v="182" actId="20577"/>
      <pc:docMkLst>
        <pc:docMk/>
      </pc:docMkLst>
      <pc:sldChg chg="modSp">
        <pc:chgData name="Saxon, Bekah [CT]" userId="S::bekahs_cea.org#ext#@neahq.onmicrosoft.com::997a9d4e-d144-43cf-9e47-2d5b5cf1c158" providerId="AD" clId="Web-{E36FE81A-B5EB-1A29-BB85-BFAC69197770}" dt="2024-11-12T00:13:58.950" v="178" actId="20577"/>
        <pc:sldMkLst>
          <pc:docMk/>
          <pc:sldMk cId="201240044" sldId="293"/>
        </pc:sldMkLst>
        <pc:spChg chg="mod">
          <ac:chgData name="Saxon, Bekah [CT]" userId="S::bekahs_cea.org#ext#@neahq.onmicrosoft.com::997a9d4e-d144-43cf-9e47-2d5b5cf1c158" providerId="AD" clId="Web-{E36FE81A-B5EB-1A29-BB85-BFAC69197770}" dt="2024-11-12T00:13:58.950" v="178" actId="20577"/>
          <ac:spMkLst>
            <pc:docMk/>
            <pc:sldMk cId="201240044" sldId="293"/>
            <ac:spMk id="65" creationId="{00000000-0000-0000-0000-000000000000}"/>
          </ac:spMkLst>
        </pc:spChg>
      </pc:sldChg>
      <pc:sldChg chg="modSp">
        <pc:chgData name="Saxon, Bekah [CT]" userId="S::bekahs_cea.org#ext#@neahq.onmicrosoft.com::997a9d4e-d144-43cf-9e47-2d5b5cf1c158" providerId="AD" clId="Web-{E36FE81A-B5EB-1A29-BB85-BFAC69197770}" dt="2024-11-12T00:14:09.044" v="182" actId="20577"/>
        <pc:sldMkLst>
          <pc:docMk/>
          <pc:sldMk cId="1950130623" sldId="294"/>
        </pc:sldMkLst>
        <pc:spChg chg="mod">
          <ac:chgData name="Saxon, Bekah [CT]" userId="S::bekahs_cea.org#ext#@neahq.onmicrosoft.com::997a9d4e-d144-43cf-9e47-2d5b5cf1c158" providerId="AD" clId="Web-{E36FE81A-B5EB-1A29-BB85-BFAC69197770}" dt="2024-11-12T00:14:09.044" v="182" actId="20577"/>
          <ac:spMkLst>
            <pc:docMk/>
            <pc:sldMk cId="1950130623" sldId="294"/>
            <ac:spMk id="65" creationId="{00000000-0000-0000-0000-000000000000}"/>
          </ac:spMkLst>
        </pc:spChg>
      </pc:sldChg>
      <pc:sldChg chg="modSp">
        <pc:chgData name="Saxon, Bekah [CT]" userId="S::bekahs_cea.org#ext#@neahq.onmicrosoft.com::997a9d4e-d144-43cf-9e47-2d5b5cf1c158" providerId="AD" clId="Web-{E36FE81A-B5EB-1A29-BB85-BFAC69197770}" dt="2024-11-12T00:09:21.404" v="177" actId="20577"/>
        <pc:sldMkLst>
          <pc:docMk/>
          <pc:sldMk cId="432349991" sldId="313"/>
        </pc:sldMkLst>
        <pc:spChg chg="mod">
          <ac:chgData name="Saxon, Bekah [CT]" userId="S::bekahs_cea.org#ext#@neahq.onmicrosoft.com::997a9d4e-d144-43cf-9e47-2d5b5cf1c158" providerId="AD" clId="Web-{E36FE81A-B5EB-1A29-BB85-BFAC69197770}" dt="2024-11-12T00:09:21.404" v="177" actId="20577"/>
          <ac:spMkLst>
            <pc:docMk/>
            <pc:sldMk cId="432349991" sldId="313"/>
            <ac:spMk id="989" creationId="{00000000-0000-0000-0000-000000000000}"/>
          </ac:spMkLst>
        </pc:spChg>
      </pc:sldChg>
      <pc:sldChg chg="del">
        <pc:chgData name="Saxon, Bekah [CT]" userId="S::bekahs_cea.org#ext#@neahq.onmicrosoft.com::997a9d4e-d144-43cf-9e47-2d5b5cf1c158" providerId="AD" clId="Web-{E36FE81A-B5EB-1A29-BB85-BFAC69197770}" dt="2024-11-11T23:48:32.251" v="156"/>
        <pc:sldMkLst>
          <pc:docMk/>
          <pc:sldMk cId="4035020469" sldId="329"/>
        </pc:sldMkLst>
      </pc:sldChg>
      <pc:sldChg chg="modSp">
        <pc:chgData name="Saxon, Bekah [CT]" userId="S::bekahs_cea.org#ext#@neahq.onmicrosoft.com::997a9d4e-d144-43cf-9e47-2d5b5cf1c158" providerId="AD" clId="Web-{E36FE81A-B5EB-1A29-BB85-BFAC69197770}" dt="2024-11-11T23:49:22.596" v="170" actId="1076"/>
        <pc:sldMkLst>
          <pc:docMk/>
          <pc:sldMk cId="193043931" sldId="330"/>
        </pc:sldMkLst>
        <pc:spChg chg="mod">
          <ac:chgData name="Saxon, Bekah [CT]" userId="S::bekahs_cea.org#ext#@neahq.onmicrosoft.com::997a9d4e-d144-43cf-9e47-2d5b5cf1c158" providerId="AD" clId="Web-{E36FE81A-B5EB-1A29-BB85-BFAC69197770}" dt="2024-11-11T23:49:22.596" v="170" actId="1076"/>
          <ac:spMkLst>
            <pc:docMk/>
            <pc:sldMk cId="193043931" sldId="330"/>
            <ac:spMk id="4" creationId="{2B3E9E90-E595-1CD8-FF3F-E79F5E2FCC04}"/>
          </ac:spMkLst>
        </pc:spChg>
      </pc:sldChg>
      <pc:sldChg chg="modSp">
        <pc:chgData name="Saxon, Bekah [CT]" userId="S::bekahs_cea.org#ext#@neahq.onmicrosoft.com::997a9d4e-d144-43cf-9e47-2d5b5cf1c158" providerId="AD" clId="Web-{E36FE81A-B5EB-1A29-BB85-BFAC69197770}" dt="2024-11-11T23:42:03.487" v="155" actId="1076"/>
        <pc:sldMkLst>
          <pc:docMk/>
          <pc:sldMk cId="2210208741" sldId="331"/>
        </pc:sldMkLst>
        <pc:spChg chg="mod">
          <ac:chgData name="Saxon, Bekah [CT]" userId="S::bekahs_cea.org#ext#@neahq.onmicrosoft.com::997a9d4e-d144-43cf-9e47-2d5b5cf1c158" providerId="AD" clId="Web-{E36FE81A-B5EB-1A29-BB85-BFAC69197770}" dt="2024-11-11T23:42:03.487" v="155" actId="1076"/>
          <ac:spMkLst>
            <pc:docMk/>
            <pc:sldMk cId="2210208741" sldId="331"/>
            <ac:spMk id="907" creationId="{00000000-0000-0000-0000-000000000000}"/>
          </ac:spMkLst>
        </pc:spChg>
        <pc:spChg chg="mod">
          <ac:chgData name="Saxon, Bekah [CT]" userId="S::bekahs_cea.org#ext#@neahq.onmicrosoft.com::997a9d4e-d144-43cf-9e47-2d5b5cf1c158" providerId="AD" clId="Web-{E36FE81A-B5EB-1A29-BB85-BFAC69197770}" dt="2024-11-11T23:41:57.972" v="154" actId="20577"/>
          <ac:spMkLst>
            <pc:docMk/>
            <pc:sldMk cId="2210208741" sldId="331"/>
            <ac:spMk id="908" creationId="{00000000-0000-0000-0000-000000000000}"/>
          </ac:spMkLst>
        </pc:spChg>
      </pc:sldChg>
      <pc:sldChg chg="modSp">
        <pc:chgData name="Saxon, Bekah [CT]" userId="S::bekahs_cea.org#ext#@neahq.onmicrosoft.com::997a9d4e-d144-43cf-9e47-2d5b5cf1c158" providerId="AD" clId="Web-{E36FE81A-B5EB-1A29-BB85-BFAC69197770}" dt="2024-11-11T23:32:51.255" v="0" actId="20577"/>
        <pc:sldMkLst>
          <pc:docMk/>
          <pc:sldMk cId="2990653572" sldId="359"/>
        </pc:sldMkLst>
        <pc:spChg chg="mod">
          <ac:chgData name="Saxon, Bekah [CT]" userId="S::bekahs_cea.org#ext#@neahq.onmicrosoft.com::997a9d4e-d144-43cf-9e47-2d5b5cf1c158" providerId="AD" clId="Web-{E36FE81A-B5EB-1A29-BB85-BFAC69197770}" dt="2024-11-11T23:32:51.255" v="0" actId="20577"/>
          <ac:spMkLst>
            <pc:docMk/>
            <pc:sldMk cId="2990653572" sldId="359"/>
            <ac:spMk id="65" creationId="{00000000-0000-0000-0000-000000000000}"/>
          </ac:spMkLst>
        </pc:spChg>
      </pc:sldChg>
    </pc:docChg>
  </pc:docChgLst>
  <pc:docChgLst>
    <pc:chgData name="West, Benjamin" userId="S::bwest_cta.org#ext#@neahq.onmicrosoft.com::92c2b9a1-bb7c-4090-8a9e-4c8cd5e6d7e7" providerId="AD" clId="Web-{CF30456C-57A0-A808-6755-9715638A6F82}"/>
    <pc:docChg chg="addSld">
      <pc:chgData name="West, Benjamin" userId="S::bwest_cta.org#ext#@neahq.onmicrosoft.com::92c2b9a1-bb7c-4090-8a9e-4c8cd5e6d7e7" providerId="AD" clId="Web-{CF30456C-57A0-A808-6755-9715638A6F82}" dt="2023-11-08T21:41:05.159" v="3"/>
      <pc:docMkLst>
        <pc:docMk/>
      </pc:docMkLst>
      <pc:sldChg chg="add">
        <pc:chgData name="West, Benjamin" userId="S::bwest_cta.org#ext#@neahq.onmicrosoft.com::92c2b9a1-bb7c-4090-8a9e-4c8cd5e6d7e7" providerId="AD" clId="Web-{CF30456C-57A0-A808-6755-9715638A6F82}" dt="2023-11-08T21:41:04.925" v="0"/>
        <pc:sldMkLst>
          <pc:docMk/>
          <pc:sldMk cId="1115101564" sldId="355"/>
        </pc:sldMkLst>
      </pc:sldChg>
      <pc:sldChg chg="add">
        <pc:chgData name="West, Benjamin" userId="S::bwest_cta.org#ext#@neahq.onmicrosoft.com::92c2b9a1-bb7c-4090-8a9e-4c8cd5e6d7e7" providerId="AD" clId="Web-{CF30456C-57A0-A808-6755-9715638A6F82}" dt="2023-11-08T21:41:05.050" v="1"/>
        <pc:sldMkLst>
          <pc:docMk/>
          <pc:sldMk cId="4013880960" sldId="356"/>
        </pc:sldMkLst>
      </pc:sldChg>
      <pc:sldChg chg="add">
        <pc:chgData name="West, Benjamin" userId="S::bwest_cta.org#ext#@neahq.onmicrosoft.com::92c2b9a1-bb7c-4090-8a9e-4c8cd5e6d7e7" providerId="AD" clId="Web-{CF30456C-57A0-A808-6755-9715638A6F82}" dt="2023-11-08T21:41:05.128" v="2"/>
        <pc:sldMkLst>
          <pc:docMk/>
          <pc:sldMk cId="719827986" sldId="357"/>
        </pc:sldMkLst>
      </pc:sldChg>
      <pc:sldChg chg="add">
        <pc:chgData name="West, Benjamin" userId="S::bwest_cta.org#ext#@neahq.onmicrosoft.com::92c2b9a1-bb7c-4090-8a9e-4c8cd5e6d7e7" providerId="AD" clId="Web-{CF30456C-57A0-A808-6755-9715638A6F82}" dt="2023-11-08T21:41:05.159" v="3"/>
        <pc:sldMkLst>
          <pc:docMk/>
          <pc:sldMk cId="1791094537" sldId="358"/>
        </pc:sldMkLst>
      </pc:sldChg>
    </pc:docChg>
  </pc:docChgLst>
  <pc:docChgLst>
    <pc:chgData name="Moretz, Dawn [MD]" userId="S::dmoretz_mceanea.org#ext#@neahq.onmicrosoft.com::8b7c4876-828e-4d94-9cfa-b96e299cadb1" providerId="AD" clId="Web-{4E0B2B76-23E9-F4B7-261A-03BF5015174D}"/>
    <pc:docChg chg="modSld">
      <pc:chgData name="Moretz, Dawn [MD]" userId="S::dmoretz_mceanea.org#ext#@neahq.onmicrosoft.com::8b7c4876-828e-4d94-9cfa-b96e299cadb1" providerId="AD" clId="Web-{4E0B2B76-23E9-F4B7-261A-03BF5015174D}" dt="2024-11-12T00:20:25.498" v="15" actId="20577"/>
      <pc:docMkLst>
        <pc:docMk/>
      </pc:docMkLst>
      <pc:sldChg chg="modSp">
        <pc:chgData name="Moretz, Dawn [MD]" userId="S::dmoretz_mceanea.org#ext#@neahq.onmicrosoft.com::8b7c4876-828e-4d94-9cfa-b96e299cadb1" providerId="AD" clId="Web-{4E0B2B76-23E9-F4B7-261A-03BF5015174D}" dt="2024-11-12T00:13:36.733" v="14" actId="20577"/>
        <pc:sldMkLst>
          <pc:docMk/>
          <pc:sldMk cId="0" sldId="270"/>
        </pc:sldMkLst>
        <pc:spChg chg="mod">
          <ac:chgData name="Moretz, Dawn [MD]" userId="S::dmoretz_mceanea.org#ext#@neahq.onmicrosoft.com::8b7c4876-828e-4d94-9cfa-b96e299cadb1" providerId="AD" clId="Web-{4E0B2B76-23E9-F4B7-261A-03BF5015174D}" dt="2024-11-12T00:13:36.733" v="14" actId="20577"/>
          <ac:spMkLst>
            <pc:docMk/>
            <pc:sldMk cId="0" sldId="270"/>
            <ac:spMk id="194" creationId="{00000000-0000-0000-0000-000000000000}"/>
          </ac:spMkLst>
        </pc:spChg>
      </pc:sldChg>
      <pc:sldChg chg="modSp">
        <pc:chgData name="Moretz, Dawn [MD]" userId="S::dmoretz_mceanea.org#ext#@neahq.onmicrosoft.com::8b7c4876-828e-4d94-9cfa-b96e299cadb1" providerId="AD" clId="Web-{4E0B2B76-23E9-F4B7-261A-03BF5015174D}" dt="2024-11-12T00:20:25.498" v="15" actId="20577"/>
        <pc:sldMkLst>
          <pc:docMk/>
          <pc:sldMk cId="3856233842" sldId="309"/>
        </pc:sldMkLst>
        <pc:spChg chg="mod">
          <ac:chgData name="Moretz, Dawn [MD]" userId="S::dmoretz_mceanea.org#ext#@neahq.onmicrosoft.com::8b7c4876-828e-4d94-9cfa-b96e299cadb1" providerId="AD" clId="Web-{4E0B2B76-23E9-F4B7-261A-03BF5015174D}" dt="2024-11-12T00:20:25.498" v="15" actId="20577"/>
          <ac:spMkLst>
            <pc:docMk/>
            <pc:sldMk cId="3856233842" sldId="309"/>
            <ac:spMk id="1023" creationId="{00000000-0000-0000-0000-000000000000}"/>
          </ac:spMkLst>
        </pc:spChg>
      </pc:sldChg>
      <pc:sldChg chg="modSp">
        <pc:chgData name="Moretz, Dawn [MD]" userId="S::dmoretz_mceanea.org#ext#@neahq.onmicrosoft.com::8b7c4876-828e-4d94-9cfa-b96e299cadb1" providerId="AD" clId="Web-{4E0B2B76-23E9-F4B7-261A-03BF5015174D}" dt="2024-11-11T23:31:41.829" v="5" actId="20577"/>
        <pc:sldMkLst>
          <pc:docMk/>
          <pc:sldMk cId="4046998200" sldId="311"/>
        </pc:sldMkLst>
        <pc:spChg chg="mod">
          <ac:chgData name="Moretz, Dawn [MD]" userId="S::dmoretz_mceanea.org#ext#@neahq.onmicrosoft.com::8b7c4876-828e-4d94-9cfa-b96e299cadb1" providerId="AD" clId="Web-{4E0B2B76-23E9-F4B7-261A-03BF5015174D}" dt="2024-11-11T23:31:41.829" v="5" actId="20577"/>
          <ac:spMkLst>
            <pc:docMk/>
            <pc:sldMk cId="4046998200" sldId="311"/>
            <ac:spMk id="65" creationId="{00000000-0000-0000-0000-000000000000}"/>
          </ac:spMkLst>
        </pc:spChg>
      </pc:sldChg>
      <pc:sldChg chg="modSp">
        <pc:chgData name="Moretz, Dawn [MD]" userId="S::dmoretz_mceanea.org#ext#@neahq.onmicrosoft.com::8b7c4876-828e-4d94-9cfa-b96e299cadb1" providerId="AD" clId="Web-{4E0B2B76-23E9-F4B7-261A-03BF5015174D}" dt="2024-11-11T23:43:34.891" v="7" actId="1076"/>
        <pc:sldMkLst>
          <pc:docMk/>
          <pc:sldMk cId="3788523712" sldId="332"/>
        </pc:sldMkLst>
        <pc:spChg chg="mod">
          <ac:chgData name="Moretz, Dawn [MD]" userId="S::dmoretz_mceanea.org#ext#@neahq.onmicrosoft.com::8b7c4876-828e-4d94-9cfa-b96e299cadb1" providerId="AD" clId="Web-{4E0B2B76-23E9-F4B7-261A-03BF5015174D}" dt="2024-11-11T23:43:34.891" v="7" actId="1076"/>
          <ac:spMkLst>
            <pc:docMk/>
            <pc:sldMk cId="3788523712" sldId="332"/>
            <ac:spMk id="892" creationId="{00000000-0000-0000-0000-000000000000}"/>
          </ac:spMkLst>
        </pc:spChg>
      </pc:sldChg>
    </pc:docChg>
  </pc:docChgLst>
  <pc:docChgLst>
    <pc:chgData name="Jeny Gardner [WYOEA]" userId="S::jgardner_wyoea.org#ext#@neahq.onmicrosoft.com::d078d5fc-586f-49e3-86c1-d8bce1abae62" providerId="AD" clId="Web-{59970DB5-D9F4-C7CA-A855-E7C344AD9023}"/>
    <pc:docChg chg="modSld">
      <pc:chgData name="Jeny Gardner [WYOEA]" userId="S::jgardner_wyoea.org#ext#@neahq.onmicrosoft.com::d078d5fc-586f-49e3-86c1-d8bce1abae62" providerId="AD" clId="Web-{59970DB5-D9F4-C7CA-A855-E7C344AD9023}" dt="2024-06-06T15:11:03.306" v="1" actId="20577"/>
      <pc:docMkLst>
        <pc:docMk/>
      </pc:docMkLst>
      <pc:sldChg chg="modSp">
        <pc:chgData name="Jeny Gardner [WYOEA]" userId="S::jgardner_wyoea.org#ext#@neahq.onmicrosoft.com::d078d5fc-586f-49e3-86c1-d8bce1abae62" providerId="AD" clId="Web-{59970DB5-D9F4-C7CA-A855-E7C344AD9023}" dt="2024-06-06T15:11:03.306" v="1" actId="20577"/>
        <pc:sldMkLst>
          <pc:docMk/>
          <pc:sldMk cId="4035020469" sldId="329"/>
        </pc:sldMkLst>
      </pc:sldChg>
    </pc:docChg>
  </pc:docChgLst>
  <pc:docChgLst>
    <pc:chgData name="Holmes, Ellen [NEA]" userId="S::eholmes@nea.org::8df78491-616d-4641-a13e-176bb27a1b7f" providerId="AD" clId="Web-{B81F98E0-7646-CB38-CE4D-B3936B70D970}"/>
    <pc:docChg chg="modSld">
      <pc:chgData name="Holmes, Ellen [NEA]" userId="S::eholmes@nea.org::8df78491-616d-4641-a13e-176bb27a1b7f" providerId="AD" clId="Web-{B81F98E0-7646-CB38-CE4D-B3936B70D970}" dt="2024-11-13T22:01:33.316" v="66"/>
      <pc:docMkLst>
        <pc:docMk/>
      </pc:docMkLst>
      <pc:sldChg chg="modSp">
        <pc:chgData name="Holmes, Ellen [NEA]" userId="S::eholmes@nea.org::8df78491-616d-4641-a13e-176bb27a1b7f" providerId="AD" clId="Web-{B81F98E0-7646-CB38-CE4D-B3936B70D970}" dt="2024-11-13T22:01:33.316" v="66"/>
        <pc:sldMkLst>
          <pc:docMk/>
          <pc:sldMk cId="3221053587" sldId="314"/>
        </pc:sldMkLst>
        <pc:spChg chg="mod">
          <ac:chgData name="Holmes, Ellen [NEA]" userId="S::eholmes@nea.org::8df78491-616d-4641-a13e-176bb27a1b7f" providerId="AD" clId="Web-{B81F98E0-7646-CB38-CE4D-B3936B70D970}" dt="2024-11-13T22:01:33.316" v="66"/>
          <ac:spMkLst>
            <pc:docMk/>
            <pc:sldMk cId="3221053587" sldId="314"/>
            <ac:spMk id="982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B81F98E0-7646-CB38-CE4D-B3936B70D970}" dt="2024-11-13T22:01:03.331" v="37" actId="20577"/>
        <pc:sldMkLst>
          <pc:docMk/>
          <pc:sldMk cId="3619798729" sldId="317"/>
        </pc:sldMkLst>
        <pc:spChg chg="mod">
          <ac:chgData name="Holmes, Ellen [NEA]" userId="S::eholmes@nea.org::8df78491-616d-4641-a13e-176bb27a1b7f" providerId="AD" clId="Web-{B81F98E0-7646-CB38-CE4D-B3936B70D970}" dt="2024-11-13T22:01:03.331" v="37" actId="20577"/>
          <ac:spMkLst>
            <pc:docMk/>
            <pc:sldMk cId="3619798729" sldId="317"/>
            <ac:spMk id="961" creationId="{00000000-0000-0000-0000-000000000000}"/>
          </ac:spMkLst>
        </pc:spChg>
      </pc:sldChg>
    </pc:docChg>
  </pc:docChgLst>
  <pc:docChgLst>
    <pc:chgData name="Natasha Eckart Baning" userId="S::neckartbaning_vtnea.org#ext#@neahq.onmicrosoft.com::1c6c3eb4-b926-476d-a317-5d19e273697e" providerId="AD" clId="Web-{E05FFAF1-E6F8-BCF4-5C46-A6392534AFD6}"/>
    <pc:docChg chg="modSld">
      <pc:chgData name="Natasha Eckart Baning" userId="S::neckartbaning_vtnea.org#ext#@neahq.onmicrosoft.com::1c6c3eb4-b926-476d-a317-5d19e273697e" providerId="AD" clId="Web-{E05FFAF1-E6F8-BCF4-5C46-A6392534AFD6}" dt="2023-11-08T21:59:03.629" v="0" actId="1076"/>
      <pc:docMkLst>
        <pc:docMk/>
      </pc:docMkLst>
      <pc:sldChg chg="modSp">
        <pc:chgData name="Natasha Eckart Baning" userId="S::neckartbaning_vtnea.org#ext#@neahq.onmicrosoft.com::1c6c3eb4-b926-476d-a317-5d19e273697e" providerId="AD" clId="Web-{E05FFAF1-E6F8-BCF4-5C46-A6392534AFD6}" dt="2023-11-08T21:59:03.629" v="0" actId="1076"/>
        <pc:sldMkLst>
          <pc:docMk/>
          <pc:sldMk cId="928128693" sldId="350"/>
        </pc:sldMkLst>
      </pc:sldChg>
    </pc:docChg>
  </pc:docChgLst>
  <pc:docChgLst>
    <pc:chgData name="Jeny Gardner [WYOEA]" userId="S::jgardner_wyoea.org#ext#@neahq.onmicrosoft.com::d078d5fc-586f-49e3-86c1-d8bce1abae62" providerId="AD" clId="Web-{F10F09DE-5A18-512F-2EA9-F148D206BAF9}"/>
    <pc:docChg chg="delSld">
      <pc:chgData name="Jeny Gardner [WYOEA]" userId="S::jgardner_wyoea.org#ext#@neahq.onmicrosoft.com::d078d5fc-586f-49e3-86c1-d8bce1abae62" providerId="AD" clId="Web-{F10F09DE-5A18-512F-2EA9-F148D206BAF9}" dt="2024-06-05T19:40:50.027" v="22"/>
      <pc:docMkLst>
        <pc:docMk/>
      </pc:docMkLst>
      <pc:sldChg chg="del">
        <pc:chgData name="Jeny Gardner [WYOEA]" userId="S::jgardner_wyoea.org#ext#@neahq.onmicrosoft.com::d078d5fc-586f-49e3-86c1-d8bce1abae62" providerId="AD" clId="Web-{F10F09DE-5A18-512F-2EA9-F148D206BAF9}" dt="2024-06-05T19:40:50.027" v="22"/>
        <pc:sldMkLst>
          <pc:docMk/>
          <pc:sldMk cId="3785560032" sldId="333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49.558" v="21"/>
        <pc:sldMkLst>
          <pc:docMk/>
          <pc:sldMk cId="2004844938" sldId="335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44.777" v="20"/>
        <pc:sldMkLst>
          <pc:docMk/>
          <pc:sldMk cId="2967986120" sldId="336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44.073" v="19"/>
        <pc:sldMkLst>
          <pc:docMk/>
          <pc:sldMk cId="1725017054" sldId="337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43.120" v="18"/>
        <pc:sldMkLst>
          <pc:docMk/>
          <pc:sldMk cId="362359752" sldId="338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42.245" v="17"/>
        <pc:sldMkLst>
          <pc:docMk/>
          <pc:sldMk cId="1474582718" sldId="339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41.386" v="16"/>
        <pc:sldMkLst>
          <pc:docMk/>
          <pc:sldMk cId="3230961848" sldId="340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39.698" v="15"/>
        <pc:sldMkLst>
          <pc:docMk/>
          <pc:sldMk cId="629711682" sldId="341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35.823" v="14"/>
        <pc:sldMkLst>
          <pc:docMk/>
          <pc:sldMk cId="3308832856" sldId="342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34.776" v="13"/>
        <pc:sldMkLst>
          <pc:docMk/>
          <pc:sldMk cId="282104080" sldId="343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33.666" v="12"/>
        <pc:sldMkLst>
          <pc:docMk/>
          <pc:sldMk cId="1504714210" sldId="344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32.619" v="11"/>
        <pc:sldMkLst>
          <pc:docMk/>
          <pc:sldMk cId="2452772282" sldId="345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25.822" v="10"/>
        <pc:sldMkLst>
          <pc:docMk/>
          <pc:sldMk cId="1097438353" sldId="346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21.822" v="9"/>
        <pc:sldMkLst>
          <pc:docMk/>
          <pc:sldMk cId="1936260439" sldId="347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20.103" v="8"/>
        <pc:sldMkLst>
          <pc:docMk/>
          <pc:sldMk cId="2962630697" sldId="348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19.465" v="7"/>
        <pc:sldMkLst>
          <pc:docMk/>
          <pc:sldMk cId="1564572010" sldId="349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18.728" v="6"/>
        <pc:sldMkLst>
          <pc:docMk/>
          <pc:sldMk cId="928128693" sldId="350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14.680" v="5"/>
        <pc:sldMkLst>
          <pc:docMk/>
          <pc:sldMk cId="884770652" sldId="351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12.993" v="4"/>
        <pc:sldMkLst>
          <pc:docMk/>
          <pc:sldMk cId="1199305010" sldId="352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12.321" v="3"/>
        <pc:sldMkLst>
          <pc:docMk/>
          <pc:sldMk cId="2674489285" sldId="353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11.586" v="2"/>
        <pc:sldMkLst>
          <pc:docMk/>
          <pc:sldMk cId="1115101564" sldId="355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11.571" v="1"/>
        <pc:sldMkLst>
          <pc:docMk/>
          <pc:sldMk cId="4013880960" sldId="356"/>
        </pc:sldMkLst>
      </pc:sldChg>
      <pc:sldChg chg="del">
        <pc:chgData name="Jeny Gardner [WYOEA]" userId="S::jgardner_wyoea.org#ext#@neahq.onmicrosoft.com::d078d5fc-586f-49e3-86c1-d8bce1abae62" providerId="AD" clId="Web-{F10F09DE-5A18-512F-2EA9-F148D206BAF9}" dt="2024-06-05T19:40:08.711" v="0"/>
        <pc:sldMkLst>
          <pc:docMk/>
          <pc:sldMk cId="719827986" sldId="357"/>
        </pc:sldMkLst>
      </pc:sldChg>
    </pc:docChg>
  </pc:docChgLst>
  <pc:docChgLst>
    <pc:chgData name="Jeny Gardner [WYOEA]" userId="S::jgardner_wyoea.org#ext#@neahq.onmicrosoft.com::d078d5fc-586f-49e3-86c1-d8bce1abae62" providerId="AD" clId="Web-{DB0E148D-248B-B78D-9697-02B3446665C0}"/>
    <pc:docChg chg="delSld">
      <pc:chgData name="Jeny Gardner [WYOEA]" userId="S::jgardner_wyoea.org#ext#@neahq.onmicrosoft.com::d078d5fc-586f-49e3-86c1-d8bce1abae62" providerId="AD" clId="Web-{DB0E148D-248B-B78D-9697-02B3446665C0}" dt="2023-05-11T17:55:16.653" v="10"/>
      <pc:docMkLst>
        <pc:docMk/>
      </pc:docMkLst>
      <pc:sldChg chg="del">
        <pc:chgData name="Jeny Gardner [WYOEA]" userId="S::jgardner_wyoea.org#ext#@neahq.onmicrosoft.com::d078d5fc-586f-49e3-86c1-d8bce1abae62" providerId="AD" clId="Web-{DB0E148D-248B-B78D-9697-02B3446665C0}" dt="2023-05-11T17:55:07.949" v="2"/>
        <pc:sldMkLst>
          <pc:docMk/>
          <pc:sldMk cId="2646796786" sldId="296"/>
        </pc:sldMkLst>
      </pc:sldChg>
      <pc:sldChg chg="del">
        <pc:chgData name="Jeny Gardner [WYOEA]" userId="S::jgardner_wyoea.org#ext#@neahq.onmicrosoft.com::d078d5fc-586f-49e3-86c1-d8bce1abae62" providerId="AD" clId="Web-{DB0E148D-248B-B78D-9697-02B3446665C0}" dt="2023-05-11T17:55:08.793" v="3"/>
        <pc:sldMkLst>
          <pc:docMk/>
          <pc:sldMk cId="1201720114" sldId="297"/>
        </pc:sldMkLst>
      </pc:sldChg>
      <pc:sldChg chg="del">
        <pc:chgData name="Jeny Gardner [WYOEA]" userId="S::jgardner_wyoea.org#ext#@neahq.onmicrosoft.com::d078d5fc-586f-49e3-86c1-d8bce1abae62" providerId="AD" clId="Web-{DB0E148D-248B-B78D-9697-02B3446665C0}" dt="2023-05-11T17:55:09.590" v="4"/>
        <pc:sldMkLst>
          <pc:docMk/>
          <pc:sldMk cId="566229230" sldId="298"/>
        </pc:sldMkLst>
      </pc:sldChg>
      <pc:sldChg chg="del">
        <pc:chgData name="Jeny Gardner [WYOEA]" userId="S::jgardner_wyoea.org#ext#@neahq.onmicrosoft.com::d078d5fc-586f-49e3-86c1-d8bce1abae62" providerId="AD" clId="Web-{DB0E148D-248B-B78D-9697-02B3446665C0}" dt="2023-05-11T17:55:10.231" v="5"/>
        <pc:sldMkLst>
          <pc:docMk/>
          <pc:sldMk cId="3184191767" sldId="299"/>
        </pc:sldMkLst>
      </pc:sldChg>
      <pc:sldChg chg="del">
        <pc:chgData name="Jeny Gardner [WYOEA]" userId="S::jgardner_wyoea.org#ext#@neahq.onmicrosoft.com::d078d5fc-586f-49e3-86c1-d8bce1abae62" providerId="AD" clId="Web-{DB0E148D-248B-B78D-9697-02B3446665C0}" dt="2023-05-11T17:55:11.090" v="6"/>
        <pc:sldMkLst>
          <pc:docMk/>
          <pc:sldMk cId="3101465272" sldId="300"/>
        </pc:sldMkLst>
      </pc:sldChg>
      <pc:sldChg chg="del">
        <pc:chgData name="Jeny Gardner [WYOEA]" userId="S::jgardner_wyoea.org#ext#@neahq.onmicrosoft.com::d078d5fc-586f-49e3-86c1-d8bce1abae62" providerId="AD" clId="Web-{DB0E148D-248B-B78D-9697-02B3446665C0}" dt="2023-05-11T17:55:11.731" v="7"/>
        <pc:sldMkLst>
          <pc:docMk/>
          <pc:sldMk cId="396836471" sldId="301"/>
        </pc:sldMkLst>
      </pc:sldChg>
      <pc:sldChg chg="del">
        <pc:chgData name="Jeny Gardner [WYOEA]" userId="S::jgardner_wyoea.org#ext#@neahq.onmicrosoft.com::d078d5fc-586f-49e3-86c1-d8bce1abae62" providerId="AD" clId="Web-{DB0E148D-248B-B78D-9697-02B3446665C0}" dt="2023-05-11T17:55:12.418" v="8"/>
        <pc:sldMkLst>
          <pc:docMk/>
          <pc:sldMk cId="1619345188" sldId="302"/>
        </pc:sldMkLst>
      </pc:sldChg>
      <pc:sldChg chg="del">
        <pc:chgData name="Jeny Gardner [WYOEA]" userId="S::jgardner_wyoea.org#ext#@neahq.onmicrosoft.com::d078d5fc-586f-49e3-86c1-d8bce1abae62" providerId="AD" clId="Web-{DB0E148D-248B-B78D-9697-02B3446665C0}" dt="2023-05-11T17:55:14.840" v="9"/>
        <pc:sldMkLst>
          <pc:docMk/>
          <pc:sldMk cId="294499144" sldId="303"/>
        </pc:sldMkLst>
      </pc:sldChg>
      <pc:sldChg chg="del">
        <pc:chgData name="Jeny Gardner [WYOEA]" userId="S::jgardner_wyoea.org#ext#@neahq.onmicrosoft.com::d078d5fc-586f-49e3-86c1-d8bce1abae62" providerId="AD" clId="Web-{DB0E148D-248B-B78D-9697-02B3446665C0}" dt="2023-05-11T17:55:00.168" v="0"/>
        <pc:sldMkLst>
          <pc:docMk/>
          <pc:sldMk cId="4098885849" sldId="304"/>
        </pc:sldMkLst>
      </pc:sldChg>
      <pc:sldChg chg="del">
        <pc:chgData name="Jeny Gardner [WYOEA]" userId="S::jgardner_wyoea.org#ext#@neahq.onmicrosoft.com::d078d5fc-586f-49e3-86c1-d8bce1abae62" providerId="AD" clId="Web-{DB0E148D-248B-B78D-9697-02B3446665C0}" dt="2023-05-11T17:55:16.653" v="10"/>
        <pc:sldMkLst>
          <pc:docMk/>
          <pc:sldMk cId="555852026" sldId="305"/>
        </pc:sldMkLst>
      </pc:sldChg>
      <pc:sldChg chg="del">
        <pc:chgData name="Jeny Gardner [WYOEA]" userId="S::jgardner_wyoea.org#ext#@neahq.onmicrosoft.com::d078d5fc-586f-49e3-86c1-d8bce1abae62" providerId="AD" clId="Web-{DB0E148D-248B-B78D-9697-02B3446665C0}" dt="2023-05-11T17:55:07.137" v="1"/>
        <pc:sldMkLst>
          <pc:docMk/>
          <pc:sldMk cId="2210374263" sldId="312"/>
        </pc:sldMkLst>
      </pc:sldChg>
    </pc:docChg>
  </pc:docChgLst>
  <pc:docChgLst>
    <pc:chgData name="Brisson, Anthony [NEA]" userId="S::abrisson@nea.org::a9bd9087-6ed7-4e66-b13b-027b6a88024d" providerId="AD" clId="Web-{B9AA68FC-5CA1-E3A3-FE15-F54A22F5B11B}"/>
    <pc:docChg chg="modSld">
      <pc:chgData name="Brisson, Anthony [NEA]" userId="S::abrisson@nea.org::a9bd9087-6ed7-4e66-b13b-027b6a88024d" providerId="AD" clId="Web-{B9AA68FC-5CA1-E3A3-FE15-F54A22F5B11B}" dt="2024-11-13T22:25:36.456" v="226"/>
      <pc:docMkLst>
        <pc:docMk/>
      </pc:docMkLst>
      <pc:sldChg chg="modSp">
        <pc:chgData name="Brisson, Anthony [NEA]" userId="S::abrisson@nea.org::a9bd9087-6ed7-4e66-b13b-027b6a88024d" providerId="AD" clId="Web-{B9AA68FC-5CA1-E3A3-FE15-F54A22F5B11B}" dt="2024-11-13T22:17:54.643" v="148" actId="20577"/>
        <pc:sldMkLst>
          <pc:docMk/>
          <pc:sldMk cId="0" sldId="275"/>
        </pc:sldMkLst>
        <pc:spChg chg="mod">
          <ac:chgData name="Brisson, Anthony [NEA]" userId="S::abrisson@nea.org::a9bd9087-6ed7-4e66-b13b-027b6a88024d" providerId="AD" clId="Web-{B9AA68FC-5CA1-E3A3-FE15-F54A22F5B11B}" dt="2024-11-13T22:16:08.015" v="129" actId="1076"/>
          <ac:spMkLst>
            <pc:docMk/>
            <pc:sldMk cId="0" sldId="275"/>
            <ac:spMk id="233" creationId="{00000000-0000-0000-0000-000000000000}"/>
          </ac:spMkLst>
        </pc:spChg>
        <pc:spChg chg="mod">
          <ac:chgData name="Brisson, Anthony [NEA]" userId="S::abrisson@nea.org::a9bd9087-6ed7-4e66-b13b-027b6a88024d" providerId="AD" clId="Web-{B9AA68FC-5CA1-E3A3-FE15-F54A22F5B11B}" dt="2024-11-13T22:17:54.643" v="148" actId="20577"/>
          <ac:spMkLst>
            <pc:docMk/>
            <pc:sldMk cId="0" sldId="275"/>
            <ac:spMk id="234" creationId="{00000000-0000-0000-0000-000000000000}"/>
          </ac:spMkLst>
        </pc:spChg>
      </pc:sldChg>
      <pc:sldChg chg="modSp modNotes">
        <pc:chgData name="Brisson, Anthony [NEA]" userId="S::abrisson@nea.org::a9bd9087-6ed7-4e66-b13b-027b6a88024d" providerId="AD" clId="Web-{B9AA68FC-5CA1-E3A3-FE15-F54A22F5B11B}" dt="2024-11-13T22:18:45.458" v="160"/>
        <pc:sldMkLst>
          <pc:docMk/>
          <pc:sldMk cId="0" sldId="276"/>
        </pc:sldMkLst>
        <pc:spChg chg="mod">
          <ac:chgData name="Brisson, Anthony [NEA]" userId="S::abrisson@nea.org::a9bd9087-6ed7-4e66-b13b-027b6a88024d" providerId="AD" clId="Web-{B9AA68FC-5CA1-E3A3-FE15-F54A22F5B11B}" dt="2024-11-13T22:15:56.983" v="128"/>
          <ac:spMkLst>
            <pc:docMk/>
            <pc:sldMk cId="0" sldId="276"/>
            <ac:spMk id="240" creationId="{00000000-0000-0000-0000-000000000000}"/>
          </ac:spMkLst>
        </pc:spChg>
        <pc:spChg chg="mod">
          <ac:chgData name="Brisson, Anthony [NEA]" userId="S::abrisson@nea.org::a9bd9087-6ed7-4e66-b13b-027b6a88024d" providerId="AD" clId="Web-{B9AA68FC-5CA1-E3A3-FE15-F54A22F5B11B}" dt="2024-11-13T22:16:17.296" v="130"/>
          <ac:spMkLst>
            <pc:docMk/>
            <pc:sldMk cId="0" sldId="276"/>
            <ac:spMk id="241" creationId="{00000000-0000-0000-0000-000000000000}"/>
          </ac:spMkLst>
        </pc:spChg>
        <pc:spChg chg="mod">
          <ac:chgData name="Brisson, Anthony [NEA]" userId="S::abrisson@nea.org::a9bd9087-6ed7-4e66-b13b-027b6a88024d" providerId="AD" clId="Web-{B9AA68FC-5CA1-E3A3-FE15-F54A22F5B11B}" dt="2024-11-13T22:16:23.265" v="131"/>
          <ac:spMkLst>
            <pc:docMk/>
            <pc:sldMk cId="0" sldId="276"/>
            <ac:spMk id="242" creationId="{00000000-0000-0000-0000-000000000000}"/>
          </ac:spMkLst>
        </pc:spChg>
      </pc:sldChg>
      <pc:sldChg chg="modSp">
        <pc:chgData name="Brisson, Anthony [NEA]" userId="S::abrisson@nea.org::a9bd9087-6ed7-4e66-b13b-027b6a88024d" providerId="AD" clId="Web-{B9AA68FC-5CA1-E3A3-FE15-F54A22F5B11B}" dt="2024-11-13T22:20:59.181" v="190" actId="1076"/>
        <pc:sldMkLst>
          <pc:docMk/>
          <pc:sldMk cId="0" sldId="279"/>
        </pc:sldMkLst>
        <pc:spChg chg="mod">
          <ac:chgData name="Brisson, Anthony [NEA]" userId="S::abrisson@nea.org::a9bd9087-6ed7-4e66-b13b-027b6a88024d" providerId="AD" clId="Web-{B9AA68FC-5CA1-E3A3-FE15-F54A22F5B11B}" dt="2024-11-13T22:17:02.016" v="135"/>
          <ac:spMkLst>
            <pc:docMk/>
            <pc:sldMk cId="0" sldId="279"/>
            <ac:spMk id="262" creationId="{00000000-0000-0000-0000-000000000000}"/>
          </ac:spMkLst>
        </pc:spChg>
        <pc:picChg chg="mod">
          <ac:chgData name="Brisson, Anthony [NEA]" userId="S::abrisson@nea.org::a9bd9087-6ed7-4e66-b13b-027b6a88024d" providerId="AD" clId="Web-{B9AA68FC-5CA1-E3A3-FE15-F54A22F5B11B}" dt="2024-11-13T22:20:59.181" v="190" actId="1076"/>
          <ac:picMkLst>
            <pc:docMk/>
            <pc:sldMk cId="0" sldId="279"/>
            <ac:picMk id="261" creationId="{00000000-0000-0000-0000-000000000000}"/>
          </ac:picMkLst>
        </pc:picChg>
      </pc:sldChg>
      <pc:sldChg chg="modSp">
        <pc:chgData name="Brisson, Anthony [NEA]" userId="S::abrisson@nea.org::a9bd9087-6ed7-4e66-b13b-027b6a88024d" providerId="AD" clId="Web-{B9AA68FC-5CA1-E3A3-FE15-F54A22F5B11B}" dt="2024-11-13T22:20:39.852" v="189" actId="1076"/>
        <pc:sldMkLst>
          <pc:docMk/>
          <pc:sldMk cId="0" sldId="280"/>
        </pc:sldMkLst>
        <pc:picChg chg="mod">
          <ac:chgData name="Brisson, Anthony [NEA]" userId="S::abrisson@nea.org::a9bd9087-6ed7-4e66-b13b-027b6a88024d" providerId="AD" clId="Web-{B9AA68FC-5CA1-E3A3-FE15-F54A22F5B11B}" dt="2024-11-13T22:20:39.852" v="189" actId="1076"/>
          <ac:picMkLst>
            <pc:docMk/>
            <pc:sldMk cId="0" sldId="280"/>
            <ac:picMk id="268" creationId="{00000000-0000-0000-0000-000000000000}"/>
          </ac:picMkLst>
        </pc:picChg>
      </pc:sldChg>
      <pc:sldChg chg="modSp">
        <pc:chgData name="Brisson, Anthony [NEA]" userId="S::abrisson@nea.org::a9bd9087-6ed7-4e66-b13b-027b6a88024d" providerId="AD" clId="Web-{B9AA68FC-5CA1-E3A3-FE15-F54A22F5B11B}" dt="2024-11-13T22:20:24.336" v="187" actId="20577"/>
        <pc:sldMkLst>
          <pc:docMk/>
          <pc:sldMk cId="0" sldId="281"/>
        </pc:sldMkLst>
        <pc:spChg chg="mod">
          <ac:chgData name="Brisson, Anthony [NEA]" userId="S::abrisson@nea.org::a9bd9087-6ed7-4e66-b13b-027b6a88024d" providerId="AD" clId="Web-{B9AA68FC-5CA1-E3A3-FE15-F54A22F5B11B}" dt="2024-11-13T22:20:24.336" v="187" actId="20577"/>
          <ac:spMkLst>
            <pc:docMk/>
            <pc:sldMk cId="0" sldId="281"/>
            <ac:spMk id="276" creationId="{00000000-0000-0000-0000-000000000000}"/>
          </ac:spMkLst>
        </pc:spChg>
      </pc:sldChg>
      <pc:sldChg chg="modNotes">
        <pc:chgData name="Brisson, Anthony [NEA]" userId="S::abrisson@nea.org::a9bd9087-6ed7-4e66-b13b-027b6a88024d" providerId="AD" clId="Web-{B9AA68FC-5CA1-E3A3-FE15-F54A22F5B11B}" dt="2024-11-13T22:24:50.939" v="224"/>
        <pc:sldMkLst>
          <pc:docMk/>
          <pc:sldMk cId="0" sldId="282"/>
        </pc:sldMkLst>
      </pc:sldChg>
      <pc:sldChg chg="modNotes">
        <pc:chgData name="Brisson, Anthony [NEA]" userId="S::abrisson@nea.org::a9bd9087-6ed7-4e66-b13b-027b6a88024d" providerId="AD" clId="Web-{B9AA68FC-5CA1-E3A3-FE15-F54A22F5B11B}" dt="2024-11-13T22:25:20.831" v="225"/>
        <pc:sldMkLst>
          <pc:docMk/>
          <pc:sldMk cId="0" sldId="284"/>
        </pc:sldMkLst>
      </pc:sldChg>
      <pc:sldChg chg="modNotes">
        <pc:chgData name="Brisson, Anthony [NEA]" userId="S::abrisson@nea.org::a9bd9087-6ed7-4e66-b13b-027b6a88024d" providerId="AD" clId="Web-{B9AA68FC-5CA1-E3A3-FE15-F54A22F5B11B}" dt="2024-11-13T22:25:36.456" v="226"/>
        <pc:sldMkLst>
          <pc:docMk/>
          <pc:sldMk cId="0" sldId="285"/>
        </pc:sldMkLst>
      </pc:sldChg>
      <pc:sldChg chg="modNotes">
        <pc:chgData name="Brisson, Anthony [NEA]" userId="S::abrisson@nea.org::a9bd9087-6ed7-4e66-b13b-027b6a88024d" providerId="AD" clId="Web-{B9AA68FC-5CA1-E3A3-FE15-F54A22F5B11B}" dt="2024-11-13T22:09:13.719" v="116"/>
        <pc:sldMkLst>
          <pc:docMk/>
          <pc:sldMk cId="3643400938" sldId="307"/>
        </pc:sldMkLst>
      </pc:sldChg>
      <pc:sldChg chg="modNotes">
        <pc:chgData name="Brisson, Anthony [NEA]" userId="S::abrisson@nea.org::a9bd9087-6ed7-4e66-b13b-027b6a88024d" providerId="AD" clId="Web-{B9AA68FC-5CA1-E3A3-FE15-F54A22F5B11B}" dt="2024-11-13T22:09:58.424" v="123"/>
        <pc:sldMkLst>
          <pc:docMk/>
          <pc:sldMk cId="3856233842" sldId="309"/>
        </pc:sldMkLst>
      </pc:sldChg>
      <pc:sldChg chg="modSp">
        <pc:chgData name="Brisson, Anthony [NEA]" userId="S::abrisson@nea.org::a9bd9087-6ed7-4e66-b13b-027b6a88024d" providerId="AD" clId="Web-{B9AA68FC-5CA1-E3A3-FE15-F54A22F5B11B}" dt="2024-11-13T21:58:12.228" v="10" actId="20577"/>
        <pc:sldMkLst>
          <pc:docMk/>
          <pc:sldMk cId="4159489806" sldId="310"/>
        </pc:sldMkLst>
        <pc:spChg chg="mod">
          <ac:chgData name="Brisson, Anthony [NEA]" userId="S::abrisson@nea.org::a9bd9087-6ed7-4e66-b13b-027b6a88024d" providerId="AD" clId="Web-{B9AA68FC-5CA1-E3A3-FE15-F54A22F5B11B}" dt="2024-11-13T21:57:14.241" v="8"/>
          <ac:spMkLst>
            <pc:docMk/>
            <pc:sldMk cId="4159489806" sldId="310"/>
            <ac:spMk id="1030" creationId="{00000000-0000-0000-0000-000000000000}"/>
          </ac:spMkLst>
        </pc:spChg>
        <pc:spChg chg="mod">
          <ac:chgData name="Brisson, Anthony [NEA]" userId="S::abrisson@nea.org::a9bd9087-6ed7-4e66-b13b-027b6a88024d" providerId="AD" clId="Web-{B9AA68FC-5CA1-E3A3-FE15-F54A22F5B11B}" dt="2024-11-13T21:58:12.228" v="10" actId="20577"/>
          <ac:spMkLst>
            <pc:docMk/>
            <pc:sldMk cId="4159489806" sldId="310"/>
            <ac:spMk id="1031" creationId="{00000000-0000-0000-0000-000000000000}"/>
          </ac:spMkLst>
        </pc:spChg>
      </pc:sldChg>
      <pc:sldChg chg="modSp">
        <pc:chgData name="Brisson, Anthony [NEA]" userId="S::abrisson@nea.org::a9bd9087-6ed7-4e66-b13b-027b6a88024d" providerId="AD" clId="Web-{B9AA68FC-5CA1-E3A3-FE15-F54A22F5B11B}" dt="2024-11-13T22:05:31.227" v="81" actId="20577"/>
        <pc:sldMkLst>
          <pc:docMk/>
          <pc:sldMk cId="4046998200" sldId="311"/>
        </pc:sldMkLst>
        <pc:spChg chg="mod">
          <ac:chgData name="Brisson, Anthony [NEA]" userId="S::abrisson@nea.org::a9bd9087-6ed7-4e66-b13b-027b6a88024d" providerId="AD" clId="Web-{B9AA68FC-5CA1-E3A3-FE15-F54A22F5B11B}" dt="2024-11-13T22:05:31.227" v="81" actId="20577"/>
          <ac:spMkLst>
            <pc:docMk/>
            <pc:sldMk cId="4046998200" sldId="311"/>
            <ac:spMk id="65" creationId="{00000000-0000-0000-0000-000000000000}"/>
          </ac:spMkLst>
        </pc:spChg>
        <pc:picChg chg="mod">
          <ac:chgData name="Brisson, Anthony [NEA]" userId="S::abrisson@nea.org::a9bd9087-6ed7-4e66-b13b-027b6a88024d" providerId="AD" clId="Web-{B9AA68FC-5CA1-E3A3-FE15-F54A22F5B11B}" dt="2024-11-13T22:04:54.413" v="80" actId="1076"/>
          <ac:picMkLst>
            <pc:docMk/>
            <pc:sldMk cId="4046998200" sldId="311"/>
            <ac:picMk id="3" creationId="{1FDDDA4C-4610-4067-2F18-E538CBF57431}"/>
          </ac:picMkLst>
        </pc:picChg>
      </pc:sldChg>
      <pc:sldChg chg="modSp">
        <pc:chgData name="Brisson, Anthony [NEA]" userId="S::abrisson@nea.org::a9bd9087-6ed7-4e66-b13b-027b6a88024d" providerId="AD" clId="Web-{B9AA68FC-5CA1-E3A3-FE15-F54A22F5B11B}" dt="2024-11-13T22:02:05.564" v="75" actId="14100"/>
        <pc:sldMkLst>
          <pc:docMk/>
          <pc:sldMk cId="1853517506" sldId="312"/>
        </pc:sldMkLst>
        <pc:spChg chg="mod">
          <ac:chgData name="Brisson, Anthony [NEA]" userId="S::abrisson@nea.org::a9bd9087-6ed7-4e66-b13b-027b6a88024d" providerId="AD" clId="Web-{B9AA68FC-5CA1-E3A3-FE15-F54A22F5B11B}" dt="2024-11-13T22:02:05.564" v="75" actId="14100"/>
          <ac:spMkLst>
            <pc:docMk/>
            <pc:sldMk cId="1853517506" sldId="312"/>
            <ac:spMk id="998" creationId="{00000000-0000-0000-0000-000000000000}"/>
          </ac:spMkLst>
        </pc:spChg>
      </pc:sldChg>
      <pc:sldChg chg="modSp">
        <pc:chgData name="Brisson, Anthony [NEA]" userId="S::abrisson@nea.org::a9bd9087-6ed7-4e66-b13b-027b6a88024d" providerId="AD" clId="Web-{B9AA68FC-5CA1-E3A3-FE15-F54A22F5B11B}" dt="2024-11-13T22:01:09.312" v="65" actId="20577"/>
        <pc:sldMkLst>
          <pc:docMk/>
          <pc:sldMk cId="432349991" sldId="313"/>
        </pc:sldMkLst>
        <pc:spChg chg="mod">
          <ac:chgData name="Brisson, Anthony [NEA]" userId="S::abrisson@nea.org::a9bd9087-6ed7-4e66-b13b-027b6a88024d" providerId="AD" clId="Web-{B9AA68FC-5CA1-E3A3-FE15-F54A22F5B11B}" dt="2024-11-13T22:01:09.312" v="65" actId="20577"/>
          <ac:spMkLst>
            <pc:docMk/>
            <pc:sldMk cId="432349991" sldId="313"/>
            <ac:spMk id="990" creationId="{00000000-0000-0000-0000-000000000000}"/>
          </ac:spMkLst>
        </pc:spChg>
      </pc:sldChg>
      <pc:sldChg chg="delSp modSp">
        <pc:chgData name="Brisson, Anthony [NEA]" userId="S::abrisson@nea.org::a9bd9087-6ed7-4e66-b13b-027b6a88024d" providerId="AD" clId="Web-{B9AA68FC-5CA1-E3A3-FE15-F54A22F5B11B}" dt="2024-11-13T22:00:03.513" v="43" actId="1076"/>
        <pc:sldMkLst>
          <pc:docMk/>
          <pc:sldMk cId="1655858339" sldId="315"/>
        </pc:sldMkLst>
        <pc:spChg chg="mod">
          <ac:chgData name="Brisson, Anthony [NEA]" userId="S::abrisson@nea.org::a9bd9087-6ed7-4e66-b13b-027b6a88024d" providerId="AD" clId="Web-{B9AA68FC-5CA1-E3A3-FE15-F54A22F5B11B}" dt="2024-11-13T22:00:03.513" v="43" actId="1076"/>
          <ac:spMkLst>
            <pc:docMk/>
            <pc:sldMk cId="1655858339" sldId="315"/>
            <ac:spMk id="976" creationId="{00000000-0000-0000-0000-000000000000}"/>
          </ac:spMkLst>
        </pc:spChg>
        <pc:picChg chg="del mod">
          <ac:chgData name="Brisson, Anthony [NEA]" userId="S::abrisson@nea.org::a9bd9087-6ed7-4e66-b13b-027b6a88024d" providerId="AD" clId="Web-{B9AA68FC-5CA1-E3A3-FE15-F54A22F5B11B}" dt="2024-11-13T21:59:36.355" v="27"/>
          <ac:picMkLst>
            <pc:docMk/>
            <pc:sldMk cId="1655858339" sldId="315"/>
            <ac:picMk id="2" creationId="{3B8A809C-20B5-F8DB-4F8D-15ACDB971AB3}"/>
          </ac:picMkLst>
        </pc:picChg>
      </pc:sldChg>
      <pc:sldChg chg="modSp">
        <pc:chgData name="Brisson, Anthony [NEA]" userId="S::abrisson@nea.org::a9bd9087-6ed7-4e66-b13b-027b6a88024d" providerId="AD" clId="Web-{B9AA68FC-5CA1-E3A3-FE15-F54A22F5B11B}" dt="2024-11-13T21:55:48.332" v="1" actId="20577"/>
        <pc:sldMkLst>
          <pc:docMk/>
          <pc:sldMk cId="953172168" sldId="316"/>
        </pc:sldMkLst>
        <pc:spChg chg="mod">
          <ac:chgData name="Brisson, Anthony [NEA]" userId="S::abrisson@nea.org::a9bd9087-6ed7-4e66-b13b-027b6a88024d" providerId="AD" clId="Web-{B9AA68FC-5CA1-E3A3-FE15-F54A22F5B11B}" dt="2024-11-13T21:55:48.332" v="1" actId="20577"/>
          <ac:spMkLst>
            <pc:docMk/>
            <pc:sldMk cId="953172168" sldId="316"/>
            <ac:spMk id="969" creationId="{00000000-0000-0000-0000-000000000000}"/>
          </ac:spMkLst>
        </pc:spChg>
      </pc:sldChg>
      <pc:sldChg chg="modSp mod modShow">
        <pc:chgData name="Brisson, Anthony [NEA]" userId="S::abrisson@nea.org::a9bd9087-6ed7-4e66-b13b-027b6a88024d" providerId="AD" clId="Web-{B9AA68FC-5CA1-E3A3-FE15-F54A22F5B11B}" dt="2024-11-13T22:15:26.560" v="126" actId="20577"/>
        <pc:sldMkLst>
          <pc:docMk/>
          <pc:sldMk cId="1772864699" sldId="354"/>
        </pc:sldMkLst>
        <pc:spChg chg="mod">
          <ac:chgData name="Brisson, Anthony [NEA]" userId="S::abrisson@nea.org::a9bd9087-6ed7-4e66-b13b-027b6a88024d" providerId="AD" clId="Web-{B9AA68FC-5CA1-E3A3-FE15-F54A22F5B11B}" dt="2024-11-13T22:15:26.560" v="126" actId="20577"/>
          <ac:spMkLst>
            <pc:docMk/>
            <pc:sldMk cId="1772864699" sldId="354"/>
            <ac:spMk id="880" creationId="{00000000-0000-0000-0000-000000000000}"/>
          </ac:spMkLst>
        </pc:spChg>
      </pc:sldChg>
    </pc:docChg>
  </pc:docChgLst>
  <pc:docChgLst>
    <pc:chgData name="Natasha Eckart Baning" userId="S::neckartbaning_vtnea.org#ext#@neahq.onmicrosoft.com::1c6c3eb4-b926-476d-a317-5d19e273697e" providerId="AD" clId="Web-{B5158E4F-494D-1ABF-9813-B24540687D23}"/>
    <pc:docChg chg="delSld modSld">
      <pc:chgData name="Natasha Eckart Baning" userId="S::neckartbaning_vtnea.org#ext#@neahq.onmicrosoft.com::1c6c3eb4-b926-476d-a317-5d19e273697e" providerId="AD" clId="Web-{B5158E4F-494D-1ABF-9813-B24540687D23}" dt="2024-11-13T21:33:33.597" v="68"/>
      <pc:docMkLst>
        <pc:docMk/>
      </pc:docMkLst>
      <pc:sldChg chg="del">
        <pc:chgData name="Natasha Eckart Baning" userId="S::neckartbaning_vtnea.org#ext#@neahq.onmicrosoft.com::1c6c3eb4-b926-476d-a317-5d19e273697e" providerId="AD" clId="Web-{B5158E4F-494D-1ABF-9813-B24540687D23}" dt="2024-11-13T21:33:29.440" v="67"/>
        <pc:sldMkLst>
          <pc:docMk/>
          <pc:sldMk cId="0" sldId="267"/>
        </pc:sldMkLst>
      </pc:sldChg>
      <pc:sldChg chg="del">
        <pc:chgData name="Natasha Eckart Baning" userId="S::neckartbaning_vtnea.org#ext#@neahq.onmicrosoft.com::1c6c3eb4-b926-476d-a317-5d19e273697e" providerId="AD" clId="Web-{B5158E4F-494D-1ABF-9813-B24540687D23}" dt="2024-11-13T21:33:23.612" v="66"/>
        <pc:sldMkLst>
          <pc:docMk/>
          <pc:sldMk cId="2564774070" sldId="326"/>
        </pc:sldMkLst>
      </pc:sldChg>
      <pc:sldChg chg="del">
        <pc:chgData name="Natasha Eckart Baning" userId="S::neckartbaning_vtnea.org#ext#@neahq.onmicrosoft.com::1c6c3eb4-b926-476d-a317-5d19e273697e" providerId="AD" clId="Web-{B5158E4F-494D-1ABF-9813-B24540687D23}" dt="2024-11-13T21:33:19.971" v="65"/>
        <pc:sldMkLst>
          <pc:docMk/>
          <pc:sldMk cId="3265026798" sldId="327"/>
        </pc:sldMkLst>
      </pc:sldChg>
      <pc:sldChg chg="modSp">
        <pc:chgData name="Natasha Eckart Baning" userId="S::neckartbaning_vtnea.org#ext#@neahq.onmicrosoft.com::1c6c3eb4-b926-476d-a317-5d19e273697e" providerId="AD" clId="Web-{B5158E4F-494D-1ABF-9813-B24540687D23}" dt="2024-11-13T21:33:08.565" v="63" actId="20577"/>
        <pc:sldMkLst>
          <pc:docMk/>
          <pc:sldMk cId="193043931" sldId="330"/>
        </pc:sldMkLst>
        <pc:spChg chg="mod">
          <ac:chgData name="Natasha Eckart Baning" userId="S::neckartbaning_vtnea.org#ext#@neahq.onmicrosoft.com::1c6c3eb4-b926-476d-a317-5d19e273697e" providerId="AD" clId="Web-{B5158E4F-494D-1ABF-9813-B24540687D23}" dt="2024-11-13T21:33:08.565" v="63" actId="20577"/>
          <ac:spMkLst>
            <pc:docMk/>
            <pc:sldMk cId="193043931" sldId="330"/>
            <ac:spMk id="4" creationId="{2B3E9E90-E595-1CD8-FF3F-E79F5E2FCC04}"/>
          </ac:spMkLst>
        </pc:spChg>
      </pc:sldChg>
      <pc:sldChg chg="del">
        <pc:chgData name="Natasha Eckart Baning" userId="S::neckartbaning_vtnea.org#ext#@neahq.onmicrosoft.com::1c6c3eb4-b926-476d-a317-5d19e273697e" providerId="AD" clId="Web-{B5158E4F-494D-1ABF-9813-B24540687D23}" dt="2024-11-13T21:32:18.391" v="10"/>
        <pc:sldMkLst>
          <pc:docMk/>
          <pc:sldMk cId="2210208741" sldId="331"/>
        </pc:sldMkLst>
      </pc:sldChg>
      <pc:sldChg chg="modSp">
        <pc:chgData name="Natasha Eckart Baning" userId="S::neckartbaning_vtnea.org#ext#@neahq.onmicrosoft.com::1c6c3eb4-b926-476d-a317-5d19e273697e" providerId="AD" clId="Web-{B5158E4F-494D-1ABF-9813-B24540687D23}" dt="2024-11-13T21:32:14.157" v="9" actId="20577"/>
        <pc:sldMkLst>
          <pc:docMk/>
          <pc:sldMk cId="3788523712" sldId="332"/>
        </pc:sldMkLst>
        <pc:spChg chg="mod">
          <ac:chgData name="Natasha Eckart Baning" userId="S::neckartbaning_vtnea.org#ext#@neahq.onmicrosoft.com::1c6c3eb4-b926-476d-a317-5d19e273697e" providerId="AD" clId="Web-{B5158E4F-494D-1ABF-9813-B24540687D23}" dt="2024-11-13T21:32:14.157" v="9" actId="20577"/>
          <ac:spMkLst>
            <pc:docMk/>
            <pc:sldMk cId="3788523712" sldId="332"/>
            <ac:spMk id="892" creationId="{00000000-0000-0000-0000-000000000000}"/>
          </ac:spMkLst>
        </pc:spChg>
      </pc:sldChg>
      <pc:sldChg chg="del">
        <pc:chgData name="Natasha Eckart Baning" userId="S::neckartbaning_vtnea.org#ext#@neahq.onmicrosoft.com::1c6c3eb4-b926-476d-a317-5d19e273697e" providerId="AD" clId="Web-{B5158E4F-494D-1ABF-9813-B24540687D23}" dt="2024-11-13T21:33:12.830" v="64"/>
        <pc:sldMkLst>
          <pc:docMk/>
          <pc:sldMk cId="3183299539" sldId="363"/>
        </pc:sldMkLst>
      </pc:sldChg>
      <pc:sldChg chg="del">
        <pc:chgData name="Natasha Eckart Baning" userId="S::neckartbaning_vtnea.org#ext#@neahq.onmicrosoft.com::1c6c3eb4-b926-476d-a317-5d19e273697e" providerId="AD" clId="Web-{B5158E4F-494D-1ABF-9813-B24540687D23}" dt="2024-11-13T21:33:33.597" v="68"/>
        <pc:sldMkLst>
          <pc:docMk/>
          <pc:sldMk cId="199304362" sldId="364"/>
        </pc:sldMkLst>
      </pc:sldChg>
    </pc:docChg>
  </pc:docChgLst>
  <pc:docChgLst>
    <pc:chgData name="Barbera Whitman [UT]" userId="S::barbera.whitman_myuea.org#ext#@neahq.onmicrosoft.com::d51b4a74-c295-4088-942b-58122914bd4f" providerId="AD" clId="Web-{5D8BABCB-34C7-A784-AD49-9E0308F5CAB4}"/>
    <pc:docChg chg="modSld">
      <pc:chgData name="Barbera Whitman [UT]" userId="S::barbera.whitman_myuea.org#ext#@neahq.onmicrosoft.com::d51b4a74-c295-4088-942b-58122914bd4f" providerId="AD" clId="Web-{5D8BABCB-34C7-A784-AD49-9E0308F5CAB4}" dt="2023-11-06T20:24:31.882" v="0" actId="1076"/>
      <pc:docMkLst>
        <pc:docMk/>
      </pc:docMkLst>
      <pc:sldChg chg="modSp">
        <pc:chgData name="Barbera Whitman [UT]" userId="S::barbera.whitman_myuea.org#ext#@neahq.onmicrosoft.com::d51b4a74-c295-4088-942b-58122914bd4f" providerId="AD" clId="Web-{5D8BABCB-34C7-A784-AD49-9E0308F5CAB4}" dt="2023-11-06T20:24:31.882" v="0" actId="1076"/>
        <pc:sldMkLst>
          <pc:docMk/>
          <pc:sldMk cId="928128693" sldId="350"/>
        </pc:sldMkLst>
      </pc:sldChg>
    </pc:docChg>
  </pc:docChgLst>
  <pc:docChgLst>
    <pc:chgData name="Holmes, Ellen [NEA]" userId="S::eholmes@nea.org::8df78491-616d-4641-a13e-176bb27a1b7f" providerId="AD" clId="Web-{4E4A96C6-EEB3-DC10-8B5A-D7B7DD2CB7A9}"/>
    <pc:docChg chg="modSld">
      <pc:chgData name="Holmes, Ellen [NEA]" userId="S::eholmes@nea.org::8df78491-616d-4641-a13e-176bb27a1b7f" providerId="AD" clId="Web-{4E4A96C6-EEB3-DC10-8B5A-D7B7DD2CB7A9}" dt="2023-11-06T20:23:12.419" v="2" actId="20577"/>
      <pc:docMkLst>
        <pc:docMk/>
      </pc:docMkLst>
      <pc:sldChg chg="modSp">
        <pc:chgData name="Holmes, Ellen [NEA]" userId="S::eholmes@nea.org::8df78491-616d-4641-a13e-176bb27a1b7f" providerId="AD" clId="Web-{4E4A96C6-EEB3-DC10-8B5A-D7B7DD2CB7A9}" dt="2023-11-06T20:23:12.419" v="2" actId="20577"/>
        <pc:sldMkLst>
          <pc:docMk/>
          <pc:sldMk cId="1199305010" sldId="352"/>
        </pc:sldMkLst>
      </pc:sldChg>
    </pc:docChg>
  </pc:docChgLst>
  <pc:docChgLst>
    <pc:chgData name="Jeny Gardner [WYOEA]" userId="S::jgardner_wyoea.org#ext#@neahq.onmicrosoft.com::d078d5fc-586f-49e3-86c1-d8bce1abae62" providerId="AD" clId="Web-{AE4A64FC-036C-65D0-DBE0-8B5F79AF0D06}"/>
    <pc:docChg chg="addSld delSld modSld sldOrd addMainMaster delMainMaster">
      <pc:chgData name="Jeny Gardner [WYOEA]" userId="S::jgardner_wyoea.org#ext#@neahq.onmicrosoft.com::d078d5fc-586f-49e3-86c1-d8bce1abae62" providerId="AD" clId="Web-{AE4A64FC-036C-65D0-DBE0-8B5F79AF0D06}" dt="2023-11-06T20:45:20.198" v="477" actId="20577"/>
      <pc:docMkLst>
        <pc:docMk/>
      </pc:docMkLst>
      <pc:sldChg chg="modSp">
        <pc:chgData name="Jeny Gardner [WYOEA]" userId="S::jgardner_wyoea.org#ext#@neahq.onmicrosoft.com::d078d5fc-586f-49e3-86c1-d8bce1abae62" providerId="AD" clId="Web-{AE4A64FC-036C-65D0-DBE0-8B5F79AF0D06}" dt="2023-11-06T20:18:59.942" v="281" actId="20577"/>
        <pc:sldMkLst>
          <pc:docMk/>
          <pc:sldMk cId="0" sldId="259"/>
        </pc:sldMkLst>
      </pc:sldChg>
      <pc:sldChg chg="modSp">
        <pc:chgData name="Jeny Gardner [WYOEA]" userId="S::jgardner_wyoea.org#ext#@neahq.onmicrosoft.com::d078d5fc-586f-49e3-86c1-d8bce1abae62" providerId="AD" clId="Web-{AE4A64FC-036C-65D0-DBE0-8B5F79AF0D06}" dt="2023-11-06T20:19:58.755" v="284" actId="14100"/>
        <pc:sldMkLst>
          <pc:docMk/>
          <pc:sldMk cId="0" sldId="261"/>
        </pc:sldMkLst>
      </pc:sldChg>
      <pc:sldChg chg="del">
        <pc:chgData name="Jeny Gardner [WYOEA]" userId="S::jgardner_wyoea.org#ext#@neahq.onmicrosoft.com::d078d5fc-586f-49e3-86c1-d8bce1abae62" providerId="AD" clId="Web-{AE4A64FC-036C-65D0-DBE0-8B5F79AF0D06}" dt="2023-11-06T20:22:29.427" v="285"/>
        <pc:sldMkLst>
          <pc:docMk/>
          <pc:sldMk cId="0" sldId="264"/>
        </pc:sldMkLst>
      </pc:sldChg>
      <pc:sldChg chg="del">
        <pc:chgData name="Jeny Gardner [WYOEA]" userId="S::jgardner_wyoea.org#ext#@neahq.onmicrosoft.com::d078d5fc-586f-49e3-86c1-d8bce1abae62" providerId="AD" clId="Web-{AE4A64FC-036C-65D0-DBE0-8B5F79AF0D06}" dt="2023-11-06T20:38:17.305" v="457"/>
        <pc:sldMkLst>
          <pc:docMk/>
          <pc:sldMk cId="0" sldId="265"/>
        </pc:sldMkLst>
      </pc:sldChg>
      <pc:sldChg chg="del">
        <pc:chgData name="Jeny Gardner [WYOEA]" userId="S::jgardner_wyoea.org#ext#@neahq.onmicrosoft.com::d078d5fc-586f-49e3-86c1-d8bce1abae62" providerId="AD" clId="Web-{AE4A64FC-036C-65D0-DBE0-8B5F79AF0D06}" dt="2023-11-06T20:38:19.946" v="458"/>
        <pc:sldMkLst>
          <pc:docMk/>
          <pc:sldMk cId="0" sldId="266"/>
        </pc:sldMkLst>
      </pc:sldChg>
      <pc:sldChg chg="modSp ord">
        <pc:chgData name="Jeny Gardner [WYOEA]" userId="S::jgardner_wyoea.org#ext#@neahq.onmicrosoft.com::d078d5fc-586f-49e3-86c1-d8bce1abae62" providerId="AD" clId="Web-{AE4A64FC-036C-65D0-DBE0-8B5F79AF0D06}" dt="2023-11-06T20:39:41.040" v="465"/>
        <pc:sldMkLst>
          <pc:docMk/>
          <pc:sldMk cId="0" sldId="267"/>
        </pc:sldMkLst>
      </pc:sldChg>
      <pc:sldChg chg="modSp">
        <pc:chgData name="Jeny Gardner [WYOEA]" userId="S::jgardner_wyoea.org#ext#@neahq.onmicrosoft.com::d078d5fc-586f-49e3-86c1-d8bce1abae62" providerId="AD" clId="Web-{AE4A64FC-036C-65D0-DBE0-8B5F79AF0D06}" dt="2023-11-06T20:42:13.931" v="466" actId="1076"/>
        <pc:sldMkLst>
          <pc:docMk/>
          <pc:sldMk cId="0" sldId="274"/>
        </pc:sldMkLst>
      </pc:sldChg>
      <pc:sldChg chg="modSp">
        <pc:chgData name="Jeny Gardner [WYOEA]" userId="S::jgardner_wyoea.org#ext#@neahq.onmicrosoft.com::d078d5fc-586f-49e3-86c1-d8bce1abae62" providerId="AD" clId="Web-{AE4A64FC-036C-65D0-DBE0-8B5F79AF0D06}" dt="2023-11-06T20:45:20.198" v="477" actId="20577"/>
        <pc:sldMkLst>
          <pc:docMk/>
          <pc:sldMk cId="0" sldId="280"/>
        </pc:sldMkLst>
      </pc:sldChg>
      <pc:sldChg chg="modSp">
        <pc:chgData name="Jeny Gardner [WYOEA]" userId="S::jgardner_wyoea.org#ext#@neahq.onmicrosoft.com::d078d5fc-586f-49e3-86c1-d8bce1abae62" providerId="AD" clId="Web-{AE4A64FC-036C-65D0-DBE0-8B5F79AF0D06}" dt="2023-11-06T19:57:09.282" v="0" actId="20577"/>
        <pc:sldMkLst>
          <pc:docMk/>
          <pc:sldMk cId="752772171" sldId="288"/>
        </pc:sldMkLst>
      </pc:sldChg>
      <pc:sldChg chg="modSp">
        <pc:chgData name="Jeny Gardner [WYOEA]" userId="S::jgardner_wyoea.org#ext#@neahq.onmicrosoft.com::d078d5fc-586f-49e3-86c1-d8bce1abae62" providerId="AD" clId="Web-{AE4A64FC-036C-65D0-DBE0-8B5F79AF0D06}" dt="2023-11-06T19:59:43.595" v="128" actId="20577"/>
        <pc:sldMkLst>
          <pc:docMk/>
          <pc:sldMk cId="103462162" sldId="290"/>
        </pc:sldMkLst>
      </pc:sldChg>
      <pc:sldChg chg="del">
        <pc:chgData name="Jeny Gardner [WYOEA]" userId="S::jgardner_wyoea.org#ext#@neahq.onmicrosoft.com::d078d5fc-586f-49e3-86c1-d8bce1abae62" providerId="AD" clId="Web-{AE4A64FC-036C-65D0-DBE0-8B5F79AF0D06}" dt="2023-11-06T20:38:16.383" v="456"/>
        <pc:sldMkLst>
          <pc:docMk/>
          <pc:sldMk cId="911785337" sldId="292"/>
        </pc:sldMkLst>
      </pc:sldChg>
      <pc:sldChg chg="modSp">
        <pc:chgData name="Jeny Gardner [WYOEA]" userId="S::jgardner_wyoea.org#ext#@neahq.onmicrosoft.com::d078d5fc-586f-49e3-86c1-d8bce1abae62" providerId="AD" clId="Web-{AE4A64FC-036C-65D0-DBE0-8B5F79AF0D06}" dt="2023-11-06T20:01:50.095" v="143" actId="20577"/>
        <pc:sldMkLst>
          <pc:docMk/>
          <pc:sldMk cId="1950130623" sldId="294"/>
        </pc:sldMkLst>
      </pc:sldChg>
      <pc:sldChg chg="modSp">
        <pc:chgData name="Jeny Gardner [WYOEA]" userId="S::jgardner_wyoea.org#ext#@neahq.onmicrosoft.com::d078d5fc-586f-49e3-86c1-d8bce1abae62" providerId="AD" clId="Web-{AE4A64FC-036C-65D0-DBE0-8B5F79AF0D06}" dt="2023-11-06T20:02:22.001" v="149" actId="20577"/>
        <pc:sldMkLst>
          <pc:docMk/>
          <pc:sldMk cId="1317454901" sldId="295"/>
        </pc:sldMkLst>
      </pc:sldChg>
      <pc:sldChg chg="modSp">
        <pc:chgData name="Jeny Gardner [WYOEA]" userId="S::jgardner_wyoea.org#ext#@neahq.onmicrosoft.com::d078d5fc-586f-49e3-86c1-d8bce1abae62" providerId="AD" clId="Web-{AE4A64FC-036C-65D0-DBE0-8B5F79AF0D06}" dt="2023-11-06T20:37:50.071" v="455" actId="20577"/>
        <pc:sldMkLst>
          <pc:docMk/>
          <pc:sldMk cId="4159489806" sldId="310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88" v="84"/>
        <pc:sldMkLst>
          <pc:docMk/>
          <pc:sldMk cId="808928300" sldId="312"/>
        </pc:sldMkLst>
      </pc:sldChg>
      <pc:sldChg chg="modSp add">
        <pc:chgData name="Jeny Gardner [WYOEA]" userId="S::jgardner_wyoea.org#ext#@neahq.onmicrosoft.com::d078d5fc-586f-49e3-86c1-d8bce1abae62" providerId="AD" clId="Web-{AE4A64FC-036C-65D0-DBE0-8B5F79AF0D06}" dt="2023-11-06T20:35:23.633" v="436" actId="20577"/>
        <pc:sldMkLst>
          <pc:docMk/>
          <pc:sldMk cId="1853517506" sldId="312"/>
        </pc:sldMkLst>
      </pc:sldChg>
      <pc:sldChg chg="modSp add">
        <pc:chgData name="Jeny Gardner [WYOEA]" userId="S::jgardner_wyoea.org#ext#@neahq.onmicrosoft.com::d078d5fc-586f-49e3-86c1-d8bce1abae62" providerId="AD" clId="Web-{AE4A64FC-036C-65D0-DBE0-8B5F79AF0D06}" dt="2023-11-06T20:34:55.883" v="429" actId="20577"/>
        <pc:sldMkLst>
          <pc:docMk/>
          <pc:sldMk cId="432349991" sldId="313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88" v="83"/>
        <pc:sldMkLst>
          <pc:docMk/>
          <pc:sldMk cId="2780952223" sldId="313"/>
        </pc:sldMkLst>
      </pc:sldChg>
      <pc:sldChg chg="modSp add">
        <pc:chgData name="Jeny Gardner [WYOEA]" userId="S::jgardner_wyoea.org#ext#@neahq.onmicrosoft.com::d078d5fc-586f-49e3-86c1-d8bce1abae62" providerId="AD" clId="Web-{AE4A64FC-036C-65D0-DBE0-8B5F79AF0D06}" dt="2023-11-06T20:34:09.133" v="415" actId="20577"/>
        <pc:sldMkLst>
          <pc:docMk/>
          <pc:sldMk cId="3221053587" sldId="314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88" v="82"/>
        <pc:sldMkLst>
          <pc:docMk/>
          <pc:sldMk cId="3405069826" sldId="314"/>
        </pc:sldMkLst>
      </pc:sldChg>
      <pc:sldChg chg="modSp add">
        <pc:chgData name="Jeny Gardner [WYOEA]" userId="S::jgardner_wyoea.org#ext#@neahq.onmicrosoft.com::d078d5fc-586f-49e3-86c1-d8bce1abae62" providerId="AD" clId="Web-{AE4A64FC-036C-65D0-DBE0-8B5F79AF0D06}" dt="2023-11-06T20:34:28.898" v="424" actId="20577"/>
        <pc:sldMkLst>
          <pc:docMk/>
          <pc:sldMk cId="1655858339" sldId="315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88" v="81"/>
        <pc:sldMkLst>
          <pc:docMk/>
          <pc:sldMk cId="4097286481" sldId="315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4.970" v="89"/>
        <pc:sldMkLst>
          <pc:docMk/>
          <pc:sldMk cId="953172168" sldId="316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88" v="80"/>
        <pc:sldMkLst>
          <pc:docMk/>
          <pc:sldMk cId="3549329000" sldId="316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88" v="79"/>
        <pc:sldMkLst>
          <pc:docMk/>
          <pc:sldMk cId="397573888" sldId="317"/>
        </pc:sldMkLst>
      </pc:sldChg>
      <pc:sldChg chg="modSp add">
        <pc:chgData name="Jeny Gardner [WYOEA]" userId="S::jgardner_wyoea.org#ext#@neahq.onmicrosoft.com::d078d5fc-586f-49e3-86c1-d8bce1abae62" providerId="AD" clId="Web-{AE4A64FC-036C-65D0-DBE0-8B5F79AF0D06}" dt="2023-11-06T20:32:06.413" v="410" actId="20577"/>
        <pc:sldMkLst>
          <pc:docMk/>
          <pc:sldMk cId="3619798729" sldId="317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5.360" v="91"/>
        <pc:sldMkLst>
          <pc:docMk/>
          <pc:sldMk cId="3493357073" sldId="318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88" v="78"/>
        <pc:sldMkLst>
          <pc:docMk/>
          <pc:sldMk cId="3846796711" sldId="318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88" v="77"/>
        <pc:sldMkLst>
          <pc:docMk/>
          <pc:sldMk cId="477854187" sldId="319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5.548" v="92"/>
        <pc:sldMkLst>
          <pc:docMk/>
          <pc:sldMk cId="933545609" sldId="319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73" v="76"/>
        <pc:sldMkLst>
          <pc:docMk/>
          <pc:sldMk cId="1513420193" sldId="320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5.673" v="93"/>
        <pc:sldMkLst>
          <pc:docMk/>
          <pc:sldMk cId="3204802459" sldId="320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73" v="75"/>
        <pc:sldMkLst>
          <pc:docMk/>
          <pc:sldMk cId="1939499327" sldId="321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20:00:57.376" v="139"/>
        <pc:sldMkLst>
          <pc:docMk/>
          <pc:sldMk cId="2287692455" sldId="321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20:00:55.626" v="138"/>
        <pc:sldMkLst>
          <pc:docMk/>
          <pc:sldMk cId="2086167082" sldId="322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73" v="74"/>
        <pc:sldMkLst>
          <pc:docMk/>
          <pc:sldMk cId="3734500264" sldId="322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73" v="73"/>
        <pc:sldMkLst>
          <pc:docMk/>
          <pc:sldMk cId="576818153" sldId="323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20:00:53.314" v="137"/>
        <pc:sldMkLst>
          <pc:docMk/>
          <pc:sldMk cId="4142680101" sldId="323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73" v="72"/>
        <pc:sldMkLst>
          <pc:docMk/>
          <pc:sldMk cId="324238027" sldId="324"/>
        </pc:sldMkLst>
      </pc:sldChg>
      <pc:sldChg chg="modSp add">
        <pc:chgData name="Jeny Gardner [WYOEA]" userId="S::jgardner_wyoea.org#ext#@neahq.onmicrosoft.com::d078d5fc-586f-49e3-86c1-d8bce1abae62" providerId="AD" clId="Web-{AE4A64FC-036C-65D0-DBE0-8B5F79AF0D06}" dt="2023-11-06T20:00:45.157" v="136" actId="20577"/>
        <pc:sldMkLst>
          <pc:docMk/>
          <pc:sldMk cId="3299024734" sldId="324"/>
        </pc:sldMkLst>
      </pc:sldChg>
      <pc:sldChg chg="modSp add">
        <pc:chgData name="Jeny Gardner [WYOEA]" userId="S::jgardner_wyoea.org#ext#@neahq.onmicrosoft.com::d078d5fc-586f-49e3-86c1-d8bce1abae62" providerId="AD" clId="Web-{AE4A64FC-036C-65D0-DBE0-8B5F79AF0D06}" dt="2023-11-06T20:31:39.163" v="405" actId="20577"/>
        <pc:sldMkLst>
          <pc:docMk/>
          <pc:sldMk cId="1366257050" sldId="325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73" v="71"/>
        <pc:sldMkLst>
          <pc:docMk/>
          <pc:sldMk cId="3919609604" sldId="325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73" v="70"/>
        <pc:sldMkLst>
          <pc:docMk/>
          <pc:sldMk cId="2555372033" sldId="326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6.532" v="99"/>
        <pc:sldMkLst>
          <pc:docMk/>
          <pc:sldMk cId="2564774070" sldId="326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73" v="69"/>
        <pc:sldMkLst>
          <pc:docMk/>
          <pc:sldMk cId="206456132" sldId="327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6.688" v="100"/>
        <pc:sldMkLst>
          <pc:docMk/>
          <pc:sldMk cId="3265026798" sldId="327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73" v="68"/>
        <pc:sldMkLst>
          <pc:docMk/>
          <pc:sldMk cId="979804538" sldId="328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6.845" v="101"/>
        <pc:sldMkLst>
          <pc:docMk/>
          <pc:sldMk cId="3302189161" sldId="328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73" v="67"/>
        <pc:sldMkLst>
          <pc:docMk/>
          <pc:sldMk cId="1012573252" sldId="329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7.048" v="102"/>
        <pc:sldMkLst>
          <pc:docMk/>
          <pc:sldMk cId="4035020469" sldId="329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7.157" v="103"/>
        <pc:sldMkLst>
          <pc:docMk/>
          <pc:sldMk cId="193043931" sldId="330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73" v="66"/>
        <pc:sldMkLst>
          <pc:docMk/>
          <pc:sldMk cId="627454156" sldId="330"/>
        </pc:sldMkLst>
      </pc:sldChg>
      <pc:sldChg chg="modSp add">
        <pc:chgData name="Jeny Gardner [WYOEA]" userId="S::jgardner_wyoea.org#ext#@neahq.onmicrosoft.com::d078d5fc-586f-49e3-86c1-d8bce1abae62" providerId="AD" clId="Web-{AE4A64FC-036C-65D0-DBE0-8B5F79AF0D06}" dt="2023-11-06T20:30:37.085" v="397" actId="20577"/>
        <pc:sldMkLst>
          <pc:docMk/>
          <pc:sldMk cId="2210208741" sldId="331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73" v="65"/>
        <pc:sldMkLst>
          <pc:docMk/>
          <pc:sldMk cId="3492944812" sldId="331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73" v="64"/>
        <pc:sldMkLst>
          <pc:docMk/>
          <pc:sldMk cId="1592832510" sldId="332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7.438" v="105"/>
        <pc:sldMkLst>
          <pc:docMk/>
          <pc:sldMk cId="3788523712" sldId="332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7.470" v="106"/>
        <pc:sldMkLst>
          <pc:docMk/>
          <pc:sldMk cId="3785560032" sldId="333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73" v="63"/>
        <pc:sldMkLst>
          <pc:docMk/>
          <pc:sldMk cId="4108690225" sldId="333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57" v="62"/>
        <pc:sldMkLst>
          <pc:docMk/>
          <pc:sldMk cId="2737121654" sldId="334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9:56.360" v="129"/>
        <pc:sldMkLst>
          <pc:docMk/>
          <pc:sldMk cId="2847713949" sldId="334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8.048" v="108"/>
        <pc:sldMkLst>
          <pc:docMk/>
          <pc:sldMk cId="2004844938" sldId="335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57" v="61"/>
        <pc:sldMkLst>
          <pc:docMk/>
          <pc:sldMk cId="2243834062" sldId="335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57" v="60"/>
        <pc:sldMkLst>
          <pc:docMk/>
          <pc:sldMk cId="1363026294" sldId="336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8.376" v="109"/>
        <pc:sldMkLst>
          <pc:docMk/>
          <pc:sldMk cId="2967986120" sldId="336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57" v="59"/>
        <pc:sldMkLst>
          <pc:docMk/>
          <pc:sldMk cId="896511304" sldId="337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8.579" v="110"/>
        <pc:sldMkLst>
          <pc:docMk/>
          <pc:sldMk cId="1725017054" sldId="337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8.782" v="111"/>
        <pc:sldMkLst>
          <pc:docMk/>
          <pc:sldMk cId="362359752" sldId="338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57" v="58"/>
        <pc:sldMkLst>
          <pc:docMk/>
          <pc:sldMk cId="1472450593" sldId="338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57" v="57"/>
        <pc:sldMkLst>
          <pc:docMk/>
          <pc:sldMk cId="892629432" sldId="339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8.985" v="112"/>
        <pc:sldMkLst>
          <pc:docMk/>
          <pc:sldMk cId="1474582718" sldId="339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9.157" v="113"/>
        <pc:sldMkLst>
          <pc:docMk/>
          <pc:sldMk cId="3230961848" sldId="340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57" v="56"/>
        <pc:sldMkLst>
          <pc:docMk/>
          <pc:sldMk cId="3956152899" sldId="340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9.298" v="114"/>
        <pc:sldMkLst>
          <pc:docMk/>
          <pc:sldMk cId="629711682" sldId="341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57" v="55"/>
        <pc:sldMkLst>
          <pc:docMk/>
          <pc:sldMk cId="991055811" sldId="341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57" v="54"/>
        <pc:sldMkLst>
          <pc:docMk/>
          <pc:sldMk cId="1557422639" sldId="342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9.454" v="115"/>
        <pc:sldMkLst>
          <pc:docMk/>
          <pc:sldMk cId="3308832856" sldId="342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9.595" v="116"/>
        <pc:sldMkLst>
          <pc:docMk/>
          <pc:sldMk cId="282104080" sldId="343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57" v="53"/>
        <pc:sldMkLst>
          <pc:docMk/>
          <pc:sldMk cId="535139009" sldId="343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8:59.782" v="117"/>
        <pc:sldMkLst>
          <pc:docMk/>
          <pc:sldMk cId="1504714210" sldId="344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57" v="52"/>
        <pc:sldMkLst>
          <pc:docMk/>
          <pc:sldMk cId="2250414935" sldId="344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9:00.095" v="118"/>
        <pc:sldMkLst>
          <pc:docMk/>
          <pc:sldMk cId="2452772282" sldId="345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57" v="51"/>
        <pc:sldMkLst>
          <pc:docMk/>
          <pc:sldMk cId="4112249061" sldId="345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9:00.298" v="119"/>
        <pc:sldMkLst>
          <pc:docMk/>
          <pc:sldMk cId="1097438353" sldId="346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57" v="50"/>
        <pc:sldMkLst>
          <pc:docMk/>
          <pc:sldMk cId="2250243564" sldId="346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41" v="49"/>
        <pc:sldMkLst>
          <pc:docMk/>
          <pc:sldMk cId="415337264" sldId="347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9:00.470" v="120"/>
        <pc:sldMkLst>
          <pc:docMk/>
          <pc:sldMk cId="1936260439" sldId="347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9:00.673" v="121"/>
        <pc:sldMkLst>
          <pc:docMk/>
          <pc:sldMk cId="2962630697" sldId="348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41" v="48"/>
        <pc:sldMkLst>
          <pc:docMk/>
          <pc:sldMk cId="3928946053" sldId="348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9:00.845" v="122"/>
        <pc:sldMkLst>
          <pc:docMk/>
          <pc:sldMk cId="1564572010" sldId="349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41" v="47"/>
        <pc:sldMkLst>
          <pc:docMk/>
          <pc:sldMk cId="2678816376" sldId="349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9:01.110" v="123"/>
        <pc:sldMkLst>
          <pc:docMk/>
          <pc:sldMk cId="928128693" sldId="350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41" v="46"/>
        <pc:sldMkLst>
          <pc:docMk/>
          <pc:sldMk cId="3433711477" sldId="350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9:01.266" v="124"/>
        <pc:sldMkLst>
          <pc:docMk/>
          <pc:sldMk cId="884770652" sldId="351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41" v="45"/>
        <pc:sldMkLst>
          <pc:docMk/>
          <pc:sldMk cId="4074026352" sldId="351"/>
        </pc:sldMkLst>
      </pc:sldChg>
      <pc:sldChg chg="modSp add">
        <pc:chgData name="Jeny Gardner [WYOEA]" userId="S::jgardner_wyoea.org#ext#@neahq.onmicrosoft.com::d078d5fc-586f-49e3-86c1-d8bce1abae62" providerId="AD" clId="Web-{AE4A64FC-036C-65D0-DBE0-8B5F79AF0D06}" dt="2023-11-06T20:23:57.818" v="294" actId="14100"/>
        <pc:sldMkLst>
          <pc:docMk/>
          <pc:sldMk cId="1199305010" sldId="352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41" v="44"/>
        <pc:sldMkLst>
          <pc:docMk/>
          <pc:sldMk cId="3518248395" sldId="352"/>
        </pc:sldMkLst>
      </pc:sldChg>
      <pc:sldChg chg="add del">
        <pc:chgData name="Jeny Gardner [WYOEA]" userId="S::jgardner_wyoea.org#ext#@neahq.onmicrosoft.com::d078d5fc-586f-49e3-86c1-d8bce1abae62" providerId="AD" clId="Web-{AE4A64FC-036C-65D0-DBE0-8B5F79AF0D06}" dt="2023-11-06T19:58:40.641" v="43"/>
        <pc:sldMkLst>
          <pc:docMk/>
          <pc:sldMk cId="1393516490" sldId="353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19:59:01.501" v="126"/>
        <pc:sldMkLst>
          <pc:docMk/>
          <pc:sldMk cId="2674489285" sldId="353"/>
        </pc:sldMkLst>
      </pc:sldChg>
      <pc:sldChg chg="add">
        <pc:chgData name="Jeny Gardner [WYOEA]" userId="S::jgardner_wyoea.org#ext#@neahq.onmicrosoft.com::d078d5fc-586f-49e3-86c1-d8bce1abae62" providerId="AD" clId="Web-{AE4A64FC-036C-65D0-DBE0-8B5F79AF0D06}" dt="2023-11-06T20:09:23.909" v="276"/>
        <pc:sldMkLst>
          <pc:docMk/>
          <pc:sldMk cId="1772864699" sldId="354"/>
        </pc:sldMkLst>
      </pc:sldChg>
      <pc:sldMasterChg chg="addSldLayout delSldLayout">
        <pc:chgData name="Jeny Gardner [WYOEA]" userId="S::jgardner_wyoea.org#ext#@neahq.onmicrosoft.com::d078d5fc-586f-49e3-86c1-d8bce1abae62" providerId="AD" clId="Web-{AE4A64FC-036C-65D0-DBE0-8B5F79AF0D06}" dt="2023-11-06T19:58:56.032" v="95"/>
        <pc:sldMasterMkLst>
          <pc:docMk/>
          <pc:sldMasterMk cId="4128356778" sldId="2147483666"/>
        </pc:sldMasterMkLst>
        <pc:sldLayoutChg chg="add del">
          <pc:chgData name="Jeny Gardner [WYOEA]" userId="S::jgardner_wyoea.org#ext#@neahq.onmicrosoft.com::d078d5fc-586f-49e3-86c1-d8bce1abae62" providerId="AD" clId="Web-{AE4A64FC-036C-65D0-DBE0-8B5F79AF0D06}" dt="2023-11-06T19:58:56.032" v="95"/>
          <pc:sldLayoutMkLst>
            <pc:docMk/>
            <pc:sldMasterMk cId="4128356778" sldId="2147483666"/>
            <pc:sldLayoutMk cId="3843035082" sldId="2147483673"/>
          </pc:sldLayoutMkLst>
        </pc:sldLayoutChg>
      </pc:sldMasterChg>
      <pc:sldMasterChg chg="add del addSldLayout delSldLayout">
        <pc:chgData name="Jeny Gardner [WYOEA]" userId="S::jgardner_wyoea.org#ext#@neahq.onmicrosoft.com::d078d5fc-586f-49e3-86c1-d8bce1abae62" providerId="AD" clId="Web-{AE4A64FC-036C-65D0-DBE0-8B5F79AF0D06}" dt="2023-11-06T19:58:54.235" v="85"/>
        <pc:sldMasterMkLst>
          <pc:docMk/>
          <pc:sldMasterMk cId="0" sldId="2147483680"/>
        </pc:sldMasterMkLst>
        <pc:sldLayoutChg chg="add del">
          <pc:chgData name="Jeny Gardner [WYOEA]" userId="S::jgardner_wyoea.org#ext#@neahq.onmicrosoft.com::d078d5fc-586f-49e3-86c1-d8bce1abae62" providerId="AD" clId="Web-{AE4A64FC-036C-65D0-DBE0-8B5F79AF0D06}" dt="2023-11-06T19:58:54.235" v="85"/>
          <pc:sldLayoutMkLst>
            <pc:docMk/>
            <pc:sldMasterMk cId="0" sldId="2147483680"/>
            <pc:sldLayoutMk cId="3248149205" sldId="2147483678"/>
          </pc:sldLayoutMkLst>
        </pc:sldLayoutChg>
        <pc:sldLayoutChg chg="add del">
          <pc:chgData name="Jeny Gardner [WYOEA]" userId="S::jgardner_wyoea.org#ext#@neahq.onmicrosoft.com::d078d5fc-586f-49e3-86c1-d8bce1abae62" providerId="AD" clId="Web-{AE4A64FC-036C-65D0-DBE0-8B5F79AF0D06}" dt="2023-11-06T19:58:54.235" v="85"/>
          <pc:sldLayoutMkLst>
            <pc:docMk/>
            <pc:sldMasterMk cId="0" sldId="2147483680"/>
            <pc:sldLayoutMk cId="396718676" sldId="2147483679"/>
          </pc:sldLayoutMkLst>
        </pc:sldLayoutChg>
        <pc:sldLayoutChg chg="add del">
          <pc:chgData name="Jeny Gardner [WYOEA]" userId="S::jgardner_wyoea.org#ext#@neahq.onmicrosoft.com::d078d5fc-586f-49e3-86c1-d8bce1abae62" providerId="AD" clId="Web-{AE4A64FC-036C-65D0-DBE0-8B5F79AF0D06}" dt="2023-11-06T19:58:54.235" v="85"/>
          <pc:sldLayoutMkLst>
            <pc:docMk/>
            <pc:sldMasterMk cId="0" sldId="2147483680"/>
            <pc:sldLayoutMk cId="0" sldId="2147483681"/>
          </pc:sldLayoutMkLst>
        </pc:sldLayoutChg>
        <pc:sldLayoutChg chg="add del">
          <pc:chgData name="Jeny Gardner [WYOEA]" userId="S::jgardner_wyoea.org#ext#@neahq.onmicrosoft.com::d078d5fc-586f-49e3-86c1-d8bce1abae62" providerId="AD" clId="Web-{AE4A64FC-036C-65D0-DBE0-8B5F79AF0D06}" dt="2023-11-06T19:58:54.235" v="85"/>
          <pc:sldLayoutMkLst>
            <pc:docMk/>
            <pc:sldMasterMk cId="0" sldId="2147483680"/>
            <pc:sldLayoutMk cId="0" sldId="2147483682"/>
          </pc:sldLayoutMkLst>
        </pc:sldLayoutChg>
        <pc:sldLayoutChg chg="add del">
          <pc:chgData name="Jeny Gardner [WYOEA]" userId="S::jgardner_wyoea.org#ext#@neahq.onmicrosoft.com::d078d5fc-586f-49e3-86c1-d8bce1abae62" providerId="AD" clId="Web-{AE4A64FC-036C-65D0-DBE0-8B5F79AF0D06}" dt="2023-11-06T19:58:54.235" v="85"/>
          <pc:sldLayoutMkLst>
            <pc:docMk/>
            <pc:sldMasterMk cId="0" sldId="2147483680"/>
            <pc:sldLayoutMk cId="0" sldId="2147483683"/>
          </pc:sldLayoutMkLst>
        </pc:sldLayoutChg>
        <pc:sldLayoutChg chg="add del">
          <pc:chgData name="Jeny Gardner [WYOEA]" userId="S::jgardner_wyoea.org#ext#@neahq.onmicrosoft.com::d078d5fc-586f-49e3-86c1-d8bce1abae62" providerId="AD" clId="Web-{AE4A64FC-036C-65D0-DBE0-8B5F79AF0D06}" dt="2023-11-06T19:58:54.235" v="85"/>
          <pc:sldLayoutMkLst>
            <pc:docMk/>
            <pc:sldMasterMk cId="0" sldId="2147483680"/>
            <pc:sldLayoutMk cId="0" sldId="2147483684"/>
          </pc:sldLayoutMkLst>
        </pc:sldLayoutChg>
        <pc:sldLayoutChg chg="add del">
          <pc:chgData name="Jeny Gardner [WYOEA]" userId="S::jgardner_wyoea.org#ext#@neahq.onmicrosoft.com::d078d5fc-586f-49e3-86c1-d8bce1abae62" providerId="AD" clId="Web-{AE4A64FC-036C-65D0-DBE0-8B5F79AF0D06}" dt="2023-11-06T19:58:54.235" v="85"/>
          <pc:sldLayoutMkLst>
            <pc:docMk/>
            <pc:sldMasterMk cId="0" sldId="2147483680"/>
            <pc:sldLayoutMk cId="0" sldId="2147483685"/>
          </pc:sldLayoutMkLst>
        </pc:sldLayoutChg>
        <pc:sldLayoutChg chg="add del">
          <pc:chgData name="Jeny Gardner [WYOEA]" userId="S::jgardner_wyoea.org#ext#@neahq.onmicrosoft.com::d078d5fc-586f-49e3-86c1-d8bce1abae62" providerId="AD" clId="Web-{AE4A64FC-036C-65D0-DBE0-8B5F79AF0D06}" dt="2023-11-06T19:58:54.235" v="85"/>
          <pc:sldLayoutMkLst>
            <pc:docMk/>
            <pc:sldMasterMk cId="0" sldId="2147483680"/>
            <pc:sldLayoutMk cId="0" sldId="2147483686"/>
          </pc:sldLayoutMkLst>
        </pc:sldLayoutChg>
        <pc:sldLayoutChg chg="add del">
          <pc:chgData name="Jeny Gardner [WYOEA]" userId="S::jgardner_wyoea.org#ext#@neahq.onmicrosoft.com::d078d5fc-586f-49e3-86c1-d8bce1abae62" providerId="AD" clId="Web-{AE4A64FC-036C-65D0-DBE0-8B5F79AF0D06}" dt="2023-11-06T19:58:54.235" v="85"/>
          <pc:sldLayoutMkLst>
            <pc:docMk/>
            <pc:sldMasterMk cId="0" sldId="2147483680"/>
            <pc:sldLayoutMk cId="0" sldId="214748368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40520a335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8" name="Google Shape;48;g140520a335f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</a:pPr>
            <a:endParaRPr sz="1100"/>
          </a:p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</a:pPr>
            <a:endParaRPr sz="1100"/>
          </a:p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</a:pPr>
            <a:endParaRPr sz="1100"/>
          </a:p>
        </p:txBody>
      </p:sp>
      <p:sp>
        <p:nvSpPr>
          <p:cNvPr id="49" name="Google Shape;49;g140520a335f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50" name="Google Shape;50;g140520a335f_0_0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4/25/22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6053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14a3b168c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Google Shape;875;g14a3b168c3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6" name="Google Shape;876;g14a3b168c3a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4504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355c9aa46a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355c9aa46a_0_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g1355c9aa46a_0_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5223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353501599d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g1353501599d_0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g1353501599d_0_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35435d5bc1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g135435d5bc1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g135435d5bc1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9016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44fb7c8496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44fb7c8496_0_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Ben 10:00-10:15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highlight>
                  <a:srgbClr val="FFFFFF"/>
                </a:highlight>
              </a:rPr>
              <a:t>Post the following identities around the room: </a:t>
            </a:r>
            <a:endParaRPr sz="1100">
              <a:highlight>
                <a:srgbClr val="FFFFFF"/>
              </a:highlight>
            </a:endParaRPr>
          </a:p>
          <a:p>
            <a:pPr marL="6858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100">
                <a:highlight>
                  <a:srgbClr val="FFFFFF"/>
                </a:highlight>
              </a:rPr>
              <a:t>High risk (day 3) – religious, spiritual, agnostic, survivor, immigrant, LGBTQ+, middle class </a:t>
            </a:r>
            <a:endParaRPr sz="11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highlight>
                  <a:srgbClr val="FFFFFF"/>
                </a:highlight>
              </a:rPr>
              <a:t>Participants will get up and gather around an identity of their choosing (2 min instructions), then they will answer the following discussion questions (8 min): </a:t>
            </a:r>
            <a:endParaRPr sz="1100">
              <a:highlight>
                <a:srgbClr val="FFFFFF"/>
              </a:highlight>
            </a:endParaRPr>
          </a:p>
          <a:p>
            <a:pPr marL="6858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100">
                <a:highlight>
                  <a:srgbClr val="FFFFFF"/>
                </a:highlight>
              </a:rPr>
              <a:t>Why did you select this piece of your identity? </a:t>
            </a:r>
            <a:endParaRPr sz="1100">
              <a:highlight>
                <a:srgbClr val="FFFFFF"/>
              </a:highlight>
            </a:endParaRPr>
          </a:p>
          <a:p>
            <a:pPr marL="6858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100">
                <a:highlight>
                  <a:srgbClr val="FFFFFF"/>
                </a:highlight>
              </a:rPr>
              <a:t>What are some challenges you face with this identity? </a:t>
            </a:r>
            <a:endParaRPr sz="11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highlight>
                  <a:srgbClr val="FFFFFF"/>
                </a:highlight>
              </a:rPr>
              <a:t>Share out/debrief (5 min) </a:t>
            </a:r>
            <a:endParaRPr sz="11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highlight>
                  <a:srgbClr val="FFFFFF"/>
                </a:highlight>
              </a:rPr>
              <a:t> </a:t>
            </a:r>
            <a:endParaRPr sz="1100">
              <a:highlight>
                <a:srgbClr val="FFFFFF"/>
              </a:highlight>
            </a:endParaRPr>
          </a:p>
          <a:p>
            <a:pPr marL="6858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100">
                <a:highlight>
                  <a:srgbClr val="FFFFFF"/>
                </a:highlight>
              </a:rPr>
              <a:t>What was something you learned about someone else </a:t>
            </a:r>
            <a:endParaRPr sz="1100">
              <a:highlight>
                <a:srgbClr val="FFFFFF"/>
              </a:highlight>
            </a:endParaRPr>
          </a:p>
          <a:p>
            <a:pPr marL="6858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100">
                <a:highlight>
                  <a:srgbClr val="FFFFFF"/>
                </a:highlight>
              </a:rPr>
              <a:t>What was easy/hard about this activity? </a:t>
            </a:r>
            <a:endParaRPr/>
          </a:p>
        </p:txBody>
      </p:sp>
      <p:sp>
        <p:nvSpPr>
          <p:cNvPr id="127" name="Google Shape;127;g144fb7c8496_0_8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837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4a2f8b7dbf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4a2f8b7dbf_4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14a2f8b7dbf_4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1338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44fb7c8496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144fb7c8496_0_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Ben 10:00-10:15</a:t>
            </a:r>
            <a:endParaRPr/>
          </a:p>
        </p:txBody>
      </p:sp>
      <p:sp>
        <p:nvSpPr>
          <p:cNvPr id="142" name="Google Shape;142;g144fb7c8496_0_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972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38349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1468bb3220c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" name="Google Shape;889;g1468bb3220c_0_1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0" name="Google Shape;890;g1468bb3220c_0_1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1468bb3220c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1468bb3220c_0_1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2" name="Google Shape;932;g1468bb3220c_0_1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68287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1468bb3220c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" name="Google Shape;938;g1468bb3220c_0_1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g1468bb3220c_0_1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06265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1468bb3220c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1468bb3220c_0_1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g1468bb3220c_0_1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53635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1468bb3220c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" name="Google Shape;951;g1468bb3220c_0_19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g1468bb3220c_0_19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3226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1468bb3220c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8" name="Google Shape;958;g1468bb3220c_0_1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9" name="Google Shape;959;g1468bb3220c_0_1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25725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1468bb3220c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" name="Google Shape;965;g1468bb3220c_0_2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6" name="Google Shape;966;g1468bb3220c_0_20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4001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g1468bb3220c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2" name="Google Shape;972;g1468bb3220c_0_2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3" name="Google Shape;973;g1468bb3220c_0_2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03518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1468bb3220c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1468bb3220c_0_2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g1468bb3220c_0_2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27431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1468bb3220c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1468bb3220c_0_2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7" name="Google Shape;987;g1468bb3220c_0_2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28157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1468bb3220c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1468bb3220c_0_2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5" name="Google Shape;995;g1468bb3220c_0_2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36674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07521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1468bb3220c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1" name="Google Shape;1001;g1468bb3220c_0_1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2" name="Google Shape;1002;g1468bb3220c_0_1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50549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1468bb3220c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" name="Google Shape;1007;g1468bb3220c_0_2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en-US"/>
              <a:t>Page 5 in POPS </a:t>
            </a:r>
            <a:endParaRPr/>
          </a:p>
        </p:txBody>
      </p:sp>
      <p:sp>
        <p:nvSpPr>
          <p:cNvPr id="1008" name="Google Shape;1008;g1468bb3220c_0_2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16662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g1468bb3220c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4" name="Google Shape;1014;g1468bb3220c_0_1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5" name="Google Shape;1015;g1468bb3220c_0_1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37196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g1468bb3220c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0" name="Google Shape;1020;g1468bb3220c_0_2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en-US"/>
              <a:t>Page 5 in POPS</a:t>
            </a:r>
            <a:endParaRPr/>
          </a:p>
        </p:txBody>
      </p:sp>
      <p:sp>
        <p:nvSpPr>
          <p:cNvPr id="1021" name="Google Shape;1021;g1468bb3220c_0_2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7959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1468bb3220c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g1468bb3220c_0_2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8" name="Google Shape;1028;g1468bb3220c_0_2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87390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4a2f8b7db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4a2f8b7dbf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g14a2f8b7dbf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4a2f8b7dbf_3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4a2f8b7dbf_3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14a2f8b7dbf_3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4a2f8b7dbf_3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4a2f8b7dbf_3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14a2f8b7dbf_3_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4a2f8b7dbf_3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4a2f8b7dbf_3_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g14a2f8b7dbf_3_1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4a2f8b7dbf_3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4a2f8b7dbf_3_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14a2f8b7dbf_3_1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4a2f8b7dbf_3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4a2f8b7dbf_3_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g14a2f8b7dbf_3_9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4a2f8b7dbf_3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4a2f8b7dbf_3_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14a2f8b7dbf_3_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14a2f8b7dbf_3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14a2f8b7dbf_3_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en-US"/>
              <a:t>Page 6 in POPS</a:t>
            </a:r>
            <a:endParaRPr/>
          </a:p>
        </p:txBody>
      </p:sp>
      <p:sp>
        <p:nvSpPr>
          <p:cNvPr id="238" name="Google Shape;238;g14a2f8b7dbf_3_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4a2f8b7db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4a2f8b7dbf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g14a2f8b7dbf_0_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4a2f8b7dbf_3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14a2f8b7dbf_3_1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14a2f8b7dbf_3_1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4a2f8b7dbf_3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14a2f8b7dbf_3_1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g14a2f8b7dbf_3_1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41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14a2f8b7dbf_3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14a2f8b7dbf_3_1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g14a2f8b7dbf_3_1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42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4622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4a2f8b7dbf_4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14a2f8b7dbf_4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en-US"/>
              <a:t>Groups 1-3 present to each other</a:t>
            </a:r>
          </a:p>
          <a:p>
            <a:pPr marL="0" indent="0"/>
            <a:r>
              <a:rPr lang="en-US"/>
              <a:t>Groups 4-6 present to each other</a:t>
            </a:r>
          </a:p>
        </p:txBody>
      </p:sp>
      <p:sp>
        <p:nvSpPr>
          <p:cNvPr id="280" name="Google Shape;280;g14a2f8b7dbf_4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44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83550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42022950fa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g142022950fa_0_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/>
          </a:p>
        </p:txBody>
      </p:sp>
      <p:sp>
        <p:nvSpPr>
          <p:cNvPr id="294" name="Google Shape;294;g142022950fa_0_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46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636584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1353501599d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" name="Google Shape;301;g1353501599d_0_1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/>
          </a:p>
        </p:txBody>
      </p:sp>
      <p:sp>
        <p:nvSpPr>
          <p:cNvPr id="302" name="Google Shape;302;g1353501599d_0_10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1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28503" y="4704190"/>
            <a:ext cx="3838318" cy="3070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nd photo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12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2"/>
          <p:cNvSpPr txBox="1">
            <a:spLocks noGrp="1"/>
          </p:cNvSpPr>
          <p:nvPr>
            <p:ph type="body" idx="1"/>
          </p:nvPr>
        </p:nvSpPr>
        <p:spPr>
          <a:xfrm>
            <a:off x="457200" y="2351163"/>
            <a:ext cx="8229600" cy="377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  <a:defRPr>
                <a:solidFill>
                  <a:schemeClr val="dk2"/>
                </a:solidFill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>
                <a:solidFill>
                  <a:schemeClr val="dk2"/>
                </a:solidFill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»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13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694" cy="81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1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14"/>
          <p:cNvSpPr txBox="1">
            <a:spLocks noGrp="1"/>
          </p:cNvSpPr>
          <p:nvPr>
            <p:ph type="title"/>
          </p:nvPr>
        </p:nvSpPr>
        <p:spPr>
          <a:xfrm>
            <a:off x="457200" y="53331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4"/>
          <p:cNvSpPr txBox="1">
            <a:spLocks noGrp="1"/>
          </p:cNvSpPr>
          <p:nvPr>
            <p:ph type="body" idx="1"/>
          </p:nvPr>
        </p:nvSpPr>
        <p:spPr>
          <a:xfrm>
            <a:off x="457200" y="1676314"/>
            <a:ext cx="8229600" cy="444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  <a:defRPr sz="2800">
                <a:solidFill>
                  <a:schemeClr val="dk2"/>
                </a:solidFill>
              </a:defRPr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–"/>
              <a:defRPr sz="2400">
                <a:solidFill>
                  <a:schemeClr val="dk2"/>
                </a:solidFill>
              </a:defRPr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>
                <a:solidFill>
                  <a:schemeClr val="dk2"/>
                </a:solidFill>
              </a:defRPr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 sz="1800">
                <a:solidFill>
                  <a:schemeClr val="dk2"/>
                </a:solidFill>
              </a:defRPr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 sz="1800"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pic>
        <p:nvPicPr>
          <p:cNvPr id="28" name="Google Shape;28;p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15"/>
          <p:cNvSpPr txBox="1">
            <a:spLocks noGrp="1"/>
          </p:cNvSpPr>
          <p:nvPr>
            <p:ph type="title"/>
          </p:nvPr>
        </p:nvSpPr>
        <p:spPr>
          <a:xfrm>
            <a:off x="457200" y="10635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2" name="Google Shape;32;p1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16"/>
          <p:cNvSpPr txBox="1">
            <a:spLocks noGrp="1"/>
          </p:cNvSpPr>
          <p:nvPr>
            <p:ph type="title"/>
          </p:nvPr>
        </p:nvSpPr>
        <p:spPr>
          <a:xfrm>
            <a:off x="2626658" y="0"/>
            <a:ext cx="6517341" cy="753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6" name="Google Shape;36;p1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1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117"/>
          <p:cNvSpPr txBox="1">
            <a:spLocks noGrp="1"/>
          </p:cNvSpPr>
          <p:nvPr>
            <p:ph type="title"/>
          </p:nvPr>
        </p:nvSpPr>
        <p:spPr>
          <a:xfrm>
            <a:off x="457200" y="11890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0" name="Google Shape;40;p1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18"/>
          <p:cNvSpPr txBox="1">
            <a:spLocks noGrp="1"/>
          </p:cNvSpPr>
          <p:nvPr>
            <p:ph type="title"/>
          </p:nvPr>
        </p:nvSpPr>
        <p:spPr>
          <a:xfrm>
            <a:off x="457200" y="949232"/>
            <a:ext cx="83185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8"/>
          <p:cNvSpPr>
            <a:spLocks noGrp="1"/>
          </p:cNvSpPr>
          <p:nvPr>
            <p:ph type="dgm" idx="2"/>
          </p:nvPr>
        </p:nvSpPr>
        <p:spPr>
          <a:xfrm>
            <a:off x="457200" y="2235200"/>
            <a:ext cx="8318500" cy="3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5" name="Google Shape;45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0" y="1895733"/>
            <a:ext cx="4114800" cy="23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4203600"/>
            <a:ext cx="4114800" cy="6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9758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g144fb7c8496_0_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g144fb7c8496_0_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28503" y="4704190"/>
            <a:ext cx="3838318" cy="3070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nd photo" type="obj">
  <p:cSld name="OBJEC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g144fb7c8496_0_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g144fb7c8496_0_58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g144fb7c8496_0_58"/>
          <p:cNvSpPr txBox="1">
            <a:spLocks noGrp="1"/>
          </p:cNvSpPr>
          <p:nvPr>
            <p:ph type="body" idx="1"/>
          </p:nvPr>
        </p:nvSpPr>
        <p:spPr>
          <a:xfrm>
            <a:off x="457200" y="2351163"/>
            <a:ext cx="8229600" cy="3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  <a:defRPr>
                <a:solidFill>
                  <a:schemeClr val="dk2"/>
                </a:solidFill>
              </a:defRPr>
            </a:lvl1pPr>
            <a:lvl2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>
                <a:solidFill>
                  <a:schemeClr val="dk2"/>
                </a:solidFill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»"/>
              <a:defRPr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7" name="Google Shape;57;g144fb7c8496_0_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g144fb7c8496_0_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g144fb7c8496_0_63"/>
          <p:cNvSpPr txBox="1">
            <a:spLocks noGrp="1"/>
          </p:cNvSpPr>
          <p:nvPr>
            <p:ph type="title"/>
          </p:nvPr>
        </p:nvSpPr>
        <p:spPr>
          <a:xfrm>
            <a:off x="2626658" y="0"/>
            <a:ext cx="65172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1" name="Google Shape;61;g144fb7c8496_0_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g144fb7c8496_0_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g144fb7c8496_0_67"/>
          <p:cNvSpPr txBox="1">
            <a:spLocks noGrp="1"/>
          </p:cNvSpPr>
          <p:nvPr>
            <p:ph type="title"/>
          </p:nvPr>
        </p:nvSpPr>
        <p:spPr>
          <a:xfrm>
            <a:off x="457200" y="53331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144fb7c8496_0_67"/>
          <p:cNvSpPr txBox="1">
            <a:spLocks noGrp="1"/>
          </p:cNvSpPr>
          <p:nvPr>
            <p:ph type="body" idx="1"/>
          </p:nvPr>
        </p:nvSpPr>
        <p:spPr>
          <a:xfrm>
            <a:off x="457200" y="1676314"/>
            <a:ext cx="8229600" cy="44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  <a:defRPr sz="2800">
                <a:solidFill>
                  <a:schemeClr val="dk2"/>
                </a:solidFill>
              </a:defRPr>
            </a:lvl1pPr>
            <a:lvl2pPr marL="91440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–"/>
              <a:defRPr sz="2400">
                <a:solidFill>
                  <a:schemeClr val="dk2"/>
                </a:solidFill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>
                <a:solidFill>
                  <a:schemeClr val="dk2"/>
                </a:solidFill>
              </a:defRPr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 sz="1800">
                <a:solidFill>
                  <a:schemeClr val="dk2"/>
                </a:solidFill>
              </a:defRPr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 sz="1800"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pic>
        <p:nvPicPr>
          <p:cNvPr id="66" name="Google Shape;66;g144fb7c8496_0_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g144fb7c8496_0_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g144fb7c8496_0_72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8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g144fb7c8496_0_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g144fb7c8496_0_75"/>
          <p:cNvSpPr txBox="1">
            <a:spLocks noGrp="1"/>
          </p:cNvSpPr>
          <p:nvPr>
            <p:ph type="title"/>
          </p:nvPr>
        </p:nvSpPr>
        <p:spPr>
          <a:xfrm>
            <a:off x="457200" y="10635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3" name="Google Shape;73;g144fb7c8496_0_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g144fb7c8496_0_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g144fb7c8496_0_79"/>
          <p:cNvSpPr txBox="1">
            <a:spLocks noGrp="1"/>
          </p:cNvSpPr>
          <p:nvPr>
            <p:ph type="title"/>
          </p:nvPr>
        </p:nvSpPr>
        <p:spPr>
          <a:xfrm>
            <a:off x="457200" y="11890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7" name="Google Shape;77;g144fb7c8496_0_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g144fb7c8496_0_8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g144fb7c8496_0_83"/>
          <p:cNvSpPr txBox="1">
            <a:spLocks noGrp="1"/>
          </p:cNvSpPr>
          <p:nvPr>
            <p:ph type="title"/>
          </p:nvPr>
        </p:nvSpPr>
        <p:spPr>
          <a:xfrm>
            <a:off x="457200" y="949232"/>
            <a:ext cx="831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g144fb7c8496_0_83"/>
          <p:cNvSpPr>
            <a:spLocks noGrp="1"/>
          </p:cNvSpPr>
          <p:nvPr>
            <p:ph type="dgm" idx="2"/>
          </p:nvPr>
        </p:nvSpPr>
        <p:spPr>
          <a:xfrm>
            <a:off x="457200" y="2235200"/>
            <a:ext cx="8318400" cy="36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82" name="Google Shape;82;g144fb7c8496_0_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0" y="1895733"/>
            <a:ext cx="4114800" cy="23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4203600"/>
            <a:ext cx="4114800" cy="6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22884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0" y="1895733"/>
            <a:ext cx="4114800" cy="23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4203600"/>
            <a:ext cx="4114800" cy="6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18397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nd photo" type="obj">
  <p:cSld name="Title and Content and photo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12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2"/>
          <p:cNvSpPr txBox="1">
            <a:spLocks noGrp="1"/>
          </p:cNvSpPr>
          <p:nvPr>
            <p:ph type="body" idx="1"/>
          </p:nvPr>
        </p:nvSpPr>
        <p:spPr>
          <a:xfrm>
            <a:off x="457200" y="2351163"/>
            <a:ext cx="8229600" cy="377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  <a:defRPr>
                <a:solidFill>
                  <a:schemeClr val="dk2"/>
                </a:solidFill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>
                <a:solidFill>
                  <a:schemeClr val="dk2"/>
                </a:solidFill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»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30350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9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28503" y="4704190"/>
            <a:ext cx="3838318" cy="3070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nd photo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91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1"/>
          <p:cNvSpPr txBox="1">
            <a:spLocks noGrp="1"/>
          </p:cNvSpPr>
          <p:nvPr>
            <p:ph type="body" idx="1"/>
          </p:nvPr>
        </p:nvSpPr>
        <p:spPr>
          <a:xfrm>
            <a:off x="457200" y="2351163"/>
            <a:ext cx="8229600" cy="377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  <a:defRPr>
                <a:solidFill>
                  <a:schemeClr val="dk2"/>
                </a:solidFill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>
                <a:solidFill>
                  <a:schemeClr val="dk2"/>
                </a:solidFill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»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9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92"/>
          <p:cNvSpPr txBox="1">
            <a:spLocks noGrp="1"/>
          </p:cNvSpPr>
          <p:nvPr>
            <p:ph type="title"/>
          </p:nvPr>
        </p:nvSpPr>
        <p:spPr>
          <a:xfrm>
            <a:off x="2626658" y="0"/>
            <a:ext cx="6517341" cy="753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4" name="Google Shape;24;p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9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93"/>
          <p:cNvSpPr txBox="1">
            <a:spLocks noGrp="1"/>
          </p:cNvSpPr>
          <p:nvPr>
            <p:ph type="title"/>
          </p:nvPr>
        </p:nvSpPr>
        <p:spPr>
          <a:xfrm>
            <a:off x="457200" y="53331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3"/>
          <p:cNvSpPr txBox="1">
            <a:spLocks noGrp="1"/>
          </p:cNvSpPr>
          <p:nvPr>
            <p:ph type="body" idx="1"/>
          </p:nvPr>
        </p:nvSpPr>
        <p:spPr>
          <a:xfrm>
            <a:off x="457200" y="1676314"/>
            <a:ext cx="8229600" cy="444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  <a:defRPr sz="2800">
                <a:solidFill>
                  <a:schemeClr val="dk2"/>
                </a:solidFill>
              </a:defRPr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–"/>
              <a:defRPr sz="2400">
                <a:solidFill>
                  <a:schemeClr val="dk2"/>
                </a:solidFill>
              </a:defRPr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>
                <a:solidFill>
                  <a:schemeClr val="dk2"/>
                </a:solidFill>
              </a:defRPr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 sz="1800">
                <a:solidFill>
                  <a:schemeClr val="dk2"/>
                </a:solidFill>
              </a:defRPr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 sz="1800"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pic>
        <p:nvPicPr>
          <p:cNvPr id="29" name="Google Shape;29;p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95"/>
          <p:cNvSpPr txBox="1">
            <a:spLocks noGrp="1"/>
          </p:cNvSpPr>
          <p:nvPr>
            <p:ph type="title"/>
          </p:nvPr>
        </p:nvSpPr>
        <p:spPr>
          <a:xfrm>
            <a:off x="457200" y="10635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6" name="Google Shape;36;p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9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96"/>
          <p:cNvSpPr txBox="1">
            <a:spLocks noGrp="1"/>
          </p:cNvSpPr>
          <p:nvPr>
            <p:ph type="title"/>
          </p:nvPr>
        </p:nvSpPr>
        <p:spPr>
          <a:xfrm>
            <a:off x="457200" y="11890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0" name="Google Shape;40;p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9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97"/>
          <p:cNvSpPr txBox="1">
            <a:spLocks noGrp="1"/>
          </p:cNvSpPr>
          <p:nvPr>
            <p:ph type="title"/>
          </p:nvPr>
        </p:nvSpPr>
        <p:spPr>
          <a:xfrm>
            <a:off x="457200" y="949232"/>
            <a:ext cx="83185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7"/>
          <p:cNvSpPr>
            <a:spLocks noGrp="1"/>
          </p:cNvSpPr>
          <p:nvPr>
            <p:ph type="dgm" idx="2"/>
          </p:nvPr>
        </p:nvSpPr>
        <p:spPr>
          <a:xfrm>
            <a:off x="457200" y="2235200"/>
            <a:ext cx="8318500" cy="3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5" name="Google Shape;45;p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9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94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694" cy="81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8149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0" y="1895733"/>
            <a:ext cx="4114800" cy="23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4203600"/>
            <a:ext cx="4114800" cy="6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718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8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44fb7c8496_0_5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g144fb7c8496_0_5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g144fb7c8496_0_5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547200"/>
            <a:ext cx="8229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547767"/>
            <a:ext cx="8229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283567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7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8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8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78" r:id="rId8"/>
    <p:sldLayoutId id="214748367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140520a335f_0_0"/>
          <p:cNvSpPr txBox="1"/>
          <p:nvPr/>
        </p:nvSpPr>
        <p:spPr>
          <a:xfrm>
            <a:off x="685800" y="1467652"/>
            <a:ext cx="7772400" cy="8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g140520a335f_0_0"/>
          <p:cNvSpPr txBox="1"/>
          <p:nvPr/>
        </p:nvSpPr>
        <p:spPr>
          <a:xfrm>
            <a:off x="207963" y="5884863"/>
            <a:ext cx="4849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g140520a335f_0_0"/>
          <p:cNvSpPr txBox="1"/>
          <p:nvPr/>
        </p:nvSpPr>
        <p:spPr>
          <a:xfrm>
            <a:off x="1939332" y="879388"/>
            <a:ext cx="5265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g140520a335f_0_0"/>
          <p:cNvSpPr txBox="1">
            <a:spLocks noGrp="1"/>
          </p:cNvSpPr>
          <p:nvPr>
            <p:ph type="title" idx="4294967295"/>
          </p:nvPr>
        </p:nvSpPr>
        <p:spPr>
          <a:xfrm>
            <a:off x="457200" y="195114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Advancing LGBTQ+ Justice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86540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8" name="Google Shape;878;g14a3b168c3a_0_0"/>
          <p:cNvPicPr preferRelativeResize="0"/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-708075" y="1976575"/>
            <a:ext cx="9852075" cy="3272975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g14a3b168c3a_0_0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chemeClr val="dk1"/>
                </a:solidFill>
              </a:rPr>
              <a:t>Morning Entry 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880" name="Google Shape;880;g14a3b168c3a_0_0"/>
          <p:cNvSpPr txBox="1"/>
          <p:nvPr/>
        </p:nvSpPr>
        <p:spPr>
          <a:xfrm>
            <a:off x="169695" y="1279141"/>
            <a:ext cx="5203971" cy="5186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 smtClean="0">
                <a:latin typeface="Calibri"/>
                <a:ea typeface="Calibri"/>
                <a:cs typeface="Calibri"/>
                <a:sym typeface="Calibri"/>
              </a:rPr>
              <a:t>This morning, </a:t>
            </a:r>
            <a:r>
              <a:rPr lang="en-US" sz="3400" dirty="0">
                <a:latin typeface="Calibri"/>
                <a:ea typeface="Calibri"/>
                <a:cs typeface="Calibri"/>
                <a:sym typeface="Calibri"/>
              </a:rPr>
              <a:t>continue </a:t>
            </a:r>
            <a:r>
              <a:rPr lang="en-US" sz="3400" dirty="0" smtClean="0">
                <a:latin typeface="Calibri"/>
                <a:ea typeface="Calibri"/>
                <a:cs typeface="Calibri"/>
                <a:sym typeface="Calibri"/>
              </a:rPr>
              <a:t>thinking about our</a:t>
            </a:r>
            <a:r>
              <a:rPr lang="en-US" sz="3400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dirty="0">
                <a:latin typeface="Calibri"/>
                <a:ea typeface="Calibri"/>
                <a:cs typeface="Calibri"/>
                <a:sym typeface="Calibri"/>
              </a:rPr>
              <a:t>earlier conversation about intersectionality.</a:t>
            </a:r>
            <a:endParaRPr sz="3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Check out the Human Rights Campaigns report “Black and African American LGBTQ+ Youth </a:t>
            </a:r>
            <a:r>
              <a:rPr lang="en-US" sz="2400" dirty="0" smtClean="0">
                <a:latin typeface="Calibri"/>
                <a:ea typeface="Calibri"/>
                <a:cs typeface="Calibri"/>
                <a:sym typeface="Calibri"/>
              </a:rPr>
              <a:t>Report 2024” 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for more information about the challenges experienced by youth navigating multiple identities.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864" y="1976575"/>
            <a:ext cx="3729120" cy="372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15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355c9aa46a_0_44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Feedback</a:t>
            </a:r>
            <a:endParaRPr/>
          </a:p>
        </p:txBody>
      </p:sp>
      <p:sp>
        <p:nvSpPr>
          <p:cNvPr id="62" name="Google Shape;62;g1355c9aa46a_0_44"/>
          <p:cNvSpPr txBox="1">
            <a:spLocks noGrp="1"/>
          </p:cNvSpPr>
          <p:nvPr>
            <p:ph type="body" idx="1"/>
          </p:nvPr>
        </p:nvSpPr>
        <p:spPr>
          <a:xfrm>
            <a:off x="246434" y="881974"/>
            <a:ext cx="8897566" cy="524408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>
              <a:spcBef>
                <a:spcPts val="64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2772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353501599d_0_66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>
                <a:solidFill>
                  <a:srgbClr val="404040"/>
                </a:solidFill>
              </a:rPr>
              <a:t>COMMUNITY AGREEMENTS</a:t>
            </a:r>
            <a:endParaRPr>
              <a:solidFill>
                <a:srgbClr val="404040"/>
              </a:solidFill>
            </a:endParaRPr>
          </a:p>
        </p:txBody>
      </p:sp>
      <p:sp>
        <p:nvSpPr>
          <p:cNvPr id="122" name="Google Shape;122;g1353501599d_0_66"/>
          <p:cNvSpPr txBox="1">
            <a:spLocks noGrp="1"/>
          </p:cNvSpPr>
          <p:nvPr>
            <p:ph type="body" idx="1"/>
          </p:nvPr>
        </p:nvSpPr>
        <p:spPr>
          <a:xfrm>
            <a:off x="457200" y="1541538"/>
            <a:ext cx="8229600" cy="3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Awareness and Self-Knowledge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Listen for Understanding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23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Be  Gracious</a:t>
            </a: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Stay Engaged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Be Open and Suspend Judgment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Say “I”- tell your truth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Seek Discomfort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Reach for Empathy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Expect non- Resolution and non-Closure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3200"/>
              <a:buNone/>
            </a:pPr>
            <a:endParaRPr sz="4000"/>
          </a:p>
        </p:txBody>
      </p:sp>
      <p:pic>
        <p:nvPicPr>
          <p:cNvPr id="123" name="Google Shape;123;g1353501599d_0_66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060774" y="2333250"/>
            <a:ext cx="6163076" cy="383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35435d5bc1_0_21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TODAY’S AGENDA</a:t>
            </a:r>
            <a:endParaRPr/>
          </a:p>
        </p:txBody>
      </p:sp>
      <p:sp>
        <p:nvSpPr>
          <p:cNvPr id="114" name="Google Shape;114;g135435d5bc1_0_21"/>
          <p:cNvSpPr txBox="1">
            <a:spLocks noGrp="1"/>
          </p:cNvSpPr>
          <p:nvPr>
            <p:ph type="body" idx="1"/>
          </p:nvPr>
        </p:nvSpPr>
        <p:spPr>
          <a:xfrm>
            <a:off x="402511" y="915829"/>
            <a:ext cx="8229600" cy="5418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404040"/>
                </a:solidFill>
              </a:rPr>
              <a:t>8:30 – 8:40 </a:t>
            </a:r>
            <a:r>
              <a:rPr lang="en-US" sz="2400">
                <a:solidFill>
                  <a:srgbClr val="404040"/>
                </a:solidFill>
              </a:rPr>
              <a:t>Morning Routine</a:t>
            </a:r>
            <a:endParaRPr sz="24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404040"/>
                </a:solidFill>
              </a:rPr>
              <a:t>8:40- 8:55 </a:t>
            </a:r>
            <a:r>
              <a:rPr lang="en-US" sz="2400">
                <a:solidFill>
                  <a:srgbClr val="404040"/>
                </a:solidFill>
              </a:rPr>
              <a:t>-- Shared Identity</a:t>
            </a:r>
            <a:endParaRPr sz="2400">
              <a:solidFill>
                <a:srgbClr val="404040"/>
              </a:solidFill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SzPts val="1100"/>
              <a:buNone/>
            </a:pPr>
            <a:r>
              <a:rPr lang="en-US" sz="2400" b="1">
                <a:solidFill>
                  <a:srgbClr val="404040"/>
                </a:solidFill>
              </a:rPr>
              <a:t>8:55-9:35</a:t>
            </a:r>
            <a:r>
              <a:rPr lang="en-US" sz="2400">
                <a:solidFill>
                  <a:srgbClr val="404040"/>
                </a:solidFill>
              </a:rPr>
              <a:t> – Workplace Issues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100"/>
              <a:buNone/>
            </a:pPr>
            <a:r>
              <a:rPr lang="en-US" sz="2400" b="1">
                <a:solidFill>
                  <a:srgbClr val="404040"/>
                </a:solidFill>
              </a:rPr>
              <a:t>9:35- 10:00</a:t>
            </a:r>
            <a:r>
              <a:rPr lang="en-US" sz="2400">
                <a:solidFill>
                  <a:srgbClr val="404040"/>
                </a:solidFill>
              </a:rPr>
              <a:t>- Building Campaigns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100"/>
              <a:buNone/>
            </a:pPr>
            <a:r>
              <a:rPr lang="en-US" sz="2400" b="1">
                <a:solidFill>
                  <a:srgbClr val="404040"/>
                </a:solidFill>
              </a:rPr>
              <a:t>10:00-10:40</a:t>
            </a:r>
            <a:r>
              <a:rPr lang="en-US" sz="2400">
                <a:solidFill>
                  <a:srgbClr val="404040"/>
                </a:solidFill>
              </a:rPr>
              <a:t> -- Problems and Issues</a:t>
            </a:r>
            <a:endParaRPr sz="24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404040"/>
                </a:solidFill>
              </a:rPr>
              <a:t>10:40-10:55</a:t>
            </a:r>
            <a:r>
              <a:rPr lang="en-US" sz="2400">
                <a:solidFill>
                  <a:srgbClr val="404040"/>
                </a:solidFill>
              </a:rPr>
              <a:t> - Break</a:t>
            </a:r>
            <a:endParaRPr sz="2400">
              <a:solidFill>
                <a:srgbClr val="404040"/>
              </a:solidFill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100"/>
              <a:buNone/>
            </a:pPr>
            <a:r>
              <a:rPr lang="en-US" sz="2400" b="1">
                <a:solidFill>
                  <a:srgbClr val="404040"/>
                </a:solidFill>
              </a:rPr>
              <a:t>10:55-11:30</a:t>
            </a:r>
            <a:r>
              <a:rPr lang="en-US" sz="2400">
                <a:solidFill>
                  <a:srgbClr val="404040"/>
                </a:solidFill>
              </a:rPr>
              <a:t>- Targets and Tactics</a:t>
            </a:r>
            <a:endParaRPr sz="2400">
              <a:solidFill>
                <a:srgbClr val="404040"/>
              </a:solidFill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100"/>
              <a:buNone/>
            </a:pPr>
            <a:r>
              <a:rPr lang="en-US" sz="2400" b="1">
                <a:solidFill>
                  <a:srgbClr val="404040"/>
                </a:solidFill>
              </a:rPr>
              <a:t>11:30-12:10pm</a:t>
            </a:r>
            <a:r>
              <a:rPr lang="en-US" sz="2400">
                <a:solidFill>
                  <a:srgbClr val="404040"/>
                </a:solidFill>
              </a:rPr>
              <a:t> – Group Work Time</a:t>
            </a:r>
            <a:endParaRPr sz="24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404040"/>
                </a:solidFill>
              </a:rPr>
              <a:t>12:10 -12:40 </a:t>
            </a:r>
            <a:r>
              <a:rPr lang="en-US" sz="2400">
                <a:solidFill>
                  <a:srgbClr val="404040"/>
                </a:solidFill>
              </a:rPr>
              <a:t>-- Presentation</a:t>
            </a:r>
            <a:endParaRPr sz="2400">
              <a:solidFill>
                <a:srgbClr val="404040"/>
              </a:solidFill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100"/>
              <a:buNone/>
            </a:pPr>
            <a:r>
              <a:rPr lang="en-US" sz="2400" b="1">
                <a:solidFill>
                  <a:srgbClr val="404040"/>
                </a:solidFill>
              </a:rPr>
              <a:t>12:40-1:00 – </a:t>
            </a:r>
            <a:r>
              <a:rPr lang="en-US" sz="2400">
                <a:solidFill>
                  <a:srgbClr val="404040"/>
                </a:solidFill>
              </a:rPr>
              <a:t>Goodbyes    </a:t>
            </a:r>
            <a:endParaRPr lang="en-US">
              <a:solidFill>
                <a:srgbClr val="1F497D"/>
              </a:solidFill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SzPts val="1100"/>
              <a:buNone/>
            </a:pPr>
            <a:r>
              <a:rPr lang="en-US" sz="2400" b="1">
                <a:solidFill>
                  <a:srgbClr val="404040"/>
                </a:solidFill>
              </a:rPr>
              <a:t>1:00 --</a:t>
            </a:r>
            <a:r>
              <a:rPr lang="en-US" sz="2400">
                <a:solidFill>
                  <a:srgbClr val="404040"/>
                </a:solidFill>
              </a:rPr>
              <a:t> Lunch</a:t>
            </a:r>
            <a:r>
              <a:rPr lang="en-US" sz="2400">
                <a:solidFill>
                  <a:srgbClr val="1CADE4"/>
                </a:solidFill>
              </a:rPr>
              <a:t> </a:t>
            </a:r>
            <a:r>
              <a:rPr lang="en-US" sz="2400">
                <a:solidFill>
                  <a:srgbClr val="404040"/>
                </a:solidFill>
              </a:rPr>
              <a:t>- grab and go</a:t>
            </a:r>
            <a:endParaRPr/>
          </a:p>
        </p:txBody>
      </p:sp>
      <p:pic>
        <p:nvPicPr>
          <p:cNvPr id="115" name="Google Shape;115;g135435d5bc1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96475" y="3098150"/>
            <a:ext cx="2791575" cy="279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/>
              <a:t>Beth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26D6EA-7971-AC42-DE50-005F14371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90" y="1438183"/>
            <a:ext cx="23145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653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44fb7c8496_0_88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SHARED IDENTITY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0" name="Google Shape;130;g144fb7c8496_0_88"/>
          <p:cNvSpPr txBox="1">
            <a:spLocks noGrp="1"/>
          </p:cNvSpPr>
          <p:nvPr>
            <p:ph type="body" idx="1"/>
          </p:nvPr>
        </p:nvSpPr>
        <p:spPr>
          <a:xfrm>
            <a:off x="457200" y="1541550"/>
            <a:ext cx="4860900" cy="454054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Gather around an identity of your choosing </a:t>
            </a:r>
            <a:endParaRPr sz="2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Answer the following discussion questions:</a:t>
            </a:r>
            <a:endParaRPr sz="2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685800" indent="-393700">
              <a:lnSpc>
                <a:spcPct val="115000"/>
              </a:lnSpc>
              <a:spcBef>
                <a:spcPts val="0"/>
              </a:spcBef>
              <a:buClr>
                <a:srgbClr val="1F497D"/>
              </a:buClr>
              <a:buSzPts val="2600"/>
              <a:buFont typeface="Calibri,Sans-Serif"/>
              <a:buChar char="●"/>
            </a:pP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Why did you select this piece of your identity? </a:t>
            </a:r>
            <a:endParaRPr lang="en-US" sz="26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685800" indent="-393700">
              <a:lnSpc>
                <a:spcPct val="114999"/>
              </a:lnSpc>
              <a:spcBef>
                <a:spcPts val="0"/>
              </a:spcBef>
              <a:buClr>
                <a:srgbClr val="1F497D"/>
              </a:buClr>
              <a:buSzPts val="2600"/>
              <a:buFont typeface="Calibri,Sans-Serif"/>
              <a:buChar char="●"/>
            </a:pP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What are some challenges of this identity?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31" name="Google Shape;131;g144fb7c8496_0_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8175" y="2135025"/>
            <a:ext cx="3661925" cy="3661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2234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4a2f8b7dbf_4_0"/>
          <p:cNvSpPr txBox="1">
            <a:spLocks noGrp="1"/>
          </p:cNvSpPr>
          <p:nvPr>
            <p:ph type="title"/>
          </p:nvPr>
        </p:nvSpPr>
        <p:spPr>
          <a:xfrm>
            <a:off x="538618" y="1979066"/>
            <a:ext cx="2167004" cy="2945099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More from our members!</a:t>
            </a:r>
            <a:endParaRPr/>
          </a:p>
        </p:txBody>
      </p:sp>
      <p:pic>
        <p:nvPicPr>
          <p:cNvPr id="2" name="Kenneth School Counselor - School should be a safe spac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06663" y="0"/>
            <a:ext cx="3883068" cy="690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06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44fb7c8496_0_44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dk1"/>
                </a:solidFill>
              </a:rPr>
              <a:t>SHARED IDENTITY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5" name="Google Shape;145;g144fb7c8496_0_44"/>
          <p:cNvSpPr txBox="1">
            <a:spLocks noGrp="1"/>
          </p:cNvSpPr>
          <p:nvPr>
            <p:ph type="body" idx="1"/>
          </p:nvPr>
        </p:nvSpPr>
        <p:spPr>
          <a:xfrm>
            <a:off x="457200" y="1055688"/>
            <a:ext cx="8229600" cy="3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rPr lang="en-US"/>
              <a:t>Debrief-</a:t>
            </a:r>
            <a:endParaRPr/>
          </a:p>
          <a:p>
            <a:pPr marL="6858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chemeClr val="dk1"/>
                </a:solidFill>
                <a:highlight>
                  <a:srgbClr val="FFFFFF"/>
                </a:highlight>
              </a:rPr>
              <a:t>What was something you learned about someone else?</a:t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6858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chemeClr val="dk1"/>
                </a:solidFill>
                <a:highlight>
                  <a:srgbClr val="FFFFFF"/>
                </a:highlight>
              </a:rPr>
              <a:t>What was easy/hard about this activity? </a:t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6858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Char char="●"/>
            </a:pPr>
            <a:r>
              <a:rPr lang="en-US" sz="3000">
                <a:solidFill>
                  <a:schemeClr val="dk1"/>
                </a:solidFill>
                <a:highlight>
                  <a:srgbClr val="FFFFFF"/>
                </a:highlight>
              </a:rPr>
              <a:t>How safe did you feel sharing in this activity?</a:t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6858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Char char="●"/>
            </a:pPr>
            <a:r>
              <a:rPr lang="en-US" sz="3000">
                <a:solidFill>
                  <a:schemeClr val="dk1"/>
                </a:solidFill>
                <a:highlight>
                  <a:srgbClr val="FFFFFF"/>
                </a:highlight>
              </a:rPr>
              <a:t>Which of these identities are internal vs external? </a:t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  <p:pic>
        <p:nvPicPr>
          <p:cNvPr id="146" name="Google Shape;146;g144fb7c8496_0_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9300" y="4537624"/>
            <a:ext cx="2656699" cy="16354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423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/>
              <a:t>Natasha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8FB79B-ED46-543C-D4E0-8BD7B01D3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90" y="1538056"/>
            <a:ext cx="23145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094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1468bb3220c_0_125"/>
          <p:cNvSpPr txBox="1">
            <a:spLocks noGrp="1"/>
          </p:cNvSpPr>
          <p:nvPr>
            <p:ph type="title"/>
          </p:nvPr>
        </p:nvSpPr>
        <p:spPr>
          <a:xfrm>
            <a:off x="457200" y="2461657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b="1"/>
              <a:t>BUILDING AN ORGANIZING CAMPAIGN: Brief Review</a:t>
            </a:r>
          </a:p>
        </p:txBody>
      </p:sp>
    </p:spTree>
    <p:extLst>
      <p:ext uri="{BB962C8B-B14F-4D97-AF65-F5344CB8AC3E}">
        <p14:creationId xmlns:p14="http://schemas.microsoft.com/office/powerpoint/2010/main" val="3788523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73927-6AED-E444-6F7F-8C9672291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Consider...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3E9E90-E595-1CD8-FF3F-E79F5E2FCC04}"/>
              </a:ext>
            </a:extLst>
          </p:cNvPr>
          <p:cNvSpPr txBox="1"/>
          <p:nvPr/>
        </p:nvSpPr>
        <p:spPr>
          <a:xfrm>
            <a:off x="589550" y="2202431"/>
            <a:ext cx="7976152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latin typeface="Calibri"/>
              </a:rPr>
              <a:t>For your scenario, imagine you are in a state that has recently banned conversations about LBGTQ+ topics. What would you do? </a:t>
            </a:r>
          </a:p>
          <a:p>
            <a:endParaRPr lang="en-US" sz="3200">
              <a:latin typeface="Calibri"/>
            </a:endParaRPr>
          </a:p>
          <a:p>
            <a:r>
              <a:rPr lang="en-US" sz="3200">
                <a:latin typeface="Calibri"/>
              </a:rPr>
              <a:t>How do you address it with an organizing campaign?</a:t>
            </a:r>
          </a:p>
          <a:p>
            <a:endParaRPr lang="en-US" sz="320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043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1468bb3220c_0_155"/>
          <p:cNvSpPr txBox="1">
            <a:spLocks noGrp="1"/>
          </p:cNvSpPr>
          <p:nvPr>
            <p:ph type="title"/>
          </p:nvPr>
        </p:nvSpPr>
        <p:spPr>
          <a:xfrm>
            <a:off x="0" y="36096"/>
            <a:ext cx="91440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 sz="3300"/>
              <a:t>        Key Parts of an Organizing Campaign</a:t>
            </a:r>
            <a:endParaRPr sz="3300"/>
          </a:p>
        </p:txBody>
      </p:sp>
      <p:sp>
        <p:nvSpPr>
          <p:cNvPr id="935" name="Google Shape;935;g1468bb3220c_0_155"/>
          <p:cNvSpPr txBox="1">
            <a:spLocks noGrp="1"/>
          </p:cNvSpPr>
          <p:nvPr>
            <p:ph type="body" idx="1"/>
          </p:nvPr>
        </p:nvSpPr>
        <p:spPr>
          <a:xfrm>
            <a:off x="713350" y="1408038"/>
            <a:ext cx="82296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4000">
                <a:solidFill>
                  <a:srgbClr val="404040"/>
                </a:solidFill>
              </a:rPr>
              <a:t>Issue</a:t>
            </a:r>
            <a:endParaRPr sz="40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4000">
                <a:solidFill>
                  <a:srgbClr val="404040"/>
                </a:solidFill>
              </a:rPr>
              <a:t>Demand</a:t>
            </a:r>
            <a:endParaRPr sz="40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4000">
                <a:solidFill>
                  <a:srgbClr val="404040"/>
                </a:solidFill>
              </a:rPr>
              <a:t>Target</a:t>
            </a:r>
            <a:endParaRPr sz="40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4000">
                <a:solidFill>
                  <a:srgbClr val="404040"/>
                </a:solidFill>
              </a:rPr>
              <a:t>Tactics</a:t>
            </a:r>
            <a:endParaRPr sz="40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4000">
                <a:solidFill>
                  <a:srgbClr val="404040"/>
                </a:solidFill>
              </a:rPr>
              <a:t>Escalation</a:t>
            </a:r>
            <a:endParaRPr sz="4000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6257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/>
              <a:t>Bekah </a:t>
            </a: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032437-CD16-5A4F-376D-9DBC8180C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90" y="1660124"/>
            <a:ext cx="23145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024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1468bb3220c_0_162"/>
          <p:cNvSpPr txBox="1">
            <a:spLocks noGrp="1"/>
          </p:cNvSpPr>
          <p:nvPr>
            <p:ph type="title"/>
          </p:nvPr>
        </p:nvSpPr>
        <p:spPr>
          <a:xfrm>
            <a:off x="1578758" y="2806075"/>
            <a:ext cx="6517200" cy="75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STEP 1: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55"/>
              <a:t>Issue</a:t>
            </a:r>
            <a:endParaRPr sz="5355"/>
          </a:p>
        </p:txBody>
      </p:sp>
    </p:spTree>
    <p:extLst>
      <p:ext uri="{BB962C8B-B14F-4D97-AF65-F5344CB8AC3E}">
        <p14:creationId xmlns:p14="http://schemas.microsoft.com/office/powerpoint/2010/main" val="3204802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1468bb3220c_0_112"/>
          <p:cNvSpPr txBox="1">
            <a:spLocks noGrp="1"/>
          </p:cNvSpPr>
          <p:nvPr>
            <p:ph type="title"/>
          </p:nvPr>
        </p:nvSpPr>
        <p:spPr>
          <a:xfrm>
            <a:off x="457200" y="949232"/>
            <a:ext cx="83184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PROBLEM vs. ISSUE</a:t>
            </a:r>
            <a:endParaRPr/>
          </a:p>
        </p:txBody>
      </p:sp>
      <p:sp>
        <p:nvSpPr>
          <p:cNvPr id="948" name="Google Shape;948;g1468bb3220c_0_112"/>
          <p:cNvSpPr>
            <a:spLocks noGrp="1"/>
          </p:cNvSpPr>
          <p:nvPr>
            <p:ph type="dgm" idx="2"/>
          </p:nvPr>
        </p:nvSpPr>
        <p:spPr>
          <a:xfrm>
            <a:off x="457200" y="2006600"/>
            <a:ext cx="8616850" cy="3670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191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404040"/>
              </a:buClr>
              <a:buSzPts val="3000"/>
              <a:buChar char="-"/>
            </a:pPr>
            <a:r>
              <a:rPr lang="en-US" sz="3000" b="1">
                <a:solidFill>
                  <a:srgbClr val="404040"/>
                </a:solidFill>
              </a:rPr>
              <a:t>Campaigns</a:t>
            </a:r>
            <a:r>
              <a:rPr lang="en-US" sz="3000">
                <a:solidFill>
                  <a:srgbClr val="404040"/>
                </a:solidFill>
              </a:rPr>
              <a:t> start with issues members care about.</a:t>
            </a:r>
            <a:endParaRPr sz="3000">
              <a:solidFill>
                <a:srgbClr val="404040"/>
              </a:solidFill>
            </a:endParaRPr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000"/>
              <a:buChar char="-"/>
            </a:pPr>
            <a:r>
              <a:rPr lang="en-US" sz="3000">
                <a:solidFill>
                  <a:srgbClr val="404040"/>
                </a:solidFill>
              </a:rPr>
              <a:t>An </a:t>
            </a:r>
            <a:r>
              <a:rPr lang="en-US" sz="3000" b="1" i="1">
                <a:solidFill>
                  <a:srgbClr val="404040"/>
                </a:solidFill>
              </a:rPr>
              <a:t>issue</a:t>
            </a:r>
            <a:r>
              <a:rPr lang="en-US" sz="3000">
                <a:solidFill>
                  <a:srgbClr val="404040"/>
                </a:solidFill>
              </a:rPr>
              <a:t> is a slice of a workplace </a:t>
            </a:r>
            <a:r>
              <a:rPr lang="en-US" sz="3000" i="1">
                <a:solidFill>
                  <a:srgbClr val="404040"/>
                </a:solidFill>
              </a:rPr>
              <a:t>problem</a:t>
            </a:r>
            <a:r>
              <a:rPr lang="en-US" sz="3000">
                <a:solidFill>
                  <a:srgbClr val="404040"/>
                </a:solidFill>
              </a:rPr>
              <a:t>.</a:t>
            </a:r>
            <a:endParaRPr sz="3000">
              <a:solidFill>
                <a:srgbClr val="404040"/>
              </a:solidFill>
            </a:endParaRPr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000"/>
              <a:buChar char="-"/>
            </a:pPr>
            <a:r>
              <a:rPr lang="en-US" sz="3000">
                <a:solidFill>
                  <a:srgbClr val="404040"/>
                </a:solidFill>
              </a:rPr>
              <a:t>Often </a:t>
            </a:r>
            <a:r>
              <a:rPr lang="en-US" sz="3000" b="1">
                <a:solidFill>
                  <a:srgbClr val="404040"/>
                </a:solidFill>
              </a:rPr>
              <a:t>a </a:t>
            </a:r>
            <a:r>
              <a:rPr lang="en-US" sz="3000" b="1" i="1">
                <a:solidFill>
                  <a:srgbClr val="404040"/>
                </a:solidFill>
              </a:rPr>
              <a:t>problem</a:t>
            </a:r>
            <a:r>
              <a:rPr lang="en-US" sz="3000" b="1">
                <a:solidFill>
                  <a:srgbClr val="404040"/>
                </a:solidFill>
              </a:rPr>
              <a:t> can have different </a:t>
            </a:r>
            <a:r>
              <a:rPr lang="en-US" sz="3000" b="1" i="1">
                <a:solidFill>
                  <a:srgbClr val="404040"/>
                </a:solidFill>
              </a:rPr>
              <a:t>issues</a:t>
            </a:r>
            <a:r>
              <a:rPr lang="en-US" sz="3000">
                <a:solidFill>
                  <a:srgbClr val="404040"/>
                </a:solidFill>
              </a:rPr>
              <a:t> depending on the perspective of the people we are working with.</a:t>
            </a:r>
            <a:endParaRPr sz="3000">
              <a:solidFill>
                <a:srgbClr val="404040"/>
              </a:solidFill>
            </a:endParaRPr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000"/>
              <a:buChar char="-"/>
            </a:pPr>
            <a:r>
              <a:rPr lang="en-US" sz="3000">
                <a:solidFill>
                  <a:srgbClr val="404040"/>
                </a:solidFill>
              </a:rPr>
              <a:t>It is</a:t>
            </a:r>
            <a:r>
              <a:rPr lang="en-US" sz="3000" b="1">
                <a:solidFill>
                  <a:srgbClr val="404040"/>
                </a:solidFill>
              </a:rPr>
              <a:t> KEY</a:t>
            </a:r>
            <a:r>
              <a:rPr lang="en-US" sz="3000">
                <a:solidFill>
                  <a:srgbClr val="404040"/>
                </a:solidFill>
              </a:rPr>
              <a:t> to get enough input on what the</a:t>
            </a:r>
            <a:r>
              <a:rPr lang="en-US" sz="3000" i="1">
                <a:solidFill>
                  <a:srgbClr val="404040"/>
                </a:solidFill>
              </a:rPr>
              <a:t> issues</a:t>
            </a:r>
            <a:r>
              <a:rPr lang="en-US" sz="3000">
                <a:solidFill>
                  <a:srgbClr val="404040"/>
                </a:solidFill>
              </a:rPr>
              <a:t> are that make up the </a:t>
            </a:r>
            <a:r>
              <a:rPr lang="en-US" sz="3000" i="1">
                <a:solidFill>
                  <a:srgbClr val="404040"/>
                </a:solidFill>
              </a:rPr>
              <a:t>problem</a:t>
            </a:r>
            <a:r>
              <a:rPr lang="en-US" sz="3000">
                <a:solidFill>
                  <a:srgbClr val="404040"/>
                </a:solidFill>
              </a:rPr>
              <a:t> so that YOU do not drive the solution.</a:t>
            </a:r>
            <a:endParaRPr sz="3000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3545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1468bb3220c_0_193"/>
          <p:cNvSpPr txBox="1">
            <a:spLocks noGrp="1"/>
          </p:cNvSpPr>
          <p:nvPr>
            <p:ph type="title"/>
          </p:nvPr>
        </p:nvSpPr>
        <p:spPr>
          <a:xfrm>
            <a:off x="457200" y="781513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PROBLEM        vs.         ISSUE</a:t>
            </a:r>
            <a:endParaRPr/>
          </a:p>
        </p:txBody>
      </p:sp>
      <p:pic>
        <p:nvPicPr>
          <p:cNvPr id="955" name="Google Shape;955;g1468bb3220c_0_193"/>
          <p:cNvPicPr preferRelativeResize="0"/>
          <p:nvPr/>
        </p:nvPicPr>
        <p:blipFill rotWithShape="1">
          <a:blip r:embed="rId3">
            <a:alphaModFix/>
          </a:blip>
          <a:srcRect l="1516" b="-5196"/>
          <a:stretch/>
        </p:blipFill>
        <p:spPr>
          <a:xfrm>
            <a:off x="791775" y="1727625"/>
            <a:ext cx="7844698" cy="4221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3357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1468bb3220c_0_199"/>
          <p:cNvSpPr txBox="1">
            <a:spLocks noGrp="1"/>
          </p:cNvSpPr>
          <p:nvPr>
            <p:ph type="title"/>
          </p:nvPr>
        </p:nvSpPr>
        <p:spPr>
          <a:xfrm>
            <a:off x="0" y="1643150"/>
            <a:ext cx="4910400" cy="3138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/>
              <a:t>Issues are the small(er) actionable pieces that contribute to the larger problem</a:t>
            </a:r>
            <a:br>
              <a:rPr lang="en-US"/>
            </a:br>
            <a:r>
              <a:rPr lang="en-US" sz="3600"/>
              <a:t>(POPs in the Participant Handouts Pg. 3)</a:t>
            </a:r>
          </a:p>
        </p:txBody>
      </p:sp>
      <p:pic>
        <p:nvPicPr>
          <p:cNvPr id="962" name="Google Shape;962;g1468bb3220c_0_1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1150" y="1212338"/>
            <a:ext cx="4089252" cy="42211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9798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1468bb3220c_0_206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EXAMPLE- Problem and Issue</a:t>
            </a:r>
            <a:endParaRPr/>
          </a:p>
        </p:txBody>
      </p:sp>
      <p:sp>
        <p:nvSpPr>
          <p:cNvPr id="969" name="Google Shape;969;g1468bb3220c_0_206"/>
          <p:cNvSpPr txBox="1">
            <a:spLocks noGrp="1"/>
          </p:cNvSpPr>
          <p:nvPr>
            <p:ph type="body" idx="1"/>
          </p:nvPr>
        </p:nvSpPr>
        <p:spPr>
          <a:xfrm>
            <a:off x="457200" y="1176004"/>
            <a:ext cx="8229600" cy="495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20000"/>
              </a:lnSpc>
              <a:spcBef>
                <a:spcPts val="800"/>
              </a:spcBef>
              <a:buClr>
                <a:schemeClr val="dk1"/>
              </a:buClr>
              <a:buSzPts val="1100"/>
              <a:buNone/>
            </a:pPr>
            <a:r>
              <a:rPr lang="en-US" sz="2400">
                <a:solidFill>
                  <a:srgbClr val="1CADE4"/>
                </a:solidFill>
              </a:rPr>
              <a:t> </a:t>
            </a:r>
            <a:r>
              <a:rPr lang="en-US" sz="2400" b="1">
                <a:solidFill>
                  <a:srgbClr val="404040"/>
                </a:solidFill>
              </a:rPr>
              <a:t>PROBLEM</a:t>
            </a:r>
            <a:r>
              <a:rPr lang="en-US" sz="2400">
                <a:solidFill>
                  <a:srgbClr val="404040"/>
                </a:solidFill>
              </a:rPr>
              <a:t> -Our school is hostile to LGBTQ+ staff and students</a:t>
            </a:r>
          </a:p>
          <a:p>
            <a:pPr marL="0" lvl="0" indent="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CADE4"/>
                </a:solidFill>
              </a:rPr>
              <a:t>◦ </a:t>
            </a:r>
            <a:r>
              <a:rPr lang="en-US" sz="2400" b="1">
                <a:solidFill>
                  <a:srgbClr val="404040"/>
                </a:solidFill>
              </a:rPr>
              <a:t>Issue</a:t>
            </a:r>
            <a:r>
              <a:rPr lang="en-US" sz="2400">
                <a:solidFill>
                  <a:srgbClr val="404040"/>
                </a:solidFill>
              </a:rPr>
              <a:t> – There are no gender inclusive bathrooms and/or transgender students are forced to use the wrong restroom.</a:t>
            </a:r>
            <a:endParaRPr sz="2400">
              <a:solidFill>
                <a:srgbClr val="40404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400"/>
              </a:spcBef>
              <a:buNone/>
            </a:pPr>
            <a:r>
              <a:rPr lang="en-US" sz="2400">
                <a:solidFill>
                  <a:srgbClr val="1CADE4"/>
                </a:solidFill>
              </a:rPr>
              <a:t>◦ </a:t>
            </a:r>
            <a:r>
              <a:rPr lang="en-US" sz="2400" b="1">
                <a:solidFill>
                  <a:srgbClr val="404040"/>
                </a:solidFill>
              </a:rPr>
              <a:t>Issue</a:t>
            </a:r>
            <a:r>
              <a:rPr lang="en-US" sz="2400">
                <a:solidFill>
                  <a:srgbClr val="404040"/>
                </a:solidFill>
              </a:rPr>
              <a:t> – Our healthcare and leave benefits do not cover non-“traditional” family structures or are not fully accessible to people with same-gender partners.</a:t>
            </a:r>
            <a:endParaRPr sz="2400" b="1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US" sz="2400">
                <a:solidFill>
                  <a:srgbClr val="1CADE4"/>
                </a:solidFill>
              </a:rPr>
              <a:t>◦ </a:t>
            </a:r>
            <a:r>
              <a:rPr lang="en-US" sz="2400" b="1">
                <a:solidFill>
                  <a:srgbClr val="404040"/>
                </a:solidFill>
              </a:rPr>
              <a:t>Issue</a:t>
            </a:r>
            <a:r>
              <a:rPr lang="en-US" sz="2400">
                <a:solidFill>
                  <a:srgbClr val="404040"/>
                </a:solidFill>
              </a:rPr>
              <a:t> – Our administration forces us to “out” trans and queer students to their families.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53172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1468bb3220c_0_213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800" cy="81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SCENARIO WORK!</a:t>
            </a:r>
            <a:endParaRPr/>
          </a:p>
        </p:txBody>
      </p:sp>
      <p:sp>
        <p:nvSpPr>
          <p:cNvPr id="976" name="Google Shape;976;g1468bb3220c_0_213"/>
          <p:cNvSpPr txBox="1"/>
          <p:nvPr/>
        </p:nvSpPr>
        <p:spPr>
          <a:xfrm>
            <a:off x="1083965" y="1512136"/>
            <a:ext cx="6741600" cy="2785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your group, spend time identifying the potential “Issues” in your scenario.</a:t>
            </a:r>
          </a:p>
          <a:p>
            <a:endParaRPr lang="en-US" sz="2500" b="1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5858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1468bb3220c_0_224"/>
          <p:cNvSpPr txBox="1">
            <a:spLocks noGrp="1"/>
          </p:cNvSpPr>
          <p:nvPr>
            <p:ph type="title"/>
          </p:nvPr>
        </p:nvSpPr>
        <p:spPr>
          <a:xfrm>
            <a:off x="-3110" y="12770"/>
            <a:ext cx="9147110" cy="810226"/>
          </a:xfrm>
          <a:prstGeom prst="rect">
            <a:avLst/>
          </a:prstGeom>
          <a:solidFill>
            <a:srgbClr val="ED7D31"/>
          </a:solidFill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r>
              <a:rPr lang="en-US"/>
              <a:t>Assessing our Issues pg. POPs Participant Handout 4</a:t>
            </a:r>
            <a:endParaRPr/>
          </a:p>
        </p:txBody>
      </p:sp>
      <p:sp>
        <p:nvSpPr>
          <p:cNvPr id="983" name="Google Shape;983;g1468bb3220c_0_224"/>
          <p:cNvSpPr txBox="1">
            <a:spLocks noGrp="1"/>
          </p:cNvSpPr>
          <p:nvPr>
            <p:ph type="body" idx="1"/>
          </p:nvPr>
        </p:nvSpPr>
        <p:spPr>
          <a:xfrm>
            <a:off x="492125" y="1285400"/>
            <a:ext cx="7274100" cy="2265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>
                <a:solidFill>
                  <a:srgbClr val="404040"/>
                </a:solidFill>
              </a:rPr>
              <a:t>What makes a good issue:</a:t>
            </a:r>
            <a:endParaRPr sz="3100">
              <a:solidFill>
                <a:srgbClr val="404040"/>
              </a:solidFill>
            </a:endParaRPr>
          </a:p>
          <a:p>
            <a:pPr marL="457200" lvl="0" indent="-444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404040"/>
              </a:buClr>
              <a:buSzPts val="3400"/>
              <a:buChar char="•"/>
            </a:pPr>
            <a:r>
              <a:rPr lang="en-US" sz="3400">
                <a:solidFill>
                  <a:srgbClr val="404040"/>
                </a:solidFill>
              </a:rPr>
              <a:t>It is widely felt and/or deeply felt.</a:t>
            </a:r>
            <a:endParaRPr sz="3400">
              <a:solidFill>
                <a:srgbClr val="404040"/>
              </a:solidFill>
            </a:endParaRPr>
          </a:p>
          <a:p>
            <a:pPr marL="457200" lvl="0" indent="-444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400"/>
              <a:buChar char="•"/>
            </a:pPr>
            <a:r>
              <a:rPr lang="en-US" sz="3400">
                <a:solidFill>
                  <a:srgbClr val="404040"/>
                </a:solidFill>
              </a:rPr>
              <a:t>It is winnable.</a:t>
            </a:r>
            <a:endParaRPr sz="3400">
              <a:solidFill>
                <a:srgbClr val="404040"/>
              </a:solidFill>
            </a:endParaRPr>
          </a:p>
          <a:p>
            <a:pPr marL="457200" lvl="0" indent="-444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400"/>
              <a:buChar char="•"/>
            </a:pPr>
            <a:r>
              <a:rPr lang="en-US" sz="3400">
                <a:solidFill>
                  <a:srgbClr val="404040"/>
                </a:solidFill>
              </a:rPr>
              <a:t>It builds the union and builds leaders.</a:t>
            </a:r>
            <a:endParaRPr sz="3400">
              <a:solidFill>
                <a:srgbClr val="404040"/>
              </a:solidFill>
            </a:endParaRPr>
          </a:p>
          <a:p>
            <a:pPr marL="457200" lvl="0" indent="-444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400"/>
              <a:buChar char="•"/>
            </a:pPr>
            <a:r>
              <a:rPr lang="en-US" sz="3400">
                <a:solidFill>
                  <a:srgbClr val="404040"/>
                </a:solidFill>
              </a:rPr>
              <a:t>It has a connection to students and the public.</a:t>
            </a:r>
            <a:endParaRPr sz="3400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2600"/>
          </a:p>
        </p:txBody>
      </p:sp>
    </p:spTree>
    <p:extLst>
      <p:ext uri="{BB962C8B-B14F-4D97-AF65-F5344CB8AC3E}">
        <p14:creationId xmlns:p14="http://schemas.microsoft.com/office/powerpoint/2010/main" val="3221053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g1468bb3220c_0_231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/>
              <a:t>Assessing our Issues</a:t>
            </a:r>
            <a:endParaRPr/>
          </a:p>
        </p:txBody>
      </p:sp>
      <p:sp>
        <p:nvSpPr>
          <p:cNvPr id="990" name="Google Shape;990;g1468bb3220c_0_231"/>
          <p:cNvSpPr txBox="1">
            <a:spLocks noGrp="1"/>
          </p:cNvSpPr>
          <p:nvPr>
            <p:ph type="body" idx="1"/>
          </p:nvPr>
        </p:nvSpPr>
        <p:spPr>
          <a:xfrm>
            <a:off x="212700" y="1541550"/>
            <a:ext cx="3035700" cy="2265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en-US"/>
              <a:t>Sample chart that can be used to assess our issues (pg. 4)</a:t>
            </a:r>
            <a:endParaRPr/>
          </a:p>
        </p:txBody>
      </p:sp>
      <p:pic>
        <p:nvPicPr>
          <p:cNvPr id="991" name="Google Shape;991;g1468bb3220c_0_2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4401" y="823000"/>
            <a:ext cx="5189300" cy="56320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2349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1468bb3220c_0_239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800" cy="81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SCENARIO WORK!</a:t>
            </a:r>
            <a:endParaRPr/>
          </a:p>
        </p:txBody>
      </p:sp>
      <p:sp>
        <p:nvSpPr>
          <p:cNvPr id="998" name="Google Shape;998;g1468bb3220c_0_239"/>
          <p:cNvSpPr txBox="1"/>
          <p:nvPr/>
        </p:nvSpPr>
        <p:spPr>
          <a:xfrm>
            <a:off x="1129425" y="1967750"/>
            <a:ext cx="7166005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your group, spend time evaluating your issue using the chart in the handouts.</a:t>
            </a:r>
            <a:endParaRPr lang="en-US" sz="4800" b="1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3517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b="1">
                <a:latin typeface="Fira Sans Extra Condensed"/>
              </a:rPr>
              <a:t>Dawn and Pete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DDDA4C-4610-4067-2F18-E538CBF57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90" y="1717576"/>
            <a:ext cx="23145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982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g1468bb3220c_0_167"/>
          <p:cNvSpPr txBox="1">
            <a:spLocks noGrp="1"/>
          </p:cNvSpPr>
          <p:nvPr>
            <p:ph type="title"/>
          </p:nvPr>
        </p:nvSpPr>
        <p:spPr>
          <a:xfrm>
            <a:off x="1578758" y="2806075"/>
            <a:ext cx="6517200" cy="75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STEP 2: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55"/>
              <a:t>Demand</a:t>
            </a:r>
            <a:endParaRPr sz="5355"/>
          </a:p>
        </p:txBody>
      </p:sp>
    </p:spTree>
    <p:extLst>
      <p:ext uri="{BB962C8B-B14F-4D97-AF65-F5344CB8AC3E}">
        <p14:creationId xmlns:p14="http://schemas.microsoft.com/office/powerpoint/2010/main" val="10367341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1468bb3220c_0_245"/>
          <p:cNvSpPr txBox="1">
            <a:spLocks noGrp="1"/>
          </p:cNvSpPr>
          <p:nvPr>
            <p:ph type="title"/>
          </p:nvPr>
        </p:nvSpPr>
        <p:spPr>
          <a:xfrm>
            <a:off x="457200" y="949232"/>
            <a:ext cx="83184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/>
              <a:t>Demand:</a:t>
            </a:r>
            <a:endParaRPr sz="4300"/>
          </a:p>
        </p:txBody>
      </p:sp>
      <p:sp>
        <p:nvSpPr>
          <p:cNvPr id="1011" name="Google Shape;1011;g1468bb3220c_0_245"/>
          <p:cNvSpPr>
            <a:spLocks noGrp="1"/>
          </p:cNvSpPr>
          <p:nvPr>
            <p:ph type="dgm" idx="2"/>
          </p:nvPr>
        </p:nvSpPr>
        <p:spPr>
          <a:xfrm>
            <a:off x="457200" y="1846093"/>
            <a:ext cx="8318400" cy="3670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03200" lvl="0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b="1">
                <a:solidFill>
                  <a:srgbClr val="404040"/>
                </a:solidFill>
              </a:rPr>
              <a:t>A demand is the </a:t>
            </a:r>
            <a:r>
              <a:rPr lang="en-US" sz="2800" b="1" i="1">
                <a:solidFill>
                  <a:srgbClr val="FF0000"/>
                </a:solidFill>
              </a:rPr>
              <a:t>outcome </a:t>
            </a:r>
            <a:r>
              <a:rPr lang="en-US" sz="2800" b="1">
                <a:solidFill>
                  <a:srgbClr val="404040"/>
                </a:solidFill>
              </a:rPr>
              <a:t>that </a:t>
            </a:r>
            <a:r>
              <a:rPr lang="en-US" sz="2800" b="1" i="1">
                <a:solidFill>
                  <a:srgbClr val="FF0000"/>
                </a:solidFill>
              </a:rPr>
              <a:t>addresses the issue</a:t>
            </a:r>
            <a:r>
              <a:rPr lang="en-US" sz="2800" b="1">
                <a:solidFill>
                  <a:srgbClr val="404040"/>
                </a:solidFill>
              </a:rPr>
              <a:t> that you are </a:t>
            </a:r>
            <a:r>
              <a:rPr lang="en-US" sz="2800" b="1" i="1">
                <a:solidFill>
                  <a:srgbClr val="FF0000"/>
                </a:solidFill>
              </a:rPr>
              <a:t>making of a target.</a:t>
            </a:r>
            <a:endParaRPr sz="2800" b="1" i="1">
              <a:solidFill>
                <a:srgbClr val="FF0000"/>
              </a:solidFill>
            </a:endParaRPr>
          </a:p>
          <a:p>
            <a:pPr marL="1828800" lvl="0" indent="-4064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04040"/>
              </a:buClr>
              <a:buSzPts val="2800"/>
              <a:buChar char="•"/>
            </a:pPr>
            <a:r>
              <a:rPr lang="en-US" sz="2800" b="1">
                <a:solidFill>
                  <a:srgbClr val="404040"/>
                </a:solidFill>
              </a:rPr>
              <a:t>Measurable</a:t>
            </a:r>
            <a:endParaRPr sz="2800" b="1">
              <a:solidFill>
                <a:srgbClr val="404040"/>
              </a:solidFill>
            </a:endParaRPr>
          </a:p>
          <a:p>
            <a:pPr marL="18288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800"/>
              <a:buChar char="•"/>
            </a:pPr>
            <a:r>
              <a:rPr lang="en-US" sz="2800" b="1">
                <a:solidFill>
                  <a:srgbClr val="404040"/>
                </a:solidFill>
              </a:rPr>
              <a:t>Achievable</a:t>
            </a:r>
            <a:endParaRPr sz="2800" b="1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“We demand gender affirming bathrooms in every school because all students need to feel safe and included in our schools. ”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43400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1468bb3220c_0_172"/>
          <p:cNvSpPr txBox="1">
            <a:spLocks noGrp="1"/>
          </p:cNvSpPr>
          <p:nvPr>
            <p:ph type="title"/>
          </p:nvPr>
        </p:nvSpPr>
        <p:spPr>
          <a:xfrm>
            <a:off x="1578758" y="2806075"/>
            <a:ext cx="6517200" cy="75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STEP 3: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55"/>
              <a:t>Target</a:t>
            </a:r>
            <a:endParaRPr sz="5355"/>
          </a:p>
        </p:txBody>
      </p:sp>
    </p:spTree>
    <p:extLst>
      <p:ext uri="{BB962C8B-B14F-4D97-AF65-F5344CB8AC3E}">
        <p14:creationId xmlns:p14="http://schemas.microsoft.com/office/powerpoint/2010/main" val="18485090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1468bb3220c_0_252"/>
          <p:cNvSpPr txBox="1">
            <a:spLocks noGrp="1"/>
          </p:cNvSpPr>
          <p:nvPr>
            <p:ph type="title"/>
          </p:nvPr>
        </p:nvSpPr>
        <p:spPr>
          <a:xfrm>
            <a:off x="457200" y="657698"/>
            <a:ext cx="83184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/>
              <a:t>Target:</a:t>
            </a:r>
            <a:endParaRPr sz="4300"/>
          </a:p>
        </p:txBody>
      </p:sp>
      <p:sp>
        <p:nvSpPr>
          <p:cNvPr id="1024" name="Google Shape;1024;g1468bb3220c_0_252"/>
          <p:cNvSpPr>
            <a:spLocks noGrp="1"/>
          </p:cNvSpPr>
          <p:nvPr>
            <p:ph type="dgm" idx="2"/>
          </p:nvPr>
        </p:nvSpPr>
        <p:spPr>
          <a:xfrm>
            <a:off x="457200" y="1800698"/>
            <a:ext cx="8318400" cy="255080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rgbClr val="404040"/>
                </a:solidFill>
              </a:rPr>
              <a:t>Is the person with the power to give you what you are demanding.</a:t>
            </a:r>
            <a:endParaRPr sz="3800">
              <a:solidFill>
                <a:srgbClr val="404040"/>
              </a:solidFill>
            </a:endParaRPr>
          </a:p>
          <a:p>
            <a:pPr marL="0" lvl="0" indent="4572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b="1">
                <a:solidFill>
                  <a:srgbClr val="404040"/>
                </a:solidFill>
              </a:rPr>
              <a:t>A single person:</a:t>
            </a:r>
            <a:endParaRPr sz="4000" b="1">
              <a:solidFill>
                <a:srgbClr val="404040"/>
              </a:solidFill>
            </a:endParaRPr>
          </a:p>
          <a:p>
            <a:pPr marL="1231900" indent="-571500">
              <a:lnSpc>
                <a:spcPct val="90000"/>
              </a:lnSpc>
              <a:spcBef>
                <a:spcPts val="200"/>
              </a:spcBef>
              <a:buSzPts val="1100"/>
              <a:buFontTx/>
              <a:buChar char="-"/>
            </a:pPr>
            <a:r>
              <a:rPr lang="en-US" sz="3800">
                <a:solidFill>
                  <a:srgbClr val="404040"/>
                </a:solidFill>
              </a:rPr>
              <a:t>a name, face, &amp; address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en-US" sz="2800"/>
              <a:t>“ Hey Superintendent Sam - We demand gender affirming bathrooms in every school because all our students need to feel safe and included in our schools ”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3800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2800" b="1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2338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1468bb3220c_0_259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800" cy="815700"/>
          </a:xfrm>
          <a:prstGeom prst="rect">
            <a:avLst/>
          </a:prstGeom>
          <a:ln>
            <a:solidFill>
              <a:srgbClr val="4472C4"/>
            </a:solidFill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SCENARIO WORK!</a:t>
            </a:r>
            <a:endParaRPr/>
          </a:p>
        </p:txBody>
      </p:sp>
      <p:sp>
        <p:nvSpPr>
          <p:cNvPr id="1031" name="Google Shape;1031;g1468bb3220c_0_259"/>
          <p:cNvSpPr txBox="1"/>
          <p:nvPr/>
        </p:nvSpPr>
        <p:spPr>
          <a:xfrm>
            <a:off x="622719" y="1122100"/>
            <a:ext cx="8270523" cy="5950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29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your group, decide the following:</a:t>
            </a:r>
            <a:endParaRPr lang="en-US" sz="2900" b="1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  <a:p>
            <a:endParaRPr lang="en-US" sz="1600" b="1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ts val="200"/>
              </a:spcBef>
            </a:pPr>
            <a:r>
              <a:rPr lang="en-US" sz="29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Issue</a:t>
            </a:r>
            <a:endParaRPr lang="en-US" sz="2900" b="1" i="1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ts val="200"/>
              </a:spcBef>
            </a:pPr>
            <a:r>
              <a:rPr lang="en-US" sz="29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 Revisit to make sure it's the one you want</a:t>
            </a:r>
            <a:endParaRPr lang="en-US" sz="29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90000"/>
              </a:lnSpc>
              <a:spcBef>
                <a:spcPts val="200"/>
              </a:spcBef>
            </a:pPr>
            <a:endParaRPr lang="en-US" sz="1600" b="1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ts val="200"/>
              </a:spcBef>
            </a:pPr>
            <a:r>
              <a:rPr lang="en-US" sz="29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Demand </a:t>
            </a:r>
            <a:endParaRPr lang="en-US" sz="2900" b="1" i="1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ts val="200"/>
              </a:spcBef>
            </a:pPr>
            <a:r>
              <a:rPr lang="en-US" sz="29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 What do you want to win (and why) to solve your  issue?</a:t>
            </a:r>
            <a:endParaRPr sz="2900" b="1" i="1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ts val="400"/>
              </a:spcBef>
            </a:pPr>
            <a:endParaRPr lang="en-US" sz="1600" b="1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ts val="400"/>
              </a:spcBef>
            </a:pPr>
            <a:r>
              <a:rPr lang="en-US" sz="29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Target </a:t>
            </a:r>
            <a:endParaRPr lang="en-US" sz="2900" b="1" i="1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ts val="400"/>
              </a:spcBef>
            </a:pPr>
            <a:r>
              <a:rPr lang="en-US" sz="29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 Who has the power to give you your demand? </a:t>
            </a:r>
            <a:endParaRPr sz="2900" b="1" i="1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  <a:p>
            <a:pPr marL="46990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9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(feel free to make up names and titles if your scenario doesn’t have one!)</a:t>
            </a:r>
            <a:endParaRPr sz="29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94898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4a2f8b7dbf_0_6"/>
          <p:cNvSpPr txBox="1">
            <a:spLocks noGrp="1"/>
          </p:cNvSpPr>
          <p:nvPr>
            <p:ph type="title"/>
          </p:nvPr>
        </p:nvSpPr>
        <p:spPr>
          <a:xfrm>
            <a:off x="1578758" y="2806075"/>
            <a:ext cx="6517200" cy="75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STEP 4: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55"/>
              <a:t>Tactics</a:t>
            </a:r>
            <a:endParaRPr sz="5355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4a2f8b7dbf_3_6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Tactics</a:t>
            </a:r>
            <a:endParaRPr/>
          </a:p>
        </p:txBody>
      </p:sp>
      <p:sp>
        <p:nvSpPr>
          <p:cNvPr id="187" name="Google Shape;187;g14a2f8b7dbf_3_6"/>
          <p:cNvSpPr txBox="1">
            <a:spLocks noGrp="1"/>
          </p:cNvSpPr>
          <p:nvPr>
            <p:ph type="body" idx="1"/>
          </p:nvPr>
        </p:nvSpPr>
        <p:spPr>
          <a:xfrm>
            <a:off x="457200" y="1623088"/>
            <a:ext cx="82296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b="1">
                <a:solidFill>
                  <a:schemeClr val="dk1"/>
                </a:solidFill>
              </a:rPr>
              <a:t>Tactic</a:t>
            </a:r>
            <a:r>
              <a:rPr lang="en-US" sz="4000">
                <a:solidFill>
                  <a:schemeClr val="dk1"/>
                </a:solidFill>
              </a:rPr>
              <a:t>: Actions you to take as a part of an escalation plan that increases pressure on your target to try to win your demand. </a:t>
            </a:r>
            <a:endParaRPr sz="4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4a2f8b7dbf_3_13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Tactic Should</a:t>
            </a:r>
            <a:endParaRPr/>
          </a:p>
        </p:txBody>
      </p:sp>
      <p:sp>
        <p:nvSpPr>
          <p:cNvPr id="194" name="Google Shape;194;g14a2f8b7dbf_3_13"/>
          <p:cNvSpPr txBox="1">
            <a:spLocks noGrp="1"/>
          </p:cNvSpPr>
          <p:nvPr>
            <p:ph type="body" idx="1"/>
          </p:nvPr>
        </p:nvSpPr>
        <p:spPr>
          <a:xfrm>
            <a:off x="457200" y="1623088"/>
            <a:ext cx="82296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 sz="3600">
                <a:solidFill>
                  <a:schemeClr val="dk1"/>
                </a:solidFill>
              </a:rPr>
              <a:t>Put pressure on your Target</a:t>
            </a:r>
            <a:endParaRPr sz="36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(puts them out of their comfort zone)</a:t>
            </a:r>
            <a:endParaRPr sz="2400">
              <a:solidFill>
                <a:schemeClr val="dk1"/>
              </a:solidFill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 sz="3600">
                <a:solidFill>
                  <a:schemeClr val="dk1"/>
                </a:solidFill>
              </a:rPr>
              <a:t>Build your Power</a:t>
            </a:r>
            <a:endParaRPr sz="36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(develops leaders, brings more people in, etc.)</a:t>
            </a:r>
            <a:endParaRPr sz="2000">
              <a:solidFill>
                <a:schemeClr val="dk1"/>
              </a:solidFill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>
                <a:solidFill>
                  <a:schemeClr val="dk1"/>
                </a:solidFill>
              </a:rPr>
              <a:t>Be Strategic</a:t>
            </a:r>
            <a:endParaRPr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3345" r="20898"/>
          <a:stretch/>
        </p:blipFill>
        <p:spPr>
          <a:xfrm>
            <a:off x="6743959" y="1529397"/>
            <a:ext cx="2400041" cy="430449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4a2f8b7dbf_3_103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Historic LGBTQ+ Tactics</a:t>
            </a:r>
            <a:endParaRPr/>
          </a:p>
        </p:txBody>
      </p:sp>
      <p:pic>
        <p:nvPicPr>
          <p:cNvPr id="208" name="Google Shape;208;g14a2f8b7dbf_3_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900" y="1209550"/>
            <a:ext cx="5261175" cy="4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14a2f8b7dbf_3_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209813">
            <a:off x="5186560" y="1854107"/>
            <a:ext cx="3457006" cy="4261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6B43A-B67E-F0B0-F9DC-D4394636B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Historic LGBTQ+ Tactics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69360-E970-F697-3250-427588DA8B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imary Source Set: Briggs Initiative — GLBT Historical Society">
            <a:extLst>
              <a:ext uri="{FF2B5EF4-FFF2-40B4-BE49-F238E27FC236}">
                <a16:creationId xmlns:a16="http://schemas.microsoft.com/office/drawing/2014/main" id="{4AB1C05E-C072-D2BF-FA27-533FA3F58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515" y="3495138"/>
            <a:ext cx="3275161" cy="3332670"/>
          </a:xfrm>
          <a:prstGeom prst="rect">
            <a:avLst/>
          </a:prstGeom>
        </p:spPr>
      </p:pic>
      <p:pic>
        <p:nvPicPr>
          <p:cNvPr id="5" name="Picture 4" descr="Pride Pioneer: Gay Pride Has North Dakota Roots | ACLU of North Dakota | We  work in communities, legislatures and courts to preserve your rights and  liberties.">
            <a:extLst>
              <a:ext uri="{FF2B5EF4-FFF2-40B4-BE49-F238E27FC236}">
                <a16:creationId xmlns:a16="http://schemas.microsoft.com/office/drawing/2014/main" id="{482062CF-6A1D-49DC-59E5-90E13C2C4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419" y="926118"/>
            <a:ext cx="4914181" cy="2590368"/>
          </a:xfrm>
          <a:prstGeom prst="rect">
            <a:avLst/>
          </a:prstGeom>
        </p:spPr>
      </p:pic>
      <p:pic>
        <p:nvPicPr>
          <p:cNvPr id="6" name="Picture 5" descr="A group of people marching in a protest&#10;&#10;Description automatically generated">
            <a:extLst>
              <a:ext uri="{FF2B5EF4-FFF2-40B4-BE49-F238E27FC236}">
                <a16:creationId xmlns:a16="http://schemas.microsoft.com/office/drawing/2014/main" id="{7A566733-BB2D-1D31-FD1E-2AB076CB17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25" y="30192"/>
            <a:ext cx="3510592" cy="3605842"/>
          </a:xfrm>
          <a:prstGeom prst="rect">
            <a:avLst/>
          </a:prstGeom>
        </p:spPr>
      </p:pic>
      <p:pic>
        <p:nvPicPr>
          <p:cNvPr id="7" name="Picture 6" descr="A group of people holding signs and holding signs&#10;&#10;Description automatically generated">
            <a:extLst>
              <a:ext uri="{FF2B5EF4-FFF2-40B4-BE49-F238E27FC236}">
                <a16:creationId xmlns:a16="http://schemas.microsoft.com/office/drawing/2014/main" id="{DA8BF4F0-9D89-9C1D-7E77-ACEDA1DC32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107" y="3424955"/>
            <a:ext cx="3530541" cy="342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3922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4a2f8b7dbf_3_111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Historic LGBTQ+ Tactics</a:t>
            </a:r>
            <a:endParaRPr/>
          </a:p>
        </p:txBody>
      </p:sp>
      <p:sp>
        <p:nvSpPr>
          <p:cNvPr id="216" name="Google Shape;216;g14a2f8b7dbf_3_111"/>
          <p:cNvSpPr txBox="1">
            <a:spLocks noGrp="1"/>
          </p:cNvSpPr>
          <p:nvPr>
            <p:ph type="body" idx="1"/>
          </p:nvPr>
        </p:nvSpPr>
        <p:spPr>
          <a:xfrm>
            <a:off x="421975" y="1129865"/>
            <a:ext cx="1797600" cy="573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b="1"/>
              <a:t>ACT UP!</a:t>
            </a:r>
            <a:endParaRPr b="1"/>
          </a:p>
        </p:txBody>
      </p:sp>
      <p:pic>
        <p:nvPicPr>
          <p:cNvPr id="217" name="Google Shape;217;g14a2f8b7dbf_3_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450" y="1702876"/>
            <a:ext cx="6348000" cy="4227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14a2f8b7dbf_3_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704007">
            <a:off x="6716800" y="1796540"/>
            <a:ext cx="1752600" cy="260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4a2f8b7dbf_3_95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Historic LGBTQ+ Tactics</a:t>
            </a:r>
            <a:endParaRPr/>
          </a:p>
        </p:txBody>
      </p:sp>
      <p:pic>
        <p:nvPicPr>
          <p:cNvPr id="225" name="Google Shape;225;g14a2f8b7dbf_3_95"/>
          <p:cNvPicPr preferRelativeResize="0"/>
          <p:nvPr/>
        </p:nvPicPr>
        <p:blipFill rotWithShape="1">
          <a:blip r:embed="rId3">
            <a:alphaModFix/>
          </a:blip>
          <a:srcRect r="8558" b="50067"/>
          <a:stretch/>
        </p:blipFill>
        <p:spPr>
          <a:xfrm rot="21362653">
            <a:off x="161912" y="1066600"/>
            <a:ext cx="7108526" cy="133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14a2f8b7dbf_3_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2350" y="3176626"/>
            <a:ext cx="5178999" cy="2913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14a2f8b7dbf_3_95"/>
          <p:cNvPicPr preferRelativeResize="0"/>
          <p:nvPr/>
        </p:nvPicPr>
        <p:blipFill rotWithShape="1">
          <a:blip r:embed="rId5">
            <a:alphaModFix/>
          </a:blip>
          <a:srcRect l="5634" t="22898" r="7807"/>
          <a:stretch/>
        </p:blipFill>
        <p:spPr>
          <a:xfrm rot="203803">
            <a:off x="1850075" y="2354458"/>
            <a:ext cx="6981949" cy="1142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4a2f8b7dbf_3_28"/>
          <p:cNvSpPr txBox="1">
            <a:spLocks noGrp="1"/>
          </p:cNvSpPr>
          <p:nvPr>
            <p:ph type="title"/>
          </p:nvPr>
        </p:nvSpPr>
        <p:spPr>
          <a:xfrm>
            <a:off x="3270415" y="1"/>
            <a:ext cx="7189800" cy="81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SCENARIO WORK!</a:t>
            </a:r>
            <a:endParaRPr/>
          </a:p>
        </p:txBody>
      </p:sp>
      <p:sp>
        <p:nvSpPr>
          <p:cNvPr id="234" name="Google Shape;234;g14a2f8b7dbf_3_28"/>
          <p:cNvSpPr txBox="1"/>
          <p:nvPr/>
        </p:nvSpPr>
        <p:spPr>
          <a:xfrm>
            <a:off x="1046925" y="1122100"/>
            <a:ext cx="6741600" cy="5626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TIME: 5 Minutes</a:t>
            </a: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TACTICS BRAINSTORM!</a:t>
            </a: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5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+++YOU HAVE 5 MINUTES!+++</a:t>
            </a: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Brainstorm AS MANY tactics as you can on 1 chart.</a:t>
            </a:r>
            <a:endParaRPr sz="3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1CADE4"/>
                </a:solidFill>
              </a:rPr>
              <a:t>•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creative! 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90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en-US" sz="3000">
                <a:solidFill>
                  <a:srgbClr val="1CADE4"/>
                </a:solidFill>
              </a:rPr>
              <a:t>•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are NOT evaluating right now!  </a:t>
            </a:r>
          </a:p>
          <a:p>
            <a:pPr>
              <a:lnSpc>
                <a:spcPct val="90000"/>
              </a:lnSpc>
              <a:spcBef>
                <a:spcPts val="1200"/>
              </a:spcBef>
              <a:buSzPts val="1100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Everything goes on the board!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19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4a2f8b7dbf_3_78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404040"/>
                </a:solidFill>
                <a:ea typeface="Arial"/>
                <a:cs typeface="Arial"/>
                <a:sym typeface="Arial"/>
              </a:rPr>
              <a:t>Evaluating Tactics</a:t>
            </a:r>
            <a:endParaRPr/>
          </a:p>
        </p:txBody>
      </p:sp>
      <p:sp>
        <p:nvSpPr>
          <p:cNvPr id="241" name="Google Shape;241;g14a2f8b7dbf_3_78"/>
          <p:cNvSpPr txBox="1">
            <a:spLocks noGrp="1"/>
          </p:cNvSpPr>
          <p:nvPr>
            <p:ph type="body" idx="1"/>
          </p:nvPr>
        </p:nvSpPr>
        <p:spPr>
          <a:xfrm>
            <a:off x="316275" y="1628950"/>
            <a:ext cx="41109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en-US" sz="2800">
                <a:solidFill>
                  <a:srgbClr val="404040"/>
                </a:solidFill>
              </a:rPr>
              <a:t>Does the action relate to your issue?</a:t>
            </a:r>
            <a:endParaRPr sz="2800">
              <a:solidFill>
                <a:srgbClr val="404040"/>
              </a:solidFill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800">
                <a:solidFill>
                  <a:srgbClr val="404040"/>
                </a:solidFill>
              </a:rPr>
              <a:t>Will it increase the pressure on the decision-maker?</a:t>
            </a:r>
            <a:endParaRPr sz="2800">
              <a:solidFill>
                <a:srgbClr val="404040"/>
              </a:solidFill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800">
                <a:solidFill>
                  <a:srgbClr val="404040"/>
                </a:solidFill>
              </a:rPr>
              <a:t>Is it visible?</a:t>
            </a:r>
            <a:endParaRPr sz="2800">
              <a:solidFill>
                <a:srgbClr val="404040"/>
              </a:solidFill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800">
                <a:solidFill>
                  <a:srgbClr val="404040"/>
                </a:solidFill>
              </a:rPr>
              <a:t>Is it timed for effect?</a:t>
            </a:r>
            <a:endParaRPr sz="2800">
              <a:solidFill>
                <a:srgbClr val="404040"/>
              </a:solidFill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800">
                <a:solidFill>
                  <a:srgbClr val="404040"/>
                </a:solidFill>
              </a:rPr>
              <a:t>Is it new and different—or tried and true?</a:t>
            </a:r>
            <a:endParaRPr sz="2800"/>
          </a:p>
        </p:txBody>
      </p:sp>
      <p:sp>
        <p:nvSpPr>
          <p:cNvPr id="242" name="Google Shape;242;g14a2f8b7dbf_3_78"/>
          <p:cNvSpPr txBox="1"/>
          <p:nvPr/>
        </p:nvSpPr>
        <p:spPr>
          <a:xfrm>
            <a:off x="4579850" y="1623100"/>
            <a:ext cx="4474200" cy="3828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US" sz="28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Are enough people ready to do it?​</a:t>
            </a:r>
            <a:endParaRPr sz="28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US" sz="28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Will it unify people?​</a:t>
            </a:r>
            <a:endParaRPr sz="28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US" sz="28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How will management react?​</a:t>
            </a:r>
            <a:endParaRPr sz="28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US" sz="28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Does it violate the law? (If so, are we prepared for the consequences?)​</a:t>
            </a:r>
            <a:endParaRPr sz="28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US" sz="28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Will it be fun?</a:t>
            </a:r>
            <a:endParaRPr sz="28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4a2f8b7dbf_0_11"/>
          <p:cNvSpPr txBox="1">
            <a:spLocks noGrp="1"/>
          </p:cNvSpPr>
          <p:nvPr>
            <p:ph type="title"/>
          </p:nvPr>
        </p:nvSpPr>
        <p:spPr>
          <a:xfrm>
            <a:off x="1578758" y="2806075"/>
            <a:ext cx="6517200" cy="75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STEP 5: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55"/>
              <a:t>Compression Points and </a:t>
            </a:r>
            <a:br>
              <a:rPr lang="en-US" sz="5355"/>
            </a:br>
            <a:r>
              <a:rPr lang="en-US" sz="5355"/>
              <a:t>Escalation</a:t>
            </a:r>
            <a:endParaRPr sz="5355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4a2f8b7dbf_3_132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Compression Points</a:t>
            </a:r>
            <a:endParaRPr/>
          </a:p>
        </p:txBody>
      </p:sp>
      <p:sp>
        <p:nvSpPr>
          <p:cNvPr id="276" name="Google Shape;276;g14a2f8b7dbf_3_132"/>
          <p:cNvSpPr txBox="1">
            <a:spLocks noGrp="1"/>
          </p:cNvSpPr>
          <p:nvPr>
            <p:ph type="body" idx="1"/>
          </p:nvPr>
        </p:nvSpPr>
        <p:spPr>
          <a:xfrm>
            <a:off x="177479" y="1911226"/>
            <a:ext cx="8625068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404040"/>
                </a:solidFill>
              </a:rPr>
              <a:t>Points on the calendar where you celebrate short term wins or escalate your tactics.</a:t>
            </a:r>
            <a:endParaRPr sz="30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1CADE4"/>
                </a:solidFill>
              </a:rPr>
              <a:t> </a:t>
            </a:r>
            <a:endParaRPr sz="2000">
              <a:solidFill>
                <a:srgbClr val="1CADE4"/>
              </a:solidFill>
            </a:endParaRPr>
          </a:p>
          <a:p>
            <a:pPr indent="0">
              <a:lnSpc>
                <a:spcPct val="90000"/>
              </a:lnSpc>
              <a:spcBef>
                <a:spcPts val="200"/>
              </a:spcBef>
              <a:buClr>
                <a:schemeClr val="dk1"/>
              </a:buClr>
              <a:buSzPts val="1100"/>
              <a:buNone/>
            </a:pPr>
            <a:r>
              <a:rPr lang="en-US" sz="3000">
                <a:solidFill>
                  <a:srgbClr val="1CADE4"/>
                </a:solidFill>
              </a:rPr>
              <a:t>◦</a:t>
            </a:r>
            <a:r>
              <a:rPr lang="en-US" sz="3000">
                <a:solidFill>
                  <a:srgbClr val="404040"/>
                </a:solidFill>
              </a:rPr>
              <a:t>Naturally occurring deadlines - </a:t>
            </a:r>
            <a:r>
              <a:rPr lang="en-US" sz="2400" i="1">
                <a:solidFill>
                  <a:srgbClr val="404040"/>
                </a:solidFill>
              </a:rPr>
              <a:t>Breaks, Board Meetings</a:t>
            </a:r>
            <a:endParaRPr sz="2400" i="1">
              <a:solidFill>
                <a:srgbClr val="404040"/>
              </a:solidFill>
            </a:endParaRPr>
          </a:p>
          <a:p>
            <a:pPr indent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ts val="1100"/>
              <a:buNone/>
            </a:pPr>
            <a:r>
              <a:rPr lang="en-US" sz="3000">
                <a:solidFill>
                  <a:srgbClr val="1CADE4"/>
                </a:solidFill>
              </a:rPr>
              <a:t>◦</a:t>
            </a:r>
            <a:r>
              <a:rPr lang="en-US" sz="3000">
                <a:solidFill>
                  <a:srgbClr val="404040"/>
                </a:solidFill>
              </a:rPr>
              <a:t>Artificial deadlines - </a:t>
            </a:r>
            <a:r>
              <a:rPr lang="en-US" sz="2400" i="1">
                <a:solidFill>
                  <a:srgbClr val="404040"/>
                </a:solidFill>
              </a:rPr>
              <a:t>Target has till day X to act</a:t>
            </a:r>
            <a:endParaRPr sz="2400" i="1">
              <a:solidFill>
                <a:srgbClr val="404040"/>
              </a:solidFill>
            </a:endParaRPr>
          </a:p>
          <a:p>
            <a:pPr marL="45720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1CADE4"/>
                </a:solidFill>
              </a:rPr>
              <a:t>◦</a:t>
            </a:r>
            <a:r>
              <a:rPr lang="en-US" sz="3000">
                <a:solidFill>
                  <a:srgbClr val="404040"/>
                </a:solidFill>
              </a:rPr>
              <a:t>Help us build urgency and crisis</a:t>
            </a:r>
            <a:endParaRPr sz="3000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g14a2f8b7dbf_3_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8045" y="878243"/>
            <a:ext cx="7901658" cy="53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g14a2f8b7dbf_3_139"/>
          <p:cNvSpPr txBox="1">
            <a:spLocks noGrp="1"/>
          </p:cNvSpPr>
          <p:nvPr>
            <p:ph type="body" idx="1"/>
          </p:nvPr>
        </p:nvSpPr>
        <p:spPr>
          <a:xfrm>
            <a:off x="339775" y="1048350"/>
            <a:ext cx="40170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Why do you think tactics escalate gradually?</a:t>
            </a:r>
            <a:endParaRPr sz="28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g14a2f8b7dbf_3_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6956" y="887888"/>
            <a:ext cx="5220190" cy="5324354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g14a2f8b7dbf_3_147"/>
          <p:cNvSpPr txBox="1">
            <a:spLocks noGrp="1"/>
          </p:cNvSpPr>
          <p:nvPr>
            <p:ph type="body" idx="1"/>
          </p:nvPr>
        </p:nvSpPr>
        <p:spPr>
          <a:xfrm>
            <a:off x="339775" y="1048350"/>
            <a:ext cx="40170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-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Less escalated actions prepare our people for more escalated actions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>
              <a:spcBef>
                <a:spcPts val="0"/>
              </a:spcBef>
              <a:buSzPts val="3600"/>
              <a:buChar char="-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Give the target the chance to do the right thing before things escalate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-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threat of escalation</a:t>
            </a:r>
            <a:endParaRPr sz="5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/>
              <a:t>Anthony</a:t>
            </a: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111A8B-1267-1BE8-54C0-33C739284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90" y="1438183"/>
            <a:ext cx="23145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00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14a2f8b7dbf_4_7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800" cy="81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Group Work</a:t>
            </a:r>
            <a:endParaRPr/>
          </a:p>
        </p:txBody>
      </p:sp>
      <p:sp>
        <p:nvSpPr>
          <p:cNvPr id="283" name="Google Shape;283;g14a2f8b7dbf_4_7"/>
          <p:cNvSpPr txBox="1"/>
          <p:nvPr/>
        </p:nvSpPr>
        <p:spPr>
          <a:xfrm>
            <a:off x="1022875" y="815700"/>
            <a:ext cx="6741600" cy="561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TIME: 30 minutes</a:t>
            </a: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 your campaign! </a:t>
            </a:r>
            <a:endParaRPr sz="3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 have 30 minutes to build your campaign and be ready to present out! Make sure that you include at least…</a:t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Char char="●"/>
            </a:pPr>
            <a:r>
              <a:rPr lang="en-US"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Issue</a:t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Char char="●"/>
            </a:pPr>
            <a:r>
              <a:rPr lang="en-US"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Demand</a:t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Char char="●"/>
            </a:pPr>
            <a:r>
              <a:rPr lang="en-US"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Target</a:t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Char char="●"/>
            </a:pPr>
            <a:r>
              <a:rPr lang="en-US"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Tactics + Compression points in a campaign mountain!</a:t>
            </a: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Extra points if you include some messaging, graphics, hashtags, etc.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19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/>
              <a:t>Anthony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1219DC-D1EB-8563-4FDF-4524370D0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91" y="1615736"/>
            <a:ext cx="23145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306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42022950fa_0_23"/>
          <p:cNvSpPr txBox="1">
            <a:spLocks noGrp="1"/>
          </p:cNvSpPr>
          <p:nvPr>
            <p:ph type="title"/>
          </p:nvPr>
        </p:nvSpPr>
        <p:spPr>
          <a:xfrm>
            <a:off x="-300800" y="36100"/>
            <a:ext cx="94449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5029200" lvl="0" indent="0" algn="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88888"/>
              <a:buFont typeface="Arial"/>
              <a:buNone/>
            </a:pPr>
            <a:r>
              <a:rPr lang="en-US"/>
              <a:t>Campaign Presentations!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97" name="Google Shape;297;g142022950fa_0_23"/>
          <p:cNvSpPr txBox="1">
            <a:spLocks noGrp="1"/>
          </p:cNvSpPr>
          <p:nvPr>
            <p:ph type="body" idx="1"/>
          </p:nvPr>
        </p:nvSpPr>
        <p:spPr>
          <a:xfrm>
            <a:off x="457200" y="1328353"/>
            <a:ext cx="8229600" cy="47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</a:rPr>
              <a:t>Each group will have ____ to present their solution to their scenario. </a:t>
            </a: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  <p:pic>
        <p:nvPicPr>
          <p:cNvPr id="298" name="Google Shape;298;g142022950fa_0_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3825" y="3614375"/>
            <a:ext cx="2193326" cy="2193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/>
              <a:t>Ellen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7345C5-5B39-6408-B960-8D7103072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90" y="1538056"/>
            <a:ext cx="231457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4549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353501599d_0_106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dk1"/>
                </a:solidFill>
              </a:rPr>
              <a:t>LINGERING QUESTIONS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05" name="Google Shape;305;g1353501599d_0_106"/>
          <p:cNvSpPr txBox="1">
            <a:spLocks noGrp="1"/>
          </p:cNvSpPr>
          <p:nvPr>
            <p:ph type="body" idx="1"/>
          </p:nvPr>
        </p:nvSpPr>
        <p:spPr>
          <a:xfrm>
            <a:off x="457200" y="1173904"/>
            <a:ext cx="8229600" cy="49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Anything you NEED to ask before leaving?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What feels VERY unsettled or confusing?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6" name="Google Shape;306;g1353501599d_0_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0800" y="3568025"/>
            <a:ext cx="228600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015 Leadership Summit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015 Leadership Summit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GBT+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4E4E4"/>
      </a:lt2>
      <a:accent1>
        <a:srgbClr val="EF1818"/>
      </a:accent1>
      <a:accent2>
        <a:srgbClr val="FF9022"/>
      </a:accent2>
      <a:accent3>
        <a:srgbClr val="F0CC22"/>
      </a:accent3>
      <a:accent4>
        <a:srgbClr val="07AA35"/>
      </a:accent4>
      <a:accent5>
        <a:srgbClr val="277AFF"/>
      </a:accent5>
      <a:accent6>
        <a:srgbClr val="8C1CA6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015 Leadership Summit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00d272b130e2c3a2420522a302055d7f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41381a998d04d9023369511c9781e803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Props1.xml><?xml version="1.0" encoding="utf-8"?>
<ds:datastoreItem xmlns:ds="http://schemas.openxmlformats.org/officeDocument/2006/customXml" ds:itemID="{40CE45D2-5874-4C2B-956E-91F3CE730AA2}"/>
</file>

<file path=customXml/itemProps2.xml><?xml version="1.0" encoding="utf-8"?>
<ds:datastoreItem xmlns:ds="http://schemas.openxmlformats.org/officeDocument/2006/customXml" ds:itemID="{32748B01-A19D-415B-8D8C-303A8B5B70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FCEFCF-4B9A-4EA3-B2AB-6CEBF6688BF7}">
  <ds:schemaRefs>
    <ds:schemaRef ds:uri="http://schemas.openxmlformats.org/package/2006/metadata/core-properties"/>
    <ds:schemaRef ds:uri="05627597-0322-42fc-bc19-1d0dde15c694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microsoft.com/office/infopath/2007/PartnerControls"/>
    <ds:schemaRef ds:uri="5ed5bd0d-9aa5-480d-8c58-25f9f57090c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1323</Words>
  <Application>Microsoft Office PowerPoint</Application>
  <PresentationFormat>On-screen Show (4:3)</PresentationFormat>
  <Paragraphs>234</Paragraphs>
  <Slides>48</Slides>
  <Notes>46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48</vt:i4>
      </vt:variant>
    </vt:vector>
  </HeadingPairs>
  <TitlesOfParts>
    <vt:vector size="58" baseType="lpstr">
      <vt:lpstr>Arial</vt:lpstr>
      <vt:lpstr>Calibri</vt:lpstr>
      <vt:lpstr>Calibri,Sans-Serif</vt:lpstr>
      <vt:lpstr>Fira Sans Extra Condensed</vt:lpstr>
      <vt:lpstr>Roboto</vt:lpstr>
      <vt:lpstr>Verdana</vt:lpstr>
      <vt:lpstr>2015 Leadership Summit</vt:lpstr>
      <vt:lpstr>2015 Leadership Summit</vt:lpstr>
      <vt:lpstr>LGBT+ Infographics by Slidesgo</vt:lpstr>
      <vt:lpstr>2015 Leadership Summit</vt:lpstr>
      <vt:lpstr>Advancing LGBTQ+ Justice</vt:lpstr>
      <vt:lpstr>Morning Entry </vt:lpstr>
      <vt:lpstr>Feedback</vt:lpstr>
      <vt:lpstr>COMMUNITY AGREEMENTS</vt:lpstr>
      <vt:lpstr>TODAY’S AGENDA</vt:lpstr>
      <vt:lpstr>Beth</vt:lpstr>
      <vt:lpstr>SHARED IDENTITY</vt:lpstr>
      <vt:lpstr>More from our members!</vt:lpstr>
      <vt:lpstr>SHARED IDENTITY </vt:lpstr>
      <vt:lpstr>Natasha</vt:lpstr>
      <vt:lpstr>BUILDING AN ORGANIZING CAMPAIGN: Brief Review</vt:lpstr>
      <vt:lpstr>Consider...</vt:lpstr>
      <vt:lpstr>        Key Parts of an Organizing Campaign</vt:lpstr>
      <vt:lpstr>Bekah </vt:lpstr>
      <vt:lpstr>STEP 1:  Issue</vt:lpstr>
      <vt:lpstr>PROBLEM vs. ISSUE</vt:lpstr>
      <vt:lpstr>PROBLEM        vs.         ISSUE</vt:lpstr>
      <vt:lpstr>Issues are the small(er) actionable pieces that contribute to the larger problem (POPs in the Participant Handouts Pg. 3)</vt:lpstr>
      <vt:lpstr>EXAMPLE- Problem and Issue</vt:lpstr>
      <vt:lpstr>SCENARIO WORK!</vt:lpstr>
      <vt:lpstr>Assessing our Issues pg. POPs Participant Handout 4</vt:lpstr>
      <vt:lpstr>Assessing our Issues</vt:lpstr>
      <vt:lpstr>SCENARIO WORK!</vt:lpstr>
      <vt:lpstr>Dawn and Pete</vt:lpstr>
      <vt:lpstr>STEP 2:  Demand</vt:lpstr>
      <vt:lpstr>Demand:</vt:lpstr>
      <vt:lpstr>STEP 3:  Target</vt:lpstr>
      <vt:lpstr>Target:</vt:lpstr>
      <vt:lpstr>SCENARIO WORK!</vt:lpstr>
      <vt:lpstr>STEP 4:  Tactics</vt:lpstr>
      <vt:lpstr>Tactics</vt:lpstr>
      <vt:lpstr>A Tactic Should</vt:lpstr>
      <vt:lpstr>Historic LGBTQ+ Tactics</vt:lpstr>
      <vt:lpstr>Historic LGBTQ+ Tactics</vt:lpstr>
      <vt:lpstr>Historic LGBTQ+ Tactics</vt:lpstr>
      <vt:lpstr>Historic LGBTQ+ Tactics</vt:lpstr>
      <vt:lpstr>SCENARIO WORK!</vt:lpstr>
      <vt:lpstr>Evaluating Tactics</vt:lpstr>
      <vt:lpstr>STEP 5:  Compression Points and  Escalation</vt:lpstr>
      <vt:lpstr>Compression Points</vt:lpstr>
      <vt:lpstr>PowerPoint Presentation</vt:lpstr>
      <vt:lpstr>PowerPoint Presentation</vt:lpstr>
      <vt:lpstr>Anthony</vt:lpstr>
      <vt:lpstr>Group Work</vt:lpstr>
      <vt:lpstr>Anthony</vt:lpstr>
      <vt:lpstr>Campaign Presentations!</vt:lpstr>
      <vt:lpstr>Ellen</vt:lpstr>
      <vt:lpstr>LINGERING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Advancing LGBTQ+ Justice</dc:title>
  <dc:creator>Julye Williams</dc:creator>
  <cp:lastModifiedBy>Holmes, Ellen [NEA]</cp:lastModifiedBy>
  <cp:revision>2</cp:revision>
  <dcterms:created xsi:type="dcterms:W3CDTF">2022-03-02T19:40:14Z</dcterms:created>
  <dcterms:modified xsi:type="dcterms:W3CDTF">2024-11-14T01:00:08Z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</Properties>
</file>