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130"/>
  </p:notesMasterIdLst>
  <p:sldIdLst>
    <p:sldId id="338" r:id="rId8"/>
    <p:sldId id="256" r:id="rId9"/>
    <p:sldId id="262" r:id="rId10"/>
    <p:sldId id="265" r:id="rId11"/>
    <p:sldId id="266" r:id="rId12"/>
    <p:sldId id="268" r:id="rId13"/>
    <p:sldId id="394" r:id="rId14"/>
    <p:sldId id="323" r:id="rId15"/>
    <p:sldId id="263" r:id="rId16"/>
    <p:sldId id="267" r:id="rId17"/>
    <p:sldId id="264" r:id="rId18"/>
    <p:sldId id="392" r:id="rId19"/>
    <p:sldId id="259" r:id="rId20"/>
    <p:sldId id="258" r:id="rId21"/>
    <p:sldId id="260" r:id="rId22"/>
    <p:sldId id="261" r:id="rId23"/>
    <p:sldId id="341" r:id="rId24"/>
    <p:sldId id="298" r:id="rId25"/>
    <p:sldId id="257" r:id="rId26"/>
    <p:sldId id="300" r:id="rId27"/>
    <p:sldId id="295" r:id="rId28"/>
    <p:sldId id="296" r:id="rId29"/>
    <p:sldId id="297" r:id="rId30"/>
    <p:sldId id="299" r:id="rId31"/>
    <p:sldId id="301" r:id="rId32"/>
    <p:sldId id="270" r:id="rId33"/>
    <p:sldId id="271" r:id="rId34"/>
    <p:sldId id="309" r:id="rId35"/>
    <p:sldId id="272" r:id="rId36"/>
    <p:sldId id="302" r:id="rId37"/>
    <p:sldId id="304" r:id="rId38"/>
    <p:sldId id="303" r:id="rId39"/>
    <p:sldId id="274" r:id="rId40"/>
    <p:sldId id="273" r:id="rId41"/>
    <p:sldId id="307" r:id="rId42"/>
    <p:sldId id="305" r:id="rId43"/>
    <p:sldId id="275" r:id="rId44"/>
    <p:sldId id="276" r:id="rId45"/>
    <p:sldId id="308" r:id="rId46"/>
    <p:sldId id="306" r:id="rId47"/>
    <p:sldId id="325" r:id="rId48"/>
    <p:sldId id="277" r:id="rId49"/>
    <p:sldId id="324" r:id="rId50"/>
    <p:sldId id="280" r:id="rId51"/>
    <p:sldId id="313" r:id="rId52"/>
    <p:sldId id="278" r:id="rId53"/>
    <p:sldId id="312" r:id="rId54"/>
    <p:sldId id="327" r:id="rId55"/>
    <p:sldId id="326" r:id="rId56"/>
    <p:sldId id="337" r:id="rId57"/>
    <p:sldId id="314" r:id="rId58"/>
    <p:sldId id="328" r:id="rId59"/>
    <p:sldId id="283" r:id="rId60"/>
    <p:sldId id="342" r:id="rId61"/>
    <p:sldId id="343" r:id="rId62"/>
    <p:sldId id="380" r:id="rId63"/>
    <p:sldId id="344" r:id="rId64"/>
    <p:sldId id="381" r:id="rId65"/>
    <p:sldId id="345" r:id="rId66"/>
    <p:sldId id="372" r:id="rId67"/>
    <p:sldId id="346" r:id="rId68"/>
    <p:sldId id="382" r:id="rId69"/>
    <p:sldId id="347" r:id="rId70"/>
    <p:sldId id="367" r:id="rId71"/>
    <p:sldId id="383" r:id="rId72"/>
    <p:sldId id="363" r:id="rId73"/>
    <p:sldId id="348" r:id="rId74"/>
    <p:sldId id="384" r:id="rId75"/>
    <p:sldId id="349" r:id="rId76"/>
    <p:sldId id="374" r:id="rId77"/>
    <p:sldId id="350" r:id="rId78"/>
    <p:sldId id="373" r:id="rId79"/>
    <p:sldId id="351" r:id="rId80"/>
    <p:sldId id="375" r:id="rId81"/>
    <p:sldId id="352" r:id="rId82"/>
    <p:sldId id="376" r:id="rId83"/>
    <p:sldId id="353" r:id="rId84"/>
    <p:sldId id="377" r:id="rId85"/>
    <p:sldId id="354" r:id="rId86"/>
    <p:sldId id="385" r:id="rId87"/>
    <p:sldId id="355" r:id="rId88"/>
    <p:sldId id="386" r:id="rId89"/>
    <p:sldId id="356" r:id="rId90"/>
    <p:sldId id="387" r:id="rId91"/>
    <p:sldId id="357" r:id="rId92"/>
    <p:sldId id="388" r:id="rId93"/>
    <p:sldId id="358" r:id="rId94"/>
    <p:sldId id="378" r:id="rId95"/>
    <p:sldId id="360" r:id="rId96"/>
    <p:sldId id="389" r:id="rId97"/>
    <p:sldId id="362" r:id="rId98"/>
    <p:sldId id="390" r:id="rId99"/>
    <p:sldId id="368" r:id="rId100"/>
    <p:sldId id="391" r:id="rId101"/>
    <p:sldId id="369" r:id="rId102"/>
    <p:sldId id="371" r:id="rId103"/>
    <p:sldId id="370" r:id="rId104"/>
    <p:sldId id="379" r:id="rId105"/>
    <p:sldId id="284" r:id="rId106"/>
    <p:sldId id="330" r:id="rId107"/>
    <p:sldId id="393" r:id="rId108"/>
    <p:sldId id="285" r:id="rId109"/>
    <p:sldId id="286" r:id="rId110"/>
    <p:sldId id="315" r:id="rId111"/>
    <p:sldId id="287" r:id="rId112"/>
    <p:sldId id="288" r:id="rId113"/>
    <p:sldId id="289" r:id="rId114"/>
    <p:sldId id="291" r:id="rId115"/>
    <p:sldId id="316" r:id="rId116"/>
    <p:sldId id="292" r:id="rId117"/>
    <p:sldId id="333" r:id="rId118"/>
    <p:sldId id="335" r:id="rId119"/>
    <p:sldId id="334" r:id="rId120"/>
    <p:sldId id="366" r:id="rId121"/>
    <p:sldId id="365" r:id="rId122"/>
    <p:sldId id="364" r:id="rId123"/>
    <p:sldId id="321" r:id="rId124"/>
    <p:sldId id="336" r:id="rId125"/>
    <p:sldId id="322" r:id="rId126"/>
    <p:sldId id="320" r:id="rId127"/>
    <p:sldId id="340" r:id="rId128"/>
    <p:sldId id="339" r:id="rId129"/>
  </p:sldIdLst>
  <p:sldSz cx="9144000" cy="6858000" type="screen4x3"/>
  <p:notesSz cx="6858000" cy="9144000"/>
  <p:embeddedFontLst>
    <p:embeddedFont>
      <p:font typeface="Calibri" panose="020F0502020204030204" pitchFamily="34" charset="0"/>
      <p:regular r:id="rId131"/>
      <p:bold r:id="rId132"/>
      <p:italic r:id="rId133"/>
      <p:boldItalic r:id="rId134"/>
    </p:embeddedFont>
    <p:embeddedFont>
      <p:font typeface="Fira Sans Extra Condensed" panose="020B0604020202020204" charset="0"/>
      <p:regular r:id="rId135"/>
      <p:bold r:id="rId136"/>
      <p:italic r:id="rId137"/>
      <p:boldItalic r:id="rId138"/>
    </p:embeddedFont>
    <p:embeddedFont>
      <p:font typeface="Libre Franklin" panose="020B0604020202020204" charset="0"/>
      <p:regular r:id="rId139"/>
      <p:bold r:id="rId140"/>
      <p:italic r:id="rId141"/>
      <p:boldItalic r:id="rId142"/>
    </p:embeddedFont>
    <p:embeddedFont>
      <p:font typeface="Roboto" panose="020B0604020202020204" charset="0"/>
      <p:regular r:id="rId143"/>
      <p:bold r:id="rId144"/>
      <p:italic r:id="rId145"/>
      <p:boldItalic r:id="rId146"/>
    </p:embeddedFont>
    <p:embeddedFont>
      <p:font typeface="Verdana" panose="020B0604030504040204" pitchFamily="34" charset="0"/>
      <p:regular r:id="rId147"/>
      <p:bold r:id="rId148"/>
      <p:italic r:id="rId149"/>
      <p:boldItalic r:id="rId1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7AC217-6424-224F-F1C4-331DCC736DD9}" v="1" dt="2023-11-06T15:52:36.330"/>
    <p1510:client id="{0EC1ABEE-6D36-608B-CAC1-958270C6C548}" v="378" dt="2022-09-26T16:12:35.651"/>
    <p1510:client id="{19797F59-F648-AF14-6C49-80C5D8FD85E7}" v="3" dt="2023-05-11T17:47:52.713"/>
    <p1510:client id="{24062DAB-314B-16A8-0F43-BF9E3FCEA464}" v="9" dt="2023-11-06T16:35:57.152"/>
    <p1510:client id="{2D2E9F65-CC04-EEFC-04E7-59CF42E883A2}" v="3" dt="2022-09-26T14:03:23.187"/>
    <p1510:client id="{357734B2-E7CD-49C4-E802-4198C726BA69}" v="2" dt="2023-11-06T16:16:56.105"/>
    <p1510:client id="{44811A20-3635-5447-FAB1-55FA1D800A77}" v="185" dt="2023-05-11T18:29:54.842"/>
    <p1510:client id="{44A7467A-1DC4-12EA-5267-6BF2E49ABE79}" v="1" dt="2023-11-06T14:49:04.975"/>
    <p1510:client id="{46D468F2-8534-63A4-472A-82797B853A0F}" v="17" dt="2023-11-06T16:50:25.234"/>
    <p1510:client id="{4F57E321-38BA-7A19-9AD3-B329F2CCC349}" v="31" dt="2023-11-06T16:38:38.779"/>
    <p1510:client id="{55C2172D-8917-3FD8-D42D-FC6B4904E897}" v="663" dt="2023-06-09T19:01:37.200"/>
    <p1510:client id="{5D787522-B657-1687-5131-2A894F941BA8}" v="6" dt="2023-11-07T14:16:52.280"/>
    <p1510:client id="{61738467-5A12-E9A7-41FF-1193C29B2765}" v="424" dt="2022-09-26T16:42:12.529"/>
    <p1510:client id="{663A48EF-4E7D-F0F1-1093-33AEE4970AEA}" v="249" dt="2022-09-26T15:54:01.744"/>
    <p1510:client id="{7392D80E-B301-21E8-BD5E-6DFA7DE77A79}" v="20" dt="2023-11-06T14:55:33.637"/>
    <p1510:client id="{74FF6F88-DD21-2B32-9592-43B1FF4EF863}" v="298" dt="2022-09-26T14:31:48.006"/>
    <p1510:client id="{7A633041-8EF9-7D01-8492-0FDAFAA8DC49}" v="44" dt="2023-10-19T19:46:20.349"/>
    <p1510:client id="{82986418-69A7-D776-F0B2-1C3DCEEC8DDD}" v="403" dt="2023-11-06T16:10:06.991"/>
    <p1510:client id="{9B4842DA-8DEB-75ED-EE84-44EFA3B4B55C}" v="3" dt="2023-11-06T16:36:27.201"/>
    <p1510:client id="{AC35F618-4D67-5746-4AF0-706CC1BEE053}" v="39" dt="2023-11-06T15:11:23.799"/>
    <p1510:client id="{BBF6CEF4-B1F6-FBF5-4FC2-128A0D98F4F1}" v="5" dt="2022-09-26T20:33:40.889"/>
    <p1510:client id="{BEA60A9F-D6F5-F20C-EE89-144D5A4EFF9E}" v="3" dt="2023-11-06T15:05:28.104"/>
    <p1510:client id="{BFFB3F2F-7DA1-6A84-05B9-9535EF56A391}" v="3" dt="2023-05-11T18:13:56.112"/>
    <p1510:client id="{C3DF005D-D022-D847-60ED-8797E7D353D0}" v="34" dt="2022-09-26T16:09:55.074"/>
    <p1510:client id="{C7C76B78-C1AA-2201-F400-74122A0B50A1}" v="18" dt="2022-09-26T13:55:38.020"/>
    <p1510:client id="{D418FD58-5633-A0A4-CD1D-92B64A1643B6}" v="112" dt="2023-11-06T16:17:00.842"/>
    <p1510:client id="{DD8CCC81-850C-CADE-E5D0-96EB1F850F78}" v="455" dt="2023-05-11T16:05:51.063"/>
    <p1510:client id="{E365F819-6B21-42B9-BE27-C969AA9F0BE9}" v="42" dt="2023-11-06T19:38:37.804"/>
    <p1510:client id="{F2919817-6C75-5640-EC29-7BCAE287399B}" v="15" dt="2023-10-19T19:35:21.849"/>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font" Target="fonts/font8.fntdata"/><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font" Target="fonts/font19.fntdata"/><Relationship Id="rId5" Type="http://schemas.openxmlformats.org/officeDocument/2006/relationships/slideMaster" Target="slideMasters/slideMaster2.xml"/><Relationship Id="rId95" Type="http://schemas.openxmlformats.org/officeDocument/2006/relationships/slide" Target="slides/slide88.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font" Target="fonts/font9.fntdata"/><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font" Target="fonts/font20.fntdata"/><Relationship Id="rId155"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font" Target="fonts/font10.fntdata"/><Relationship Id="rId145"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notesMaster" Target="notesMasters/notesMaster1.xml"/><Relationship Id="rId135" Type="http://schemas.openxmlformats.org/officeDocument/2006/relationships/font" Target="fonts/font5.fntdata"/><Relationship Id="rId151" Type="http://customschemas.google.com/relationships/presentationmetadata" Target="metadata"/><Relationship Id="rId156" Type="http://schemas.microsoft.com/office/2016/11/relationships/changesInfo" Target="changesInfos/changesInfo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font" Target="fonts/font11.fntdata"/><Relationship Id="rId146" Type="http://schemas.openxmlformats.org/officeDocument/2006/relationships/font" Target="fonts/font16.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font" Target="fonts/font1.fntdata"/><Relationship Id="rId136" Type="http://schemas.openxmlformats.org/officeDocument/2006/relationships/font" Target="fonts/font6.fntdata"/><Relationship Id="rId157"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font" Target="fonts/font17.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font" Target="fonts/font12.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font" Target="fonts/font7.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font" Target="fonts/font2.fntdata"/><Relationship Id="rId153" Type="http://schemas.openxmlformats.org/officeDocument/2006/relationships/viewProps" Target="view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font" Target="fonts/font13.fntdata"/><Relationship Id="rId148" Type="http://schemas.openxmlformats.org/officeDocument/2006/relationships/font" Target="fonts/font18.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font" Target="fonts/font3.fntdata"/><Relationship Id="rId154" Type="http://schemas.openxmlformats.org/officeDocument/2006/relationships/theme" Target="theme/theme1.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font" Target="fonts/font14.fntdata"/><Relationship Id="rId90" Type="http://schemas.openxmlformats.org/officeDocument/2006/relationships/slide" Target="slides/slide83.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West, Benjamin" userId="S::bwest_cta.org#ext#@neahq.onmicrosoft.com::92c2b9a1-bb7c-4090-8a9e-4c8cd5e6d7e7" providerId="AD" clId="Web-{46D468F2-8534-63A4-472A-82797B853A0F}"/>
    <pc:docChg chg="modSld">
      <pc:chgData name="West, Benjamin" userId="S::bwest_cta.org#ext#@neahq.onmicrosoft.com::92c2b9a1-bb7c-4090-8a9e-4c8cd5e6d7e7" providerId="AD" clId="Web-{46D468F2-8534-63A4-472A-82797B853A0F}" dt="2023-11-06T16:50:25.234" v="15" actId="20577"/>
      <pc:docMkLst>
        <pc:docMk/>
      </pc:docMkLst>
      <pc:sldChg chg="delSp modSp">
        <pc:chgData name="West, Benjamin" userId="S::bwest_cta.org#ext#@neahq.onmicrosoft.com::92c2b9a1-bb7c-4090-8a9e-4c8cd5e6d7e7" providerId="AD" clId="Web-{46D468F2-8534-63A4-472A-82797B853A0F}" dt="2023-11-06T16:50:25.234" v="15" actId="20577"/>
        <pc:sldMkLst>
          <pc:docMk/>
          <pc:sldMk cId="3437691361" sldId="394"/>
        </pc:sldMkLst>
        <pc:spChg chg="mod">
          <ac:chgData name="West, Benjamin" userId="S::bwest_cta.org#ext#@neahq.onmicrosoft.com::92c2b9a1-bb7c-4090-8a9e-4c8cd5e6d7e7" providerId="AD" clId="Web-{46D468F2-8534-63A4-472A-82797B853A0F}" dt="2023-11-06T16:48:54.152" v="4" actId="20577"/>
          <ac:spMkLst>
            <pc:docMk/>
            <pc:sldMk cId="3437691361" sldId="394"/>
            <ac:spMk id="198" creationId="{00000000-0000-0000-0000-000000000000}"/>
          </ac:spMkLst>
        </pc:spChg>
        <pc:spChg chg="mod">
          <ac:chgData name="West, Benjamin" userId="S::bwest_cta.org#ext#@neahq.onmicrosoft.com::92c2b9a1-bb7c-4090-8a9e-4c8cd5e6d7e7" providerId="AD" clId="Web-{46D468F2-8534-63A4-472A-82797B853A0F}" dt="2023-11-06T16:50:25.234" v="15" actId="20577"/>
          <ac:spMkLst>
            <pc:docMk/>
            <pc:sldMk cId="3437691361" sldId="394"/>
            <ac:spMk id="199" creationId="{00000000-0000-0000-0000-000000000000}"/>
          </ac:spMkLst>
        </pc:spChg>
        <pc:picChg chg="del">
          <ac:chgData name="West, Benjamin" userId="S::bwest_cta.org#ext#@neahq.onmicrosoft.com::92c2b9a1-bb7c-4090-8a9e-4c8cd5e6d7e7" providerId="AD" clId="Web-{46D468F2-8534-63A4-472A-82797B853A0F}" dt="2023-11-06T16:49:13.684" v="8"/>
          <ac:picMkLst>
            <pc:docMk/>
            <pc:sldMk cId="3437691361" sldId="394"/>
            <ac:picMk id="200" creationId="{00000000-0000-0000-0000-000000000000}"/>
          </ac:picMkLst>
        </pc:picChg>
      </pc:sldChg>
    </pc:docChg>
  </pc:docChgLst>
  <pc:docChgLst>
    <pc:chgData name="Jeny Gardner [WYOEA]" userId="S::jgardner_wyoea.org#ext#@neahq.onmicrosoft.com::d078d5fc-586f-49e3-86c1-d8bce1abae62" providerId="AD" clId="Web-{D418FD58-5633-A0A4-CD1D-92B64A1643B6}"/>
    <pc:docChg chg="addSld modSld sldOrd">
      <pc:chgData name="Jeny Gardner [WYOEA]" userId="S::jgardner_wyoea.org#ext#@neahq.onmicrosoft.com::d078d5fc-586f-49e3-86c1-d8bce1abae62" providerId="AD" clId="Web-{D418FD58-5633-A0A4-CD1D-92B64A1643B6}" dt="2023-11-06T16:17:00.842" v="104" actId="20577"/>
      <pc:docMkLst>
        <pc:docMk/>
      </pc:docMkLst>
      <pc:sldChg chg="modSp">
        <pc:chgData name="Jeny Gardner [WYOEA]" userId="S::jgardner_wyoea.org#ext#@neahq.onmicrosoft.com::d078d5fc-586f-49e3-86c1-d8bce1abae62" providerId="AD" clId="Web-{D418FD58-5633-A0A4-CD1D-92B64A1643B6}" dt="2023-11-06T15:11:37.524" v="2" actId="20577"/>
        <pc:sldMkLst>
          <pc:docMk/>
          <pc:sldMk cId="0" sldId="275"/>
        </pc:sldMkLst>
        <pc:spChg chg="mod">
          <ac:chgData name="Jeny Gardner [WYOEA]" userId="S::jgardner_wyoea.org#ext#@neahq.onmicrosoft.com::d078d5fc-586f-49e3-86c1-d8bce1abae62" providerId="AD" clId="Web-{D418FD58-5633-A0A4-CD1D-92B64A1643B6}" dt="2023-11-06T15:11:37.524" v="2" actId="20577"/>
          <ac:spMkLst>
            <pc:docMk/>
            <pc:sldMk cId="0" sldId="275"/>
            <ac:spMk id="254" creationId="{00000000-0000-0000-0000-000000000000}"/>
          </ac:spMkLst>
        </pc:spChg>
      </pc:sldChg>
      <pc:sldChg chg="ord">
        <pc:chgData name="Jeny Gardner [WYOEA]" userId="S::jgardner_wyoea.org#ext#@neahq.onmicrosoft.com::d078d5fc-586f-49e3-86c1-d8bce1abae62" providerId="AD" clId="Web-{D418FD58-5633-A0A4-CD1D-92B64A1643B6}" dt="2023-11-06T15:11:41.508" v="3"/>
        <pc:sldMkLst>
          <pc:docMk/>
          <pc:sldMk cId="0" sldId="276"/>
        </pc:sldMkLst>
      </pc:sldChg>
      <pc:sldChg chg="delSp modSp">
        <pc:chgData name="Jeny Gardner [WYOEA]" userId="S::jgardner_wyoea.org#ext#@neahq.onmicrosoft.com::d078d5fc-586f-49e3-86c1-d8bce1abae62" providerId="AD" clId="Web-{D418FD58-5633-A0A4-CD1D-92B64A1643B6}" dt="2023-11-06T15:58:21.168" v="79" actId="20577"/>
        <pc:sldMkLst>
          <pc:docMk/>
          <pc:sldMk cId="0" sldId="289"/>
        </pc:sldMkLst>
        <pc:spChg chg="mod">
          <ac:chgData name="Jeny Gardner [WYOEA]" userId="S::jgardner_wyoea.org#ext#@neahq.onmicrosoft.com::d078d5fc-586f-49e3-86c1-d8bce1abae62" providerId="AD" clId="Web-{D418FD58-5633-A0A4-CD1D-92B64A1643B6}" dt="2023-11-06T15:58:21.168" v="79" actId="20577"/>
          <ac:spMkLst>
            <pc:docMk/>
            <pc:sldMk cId="0" sldId="289"/>
            <ac:spMk id="372" creationId="{00000000-0000-0000-0000-000000000000}"/>
          </ac:spMkLst>
        </pc:spChg>
        <pc:picChg chg="del">
          <ac:chgData name="Jeny Gardner [WYOEA]" userId="S::jgardner_wyoea.org#ext#@neahq.onmicrosoft.com::d078d5fc-586f-49e3-86c1-d8bce1abae62" providerId="AD" clId="Web-{D418FD58-5633-A0A4-CD1D-92B64A1643B6}" dt="2023-11-06T15:53:37.348" v="49"/>
          <ac:picMkLst>
            <pc:docMk/>
            <pc:sldMk cId="0" sldId="289"/>
            <ac:picMk id="2" creationId="{97AE8899-321B-D1B1-D49A-48B8A7E009A4}"/>
          </ac:picMkLst>
        </pc:picChg>
        <pc:picChg chg="del">
          <ac:chgData name="Jeny Gardner [WYOEA]" userId="S::jgardner_wyoea.org#ext#@neahq.onmicrosoft.com::d078d5fc-586f-49e3-86c1-d8bce1abae62" providerId="AD" clId="Web-{D418FD58-5633-A0A4-CD1D-92B64A1643B6}" dt="2023-11-06T15:53:32.019" v="48"/>
          <ac:picMkLst>
            <pc:docMk/>
            <pc:sldMk cId="0" sldId="289"/>
            <ac:picMk id="3" creationId="{3A71D54F-5791-26DC-6EC3-6E5C5FF2F8EF}"/>
          </ac:picMkLst>
        </pc:picChg>
        <pc:picChg chg="del">
          <ac:chgData name="Jeny Gardner [WYOEA]" userId="S::jgardner_wyoea.org#ext#@neahq.onmicrosoft.com::d078d5fc-586f-49e3-86c1-d8bce1abae62" providerId="AD" clId="Web-{D418FD58-5633-A0A4-CD1D-92B64A1643B6}" dt="2023-11-06T15:53:27.191" v="47"/>
          <ac:picMkLst>
            <pc:docMk/>
            <pc:sldMk cId="0" sldId="289"/>
            <ac:picMk id="4" creationId="{F33729CB-6ED4-268B-657C-91E559A8B8AA}"/>
          </ac:picMkLst>
        </pc:picChg>
      </pc:sldChg>
      <pc:sldChg chg="modSp">
        <pc:chgData name="Jeny Gardner [WYOEA]" userId="S::jgardner_wyoea.org#ext#@neahq.onmicrosoft.com::d078d5fc-586f-49e3-86c1-d8bce1abae62" providerId="AD" clId="Web-{D418FD58-5633-A0A4-CD1D-92B64A1643B6}" dt="2023-11-06T15:59:13.107" v="88" actId="14100"/>
        <pc:sldMkLst>
          <pc:docMk/>
          <pc:sldMk cId="0" sldId="291"/>
        </pc:sldMkLst>
        <pc:spChg chg="mod">
          <ac:chgData name="Jeny Gardner [WYOEA]" userId="S::jgardner_wyoea.org#ext#@neahq.onmicrosoft.com::d078d5fc-586f-49e3-86c1-d8bce1abae62" providerId="AD" clId="Web-{D418FD58-5633-A0A4-CD1D-92B64A1643B6}" dt="2023-11-06T15:59:13.107" v="88" actId="14100"/>
          <ac:spMkLst>
            <pc:docMk/>
            <pc:sldMk cId="0" sldId="291"/>
            <ac:spMk id="387" creationId="{00000000-0000-0000-0000-000000000000}"/>
          </ac:spMkLst>
        </pc:spChg>
      </pc:sldChg>
      <pc:sldChg chg="modSp">
        <pc:chgData name="Jeny Gardner [WYOEA]" userId="S::jgardner_wyoea.org#ext#@neahq.onmicrosoft.com::d078d5fc-586f-49e3-86c1-d8bce1abae62" providerId="AD" clId="Web-{D418FD58-5633-A0A4-CD1D-92B64A1643B6}" dt="2023-11-06T15:50:01.966" v="44" actId="20577"/>
        <pc:sldMkLst>
          <pc:docMk/>
          <pc:sldMk cId="2248791347" sldId="315"/>
        </pc:sldMkLst>
        <pc:spChg chg="mod">
          <ac:chgData name="Jeny Gardner [WYOEA]" userId="S::jgardner_wyoea.org#ext#@neahq.onmicrosoft.com::d078d5fc-586f-49e3-86c1-d8bce1abae62" providerId="AD" clId="Web-{D418FD58-5633-A0A4-CD1D-92B64A1643B6}" dt="2023-11-06T15:50:01.966" v="44" actId="20577"/>
          <ac:spMkLst>
            <pc:docMk/>
            <pc:sldMk cId="2248791347" sldId="315"/>
            <ac:spMk id="65" creationId="{00000000-0000-0000-0000-000000000000}"/>
          </ac:spMkLst>
        </pc:spChg>
      </pc:sldChg>
      <pc:sldChg chg="modSp">
        <pc:chgData name="Jeny Gardner [WYOEA]" userId="S::jgardner_wyoea.org#ext#@neahq.onmicrosoft.com::d078d5fc-586f-49e3-86c1-d8bce1abae62" providerId="AD" clId="Web-{D418FD58-5633-A0A4-CD1D-92B64A1643B6}" dt="2023-11-06T15:49:42.544" v="43" actId="20577"/>
        <pc:sldMkLst>
          <pc:docMk/>
          <pc:sldMk cId="3718150127" sldId="316"/>
        </pc:sldMkLst>
        <pc:spChg chg="mod">
          <ac:chgData name="Jeny Gardner [WYOEA]" userId="S::jgardner_wyoea.org#ext#@neahq.onmicrosoft.com::d078d5fc-586f-49e3-86c1-d8bce1abae62" providerId="AD" clId="Web-{D418FD58-5633-A0A4-CD1D-92B64A1643B6}" dt="2023-11-06T15:49:42.544" v="43" actId="20577"/>
          <ac:spMkLst>
            <pc:docMk/>
            <pc:sldMk cId="3718150127" sldId="316"/>
            <ac:spMk id="65" creationId="{00000000-0000-0000-0000-000000000000}"/>
          </ac:spMkLst>
        </pc:spChg>
      </pc:sldChg>
      <pc:sldChg chg="modSp">
        <pc:chgData name="Jeny Gardner [WYOEA]" userId="S::jgardner_wyoea.org#ext#@neahq.onmicrosoft.com::d078d5fc-586f-49e3-86c1-d8bce1abae62" providerId="AD" clId="Web-{D418FD58-5633-A0A4-CD1D-92B64A1643B6}" dt="2023-11-06T16:17:00.842" v="104" actId="20577"/>
        <pc:sldMkLst>
          <pc:docMk/>
          <pc:sldMk cId="3988771543" sldId="336"/>
        </pc:sldMkLst>
        <pc:spChg chg="mod">
          <ac:chgData name="Jeny Gardner [WYOEA]" userId="S::jgardner_wyoea.org#ext#@neahq.onmicrosoft.com::d078d5fc-586f-49e3-86c1-d8bce1abae62" providerId="AD" clId="Web-{D418FD58-5633-A0A4-CD1D-92B64A1643B6}" dt="2023-11-06T16:17:00.842" v="104" actId="20577"/>
          <ac:spMkLst>
            <pc:docMk/>
            <pc:sldMk cId="3988771543" sldId="336"/>
            <ac:spMk id="3" creationId="{00000000-0000-0000-0000-000000000000}"/>
          </ac:spMkLst>
        </pc:spChg>
      </pc:sldChg>
      <pc:sldChg chg="modSp">
        <pc:chgData name="Jeny Gardner [WYOEA]" userId="S::jgardner_wyoea.org#ext#@neahq.onmicrosoft.com::d078d5fc-586f-49e3-86c1-d8bce1abae62" providerId="AD" clId="Web-{D418FD58-5633-A0A4-CD1D-92B64A1643B6}" dt="2023-11-06T16:11:14.363" v="101" actId="20577"/>
        <pc:sldMkLst>
          <pc:docMk/>
          <pc:sldMk cId="921226030" sldId="365"/>
        </pc:sldMkLst>
        <pc:spChg chg="mod">
          <ac:chgData name="Jeny Gardner [WYOEA]" userId="S::jgardner_wyoea.org#ext#@neahq.onmicrosoft.com::d078d5fc-586f-49e3-86c1-d8bce1abae62" providerId="AD" clId="Web-{D418FD58-5633-A0A4-CD1D-92B64A1643B6}" dt="2023-11-06T16:10:44.096" v="91" actId="20577"/>
          <ac:spMkLst>
            <pc:docMk/>
            <pc:sldMk cId="921226030" sldId="365"/>
            <ac:spMk id="640" creationId="{00000000-0000-0000-0000-000000000000}"/>
          </ac:spMkLst>
        </pc:spChg>
        <pc:spChg chg="mod">
          <ac:chgData name="Jeny Gardner [WYOEA]" userId="S::jgardner_wyoea.org#ext#@neahq.onmicrosoft.com::d078d5fc-586f-49e3-86c1-d8bce1abae62" providerId="AD" clId="Web-{D418FD58-5633-A0A4-CD1D-92B64A1643B6}" dt="2023-11-06T16:11:14.363" v="101" actId="20577"/>
          <ac:spMkLst>
            <pc:docMk/>
            <pc:sldMk cId="921226030" sldId="365"/>
            <ac:spMk id="641" creationId="{00000000-0000-0000-0000-000000000000}"/>
          </ac:spMkLst>
        </pc:spChg>
      </pc:sldChg>
      <pc:sldChg chg="delSp modSp add replId">
        <pc:chgData name="Jeny Gardner [WYOEA]" userId="S::jgardner_wyoea.org#ext#@neahq.onmicrosoft.com::d078d5fc-586f-49e3-86c1-d8bce1abae62" providerId="AD" clId="Web-{D418FD58-5633-A0A4-CD1D-92B64A1643B6}" dt="2023-11-06T15:37:27.913" v="34" actId="14100"/>
        <pc:sldMkLst>
          <pc:docMk/>
          <pc:sldMk cId="2494522967" sldId="393"/>
        </pc:sldMkLst>
        <pc:spChg chg="mod">
          <ac:chgData name="Jeny Gardner [WYOEA]" userId="S::jgardner_wyoea.org#ext#@neahq.onmicrosoft.com::d078d5fc-586f-49e3-86c1-d8bce1abae62" providerId="AD" clId="Web-{D418FD58-5633-A0A4-CD1D-92B64A1643B6}" dt="2023-11-06T15:37:27.913" v="34" actId="14100"/>
          <ac:spMkLst>
            <pc:docMk/>
            <pc:sldMk cId="2494522967" sldId="393"/>
            <ac:spMk id="3" creationId="{C39DE6C0-FF30-2D3C-8FEA-66C17AF870A6}"/>
          </ac:spMkLst>
        </pc:spChg>
        <pc:picChg chg="del">
          <ac:chgData name="Jeny Gardner [WYOEA]" userId="S::jgardner_wyoea.org#ext#@neahq.onmicrosoft.com::d078d5fc-586f-49e3-86c1-d8bce1abae62" providerId="AD" clId="Web-{D418FD58-5633-A0A4-CD1D-92B64A1643B6}" dt="2023-11-06T15:35:02.752" v="18"/>
          <ac:picMkLst>
            <pc:docMk/>
            <pc:sldMk cId="2494522967" sldId="393"/>
            <ac:picMk id="5" creationId="{96709169-FEA1-C640-521D-FA63D63FBAA4}"/>
          </ac:picMkLst>
        </pc:picChg>
      </pc:sldChg>
      <pc:sldChg chg="add replId">
        <pc:chgData name="Jeny Gardner [WYOEA]" userId="S::jgardner_wyoea.org#ext#@neahq.onmicrosoft.com::d078d5fc-586f-49e3-86c1-d8bce1abae62" providerId="AD" clId="Web-{D418FD58-5633-A0A4-CD1D-92B64A1643B6}" dt="2023-11-06T16:15:14.182" v="102"/>
        <pc:sldMkLst>
          <pc:docMk/>
          <pc:sldMk cId="2836080271" sldId="394"/>
        </pc:sldMkLst>
      </pc:sldChg>
    </pc:docChg>
  </pc:docChgLst>
  <pc:docChgLst>
    <pc:chgData name="Griswold, Lucy [NEA]" userId="S::lgriswold@nea.org::5d2968ee-0cb0-4836-ad52-edf55946ef11" providerId="AD" clId="Web-{9B4842DA-8DEB-75ED-EE84-44EFA3B4B55C}"/>
    <pc:docChg chg="modSld">
      <pc:chgData name="Griswold, Lucy [NEA]" userId="S::lgriswold@nea.org::5d2968ee-0cb0-4836-ad52-edf55946ef11" providerId="AD" clId="Web-{9B4842DA-8DEB-75ED-EE84-44EFA3B4B55C}" dt="2023-11-06T16:36:27.201" v="1" actId="1076"/>
      <pc:docMkLst>
        <pc:docMk/>
      </pc:docMkLst>
      <pc:sldChg chg="addSp modSp">
        <pc:chgData name="Griswold, Lucy [NEA]" userId="S::lgriswold@nea.org::5d2968ee-0cb0-4836-ad52-edf55946ef11" providerId="AD" clId="Web-{9B4842DA-8DEB-75ED-EE84-44EFA3B4B55C}" dt="2023-11-06T16:36:27.201" v="1" actId="1076"/>
        <pc:sldMkLst>
          <pc:docMk/>
          <pc:sldMk cId="2865572155" sldId="322"/>
        </pc:sldMkLst>
        <pc:picChg chg="add mod">
          <ac:chgData name="Griswold, Lucy [NEA]" userId="S::lgriswold@nea.org::5d2968ee-0cb0-4836-ad52-edf55946ef11" providerId="AD" clId="Web-{9B4842DA-8DEB-75ED-EE84-44EFA3B4B55C}" dt="2023-11-06T16:36:27.201" v="1" actId="1076"/>
          <ac:picMkLst>
            <pc:docMk/>
            <pc:sldMk cId="2865572155" sldId="322"/>
            <ac:picMk id="5" creationId="{2CE95FDC-0773-736B-3CBC-276837259AED}"/>
          </ac:picMkLst>
        </pc:picChg>
      </pc:sldChg>
    </pc:docChg>
  </pc:docChgLst>
  <pc:docChgLst>
    <pc:chgData name="Holmes, Ellen [NEA]" userId="S::eholmes@nea.org::8df78491-616d-4641-a13e-176bb27a1b7f" providerId="AD" clId="Web-{24062DAB-314B-16A8-0F43-BF9E3FCEA464}"/>
    <pc:docChg chg="modSld sldOrd">
      <pc:chgData name="Holmes, Ellen [NEA]" userId="S::eholmes@nea.org::8df78491-616d-4641-a13e-176bb27a1b7f" providerId="AD" clId="Web-{24062DAB-314B-16A8-0F43-BF9E3FCEA464}" dt="2023-11-06T16:35:57.152" v="8" actId="20577"/>
      <pc:docMkLst>
        <pc:docMk/>
      </pc:docMkLst>
      <pc:sldChg chg="modSp ord">
        <pc:chgData name="Holmes, Ellen [NEA]" userId="S::eholmes@nea.org::8df78491-616d-4641-a13e-176bb27a1b7f" providerId="AD" clId="Web-{24062DAB-314B-16A8-0F43-BF9E3FCEA464}" dt="2023-11-06T15:04:41.762" v="3" actId="1076"/>
        <pc:sldMkLst>
          <pc:docMk/>
          <pc:sldMk cId="0" sldId="272"/>
        </pc:sldMkLst>
        <pc:picChg chg="mod">
          <ac:chgData name="Holmes, Ellen [NEA]" userId="S::eholmes@nea.org::8df78491-616d-4641-a13e-176bb27a1b7f" providerId="AD" clId="Web-{24062DAB-314B-16A8-0F43-BF9E3FCEA464}" dt="2023-11-06T15:04:41.762" v="3" actId="1076"/>
          <ac:picMkLst>
            <pc:docMk/>
            <pc:sldMk cId="0" sldId="272"/>
            <ac:picMk id="230" creationId="{00000000-0000-0000-0000-000000000000}"/>
          </ac:picMkLst>
        </pc:picChg>
      </pc:sldChg>
      <pc:sldChg chg="modSp">
        <pc:chgData name="Holmes, Ellen [NEA]" userId="S::eholmes@nea.org::8df78491-616d-4641-a13e-176bb27a1b7f" providerId="AD" clId="Web-{24062DAB-314B-16A8-0F43-BF9E3FCEA464}" dt="2023-11-06T16:35:57.152" v="8" actId="20577"/>
        <pc:sldMkLst>
          <pc:docMk/>
          <pc:sldMk cId="3988771543" sldId="336"/>
        </pc:sldMkLst>
        <pc:spChg chg="mod">
          <ac:chgData name="Holmes, Ellen [NEA]" userId="S::eholmes@nea.org::8df78491-616d-4641-a13e-176bb27a1b7f" providerId="AD" clId="Web-{24062DAB-314B-16A8-0F43-BF9E3FCEA464}" dt="2023-11-06T16:35:57.152" v="8" actId="20577"/>
          <ac:spMkLst>
            <pc:docMk/>
            <pc:sldMk cId="3988771543" sldId="336"/>
            <ac:spMk id="3" creationId="{00000000-0000-0000-0000-000000000000}"/>
          </ac:spMkLst>
        </pc:spChg>
      </pc:sldChg>
    </pc:docChg>
  </pc:docChgLst>
  <pc:docChgLst>
    <pc:chgData name="Brisson, Anthony [NEA]" userId="S::abrisson@nea.org::a9bd9087-6ed7-4e66-b13b-027b6a88024d" providerId="AD" clId="Web-{357734B2-E7CD-49C4-E802-4198C726BA69}"/>
    <pc:docChg chg="modSld">
      <pc:chgData name="Brisson, Anthony [NEA]" userId="S::abrisson@nea.org::a9bd9087-6ed7-4e66-b13b-027b6a88024d" providerId="AD" clId="Web-{357734B2-E7CD-49C4-E802-4198C726BA69}" dt="2023-11-06T16:16:56.105" v="1" actId="1076"/>
      <pc:docMkLst>
        <pc:docMk/>
      </pc:docMkLst>
      <pc:sldChg chg="modSp">
        <pc:chgData name="Brisson, Anthony [NEA]" userId="S::abrisson@nea.org::a9bd9087-6ed7-4e66-b13b-027b6a88024d" providerId="AD" clId="Web-{357734B2-E7CD-49C4-E802-4198C726BA69}" dt="2023-11-06T16:16:56.105" v="1" actId="1076"/>
        <pc:sldMkLst>
          <pc:docMk/>
          <pc:sldMk cId="3988771543" sldId="336"/>
        </pc:sldMkLst>
        <pc:picChg chg="mod">
          <ac:chgData name="Brisson, Anthony [NEA]" userId="S::abrisson@nea.org::a9bd9087-6ed7-4e66-b13b-027b6a88024d" providerId="AD" clId="Web-{357734B2-E7CD-49C4-E802-4198C726BA69}" dt="2023-11-06T16:16:56.105" v="1" actId="1076"/>
          <ac:picMkLst>
            <pc:docMk/>
            <pc:sldMk cId="3988771543" sldId="336"/>
            <ac:picMk id="4" creationId="{00000000-0000-0000-0000-000000000000}"/>
          </ac:picMkLst>
        </pc:picChg>
      </pc:sldChg>
      <pc:sldChg chg="modSp">
        <pc:chgData name="Brisson, Anthony [NEA]" userId="S::abrisson@nea.org::a9bd9087-6ed7-4e66-b13b-027b6a88024d" providerId="AD" clId="Web-{357734B2-E7CD-49C4-E802-4198C726BA69}" dt="2023-11-06T16:15:57.915" v="0" actId="20577"/>
        <pc:sldMkLst>
          <pc:docMk/>
          <pc:sldMk cId="1866275831" sldId="341"/>
        </pc:sldMkLst>
        <pc:spChg chg="mod">
          <ac:chgData name="Brisson, Anthony [NEA]" userId="S::abrisson@nea.org::a9bd9087-6ed7-4e66-b13b-027b6a88024d" providerId="AD" clId="Web-{357734B2-E7CD-49C4-E802-4198C726BA69}" dt="2023-11-06T16:15:57.915" v="0" actId="20577"/>
          <ac:spMkLst>
            <pc:docMk/>
            <pc:sldMk cId="1866275831" sldId="341"/>
            <ac:spMk id="113" creationId="{00000000-0000-0000-0000-000000000000}"/>
          </ac:spMkLst>
        </pc:spChg>
      </pc:sldChg>
    </pc:docChg>
  </pc:docChgLst>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Jeny Gardner [WYOEA]" userId="S::jgardner_wyoea.org#ext#@neahq.onmicrosoft.com::d078d5fc-586f-49e3-86c1-d8bce1abae62" providerId="AD" clId="Web-{55C2172D-8917-3FD8-D42D-FC6B4904E897}"/>
    <pc:docChg chg="addSld delSld modSld sldOrd">
      <pc:chgData name="Jeny Gardner [WYOEA]" userId="S::jgardner_wyoea.org#ext#@neahq.onmicrosoft.com::d078d5fc-586f-49e3-86c1-d8bce1abae62" providerId="AD" clId="Web-{55C2172D-8917-3FD8-D42D-FC6B4904E897}" dt="2023-06-09T19:01:37.200" v="594" actId="14100"/>
      <pc:docMkLst>
        <pc:docMk/>
      </pc:docMkLst>
      <pc:sldChg chg="del">
        <pc:chgData name="Jeny Gardner [WYOEA]" userId="S::jgardner_wyoea.org#ext#@neahq.onmicrosoft.com::d078d5fc-586f-49e3-86c1-d8bce1abae62" providerId="AD" clId="Web-{55C2172D-8917-3FD8-D42D-FC6B4904E897}" dt="2023-06-09T18:46:30.199" v="345"/>
        <pc:sldMkLst>
          <pc:docMk/>
          <pc:sldMk cId="1339018207" sldId="329"/>
        </pc:sldMkLst>
      </pc:sldChg>
      <pc:sldChg chg="modSp">
        <pc:chgData name="Jeny Gardner [WYOEA]" userId="S::jgardner_wyoea.org#ext#@neahq.onmicrosoft.com::d078d5fc-586f-49e3-86c1-d8bce1abae62" providerId="AD" clId="Web-{55C2172D-8917-3FD8-D42D-FC6B4904E897}" dt="2023-06-09T18:57:21.196" v="544" actId="20577"/>
        <pc:sldMkLst>
          <pc:docMk/>
          <pc:sldMk cId="153582738" sldId="343"/>
        </pc:sldMkLst>
        <pc:spChg chg="mod">
          <ac:chgData name="Jeny Gardner [WYOEA]" userId="S::jgardner_wyoea.org#ext#@neahq.onmicrosoft.com::d078d5fc-586f-49e3-86c1-d8bce1abae62" providerId="AD" clId="Web-{55C2172D-8917-3FD8-D42D-FC6B4904E897}" dt="2023-06-09T18:57:21.196" v="544" actId="20577"/>
          <ac:spMkLst>
            <pc:docMk/>
            <pc:sldMk cId="153582738" sldId="343"/>
            <ac:spMk id="5" creationId="{3649FB0D-43A3-58C4-B665-1D11267F89E4}"/>
          </ac:spMkLst>
        </pc:spChg>
      </pc:sldChg>
      <pc:sldChg chg="modSp">
        <pc:chgData name="Jeny Gardner [WYOEA]" userId="S::jgardner_wyoea.org#ext#@neahq.onmicrosoft.com::d078d5fc-586f-49e3-86c1-d8bce1abae62" providerId="AD" clId="Web-{55C2172D-8917-3FD8-D42D-FC6B4904E897}" dt="2023-06-09T18:57:35.555" v="547" actId="20577"/>
        <pc:sldMkLst>
          <pc:docMk/>
          <pc:sldMk cId="3889188979" sldId="344"/>
        </pc:sldMkLst>
        <pc:spChg chg="mod">
          <ac:chgData name="Jeny Gardner [WYOEA]" userId="S::jgardner_wyoea.org#ext#@neahq.onmicrosoft.com::d078d5fc-586f-49e3-86c1-d8bce1abae62" providerId="AD" clId="Web-{55C2172D-8917-3FD8-D42D-FC6B4904E897}" dt="2023-06-09T18:57:35.555" v="547" actId="20577"/>
          <ac:spMkLst>
            <pc:docMk/>
            <pc:sldMk cId="3889188979" sldId="344"/>
            <ac:spMk id="5" creationId="{3649FB0D-43A3-58C4-B665-1D11267F89E4}"/>
          </ac:spMkLst>
        </pc:spChg>
      </pc:sldChg>
      <pc:sldChg chg="modSp">
        <pc:chgData name="Jeny Gardner [WYOEA]" userId="S::jgardner_wyoea.org#ext#@neahq.onmicrosoft.com::d078d5fc-586f-49e3-86c1-d8bce1abae62" providerId="AD" clId="Web-{55C2172D-8917-3FD8-D42D-FC6B4904E897}" dt="2023-06-09T18:57:50.024" v="550" actId="20577"/>
        <pc:sldMkLst>
          <pc:docMk/>
          <pc:sldMk cId="143516042" sldId="345"/>
        </pc:sldMkLst>
        <pc:spChg chg="mod">
          <ac:chgData name="Jeny Gardner [WYOEA]" userId="S::jgardner_wyoea.org#ext#@neahq.onmicrosoft.com::d078d5fc-586f-49e3-86c1-d8bce1abae62" providerId="AD" clId="Web-{55C2172D-8917-3FD8-D42D-FC6B4904E897}" dt="2023-06-09T18:57:50.024" v="550" actId="20577"/>
          <ac:spMkLst>
            <pc:docMk/>
            <pc:sldMk cId="143516042" sldId="345"/>
            <ac:spMk id="5" creationId="{3649FB0D-43A3-58C4-B665-1D11267F89E4}"/>
          </ac:spMkLst>
        </pc:spChg>
      </pc:sldChg>
      <pc:sldChg chg="modSp">
        <pc:chgData name="Jeny Gardner [WYOEA]" userId="S::jgardner_wyoea.org#ext#@neahq.onmicrosoft.com::d078d5fc-586f-49e3-86c1-d8bce1abae62" providerId="AD" clId="Web-{55C2172D-8917-3FD8-D42D-FC6B4904E897}" dt="2023-06-09T18:58:02.853" v="553" actId="20577"/>
        <pc:sldMkLst>
          <pc:docMk/>
          <pc:sldMk cId="1526237976" sldId="346"/>
        </pc:sldMkLst>
        <pc:spChg chg="mod">
          <ac:chgData name="Jeny Gardner [WYOEA]" userId="S::jgardner_wyoea.org#ext#@neahq.onmicrosoft.com::d078d5fc-586f-49e3-86c1-d8bce1abae62" providerId="AD" clId="Web-{55C2172D-8917-3FD8-D42D-FC6B4904E897}" dt="2023-06-09T18:58:02.853" v="553" actId="20577"/>
          <ac:spMkLst>
            <pc:docMk/>
            <pc:sldMk cId="1526237976" sldId="346"/>
            <ac:spMk id="5" creationId="{3649FB0D-43A3-58C4-B665-1D11267F89E4}"/>
          </ac:spMkLst>
        </pc:spChg>
      </pc:sldChg>
      <pc:sldChg chg="modSp">
        <pc:chgData name="Jeny Gardner [WYOEA]" userId="S::jgardner_wyoea.org#ext#@neahq.onmicrosoft.com::d078d5fc-586f-49e3-86c1-d8bce1abae62" providerId="AD" clId="Web-{55C2172D-8917-3FD8-D42D-FC6B4904E897}" dt="2023-06-09T18:58:26.384" v="555" actId="20577"/>
        <pc:sldMkLst>
          <pc:docMk/>
          <pc:sldMk cId="2674385616" sldId="348"/>
        </pc:sldMkLst>
        <pc:spChg chg="mod">
          <ac:chgData name="Jeny Gardner [WYOEA]" userId="S::jgardner_wyoea.org#ext#@neahq.onmicrosoft.com::d078d5fc-586f-49e3-86c1-d8bce1abae62" providerId="AD" clId="Web-{55C2172D-8917-3FD8-D42D-FC6B4904E897}" dt="2023-06-09T18:58:26.384" v="555" actId="20577"/>
          <ac:spMkLst>
            <pc:docMk/>
            <pc:sldMk cId="2674385616" sldId="348"/>
            <ac:spMk id="5" creationId="{3649FB0D-43A3-58C4-B665-1D11267F89E4}"/>
          </ac:spMkLst>
        </pc:spChg>
      </pc:sldChg>
      <pc:sldChg chg="modSp">
        <pc:chgData name="Jeny Gardner [WYOEA]" userId="S::jgardner_wyoea.org#ext#@neahq.onmicrosoft.com::d078d5fc-586f-49e3-86c1-d8bce1abae62" providerId="AD" clId="Web-{55C2172D-8917-3FD8-D42D-FC6B4904E897}" dt="2023-06-09T18:40:25.520" v="243" actId="20577"/>
        <pc:sldMkLst>
          <pc:docMk/>
          <pc:sldMk cId="905557869" sldId="349"/>
        </pc:sldMkLst>
        <pc:spChg chg="mod">
          <ac:chgData name="Jeny Gardner [WYOEA]" userId="S::jgardner_wyoea.org#ext#@neahq.onmicrosoft.com::d078d5fc-586f-49e3-86c1-d8bce1abae62" providerId="AD" clId="Web-{55C2172D-8917-3FD8-D42D-FC6B4904E897}" dt="2023-06-09T18:40:25.520" v="243" actId="20577"/>
          <ac:spMkLst>
            <pc:docMk/>
            <pc:sldMk cId="905557869" sldId="349"/>
            <ac:spMk id="5" creationId="{3649FB0D-43A3-58C4-B665-1D11267F89E4}"/>
          </ac:spMkLst>
        </pc:spChg>
      </pc:sldChg>
      <pc:sldChg chg="modSp">
        <pc:chgData name="Jeny Gardner [WYOEA]" userId="S::jgardner_wyoea.org#ext#@neahq.onmicrosoft.com::d078d5fc-586f-49e3-86c1-d8bce1abae62" providerId="AD" clId="Web-{55C2172D-8917-3FD8-D42D-FC6B4904E897}" dt="2023-06-09T18:40:12.364" v="241" actId="20577"/>
        <pc:sldMkLst>
          <pc:docMk/>
          <pc:sldMk cId="2704535603" sldId="350"/>
        </pc:sldMkLst>
        <pc:spChg chg="mod">
          <ac:chgData name="Jeny Gardner [WYOEA]" userId="S::jgardner_wyoea.org#ext#@neahq.onmicrosoft.com::d078d5fc-586f-49e3-86c1-d8bce1abae62" providerId="AD" clId="Web-{55C2172D-8917-3FD8-D42D-FC6B4904E897}" dt="2023-06-09T18:40:12.364" v="241" actId="20577"/>
          <ac:spMkLst>
            <pc:docMk/>
            <pc:sldMk cId="2704535603" sldId="350"/>
            <ac:spMk id="5" creationId="{3649FB0D-43A3-58C4-B665-1D11267F89E4}"/>
          </ac:spMkLst>
        </pc:spChg>
      </pc:sldChg>
      <pc:sldChg chg="modSp">
        <pc:chgData name="Jeny Gardner [WYOEA]" userId="S::jgardner_wyoea.org#ext#@neahq.onmicrosoft.com::d078d5fc-586f-49e3-86c1-d8bce1abae62" providerId="AD" clId="Web-{55C2172D-8917-3FD8-D42D-FC6B4904E897}" dt="2023-06-09T18:58:52.635" v="558" actId="20577"/>
        <pc:sldMkLst>
          <pc:docMk/>
          <pc:sldMk cId="2889960892" sldId="351"/>
        </pc:sldMkLst>
        <pc:spChg chg="mod">
          <ac:chgData name="Jeny Gardner [WYOEA]" userId="S::jgardner_wyoea.org#ext#@neahq.onmicrosoft.com::d078d5fc-586f-49e3-86c1-d8bce1abae62" providerId="AD" clId="Web-{55C2172D-8917-3FD8-D42D-FC6B4904E897}" dt="2023-06-09T18:58:52.635" v="558" actId="20577"/>
          <ac:spMkLst>
            <pc:docMk/>
            <pc:sldMk cId="2889960892" sldId="351"/>
            <ac:spMk id="5" creationId="{3649FB0D-43A3-58C4-B665-1D11267F89E4}"/>
          </ac:spMkLst>
        </pc:spChg>
      </pc:sldChg>
      <pc:sldChg chg="addSp delSp modSp">
        <pc:chgData name="Jeny Gardner [WYOEA]" userId="S::jgardner_wyoea.org#ext#@neahq.onmicrosoft.com::d078d5fc-586f-49e3-86c1-d8bce1abae62" providerId="AD" clId="Web-{55C2172D-8917-3FD8-D42D-FC6B4904E897}" dt="2023-06-09T18:59:15.182" v="563" actId="20577"/>
        <pc:sldMkLst>
          <pc:docMk/>
          <pc:sldMk cId="876639584" sldId="352"/>
        </pc:sldMkLst>
        <pc:spChg chg="add mod">
          <ac:chgData name="Jeny Gardner [WYOEA]" userId="S::jgardner_wyoea.org#ext#@neahq.onmicrosoft.com::d078d5fc-586f-49e3-86c1-d8bce1abae62" providerId="AD" clId="Web-{55C2172D-8917-3FD8-D42D-FC6B4904E897}" dt="2023-06-09T18:59:15.182" v="563" actId="20577"/>
          <ac:spMkLst>
            <pc:docMk/>
            <pc:sldMk cId="876639584" sldId="352"/>
            <ac:spMk id="4" creationId="{D19E54AA-6E3C-E15D-FB0A-8F975F65674B}"/>
          </ac:spMkLst>
        </pc:spChg>
        <pc:spChg chg="del mod">
          <ac:chgData name="Jeny Gardner [WYOEA]" userId="S::jgardner_wyoea.org#ext#@neahq.onmicrosoft.com::d078d5fc-586f-49e3-86c1-d8bce1abae62" providerId="AD" clId="Web-{55C2172D-8917-3FD8-D42D-FC6B4904E897}" dt="2023-06-09T18:28:38.507" v="105"/>
          <ac:spMkLst>
            <pc:docMk/>
            <pc:sldMk cId="876639584" sldId="352"/>
            <ac:spMk id="5" creationId="{3649FB0D-43A3-58C4-B665-1D11267F89E4}"/>
          </ac:spMkLst>
        </pc:spChg>
      </pc:sldChg>
      <pc:sldChg chg="modSp">
        <pc:chgData name="Jeny Gardner [WYOEA]" userId="S::jgardner_wyoea.org#ext#@neahq.onmicrosoft.com::d078d5fc-586f-49e3-86c1-d8bce1abae62" providerId="AD" clId="Web-{55C2172D-8917-3FD8-D42D-FC6B4904E897}" dt="2023-06-09T18:59:41.292" v="565" actId="20577"/>
        <pc:sldMkLst>
          <pc:docMk/>
          <pc:sldMk cId="1418993608" sldId="353"/>
        </pc:sldMkLst>
        <pc:spChg chg="mod">
          <ac:chgData name="Jeny Gardner [WYOEA]" userId="S::jgardner_wyoea.org#ext#@neahq.onmicrosoft.com::d078d5fc-586f-49e3-86c1-d8bce1abae62" providerId="AD" clId="Web-{55C2172D-8917-3FD8-D42D-FC6B4904E897}" dt="2023-06-09T18:59:41.292" v="565" actId="20577"/>
          <ac:spMkLst>
            <pc:docMk/>
            <pc:sldMk cId="1418993608" sldId="353"/>
            <ac:spMk id="5" creationId="{3649FB0D-43A3-58C4-B665-1D11267F89E4}"/>
          </ac:spMkLst>
        </pc:spChg>
      </pc:sldChg>
      <pc:sldChg chg="modSp">
        <pc:chgData name="Jeny Gardner [WYOEA]" userId="S::jgardner_wyoea.org#ext#@neahq.onmicrosoft.com::d078d5fc-586f-49e3-86c1-d8bce1abae62" providerId="AD" clId="Web-{55C2172D-8917-3FD8-D42D-FC6B4904E897}" dt="2023-06-09T18:59:56.449" v="569" actId="20577"/>
        <pc:sldMkLst>
          <pc:docMk/>
          <pc:sldMk cId="2999450284" sldId="354"/>
        </pc:sldMkLst>
        <pc:spChg chg="mod">
          <ac:chgData name="Jeny Gardner [WYOEA]" userId="S::jgardner_wyoea.org#ext#@neahq.onmicrosoft.com::d078d5fc-586f-49e3-86c1-d8bce1abae62" providerId="AD" clId="Web-{55C2172D-8917-3FD8-D42D-FC6B4904E897}" dt="2023-06-09T18:59:56.449" v="569" actId="20577"/>
          <ac:spMkLst>
            <pc:docMk/>
            <pc:sldMk cId="2999450284" sldId="354"/>
            <ac:spMk id="5" creationId="{3649FB0D-43A3-58C4-B665-1D11267F89E4}"/>
          </ac:spMkLst>
        </pc:spChg>
      </pc:sldChg>
      <pc:sldChg chg="modSp">
        <pc:chgData name="Jeny Gardner [WYOEA]" userId="S::jgardner_wyoea.org#ext#@neahq.onmicrosoft.com::d078d5fc-586f-49e3-86c1-d8bce1abae62" providerId="AD" clId="Web-{55C2172D-8917-3FD8-D42D-FC6B4904E897}" dt="2023-06-09T18:53:23.941" v="462" actId="20577"/>
        <pc:sldMkLst>
          <pc:docMk/>
          <pc:sldMk cId="2161658620" sldId="355"/>
        </pc:sldMkLst>
        <pc:spChg chg="mod">
          <ac:chgData name="Jeny Gardner [WYOEA]" userId="S::jgardner_wyoea.org#ext#@neahq.onmicrosoft.com::d078d5fc-586f-49e3-86c1-d8bce1abae62" providerId="AD" clId="Web-{55C2172D-8917-3FD8-D42D-FC6B4904E897}" dt="2023-06-09T18:53:23.941" v="462" actId="20577"/>
          <ac:spMkLst>
            <pc:docMk/>
            <pc:sldMk cId="2161658620" sldId="355"/>
            <ac:spMk id="5" creationId="{3649FB0D-43A3-58C4-B665-1D11267F89E4}"/>
          </ac:spMkLst>
        </pc:spChg>
      </pc:sldChg>
      <pc:sldChg chg="modSp">
        <pc:chgData name="Jeny Gardner [WYOEA]" userId="S::jgardner_wyoea.org#ext#@neahq.onmicrosoft.com::d078d5fc-586f-49e3-86c1-d8bce1abae62" providerId="AD" clId="Web-{55C2172D-8917-3FD8-D42D-FC6B4904E897}" dt="2023-06-09T18:54:29.333" v="489" actId="20577"/>
        <pc:sldMkLst>
          <pc:docMk/>
          <pc:sldMk cId="1256905832" sldId="356"/>
        </pc:sldMkLst>
        <pc:spChg chg="mod">
          <ac:chgData name="Jeny Gardner [WYOEA]" userId="S::jgardner_wyoea.org#ext#@neahq.onmicrosoft.com::d078d5fc-586f-49e3-86c1-d8bce1abae62" providerId="AD" clId="Web-{55C2172D-8917-3FD8-D42D-FC6B4904E897}" dt="2023-06-09T18:54:29.333" v="489" actId="20577"/>
          <ac:spMkLst>
            <pc:docMk/>
            <pc:sldMk cId="1256905832" sldId="356"/>
            <ac:spMk id="5" creationId="{3649FB0D-43A3-58C4-B665-1D11267F89E4}"/>
          </ac:spMkLst>
        </pc:spChg>
      </pc:sldChg>
      <pc:sldChg chg="modSp">
        <pc:chgData name="Jeny Gardner [WYOEA]" userId="S::jgardner_wyoea.org#ext#@neahq.onmicrosoft.com::d078d5fc-586f-49e3-86c1-d8bce1abae62" providerId="AD" clId="Web-{55C2172D-8917-3FD8-D42D-FC6B4904E897}" dt="2023-06-09T18:54:53.474" v="506" actId="20577"/>
        <pc:sldMkLst>
          <pc:docMk/>
          <pc:sldMk cId="2292359508" sldId="357"/>
        </pc:sldMkLst>
        <pc:spChg chg="mod">
          <ac:chgData name="Jeny Gardner [WYOEA]" userId="S::jgardner_wyoea.org#ext#@neahq.onmicrosoft.com::d078d5fc-586f-49e3-86c1-d8bce1abae62" providerId="AD" clId="Web-{55C2172D-8917-3FD8-D42D-FC6B4904E897}" dt="2023-06-09T18:54:53.474" v="506" actId="20577"/>
          <ac:spMkLst>
            <pc:docMk/>
            <pc:sldMk cId="2292359508" sldId="357"/>
            <ac:spMk id="5" creationId="{3649FB0D-43A3-58C4-B665-1D11267F89E4}"/>
          </ac:spMkLst>
        </pc:spChg>
      </pc:sldChg>
      <pc:sldChg chg="modSp">
        <pc:chgData name="Jeny Gardner [WYOEA]" userId="S::jgardner_wyoea.org#ext#@neahq.onmicrosoft.com::d078d5fc-586f-49e3-86c1-d8bce1abae62" providerId="AD" clId="Web-{55C2172D-8917-3FD8-D42D-FC6B4904E897}" dt="2023-06-09T18:44:36.900" v="327" actId="20577"/>
        <pc:sldMkLst>
          <pc:docMk/>
          <pc:sldMk cId="3245221857" sldId="358"/>
        </pc:sldMkLst>
        <pc:spChg chg="mod">
          <ac:chgData name="Jeny Gardner [WYOEA]" userId="S::jgardner_wyoea.org#ext#@neahq.onmicrosoft.com::d078d5fc-586f-49e3-86c1-d8bce1abae62" providerId="AD" clId="Web-{55C2172D-8917-3FD8-D42D-FC6B4904E897}" dt="2023-06-09T18:19:05.762" v="1" actId="20577"/>
          <ac:spMkLst>
            <pc:docMk/>
            <pc:sldMk cId="3245221857" sldId="358"/>
            <ac:spMk id="3" creationId="{1564EE9B-B0BC-10B4-58A9-6BF18AAD62FD}"/>
          </ac:spMkLst>
        </pc:spChg>
        <pc:spChg chg="mod">
          <ac:chgData name="Jeny Gardner [WYOEA]" userId="S::jgardner_wyoea.org#ext#@neahq.onmicrosoft.com::d078d5fc-586f-49e3-86c1-d8bce1abae62" providerId="AD" clId="Web-{55C2172D-8917-3FD8-D42D-FC6B4904E897}" dt="2023-06-09T18:44:36.900" v="327" actId="20577"/>
          <ac:spMkLst>
            <pc:docMk/>
            <pc:sldMk cId="3245221857" sldId="358"/>
            <ac:spMk id="5" creationId="{3649FB0D-43A3-58C4-B665-1D11267F89E4}"/>
          </ac:spMkLst>
        </pc:spChg>
      </pc:sldChg>
      <pc:sldChg chg="modSp">
        <pc:chgData name="Jeny Gardner [WYOEA]" userId="S::jgardner_wyoea.org#ext#@neahq.onmicrosoft.com::d078d5fc-586f-49e3-86c1-d8bce1abae62" providerId="AD" clId="Web-{55C2172D-8917-3FD8-D42D-FC6B4904E897}" dt="2023-06-09T18:55:46.350" v="519" actId="20577"/>
        <pc:sldMkLst>
          <pc:docMk/>
          <pc:sldMk cId="1580712934" sldId="360"/>
        </pc:sldMkLst>
        <pc:spChg chg="mod">
          <ac:chgData name="Jeny Gardner [WYOEA]" userId="S::jgardner_wyoea.org#ext#@neahq.onmicrosoft.com::d078d5fc-586f-49e3-86c1-d8bce1abae62" providerId="AD" clId="Web-{55C2172D-8917-3FD8-D42D-FC6B4904E897}" dt="2023-06-09T18:55:46.350" v="519" actId="20577"/>
          <ac:spMkLst>
            <pc:docMk/>
            <pc:sldMk cId="1580712934" sldId="360"/>
            <ac:spMk id="5" creationId="{3649FB0D-43A3-58C4-B665-1D11267F89E4}"/>
          </ac:spMkLst>
        </pc:spChg>
      </pc:sldChg>
      <pc:sldChg chg="modSp">
        <pc:chgData name="Jeny Gardner [WYOEA]" userId="S::jgardner_wyoea.org#ext#@neahq.onmicrosoft.com::d078d5fc-586f-49e3-86c1-d8bce1abae62" providerId="AD" clId="Web-{55C2172D-8917-3FD8-D42D-FC6B4904E897}" dt="2023-06-09T18:56:13.304" v="532" actId="20577"/>
        <pc:sldMkLst>
          <pc:docMk/>
          <pc:sldMk cId="1871864275" sldId="362"/>
        </pc:sldMkLst>
        <pc:spChg chg="mod">
          <ac:chgData name="Jeny Gardner [WYOEA]" userId="S::jgardner_wyoea.org#ext#@neahq.onmicrosoft.com::d078d5fc-586f-49e3-86c1-d8bce1abae62" providerId="AD" clId="Web-{55C2172D-8917-3FD8-D42D-FC6B4904E897}" dt="2023-06-09T18:30:10.962" v="111" actId="20577"/>
          <ac:spMkLst>
            <pc:docMk/>
            <pc:sldMk cId="1871864275" sldId="362"/>
            <ac:spMk id="3" creationId="{1564EE9B-B0BC-10B4-58A9-6BF18AAD62FD}"/>
          </ac:spMkLst>
        </pc:spChg>
        <pc:spChg chg="mod">
          <ac:chgData name="Jeny Gardner [WYOEA]" userId="S::jgardner_wyoea.org#ext#@neahq.onmicrosoft.com::d078d5fc-586f-49e3-86c1-d8bce1abae62" providerId="AD" clId="Web-{55C2172D-8917-3FD8-D42D-FC6B4904E897}" dt="2023-06-09T18:56:13.304" v="532" actId="20577"/>
          <ac:spMkLst>
            <pc:docMk/>
            <pc:sldMk cId="1871864275" sldId="362"/>
            <ac:spMk id="5" creationId="{3649FB0D-43A3-58C4-B665-1D11267F89E4}"/>
          </ac:spMkLst>
        </pc:spChg>
      </pc:sldChg>
      <pc:sldChg chg="modSp">
        <pc:chgData name="Jeny Gardner [WYOEA]" userId="S::jgardner_wyoea.org#ext#@neahq.onmicrosoft.com::d078d5fc-586f-49e3-86c1-d8bce1abae62" providerId="AD" clId="Web-{55C2172D-8917-3FD8-D42D-FC6B4904E897}" dt="2023-06-09T18:51:18.736" v="432" actId="20577"/>
        <pc:sldMkLst>
          <pc:docMk/>
          <pc:sldMk cId="3835776513" sldId="367"/>
        </pc:sldMkLst>
        <pc:spChg chg="mod">
          <ac:chgData name="Jeny Gardner [WYOEA]" userId="S::jgardner_wyoea.org#ext#@neahq.onmicrosoft.com::d078d5fc-586f-49e3-86c1-d8bce1abae62" providerId="AD" clId="Web-{55C2172D-8917-3FD8-D42D-FC6B4904E897}" dt="2023-06-09T18:51:18.736" v="432" actId="20577"/>
          <ac:spMkLst>
            <pc:docMk/>
            <pc:sldMk cId="3835776513" sldId="367"/>
            <ac:spMk id="5" creationId="{3649FB0D-43A3-58C4-B665-1D11267F89E4}"/>
          </ac:spMkLst>
        </pc:spChg>
      </pc:sldChg>
      <pc:sldChg chg="modSp">
        <pc:chgData name="Jeny Gardner [WYOEA]" userId="S::jgardner_wyoea.org#ext#@neahq.onmicrosoft.com::d078d5fc-586f-49e3-86c1-d8bce1abae62" providerId="AD" clId="Web-{55C2172D-8917-3FD8-D42D-FC6B4904E897}" dt="2023-06-09T18:56:37.710" v="540" actId="20577"/>
        <pc:sldMkLst>
          <pc:docMk/>
          <pc:sldMk cId="3664235614" sldId="368"/>
        </pc:sldMkLst>
        <pc:spChg chg="mod">
          <ac:chgData name="Jeny Gardner [WYOEA]" userId="S::jgardner_wyoea.org#ext#@neahq.onmicrosoft.com::d078d5fc-586f-49e3-86c1-d8bce1abae62" providerId="AD" clId="Web-{55C2172D-8917-3FD8-D42D-FC6B4904E897}" dt="2023-06-09T18:19:46.169" v="5" actId="20577"/>
          <ac:spMkLst>
            <pc:docMk/>
            <pc:sldMk cId="3664235614" sldId="368"/>
            <ac:spMk id="3" creationId="{1564EE9B-B0BC-10B4-58A9-6BF18AAD62FD}"/>
          </ac:spMkLst>
        </pc:spChg>
        <pc:spChg chg="mod">
          <ac:chgData name="Jeny Gardner [WYOEA]" userId="S::jgardner_wyoea.org#ext#@neahq.onmicrosoft.com::d078d5fc-586f-49e3-86c1-d8bce1abae62" providerId="AD" clId="Web-{55C2172D-8917-3FD8-D42D-FC6B4904E897}" dt="2023-06-09T18:56:37.710" v="540" actId="20577"/>
          <ac:spMkLst>
            <pc:docMk/>
            <pc:sldMk cId="3664235614" sldId="368"/>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9:00:59.747" v="580" actId="20577"/>
        <pc:sldMkLst>
          <pc:docMk/>
          <pc:sldMk cId="1360571037" sldId="369"/>
        </pc:sldMkLst>
        <pc:spChg chg="mod">
          <ac:chgData name="Jeny Gardner [WYOEA]" userId="S::jgardner_wyoea.org#ext#@neahq.onmicrosoft.com::d078d5fc-586f-49e3-86c1-d8bce1abae62" providerId="AD" clId="Web-{55C2172D-8917-3FD8-D42D-FC6B4904E897}" dt="2023-06-09T19:00:36.184" v="571" actId="20577"/>
          <ac:spMkLst>
            <pc:docMk/>
            <pc:sldMk cId="1360571037" sldId="369"/>
            <ac:spMk id="3" creationId="{1564EE9B-B0BC-10B4-58A9-6BF18AAD62FD}"/>
          </ac:spMkLst>
        </pc:spChg>
        <pc:spChg chg="mod">
          <ac:chgData name="Jeny Gardner [WYOEA]" userId="S::jgardner_wyoea.org#ext#@neahq.onmicrosoft.com::d078d5fc-586f-49e3-86c1-d8bce1abae62" providerId="AD" clId="Web-{55C2172D-8917-3FD8-D42D-FC6B4904E897}" dt="2023-06-09T19:00:59.747" v="580" actId="20577"/>
          <ac:spMkLst>
            <pc:docMk/>
            <pc:sldMk cId="1360571037" sldId="369"/>
            <ac:spMk id="5" creationId="{3649FB0D-43A3-58C4-B665-1D11267F89E4}"/>
          </ac:spMkLst>
        </pc:spChg>
      </pc:sldChg>
      <pc:sldChg chg="addSp delSp modSp add replId">
        <pc:chgData name="Jeny Gardner [WYOEA]" userId="S::jgardner_wyoea.org#ext#@neahq.onmicrosoft.com::d078d5fc-586f-49e3-86c1-d8bce1abae62" providerId="AD" clId="Web-{55C2172D-8917-3FD8-D42D-FC6B4904E897}" dt="2023-06-09T19:01:37.200" v="594" actId="14100"/>
        <pc:sldMkLst>
          <pc:docMk/>
          <pc:sldMk cId="53791842" sldId="370"/>
        </pc:sldMkLst>
        <pc:spChg chg="mod">
          <ac:chgData name="Jeny Gardner [WYOEA]" userId="S::jgardner_wyoea.org#ext#@neahq.onmicrosoft.com::d078d5fc-586f-49e3-86c1-d8bce1abae62" providerId="AD" clId="Web-{55C2172D-8917-3FD8-D42D-FC6B4904E897}" dt="2023-06-09T19:01:20.013" v="586" actId="20577"/>
          <ac:spMkLst>
            <pc:docMk/>
            <pc:sldMk cId="53791842" sldId="370"/>
            <ac:spMk id="3" creationId="{1564EE9B-B0BC-10B4-58A9-6BF18AAD62FD}"/>
          </ac:spMkLst>
        </pc:spChg>
        <pc:spChg chg="add mod">
          <ac:chgData name="Jeny Gardner [WYOEA]" userId="S::jgardner_wyoea.org#ext#@neahq.onmicrosoft.com::d078d5fc-586f-49e3-86c1-d8bce1abae62" providerId="AD" clId="Web-{55C2172D-8917-3FD8-D42D-FC6B4904E897}" dt="2023-06-09T19:01:37.200" v="594" actId="14100"/>
          <ac:spMkLst>
            <pc:docMk/>
            <pc:sldMk cId="53791842" sldId="370"/>
            <ac:spMk id="4" creationId="{33506909-C0F3-862A-8D05-04E9E60C30BB}"/>
          </ac:spMkLst>
        </pc:spChg>
        <pc:spChg chg="del mod">
          <ac:chgData name="Jeny Gardner [WYOEA]" userId="S::jgardner_wyoea.org#ext#@neahq.onmicrosoft.com::d078d5fc-586f-49e3-86c1-d8bce1abae62" providerId="AD" clId="Web-{55C2172D-8917-3FD8-D42D-FC6B4904E897}" dt="2023-06-09T18:25:41.223" v="71"/>
          <ac:spMkLst>
            <pc:docMk/>
            <pc:sldMk cId="53791842" sldId="370"/>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9:00:46.418" v="575" actId="20577"/>
        <pc:sldMkLst>
          <pc:docMk/>
          <pc:sldMk cId="2337288267" sldId="371"/>
        </pc:sldMkLst>
        <pc:spChg chg="mod">
          <ac:chgData name="Jeny Gardner [WYOEA]" userId="S::jgardner_wyoea.org#ext#@neahq.onmicrosoft.com::d078d5fc-586f-49e3-86c1-d8bce1abae62" providerId="AD" clId="Web-{55C2172D-8917-3FD8-D42D-FC6B4904E897}" dt="2023-06-09T19:00:46.418" v="575" actId="20577"/>
          <ac:spMkLst>
            <pc:docMk/>
            <pc:sldMk cId="2337288267" sldId="371"/>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38:50.769" v="219" actId="20577"/>
        <pc:sldMkLst>
          <pc:docMk/>
          <pc:sldMk cId="2325994617" sldId="372"/>
        </pc:sldMkLst>
        <pc:spChg chg="mod">
          <ac:chgData name="Jeny Gardner [WYOEA]" userId="S::jgardner_wyoea.org#ext#@neahq.onmicrosoft.com::d078d5fc-586f-49e3-86c1-d8bce1abae62" providerId="AD" clId="Web-{55C2172D-8917-3FD8-D42D-FC6B4904E897}" dt="2023-06-09T18:38:50.769" v="219" actId="20577"/>
          <ac:spMkLst>
            <pc:docMk/>
            <pc:sldMk cId="2325994617" sldId="372"/>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0:09.176" v="240" actId="20577"/>
        <pc:sldMkLst>
          <pc:docMk/>
          <pc:sldMk cId="3720402803" sldId="373"/>
        </pc:sldMkLst>
        <pc:spChg chg="mod">
          <ac:chgData name="Jeny Gardner [WYOEA]" userId="S::jgardner_wyoea.org#ext#@neahq.onmicrosoft.com::d078d5fc-586f-49e3-86c1-d8bce1abae62" providerId="AD" clId="Web-{55C2172D-8917-3FD8-D42D-FC6B4904E897}" dt="2023-06-09T18:40:09.176" v="240" actId="20577"/>
          <ac:spMkLst>
            <pc:docMk/>
            <pc:sldMk cId="3720402803" sldId="373"/>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0:38.802" v="246" actId="20577"/>
        <pc:sldMkLst>
          <pc:docMk/>
          <pc:sldMk cId="2813277674" sldId="374"/>
        </pc:sldMkLst>
        <pc:spChg chg="mod">
          <ac:chgData name="Jeny Gardner [WYOEA]" userId="S::jgardner_wyoea.org#ext#@neahq.onmicrosoft.com::d078d5fc-586f-49e3-86c1-d8bce1abae62" providerId="AD" clId="Web-{55C2172D-8917-3FD8-D42D-FC6B4904E897}" dt="2023-06-09T18:40:38.802" v="246" actId="20577"/>
          <ac:spMkLst>
            <pc:docMk/>
            <pc:sldMk cId="2813277674" sldId="374"/>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1:33.897" v="259" actId="20577"/>
        <pc:sldMkLst>
          <pc:docMk/>
          <pc:sldMk cId="2469565483" sldId="375"/>
        </pc:sldMkLst>
        <pc:spChg chg="mod">
          <ac:chgData name="Jeny Gardner [WYOEA]" userId="S::jgardner_wyoea.org#ext#@neahq.onmicrosoft.com::d078d5fc-586f-49e3-86c1-d8bce1abae62" providerId="AD" clId="Web-{55C2172D-8917-3FD8-D42D-FC6B4904E897}" dt="2023-06-09T18:41:33.897" v="259" actId="20577"/>
          <ac:spMkLst>
            <pc:docMk/>
            <pc:sldMk cId="2469565483" sldId="375"/>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1:43.881" v="262" actId="20577"/>
        <pc:sldMkLst>
          <pc:docMk/>
          <pc:sldMk cId="1564541741" sldId="376"/>
        </pc:sldMkLst>
        <pc:spChg chg="mod">
          <ac:chgData name="Jeny Gardner [WYOEA]" userId="S::jgardner_wyoea.org#ext#@neahq.onmicrosoft.com::d078d5fc-586f-49e3-86c1-d8bce1abae62" providerId="AD" clId="Web-{55C2172D-8917-3FD8-D42D-FC6B4904E897}" dt="2023-06-09T18:41:43.881" v="262" actId="20577"/>
          <ac:spMkLst>
            <pc:docMk/>
            <pc:sldMk cId="1564541741" sldId="376"/>
            <ac:spMk id="4" creationId="{D19E54AA-6E3C-E15D-FB0A-8F975F65674B}"/>
          </ac:spMkLst>
        </pc:spChg>
      </pc:sldChg>
      <pc:sldChg chg="modSp add replId">
        <pc:chgData name="Jeny Gardner [WYOEA]" userId="S::jgardner_wyoea.org#ext#@neahq.onmicrosoft.com::d078d5fc-586f-49e3-86c1-d8bce1abae62" providerId="AD" clId="Web-{55C2172D-8917-3FD8-D42D-FC6B4904E897}" dt="2023-06-09T18:42:55.523" v="289" actId="20577"/>
        <pc:sldMkLst>
          <pc:docMk/>
          <pc:sldMk cId="801912185" sldId="377"/>
        </pc:sldMkLst>
        <pc:spChg chg="mod">
          <ac:chgData name="Jeny Gardner [WYOEA]" userId="S::jgardner_wyoea.org#ext#@neahq.onmicrosoft.com::d078d5fc-586f-49e3-86c1-d8bce1abae62" providerId="AD" clId="Web-{55C2172D-8917-3FD8-D42D-FC6B4904E897}" dt="2023-06-09T18:42:55.523" v="289" actId="20577"/>
          <ac:spMkLst>
            <pc:docMk/>
            <pc:sldMk cId="801912185" sldId="377"/>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4:32.087" v="326" actId="20577"/>
        <pc:sldMkLst>
          <pc:docMk/>
          <pc:sldMk cId="1629161425" sldId="378"/>
        </pc:sldMkLst>
        <pc:spChg chg="mod">
          <ac:chgData name="Jeny Gardner [WYOEA]" userId="S::jgardner_wyoea.org#ext#@neahq.onmicrosoft.com::d078d5fc-586f-49e3-86c1-d8bce1abae62" providerId="AD" clId="Web-{55C2172D-8917-3FD8-D42D-FC6B4904E897}" dt="2023-06-09T18:44:32.087" v="326" actId="20577"/>
          <ac:spMkLst>
            <pc:docMk/>
            <pc:sldMk cId="1629161425" sldId="378"/>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6:07.699" v="344" actId="20577"/>
        <pc:sldMkLst>
          <pc:docMk/>
          <pc:sldMk cId="2527587151" sldId="379"/>
        </pc:sldMkLst>
        <pc:spChg chg="mod">
          <ac:chgData name="Jeny Gardner [WYOEA]" userId="S::jgardner_wyoea.org#ext#@neahq.onmicrosoft.com::d078d5fc-586f-49e3-86c1-d8bce1abae62" providerId="AD" clId="Web-{55C2172D-8917-3FD8-D42D-FC6B4904E897}" dt="2023-06-09T18:46:07.699" v="344" actId="20577"/>
          <ac:spMkLst>
            <pc:docMk/>
            <pc:sldMk cId="2527587151" sldId="379"/>
            <ac:spMk id="4" creationId="{33506909-C0F3-862A-8D05-04E9E60C30BB}"/>
          </ac:spMkLst>
        </pc:spChg>
      </pc:sldChg>
      <pc:sldChg chg="modSp add ord replId">
        <pc:chgData name="Jeny Gardner [WYOEA]" userId="S::jgardner_wyoea.org#ext#@neahq.onmicrosoft.com::d078d5fc-586f-49e3-86c1-d8bce1abae62" providerId="AD" clId="Web-{55C2172D-8917-3FD8-D42D-FC6B4904E897}" dt="2023-06-09T18:47:41.607" v="358" actId="20577"/>
        <pc:sldMkLst>
          <pc:docMk/>
          <pc:sldMk cId="1770866505" sldId="380"/>
        </pc:sldMkLst>
        <pc:spChg chg="mod">
          <ac:chgData name="Jeny Gardner [WYOEA]" userId="S::jgardner_wyoea.org#ext#@neahq.onmicrosoft.com::d078d5fc-586f-49e3-86c1-d8bce1abae62" providerId="AD" clId="Web-{55C2172D-8917-3FD8-D42D-FC6B4904E897}" dt="2023-06-09T18:47:41.607" v="358" actId="20577"/>
          <ac:spMkLst>
            <pc:docMk/>
            <pc:sldMk cId="1770866505" sldId="380"/>
            <ac:spMk id="5" creationId="{3649FB0D-43A3-58C4-B665-1D11267F89E4}"/>
          </ac:spMkLst>
        </pc:spChg>
      </pc:sldChg>
      <pc:sldChg chg="add del replId">
        <pc:chgData name="Jeny Gardner [WYOEA]" userId="S::jgardner_wyoea.org#ext#@neahq.onmicrosoft.com::d078d5fc-586f-49e3-86c1-d8bce1abae62" providerId="AD" clId="Web-{55C2172D-8917-3FD8-D42D-FC6B4904E897}" dt="2023-06-09T18:47:12.684" v="355"/>
        <pc:sldMkLst>
          <pc:docMk/>
          <pc:sldMk cId="3493101636" sldId="380"/>
        </pc:sldMkLst>
      </pc:sldChg>
      <pc:sldChg chg="modSp add replId">
        <pc:chgData name="Jeny Gardner [WYOEA]" userId="S::jgardner_wyoea.org#ext#@neahq.onmicrosoft.com::d078d5fc-586f-49e3-86c1-d8bce1abae62" providerId="AD" clId="Web-{55C2172D-8917-3FD8-D42D-FC6B4904E897}" dt="2023-06-09T18:48:51.655" v="387" actId="20577"/>
        <pc:sldMkLst>
          <pc:docMk/>
          <pc:sldMk cId="3407591896" sldId="381"/>
        </pc:sldMkLst>
        <pc:spChg chg="mod">
          <ac:chgData name="Jeny Gardner [WYOEA]" userId="S::jgardner_wyoea.org#ext#@neahq.onmicrosoft.com::d078d5fc-586f-49e3-86c1-d8bce1abae62" providerId="AD" clId="Web-{55C2172D-8917-3FD8-D42D-FC6B4904E897}" dt="2023-06-09T18:48:51.655" v="387" actId="20577"/>
          <ac:spMkLst>
            <pc:docMk/>
            <pc:sldMk cId="3407591896" sldId="381"/>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49:52.656" v="409" actId="20577"/>
        <pc:sldMkLst>
          <pc:docMk/>
          <pc:sldMk cId="1135388807" sldId="382"/>
        </pc:sldMkLst>
        <pc:spChg chg="mod">
          <ac:chgData name="Jeny Gardner [WYOEA]" userId="S::jgardner_wyoea.org#ext#@neahq.onmicrosoft.com::d078d5fc-586f-49e3-86c1-d8bce1abae62" providerId="AD" clId="Web-{55C2172D-8917-3FD8-D42D-FC6B4904E897}" dt="2023-06-09T18:49:52.656" v="409" actId="20577"/>
          <ac:spMkLst>
            <pc:docMk/>
            <pc:sldMk cId="1135388807" sldId="382"/>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1:27.845" v="436" actId="20577"/>
        <pc:sldMkLst>
          <pc:docMk/>
          <pc:sldMk cId="2161814746" sldId="383"/>
        </pc:sldMkLst>
        <pc:spChg chg="mod">
          <ac:chgData name="Jeny Gardner [WYOEA]" userId="S::jgardner_wyoea.org#ext#@neahq.onmicrosoft.com::d078d5fc-586f-49e3-86c1-d8bce1abae62" providerId="AD" clId="Web-{55C2172D-8917-3FD8-D42D-FC6B4904E897}" dt="2023-06-09T18:51:27.845" v="436" actId="20577"/>
          <ac:spMkLst>
            <pc:docMk/>
            <pc:sldMk cId="2161814746" sldId="383"/>
            <ac:spMk id="5" creationId="{3649FB0D-43A3-58C4-B665-1D11267F89E4}"/>
          </ac:spMkLst>
        </pc:spChg>
      </pc:sldChg>
      <pc:sldChg chg="add del replId">
        <pc:chgData name="Jeny Gardner [WYOEA]" userId="S::jgardner_wyoea.org#ext#@neahq.onmicrosoft.com::d078d5fc-586f-49e3-86c1-d8bce1abae62" providerId="AD" clId="Web-{55C2172D-8917-3FD8-D42D-FC6B4904E897}" dt="2023-06-09T18:50:33.704" v="424"/>
        <pc:sldMkLst>
          <pc:docMk/>
          <pc:sldMk cId="2981953400" sldId="383"/>
        </pc:sldMkLst>
      </pc:sldChg>
      <pc:sldChg chg="modSp add replId">
        <pc:chgData name="Jeny Gardner [WYOEA]" userId="S::jgardner_wyoea.org#ext#@neahq.onmicrosoft.com::d078d5fc-586f-49e3-86c1-d8bce1abae62" providerId="AD" clId="Web-{55C2172D-8917-3FD8-D42D-FC6B4904E897}" dt="2023-06-09T18:52:34.378" v="451" actId="20577"/>
        <pc:sldMkLst>
          <pc:docMk/>
          <pc:sldMk cId="968183991" sldId="384"/>
        </pc:sldMkLst>
        <pc:spChg chg="mod">
          <ac:chgData name="Jeny Gardner [WYOEA]" userId="S::jgardner_wyoea.org#ext#@neahq.onmicrosoft.com::d078d5fc-586f-49e3-86c1-d8bce1abae62" providerId="AD" clId="Web-{55C2172D-8917-3FD8-D42D-FC6B4904E897}" dt="2023-06-09T18:52:34.378" v="451" actId="20577"/>
          <ac:spMkLst>
            <pc:docMk/>
            <pc:sldMk cId="968183991" sldId="384"/>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2:59.816" v="454" actId="20577"/>
        <pc:sldMkLst>
          <pc:docMk/>
          <pc:sldMk cId="1257724320" sldId="385"/>
        </pc:sldMkLst>
        <pc:spChg chg="mod">
          <ac:chgData name="Jeny Gardner [WYOEA]" userId="S::jgardner_wyoea.org#ext#@neahq.onmicrosoft.com::d078d5fc-586f-49e3-86c1-d8bce1abae62" providerId="AD" clId="Web-{55C2172D-8917-3FD8-D42D-FC6B4904E897}" dt="2023-06-09T18:52:59.816" v="454" actId="20577"/>
          <ac:spMkLst>
            <pc:docMk/>
            <pc:sldMk cId="1257724320" sldId="385"/>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3:30.988" v="464" actId="20577"/>
        <pc:sldMkLst>
          <pc:docMk/>
          <pc:sldMk cId="2364657523" sldId="386"/>
        </pc:sldMkLst>
        <pc:spChg chg="mod">
          <ac:chgData name="Jeny Gardner [WYOEA]" userId="S::jgardner_wyoea.org#ext#@neahq.onmicrosoft.com::d078d5fc-586f-49e3-86c1-d8bce1abae62" providerId="AD" clId="Web-{55C2172D-8917-3FD8-D42D-FC6B4904E897}" dt="2023-06-09T18:53:30.988" v="464" actId="20577"/>
          <ac:spMkLst>
            <pc:docMk/>
            <pc:sldMk cId="2364657523" sldId="386"/>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4:24.536" v="487" actId="20577"/>
        <pc:sldMkLst>
          <pc:docMk/>
          <pc:sldMk cId="2102207720" sldId="387"/>
        </pc:sldMkLst>
        <pc:spChg chg="mod">
          <ac:chgData name="Jeny Gardner [WYOEA]" userId="S::jgardner_wyoea.org#ext#@neahq.onmicrosoft.com::d078d5fc-586f-49e3-86c1-d8bce1abae62" providerId="AD" clId="Web-{55C2172D-8917-3FD8-D42D-FC6B4904E897}" dt="2023-06-09T18:54:24.536" v="487" actId="20577"/>
          <ac:spMkLst>
            <pc:docMk/>
            <pc:sldMk cId="2102207720" sldId="387"/>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5:10.209" v="511" actId="20577"/>
        <pc:sldMkLst>
          <pc:docMk/>
          <pc:sldMk cId="2461438340" sldId="388"/>
        </pc:sldMkLst>
        <pc:spChg chg="mod">
          <ac:chgData name="Jeny Gardner [WYOEA]" userId="S::jgardner_wyoea.org#ext#@neahq.onmicrosoft.com::d078d5fc-586f-49e3-86c1-d8bce1abae62" providerId="AD" clId="Web-{55C2172D-8917-3FD8-D42D-FC6B4904E897}" dt="2023-06-09T18:55:10.209" v="511" actId="20577"/>
          <ac:spMkLst>
            <pc:docMk/>
            <pc:sldMk cId="2461438340" sldId="388"/>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5:53.788" v="522" actId="20577"/>
        <pc:sldMkLst>
          <pc:docMk/>
          <pc:sldMk cId="883308051" sldId="389"/>
        </pc:sldMkLst>
        <pc:spChg chg="mod">
          <ac:chgData name="Jeny Gardner [WYOEA]" userId="S::jgardner_wyoea.org#ext#@neahq.onmicrosoft.com::d078d5fc-586f-49e3-86c1-d8bce1abae62" providerId="AD" clId="Web-{55C2172D-8917-3FD8-D42D-FC6B4904E897}" dt="2023-06-09T18:55:53.788" v="522" actId="20577"/>
          <ac:spMkLst>
            <pc:docMk/>
            <pc:sldMk cId="883308051" sldId="389"/>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6:24.304" v="535" actId="20577"/>
        <pc:sldMkLst>
          <pc:docMk/>
          <pc:sldMk cId="2301837844" sldId="390"/>
        </pc:sldMkLst>
        <pc:spChg chg="mod">
          <ac:chgData name="Jeny Gardner [WYOEA]" userId="S::jgardner_wyoea.org#ext#@neahq.onmicrosoft.com::d078d5fc-586f-49e3-86c1-d8bce1abae62" providerId="AD" clId="Web-{55C2172D-8917-3FD8-D42D-FC6B4904E897}" dt="2023-06-09T18:56:24.304" v="535" actId="20577"/>
          <ac:spMkLst>
            <pc:docMk/>
            <pc:sldMk cId="2301837844" sldId="390"/>
            <ac:spMk id="5" creationId="{3649FB0D-43A3-58C4-B665-1D11267F89E4}"/>
          </ac:spMkLst>
        </pc:spChg>
      </pc:sldChg>
      <pc:sldChg chg="modSp add replId">
        <pc:chgData name="Jeny Gardner [WYOEA]" userId="S::jgardner_wyoea.org#ext#@neahq.onmicrosoft.com::d078d5fc-586f-49e3-86c1-d8bce1abae62" providerId="AD" clId="Web-{55C2172D-8917-3FD8-D42D-FC6B4904E897}" dt="2023-06-09T18:56:53.023" v="542" actId="20577"/>
        <pc:sldMkLst>
          <pc:docMk/>
          <pc:sldMk cId="2203922128" sldId="391"/>
        </pc:sldMkLst>
        <pc:spChg chg="mod">
          <ac:chgData name="Jeny Gardner [WYOEA]" userId="S::jgardner_wyoea.org#ext#@neahq.onmicrosoft.com::d078d5fc-586f-49e3-86c1-d8bce1abae62" providerId="AD" clId="Web-{55C2172D-8917-3FD8-D42D-FC6B4904E897}" dt="2023-06-09T18:56:53.023" v="542" actId="20577"/>
          <ac:spMkLst>
            <pc:docMk/>
            <pc:sldMk cId="2203922128" sldId="391"/>
            <ac:spMk id="5" creationId="{3649FB0D-43A3-58C4-B665-1D11267F89E4}"/>
          </ac:spMkLst>
        </pc:spChg>
      </pc:sldChg>
    </pc:docChg>
  </pc:docChgLst>
  <pc:docChgLst>
    <pc:chgData name="Jeny Gardner [WYOEA]" userId="S::jgardner_wyoea.org#ext#@neahq.onmicrosoft.com::d078d5fc-586f-49e3-86c1-d8bce1abae62" providerId="AD" clId="Web-{44811A20-3635-5447-FAB1-55FA1D800A77}"/>
    <pc:docChg chg="addSld delSld modSld">
      <pc:chgData name="Jeny Gardner [WYOEA]" userId="S::jgardner_wyoea.org#ext#@neahq.onmicrosoft.com::d078d5fc-586f-49e3-86c1-d8bce1abae62" providerId="AD" clId="Web-{44811A20-3635-5447-FAB1-55FA1D800A77}" dt="2023-05-11T18:29:54.842" v="166"/>
      <pc:docMkLst>
        <pc:docMk/>
      </pc:docMkLst>
      <pc:sldChg chg="del">
        <pc:chgData name="Jeny Gardner [WYOEA]" userId="S::jgardner_wyoea.org#ext#@neahq.onmicrosoft.com::d078d5fc-586f-49e3-86c1-d8bce1abae62" providerId="AD" clId="Web-{44811A20-3635-5447-FAB1-55FA1D800A77}" dt="2023-05-11T18:27:54.446" v="152"/>
        <pc:sldMkLst>
          <pc:docMk/>
          <pc:sldMk cId="0" sldId="282"/>
        </pc:sldMkLst>
      </pc:sldChg>
      <pc:sldChg chg="del">
        <pc:chgData name="Jeny Gardner [WYOEA]" userId="S::jgardner_wyoea.org#ext#@neahq.onmicrosoft.com::d078d5fc-586f-49e3-86c1-d8bce1abae62" providerId="AD" clId="Web-{44811A20-3635-5447-FAB1-55FA1D800A77}" dt="2023-05-11T18:29:54.842" v="166"/>
        <pc:sldMkLst>
          <pc:docMk/>
          <pc:sldMk cId="3966289388" sldId="332"/>
        </pc:sldMkLst>
      </pc:sldChg>
      <pc:sldChg chg="delSp modSp">
        <pc:chgData name="Jeny Gardner [WYOEA]" userId="S::jgardner_wyoea.org#ext#@neahq.onmicrosoft.com::d078d5fc-586f-49e3-86c1-d8bce1abae62" providerId="AD" clId="Web-{44811A20-3635-5447-FAB1-55FA1D800A77}" dt="2023-05-11T18:13:15.648" v="71" actId="20577"/>
        <pc:sldMkLst>
          <pc:docMk/>
          <pc:sldMk cId="153582738" sldId="343"/>
        </pc:sldMkLst>
        <pc:spChg chg="mod">
          <ac:chgData name="Jeny Gardner [WYOEA]" userId="S::jgardner_wyoea.org#ext#@neahq.onmicrosoft.com::d078d5fc-586f-49e3-86c1-d8bce1abae62" providerId="AD" clId="Web-{44811A20-3635-5447-FAB1-55FA1D800A77}" dt="2023-05-11T18:12:27.490" v="67" actId="20577"/>
          <ac:spMkLst>
            <pc:docMk/>
            <pc:sldMk cId="153582738" sldId="343"/>
            <ac:spMk id="3" creationId="{1564EE9B-B0BC-10B4-58A9-6BF18AAD62FD}"/>
          </ac:spMkLst>
        </pc:spChg>
        <pc:spChg chg="mod">
          <ac:chgData name="Jeny Gardner [WYOEA]" userId="S::jgardner_wyoea.org#ext#@neahq.onmicrosoft.com::d078d5fc-586f-49e3-86c1-d8bce1abae62" providerId="AD" clId="Web-{44811A20-3635-5447-FAB1-55FA1D800A77}" dt="2023-05-11T18:13:15.648" v="71" actId="20577"/>
          <ac:spMkLst>
            <pc:docMk/>
            <pc:sldMk cId="153582738" sldId="343"/>
            <ac:spMk id="5" creationId="{3649FB0D-43A3-58C4-B665-1D11267F89E4}"/>
          </ac:spMkLst>
        </pc:spChg>
        <pc:picChg chg="del">
          <ac:chgData name="Jeny Gardner [WYOEA]" userId="S::jgardner_wyoea.org#ext#@neahq.onmicrosoft.com::d078d5fc-586f-49e3-86c1-d8bce1abae62" providerId="AD" clId="Web-{44811A20-3635-5447-FAB1-55FA1D800A77}" dt="2023-05-11T18:12:28.115" v="68"/>
          <ac:picMkLst>
            <pc:docMk/>
            <pc:sldMk cId="153582738" sldId="343"/>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04:19.582" v="19" actId="20577"/>
        <pc:sldMkLst>
          <pc:docMk/>
          <pc:sldMk cId="3889188979" sldId="344"/>
        </pc:sldMkLst>
        <pc:spChg chg="mod">
          <ac:chgData name="Jeny Gardner [WYOEA]" userId="S::jgardner_wyoea.org#ext#@neahq.onmicrosoft.com::d078d5fc-586f-49e3-86c1-d8bce1abae62" providerId="AD" clId="Web-{44811A20-3635-5447-FAB1-55FA1D800A77}" dt="2023-05-11T18:03:32.174" v="10" actId="20577"/>
          <ac:spMkLst>
            <pc:docMk/>
            <pc:sldMk cId="3889188979" sldId="344"/>
            <ac:spMk id="3" creationId="{1564EE9B-B0BC-10B4-58A9-6BF18AAD62FD}"/>
          </ac:spMkLst>
        </pc:spChg>
        <pc:spChg chg="mod">
          <ac:chgData name="Jeny Gardner [WYOEA]" userId="S::jgardner_wyoea.org#ext#@neahq.onmicrosoft.com::d078d5fc-586f-49e3-86c1-d8bce1abae62" providerId="AD" clId="Web-{44811A20-3635-5447-FAB1-55FA1D800A77}" dt="2023-05-11T18:04:19.582" v="19" actId="20577"/>
          <ac:spMkLst>
            <pc:docMk/>
            <pc:sldMk cId="3889188979" sldId="344"/>
            <ac:spMk id="5" creationId="{3649FB0D-43A3-58C4-B665-1D11267F89E4}"/>
          </ac:spMkLst>
        </pc:spChg>
        <pc:picChg chg="del">
          <ac:chgData name="Jeny Gardner [WYOEA]" userId="S::jgardner_wyoea.org#ext#@neahq.onmicrosoft.com::d078d5fc-586f-49e3-86c1-d8bce1abae62" providerId="AD" clId="Web-{44811A20-3635-5447-FAB1-55FA1D800A77}" dt="2023-05-11T18:03:35.877" v="11"/>
          <ac:picMkLst>
            <pc:docMk/>
            <pc:sldMk cId="3889188979" sldId="344"/>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18:30.238" v="99" actId="20577"/>
        <pc:sldMkLst>
          <pc:docMk/>
          <pc:sldMk cId="143516042" sldId="345"/>
        </pc:sldMkLst>
        <pc:spChg chg="mod">
          <ac:chgData name="Jeny Gardner [WYOEA]" userId="S::jgardner_wyoea.org#ext#@neahq.onmicrosoft.com::d078d5fc-586f-49e3-86c1-d8bce1abae62" providerId="AD" clId="Web-{44811A20-3635-5447-FAB1-55FA1D800A77}" dt="2023-05-11T18:17:37.439" v="94" actId="20577"/>
          <ac:spMkLst>
            <pc:docMk/>
            <pc:sldMk cId="143516042" sldId="345"/>
            <ac:spMk id="3" creationId="{1564EE9B-B0BC-10B4-58A9-6BF18AAD62FD}"/>
          </ac:spMkLst>
        </pc:spChg>
        <pc:spChg chg="mod">
          <ac:chgData name="Jeny Gardner [WYOEA]" userId="S::jgardner_wyoea.org#ext#@neahq.onmicrosoft.com::d078d5fc-586f-49e3-86c1-d8bce1abae62" providerId="AD" clId="Web-{44811A20-3635-5447-FAB1-55FA1D800A77}" dt="2023-05-11T18:18:30.238" v="99" actId="20577"/>
          <ac:spMkLst>
            <pc:docMk/>
            <pc:sldMk cId="143516042" sldId="345"/>
            <ac:spMk id="5" creationId="{3649FB0D-43A3-58C4-B665-1D11267F89E4}"/>
          </ac:spMkLst>
        </pc:spChg>
        <pc:picChg chg="del">
          <ac:chgData name="Jeny Gardner [WYOEA]" userId="S::jgardner_wyoea.org#ext#@neahq.onmicrosoft.com::d078d5fc-586f-49e3-86c1-d8bce1abae62" providerId="AD" clId="Web-{44811A20-3635-5447-FAB1-55FA1D800A77}" dt="2023-05-11T18:17:37.721" v="95"/>
          <ac:picMkLst>
            <pc:docMk/>
            <pc:sldMk cId="143516042" sldId="345"/>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15:13.387" v="78" actId="20577"/>
        <pc:sldMkLst>
          <pc:docMk/>
          <pc:sldMk cId="1526237976" sldId="346"/>
        </pc:sldMkLst>
        <pc:spChg chg="mod">
          <ac:chgData name="Jeny Gardner [WYOEA]" userId="S::jgardner_wyoea.org#ext#@neahq.onmicrosoft.com::d078d5fc-586f-49e3-86c1-d8bce1abae62" providerId="AD" clId="Web-{44811A20-3635-5447-FAB1-55FA1D800A77}" dt="2023-05-11T18:13:27.446" v="73" actId="20577"/>
          <ac:spMkLst>
            <pc:docMk/>
            <pc:sldMk cId="1526237976" sldId="346"/>
            <ac:spMk id="3" creationId="{1564EE9B-B0BC-10B4-58A9-6BF18AAD62FD}"/>
          </ac:spMkLst>
        </pc:spChg>
        <pc:spChg chg="mod">
          <ac:chgData name="Jeny Gardner [WYOEA]" userId="S::jgardner_wyoea.org#ext#@neahq.onmicrosoft.com::d078d5fc-586f-49e3-86c1-d8bce1abae62" providerId="AD" clId="Web-{44811A20-3635-5447-FAB1-55FA1D800A77}" dt="2023-05-11T18:15:13.387" v="78" actId="20577"/>
          <ac:spMkLst>
            <pc:docMk/>
            <pc:sldMk cId="1526237976" sldId="346"/>
            <ac:spMk id="5" creationId="{3649FB0D-43A3-58C4-B665-1D11267F89E4}"/>
          </ac:spMkLst>
        </pc:spChg>
        <pc:picChg chg="del">
          <ac:chgData name="Jeny Gardner [WYOEA]" userId="S::jgardner_wyoea.org#ext#@neahq.onmicrosoft.com::d078d5fc-586f-49e3-86c1-d8bce1abae62" providerId="AD" clId="Web-{44811A20-3635-5447-FAB1-55FA1D800A77}" dt="2023-05-11T18:13:27.602" v="74"/>
          <ac:picMkLst>
            <pc:docMk/>
            <pc:sldMk cId="1526237976" sldId="346"/>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3:12.436" v="129" actId="14100"/>
        <pc:sldMkLst>
          <pc:docMk/>
          <pc:sldMk cId="659584490" sldId="347"/>
        </pc:sldMkLst>
        <pc:spChg chg="mod">
          <ac:chgData name="Jeny Gardner [WYOEA]" userId="S::jgardner_wyoea.org#ext#@neahq.onmicrosoft.com::d078d5fc-586f-49e3-86c1-d8bce1abae62" providerId="AD" clId="Web-{44811A20-3635-5447-FAB1-55FA1D800A77}" dt="2023-05-11T18:23:12.436" v="129" actId="14100"/>
          <ac:spMkLst>
            <pc:docMk/>
            <pc:sldMk cId="659584490" sldId="347"/>
            <ac:spMk id="3" creationId="{1564EE9B-B0BC-10B4-58A9-6BF18AAD62FD}"/>
          </ac:spMkLst>
        </pc:spChg>
        <pc:spChg chg="del">
          <ac:chgData name="Jeny Gardner [WYOEA]" userId="S::jgardner_wyoea.org#ext#@neahq.onmicrosoft.com::d078d5fc-586f-49e3-86c1-d8bce1abae62" providerId="AD" clId="Web-{44811A20-3635-5447-FAB1-55FA1D800A77}" dt="2023-05-11T18:22:29.075" v="124"/>
          <ac:spMkLst>
            <pc:docMk/>
            <pc:sldMk cId="659584490" sldId="347"/>
            <ac:spMk id="5" creationId="{3649FB0D-43A3-58C4-B665-1D11267F89E4}"/>
          </ac:spMkLst>
        </pc:spChg>
        <pc:picChg chg="del">
          <ac:chgData name="Jeny Gardner [WYOEA]" userId="S::jgardner_wyoea.org#ext#@neahq.onmicrosoft.com::d078d5fc-586f-49e3-86c1-d8bce1abae62" providerId="AD" clId="Web-{44811A20-3635-5447-FAB1-55FA1D800A77}" dt="2023-05-11T18:21:40.292" v="117"/>
          <ac:picMkLst>
            <pc:docMk/>
            <pc:sldMk cId="659584490" sldId="347"/>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7:36.274" v="151" actId="20577"/>
        <pc:sldMkLst>
          <pc:docMk/>
          <pc:sldMk cId="2674385616" sldId="348"/>
        </pc:sldMkLst>
        <pc:spChg chg="mod">
          <ac:chgData name="Jeny Gardner [WYOEA]" userId="S::jgardner_wyoea.org#ext#@neahq.onmicrosoft.com::d078d5fc-586f-49e3-86c1-d8bce1abae62" providerId="AD" clId="Web-{44811A20-3635-5447-FAB1-55FA1D800A77}" dt="2023-05-11T18:06:51.290" v="29" actId="20577"/>
          <ac:spMkLst>
            <pc:docMk/>
            <pc:sldMk cId="2674385616" sldId="348"/>
            <ac:spMk id="3" creationId="{1564EE9B-B0BC-10B4-58A9-6BF18AAD62FD}"/>
          </ac:spMkLst>
        </pc:spChg>
        <pc:spChg chg="mod">
          <ac:chgData name="Jeny Gardner [WYOEA]" userId="S::jgardner_wyoea.org#ext#@neahq.onmicrosoft.com::d078d5fc-586f-49e3-86c1-d8bce1abae62" providerId="AD" clId="Web-{44811A20-3635-5447-FAB1-55FA1D800A77}" dt="2023-05-11T18:27:36.274" v="151" actId="20577"/>
          <ac:spMkLst>
            <pc:docMk/>
            <pc:sldMk cId="2674385616" sldId="348"/>
            <ac:spMk id="5" creationId="{3649FB0D-43A3-58C4-B665-1D11267F89E4}"/>
          </ac:spMkLst>
        </pc:spChg>
        <pc:picChg chg="del">
          <ac:chgData name="Jeny Gardner [WYOEA]" userId="S::jgardner_wyoea.org#ext#@neahq.onmicrosoft.com::d078d5fc-586f-49e3-86c1-d8bce1abae62" providerId="AD" clId="Web-{44811A20-3635-5447-FAB1-55FA1D800A77}" dt="2023-05-11T18:24:40.283" v="134"/>
          <ac:picMkLst>
            <pc:docMk/>
            <pc:sldMk cId="2674385616" sldId="348"/>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7:29.477" v="150" actId="20577"/>
        <pc:sldMkLst>
          <pc:docMk/>
          <pc:sldMk cId="905557869" sldId="349"/>
        </pc:sldMkLst>
        <pc:spChg chg="mod">
          <ac:chgData name="Jeny Gardner [WYOEA]" userId="S::jgardner_wyoea.org#ext#@neahq.onmicrosoft.com::d078d5fc-586f-49e3-86c1-d8bce1abae62" providerId="AD" clId="Web-{44811A20-3635-5447-FAB1-55FA1D800A77}" dt="2023-05-11T18:02:46.672" v="1" actId="20577"/>
          <ac:spMkLst>
            <pc:docMk/>
            <pc:sldMk cId="905557869" sldId="349"/>
            <ac:spMk id="3" creationId="{1564EE9B-B0BC-10B4-58A9-6BF18AAD62FD}"/>
          </ac:spMkLst>
        </pc:spChg>
        <pc:spChg chg="mod">
          <ac:chgData name="Jeny Gardner [WYOEA]" userId="S::jgardner_wyoea.org#ext#@neahq.onmicrosoft.com::d078d5fc-586f-49e3-86c1-d8bce1abae62" providerId="AD" clId="Web-{44811A20-3635-5447-FAB1-55FA1D800A77}" dt="2023-05-11T18:27:29.477" v="150" actId="20577"/>
          <ac:spMkLst>
            <pc:docMk/>
            <pc:sldMk cId="905557869" sldId="349"/>
            <ac:spMk id="5" creationId="{3649FB0D-43A3-58C4-B665-1D11267F89E4}"/>
          </ac:spMkLst>
        </pc:spChg>
        <pc:picChg chg="del">
          <ac:chgData name="Jeny Gardner [WYOEA]" userId="S::jgardner_wyoea.org#ext#@neahq.onmicrosoft.com::d078d5fc-586f-49e3-86c1-d8bce1abae62" providerId="AD" clId="Web-{44811A20-3635-5447-FAB1-55FA1D800A77}" dt="2023-05-11T18:02:48.906" v="2"/>
          <ac:picMkLst>
            <pc:docMk/>
            <pc:sldMk cId="905557869" sldId="349"/>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09:51.031" v="57"/>
        <pc:sldMkLst>
          <pc:docMk/>
          <pc:sldMk cId="2704535603" sldId="350"/>
        </pc:sldMkLst>
        <pc:spChg chg="mod">
          <ac:chgData name="Jeny Gardner [WYOEA]" userId="S::jgardner_wyoea.org#ext#@neahq.onmicrosoft.com::d078d5fc-586f-49e3-86c1-d8bce1abae62" providerId="AD" clId="Web-{44811A20-3635-5447-FAB1-55FA1D800A77}" dt="2023-05-11T18:06:01.164" v="23" actId="20577"/>
          <ac:spMkLst>
            <pc:docMk/>
            <pc:sldMk cId="2704535603" sldId="350"/>
            <ac:spMk id="3" creationId="{1564EE9B-B0BC-10B4-58A9-6BF18AAD62FD}"/>
          </ac:spMkLst>
        </pc:spChg>
        <pc:spChg chg="mod">
          <ac:chgData name="Jeny Gardner [WYOEA]" userId="S::jgardner_wyoea.org#ext#@neahq.onmicrosoft.com::d078d5fc-586f-49e3-86c1-d8bce1abae62" providerId="AD" clId="Web-{44811A20-3635-5447-FAB1-55FA1D800A77}" dt="2023-05-11T18:06:38.540" v="27" actId="20577"/>
          <ac:spMkLst>
            <pc:docMk/>
            <pc:sldMk cId="2704535603" sldId="350"/>
            <ac:spMk id="5" creationId="{3649FB0D-43A3-58C4-B665-1D11267F89E4}"/>
          </ac:spMkLst>
        </pc:spChg>
        <pc:picChg chg="del">
          <ac:chgData name="Jeny Gardner [WYOEA]" userId="S::jgardner_wyoea.org#ext#@neahq.onmicrosoft.com::d078d5fc-586f-49e3-86c1-d8bce1abae62" providerId="AD" clId="Web-{44811A20-3635-5447-FAB1-55FA1D800A77}" dt="2023-05-11T18:09:51.031" v="57"/>
          <ac:picMkLst>
            <pc:docMk/>
            <pc:sldMk cId="2704535603" sldId="350"/>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9:40.122" v="165" actId="20577"/>
        <pc:sldMkLst>
          <pc:docMk/>
          <pc:sldMk cId="2889960892" sldId="351"/>
        </pc:sldMkLst>
        <pc:spChg chg="mod">
          <ac:chgData name="Jeny Gardner [WYOEA]" userId="S::jgardner_wyoea.org#ext#@neahq.onmicrosoft.com::d078d5fc-586f-49e3-86c1-d8bce1abae62" providerId="AD" clId="Web-{44811A20-3635-5447-FAB1-55FA1D800A77}" dt="2023-05-11T18:07:21.479" v="34" actId="20577"/>
          <ac:spMkLst>
            <pc:docMk/>
            <pc:sldMk cId="2889960892" sldId="351"/>
            <ac:spMk id="3" creationId="{1564EE9B-B0BC-10B4-58A9-6BF18AAD62FD}"/>
          </ac:spMkLst>
        </pc:spChg>
        <pc:spChg chg="mod">
          <ac:chgData name="Jeny Gardner [WYOEA]" userId="S::jgardner_wyoea.org#ext#@neahq.onmicrosoft.com::d078d5fc-586f-49e3-86c1-d8bce1abae62" providerId="AD" clId="Web-{44811A20-3635-5447-FAB1-55FA1D800A77}" dt="2023-05-11T18:29:40.122" v="165" actId="20577"/>
          <ac:spMkLst>
            <pc:docMk/>
            <pc:sldMk cId="2889960892" sldId="351"/>
            <ac:spMk id="5" creationId="{3649FB0D-43A3-58C4-B665-1D11267F89E4}"/>
          </ac:spMkLst>
        </pc:spChg>
        <pc:picChg chg="del">
          <ac:chgData name="Jeny Gardner [WYOEA]" userId="S::jgardner_wyoea.org#ext#@neahq.onmicrosoft.com::d078d5fc-586f-49e3-86c1-d8bce1abae62" providerId="AD" clId="Web-{44811A20-3635-5447-FAB1-55FA1D800A77}" dt="2023-05-11T18:09:47.453" v="56"/>
          <ac:picMkLst>
            <pc:docMk/>
            <pc:sldMk cId="2889960892" sldId="351"/>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7:09.710" v="146" actId="1076"/>
        <pc:sldMkLst>
          <pc:docMk/>
          <pc:sldMk cId="876639584" sldId="352"/>
        </pc:sldMkLst>
        <pc:spChg chg="mod">
          <ac:chgData name="Jeny Gardner [WYOEA]" userId="S::jgardner_wyoea.org#ext#@neahq.onmicrosoft.com::d078d5fc-586f-49e3-86c1-d8bce1abae62" providerId="AD" clId="Web-{44811A20-3635-5447-FAB1-55FA1D800A77}" dt="2023-05-11T18:08:19.184" v="41" actId="14100"/>
          <ac:spMkLst>
            <pc:docMk/>
            <pc:sldMk cId="876639584" sldId="352"/>
            <ac:spMk id="3" creationId="{1564EE9B-B0BC-10B4-58A9-6BF18AAD62FD}"/>
          </ac:spMkLst>
        </pc:spChg>
        <pc:spChg chg="mod">
          <ac:chgData name="Jeny Gardner [WYOEA]" userId="S::jgardner_wyoea.org#ext#@neahq.onmicrosoft.com::d078d5fc-586f-49e3-86c1-d8bce1abae62" providerId="AD" clId="Web-{44811A20-3635-5447-FAB1-55FA1D800A77}" dt="2023-05-11T18:27:09.710" v="146" actId="1076"/>
          <ac:spMkLst>
            <pc:docMk/>
            <pc:sldMk cId="876639584" sldId="352"/>
            <ac:spMk id="5" creationId="{3649FB0D-43A3-58C4-B665-1D11267F89E4}"/>
          </ac:spMkLst>
        </pc:spChg>
        <pc:picChg chg="del">
          <ac:chgData name="Jeny Gardner [WYOEA]" userId="S::jgardner_wyoea.org#ext#@neahq.onmicrosoft.com::d078d5fc-586f-49e3-86c1-d8bce1abae62" providerId="AD" clId="Web-{44811A20-3635-5447-FAB1-55FA1D800A77}" dt="2023-05-11T18:08:12.059" v="40"/>
          <ac:picMkLst>
            <pc:docMk/>
            <pc:sldMk cId="876639584" sldId="352"/>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12:17.959" v="65" actId="20577"/>
        <pc:sldMkLst>
          <pc:docMk/>
          <pc:sldMk cId="1418993608" sldId="353"/>
        </pc:sldMkLst>
        <pc:spChg chg="mod">
          <ac:chgData name="Jeny Gardner [WYOEA]" userId="S::jgardner_wyoea.org#ext#@neahq.onmicrosoft.com::d078d5fc-586f-49e3-86c1-d8bce1abae62" providerId="AD" clId="Web-{44811A20-3635-5447-FAB1-55FA1D800A77}" dt="2023-05-11T18:11:25.691" v="60" actId="20577"/>
          <ac:spMkLst>
            <pc:docMk/>
            <pc:sldMk cId="1418993608" sldId="353"/>
            <ac:spMk id="3" creationId="{1564EE9B-B0BC-10B4-58A9-6BF18AAD62FD}"/>
          </ac:spMkLst>
        </pc:spChg>
        <pc:spChg chg="mod">
          <ac:chgData name="Jeny Gardner [WYOEA]" userId="S::jgardner_wyoea.org#ext#@neahq.onmicrosoft.com::d078d5fc-586f-49e3-86c1-d8bce1abae62" providerId="AD" clId="Web-{44811A20-3635-5447-FAB1-55FA1D800A77}" dt="2023-05-11T18:12:17.959" v="65" actId="20577"/>
          <ac:spMkLst>
            <pc:docMk/>
            <pc:sldMk cId="1418993608" sldId="353"/>
            <ac:spMk id="5" creationId="{3649FB0D-43A3-58C4-B665-1D11267F89E4}"/>
          </ac:spMkLst>
        </pc:spChg>
        <pc:picChg chg="del">
          <ac:chgData name="Jeny Gardner [WYOEA]" userId="S::jgardner_wyoea.org#ext#@neahq.onmicrosoft.com::d078d5fc-586f-49e3-86c1-d8bce1abae62" providerId="AD" clId="Web-{44811A20-3635-5447-FAB1-55FA1D800A77}" dt="2023-05-11T18:11:26.738" v="61"/>
          <ac:picMkLst>
            <pc:docMk/>
            <pc:sldMk cId="1418993608" sldId="353"/>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4:48.174" v="135"/>
        <pc:sldMkLst>
          <pc:docMk/>
          <pc:sldMk cId="2999450284" sldId="354"/>
        </pc:sldMkLst>
        <pc:spChg chg="mod">
          <ac:chgData name="Jeny Gardner [WYOEA]" userId="S::jgardner_wyoea.org#ext#@neahq.onmicrosoft.com::d078d5fc-586f-49e3-86c1-d8bce1abae62" providerId="AD" clId="Web-{44811A20-3635-5447-FAB1-55FA1D800A77}" dt="2023-05-11T18:15:39.935" v="80" actId="20577"/>
          <ac:spMkLst>
            <pc:docMk/>
            <pc:sldMk cId="2999450284" sldId="354"/>
            <ac:spMk id="3" creationId="{1564EE9B-B0BC-10B4-58A9-6BF18AAD62FD}"/>
          </ac:spMkLst>
        </pc:spChg>
        <pc:spChg chg="mod">
          <ac:chgData name="Jeny Gardner [WYOEA]" userId="S::jgardner_wyoea.org#ext#@neahq.onmicrosoft.com::d078d5fc-586f-49e3-86c1-d8bce1abae62" providerId="AD" clId="Web-{44811A20-3635-5447-FAB1-55FA1D800A77}" dt="2023-05-11T18:16:08.874" v="84" actId="20577"/>
          <ac:spMkLst>
            <pc:docMk/>
            <pc:sldMk cId="2999450284" sldId="354"/>
            <ac:spMk id="5" creationId="{3649FB0D-43A3-58C4-B665-1D11267F89E4}"/>
          </ac:spMkLst>
        </pc:spChg>
        <pc:picChg chg="del">
          <ac:chgData name="Jeny Gardner [WYOEA]" userId="S::jgardner_wyoea.org#ext#@neahq.onmicrosoft.com::d078d5fc-586f-49e3-86c1-d8bce1abae62" providerId="AD" clId="Web-{44811A20-3635-5447-FAB1-55FA1D800A77}" dt="2023-05-11T18:24:48.174" v="135"/>
          <ac:picMkLst>
            <pc:docMk/>
            <pc:sldMk cId="2999450284" sldId="354"/>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4:52.190" v="136"/>
        <pc:sldMkLst>
          <pc:docMk/>
          <pc:sldMk cId="2161658620" sldId="355"/>
        </pc:sldMkLst>
        <pc:spChg chg="mod">
          <ac:chgData name="Jeny Gardner [WYOEA]" userId="S::jgardner_wyoea.org#ext#@neahq.onmicrosoft.com::d078d5fc-586f-49e3-86c1-d8bce1abae62" providerId="AD" clId="Web-{44811A20-3635-5447-FAB1-55FA1D800A77}" dt="2023-05-11T18:16:38.125" v="86" actId="20577"/>
          <ac:spMkLst>
            <pc:docMk/>
            <pc:sldMk cId="2161658620" sldId="355"/>
            <ac:spMk id="3" creationId="{1564EE9B-B0BC-10B4-58A9-6BF18AAD62FD}"/>
          </ac:spMkLst>
        </pc:spChg>
        <pc:spChg chg="mod">
          <ac:chgData name="Jeny Gardner [WYOEA]" userId="S::jgardner_wyoea.org#ext#@neahq.onmicrosoft.com::d078d5fc-586f-49e3-86c1-d8bce1abae62" providerId="AD" clId="Web-{44811A20-3635-5447-FAB1-55FA1D800A77}" dt="2023-05-11T18:16:49.016" v="92" actId="20577"/>
          <ac:spMkLst>
            <pc:docMk/>
            <pc:sldMk cId="2161658620" sldId="355"/>
            <ac:spMk id="5" creationId="{3649FB0D-43A3-58C4-B665-1D11267F89E4}"/>
          </ac:spMkLst>
        </pc:spChg>
        <pc:picChg chg="del">
          <ac:chgData name="Jeny Gardner [WYOEA]" userId="S::jgardner_wyoea.org#ext#@neahq.onmicrosoft.com::d078d5fc-586f-49e3-86c1-d8bce1abae62" providerId="AD" clId="Web-{44811A20-3635-5447-FAB1-55FA1D800A77}" dt="2023-05-11T18:24:52.190" v="136"/>
          <ac:picMkLst>
            <pc:docMk/>
            <pc:sldMk cId="2161658620" sldId="355"/>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19:56.429" v="108" actId="20577"/>
        <pc:sldMkLst>
          <pc:docMk/>
          <pc:sldMk cId="1256905832" sldId="356"/>
        </pc:sldMkLst>
        <pc:spChg chg="mod">
          <ac:chgData name="Jeny Gardner [WYOEA]" userId="S::jgardner_wyoea.org#ext#@neahq.onmicrosoft.com::d078d5fc-586f-49e3-86c1-d8bce1abae62" providerId="AD" clId="Web-{44811A20-3635-5447-FAB1-55FA1D800A77}" dt="2023-05-11T18:19:30.834" v="105" actId="20577"/>
          <ac:spMkLst>
            <pc:docMk/>
            <pc:sldMk cId="1256905832" sldId="356"/>
            <ac:spMk id="3" creationId="{1564EE9B-B0BC-10B4-58A9-6BF18AAD62FD}"/>
          </ac:spMkLst>
        </pc:spChg>
        <pc:spChg chg="mod">
          <ac:chgData name="Jeny Gardner [WYOEA]" userId="S::jgardner_wyoea.org#ext#@neahq.onmicrosoft.com::d078d5fc-586f-49e3-86c1-d8bce1abae62" providerId="AD" clId="Web-{44811A20-3635-5447-FAB1-55FA1D800A77}" dt="2023-05-11T18:19:56.429" v="108" actId="20577"/>
          <ac:spMkLst>
            <pc:docMk/>
            <pc:sldMk cId="1256905832" sldId="356"/>
            <ac:spMk id="5" creationId="{3649FB0D-43A3-58C4-B665-1D11267F89E4}"/>
          </ac:spMkLst>
        </pc:spChg>
        <pc:picChg chg="del">
          <ac:chgData name="Jeny Gardner [WYOEA]" userId="S::jgardner_wyoea.org#ext#@neahq.onmicrosoft.com::d078d5fc-586f-49e3-86c1-d8bce1abae62" providerId="AD" clId="Web-{44811A20-3635-5447-FAB1-55FA1D800A77}" dt="2023-05-11T18:19:33.350" v="106"/>
          <ac:picMkLst>
            <pc:docMk/>
            <pc:sldMk cId="1256905832" sldId="356"/>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1:08.838" v="114" actId="20577"/>
        <pc:sldMkLst>
          <pc:docMk/>
          <pc:sldMk cId="2292359508" sldId="357"/>
        </pc:sldMkLst>
        <pc:spChg chg="mod">
          <ac:chgData name="Jeny Gardner [WYOEA]" userId="S::jgardner_wyoea.org#ext#@neahq.onmicrosoft.com::d078d5fc-586f-49e3-86c1-d8bce1abae62" providerId="AD" clId="Web-{44811A20-3635-5447-FAB1-55FA1D800A77}" dt="2023-05-11T18:20:45.727" v="110" actId="20577"/>
          <ac:spMkLst>
            <pc:docMk/>
            <pc:sldMk cId="2292359508" sldId="357"/>
            <ac:spMk id="3" creationId="{1564EE9B-B0BC-10B4-58A9-6BF18AAD62FD}"/>
          </ac:spMkLst>
        </pc:spChg>
        <pc:spChg chg="mod">
          <ac:chgData name="Jeny Gardner [WYOEA]" userId="S::jgardner_wyoea.org#ext#@neahq.onmicrosoft.com::d078d5fc-586f-49e3-86c1-d8bce1abae62" providerId="AD" clId="Web-{44811A20-3635-5447-FAB1-55FA1D800A77}" dt="2023-05-11T18:21:08.838" v="114" actId="20577"/>
          <ac:spMkLst>
            <pc:docMk/>
            <pc:sldMk cId="2292359508" sldId="357"/>
            <ac:spMk id="5" creationId="{3649FB0D-43A3-58C4-B665-1D11267F89E4}"/>
          </ac:spMkLst>
        </pc:spChg>
        <pc:picChg chg="del">
          <ac:chgData name="Jeny Gardner [WYOEA]" userId="S::jgardner_wyoea.org#ext#@neahq.onmicrosoft.com::d078d5fc-586f-49e3-86c1-d8bce1abae62" providerId="AD" clId="Web-{44811A20-3635-5447-FAB1-55FA1D800A77}" dt="2023-05-11T18:20:45.868" v="111"/>
          <ac:picMkLst>
            <pc:docMk/>
            <pc:sldMk cId="2292359508" sldId="357"/>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5:01.628" v="137"/>
        <pc:sldMkLst>
          <pc:docMk/>
          <pc:sldMk cId="3245221857" sldId="358"/>
        </pc:sldMkLst>
        <pc:spChg chg="mod">
          <ac:chgData name="Jeny Gardner [WYOEA]" userId="S::jgardner_wyoea.org#ext#@neahq.onmicrosoft.com::d078d5fc-586f-49e3-86c1-d8bce1abae62" providerId="AD" clId="Web-{44811A20-3635-5447-FAB1-55FA1D800A77}" dt="2023-05-11T18:24:08.126" v="131" actId="20577"/>
          <ac:spMkLst>
            <pc:docMk/>
            <pc:sldMk cId="3245221857" sldId="358"/>
            <ac:spMk id="3" creationId="{1564EE9B-B0BC-10B4-58A9-6BF18AAD62FD}"/>
          </ac:spMkLst>
        </pc:spChg>
        <pc:spChg chg="mod">
          <ac:chgData name="Jeny Gardner [WYOEA]" userId="S::jgardner_wyoea.org#ext#@neahq.onmicrosoft.com::d078d5fc-586f-49e3-86c1-d8bce1abae62" providerId="AD" clId="Web-{44811A20-3635-5447-FAB1-55FA1D800A77}" dt="2023-05-11T18:24:15.220" v="133" actId="20577"/>
          <ac:spMkLst>
            <pc:docMk/>
            <pc:sldMk cId="3245221857" sldId="358"/>
            <ac:spMk id="5" creationId="{3649FB0D-43A3-58C4-B665-1D11267F89E4}"/>
          </ac:spMkLst>
        </pc:spChg>
        <pc:picChg chg="del">
          <ac:chgData name="Jeny Gardner [WYOEA]" userId="S::jgardner_wyoea.org#ext#@neahq.onmicrosoft.com::d078d5fc-586f-49e3-86c1-d8bce1abae62" providerId="AD" clId="Web-{44811A20-3635-5447-FAB1-55FA1D800A77}" dt="2023-05-11T18:25:01.628" v="137"/>
          <ac:picMkLst>
            <pc:docMk/>
            <pc:sldMk cId="3245221857" sldId="358"/>
            <ac:picMk id="4098" creationId="{00000000-0000-0000-0000-000000000000}"/>
          </ac:picMkLst>
        </pc:picChg>
      </pc:sldChg>
      <pc:sldChg chg="delSp del">
        <pc:chgData name="Jeny Gardner [WYOEA]" userId="S::jgardner_wyoea.org#ext#@neahq.onmicrosoft.com::d078d5fc-586f-49e3-86c1-d8bce1abae62" providerId="AD" clId="Web-{44811A20-3635-5447-FAB1-55FA1D800A77}" dt="2023-05-11T18:26:21.396" v="142"/>
        <pc:sldMkLst>
          <pc:docMk/>
          <pc:sldMk cId="1310922603" sldId="359"/>
        </pc:sldMkLst>
        <pc:picChg chg="del">
          <ac:chgData name="Jeny Gardner [WYOEA]" userId="S::jgardner_wyoea.org#ext#@neahq.onmicrosoft.com::d078d5fc-586f-49e3-86c1-d8bce1abae62" providerId="AD" clId="Web-{44811A20-3635-5447-FAB1-55FA1D800A77}" dt="2023-05-11T18:25:06.143" v="138"/>
          <ac:picMkLst>
            <pc:docMk/>
            <pc:sldMk cId="1310922603" sldId="359"/>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5:07.143" v="139"/>
        <pc:sldMkLst>
          <pc:docMk/>
          <pc:sldMk cId="1580712934" sldId="360"/>
        </pc:sldMkLst>
        <pc:spChg chg="mod">
          <ac:chgData name="Jeny Gardner [WYOEA]" userId="S::jgardner_wyoea.org#ext#@neahq.onmicrosoft.com::d078d5fc-586f-49e3-86c1-d8bce1abae62" providerId="AD" clId="Web-{44811A20-3635-5447-FAB1-55FA1D800A77}" dt="2023-05-11T18:19:00.505" v="101" actId="20577"/>
          <ac:spMkLst>
            <pc:docMk/>
            <pc:sldMk cId="1580712934" sldId="360"/>
            <ac:spMk id="3" creationId="{1564EE9B-B0BC-10B4-58A9-6BF18AAD62FD}"/>
          </ac:spMkLst>
        </pc:spChg>
        <pc:spChg chg="mod">
          <ac:chgData name="Jeny Gardner [WYOEA]" userId="S::jgardner_wyoea.org#ext#@neahq.onmicrosoft.com::d078d5fc-586f-49e3-86c1-d8bce1abae62" providerId="AD" clId="Web-{44811A20-3635-5447-FAB1-55FA1D800A77}" dt="2023-05-11T18:19:23.412" v="104" actId="20577"/>
          <ac:spMkLst>
            <pc:docMk/>
            <pc:sldMk cId="1580712934" sldId="360"/>
            <ac:spMk id="5" creationId="{3649FB0D-43A3-58C4-B665-1D11267F89E4}"/>
          </ac:spMkLst>
        </pc:spChg>
        <pc:picChg chg="del">
          <ac:chgData name="Jeny Gardner [WYOEA]" userId="S::jgardner_wyoea.org#ext#@neahq.onmicrosoft.com::d078d5fc-586f-49e3-86c1-d8bce1abae62" providerId="AD" clId="Web-{44811A20-3635-5447-FAB1-55FA1D800A77}" dt="2023-05-11T18:25:07.143" v="139"/>
          <ac:picMkLst>
            <pc:docMk/>
            <pc:sldMk cId="1580712934" sldId="360"/>
            <ac:picMk id="4098" creationId="{00000000-0000-0000-0000-000000000000}"/>
          </ac:picMkLst>
        </pc:picChg>
      </pc:sldChg>
      <pc:sldChg chg="delSp del">
        <pc:chgData name="Jeny Gardner [WYOEA]" userId="S::jgardner_wyoea.org#ext#@neahq.onmicrosoft.com::d078d5fc-586f-49e3-86c1-d8bce1abae62" providerId="AD" clId="Web-{44811A20-3635-5447-FAB1-55FA1D800A77}" dt="2023-05-11T18:26:44.866" v="143"/>
        <pc:sldMkLst>
          <pc:docMk/>
          <pc:sldMk cId="3924550879" sldId="361"/>
        </pc:sldMkLst>
        <pc:picChg chg="del">
          <ac:chgData name="Jeny Gardner [WYOEA]" userId="S::jgardner_wyoea.org#ext#@neahq.onmicrosoft.com::d078d5fc-586f-49e3-86c1-d8bce1abae62" providerId="AD" clId="Web-{44811A20-3635-5447-FAB1-55FA1D800A77}" dt="2023-05-11T18:25:12.628" v="140"/>
          <ac:picMkLst>
            <pc:docMk/>
            <pc:sldMk cId="3924550879" sldId="361"/>
            <ac:picMk id="4098" creationId="{00000000-0000-0000-0000-000000000000}"/>
          </ac:picMkLst>
        </pc:picChg>
      </pc:sldChg>
      <pc:sldChg chg="delSp modSp">
        <pc:chgData name="Jeny Gardner [WYOEA]" userId="S::jgardner_wyoea.org#ext#@neahq.onmicrosoft.com::d078d5fc-586f-49e3-86c1-d8bce1abae62" providerId="AD" clId="Web-{44811A20-3635-5447-FAB1-55FA1D800A77}" dt="2023-05-11T18:28:50.339" v="161" actId="20577"/>
        <pc:sldMkLst>
          <pc:docMk/>
          <pc:sldMk cId="1871864275" sldId="362"/>
        </pc:sldMkLst>
        <pc:spChg chg="mod">
          <ac:chgData name="Jeny Gardner [WYOEA]" userId="S::jgardner_wyoea.org#ext#@neahq.onmicrosoft.com::d078d5fc-586f-49e3-86c1-d8bce1abae62" providerId="AD" clId="Web-{44811A20-3635-5447-FAB1-55FA1D800A77}" dt="2023-05-11T18:28:50.339" v="161" actId="20577"/>
          <ac:spMkLst>
            <pc:docMk/>
            <pc:sldMk cId="1871864275" sldId="362"/>
            <ac:spMk id="5" creationId="{3649FB0D-43A3-58C4-B665-1D11267F89E4}"/>
          </ac:spMkLst>
        </pc:spChg>
        <pc:picChg chg="del">
          <ac:chgData name="Jeny Gardner [WYOEA]" userId="S::jgardner_wyoea.org#ext#@neahq.onmicrosoft.com::d078d5fc-586f-49e3-86c1-d8bce1abae62" providerId="AD" clId="Web-{44811A20-3635-5447-FAB1-55FA1D800A77}" dt="2023-05-11T18:25:16.972" v="141"/>
          <ac:picMkLst>
            <pc:docMk/>
            <pc:sldMk cId="1871864275" sldId="362"/>
            <ac:picMk id="4098" creationId="{00000000-0000-0000-0000-000000000000}"/>
          </ac:picMkLst>
        </pc:picChg>
      </pc:sldChg>
      <pc:sldChg chg="addSp delSp modSp add replId">
        <pc:chgData name="Jeny Gardner [WYOEA]" userId="S::jgardner_wyoea.org#ext#@neahq.onmicrosoft.com::d078d5fc-586f-49e3-86c1-d8bce1abae62" providerId="AD" clId="Web-{44811A20-3635-5447-FAB1-55FA1D800A77}" dt="2023-05-11T18:22:53.654" v="127" actId="20577"/>
        <pc:sldMkLst>
          <pc:docMk/>
          <pc:sldMk cId="3835776513" sldId="367"/>
        </pc:sldMkLst>
        <pc:spChg chg="del mod">
          <ac:chgData name="Jeny Gardner [WYOEA]" userId="S::jgardner_wyoea.org#ext#@neahq.onmicrosoft.com::d078d5fc-586f-49e3-86c1-d8bce1abae62" providerId="AD" clId="Web-{44811A20-3635-5447-FAB1-55FA1D800A77}" dt="2023-05-11T18:22:18.418" v="122"/>
          <ac:spMkLst>
            <pc:docMk/>
            <pc:sldMk cId="3835776513" sldId="367"/>
            <ac:spMk id="3" creationId="{1564EE9B-B0BC-10B4-58A9-6BF18AAD62FD}"/>
          </ac:spMkLst>
        </pc:spChg>
        <pc:spChg chg="add del mod">
          <ac:chgData name="Jeny Gardner [WYOEA]" userId="S::jgardner_wyoea.org#ext#@neahq.onmicrosoft.com::d078d5fc-586f-49e3-86c1-d8bce1abae62" providerId="AD" clId="Web-{44811A20-3635-5447-FAB1-55FA1D800A77}" dt="2023-05-11T18:22:33.497" v="125"/>
          <ac:spMkLst>
            <pc:docMk/>
            <pc:sldMk cId="3835776513" sldId="367"/>
            <ac:spMk id="4" creationId="{114A8769-0C68-0911-A9D5-CE41BD0BB4F4}"/>
          </ac:spMkLst>
        </pc:spChg>
        <pc:spChg chg="mod">
          <ac:chgData name="Jeny Gardner [WYOEA]" userId="S::jgardner_wyoea.org#ext#@neahq.onmicrosoft.com::d078d5fc-586f-49e3-86c1-d8bce1abae62" providerId="AD" clId="Web-{44811A20-3635-5447-FAB1-55FA1D800A77}" dt="2023-05-11T18:22:53.654" v="127" actId="20577"/>
          <ac:spMkLst>
            <pc:docMk/>
            <pc:sldMk cId="3835776513" sldId="367"/>
            <ac:spMk id="5" creationId="{3649FB0D-43A3-58C4-B665-1D11267F89E4}"/>
          </ac:spMkLst>
        </pc:spChg>
      </pc:sldChg>
      <pc:sldChg chg="add replId">
        <pc:chgData name="Jeny Gardner [WYOEA]" userId="S::jgardner_wyoea.org#ext#@neahq.onmicrosoft.com::d078d5fc-586f-49e3-86c1-d8bce1abae62" providerId="AD" clId="Web-{44811A20-3635-5447-FAB1-55FA1D800A77}" dt="2023-05-11T18:28:16.588" v="153"/>
        <pc:sldMkLst>
          <pc:docMk/>
          <pc:sldMk cId="3664235614" sldId="368"/>
        </pc:sldMkLst>
      </pc:sldChg>
    </pc:docChg>
  </pc:docChgLst>
  <pc:docChgLst>
    <pc:chgData name="Davis, Juli" userId="S::jdavis_ista-in.org#ext#@neahq.onmicrosoft.com::dbee90f5-ba5d-42d6-bde1-63a56c35cdff" providerId="AD" clId="Web-{F2919817-6C75-5640-EC29-7BCAE287399B}"/>
    <pc:docChg chg="modSld">
      <pc:chgData name="Davis, Juli" userId="S::jdavis_ista-in.org#ext#@neahq.onmicrosoft.com::dbee90f5-ba5d-42d6-bde1-63a56c35cdff" providerId="AD" clId="Web-{F2919817-6C75-5640-EC29-7BCAE287399B}" dt="2023-10-19T19:35:18.739" v="11" actId="20577"/>
      <pc:docMkLst>
        <pc:docMk/>
      </pc:docMkLst>
      <pc:sldChg chg="modSp">
        <pc:chgData name="Davis, Juli" userId="S::jdavis_ista-in.org#ext#@neahq.onmicrosoft.com::dbee90f5-ba5d-42d6-bde1-63a56c35cdff" providerId="AD" clId="Web-{F2919817-6C75-5640-EC29-7BCAE287399B}" dt="2023-10-19T19:34:45.067" v="4" actId="20577"/>
        <pc:sldMkLst>
          <pc:docMk/>
          <pc:sldMk cId="2248791347" sldId="315"/>
        </pc:sldMkLst>
        <pc:spChg chg="mod">
          <ac:chgData name="Davis, Juli" userId="S::jdavis_ista-in.org#ext#@neahq.onmicrosoft.com::dbee90f5-ba5d-42d6-bde1-63a56c35cdff" providerId="AD" clId="Web-{F2919817-6C75-5640-EC29-7BCAE287399B}" dt="2023-10-19T19:34:45.067" v="4" actId="20577"/>
          <ac:spMkLst>
            <pc:docMk/>
            <pc:sldMk cId="2248791347" sldId="315"/>
            <ac:spMk id="65" creationId="{00000000-0000-0000-0000-000000000000}"/>
          </ac:spMkLst>
        </pc:spChg>
      </pc:sldChg>
      <pc:sldChg chg="modSp">
        <pc:chgData name="Davis, Juli" userId="S::jdavis_ista-in.org#ext#@neahq.onmicrosoft.com::dbee90f5-ba5d-42d6-bde1-63a56c35cdff" providerId="AD" clId="Web-{F2919817-6C75-5640-EC29-7BCAE287399B}" dt="2023-10-19T19:35:03.270" v="10" actId="20577"/>
        <pc:sldMkLst>
          <pc:docMk/>
          <pc:sldMk cId="3718150127" sldId="316"/>
        </pc:sldMkLst>
        <pc:spChg chg="mod">
          <ac:chgData name="Davis, Juli" userId="S::jdavis_ista-in.org#ext#@neahq.onmicrosoft.com::dbee90f5-ba5d-42d6-bde1-63a56c35cdff" providerId="AD" clId="Web-{F2919817-6C75-5640-EC29-7BCAE287399B}" dt="2023-10-19T19:35:03.270" v="10" actId="20577"/>
          <ac:spMkLst>
            <pc:docMk/>
            <pc:sldMk cId="3718150127" sldId="316"/>
            <ac:spMk id="65" creationId="{00000000-0000-0000-0000-000000000000}"/>
          </ac:spMkLst>
        </pc:spChg>
      </pc:sldChg>
      <pc:sldChg chg="modSp">
        <pc:chgData name="Davis, Juli" userId="S::jdavis_ista-in.org#ext#@neahq.onmicrosoft.com::dbee90f5-ba5d-42d6-bde1-63a56c35cdff" providerId="AD" clId="Web-{F2919817-6C75-5640-EC29-7BCAE287399B}" dt="2023-10-19T19:35:18.739" v="11" actId="20577"/>
        <pc:sldMkLst>
          <pc:docMk/>
          <pc:sldMk cId="2284755710" sldId="366"/>
        </pc:sldMkLst>
        <pc:spChg chg="mod">
          <ac:chgData name="Davis, Juli" userId="S::jdavis_ista-in.org#ext#@neahq.onmicrosoft.com::dbee90f5-ba5d-42d6-bde1-63a56c35cdff" providerId="AD" clId="Web-{F2919817-6C75-5640-EC29-7BCAE287399B}" dt="2023-10-19T19:35:18.739" v="11" actId="20577"/>
          <ac:spMkLst>
            <pc:docMk/>
            <pc:sldMk cId="2284755710" sldId="366"/>
            <ac:spMk id="65"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Jeny Gardner [WYOEA]" userId="S::jgardner_wyoea.org#ext#@neahq.onmicrosoft.com::d078d5fc-586f-49e3-86c1-d8bce1abae62" providerId="AD" clId="Web-{7A633041-8EF9-7D01-8492-0FDAFAA8DC49}"/>
    <pc:docChg chg="modSld">
      <pc:chgData name="Jeny Gardner [WYOEA]" userId="S::jgardner_wyoea.org#ext#@neahq.onmicrosoft.com::d078d5fc-586f-49e3-86c1-d8bce1abae62" providerId="AD" clId="Web-{7A633041-8EF9-7D01-8492-0FDAFAA8DC49}" dt="2023-10-19T19:46:16.083" v="36" actId="20577"/>
      <pc:docMkLst>
        <pc:docMk/>
      </pc:docMkLst>
      <pc:sldChg chg="modSp">
        <pc:chgData name="Jeny Gardner [WYOEA]" userId="S::jgardner_wyoea.org#ext#@neahq.onmicrosoft.com::d078d5fc-586f-49e3-86c1-d8bce1abae62" providerId="AD" clId="Web-{7A633041-8EF9-7D01-8492-0FDAFAA8DC49}" dt="2023-10-19T19:27:08.109" v="5" actId="20577"/>
        <pc:sldMkLst>
          <pc:docMk/>
          <pc:sldMk cId="432232986" sldId="300"/>
        </pc:sldMkLst>
        <pc:spChg chg="mod">
          <ac:chgData name="Jeny Gardner [WYOEA]" userId="S::jgardner_wyoea.org#ext#@neahq.onmicrosoft.com::d078d5fc-586f-49e3-86c1-d8bce1abae62" providerId="AD" clId="Web-{7A633041-8EF9-7D01-8492-0FDAFAA8DC49}" dt="2023-10-19T19:27:08.109" v="5" actId="20577"/>
          <ac:spMkLst>
            <pc:docMk/>
            <pc:sldMk cId="432232986" sldId="300"/>
            <ac:spMk id="65" creationId="{00000000-0000-0000-0000-000000000000}"/>
          </ac:spMkLst>
        </pc:spChg>
      </pc:sldChg>
      <pc:sldChg chg="modSp">
        <pc:chgData name="Jeny Gardner [WYOEA]" userId="S::jgardner_wyoea.org#ext#@neahq.onmicrosoft.com::d078d5fc-586f-49e3-86c1-d8bce1abae62" providerId="AD" clId="Web-{7A633041-8EF9-7D01-8492-0FDAFAA8DC49}" dt="2023-10-19T19:27:26.906" v="13" actId="20577"/>
        <pc:sldMkLst>
          <pc:docMk/>
          <pc:sldMk cId="1786529023" sldId="302"/>
        </pc:sldMkLst>
        <pc:spChg chg="mod">
          <ac:chgData name="Jeny Gardner [WYOEA]" userId="S::jgardner_wyoea.org#ext#@neahq.onmicrosoft.com::d078d5fc-586f-49e3-86c1-d8bce1abae62" providerId="AD" clId="Web-{7A633041-8EF9-7D01-8492-0FDAFAA8DC49}" dt="2023-10-19T19:27:26.906" v="13" actId="20577"/>
          <ac:spMkLst>
            <pc:docMk/>
            <pc:sldMk cId="1786529023" sldId="302"/>
            <ac:spMk id="65" creationId="{00000000-0000-0000-0000-000000000000}"/>
          </ac:spMkLst>
        </pc:spChg>
      </pc:sldChg>
      <pc:sldChg chg="modSp">
        <pc:chgData name="Jeny Gardner [WYOEA]" userId="S::jgardner_wyoea.org#ext#@neahq.onmicrosoft.com::d078d5fc-586f-49e3-86c1-d8bce1abae62" providerId="AD" clId="Web-{7A633041-8EF9-7D01-8492-0FDAFAA8DC49}" dt="2023-10-19T19:28:35.517" v="15" actId="20577"/>
        <pc:sldMkLst>
          <pc:docMk/>
          <pc:sldMk cId="2868337535" sldId="305"/>
        </pc:sldMkLst>
        <pc:spChg chg="mod">
          <ac:chgData name="Jeny Gardner [WYOEA]" userId="S::jgardner_wyoea.org#ext#@neahq.onmicrosoft.com::d078d5fc-586f-49e3-86c1-d8bce1abae62" providerId="AD" clId="Web-{7A633041-8EF9-7D01-8492-0FDAFAA8DC49}" dt="2023-10-19T19:28:35.517" v="15" actId="20577"/>
          <ac:spMkLst>
            <pc:docMk/>
            <pc:sldMk cId="2868337535" sldId="305"/>
            <ac:spMk id="65" creationId="{00000000-0000-0000-0000-000000000000}"/>
          </ac:spMkLst>
        </pc:spChg>
      </pc:sldChg>
      <pc:sldChg chg="modSp">
        <pc:chgData name="Jeny Gardner [WYOEA]" userId="S::jgardner_wyoea.org#ext#@neahq.onmicrosoft.com::d078d5fc-586f-49e3-86c1-d8bce1abae62" providerId="AD" clId="Web-{7A633041-8EF9-7D01-8492-0FDAFAA8DC49}" dt="2023-10-19T19:29:25.346" v="20" actId="20577"/>
        <pc:sldMkLst>
          <pc:docMk/>
          <pc:sldMk cId="1076577161" sldId="306"/>
        </pc:sldMkLst>
        <pc:spChg chg="mod">
          <ac:chgData name="Jeny Gardner [WYOEA]" userId="S::jgardner_wyoea.org#ext#@neahq.onmicrosoft.com::d078d5fc-586f-49e3-86c1-d8bce1abae62" providerId="AD" clId="Web-{7A633041-8EF9-7D01-8492-0FDAFAA8DC49}" dt="2023-10-19T19:29:25.346" v="20" actId="20577"/>
          <ac:spMkLst>
            <pc:docMk/>
            <pc:sldMk cId="1076577161" sldId="306"/>
            <ac:spMk id="65" creationId="{00000000-0000-0000-0000-000000000000}"/>
          </ac:spMkLst>
        </pc:spChg>
      </pc:sldChg>
      <pc:sldChg chg="modSp">
        <pc:chgData name="Jeny Gardner [WYOEA]" userId="S::jgardner_wyoea.org#ext#@neahq.onmicrosoft.com::d078d5fc-586f-49e3-86c1-d8bce1abae62" providerId="AD" clId="Web-{7A633041-8EF9-7D01-8492-0FDAFAA8DC49}" dt="2023-10-19T19:43:43.065" v="25" actId="20577"/>
        <pc:sldMkLst>
          <pc:docMk/>
          <pc:sldMk cId="959977037" sldId="313"/>
        </pc:sldMkLst>
        <pc:spChg chg="mod">
          <ac:chgData name="Jeny Gardner [WYOEA]" userId="S::jgardner_wyoea.org#ext#@neahq.onmicrosoft.com::d078d5fc-586f-49e3-86c1-d8bce1abae62" providerId="AD" clId="Web-{7A633041-8EF9-7D01-8492-0FDAFAA8DC49}" dt="2023-10-19T19:43:43.065" v="25" actId="20577"/>
          <ac:spMkLst>
            <pc:docMk/>
            <pc:sldMk cId="959977037" sldId="313"/>
            <ac:spMk id="65" creationId="{00000000-0000-0000-0000-000000000000}"/>
          </ac:spMkLst>
        </pc:spChg>
      </pc:sldChg>
      <pc:sldChg chg="modSp">
        <pc:chgData name="Jeny Gardner [WYOEA]" userId="S::jgardner_wyoea.org#ext#@neahq.onmicrosoft.com::d078d5fc-586f-49e3-86c1-d8bce1abae62" providerId="AD" clId="Web-{7A633041-8EF9-7D01-8492-0FDAFAA8DC49}" dt="2023-10-19T19:44:12.753" v="35" actId="20577"/>
        <pc:sldMkLst>
          <pc:docMk/>
          <pc:sldMk cId="3084953064" sldId="314"/>
        </pc:sldMkLst>
        <pc:spChg chg="mod">
          <ac:chgData name="Jeny Gardner [WYOEA]" userId="S::jgardner_wyoea.org#ext#@neahq.onmicrosoft.com::d078d5fc-586f-49e3-86c1-d8bce1abae62" providerId="AD" clId="Web-{7A633041-8EF9-7D01-8492-0FDAFAA8DC49}" dt="2023-10-19T19:44:12.753" v="35" actId="20577"/>
          <ac:spMkLst>
            <pc:docMk/>
            <pc:sldMk cId="3084953064" sldId="314"/>
            <ac:spMk id="65" creationId="{00000000-0000-0000-0000-000000000000}"/>
          </ac:spMkLst>
        </pc:spChg>
      </pc:sldChg>
      <pc:sldChg chg="modSp">
        <pc:chgData name="Jeny Gardner [WYOEA]" userId="S::jgardner_wyoea.org#ext#@neahq.onmicrosoft.com::d078d5fc-586f-49e3-86c1-d8bce1abae62" providerId="AD" clId="Web-{7A633041-8EF9-7D01-8492-0FDAFAA8DC49}" dt="2023-10-19T19:46:16.083" v="36" actId="20577"/>
        <pc:sldMkLst>
          <pc:docMk/>
          <pc:sldMk cId="901202867" sldId="321"/>
        </pc:sldMkLst>
        <pc:spChg chg="mod">
          <ac:chgData name="Jeny Gardner [WYOEA]" userId="S::jgardner_wyoea.org#ext#@neahq.onmicrosoft.com::d078d5fc-586f-49e3-86c1-d8bce1abae62" providerId="AD" clId="Web-{7A633041-8EF9-7D01-8492-0FDAFAA8DC49}" dt="2023-10-19T19:46:16.083" v="36" actId="20577"/>
          <ac:spMkLst>
            <pc:docMk/>
            <pc:sldMk cId="901202867" sldId="321"/>
            <ac:spMk id="65" creationId="{00000000-0000-0000-0000-000000000000}"/>
          </ac:spMkLst>
        </pc:spChg>
      </pc:sldChg>
      <pc:sldChg chg="modSp">
        <pc:chgData name="Jeny Gardner [WYOEA]" userId="S::jgardner_wyoea.org#ext#@neahq.onmicrosoft.com::d078d5fc-586f-49e3-86c1-d8bce1abae62" providerId="AD" clId="Web-{7A633041-8EF9-7D01-8492-0FDAFAA8DC49}" dt="2023-10-19T19:43:51.987" v="28" actId="20577"/>
        <pc:sldMkLst>
          <pc:docMk/>
          <pc:sldMk cId="3288927477" sldId="327"/>
        </pc:sldMkLst>
        <pc:spChg chg="mod">
          <ac:chgData name="Jeny Gardner [WYOEA]" userId="S::jgardner_wyoea.org#ext#@neahq.onmicrosoft.com::d078d5fc-586f-49e3-86c1-d8bce1abae62" providerId="AD" clId="Web-{7A633041-8EF9-7D01-8492-0FDAFAA8DC49}" dt="2023-10-19T19:43:51.987" v="28" actId="20577"/>
          <ac:spMkLst>
            <pc:docMk/>
            <pc:sldMk cId="3288927477" sldId="327"/>
            <ac:spMk id="65"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Jeny Gardner [WYOEA]" userId="S::jgardner_wyoea.org#ext#@neahq.onmicrosoft.com::d078d5fc-586f-49e3-86c1-d8bce1abae62" providerId="AD" clId="Web-{19797F59-F648-AF14-6C49-80C5D8FD85E7}"/>
    <pc:docChg chg="addSld addMainMaster">
      <pc:chgData name="Jeny Gardner [WYOEA]" userId="S::jgardner_wyoea.org#ext#@neahq.onmicrosoft.com::d078d5fc-586f-49e3-86c1-d8bce1abae62" providerId="AD" clId="Web-{19797F59-F648-AF14-6C49-80C5D8FD85E7}" dt="2023-05-11T17:47:52.713" v="2"/>
      <pc:docMkLst>
        <pc:docMk/>
      </pc:docMkLst>
      <pc:sldChg chg="add">
        <pc:chgData name="Jeny Gardner [WYOEA]" userId="S::jgardner_wyoea.org#ext#@neahq.onmicrosoft.com::d078d5fc-586f-49e3-86c1-d8bce1abae62" providerId="AD" clId="Web-{19797F59-F648-AF14-6C49-80C5D8FD85E7}" dt="2023-05-11T17:47:52.510" v="0"/>
        <pc:sldMkLst>
          <pc:docMk/>
          <pc:sldMk cId="3157331333" sldId="364"/>
        </pc:sldMkLst>
      </pc:sldChg>
      <pc:sldChg chg="add">
        <pc:chgData name="Jeny Gardner [WYOEA]" userId="S::jgardner_wyoea.org#ext#@neahq.onmicrosoft.com::d078d5fc-586f-49e3-86c1-d8bce1abae62" providerId="AD" clId="Web-{19797F59-F648-AF14-6C49-80C5D8FD85E7}" dt="2023-05-11T17:47:52.682" v="1"/>
        <pc:sldMkLst>
          <pc:docMk/>
          <pc:sldMk cId="921226030" sldId="365"/>
        </pc:sldMkLst>
      </pc:sldChg>
      <pc:sldChg chg="add">
        <pc:chgData name="Jeny Gardner [WYOEA]" userId="S::jgardner_wyoea.org#ext#@neahq.onmicrosoft.com::d078d5fc-586f-49e3-86c1-d8bce1abae62" providerId="AD" clId="Web-{19797F59-F648-AF14-6C49-80C5D8FD85E7}" dt="2023-05-11T17:47:52.713" v="2"/>
        <pc:sldMkLst>
          <pc:docMk/>
          <pc:sldMk cId="2284755710" sldId="366"/>
        </pc:sldMkLst>
      </pc:sldChg>
      <pc:sldMasterChg chg="addSldLayout">
        <pc:chgData name="Jeny Gardner [WYOEA]" userId="S::jgardner_wyoea.org#ext#@neahq.onmicrosoft.com::d078d5fc-586f-49e3-86c1-d8bce1abae62" providerId="AD" clId="Web-{19797F59-F648-AF14-6C49-80C5D8FD85E7}" dt="2023-05-11T17:47:52.713" v="2"/>
        <pc:sldMasterMkLst>
          <pc:docMk/>
          <pc:sldMasterMk cId="3243266207" sldId="2147483666"/>
        </pc:sldMasterMkLst>
        <pc:sldLayoutChg chg="add">
          <pc:chgData name="Jeny Gardner [WYOEA]" userId="S::jgardner_wyoea.org#ext#@neahq.onmicrosoft.com::d078d5fc-586f-49e3-86c1-d8bce1abae62" providerId="AD" clId="Web-{19797F59-F648-AF14-6C49-80C5D8FD85E7}" dt="2023-05-11T17:47:52.713" v="2"/>
          <pc:sldLayoutMkLst>
            <pc:docMk/>
            <pc:sldMasterMk cId="3243266207" sldId="2147483666"/>
            <pc:sldLayoutMk cId="2606605656" sldId="2147483671"/>
          </pc:sldLayoutMkLst>
        </pc:sldLayoutChg>
      </pc:sldMasterChg>
      <pc:sldMasterChg chg="add addSldLayout">
        <pc:chgData name="Jeny Gardner [WYOEA]" userId="S::jgardner_wyoea.org#ext#@neahq.onmicrosoft.com::d078d5fc-586f-49e3-86c1-d8bce1abae62" providerId="AD" clId="Web-{19797F59-F648-AF14-6C49-80C5D8FD85E7}" dt="2023-05-11T17:47:52.510" v="0"/>
        <pc:sldMasterMkLst>
          <pc:docMk/>
          <pc:sldMasterMk cId="0" sldId="2147483680"/>
        </pc:sldMasterMkLst>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3248149205" sldId="2147483678"/>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396718676" sldId="2147483679"/>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1"/>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2"/>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3"/>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4"/>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5"/>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6"/>
          </pc:sldLayoutMkLst>
        </pc:sldLayoutChg>
        <pc:sldLayoutChg chg="add">
          <pc:chgData name="Jeny Gardner [WYOEA]" userId="S::jgardner_wyoea.org#ext#@neahq.onmicrosoft.com::d078d5fc-586f-49e3-86c1-d8bce1abae62" providerId="AD" clId="Web-{19797F59-F648-AF14-6C49-80C5D8FD85E7}" dt="2023-05-11T17:47:52.510" v="0"/>
          <pc:sldLayoutMkLst>
            <pc:docMk/>
            <pc:sldMasterMk cId="0" sldId="2147483680"/>
            <pc:sldLayoutMk cId="0" sldId="2147483687"/>
          </pc:sldLayoutMkLst>
        </pc:sldLayoutChg>
      </pc:sldMasterChg>
    </pc:docChg>
  </pc:docChgLst>
  <pc:docChgLst>
    <pc:chgData name="Brisson, Anthony [NEA]" userId="S::abrisson@nea.org::a9bd9087-6ed7-4e66-b13b-027b6a88024d" providerId="AD" clId="Web-{82986418-69A7-D776-F0B2-1C3DCEEC8DDD}"/>
    <pc:docChg chg="modSld sldOrd">
      <pc:chgData name="Brisson, Anthony [NEA]" userId="S::abrisson@nea.org::a9bd9087-6ed7-4e66-b13b-027b6a88024d" providerId="AD" clId="Web-{82986418-69A7-D776-F0B2-1C3DCEEC8DDD}" dt="2023-11-06T16:10:03.397" v="270" actId="20577"/>
      <pc:docMkLst>
        <pc:docMk/>
      </pc:docMkLst>
      <pc:sldChg chg="modSp">
        <pc:chgData name="Brisson, Anthony [NEA]" userId="S::abrisson@nea.org::a9bd9087-6ed7-4e66-b13b-027b6a88024d" providerId="AD" clId="Web-{82986418-69A7-D776-F0B2-1C3DCEEC8DDD}" dt="2023-11-06T14:47:17.027" v="123" actId="20577"/>
        <pc:sldMkLst>
          <pc:docMk/>
          <pc:sldMk cId="0" sldId="259"/>
        </pc:sldMkLst>
        <pc:spChg chg="mod">
          <ac:chgData name="Brisson, Anthony [NEA]" userId="S::abrisson@nea.org::a9bd9087-6ed7-4e66-b13b-027b6a88024d" providerId="AD" clId="Web-{82986418-69A7-D776-F0B2-1C3DCEEC8DDD}" dt="2023-11-06T14:47:17.027" v="123" actId="20577"/>
          <ac:spMkLst>
            <pc:docMk/>
            <pc:sldMk cId="0" sldId="259"/>
            <ac:spMk id="113" creationId="{00000000-0000-0000-0000-000000000000}"/>
          </ac:spMkLst>
        </pc:spChg>
      </pc:sldChg>
      <pc:sldChg chg="addSp delSp modSp">
        <pc:chgData name="Brisson, Anthony [NEA]" userId="S::abrisson@nea.org::a9bd9087-6ed7-4e66-b13b-027b6a88024d" providerId="AD" clId="Web-{82986418-69A7-D776-F0B2-1C3DCEEC8DDD}" dt="2023-11-06T14:59:24.476" v="141" actId="14100"/>
        <pc:sldMkLst>
          <pc:docMk/>
          <pc:sldMk cId="0" sldId="263"/>
        </pc:sldMkLst>
        <pc:spChg chg="add mod">
          <ac:chgData name="Brisson, Anthony [NEA]" userId="S::abrisson@nea.org::a9bd9087-6ed7-4e66-b13b-027b6a88024d" providerId="AD" clId="Web-{82986418-69A7-D776-F0B2-1C3DCEEC8DDD}" dt="2023-11-06T14:46:47.010" v="121" actId="20577"/>
          <ac:spMkLst>
            <pc:docMk/>
            <pc:sldMk cId="0" sldId="263"/>
            <ac:spMk id="7" creationId="{2E77FC3A-2392-4DB8-8915-36EA1A7D82E2}"/>
          </ac:spMkLst>
        </pc:spChg>
        <pc:spChg chg="mod">
          <ac:chgData name="Brisson, Anthony [NEA]" userId="S::abrisson@nea.org::a9bd9087-6ed7-4e66-b13b-027b6a88024d" providerId="AD" clId="Web-{82986418-69A7-D776-F0B2-1C3DCEEC8DDD}" dt="2023-11-06T14:37:05.725" v="37" actId="20577"/>
          <ac:spMkLst>
            <pc:docMk/>
            <pc:sldMk cId="0" sldId="263"/>
            <ac:spMk id="142" creationId="{00000000-0000-0000-0000-000000000000}"/>
          </ac:spMkLst>
        </pc:spChg>
        <pc:spChg chg="mod">
          <ac:chgData name="Brisson, Anthony [NEA]" userId="S::abrisson@nea.org::a9bd9087-6ed7-4e66-b13b-027b6a88024d" providerId="AD" clId="Web-{82986418-69A7-D776-F0B2-1C3DCEEC8DDD}" dt="2023-11-06T14:35:28.438" v="16" actId="20577"/>
          <ac:spMkLst>
            <pc:docMk/>
            <pc:sldMk cId="0" sldId="263"/>
            <ac:spMk id="151" creationId="{00000000-0000-0000-0000-000000000000}"/>
          </ac:spMkLst>
        </pc:spChg>
        <pc:spChg chg="mod">
          <ac:chgData name="Brisson, Anthony [NEA]" userId="S::abrisson@nea.org::a9bd9087-6ed7-4e66-b13b-027b6a88024d" providerId="AD" clId="Web-{82986418-69A7-D776-F0B2-1C3DCEEC8DDD}" dt="2023-11-06T14:37:39.665" v="51" actId="20577"/>
          <ac:spMkLst>
            <pc:docMk/>
            <pc:sldMk cId="0" sldId="263"/>
            <ac:spMk id="154" creationId="{00000000-0000-0000-0000-000000000000}"/>
          </ac:spMkLst>
        </pc:spChg>
        <pc:spChg chg="mod">
          <ac:chgData name="Brisson, Anthony [NEA]" userId="S::abrisson@nea.org::a9bd9087-6ed7-4e66-b13b-027b6a88024d" providerId="AD" clId="Web-{82986418-69A7-D776-F0B2-1C3DCEEC8DDD}" dt="2023-11-06T14:40:29.159" v="76" actId="1076"/>
          <ac:spMkLst>
            <pc:docMk/>
            <pc:sldMk cId="0" sldId="263"/>
            <ac:spMk id="155" creationId="{00000000-0000-0000-0000-000000000000}"/>
          </ac:spMkLst>
        </pc:spChg>
        <pc:spChg chg="del">
          <ac:chgData name="Brisson, Anthony [NEA]" userId="S::abrisson@nea.org::a9bd9087-6ed7-4e66-b13b-027b6a88024d" providerId="AD" clId="Web-{82986418-69A7-D776-F0B2-1C3DCEEC8DDD}" dt="2023-11-06T14:37:46.447" v="52"/>
          <ac:spMkLst>
            <pc:docMk/>
            <pc:sldMk cId="0" sldId="263"/>
            <ac:spMk id="156" creationId="{00000000-0000-0000-0000-000000000000}"/>
          </ac:spMkLst>
        </pc:spChg>
        <pc:picChg chg="add mod modCrop">
          <ac:chgData name="Brisson, Anthony [NEA]" userId="S::abrisson@nea.org::a9bd9087-6ed7-4e66-b13b-027b6a88024d" providerId="AD" clId="Web-{82986418-69A7-D776-F0B2-1C3DCEEC8DDD}" dt="2023-11-06T14:43:07.012" v="97"/>
          <ac:picMkLst>
            <pc:docMk/>
            <pc:sldMk cId="0" sldId="263"/>
            <ac:picMk id="2" creationId="{D41AF99C-E02E-46BE-AE70-42CDF735A5F9}"/>
          </ac:picMkLst>
        </pc:picChg>
        <pc:picChg chg="add mod">
          <ac:chgData name="Brisson, Anthony [NEA]" userId="S::abrisson@nea.org::a9bd9087-6ed7-4e66-b13b-027b6a88024d" providerId="AD" clId="Web-{82986418-69A7-D776-F0B2-1C3DCEEC8DDD}" dt="2023-11-06T14:40:39.597" v="77" actId="14100"/>
          <ac:picMkLst>
            <pc:docMk/>
            <pc:sldMk cId="0" sldId="263"/>
            <ac:picMk id="3" creationId="{AE645826-8F22-14AC-3C1A-B08C3B51A608}"/>
          </ac:picMkLst>
        </pc:picChg>
        <pc:picChg chg="add mod">
          <ac:chgData name="Brisson, Anthony [NEA]" userId="S::abrisson@nea.org::a9bd9087-6ed7-4e66-b13b-027b6a88024d" providerId="AD" clId="Web-{82986418-69A7-D776-F0B2-1C3DCEEC8DDD}" dt="2023-11-06T14:59:24.476" v="141" actId="14100"/>
          <ac:picMkLst>
            <pc:docMk/>
            <pc:sldMk cId="0" sldId="263"/>
            <ac:picMk id="4" creationId="{E7241D21-6039-D856-39B0-5121AA108F74}"/>
          </ac:picMkLst>
        </pc:picChg>
        <pc:picChg chg="add del mod">
          <ac:chgData name="Brisson, Anthony [NEA]" userId="S::abrisson@nea.org::a9bd9087-6ed7-4e66-b13b-027b6a88024d" providerId="AD" clId="Web-{82986418-69A7-D776-F0B2-1C3DCEEC8DDD}" dt="2023-11-06T14:41:41.992" v="84"/>
          <ac:picMkLst>
            <pc:docMk/>
            <pc:sldMk cId="0" sldId="263"/>
            <ac:picMk id="5" creationId="{160607FD-2B49-AACE-DCF7-C4C2A3A91B41}"/>
          </ac:picMkLst>
        </pc:picChg>
        <pc:picChg chg="add del mod">
          <ac:chgData name="Brisson, Anthony [NEA]" userId="S::abrisson@nea.org::a9bd9087-6ed7-4e66-b13b-027b6a88024d" providerId="AD" clId="Web-{82986418-69A7-D776-F0B2-1C3DCEEC8DDD}" dt="2023-11-06T14:42:38.964" v="94"/>
          <ac:picMkLst>
            <pc:docMk/>
            <pc:sldMk cId="0" sldId="263"/>
            <ac:picMk id="6" creationId="{28F9158D-8CAA-2F71-E6C7-5BF3B2EFF65B}"/>
          </ac:picMkLst>
        </pc:picChg>
        <pc:picChg chg="add del mod">
          <ac:chgData name="Brisson, Anthony [NEA]" userId="S::abrisson@nea.org::a9bd9087-6ed7-4e66-b13b-027b6a88024d" providerId="AD" clId="Web-{82986418-69A7-D776-F0B2-1C3DCEEC8DDD}" dt="2023-11-06T14:55:18.305" v="132"/>
          <ac:picMkLst>
            <pc:docMk/>
            <pc:sldMk cId="0" sldId="263"/>
            <ac:picMk id="8" creationId="{B757EDCD-A54C-29BD-2E8D-0CC8EF407CF0}"/>
          </ac:picMkLst>
        </pc:picChg>
        <pc:picChg chg="add mod">
          <ac:chgData name="Brisson, Anthony [NEA]" userId="S::abrisson@nea.org::a9bd9087-6ed7-4e66-b13b-027b6a88024d" providerId="AD" clId="Web-{82986418-69A7-D776-F0B2-1C3DCEEC8DDD}" dt="2023-11-06T14:58:57.521" v="138" actId="1076"/>
          <ac:picMkLst>
            <pc:docMk/>
            <pc:sldMk cId="0" sldId="263"/>
            <ac:picMk id="9" creationId="{B8919D0E-A6D1-E73D-11D9-275CCBFDC141}"/>
          </ac:picMkLst>
        </pc:picChg>
        <pc:picChg chg="del">
          <ac:chgData name="Brisson, Anthony [NEA]" userId="S::abrisson@nea.org::a9bd9087-6ed7-4e66-b13b-027b6a88024d" providerId="AD" clId="Web-{82986418-69A7-D776-F0B2-1C3DCEEC8DDD}" dt="2023-11-06T14:35:32.657" v="17"/>
          <ac:picMkLst>
            <pc:docMk/>
            <pc:sldMk cId="0" sldId="263"/>
            <ac:picMk id="143" creationId="{00000000-0000-0000-0000-000000000000}"/>
          </ac:picMkLst>
        </pc:picChg>
        <pc:picChg chg="mod">
          <ac:chgData name="Brisson, Anthony [NEA]" userId="S::abrisson@nea.org::a9bd9087-6ed7-4e66-b13b-027b6a88024d" providerId="AD" clId="Web-{82986418-69A7-D776-F0B2-1C3DCEEC8DDD}" dt="2023-11-06T14:38:49.669" v="63" actId="14100"/>
          <ac:picMkLst>
            <pc:docMk/>
            <pc:sldMk cId="0" sldId="263"/>
            <ac:picMk id="152" creationId="{00000000-0000-0000-0000-000000000000}"/>
          </ac:picMkLst>
        </pc:picChg>
        <pc:picChg chg="del">
          <ac:chgData name="Brisson, Anthony [NEA]" userId="S::abrisson@nea.org::a9bd9087-6ed7-4e66-b13b-027b6a88024d" providerId="AD" clId="Web-{82986418-69A7-D776-F0B2-1C3DCEEC8DDD}" dt="2023-11-06T14:37:05.913" v="38"/>
          <ac:picMkLst>
            <pc:docMk/>
            <pc:sldMk cId="0" sldId="263"/>
            <ac:picMk id="158" creationId="{00000000-0000-0000-0000-000000000000}"/>
          </ac:picMkLst>
        </pc:picChg>
        <pc:picChg chg="del">
          <ac:chgData name="Brisson, Anthony [NEA]" userId="S::abrisson@nea.org::a9bd9087-6ed7-4e66-b13b-027b6a88024d" providerId="AD" clId="Web-{82986418-69A7-D776-F0B2-1C3DCEEC8DDD}" dt="2023-11-06T14:39:11.202" v="64"/>
          <ac:picMkLst>
            <pc:docMk/>
            <pc:sldMk cId="0" sldId="263"/>
            <ac:picMk id="159" creationId="{00000000-0000-0000-0000-000000000000}"/>
          </ac:picMkLst>
        </pc:picChg>
        <pc:picChg chg="del">
          <ac:chgData name="Brisson, Anthony [NEA]" userId="S::abrisson@nea.org::a9bd9087-6ed7-4e66-b13b-027b6a88024d" providerId="AD" clId="Web-{82986418-69A7-D776-F0B2-1C3DCEEC8DDD}" dt="2023-11-06T14:37:10.507" v="39"/>
          <ac:picMkLst>
            <pc:docMk/>
            <pc:sldMk cId="0" sldId="263"/>
            <ac:picMk id="160" creationId="{00000000-0000-0000-0000-000000000000}"/>
          </ac:picMkLst>
        </pc:picChg>
        <pc:picChg chg="mod">
          <ac:chgData name="Brisson, Anthony [NEA]" userId="S::abrisson@nea.org::a9bd9087-6ed7-4e66-b13b-027b6a88024d" providerId="AD" clId="Web-{82986418-69A7-D776-F0B2-1C3DCEEC8DDD}" dt="2023-11-06T14:59:02.272" v="139" actId="14100"/>
          <ac:picMkLst>
            <pc:docMk/>
            <pc:sldMk cId="0" sldId="263"/>
            <ac:picMk id="161" creationId="{00000000-0000-0000-0000-000000000000}"/>
          </ac:picMkLst>
        </pc:picChg>
      </pc:sldChg>
      <pc:sldChg chg="modSp">
        <pc:chgData name="Brisson, Anthony [NEA]" userId="S::abrisson@nea.org::a9bd9087-6ed7-4e66-b13b-027b6a88024d" providerId="AD" clId="Web-{82986418-69A7-D776-F0B2-1C3DCEEC8DDD}" dt="2023-11-06T14:34:51.749" v="10" actId="20577"/>
        <pc:sldMkLst>
          <pc:docMk/>
          <pc:sldMk cId="0" sldId="268"/>
        </pc:sldMkLst>
        <pc:spChg chg="mod">
          <ac:chgData name="Brisson, Anthony [NEA]" userId="S::abrisson@nea.org::a9bd9087-6ed7-4e66-b13b-027b6a88024d" providerId="AD" clId="Web-{82986418-69A7-D776-F0B2-1C3DCEEC8DDD}" dt="2023-11-06T14:34:51.749" v="10" actId="20577"/>
          <ac:spMkLst>
            <pc:docMk/>
            <pc:sldMk cId="0" sldId="268"/>
            <ac:spMk id="199" creationId="{00000000-0000-0000-0000-000000000000}"/>
          </ac:spMkLst>
        </pc:spChg>
      </pc:sldChg>
      <pc:sldChg chg="modSp">
        <pc:chgData name="Brisson, Anthony [NEA]" userId="S::abrisson@nea.org::a9bd9087-6ed7-4e66-b13b-027b6a88024d" providerId="AD" clId="Web-{82986418-69A7-D776-F0B2-1C3DCEEC8DDD}" dt="2023-11-06T15:15:09.016" v="217" actId="20577"/>
        <pc:sldMkLst>
          <pc:docMk/>
          <pc:sldMk cId="0" sldId="277"/>
        </pc:sldMkLst>
        <pc:spChg chg="mod">
          <ac:chgData name="Brisson, Anthony [NEA]" userId="S::abrisson@nea.org::a9bd9087-6ed7-4e66-b13b-027b6a88024d" providerId="AD" clId="Web-{82986418-69A7-D776-F0B2-1C3DCEEC8DDD}" dt="2023-11-06T15:15:09.016" v="217" actId="20577"/>
          <ac:spMkLst>
            <pc:docMk/>
            <pc:sldMk cId="0" sldId="277"/>
            <ac:spMk id="269" creationId="{00000000-0000-0000-0000-000000000000}"/>
          </ac:spMkLst>
        </pc:spChg>
      </pc:sldChg>
      <pc:sldChg chg="modSp">
        <pc:chgData name="Brisson, Anthony [NEA]" userId="S::abrisson@nea.org::a9bd9087-6ed7-4e66-b13b-027b6a88024d" providerId="AD" clId="Web-{82986418-69A7-D776-F0B2-1C3DCEEC8DDD}" dt="2023-11-06T15:19:23.437" v="220" actId="20577"/>
        <pc:sldMkLst>
          <pc:docMk/>
          <pc:sldMk cId="0" sldId="278"/>
        </pc:sldMkLst>
        <pc:spChg chg="mod">
          <ac:chgData name="Brisson, Anthony [NEA]" userId="S::abrisson@nea.org::a9bd9087-6ed7-4e66-b13b-027b6a88024d" providerId="AD" clId="Web-{82986418-69A7-D776-F0B2-1C3DCEEC8DDD}" dt="2023-11-06T15:19:23.437" v="220" actId="20577"/>
          <ac:spMkLst>
            <pc:docMk/>
            <pc:sldMk cId="0" sldId="278"/>
            <ac:spMk id="276" creationId="{00000000-0000-0000-0000-000000000000}"/>
          </ac:spMkLst>
        </pc:spChg>
      </pc:sldChg>
      <pc:sldChg chg="modSp">
        <pc:chgData name="Brisson, Anthony [NEA]" userId="S::abrisson@nea.org::a9bd9087-6ed7-4e66-b13b-027b6a88024d" providerId="AD" clId="Web-{82986418-69A7-D776-F0B2-1C3DCEEC8DDD}" dt="2023-11-06T15:38:29.411" v="231" actId="20577"/>
        <pc:sldMkLst>
          <pc:docMk/>
          <pc:sldMk cId="0" sldId="285"/>
        </pc:sldMkLst>
        <pc:spChg chg="mod">
          <ac:chgData name="Brisson, Anthony [NEA]" userId="S::abrisson@nea.org::a9bd9087-6ed7-4e66-b13b-027b6a88024d" providerId="AD" clId="Web-{82986418-69A7-D776-F0B2-1C3DCEEC8DDD}" dt="2023-11-06T15:38:29.411" v="231" actId="20577"/>
          <ac:spMkLst>
            <pc:docMk/>
            <pc:sldMk cId="0" sldId="285"/>
            <ac:spMk id="330" creationId="{00000000-0000-0000-0000-000000000000}"/>
          </ac:spMkLst>
        </pc:spChg>
      </pc:sldChg>
      <pc:sldChg chg="modSp ord">
        <pc:chgData name="Brisson, Anthony [NEA]" userId="S::abrisson@nea.org::a9bd9087-6ed7-4e66-b13b-027b6a88024d" providerId="AD" clId="Web-{82986418-69A7-D776-F0B2-1C3DCEEC8DDD}" dt="2023-11-06T15:59:42.455" v="262" actId="20577"/>
        <pc:sldMkLst>
          <pc:docMk/>
          <pc:sldMk cId="0" sldId="289"/>
        </pc:sldMkLst>
        <pc:spChg chg="mod">
          <ac:chgData name="Brisson, Anthony [NEA]" userId="S::abrisson@nea.org::a9bd9087-6ed7-4e66-b13b-027b6a88024d" providerId="AD" clId="Web-{82986418-69A7-D776-F0B2-1C3DCEEC8DDD}" dt="2023-11-06T15:59:42.455" v="262" actId="20577"/>
          <ac:spMkLst>
            <pc:docMk/>
            <pc:sldMk cId="0" sldId="289"/>
            <ac:spMk id="372" creationId="{00000000-0000-0000-0000-000000000000}"/>
          </ac:spMkLst>
        </pc:spChg>
      </pc:sldChg>
      <pc:sldChg chg="modSp">
        <pc:chgData name="Brisson, Anthony [NEA]" userId="S::abrisson@nea.org::a9bd9087-6ed7-4e66-b13b-027b6a88024d" providerId="AD" clId="Web-{82986418-69A7-D776-F0B2-1C3DCEEC8DDD}" dt="2023-11-06T15:59:25.172" v="259" actId="20577"/>
        <pc:sldMkLst>
          <pc:docMk/>
          <pc:sldMk cId="0" sldId="291"/>
        </pc:sldMkLst>
        <pc:spChg chg="mod">
          <ac:chgData name="Brisson, Anthony [NEA]" userId="S::abrisson@nea.org::a9bd9087-6ed7-4e66-b13b-027b6a88024d" providerId="AD" clId="Web-{82986418-69A7-D776-F0B2-1C3DCEEC8DDD}" dt="2023-11-06T15:59:25.172" v="259" actId="20577"/>
          <ac:spMkLst>
            <pc:docMk/>
            <pc:sldMk cId="0" sldId="291"/>
            <ac:spMk id="387" creationId="{00000000-0000-0000-0000-000000000000}"/>
          </ac:spMkLst>
        </pc:spChg>
        <pc:picChg chg="mod">
          <ac:chgData name="Brisson, Anthony [NEA]" userId="S::abrisson@nea.org::a9bd9087-6ed7-4e66-b13b-027b6a88024d" providerId="AD" clId="Web-{82986418-69A7-D776-F0B2-1C3DCEEC8DDD}" dt="2023-11-06T15:52:32.289" v="256" actId="1076"/>
          <ac:picMkLst>
            <pc:docMk/>
            <pc:sldMk cId="0" sldId="291"/>
            <ac:picMk id="5" creationId="{00000000-0000-0000-0000-000000000000}"/>
          </ac:picMkLst>
        </pc:picChg>
      </pc:sldChg>
      <pc:sldChg chg="modSp">
        <pc:chgData name="Brisson, Anthony [NEA]" userId="S::abrisson@nea.org::a9bd9087-6ed7-4e66-b13b-027b6a88024d" providerId="AD" clId="Web-{82986418-69A7-D776-F0B2-1C3DCEEC8DDD}" dt="2023-11-06T15:51:00.205" v="251" actId="20577"/>
        <pc:sldMkLst>
          <pc:docMk/>
          <pc:sldMk cId="0" sldId="292"/>
        </pc:sldMkLst>
        <pc:spChg chg="mod">
          <ac:chgData name="Brisson, Anthony [NEA]" userId="S::abrisson@nea.org::a9bd9087-6ed7-4e66-b13b-027b6a88024d" providerId="AD" clId="Web-{82986418-69A7-D776-F0B2-1C3DCEEC8DDD}" dt="2023-11-06T15:51:00.205" v="251" actId="20577"/>
          <ac:spMkLst>
            <pc:docMk/>
            <pc:sldMk cId="0" sldId="292"/>
            <ac:spMk id="394" creationId="{00000000-0000-0000-0000-000000000000}"/>
          </ac:spMkLst>
        </pc:spChg>
      </pc:sldChg>
      <pc:sldChg chg="modSp">
        <pc:chgData name="Brisson, Anthony [NEA]" userId="S::abrisson@nea.org::a9bd9087-6ed7-4e66-b13b-027b6a88024d" providerId="AD" clId="Web-{82986418-69A7-D776-F0B2-1C3DCEEC8DDD}" dt="2023-11-06T15:21:30.117" v="225" actId="1076"/>
        <pc:sldMkLst>
          <pc:docMk/>
          <pc:sldMk cId="2362792037" sldId="308"/>
        </pc:sldMkLst>
        <pc:spChg chg="mod">
          <ac:chgData name="Brisson, Anthony [NEA]" userId="S::abrisson@nea.org::a9bd9087-6ed7-4e66-b13b-027b6a88024d" providerId="AD" clId="Web-{82986418-69A7-D776-F0B2-1C3DCEEC8DDD}" dt="2023-11-06T15:21:30.117" v="225" actId="1076"/>
          <ac:spMkLst>
            <pc:docMk/>
            <pc:sldMk cId="2362792037" sldId="308"/>
            <ac:spMk id="3" creationId="{00000000-0000-0000-0000-000000000000}"/>
          </ac:spMkLst>
        </pc:spChg>
      </pc:sldChg>
      <pc:sldChg chg="modSp">
        <pc:chgData name="Brisson, Anthony [NEA]" userId="S::abrisson@nea.org::a9bd9087-6ed7-4e66-b13b-027b6a88024d" providerId="AD" clId="Web-{82986418-69A7-D776-F0B2-1C3DCEEC8DDD}" dt="2023-11-06T15:22:26.823" v="227" actId="20577"/>
        <pc:sldMkLst>
          <pc:docMk/>
          <pc:sldMk cId="2980699170" sldId="312"/>
        </pc:sldMkLst>
        <pc:spChg chg="mod">
          <ac:chgData name="Brisson, Anthony [NEA]" userId="S::abrisson@nea.org::a9bd9087-6ed7-4e66-b13b-027b6a88024d" providerId="AD" clId="Web-{82986418-69A7-D776-F0B2-1C3DCEEC8DDD}" dt="2023-11-06T15:22:26.823" v="227" actId="20577"/>
          <ac:spMkLst>
            <pc:docMk/>
            <pc:sldMk cId="2980699170" sldId="312"/>
            <ac:spMk id="283" creationId="{00000000-0000-0000-0000-000000000000}"/>
          </ac:spMkLst>
        </pc:spChg>
      </pc:sldChg>
      <pc:sldChg chg="modSp">
        <pc:chgData name="Brisson, Anthony [NEA]" userId="S::abrisson@nea.org::a9bd9087-6ed7-4e66-b13b-027b6a88024d" providerId="AD" clId="Web-{82986418-69A7-D776-F0B2-1C3DCEEC8DDD}" dt="2023-11-06T15:20:37.145" v="221" actId="1076"/>
        <pc:sldMkLst>
          <pc:docMk/>
          <pc:sldMk cId="4043254908" sldId="326"/>
        </pc:sldMkLst>
        <pc:spChg chg="mod">
          <ac:chgData name="Brisson, Anthony [NEA]" userId="S::abrisson@nea.org::a9bd9087-6ed7-4e66-b13b-027b6a88024d" providerId="AD" clId="Web-{82986418-69A7-D776-F0B2-1C3DCEEC8DDD}" dt="2023-11-06T15:20:37.145" v="221" actId="1076"/>
          <ac:spMkLst>
            <pc:docMk/>
            <pc:sldMk cId="4043254908" sldId="326"/>
            <ac:spMk id="2" creationId="{40DE8602-CD7F-C6FF-3AF4-EABB114BD5C7}"/>
          </ac:spMkLst>
        </pc:spChg>
      </pc:sldChg>
      <pc:sldChg chg="modSp">
        <pc:chgData name="Brisson, Anthony [NEA]" userId="S::abrisson@nea.org::a9bd9087-6ed7-4e66-b13b-027b6a88024d" providerId="AD" clId="Web-{82986418-69A7-D776-F0B2-1C3DCEEC8DDD}" dt="2023-11-06T15:39:50.994" v="238" actId="20577"/>
        <pc:sldMkLst>
          <pc:docMk/>
          <pc:sldMk cId="4234965251" sldId="330"/>
        </pc:sldMkLst>
        <pc:spChg chg="mod">
          <ac:chgData name="Brisson, Anthony [NEA]" userId="S::abrisson@nea.org::a9bd9087-6ed7-4e66-b13b-027b6a88024d" providerId="AD" clId="Web-{82986418-69A7-D776-F0B2-1C3DCEEC8DDD}" dt="2023-11-06T15:39:50.994" v="238" actId="20577"/>
          <ac:spMkLst>
            <pc:docMk/>
            <pc:sldMk cId="4234965251" sldId="330"/>
            <ac:spMk id="3" creationId="{79A974AA-A6AB-F49E-73C9-DD1ACEA4BCBB}"/>
          </ac:spMkLst>
        </pc:spChg>
      </pc:sldChg>
      <pc:sldChg chg="modSp">
        <pc:chgData name="Brisson, Anthony [NEA]" userId="S::abrisson@nea.org::a9bd9087-6ed7-4e66-b13b-027b6a88024d" providerId="AD" clId="Web-{82986418-69A7-D776-F0B2-1C3DCEEC8DDD}" dt="2023-11-06T15:51:17.019" v="254" actId="20577"/>
        <pc:sldMkLst>
          <pc:docMk/>
          <pc:sldMk cId="2912120163" sldId="333"/>
        </pc:sldMkLst>
        <pc:spChg chg="mod">
          <ac:chgData name="Brisson, Anthony [NEA]" userId="S::abrisson@nea.org::a9bd9087-6ed7-4e66-b13b-027b6a88024d" providerId="AD" clId="Web-{82986418-69A7-D776-F0B2-1C3DCEEC8DDD}" dt="2023-11-06T15:51:17.019" v="254" actId="20577"/>
          <ac:spMkLst>
            <pc:docMk/>
            <pc:sldMk cId="2912120163" sldId="333"/>
            <ac:spMk id="2" creationId="{DF76AC02-6389-935D-045C-3E954ACEDFAB}"/>
          </ac:spMkLst>
        </pc:spChg>
      </pc:sldChg>
      <pc:sldChg chg="modSp">
        <pc:chgData name="Brisson, Anthony [NEA]" userId="S::abrisson@nea.org::a9bd9087-6ed7-4e66-b13b-027b6a88024d" providerId="AD" clId="Web-{82986418-69A7-D776-F0B2-1C3DCEEC8DDD}" dt="2023-11-06T15:52:17.975" v="255" actId="1076"/>
        <pc:sldMkLst>
          <pc:docMk/>
          <pc:sldMk cId="3286250014" sldId="335"/>
        </pc:sldMkLst>
        <pc:spChg chg="mod">
          <ac:chgData name="Brisson, Anthony [NEA]" userId="S::abrisson@nea.org::a9bd9087-6ed7-4e66-b13b-027b6a88024d" providerId="AD" clId="Web-{82986418-69A7-D776-F0B2-1C3DCEEC8DDD}" dt="2023-11-06T15:49:09.183" v="246" actId="1076"/>
          <ac:spMkLst>
            <pc:docMk/>
            <pc:sldMk cId="3286250014" sldId="335"/>
            <ac:spMk id="3" creationId="{FB593D59-DBC9-ED83-1E22-8FCB18A6A839}"/>
          </ac:spMkLst>
        </pc:spChg>
        <pc:picChg chg="mod">
          <ac:chgData name="Brisson, Anthony [NEA]" userId="S::abrisson@nea.org::a9bd9087-6ed7-4e66-b13b-027b6a88024d" providerId="AD" clId="Web-{82986418-69A7-D776-F0B2-1C3DCEEC8DDD}" dt="2023-11-06T15:52:17.975" v="255" actId="1076"/>
          <ac:picMkLst>
            <pc:docMk/>
            <pc:sldMk cId="3286250014" sldId="335"/>
            <ac:picMk id="4" creationId="{E93001BA-075A-F98D-DF8C-C5A89C252C37}"/>
          </ac:picMkLst>
        </pc:picChg>
      </pc:sldChg>
      <pc:sldChg chg="modSp">
        <pc:chgData name="Brisson, Anthony [NEA]" userId="S::abrisson@nea.org::a9bd9087-6ed7-4e66-b13b-027b6a88024d" providerId="AD" clId="Web-{82986418-69A7-D776-F0B2-1C3DCEEC8DDD}" dt="2023-11-06T15:24:46.175" v="228" actId="1076"/>
        <pc:sldMkLst>
          <pc:docMk/>
          <pc:sldMk cId="3288806613" sldId="337"/>
        </pc:sldMkLst>
        <pc:spChg chg="mod">
          <ac:chgData name="Brisson, Anthony [NEA]" userId="S::abrisson@nea.org::a9bd9087-6ed7-4e66-b13b-027b6a88024d" providerId="AD" clId="Web-{82986418-69A7-D776-F0B2-1C3DCEEC8DDD}" dt="2023-11-06T15:24:46.175" v="228" actId="1076"/>
          <ac:spMkLst>
            <pc:docMk/>
            <pc:sldMk cId="3288806613" sldId="337"/>
            <ac:spMk id="283" creationId="{00000000-0000-0000-0000-000000000000}"/>
          </ac:spMkLst>
        </pc:spChg>
      </pc:sldChg>
      <pc:sldChg chg="addSp delSp modSp ord">
        <pc:chgData name="Brisson, Anthony [NEA]" userId="S::abrisson@nea.org::a9bd9087-6ed7-4e66-b13b-027b6a88024d" providerId="AD" clId="Web-{82986418-69A7-D776-F0B2-1C3DCEEC8DDD}" dt="2023-11-06T15:12:29.241" v="215" actId="20577"/>
        <pc:sldMkLst>
          <pc:docMk/>
          <pc:sldMk cId="1866275831" sldId="341"/>
        </pc:sldMkLst>
        <pc:spChg chg="add mod">
          <ac:chgData name="Brisson, Anthony [NEA]" userId="S::abrisson@nea.org::a9bd9087-6ed7-4e66-b13b-027b6a88024d" providerId="AD" clId="Web-{82986418-69A7-D776-F0B2-1C3DCEEC8DDD}" dt="2023-11-06T15:12:29.241" v="215" actId="20577"/>
          <ac:spMkLst>
            <pc:docMk/>
            <pc:sldMk cId="1866275831" sldId="341"/>
            <ac:spMk id="3" creationId="{4C59E315-5B33-2EAB-8646-9F45B67ED6EB}"/>
          </ac:spMkLst>
        </pc:spChg>
        <pc:spChg chg="mod">
          <ac:chgData name="Brisson, Anthony [NEA]" userId="S::abrisson@nea.org::a9bd9087-6ed7-4e66-b13b-027b6a88024d" providerId="AD" clId="Web-{82986418-69A7-D776-F0B2-1C3DCEEC8DDD}" dt="2023-11-06T15:03:50.257" v="158" actId="14100"/>
          <ac:spMkLst>
            <pc:docMk/>
            <pc:sldMk cId="1866275831" sldId="341"/>
            <ac:spMk id="113" creationId="{00000000-0000-0000-0000-000000000000}"/>
          </ac:spMkLst>
        </pc:spChg>
        <pc:spChg chg="del">
          <ac:chgData name="Brisson, Anthony [NEA]" userId="S::abrisson@nea.org::a9bd9087-6ed7-4e66-b13b-027b6a88024d" providerId="AD" clId="Web-{82986418-69A7-D776-F0B2-1C3DCEEC8DDD}" dt="2023-11-06T15:01:41.390" v="143"/>
          <ac:spMkLst>
            <pc:docMk/>
            <pc:sldMk cId="1866275831" sldId="341"/>
            <ac:spMk id="114" creationId="{00000000-0000-0000-0000-000000000000}"/>
          </ac:spMkLst>
        </pc:spChg>
        <pc:picChg chg="add mod">
          <ac:chgData name="Brisson, Anthony [NEA]" userId="S::abrisson@nea.org::a9bd9087-6ed7-4e66-b13b-027b6a88024d" providerId="AD" clId="Web-{82986418-69A7-D776-F0B2-1C3DCEEC8DDD}" dt="2023-11-06T15:06:34.955" v="196" actId="1076"/>
          <ac:picMkLst>
            <pc:docMk/>
            <pc:sldMk cId="1866275831" sldId="341"/>
            <ac:picMk id="2" creationId="{70A26DE9-7E0D-7468-375F-9EBF54A9F203}"/>
          </ac:picMkLst>
        </pc:picChg>
      </pc:sldChg>
      <pc:sldChg chg="modSp">
        <pc:chgData name="Brisson, Anthony [NEA]" userId="S::abrisson@nea.org::a9bd9087-6ed7-4e66-b13b-027b6a88024d" providerId="AD" clId="Web-{82986418-69A7-D776-F0B2-1C3DCEEC8DDD}" dt="2023-11-06T16:10:03.397" v="270" actId="20577"/>
        <pc:sldMkLst>
          <pc:docMk/>
          <pc:sldMk cId="921226030" sldId="365"/>
        </pc:sldMkLst>
        <pc:spChg chg="mod">
          <ac:chgData name="Brisson, Anthony [NEA]" userId="S::abrisson@nea.org::a9bd9087-6ed7-4e66-b13b-027b6a88024d" providerId="AD" clId="Web-{82986418-69A7-D776-F0B2-1C3DCEEC8DDD}" dt="2023-11-06T16:10:03.397" v="270" actId="20577"/>
          <ac:spMkLst>
            <pc:docMk/>
            <pc:sldMk cId="921226030" sldId="365"/>
            <ac:spMk id="640" creationId="{00000000-0000-0000-0000-000000000000}"/>
          </ac:spMkLst>
        </pc:spChg>
      </pc:sldChg>
      <pc:sldChg chg="modSp">
        <pc:chgData name="Brisson, Anthony [NEA]" userId="S::abrisson@nea.org::a9bd9087-6ed7-4e66-b13b-027b6a88024d" providerId="AD" clId="Web-{82986418-69A7-D776-F0B2-1C3DCEEC8DDD}" dt="2023-11-06T15:39:31.446" v="235" actId="20577"/>
        <pc:sldMkLst>
          <pc:docMk/>
          <pc:sldMk cId="2494522967" sldId="393"/>
        </pc:sldMkLst>
        <pc:spChg chg="mod">
          <ac:chgData name="Brisson, Anthony [NEA]" userId="S::abrisson@nea.org::a9bd9087-6ed7-4e66-b13b-027b6a88024d" providerId="AD" clId="Web-{82986418-69A7-D776-F0B2-1C3DCEEC8DDD}" dt="2023-11-06T15:39:31.446" v="235" actId="20577"/>
          <ac:spMkLst>
            <pc:docMk/>
            <pc:sldMk cId="2494522967" sldId="393"/>
            <ac:spMk id="3" creationId="{C39DE6C0-FF30-2D3C-8FEA-66C17AF870A6}"/>
          </ac:spMkLst>
        </pc:spChg>
      </pc:sldChg>
    </pc:docChg>
  </pc:docChgLst>
  <pc:docChgLst>
    <pc:chgData name="Brisson, Anthony [NEA]" userId="S::abrisson@nea.org::a9bd9087-6ed7-4e66-b13b-027b6a88024d" providerId="AD" clId="Web-{5D787522-B657-1687-5131-2A894F941BA8}"/>
    <pc:docChg chg="modSld sldOrd">
      <pc:chgData name="Brisson, Anthony [NEA]" userId="S::abrisson@nea.org::a9bd9087-6ed7-4e66-b13b-027b6a88024d" providerId="AD" clId="Web-{5D787522-B657-1687-5131-2A894F941BA8}" dt="2023-11-07T14:16:52.109" v="4" actId="20577"/>
      <pc:docMkLst>
        <pc:docMk/>
      </pc:docMkLst>
      <pc:sldChg chg="modSp ord">
        <pc:chgData name="Brisson, Anthony [NEA]" userId="S::abrisson@nea.org::a9bd9087-6ed7-4e66-b13b-027b6a88024d" providerId="AD" clId="Web-{5D787522-B657-1687-5131-2A894F941BA8}" dt="2023-11-07T14:16:52.109" v="4" actId="20577"/>
        <pc:sldMkLst>
          <pc:docMk/>
          <pc:sldMk cId="0" sldId="258"/>
        </pc:sldMkLst>
        <pc:spChg chg="mod">
          <ac:chgData name="Brisson, Anthony [NEA]" userId="S::abrisson@nea.org::a9bd9087-6ed7-4e66-b13b-027b6a88024d" providerId="AD" clId="Web-{5D787522-B657-1687-5131-2A894F941BA8}" dt="2023-11-07T14:16:52.109" v="4" actId="20577"/>
          <ac:spMkLst>
            <pc:docMk/>
            <pc:sldMk cId="0" sldId="258"/>
            <ac:spMk id="106" creationId="{00000000-0000-0000-0000-000000000000}"/>
          </ac:spMkLst>
        </pc:spChg>
      </pc:sldChg>
      <pc:sldChg chg="ord">
        <pc:chgData name="Brisson, Anthony [NEA]" userId="S::abrisson@nea.org::a9bd9087-6ed7-4e66-b13b-027b6a88024d" providerId="AD" clId="Web-{5D787522-B657-1687-5131-2A894F941BA8}" dt="2023-11-07T13:54:15.597" v="2"/>
        <pc:sldMkLst>
          <pc:docMk/>
          <pc:sldMk cId="0" sldId="261"/>
        </pc:sldMkLst>
      </pc:sldChg>
      <pc:sldChg chg="ord">
        <pc:chgData name="Brisson, Anthony [NEA]" userId="S::abrisson@nea.org::a9bd9087-6ed7-4e66-b13b-027b6a88024d" providerId="AD" clId="Web-{5D787522-B657-1687-5131-2A894F941BA8}" dt="2023-11-07T13:20:12.945" v="0"/>
        <pc:sldMkLst>
          <pc:docMk/>
          <pc:sldMk cId="1866275831" sldId="341"/>
        </pc:sldMkLst>
      </pc:sldChg>
    </pc:docChg>
  </pc:docChgLst>
  <pc:docChgLst>
    <pc:chgData name="Serricchio-Joiner, Salina" userId="S::sjoiner_cta.org#ext#@neahq.onmicrosoft.com::6af60d7e-370f-4aee-889d-7aba5220ebbb" providerId="AD" clId="Web-{BFFB3F2F-7DA1-6A84-05B9-9535EF56A391}"/>
    <pc:docChg chg="delSld modSld">
      <pc:chgData name="Serricchio-Joiner, Salina" userId="S::sjoiner_cta.org#ext#@neahq.onmicrosoft.com::6af60d7e-370f-4aee-889d-7aba5220ebbb" providerId="AD" clId="Web-{BFFB3F2F-7DA1-6A84-05B9-9535EF56A391}" dt="2023-05-11T18:13:56.112" v="2"/>
      <pc:docMkLst>
        <pc:docMk/>
      </pc:docMkLst>
      <pc:sldChg chg="del">
        <pc:chgData name="Serricchio-Joiner, Salina" userId="S::sjoiner_cta.org#ext#@neahq.onmicrosoft.com::6af60d7e-370f-4aee-889d-7aba5220ebbb" providerId="AD" clId="Web-{BFFB3F2F-7DA1-6A84-05B9-9535EF56A391}" dt="2023-05-11T17:30:16.790" v="1"/>
        <pc:sldMkLst>
          <pc:docMk/>
          <pc:sldMk cId="0" sldId="290"/>
        </pc:sldMkLst>
      </pc:sldChg>
      <pc:sldChg chg="modSp del">
        <pc:chgData name="Serricchio-Joiner, Salina" userId="S::sjoiner_cta.org#ext#@neahq.onmicrosoft.com::6af60d7e-370f-4aee-889d-7aba5220ebbb" providerId="AD" clId="Web-{BFFB3F2F-7DA1-6A84-05B9-9535EF56A391}" dt="2023-05-11T18:13:56.112" v="2"/>
        <pc:sldMkLst>
          <pc:docMk/>
          <pc:sldMk cId="2923335205" sldId="331"/>
        </pc:sldMkLst>
        <pc:spChg chg="mod">
          <ac:chgData name="Serricchio-Joiner, Salina" userId="S::sjoiner_cta.org#ext#@neahq.onmicrosoft.com::6af60d7e-370f-4aee-889d-7aba5220ebbb" providerId="AD" clId="Web-{BFFB3F2F-7DA1-6A84-05B9-9535EF56A391}" dt="2023-05-11T17:19:29.524" v="0" actId="1076"/>
          <ac:spMkLst>
            <pc:docMk/>
            <pc:sldMk cId="2923335205" sldId="331"/>
            <ac:spMk id="372" creationId="{00000000-0000-0000-0000-000000000000}"/>
          </ac:spMkLst>
        </pc:spChg>
      </pc:sldChg>
    </pc:docChg>
  </pc:docChgLst>
  <pc:docChgLst>
    <pc:chgData name="Griswold, Lucy [NEA]" userId="S::lgriswold@nea.org::5d2968ee-0cb0-4836-ad52-edf55946ef11" providerId="AD" clId="Web-{BEA60A9F-D6F5-F20C-EE89-144D5A4EFF9E}"/>
    <pc:docChg chg="modSld">
      <pc:chgData name="Griswold, Lucy [NEA]" userId="S::lgriswold@nea.org::5d2968ee-0cb0-4836-ad52-edf55946ef11" providerId="AD" clId="Web-{BEA60A9F-D6F5-F20C-EE89-144D5A4EFF9E}" dt="2023-11-06T15:05:27.932" v="1" actId="20577"/>
      <pc:docMkLst>
        <pc:docMk/>
      </pc:docMkLst>
      <pc:sldChg chg="modSp">
        <pc:chgData name="Griswold, Lucy [NEA]" userId="S::lgriswold@nea.org::5d2968ee-0cb0-4836-ad52-edf55946ef11" providerId="AD" clId="Web-{BEA60A9F-D6F5-F20C-EE89-144D5A4EFF9E}" dt="2023-11-06T15:05:27.932" v="1" actId="20577"/>
        <pc:sldMkLst>
          <pc:docMk/>
          <pc:sldMk cId="0" sldId="273"/>
        </pc:sldMkLst>
        <pc:spChg chg="mod">
          <ac:chgData name="Griswold, Lucy [NEA]" userId="S::lgriswold@nea.org::5d2968ee-0cb0-4836-ad52-edf55946ef11" providerId="AD" clId="Web-{BEA60A9F-D6F5-F20C-EE89-144D5A4EFF9E}" dt="2023-11-06T15:05:27.932" v="1" actId="20577"/>
          <ac:spMkLst>
            <pc:docMk/>
            <pc:sldMk cId="0" sldId="273"/>
            <ac:spMk id="239" creationId="{00000000-0000-0000-0000-000000000000}"/>
          </ac:spMkLst>
        </pc:spChg>
      </pc:sldChg>
    </pc:docChg>
  </pc:docChgLst>
  <pc:docChgLst>
    <pc:chgData name="Jeny Gardner [WYOEA]" userId="S::jgardner_wyoea.org#ext#@neahq.onmicrosoft.com::d078d5fc-586f-49e3-86c1-d8bce1abae62" providerId="AD" clId="Web-{7392D80E-B301-21E8-BD5E-6DFA7DE77A79}"/>
    <pc:docChg chg="addSld modSld sldOrd">
      <pc:chgData name="Jeny Gardner [WYOEA]" userId="S::jgardner_wyoea.org#ext#@neahq.onmicrosoft.com::d078d5fc-586f-49e3-86c1-d8bce1abae62" providerId="AD" clId="Web-{7392D80E-B301-21E8-BD5E-6DFA7DE77A79}" dt="2023-11-06T14:55:33.637" v="18" actId="20577"/>
      <pc:docMkLst>
        <pc:docMk/>
      </pc:docMkLst>
      <pc:sldChg chg="modSp">
        <pc:chgData name="Jeny Gardner [WYOEA]" userId="S::jgardner_wyoea.org#ext#@neahq.onmicrosoft.com::d078d5fc-586f-49e3-86c1-d8bce1abae62" providerId="AD" clId="Web-{7392D80E-B301-21E8-BD5E-6DFA7DE77A79}" dt="2023-11-06T14:49:30.576" v="2" actId="20577"/>
        <pc:sldMkLst>
          <pc:docMk/>
          <pc:sldMk cId="0" sldId="259"/>
        </pc:sldMkLst>
        <pc:spChg chg="mod">
          <ac:chgData name="Jeny Gardner [WYOEA]" userId="S::jgardner_wyoea.org#ext#@neahq.onmicrosoft.com::d078d5fc-586f-49e3-86c1-d8bce1abae62" providerId="AD" clId="Web-{7392D80E-B301-21E8-BD5E-6DFA7DE77A79}" dt="2023-11-06T14:49:30.576" v="2" actId="20577"/>
          <ac:spMkLst>
            <pc:docMk/>
            <pc:sldMk cId="0" sldId="259"/>
            <ac:spMk id="113" creationId="{00000000-0000-0000-0000-000000000000}"/>
          </ac:spMkLst>
        </pc:spChg>
      </pc:sldChg>
      <pc:sldChg chg="ord">
        <pc:chgData name="Jeny Gardner [WYOEA]" userId="S::jgardner_wyoea.org#ext#@neahq.onmicrosoft.com::d078d5fc-586f-49e3-86c1-d8bce1abae62" providerId="AD" clId="Web-{7392D80E-B301-21E8-BD5E-6DFA7DE77A79}" dt="2023-11-06T14:52:38.099" v="9"/>
        <pc:sldMkLst>
          <pc:docMk/>
          <pc:sldMk cId="0" sldId="267"/>
        </pc:sldMkLst>
      </pc:sldChg>
      <pc:sldChg chg="modSp">
        <pc:chgData name="Jeny Gardner [WYOEA]" userId="S::jgardner_wyoea.org#ext#@neahq.onmicrosoft.com::d078d5fc-586f-49e3-86c1-d8bce1abae62" providerId="AD" clId="Web-{7392D80E-B301-21E8-BD5E-6DFA7DE77A79}" dt="2023-11-06T14:55:33.637" v="18" actId="20577"/>
        <pc:sldMkLst>
          <pc:docMk/>
          <pc:sldMk cId="2559468572" sldId="295"/>
        </pc:sldMkLst>
        <pc:spChg chg="mod">
          <ac:chgData name="Jeny Gardner [WYOEA]" userId="S::jgardner_wyoea.org#ext#@neahq.onmicrosoft.com::d078d5fc-586f-49e3-86c1-d8bce1abae62" providerId="AD" clId="Web-{7392D80E-B301-21E8-BD5E-6DFA7DE77A79}" dt="2023-11-06T14:55:33.637" v="18" actId="20577"/>
          <ac:spMkLst>
            <pc:docMk/>
            <pc:sldMk cId="2559468572" sldId="295"/>
            <ac:spMk id="4" creationId="{00000000-0000-0000-0000-000000000000}"/>
          </ac:spMkLst>
        </pc:spChg>
      </pc:sldChg>
      <pc:sldChg chg="modSp">
        <pc:chgData name="Jeny Gardner [WYOEA]" userId="S::jgardner_wyoea.org#ext#@neahq.onmicrosoft.com::d078d5fc-586f-49e3-86c1-d8bce1abae62" providerId="AD" clId="Web-{7392D80E-B301-21E8-BD5E-6DFA7DE77A79}" dt="2023-11-06T14:55:15.402" v="15" actId="20577"/>
        <pc:sldMkLst>
          <pc:docMk/>
          <pc:sldMk cId="432232986" sldId="300"/>
        </pc:sldMkLst>
        <pc:spChg chg="mod">
          <ac:chgData name="Jeny Gardner [WYOEA]" userId="S::jgardner_wyoea.org#ext#@neahq.onmicrosoft.com::d078d5fc-586f-49e3-86c1-d8bce1abae62" providerId="AD" clId="Web-{7392D80E-B301-21E8-BD5E-6DFA7DE77A79}" dt="2023-11-06T14:55:15.402" v="15" actId="20577"/>
          <ac:spMkLst>
            <pc:docMk/>
            <pc:sldMk cId="432232986" sldId="300"/>
            <ac:spMk id="65" creationId="{00000000-0000-0000-0000-000000000000}"/>
          </ac:spMkLst>
        </pc:spChg>
      </pc:sldChg>
      <pc:sldChg chg="modSp add replId">
        <pc:chgData name="Jeny Gardner [WYOEA]" userId="S::jgardner_wyoea.org#ext#@neahq.onmicrosoft.com::d078d5fc-586f-49e3-86c1-d8bce1abae62" providerId="AD" clId="Web-{7392D80E-B301-21E8-BD5E-6DFA7DE77A79}" dt="2023-11-06T14:50:45.048" v="8" actId="20577"/>
        <pc:sldMkLst>
          <pc:docMk/>
          <pc:sldMk cId="2054890242" sldId="392"/>
        </pc:sldMkLst>
        <pc:spChg chg="mod">
          <ac:chgData name="Jeny Gardner [WYOEA]" userId="S::jgardner_wyoea.org#ext#@neahq.onmicrosoft.com::d078d5fc-586f-49e3-86c1-d8bce1abae62" providerId="AD" clId="Web-{7392D80E-B301-21E8-BD5E-6DFA7DE77A79}" dt="2023-11-06T14:50:45.048" v="8" actId="20577"/>
          <ac:spMkLst>
            <pc:docMk/>
            <pc:sldMk cId="2054890242" sldId="392"/>
            <ac:spMk id="65" creationId="{00000000-0000-0000-0000-000000000000}"/>
          </ac:spMkLst>
        </pc:spChg>
      </pc:sldChg>
    </pc:docChg>
  </pc:docChgLst>
  <pc:docChgLst>
    <pc:chgData name="Dalton, Grat" userId="S::gdalton_mea.org#ext#@neahq.onmicrosoft.com::fcc231d0-bc93-4490-9655-12b279f7fbc5" providerId="AD" clId="Web-{AC35F618-4D67-5746-4AF0-706CC1BEE053}"/>
    <pc:docChg chg="delSld modSld sldOrd">
      <pc:chgData name="Dalton, Grat" userId="S::gdalton_mea.org#ext#@neahq.onmicrosoft.com::fcc231d0-bc93-4490-9655-12b279f7fbc5" providerId="AD" clId="Web-{AC35F618-4D67-5746-4AF0-706CC1BEE053}" dt="2023-11-06T15:11:10.220" v="37" actId="20577"/>
      <pc:docMkLst>
        <pc:docMk/>
      </pc:docMkLst>
      <pc:sldChg chg="del">
        <pc:chgData name="Dalton, Grat" userId="S::gdalton_mea.org#ext#@neahq.onmicrosoft.com::fcc231d0-bc93-4490-9655-12b279f7fbc5" providerId="AD" clId="Web-{AC35F618-4D67-5746-4AF0-706CC1BEE053}" dt="2023-11-06T15:03:20.018" v="35"/>
        <pc:sldMkLst>
          <pc:docMk/>
          <pc:sldMk cId="0" sldId="269"/>
        </pc:sldMkLst>
      </pc:sldChg>
      <pc:sldChg chg="modSp">
        <pc:chgData name="Dalton, Grat" userId="S::gdalton_mea.org#ext#@neahq.onmicrosoft.com::fcc231d0-bc93-4490-9655-12b279f7fbc5" providerId="AD" clId="Web-{AC35F618-4D67-5746-4AF0-706CC1BEE053}" dt="2023-11-06T15:11:10.220" v="37" actId="20577"/>
        <pc:sldMkLst>
          <pc:docMk/>
          <pc:sldMk cId="3288806613" sldId="337"/>
        </pc:sldMkLst>
        <pc:spChg chg="mod">
          <ac:chgData name="Dalton, Grat" userId="S::gdalton_mea.org#ext#@neahq.onmicrosoft.com::fcc231d0-bc93-4490-9655-12b279f7fbc5" providerId="AD" clId="Web-{AC35F618-4D67-5746-4AF0-706CC1BEE053}" dt="2023-11-06T15:11:10.220" v="37" actId="20577"/>
          <ac:spMkLst>
            <pc:docMk/>
            <pc:sldMk cId="3288806613" sldId="337"/>
            <ac:spMk id="283" creationId="{00000000-0000-0000-0000-000000000000}"/>
          </ac:spMkLst>
        </pc:spChg>
      </pc:sldChg>
      <pc:sldChg chg="modSp ord">
        <pc:chgData name="Dalton, Grat" userId="S::gdalton_mea.org#ext#@neahq.onmicrosoft.com::fcc231d0-bc93-4490-9655-12b279f7fbc5" providerId="AD" clId="Web-{AC35F618-4D67-5746-4AF0-706CC1BEE053}" dt="2023-11-06T15:07:22.573" v="36" actId="1076"/>
        <pc:sldMkLst>
          <pc:docMk/>
          <pc:sldMk cId="3499775449" sldId="338"/>
        </pc:sldMkLst>
        <pc:picChg chg="mod">
          <ac:chgData name="Dalton, Grat" userId="S::gdalton_mea.org#ext#@neahq.onmicrosoft.com::fcc231d0-bc93-4490-9655-12b279f7fbc5" providerId="AD" clId="Web-{AC35F618-4D67-5746-4AF0-706CC1BEE053}" dt="2023-11-06T14:58:13.696" v="8" actId="1076"/>
          <ac:picMkLst>
            <pc:docMk/>
            <pc:sldMk cId="3499775449" sldId="338"/>
            <ac:picMk id="11" creationId="{FAF0144B-DDD1-2D6A-EC03-12EB4A8ACABD}"/>
          </ac:picMkLst>
        </pc:picChg>
        <pc:picChg chg="mod">
          <ac:chgData name="Dalton, Grat" userId="S::gdalton_mea.org#ext#@neahq.onmicrosoft.com::fcc231d0-bc93-4490-9655-12b279f7fbc5" providerId="AD" clId="Web-{AC35F618-4D67-5746-4AF0-706CC1BEE053}" dt="2023-11-06T15:07:22.573" v="36" actId="1076"/>
          <ac:picMkLst>
            <pc:docMk/>
            <pc:sldMk cId="3499775449" sldId="338"/>
            <ac:picMk id="12" creationId="{541DCDC3-92AC-FE9F-C76F-B7A48C4CD820}"/>
          </ac:picMkLst>
        </pc:picChg>
        <pc:picChg chg="mod">
          <ac:chgData name="Dalton, Grat" userId="S::gdalton_mea.org#ext#@neahq.onmicrosoft.com::fcc231d0-bc93-4490-9655-12b279f7fbc5" providerId="AD" clId="Web-{AC35F618-4D67-5746-4AF0-706CC1BEE053}" dt="2023-11-06T14:57:47.446" v="3" actId="1076"/>
          <ac:picMkLst>
            <pc:docMk/>
            <pc:sldMk cId="3499775449" sldId="338"/>
            <ac:picMk id="13" creationId="{D3C1BBE9-229A-8B70-C164-3AD0DC758FF6}"/>
          </ac:picMkLst>
        </pc:picChg>
        <pc:picChg chg="mod">
          <ac:chgData name="Dalton, Grat" userId="S::gdalton_mea.org#ext#@neahq.onmicrosoft.com::fcc231d0-bc93-4490-9655-12b279f7fbc5" providerId="AD" clId="Web-{AC35F618-4D67-5746-4AF0-706CC1BEE053}" dt="2023-11-06T14:57:40.024" v="1" actId="1076"/>
          <ac:picMkLst>
            <pc:docMk/>
            <pc:sldMk cId="3499775449" sldId="338"/>
            <ac:picMk id="14" creationId="{352C2156-DB48-B745-B6E0-BECA1379A0D8}"/>
          </ac:picMkLst>
        </pc:picChg>
        <pc:picChg chg="mod">
          <ac:chgData name="Dalton, Grat" userId="S::gdalton_mea.org#ext#@neahq.onmicrosoft.com::fcc231d0-bc93-4490-9655-12b279f7fbc5" providerId="AD" clId="Web-{AC35F618-4D67-5746-4AF0-706CC1BEE053}" dt="2023-11-06T14:58:23.072" v="10" actId="1076"/>
          <ac:picMkLst>
            <pc:docMk/>
            <pc:sldMk cId="3499775449" sldId="338"/>
            <ac:picMk id="16" creationId="{88780844-5515-6CA2-6529-486E6D3A534C}"/>
          </ac:picMkLst>
        </pc:picChg>
        <pc:picChg chg="mod">
          <ac:chgData name="Dalton, Grat" userId="S::gdalton_mea.org#ext#@neahq.onmicrosoft.com::fcc231d0-bc93-4490-9655-12b279f7fbc5" providerId="AD" clId="Web-{AC35F618-4D67-5746-4AF0-706CC1BEE053}" dt="2023-11-06T14:59:28.824" v="24" actId="1076"/>
          <ac:picMkLst>
            <pc:docMk/>
            <pc:sldMk cId="3499775449" sldId="338"/>
            <ac:picMk id="17" creationId="{DD7FF664-33D9-68CD-CB3A-B964D26AE714}"/>
          </ac:picMkLst>
        </pc:picChg>
        <pc:picChg chg="mod">
          <ac:chgData name="Dalton, Grat" userId="S::gdalton_mea.org#ext#@neahq.onmicrosoft.com::fcc231d0-bc93-4490-9655-12b279f7fbc5" providerId="AD" clId="Web-{AC35F618-4D67-5746-4AF0-706CC1BEE053}" dt="2023-11-06T14:58:28.088" v="12" actId="1076"/>
          <ac:picMkLst>
            <pc:docMk/>
            <pc:sldMk cId="3499775449" sldId="338"/>
            <ac:picMk id="18" creationId="{AC38FCA1-4927-36B8-9113-CE9F96857A61}"/>
          </ac:picMkLst>
        </pc:picChg>
        <pc:picChg chg="mod">
          <ac:chgData name="Dalton, Grat" userId="S::gdalton_mea.org#ext#@neahq.onmicrosoft.com::fcc231d0-bc93-4490-9655-12b279f7fbc5" providerId="AD" clId="Web-{AC35F618-4D67-5746-4AF0-706CC1BEE053}" dt="2023-11-06T14:59:32.590" v="25" actId="1076"/>
          <ac:picMkLst>
            <pc:docMk/>
            <pc:sldMk cId="3499775449" sldId="338"/>
            <ac:picMk id="19" creationId="{4B98CD7D-E2D6-15B4-65DF-D932C9EC1A40}"/>
          </ac:picMkLst>
        </pc:picChg>
        <pc:picChg chg="mod">
          <ac:chgData name="Dalton, Grat" userId="S::gdalton_mea.org#ext#@neahq.onmicrosoft.com::fcc231d0-bc93-4490-9655-12b279f7fbc5" providerId="AD" clId="Web-{AC35F618-4D67-5746-4AF0-706CC1BEE053}" dt="2023-11-06T14:58:55.620" v="18" actId="1076"/>
          <ac:picMkLst>
            <pc:docMk/>
            <pc:sldMk cId="3499775449" sldId="338"/>
            <ac:picMk id="20" creationId="{6A73A701-0C6E-D6D0-9E4B-6A4E74A9031C}"/>
          </ac:picMkLst>
        </pc:picChg>
        <pc:picChg chg="mod">
          <ac:chgData name="Dalton, Grat" userId="S::gdalton_mea.org#ext#@neahq.onmicrosoft.com::fcc231d0-bc93-4490-9655-12b279f7fbc5" providerId="AD" clId="Web-{AC35F618-4D67-5746-4AF0-706CC1BEE053}" dt="2023-11-06T14:58:19.165" v="9" actId="1076"/>
          <ac:picMkLst>
            <pc:docMk/>
            <pc:sldMk cId="3499775449" sldId="338"/>
            <ac:picMk id="21" creationId="{62DD94AF-5DBA-BC21-18E3-D2A90B1D9041}"/>
          </ac:picMkLst>
        </pc:picChg>
        <pc:picChg chg="mod">
          <ac:chgData name="Dalton, Grat" userId="S::gdalton_mea.org#ext#@neahq.onmicrosoft.com::fcc231d0-bc93-4490-9655-12b279f7fbc5" providerId="AD" clId="Web-{AC35F618-4D67-5746-4AF0-706CC1BEE053}" dt="2023-11-06T14:58:41.791" v="15" actId="1076"/>
          <ac:picMkLst>
            <pc:docMk/>
            <pc:sldMk cId="3499775449" sldId="338"/>
            <ac:picMk id="22" creationId="{84E964BB-1DAA-3E6B-A967-05DF11EE2274}"/>
          </ac:picMkLst>
        </pc:picChg>
        <pc:picChg chg="mod">
          <ac:chgData name="Dalton, Grat" userId="S::gdalton_mea.org#ext#@neahq.onmicrosoft.com::fcc231d0-bc93-4490-9655-12b279f7fbc5" providerId="AD" clId="Web-{AC35F618-4D67-5746-4AF0-706CC1BEE053}" dt="2023-11-06T14:59:24.136" v="22" actId="1076"/>
          <ac:picMkLst>
            <pc:docMk/>
            <pc:sldMk cId="3499775449" sldId="338"/>
            <ac:picMk id="23" creationId="{5766D69E-B14F-A640-F32C-8571001E49C3}"/>
          </ac:picMkLst>
        </pc:picChg>
        <pc:picChg chg="mod">
          <ac:chgData name="Dalton, Grat" userId="S::gdalton_mea.org#ext#@neahq.onmicrosoft.com::fcc231d0-bc93-4490-9655-12b279f7fbc5" providerId="AD" clId="Web-{AC35F618-4D67-5746-4AF0-706CC1BEE053}" dt="2023-11-06T14:58:49.057" v="16" actId="1076"/>
          <ac:picMkLst>
            <pc:docMk/>
            <pc:sldMk cId="3499775449" sldId="338"/>
            <ac:picMk id="24" creationId="{23406C36-6698-D3DC-786A-F004C3CCF421}"/>
          </ac:picMkLst>
        </pc:picChg>
        <pc:picChg chg="mod">
          <ac:chgData name="Dalton, Grat" userId="S::gdalton_mea.org#ext#@neahq.onmicrosoft.com::fcc231d0-bc93-4490-9655-12b279f7fbc5" providerId="AD" clId="Web-{AC35F618-4D67-5746-4AF0-706CC1BEE053}" dt="2023-11-06T14:59:41.324" v="27" actId="1076"/>
          <ac:picMkLst>
            <pc:docMk/>
            <pc:sldMk cId="3499775449" sldId="338"/>
            <ac:picMk id="26" creationId="{CC5D7647-B0D4-5BFB-4EBD-AFBEB84996A9}"/>
          </ac:picMkLst>
        </pc:picChg>
        <pc:picChg chg="mod">
          <ac:chgData name="Dalton, Grat" userId="S::gdalton_mea.org#ext#@neahq.onmicrosoft.com::fcc231d0-bc93-4490-9655-12b279f7fbc5" providerId="AD" clId="Web-{AC35F618-4D67-5746-4AF0-706CC1BEE053}" dt="2023-11-06T14:59:07.839" v="19" actId="1076"/>
          <ac:picMkLst>
            <pc:docMk/>
            <pc:sldMk cId="3499775449" sldId="338"/>
            <ac:picMk id="27" creationId="{1257D10A-0F89-13F7-1742-8EF2B4246C6F}"/>
          </ac:picMkLst>
        </pc:picChg>
        <pc:picChg chg="mod">
          <ac:chgData name="Dalton, Grat" userId="S::gdalton_mea.org#ext#@neahq.onmicrosoft.com::fcc231d0-bc93-4490-9655-12b279f7fbc5" providerId="AD" clId="Web-{AC35F618-4D67-5746-4AF0-706CC1BEE053}" dt="2023-11-06T14:59:28.683" v="23" actId="1076"/>
          <ac:picMkLst>
            <pc:docMk/>
            <pc:sldMk cId="3499775449" sldId="338"/>
            <ac:picMk id="28" creationId="{61F7FECB-D89A-8B4C-1586-2062A55E336E}"/>
          </ac:picMkLst>
        </pc:picChg>
        <pc:picChg chg="mod">
          <ac:chgData name="Dalton, Grat" userId="S::gdalton_mea.org#ext#@neahq.onmicrosoft.com::fcc231d0-bc93-4490-9655-12b279f7fbc5" providerId="AD" clId="Web-{AC35F618-4D67-5746-4AF0-706CC1BEE053}" dt="2023-11-06T14:59:12.261" v="20" actId="1076"/>
          <ac:picMkLst>
            <pc:docMk/>
            <pc:sldMk cId="3499775449" sldId="338"/>
            <ac:picMk id="29" creationId="{A64D9A5C-BF99-BF2C-45A8-0781040BBD97}"/>
          </ac:picMkLst>
        </pc:picChg>
        <pc:picChg chg="mod">
          <ac:chgData name="Dalton, Grat" userId="S::gdalton_mea.org#ext#@neahq.onmicrosoft.com::fcc231d0-bc93-4490-9655-12b279f7fbc5" providerId="AD" clId="Web-{AC35F618-4D67-5746-4AF0-706CC1BEE053}" dt="2023-11-06T14:58:28.025" v="11" actId="1076"/>
          <ac:picMkLst>
            <pc:docMk/>
            <pc:sldMk cId="3499775449" sldId="338"/>
            <ac:picMk id="30" creationId="{428F0E22-A5C8-721D-97FF-4865AEC7BFF6}"/>
          </ac:picMkLst>
        </pc:picChg>
        <pc:picChg chg="mod">
          <ac:chgData name="Dalton, Grat" userId="S::gdalton_mea.org#ext#@neahq.onmicrosoft.com::fcc231d0-bc93-4490-9655-12b279f7fbc5" providerId="AD" clId="Web-{AC35F618-4D67-5746-4AF0-706CC1BEE053}" dt="2023-11-06T15:00:02.731" v="33" actId="1076"/>
          <ac:picMkLst>
            <pc:docMk/>
            <pc:sldMk cId="3499775449" sldId="338"/>
            <ac:picMk id="31" creationId="{48B374A5-2798-1C0A-FA59-C741A3BEBCC2}"/>
          </ac:picMkLst>
        </pc:picChg>
        <pc:picChg chg="mod">
          <ac:chgData name="Dalton, Grat" userId="S::gdalton_mea.org#ext#@neahq.onmicrosoft.com::fcc231d0-bc93-4490-9655-12b279f7fbc5" providerId="AD" clId="Web-{AC35F618-4D67-5746-4AF0-706CC1BEE053}" dt="2023-11-06T14:59:36.668" v="26" actId="1076"/>
          <ac:picMkLst>
            <pc:docMk/>
            <pc:sldMk cId="3499775449" sldId="338"/>
            <ac:picMk id="32" creationId="{9BF80C95-3AB0-5E58-4097-CCD0C155E5DF}"/>
          </ac:picMkLst>
        </pc:picChg>
        <pc:picChg chg="mod">
          <ac:chgData name="Dalton, Grat" userId="S::gdalton_mea.org#ext#@neahq.onmicrosoft.com::fcc231d0-bc93-4490-9655-12b279f7fbc5" providerId="AD" clId="Web-{AC35F618-4D67-5746-4AF0-706CC1BEE053}" dt="2023-11-06T14:59:45.418" v="28" actId="1076"/>
          <ac:picMkLst>
            <pc:docMk/>
            <pc:sldMk cId="3499775449" sldId="338"/>
            <ac:picMk id="33" creationId="{D3976D91-0DF2-3365-4726-C8E5BA7B6E3D}"/>
          </ac:picMkLst>
        </pc:picChg>
        <pc:picChg chg="mod">
          <ac:chgData name="Dalton, Grat" userId="S::gdalton_mea.org#ext#@neahq.onmicrosoft.com::fcc231d0-bc93-4490-9655-12b279f7fbc5" providerId="AD" clId="Web-{AC35F618-4D67-5746-4AF0-706CC1BEE053}" dt="2023-11-06T14:57:43.883" v="2" actId="1076"/>
          <ac:picMkLst>
            <pc:docMk/>
            <pc:sldMk cId="3499775449" sldId="338"/>
            <ac:picMk id="34" creationId="{2ED2D2F2-A1ED-4991-5527-58CE59E5B2E1}"/>
          </ac:picMkLst>
        </pc:picChg>
        <pc:picChg chg="mod">
          <ac:chgData name="Dalton, Grat" userId="S::gdalton_mea.org#ext#@neahq.onmicrosoft.com::fcc231d0-bc93-4490-9655-12b279f7fbc5" providerId="AD" clId="Web-{AC35F618-4D67-5746-4AF0-706CC1BEE053}" dt="2023-11-06T14:59:49.465" v="29" actId="1076"/>
          <ac:picMkLst>
            <pc:docMk/>
            <pc:sldMk cId="3499775449" sldId="338"/>
            <ac:picMk id="35" creationId="{600C754D-2255-309D-04E4-032981FFD5E4}"/>
          </ac:picMkLst>
        </pc:picChg>
        <pc:picChg chg="mod">
          <ac:chgData name="Dalton, Grat" userId="S::gdalton_mea.org#ext#@neahq.onmicrosoft.com::fcc231d0-bc93-4490-9655-12b279f7fbc5" providerId="AD" clId="Web-{AC35F618-4D67-5746-4AF0-706CC1BEE053}" dt="2023-11-06T14:59:20.105" v="21" actId="1076"/>
          <ac:picMkLst>
            <pc:docMk/>
            <pc:sldMk cId="3499775449" sldId="338"/>
            <ac:picMk id="36" creationId="{76FA7947-A74E-D6AC-BB12-3C976034F770}"/>
          </ac:picMkLst>
        </pc:picChg>
        <pc:picChg chg="mod">
          <ac:chgData name="Dalton, Grat" userId="S::gdalton_mea.org#ext#@neahq.onmicrosoft.com::fcc231d0-bc93-4490-9655-12b279f7fbc5" providerId="AD" clId="Web-{AC35F618-4D67-5746-4AF0-706CC1BEE053}" dt="2023-11-06T14:58:36.775" v="14" actId="1076"/>
          <ac:picMkLst>
            <pc:docMk/>
            <pc:sldMk cId="3499775449" sldId="338"/>
            <ac:picMk id="37" creationId="{DB2E5AC3-E71E-A0D4-4CFC-3567955669E1}"/>
          </ac:picMkLst>
        </pc:picChg>
        <pc:picChg chg="mod">
          <ac:chgData name="Dalton, Grat" userId="S::gdalton_mea.org#ext#@neahq.onmicrosoft.com::fcc231d0-bc93-4490-9655-12b279f7fbc5" providerId="AD" clId="Web-{AC35F618-4D67-5746-4AF0-706CC1BEE053}" dt="2023-11-06T14:58:49.166" v="17" actId="1076"/>
          <ac:picMkLst>
            <pc:docMk/>
            <pc:sldMk cId="3499775449" sldId="338"/>
            <ac:picMk id="41" creationId="{762D23D0-2CB0-F8D7-D679-56291A7F10E3}"/>
          </ac:picMkLst>
        </pc:picChg>
        <pc:picChg chg="mod">
          <ac:chgData name="Dalton, Grat" userId="S::gdalton_mea.org#ext#@neahq.onmicrosoft.com::fcc231d0-bc93-4490-9655-12b279f7fbc5" providerId="AD" clId="Web-{AC35F618-4D67-5746-4AF0-706CC1BEE053}" dt="2023-11-06T14:57:35.852" v="0" actId="1076"/>
          <ac:picMkLst>
            <pc:docMk/>
            <pc:sldMk cId="3499775449" sldId="338"/>
            <ac:picMk id="44" creationId="{66A9FB99-C87F-85E5-DB1C-B4E1F632B794}"/>
          </ac:picMkLst>
        </pc:picChg>
      </pc:sldChg>
    </pc:docChg>
  </pc:docChgLst>
  <pc:docChgLst>
    <pc:chgData name="West, Benjamin" userId="S::bwest_cta.org#ext#@neahq.onmicrosoft.com::92c2b9a1-bb7c-4090-8a9e-4c8cd5e6d7e7" providerId="AD" clId="Web-{44A7467A-1DC4-12EA-5267-6BF2E49ABE79}"/>
    <pc:docChg chg="modSld">
      <pc:chgData name="West, Benjamin" userId="S::bwest_cta.org#ext#@neahq.onmicrosoft.com::92c2b9a1-bb7c-4090-8a9e-4c8cd5e6d7e7" providerId="AD" clId="Web-{44A7467A-1DC4-12EA-5267-6BF2E49ABE79}" dt="2023-11-06T14:49:04.975" v="0" actId="1076"/>
      <pc:docMkLst>
        <pc:docMk/>
      </pc:docMkLst>
      <pc:sldChg chg="modSp">
        <pc:chgData name="West, Benjamin" userId="S::bwest_cta.org#ext#@neahq.onmicrosoft.com::92c2b9a1-bb7c-4090-8a9e-4c8cd5e6d7e7" providerId="AD" clId="Web-{44A7467A-1DC4-12EA-5267-6BF2E49ABE79}" dt="2023-11-06T14:49:04.975" v="0" actId="1076"/>
        <pc:sldMkLst>
          <pc:docMk/>
          <pc:sldMk cId="0" sldId="259"/>
        </pc:sldMkLst>
        <pc:spChg chg="mod">
          <ac:chgData name="West, Benjamin" userId="S::bwest_cta.org#ext#@neahq.onmicrosoft.com::92c2b9a1-bb7c-4090-8a9e-4c8cd5e6d7e7" providerId="AD" clId="Web-{44A7467A-1DC4-12EA-5267-6BF2E49ABE79}" dt="2023-11-06T14:49:04.975" v="0" actId="1076"/>
          <ac:spMkLst>
            <pc:docMk/>
            <pc:sldMk cId="0" sldId="259"/>
            <ac:spMk id="113"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Jeny Gardner [WYOEA]" userId="S::jgardner_wyoea.org#ext#@neahq.onmicrosoft.com::d078d5fc-586f-49e3-86c1-d8bce1abae62" providerId="AD" clId="Web-{4F57E321-38BA-7A19-9AD3-B329F2CCC349}"/>
    <pc:docChg chg="addSld delSld modSld">
      <pc:chgData name="Jeny Gardner [WYOEA]" userId="S::jgardner_wyoea.org#ext#@neahq.onmicrosoft.com::d078d5fc-586f-49e3-86c1-d8bce1abae62" providerId="AD" clId="Web-{4F57E321-38BA-7A19-9AD3-B329F2CCC349}" dt="2023-11-06T16:38:38.529" v="27" actId="20577"/>
      <pc:docMkLst>
        <pc:docMk/>
      </pc:docMkLst>
      <pc:sldChg chg="modSp">
        <pc:chgData name="Jeny Gardner [WYOEA]" userId="S::jgardner_wyoea.org#ext#@neahq.onmicrosoft.com::d078d5fc-586f-49e3-86c1-d8bce1abae62" providerId="AD" clId="Web-{4F57E321-38BA-7A19-9AD3-B329F2CCC349}" dt="2023-11-06T16:22:53.059" v="15" actId="20577"/>
        <pc:sldMkLst>
          <pc:docMk/>
          <pc:sldMk cId="2865572155" sldId="322"/>
        </pc:sldMkLst>
        <pc:spChg chg="mod">
          <ac:chgData name="Jeny Gardner [WYOEA]" userId="S::jgardner_wyoea.org#ext#@neahq.onmicrosoft.com::d078d5fc-586f-49e3-86c1-d8bce1abae62" providerId="AD" clId="Web-{4F57E321-38BA-7A19-9AD3-B329F2CCC349}" dt="2023-11-06T16:22:53.059" v="15" actId="20577"/>
          <ac:spMkLst>
            <pc:docMk/>
            <pc:sldMk cId="2865572155" sldId="322"/>
            <ac:spMk id="3" creationId="{00000000-0000-0000-0000-000000000000}"/>
          </ac:spMkLst>
        </pc:spChg>
        <pc:picChg chg="mod">
          <ac:chgData name="Jeny Gardner [WYOEA]" userId="S::jgardner_wyoea.org#ext#@neahq.onmicrosoft.com::d078d5fc-586f-49e3-86c1-d8bce1abae62" providerId="AD" clId="Web-{4F57E321-38BA-7A19-9AD3-B329F2CCC349}" dt="2023-11-06T16:22:49.403" v="14" actId="1076"/>
          <ac:picMkLst>
            <pc:docMk/>
            <pc:sldMk cId="2865572155" sldId="322"/>
            <ac:picMk id="4" creationId="{00000000-0000-0000-0000-000000000000}"/>
          </ac:picMkLst>
        </pc:picChg>
      </pc:sldChg>
      <pc:sldChg chg="del">
        <pc:chgData name="Jeny Gardner [WYOEA]" userId="S::jgardner_wyoea.org#ext#@neahq.onmicrosoft.com::d078d5fc-586f-49e3-86c1-d8bce1abae62" providerId="AD" clId="Web-{4F57E321-38BA-7A19-9AD3-B329F2CCC349}" dt="2023-11-06T16:25:21.111" v="16"/>
        <pc:sldMkLst>
          <pc:docMk/>
          <pc:sldMk cId="2836080271" sldId="394"/>
        </pc:sldMkLst>
      </pc:sldChg>
      <pc:sldChg chg="modSp add replId">
        <pc:chgData name="Jeny Gardner [WYOEA]" userId="S::jgardner_wyoea.org#ext#@neahq.onmicrosoft.com::d078d5fc-586f-49e3-86c1-d8bce1abae62" providerId="AD" clId="Web-{4F57E321-38BA-7A19-9AD3-B329F2CCC349}" dt="2023-11-06T16:38:38.529" v="27" actId="20577"/>
        <pc:sldMkLst>
          <pc:docMk/>
          <pc:sldMk cId="3437691361" sldId="394"/>
        </pc:sldMkLst>
        <pc:spChg chg="mod">
          <ac:chgData name="Jeny Gardner [WYOEA]" userId="S::jgardner_wyoea.org#ext#@neahq.onmicrosoft.com::d078d5fc-586f-49e3-86c1-d8bce1abae62" providerId="AD" clId="Web-{4F57E321-38BA-7A19-9AD3-B329F2CCC349}" dt="2023-11-06T16:38:38.529" v="27" actId="20577"/>
          <ac:spMkLst>
            <pc:docMk/>
            <pc:sldMk cId="3437691361" sldId="394"/>
            <ac:spMk id="199" creationId="{00000000-0000-0000-0000-000000000000}"/>
          </ac:spMkLst>
        </pc:spChg>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docChgLst>
    <pc:chgData name="West, Benjamin" userId="S::bwest_cta.org#ext#@neahq.onmicrosoft.com::92c2b9a1-bb7c-4090-8a9e-4c8cd5e6d7e7" providerId="AD" clId="Web-{087AC217-6424-224F-F1C4-331DCC736DD9}"/>
    <pc:docChg chg="sldOrd">
      <pc:chgData name="West, Benjamin" userId="S::bwest_cta.org#ext#@neahq.onmicrosoft.com::92c2b9a1-bb7c-4090-8a9e-4c8cd5e6d7e7" providerId="AD" clId="Web-{087AC217-6424-224F-F1C4-331DCC736DD9}" dt="2023-11-06T15:52:36.330" v="0"/>
      <pc:docMkLst>
        <pc:docMk/>
      </pc:docMkLst>
      <pc:sldChg chg="ord">
        <pc:chgData name="West, Benjamin" userId="S::bwest_cta.org#ext#@neahq.onmicrosoft.com::92c2b9a1-bb7c-4090-8a9e-4c8cd5e6d7e7" providerId="AD" clId="Web-{087AC217-6424-224F-F1C4-331DCC736DD9}" dt="2023-11-06T15:52:36.330" v="0"/>
        <pc:sldMkLst>
          <pc:docMk/>
          <pc:sldMk cId="0" sldId="289"/>
        </pc:sldMkLst>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Saxon, Bekah [CT]" userId="S::bekahs_cea.org#ext#@neahq.onmicrosoft.com::997a9d4e-d144-43cf-9e47-2d5b5cf1c158" providerId="AD" clId="Web-{E365F819-6B21-42B9-BE27-C969AA9F0BE9}"/>
    <pc:docChg chg="modSld">
      <pc:chgData name="Saxon, Bekah [CT]" userId="S::bekahs_cea.org#ext#@neahq.onmicrosoft.com::997a9d4e-d144-43cf-9e47-2d5b5cf1c158" providerId="AD" clId="Web-{E365F819-6B21-42B9-BE27-C969AA9F0BE9}" dt="2023-11-06T19:38:37.804" v="41" actId="1076"/>
      <pc:docMkLst>
        <pc:docMk/>
      </pc:docMkLst>
      <pc:sldChg chg="addSp delSp modSp">
        <pc:chgData name="Saxon, Bekah [CT]" userId="S::bekahs_cea.org#ext#@neahq.onmicrosoft.com::997a9d4e-d144-43cf-9e47-2d5b5cf1c158" providerId="AD" clId="Web-{E365F819-6B21-42B9-BE27-C969AA9F0BE9}" dt="2023-11-06T19:32:16.509" v="5" actId="1076"/>
        <pc:sldMkLst>
          <pc:docMk/>
          <pc:sldMk cId="3271449797" sldId="298"/>
        </pc:sldMkLst>
        <pc:grpChg chg="del">
          <ac:chgData name="Saxon, Bekah [CT]" userId="S::bekahs_cea.org#ext#@neahq.onmicrosoft.com::997a9d4e-d144-43cf-9e47-2d5b5cf1c158" providerId="AD" clId="Web-{E365F819-6B21-42B9-BE27-C969AA9F0BE9}" dt="2023-11-06T19:31:57.461" v="3"/>
          <ac:grpSpMkLst>
            <pc:docMk/>
            <pc:sldMk cId="3271449797" sldId="298"/>
            <ac:grpSpMk id="11" creationId="{1BD23A29-6D5B-AD97-7143-29537EC32320}"/>
          </ac:grpSpMkLst>
        </pc:grpChg>
        <pc:picChg chg="add mod">
          <ac:chgData name="Saxon, Bekah [CT]" userId="S::bekahs_cea.org#ext#@neahq.onmicrosoft.com::997a9d4e-d144-43cf-9e47-2d5b5cf1c158" providerId="AD" clId="Web-{E365F819-6B21-42B9-BE27-C969AA9F0BE9}" dt="2023-11-06T19:32:16.509" v="5" actId="1076"/>
          <ac:picMkLst>
            <pc:docMk/>
            <pc:sldMk cId="3271449797" sldId="298"/>
            <ac:picMk id="2" creationId="{CC6B1834-10A6-D334-843A-DDE52511976C}"/>
          </ac:picMkLst>
        </pc:picChg>
      </pc:sldChg>
      <pc:sldChg chg="addSp delSp modSp">
        <pc:chgData name="Saxon, Bekah [CT]" userId="S::bekahs_cea.org#ext#@neahq.onmicrosoft.com::997a9d4e-d144-43cf-9e47-2d5b5cf1c158" providerId="AD" clId="Web-{E365F819-6B21-42B9-BE27-C969AA9F0BE9}" dt="2023-11-06T19:33:04.042" v="11" actId="1076"/>
        <pc:sldMkLst>
          <pc:docMk/>
          <pc:sldMk cId="3839951884" sldId="299"/>
        </pc:sldMkLst>
        <pc:grpChg chg="del">
          <ac:chgData name="Saxon, Bekah [CT]" userId="S::bekahs_cea.org#ext#@neahq.onmicrosoft.com::997a9d4e-d144-43cf-9e47-2d5b5cf1c158" providerId="AD" clId="Web-{E365F819-6B21-42B9-BE27-C969AA9F0BE9}" dt="2023-11-06T19:32:49.979" v="9"/>
          <ac:grpSpMkLst>
            <pc:docMk/>
            <pc:sldMk cId="3839951884" sldId="299"/>
            <ac:grpSpMk id="58" creationId="{00000000-0000-0000-0000-000000000000}"/>
          </ac:grpSpMkLst>
        </pc:grpChg>
        <pc:picChg chg="add mod">
          <ac:chgData name="Saxon, Bekah [CT]" userId="S::bekahs_cea.org#ext#@neahq.onmicrosoft.com::997a9d4e-d144-43cf-9e47-2d5b5cf1c158" providerId="AD" clId="Web-{E365F819-6B21-42B9-BE27-C969AA9F0BE9}" dt="2023-11-06T19:33:04.042" v="11" actId="1076"/>
          <ac:picMkLst>
            <pc:docMk/>
            <pc:sldMk cId="3839951884" sldId="299"/>
            <ac:picMk id="2" creationId="{AD35DDDB-E9FC-6AE7-363B-DFD1AB352270}"/>
          </ac:picMkLst>
        </pc:picChg>
      </pc:sldChg>
      <pc:sldChg chg="addSp delSp modSp">
        <pc:chgData name="Saxon, Bekah [CT]" userId="S::bekahs_cea.org#ext#@neahq.onmicrosoft.com::997a9d4e-d144-43cf-9e47-2d5b5cf1c158" providerId="AD" clId="Web-{E365F819-6B21-42B9-BE27-C969AA9F0BE9}" dt="2023-11-06T19:32:40.510" v="8" actId="1076"/>
        <pc:sldMkLst>
          <pc:docMk/>
          <pc:sldMk cId="432232986" sldId="300"/>
        </pc:sldMkLst>
        <pc:grpChg chg="del">
          <ac:chgData name="Saxon, Bekah [CT]" userId="S::bekahs_cea.org#ext#@neahq.onmicrosoft.com::997a9d4e-d144-43cf-9e47-2d5b5cf1c158" providerId="AD" clId="Web-{E365F819-6B21-42B9-BE27-C969AA9F0BE9}" dt="2023-11-06T19:32:24.447" v="6"/>
          <ac:grpSpMkLst>
            <pc:docMk/>
            <pc:sldMk cId="432232986" sldId="300"/>
            <ac:grpSpMk id="58" creationId="{00000000-0000-0000-0000-000000000000}"/>
          </ac:grpSpMkLst>
        </pc:grpChg>
        <pc:picChg chg="add mod">
          <ac:chgData name="Saxon, Bekah [CT]" userId="S::bekahs_cea.org#ext#@neahq.onmicrosoft.com::997a9d4e-d144-43cf-9e47-2d5b5cf1c158" providerId="AD" clId="Web-{E365F819-6B21-42B9-BE27-C969AA9F0BE9}" dt="2023-11-06T19:32:40.510" v="8" actId="1076"/>
          <ac:picMkLst>
            <pc:docMk/>
            <pc:sldMk cId="432232986" sldId="300"/>
            <ac:picMk id="2" creationId="{5FC8BAE1-0B8E-6C93-A9C8-C9BA87172B34}"/>
          </ac:picMkLst>
        </pc:picChg>
      </pc:sldChg>
      <pc:sldChg chg="addSp delSp modSp">
        <pc:chgData name="Saxon, Bekah [CT]" userId="S::bekahs_cea.org#ext#@neahq.onmicrosoft.com::997a9d4e-d144-43cf-9e47-2d5b5cf1c158" providerId="AD" clId="Web-{E365F819-6B21-42B9-BE27-C969AA9F0BE9}" dt="2023-11-06T19:33:31.418" v="14" actId="1076"/>
        <pc:sldMkLst>
          <pc:docMk/>
          <pc:sldMk cId="1786529023" sldId="302"/>
        </pc:sldMkLst>
        <pc:grpChg chg="del">
          <ac:chgData name="Saxon, Bekah [CT]" userId="S::bekahs_cea.org#ext#@neahq.onmicrosoft.com::997a9d4e-d144-43cf-9e47-2d5b5cf1c158" providerId="AD" clId="Web-{E365F819-6B21-42B9-BE27-C969AA9F0BE9}" dt="2023-11-06T19:33:15.683" v="12"/>
          <ac:grpSpMkLst>
            <pc:docMk/>
            <pc:sldMk cId="1786529023" sldId="302"/>
            <ac:grpSpMk id="58" creationId="{00000000-0000-0000-0000-000000000000}"/>
          </ac:grpSpMkLst>
        </pc:grpChg>
        <pc:picChg chg="add mod">
          <ac:chgData name="Saxon, Bekah [CT]" userId="S::bekahs_cea.org#ext#@neahq.onmicrosoft.com::997a9d4e-d144-43cf-9e47-2d5b5cf1c158" providerId="AD" clId="Web-{E365F819-6B21-42B9-BE27-C969AA9F0BE9}" dt="2023-11-06T19:33:31.418" v="14" actId="1076"/>
          <ac:picMkLst>
            <pc:docMk/>
            <pc:sldMk cId="1786529023" sldId="302"/>
            <ac:picMk id="2" creationId="{23FE6502-D643-5E0E-B837-4618A99FD6AC}"/>
          </ac:picMkLst>
        </pc:picChg>
      </pc:sldChg>
      <pc:sldChg chg="addSp delSp modSp">
        <pc:chgData name="Saxon, Bekah [CT]" userId="S::bekahs_cea.org#ext#@neahq.onmicrosoft.com::997a9d4e-d144-43cf-9e47-2d5b5cf1c158" providerId="AD" clId="Web-{E365F819-6B21-42B9-BE27-C969AA9F0BE9}" dt="2023-11-06T19:33:54.840" v="17" actId="1076"/>
        <pc:sldMkLst>
          <pc:docMk/>
          <pc:sldMk cId="2868337535" sldId="305"/>
        </pc:sldMkLst>
        <pc:grpChg chg="del">
          <ac:chgData name="Saxon, Bekah [CT]" userId="S::bekahs_cea.org#ext#@neahq.onmicrosoft.com::997a9d4e-d144-43cf-9e47-2d5b5cf1c158" providerId="AD" clId="Web-{E365F819-6B21-42B9-BE27-C969AA9F0BE9}" dt="2023-11-06T19:33:41.340" v="15"/>
          <ac:grpSpMkLst>
            <pc:docMk/>
            <pc:sldMk cId="2868337535" sldId="305"/>
            <ac:grpSpMk id="58" creationId="{00000000-0000-0000-0000-000000000000}"/>
          </ac:grpSpMkLst>
        </pc:grpChg>
        <pc:picChg chg="add mod">
          <ac:chgData name="Saxon, Bekah [CT]" userId="S::bekahs_cea.org#ext#@neahq.onmicrosoft.com::997a9d4e-d144-43cf-9e47-2d5b5cf1c158" providerId="AD" clId="Web-{E365F819-6B21-42B9-BE27-C969AA9F0BE9}" dt="2023-11-06T19:33:54.840" v="17" actId="1076"/>
          <ac:picMkLst>
            <pc:docMk/>
            <pc:sldMk cId="2868337535" sldId="305"/>
            <ac:picMk id="2" creationId="{F588DD69-287F-98A7-A032-6B606AE01F31}"/>
          </ac:picMkLst>
        </pc:picChg>
      </pc:sldChg>
      <pc:sldChg chg="addSp delSp modSp">
        <pc:chgData name="Saxon, Bekah [CT]" userId="S::bekahs_cea.org#ext#@neahq.onmicrosoft.com::997a9d4e-d144-43cf-9e47-2d5b5cf1c158" providerId="AD" clId="Web-{E365F819-6B21-42B9-BE27-C969AA9F0BE9}" dt="2023-11-06T19:34:40.561" v="20" actId="1076"/>
        <pc:sldMkLst>
          <pc:docMk/>
          <pc:sldMk cId="1076577161" sldId="306"/>
        </pc:sldMkLst>
        <pc:grpChg chg="del">
          <ac:chgData name="Saxon, Bekah [CT]" userId="S::bekahs_cea.org#ext#@neahq.onmicrosoft.com::997a9d4e-d144-43cf-9e47-2d5b5cf1c158" providerId="AD" clId="Web-{E365F819-6B21-42B9-BE27-C969AA9F0BE9}" dt="2023-11-06T19:34:25.545" v="18"/>
          <ac:grpSpMkLst>
            <pc:docMk/>
            <pc:sldMk cId="1076577161" sldId="306"/>
            <ac:grpSpMk id="58" creationId="{00000000-0000-0000-0000-000000000000}"/>
          </ac:grpSpMkLst>
        </pc:grpChg>
        <pc:picChg chg="add mod">
          <ac:chgData name="Saxon, Bekah [CT]" userId="S::bekahs_cea.org#ext#@neahq.onmicrosoft.com::997a9d4e-d144-43cf-9e47-2d5b5cf1c158" providerId="AD" clId="Web-{E365F819-6B21-42B9-BE27-C969AA9F0BE9}" dt="2023-11-06T19:34:40.561" v="20" actId="1076"/>
          <ac:picMkLst>
            <pc:docMk/>
            <pc:sldMk cId="1076577161" sldId="306"/>
            <ac:picMk id="2" creationId="{1DE6FF73-1409-1624-ACE5-D2BA2A843E93}"/>
          </ac:picMkLst>
        </pc:picChg>
      </pc:sldChg>
      <pc:sldChg chg="addSp delSp modSp">
        <pc:chgData name="Saxon, Bekah [CT]" userId="S::bekahs_cea.org#ext#@neahq.onmicrosoft.com::997a9d4e-d144-43cf-9e47-2d5b5cf1c158" providerId="AD" clId="Web-{E365F819-6B21-42B9-BE27-C969AA9F0BE9}" dt="2023-11-06T19:35:04.265" v="23" actId="1076"/>
        <pc:sldMkLst>
          <pc:docMk/>
          <pc:sldMk cId="959977037" sldId="313"/>
        </pc:sldMkLst>
        <pc:grpChg chg="del">
          <ac:chgData name="Saxon, Bekah [CT]" userId="S::bekahs_cea.org#ext#@neahq.onmicrosoft.com::997a9d4e-d144-43cf-9e47-2d5b5cf1c158" providerId="AD" clId="Web-{E365F819-6B21-42B9-BE27-C969AA9F0BE9}" dt="2023-11-06T19:34:49.905" v="21"/>
          <ac:grpSpMkLst>
            <pc:docMk/>
            <pc:sldMk cId="959977037" sldId="313"/>
            <ac:grpSpMk id="58" creationId="{00000000-0000-0000-0000-000000000000}"/>
          </ac:grpSpMkLst>
        </pc:grpChg>
        <pc:picChg chg="add mod">
          <ac:chgData name="Saxon, Bekah [CT]" userId="S::bekahs_cea.org#ext#@neahq.onmicrosoft.com::997a9d4e-d144-43cf-9e47-2d5b5cf1c158" providerId="AD" clId="Web-{E365F819-6B21-42B9-BE27-C969AA9F0BE9}" dt="2023-11-06T19:35:04.265" v="23" actId="1076"/>
          <ac:picMkLst>
            <pc:docMk/>
            <pc:sldMk cId="959977037" sldId="313"/>
            <ac:picMk id="2" creationId="{2BB6F146-C4E1-2C3B-A420-9F3C81005B72}"/>
          </ac:picMkLst>
        </pc:picChg>
      </pc:sldChg>
      <pc:sldChg chg="addSp delSp modSp">
        <pc:chgData name="Saxon, Bekah [CT]" userId="S::bekahs_cea.org#ext#@neahq.onmicrosoft.com::997a9d4e-d144-43cf-9e47-2d5b5cf1c158" providerId="AD" clId="Web-{E365F819-6B21-42B9-BE27-C969AA9F0BE9}" dt="2023-11-06T19:36:41.893" v="29" actId="1076"/>
        <pc:sldMkLst>
          <pc:docMk/>
          <pc:sldMk cId="3084953064" sldId="314"/>
        </pc:sldMkLst>
        <pc:grpChg chg="del">
          <ac:chgData name="Saxon, Bekah [CT]" userId="S::bekahs_cea.org#ext#@neahq.onmicrosoft.com::997a9d4e-d144-43cf-9e47-2d5b5cf1c158" providerId="AD" clId="Web-{E365F819-6B21-42B9-BE27-C969AA9F0BE9}" dt="2023-11-06T19:36:28.893" v="27"/>
          <ac:grpSpMkLst>
            <pc:docMk/>
            <pc:sldMk cId="3084953064" sldId="314"/>
            <ac:grpSpMk id="58" creationId="{00000000-0000-0000-0000-000000000000}"/>
          </ac:grpSpMkLst>
        </pc:grpChg>
        <pc:picChg chg="add mod">
          <ac:chgData name="Saxon, Bekah [CT]" userId="S::bekahs_cea.org#ext#@neahq.onmicrosoft.com::997a9d4e-d144-43cf-9e47-2d5b5cf1c158" providerId="AD" clId="Web-{E365F819-6B21-42B9-BE27-C969AA9F0BE9}" dt="2023-11-06T19:36:41.893" v="29" actId="1076"/>
          <ac:picMkLst>
            <pc:docMk/>
            <pc:sldMk cId="3084953064" sldId="314"/>
            <ac:picMk id="2" creationId="{8436B659-4C17-0F70-DB9C-304A056719B8}"/>
          </ac:picMkLst>
        </pc:picChg>
      </pc:sldChg>
      <pc:sldChg chg="addSp delSp modSp">
        <pc:chgData name="Saxon, Bekah [CT]" userId="S::bekahs_cea.org#ext#@neahq.onmicrosoft.com::997a9d4e-d144-43cf-9e47-2d5b5cf1c158" providerId="AD" clId="Web-{E365F819-6B21-42B9-BE27-C969AA9F0BE9}" dt="2023-11-06T19:37:33.223" v="32" actId="1076"/>
        <pc:sldMkLst>
          <pc:docMk/>
          <pc:sldMk cId="2248791347" sldId="315"/>
        </pc:sldMkLst>
        <pc:grpChg chg="del">
          <ac:chgData name="Saxon, Bekah [CT]" userId="S::bekahs_cea.org#ext#@neahq.onmicrosoft.com::997a9d4e-d144-43cf-9e47-2d5b5cf1c158" providerId="AD" clId="Web-{E365F819-6B21-42B9-BE27-C969AA9F0BE9}" dt="2023-11-06T19:37:19.973" v="30"/>
          <ac:grpSpMkLst>
            <pc:docMk/>
            <pc:sldMk cId="2248791347" sldId="315"/>
            <ac:grpSpMk id="58" creationId="{00000000-0000-0000-0000-000000000000}"/>
          </ac:grpSpMkLst>
        </pc:grpChg>
        <pc:picChg chg="add mod">
          <ac:chgData name="Saxon, Bekah [CT]" userId="S::bekahs_cea.org#ext#@neahq.onmicrosoft.com::997a9d4e-d144-43cf-9e47-2d5b5cf1c158" providerId="AD" clId="Web-{E365F819-6B21-42B9-BE27-C969AA9F0BE9}" dt="2023-11-06T19:37:33.223" v="32" actId="1076"/>
          <ac:picMkLst>
            <pc:docMk/>
            <pc:sldMk cId="2248791347" sldId="315"/>
            <ac:picMk id="2" creationId="{08E72AB7-05D2-2010-0370-F5095C0ADA66}"/>
          </ac:picMkLst>
        </pc:picChg>
      </pc:sldChg>
      <pc:sldChg chg="addSp delSp modSp">
        <pc:chgData name="Saxon, Bekah [CT]" userId="S::bekahs_cea.org#ext#@neahq.onmicrosoft.com::997a9d4e-d144-43cf-9e47-2d5b5cf1c158" providerId="AD" clId="Web-{E365F819-6B21-42B9-BE27-C969AA9F0BE9}" dt="2023-11-06T19:37:52.537" v="35" actId="1076"/>
        <pc:sldMkLst>
          <pc:docMk/>
          <pc:sldMk cId="3718150127" sldId="316"/>
        </pc:sldMkLst>
        <pc:grpChg chg="del">
          <ac:chgData name="Saxon, Bekah [CT]" userId="S::bekahs_cea.org#ext#@neahq.onmicrosoft.com::997a9d4e-d144-43cf-9e47-2d5b5cf1c158" providerId="AD" clId="Web-{E365F819-6B21-42B9-BE27-C969AA9F0BE9}" dt="2023-11-06T19:37:40.771" v="33"/>
          <ac:grpSpMkLst>
            <pc:docMk/>
            <pc:sldMk cId="3718150127" sldId="316"/>
            <ac:grpSpMk id="58" creationId="{00000000-0000-0000-0000-000000000000}"/>
          </ac:grpSpMkLst>
        </pc:grpChg>
        <pc:picChg chg="add mod">
          <ac:chgData name="Saxon, Bekah [CT]" userId="S::bekahs_cea.org#ext#@neahq.onmicrosoft.com::997a9d4e-d144-43cf-9e47-2d5b5cf1c158" providerId="AD" clId="Web-{E365F819-6B21-42B9-BE27-C969AA9F0BE9}" dt="2023-11-06T19:37:52.537" v="35" actId="1076"/>
          <ac:picMkLst>
            <pc:docMk/>
            <pc:sldMk cId="3718150127" sldId="316"/>
            <ac:picMk id="2" creationId="{8184FB83-9D72-64A0-272C-883F788F485E}"/>
          </ac:picMkLst>
        </pc:picChg>
      </pc:sldChg>
      <pc:sldChg chg="addSp delSp modSp">
        <pc:chgData name="Saxon, Bekah [CT]" userId="S::bekahs_cea.org#ext#@neahq.onmicrosoft.com::997a9d4e-d144-43cf-9e47-2d5b5cf1c158" providerId="AD" clId="Web-{E365F819-6B21-42B9-BE27-C969AA9F0BE9}" dt="2023-11-06T19:38:37.804" v="41" actId="1076"/>
        <pc:sldMkLst>
          <pc:docMk/>
          <pc:sldMk cId="901202867" sldId="321"/>
        </pc:sldMkLst>
        <pc:grpChg chg="del">
          <ac:chgData name="Saxon, Bekah [CT]" userId="S::bekahs_cea.org#ext#@neahq.onmicrosoft.com::997a9d4e-d144-43cf-9e47-2d5b5cf1c158" providerId="AD" clId="Web-{E365F819-6B21-42B9-BE27-C969AA9F0BE9}" dt="2023-11-06T19:38:25.975" v="39"/>
          <ac:grpSpMkLst>
            <pc:docMk/>
            <pc:sldMk cId="901202867" sldId="321"/>
            <ac:grpSpMk id="58" creationId="{00000000-0000-0000-0000-000000000000}"/>
          </ac:grpSpMkLst>
        </pc:grpChg>
        <pc:picChg chg="add mod">
          <ac:chgData name="Saxon, Bekah [CT]" userId="S::bekahs_cea.org#ext#@neahq.onmicrosoft.com::997a9d4e-d144-43cf-9e47-2d5b5cf1c158" providerId="AD" clId="Web-{E365F819-6B21-42B9-BE27-C969AA9F0BE9}" dt="2023-11-06T19:38:37.804" v="41" actId="1076"/>
          <ac:picMkLst>
            <pc:docMk/>
            <pc:sldMk cId="901202867" sldId="321"/>
            <ac:picMk id="2" creationId="{30908EBD-C8EF-70E6-D1D7-591788D08912}"/>
          </ac:picMkLst>
        </pc:picChg>
      </pc:sldChg>
      <pc:sldChg chg="addSp delSp modSp">
        <pc:chgData name="Saxon, Bekah [CT]" userId="S::bekahs_cea.org#ext#@neahq.onmicrosoft.com::997a9d4e-d144-43cf-9e47-2d5b5cf1c158" providerId="AD" clId="Web-{E365F819-6B21-42B9-BE27-C969AA9F0BE9}" dt="2023-11-06T19:36:22.893" v="26" actId="1076"/>
        <pc:sldMkLst>
          <pc:docMk/>
          <pc:sldMk cId="3288927477" sldId="327"/>
        </pc:sldMkLst>
        <pc:grpChg chg="del">
          <ac:chgData name="Saxon, Bekah [CT]" userId="S::bekahs_cea.org#ext#@neahq.onmicrosoft.com::997a9d4e-d144-43cf-9e47-2d5b5cf1c158" providerId="AD" clId="Web-{E365F819-6B21-42B9-BE27-C969AA9F0BE9}" dt="2023-11-06T19:36:10.439" v="24"/>
          <ac:grpSpMkLst>
            <pc:docMk/>
            <pc:sldMk cId="3288927477" sldId="327"/>
            <ac:grpSpMk id="58" creationId="{00000000-0000-0000-0000-000000000000}"/>
          </ac:grpSpMkLst>
        </pc:grpChg>
        <pc:picChg chg="add mod">
          <ac:chgData name="Saxon, Bekah [CT]" userId="S::bekahs_cea.org#ext#@neahq.onmicrosoft.com::997a9d4e-d144-43cf-9e47-2d5b5cf1c158" providerId="AD" clId="Web-{E365F819-6B21-42B9-BE27-C969AA9F0BE9}" dt="2023-11-06T19:36:22.893" v="26" actId="1076"/>
          <ac:picMkLst>
            <pc:docMk/>
            <pc:sldMk cId="3288927477" sldId="327"/>
            <ac:picMk id="2" creationId="{103837D7-E9FC-B664-05A5-6187908615CA}"/>
          </ac:picMkLst>
        </pc:picChg>
      </pc:sldChg>
      <pc:sldChg chg="addSp delSp modSp">
        <pc:chgData name="Saxon, Bekah [CT]" userId="S::bekahs_cea.org#ext#@neahq.onmicrosoft.com::997a9d4e-d144-43cf-9e47-2d5b5cf1c158" providerId="AD" clId="Web-{E365F819-6B21-42B9-BE27-C969AA9F0BE9}" dt="2023-11-06T19:38:17.506" v="38" actId="1076"/>
        <pc:sldMkLst>
          <pc:docMk/>
          <pc:sldMk cId="2284755710" sldId="366"/>
        </pc:sldMkLst>
        <pc:grpChg chg="del">
          <ac:chgData name="Saxon, Bekah [CT]" userId="S::bekahs_cea.org#ext#@neahq.onmicrosoft.com::997a9d4e-d144-43cf-9e47-2d5b5cf1c158" providerId="AD" clId="Web-{E365F819-6B21-42B9-BE27-C969AA9F0BE9}" dt="2023-11-06T19:38:05.771" v="36"/>
          <ac:grpSpMkLst>
            <pc:docMk/>
            <pc:sldMk cId="2284755710" sldId="366"/>
            <ac:grpSpMk id="58" creationId="{00000000-0000-0000-0000-000000000000}"/>
          </ac:grpSpMkLst>
        </pc:grpChg>
        <pc:picChg chg="add mod">
          <ac:chgData name="Saxon, Bekah [CT]" userId="S::bekahs_cea.org#ext#@neahq.onmicrosoft.com::997a9d4e-d144-43cf-9e47-2d5b5cf1c158" providerId="AD" clId="Web-{E365F819-6B21-42B9-BE27-C969AA9F0BE9}" dt="2023-11-06T19:38:17.506" v="38" actId="1076"/>
          <ac:picMkLst>
            <pc:docMk/>
            <pc:sldMk cId="2284755710" sldId="366"/>
            <ac:picMk id="2" creationId="{D52577CE-13B5-9890-A003-59059E555537}"/>
          </ac:picMkLst>
        </pc:picChg>
      </pc:sldChg>
      <pc:sldChg chg="addSp delSp modSp">
        <pc:chgData name="Saxon, Bekah [CT]" userId="S::bekahs_cea.org#ext#@neahq.onmicrosoft.com::997a9d4e-d144-43cf-9e47-2d5b5cf1c158" providerId="AD" clId="Web-{E365F819-6B21-42B9-BE27-C969AA9F0BE9}" dt="2023-11-06T19:31:23.038" v="2" actId="1076"/>
        <pc:sldMkLst>
          <pc:docMk/>
          <pc:sldMk cId="2054890242" sldId="392"/>
        </pc:sldMkLst>
        <pc:grpChg chg="del">
          <ac:chgData name="Saxon, Bekah [CT]" userId="S::bekahs_cea.org#ext#@neahq.onmicrosoft.com::997a9d4e-d144-43cf-9e47-2d5b5cf1c158" providerId="AD" clId="Web-{E365F819-6B21-42B9-BE27-C969AA9F0BE9}" dt="2023-11-06T19:31:05.475" v="0"/>
          <ac:grpSpMkLst>
            <pc:docMk/>
            <pc:sldMk cId="2054890242" sldId="392"/>
            <ac:grpSpMk id="11" creationId="{1BD23A29-6D5B-AD97-7143-29537EC32320}"/>
          </ac:grpSpMkLst>
        </pc:grpChg>
        <pc:picChg chg="add mod">
          <ac:chgData name="Saxon, Bekah [CT]" userId="S::bekahs_cea.org#ext#@neahq.onmicrosoft.com::997a9d4e-d144-43cf-9e47-2d5b5cf1c158" providerId="AD" clId="Web-{E365F819-6B21-42B9-BE27-C969AA9F0BE9}" dt="2023-11-06T19:31:23.038" v="2" actId="1076"/>
          <ac:picMkLst>
            <pc:docMk/>
            <pc:sldMk cId="2054890242" sldId="392"/>
            <ac:picMk id="2" creationId="{0A19F676-D4D4-83BE-607B-A4A4D54F082D}"/>
          </ac:picMkLst>
        </pc:picChg>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Jeny Gardner [WYOEA]" userId="S::jgardner_wyoea.org#ext#@neahq.onmicrosoft.com::d078d5fc-586f-49e3-86c1-d8bce1abae62" providerId="AD" clId="Web-{DD8CCC81-850C-CADE-E5D0-96EB1F850F78}"/>
    <pc:docChg chg="addSld modSld sldOrd">
      <pc:chgData name="Jeny Gardner [WYOEA]" userId="S::jgardner_wyoea.org#ext#@neahq.onmicrosoft.com::d078d5fc-586f-49e3-86c1-d8bce1abae62" providerId="AD" clId="Web-{DD8CCC81-850C-CADE-E5D0-96EB1F850F78}" dt="2023-05-11T16:05:51.063" v="441" actId="20577"/>
      <pc:docMkLst>
        <pc:docMk/>
      </pc:docMkLst>
      <pc:sldChg chg="delSp">
        <pc:chgData name="Jeny Gardner [WYOEA]" userId="S::jgardner_wyoea.org#ext#@neahq.onmicrosoft.com::d078d5fc-586f-49e3-86c1-d8bce1abae62" providerId="AD" clId="Web-{DD8CCC81-850C-CADE-E5D0-96EB1F850F78}" dt="2023-05-11T15:55:39.479" v="211"/>
        <pc:sldMkLst>
          <pc:docMk/>
          <pc:sldMk cId="0" sldId="269"/>
        </pc:sldMkLst>
        <pc:picChg chg="del">
          <ac:chgData name="Jeny Gardner [WYOEA]" userId="S::jgardner_wyoea.org#ext#@neahq.onmicrosoft.com::d078d5fc-586f-49e3-86c1-d8bce1abae62" providerId="AD" clId="Web-{DD8CCC81-850C-CADE-E5D0-96EB1F850F78}" dt="2023-05-11T15:54:56.337" v="201"/>
          <ac:picMkLst>
            <pc:docMk/>
            <pc:sldMk cId="0" sldId="269"/>
            <ac:picMk id="11" creationId="{FAF0144B-DDD1-2D6A-EC03-12EB4A8ACABD}"/>
          </ac:picMkLst>
        </pc:picChg>
        <pc:picChg chg="del">
          <ac:chgData name="Jeny Gardner [WYOEA]" userId="S::jgardner_wyoea.org#ext#@neahq.onmicrosoft.com::d078d5fc-586f-49e3-86c1-d8bce1abae62" providerId="AD" clId="Web-{DD8CCC81-850C-CADE-E5D0-96EB1F850F78}" dt="2023-05-11T15:54:25.430" v="186"/>
          <ac:picMkLst>
            <pc:docMk/>
            <pc:sldMk cId="0" sldId="269"/>
            <ac:picMk id="12" creationId="{541DCDC3-92AC-FE9F-C76F-B7A48C4CD820}"/>
          </ac:picMkLst>
        </pc:picChg>
        <pc:picChg chg="del">
          <ac:chgData name="Jeny Gardner [WYOEA]" userId="S::jgardner_wyoea.org#ext#@neahq.onmicrosoft.com::d078d5fc-586f-49e3-86c1-d8bce1abae62" providerId="AD" clId="Web-{DD8CCC81-850C-CADE-E5D0-96EB1F850F78}" dt="2023-05-11T15:55:36.651" v="208"/>
          <ac:picMkLst>
            <pc:docMk/>
            <pc:sldMk cId="0" sldId="269"/>
            <ac:picMk id="13" creationId="{D3C1BBE9-229A-8B70-C164-3AD0DC758FF6}"/>
          </ac:picMkLst>
        </pc:picChg>
        <pc:picChg chg="del">
          <ac:chgData name="Jeny Gardner [WYOEA]" userId="S::jgardner_wyoea.org#ext#@neahq.onmicrosoft.com::d078d5fc-586f-49e3-86c1-d8bce1abae62" providerId="AD" clId="Web-{DD8CCC81-850C-CADE-E5D0-96EB1F850F78}" dt="2023-05-11T15:55:37.511" v="210"/>
          <ac:picMkLst>
            <pc:docMk/>
            <pc:sldMk cId="0" sldId="269"/>
            <ac:picMk id="14" creationId="{352C2156-DB48-B745-B6E0-BECA1379A0D8}"/>
          </ac:picMkLst>
        </pc:picChg>
        <pc:picChg chg="del">
          <ac:chgData name="Jeny Gardner [WYOEA]" userId="S::jgardner_wyoea.org#ext#@neahq.onmicrosoft.com::d078d5fc-586f-49e3-86c1-d8bce1abae62" providerId="AD" clId="Web-{DD8CCC81-850C-CADE-E5D0-96EB1F850F78}" dt="2023-05-11T15:54:55.947" v="200"/>
          <ac:picMkLst>
            <pc:docMk/>
            <pc:sldMk cId="0" sldId="269"/>
            <ac:picMk id="16" creationId="{88780844-5515-6CA2-6529-486E6D3A534C}"/>
          </ac:picMkLst>
        </pc:picChg>
        <pc:picChg chg="del">
          <ac:chgData name="Jeny Gardner [WYOEA]" userId="S::jgardner_wyoea.org#ext#@neahq.onmicrosoft.com::d078d5fc-586f-49e3-86c1-d8bce1abae62" providerId="AD" clId="Web-{DD8CCC81-850C-CADE-E5D0-96EB1F850F78}" dt="2023-05-11T15:54:52.056" v="199"/>
          <ac:picMkLst>
            <pc:docMk/>
            <pc:sldMk cId="0" sldId="269"/>
            <ac:picMk id="17" creationId="{DD7FF664-33D9-68CD-CB3A-B964D26AE714}"/>
          </ac:picMkLst>
        </pc:picChg>
        <pc:picChg chg="del">
          <ac:chgData name="Jeny Gardner [WYOEA]" userId="S::jgardner_wyoea.org#ext#@neahq.onmicrosoft.com::d078d5fc-586f-49e3-86c1-d8bce1abae62" providerId="AD" clId="Web-{DD8CCC81-850C-CADE-E5D0-96EB1F850F78}" dt="2023-05-11T15:54:21.477" v="185"/>
          <ac:picMkLst>
            <pc:docMk/>
            <pc:sldMk cId="0" sldId="269"/>
            <ac:picMk id="18" creationId="{AC38FCA1-4927-36B8-9113-CE9F96857A61}"/>
          </ac:picMkLst>
        </pc:picChg>
        <pc:picChg chg="del">
          <ac:chgData name="Jeny Gardner [WYOEA]" userId="S::jgardner_wyoea.org#ext#@neahq.onmicrosoft.com::d078d5fc-586f-49e3-86c1-d8bce1abae62" providerId="AD" clId="Web-{DD8CCC81-850C-CADE-E5D0-96EB1F850F78}" dt="2023-05-11T15:54:45.774" v="196"/>
          <ac:picMkLst>
            <pc:docMk/>
            <pc:sldMk cId="0" sldId="269"/>
            <ac:picMk id="19" creationId="{4B98CD7D-E2D6-15B4-65DF-D932C9EC1A40}"/>
          </ac:picMkLst>
        </pc:picChg>
        <pc:picChg chg="del">
          <ac:chgData name="Jeny Gardner [WYOEA]" userId="S::jgardner_wyoea.org#ext#@neahq.onmicrosoft.com::d078d5fc-586f-49e3-86c1-d8bce1abae62" providerId="AD" clId="Web-{DD8CCC81-850C-CADE-E5D0-96EB1F850F78}" dt="2023-05-11T15:54:35.415" v="191"/>
          <ac:picMkLst>
            <pc:docMk/>
            <pc:sldMk cId="0" sldId="269"/>
            <ac:picMk id="20" creationId="{6A73A701-0C6E-D6D0-9E4B-6A4E74A9031C}"/>
          </ac:picMkLst>
        </pc:picChg>
        <pc:picChg chg="del">
          <ac:chgData name="Jeny Gardner [WYOEA]" userId="S::jgardner_wyoea.org#ext#@neahq.onmicrosoft.com::d078d5fc-586f-49e3-86c1-d8bce1abae62" providerId="AD" clId="Web-{DD8CCC81-850C-CADE-E5D0-96EB1F850F78}" dt="2023-05-11T15:55:30.573" v="207"/>
          <ac:picMkLst>
            <pc:docMk/>
            <pc:sldMk cId="0" sldId="269"/>
            <ac:picMk id="21" creationId="{62DD94AF-5DBA-BC21-18E3-D2A90B1D9041}"/>
          </ac:picMkLst>
        </pc:picChg>
        <pc:picChg chg="del">
          <ac:chgData name="Jeny Gardner [WYOEA]" userId="S::jgardner_wyoea.org#ext#@neahq.onmicrosoft.com::d078d5fc-586f-49e3-86c1-d8bce1abae62" providerId="AD" clId="Web-{DD8CCC81-850C-CADE-E5D0-96EB1F850F78}" dt="2023-05-11T15:54:25.743" v="187"/>
          <ac:picMkLst>
            <pc:docMk/>
            <pc:sldMk cId="0" sldId="269"/>
            <ac:picMk id="22" creationId="{84E964BB-1DAA-3E6B-A967-05DF11EE2274}"/>
          </ac:picMkLst>
        </pc:picChg>
        <pc:picChg chg="del">
          <ac:chgData name="Jeny Gardner [WYOEA]" userId="S::jgardner_wyoea.org#ext#@neahq.onmicrosoft.com::d078d5fc-586f-49e3-86c1-d8bce1abae62" providerId="AD" clId="Web-{DD8CCC81-850C-CADE-E5D0-96EB1F850F78}" dt="2023-05-11T15:54:50.650" v="198"/>
          <ac:picMkLst>
            <pc:docMk/>
            <pc:sldMk cId="0" sldId="269"/>
            <ac:picMk id="23" creationId="{5766D69E-B14F-A640-F32C-8571001E49C3}"/>
          </ac:picMkLst>
        </pc:picChg>
        <pc:picChg chg="del">
          <ac:chgData name="Jeny Gardner [WYOEA]" userId="S::jgardner_wyoea.org#ext#@neahq.onmicrosoft.com::d078d5fc-586f-49e3-86c1-d8bce1abae62" providerId="AD" clId="Web-{DD8CCC81-850C-CADE-E5D0-96EB1F850F78}" dt="2023-05-11T15:54:35.337" v="190"/>
          <ac:picMkLst>
            <pc:docMk/>
            <pc:sldMk cId="0" sldId="269"/>
            <ac:picMk id="24" creationId="{23406C36-6698-D3DC-786A-F004C3CCF421}"/>
          </ac:picMkLst>
        </pc:picChg>
        <pc:picChg chg="del">
          <ac:chgData name="Jeny Gardner [WYOEA]" userId="S::jgardner_wyoea.org#ext#@neahq.onmicrosoft.com::d078d5fc-586f-49e3-86c1-d8bce1abae62" providerId="AD" clId="Web-{DD8CCC81-850C-CADE-E5D0-96EB1F850F78}" dt="2023-05-11T15:54:50.572" v="197"/>
          <ac:picMkLst>
            <pc:docMk/>
            <pc:sldMk cId="0" sldId="269"/>
            <ac:picMk id="26" creationId="{CC5D7647-B0D4-5BFB-4EBD-AFBEB84996A9}"/>
          </ac:picMkLst>
        </pc:picChg>
        <pc:picChg chg="del">
          <ac:chgData name="Jeny Gardner [WYOEA]" userId="S::jgardner_wyoea.org#ext#@neahq.onmicrosoft.com::d078d5fc-586f-49e3-86c1-d8bce1abae62" providerId="AD" clId="Web-{DD8CCC81-850C-CADE-E5D0-96EB1F850F78}" dt="2023-05-11T15:54:39.977" v="193"/>
          <ac:picMkLst>
            <pc:docMk/>
            <pc:sldMk cId="0" sldId="269"/>
            <ac:picMk id="27" creationId="{1257D10A-0F89-13F7-1742-8EF2B4246C6F}"/>
          </ac:picMkLst>
        </pc:picChg>
        <pc:picChg chg="del">
          <ac:chgData name="Jeny Gardner [WYOEA]" userId="S::jgardner_wyoea.org#ext#@neahq.onmicrosoft.com::d078d5fc-586f-49e3-86c1-d8bce1abae62" providerId="AD" clId="Web-{DD8CCC81-850C-CADE-E5D0-96EB1F850F78}" dt="2023-05-11T15:54:45.681" v="195"/>
          <ac:picMkLst>
            <pc:docMk/>
            <pc:sldMk cId="0" sldId="269"/>
            <ac:picMk id="28" creationId="{61F7FECB-D89A-8B4C-1586-2062A55E336E}"/>
          </ac:picMkLst>
        </pc:picChg>
        <pc:picChg chg="del">
          <ac:chgData name="Jeny Gardner [WYOEA]" userId="S::jgardner_wyoea.org#ext#@neahq.onmicrosoft.com::d078d5fc-586f-49e3-86c1-d8bce1abae62" providerId="AD" clId="Web-{DD8CCC81-850C-CADE-E5D0-96EB1F850F78}" dt="2023-05-11T15:54:36.571" v="192"/>
          <ac:picMkLst>
            <pc:docMk/>
            <pc:sldMk cId="0" sldId="269"/>
            <ac:picMk id="29" creationId="{A64D9A5C-BF99-BF2C-45A8-0781040BBD97}"/>
          </ac:picMkLst>
        </pc:picChg>
        <pc:picChg chg="del">
          <ac:chgData name="Jeny Gardner [WYOEA]" userId="S::jgardner_wyoea.org#ext#@neahq.onmicrosoft.com::d078d5fc-586f-49e3-86c1-d8bce1abae62" providerId="AD" clId="Web-{DD8CCC81-850C-CADE-E5D0-96EB1F850F78}" dt="2023-05-11T15:55:29.354" v="206"/>
          <ac:picMkLst>
            <pc:docMk/>
            <pc:sldMk cId="0" sldId="269"/>
            <ac:picMk id="30" creationId="{428F0E22-A5C8-721D-97FF-4865AEC7BFF6}"/>
          </ac:picMkLst>
        </pc:picChg>
        <pc:picChg chg="del">
          <ac:chgData name="Jeny Gardner [WYOEA]" userId="S::jgardner_wyoea.org#ext#@neahq.onmicrosoft.com::d078d5fc-586f-49e3-86c1-d8bce1abae62" providerId="AD" clId="Web-{DD8CCC81-850C-CADE-E5D0-96EB1F850F78}" dt="2023-05-11T15:55:26.182" v="205"/>
          <ac:picMkLst>
            <pc:docMk/>
            <pc:sldMk cId="0" sldId="269"/>
            <ac:picMk id="31" creationId="{48B374A5-2798-1C0A-FA59-C741A3BEBCC2}"/>
          </ac:picMkLst>
        </pc:picChg>
        <pc:picChg chg="del">
          <ac:chgData name="Jeny Gardner [WYOEA]" userId="S::jgardner_wyoea.org#ext#@neahq.onmicrosoft.com::d078d5fc-586f-49e3-86c1-d8bce1abae62" providerId="AD" clId="Web-{DD8CCC81-850C-CADE-E5D0-96EB1F850F78}" dt="2023-05-11T15:54:58.947" v="202"/>
          <ac:picMkLst>
            <pc:docMk/>
            <pc:sldMk cId="0" sldId="269"/>
            <ac:picMk id="32" creationId="{9BF80C95-3AB0-5E58-4097-CCD0C155E5DF}"/>
          </ac:picMkLst>
        </pc:picChg>
        <pc:picChg chg="del">
          <ac:chgData name="Jeny Gardner [WYOEA]" userId="S::jgardner_wyoea.org#ext#@neahq.onmicrosoft.com::d078d5fc-586f-49e3-86c1-d8bce1abae62" providerId="AD" clId="Web-{DD8CCC81-850C-CADE-E5D0-96EB1F850F78}" dt="2023-05-11T15:55:02.728" v="203"/>
          <ac:picMkLst>
            <pc:docMk/>
            <pc:sldMk cId="0" sldId="269"/>
            <ac:picMk id="33" creationId="{D3976D91-0DF2-3365-4726-C8E5BA7B6E3D}"/>
          </ac:picMkLst>
        </pc:picChg>
        <pc:picChg chg="del">
          <ac:chgData name="Jeny Gardner [WYOEA]" userId="S::jgardner_wyoea.org#ext#@neahq.onmicrosoft.com::d078d5fc-586f-49e3-86c1-d8bce1abae62" providerId="AD" clId="Web-{DD8CCC81-850C-CADE-E5D0-96EB1F850F78}" dt="2023-05-11T15:55:36.807" v="209"/>
          <ac:picMkLst>
            <pc:docMk/>
            <pc:sldMk cId="0" sldId="269"/>
            <ac:picMk id="34" creationId="{2ED2D2F2-A1ED-4991-5527-58CE59E5B2E1}"/>
          </ac:picMkLst>
        </pc:picChg>
        <pc:picChg chg="del">
          <ac:chgData name="Jeny Gardner [WYOEA]" userId="S::jgardner_wyoea.org#ext#@neahq.onmicrosoft.com::d078d5fc-586f-49e3-86c1-d8bce1abae62" providerId="AD" clId="Web-{DD8CCC81-850C-CADE-E5D0-96EB1F850F78}" dt="2023-05-11T15:55:06.369" v="204"/>
          <ac:picMkLst>
            <pc:docMk/>
            <pc:sldMk cId="0" sldId="269"/>
            <ac:picMk id="35" creationId="{600C754D-2255-309D-04E4-032981FFD5E4}"/>
          </ac:picMkLst>
        </pc:picChg>
        <pc:picChg chg="del">
          <ac:chgData name="Jeny Gardner [WYOEA]" userId="S::jgardner_wyoea.org#ext#@neahq.onmicrosoft.com::d078d5fc-586f-49e3-86c1-d8bce1abae62" providerId="AD" clId="Web-{DD8CCC81-850C-CADE-E5D0-96EB1F850F78}" dt="2023-05-11T15:54:40.852" v="194"/>
          <ac:picMkLst>
            <pc:docMk/>
            <pc:sldMk cId="0" sldId="269"/>
            <ac:picMk id="36" creationId="{76FA7947-A74E-D6AC-BB12-3C976034F770}"/>
          </ac:picMkLst>
        </pc:picChg>
        <pc:picChg chg="del">
          <ac:chgData name="Jeny Gardner [WYOEA]" userId="S::jgardner_wyoea.org#ext#@neahq.onmicrosoft.com::d078d5fc-586f-49e3-86c1-d8bce1abae62" providerId="AD" clId="Web-{DD8CCC81-850C-CADE-E5D0-96EB1F850F78}" dt="2023-05-11T15:54:29.836" v="189"/>
          <ac:picMkLst>
            <pc:docMk/>
            <pc:sldMk cId="0" sldId="269"/>
            <ac:picMk id="37" creationId="{DB2E5AC3-E71E-A0D4-4CFC-3567955669E1}"/>
          </ac:picMkLst>
        </pc:picChg>
        <pc:picChg chg="del">
          <ac:chgData name="Jeny Gardner [WYOEA]" userId="S::jgardner_wyoea.org#ext#@neahq.onmicrosoft.com::d078d5fc-586f-49e3-86c1-d8bce1abae62" providerId="AD" clId="Web-{DD8CCC81-850C-CADE-E5D0-96EB1F850F78}" dt="2023-05-11T15:54:27.774" v="188"/>
          <ac:picMkLst>
            <pc:docMk/>
            <pc:sldMk cId="0" sldId="269"/>
            <ac:picMk id="41" creationId="{762D23D0-2CB0-F8D7-D679-56291A7F10E3}"/>
          </ac:picMkLst>
        </pc:picChg>
        <pc:picChg chg="del">
          <ac:chgData name="Jeny Gardner [WYOEA]" userId="S::jgardner_wyoea.org#ext#@neahq.onmicrosoft.com::d078d5fc-586f-49e3-86c1-d8bce1abae62" providerId="AD" clId="Web-{DD8CCC81-850C-CADE-E5D0-96EB1F850F78}" dt="2023-05-11T15:55:39.479" v="211"/>
          <ac:picMkLst>
            <pc:docMk/>
            <pc:sldMk cId="0" sldId="269"/>
            <ac:picMk id="44" creationId="{66A9FB99-C87F-85E5-DB1C-B4E1F632B794}"/>
          </ac:picMkLst>
        </pc:picChg>
      </pc:sldChg>
      <pc:sldChg chg="addSp modSp">
        <pc:chgData name="Jeny Gardner [WYOEA]" userId="S::jgardner_wyoea.org#ext#@neahq.onmicrosoft.com::d078d5fc-586f-49e3-86c1-d8bce1abae62" providerId="AD" clId="Web-{DD8CCC81-850C-CADE-E5D0-96EB1F850F78}" dt="2023-05-10T23:24:06.224" v="117" actId="1076"/>
        <pc:sldMkLst>
          <pc:docMk/>
          <pc:sldMk cId="0" sldId="282"/>
        </pc:sldMkLst>
        <pc:picChg chg="add mod">
          <ac:chgData name="Jeny Gardner [WYOEA]" userId="S::jgardner_wyoea.org#ext#@neahq.onmicrosoft.com::d078d5fc-586f-49e3-86c1-d8bce1abae62" providerId="AD" clId="Web-{DD8CCC81-850C-CADE-E5D0-96EB1F850F78}" dt="2023-05-10T23:24:06.224" v="117" actId="1076"/>
          <ac:picMkLst>
            <pc:docMk/>
            <pc:sldMk cId="0" sldId="282"/>
            <ac:picMk id="2" creationId="{9E9B7153-8301-E42F-7D07-CBD2CC9D6CE5}"/>
          </ac:picMkLst>
        </pc:picChg>
      </pc:sldChg>
      <pc:sldChg chg="delSp modSp">
        <pc:chgData name="Jeny Gardner [WYOEA]" userId="S::jgardner_wyoea.org#ext#@neahq.onmicrosoft.com::d078d5fc-586f-49e3-86c1-d8bce1abae62" providerId="AD" clId="Web-{DD8CCC81-850C-CADE-E5D0-96EB1F850F78}" dt="2023-05-10T23:25:31.822" v="122" actId="20577"/>
        <pc:sldMkLst>
          <pc:docMk/>
          <pc:sldMk cId="0" sldId="283"/>
        </pc:sldMkLst>
        <pc:spChg chg="mod">
          <ac:chgData name="Jeny Gardner [WYOEA]" userId="S::jgardner_wyoea.org#ext#@neahq.onmicrosoft.com::d078d5fc-586f-49e3-86c1-d8bce1abae62" providerId="AD" clId="Web-{DD8CCC81-850C-CADE-E5D0-96EB1F850F78}" dt="2023-05-10T23:25:31.822" v="122" actId="20577"/>
          <ac:spMkLst>
            <pc:docMk/>
            <pc:sldMk cId="0" sldId="283"/>
            <ac:spMk id="316" creationId="{00000000-0000-0000-0000-000000000000}"/>
          </ac:spMkLst>
        </pc:spChg>
        <pc:picChg chg="del">
          <ac:chgData name="Jeny Gardner [WYOEA]" userId="S::jgardner_wyoea.org#ext#@neahq.onmicrosoft.com::d078d5fc-586f-49e3-86c1-d8bce1abae62" providerId="AD" clId="Web-{DD8CCC81-850C-CADE-E5D0-96EB1F850F78}" dt="2023-05-10T23:23:55.129" v="115"/>
          <ac:picMkLst>
            <pc:docMk/>
            <pc:sldMk cId="0" sldId="283"/>
            <ac:picMk id="4098" creationId="{00000000-0000-0000-0000-000000000000}"/>
          </ac:picMkLst>
        </pc:picChg>
      </pc:sldChg>
      <pc:sldChg chg="addSp delSp modSp">
        <pc:chgData name="Jeny Gardner [WYOEA]" userId="S::jgardner_wyoea.org#ext#@neahq.onmicrosoft.com::d078d5fc-586f-49e3-86c1-d8bce1abae62" providerId="AD" clId="Web-{DD8CCC81-850C-CADE-E5D0-96EB1F850F78}" dt="2023-05-11T15:57:02.560" v="214"/>
        <pc:sldMkLst>
          <pc:docMk/>
          <pc:sldMk cId="1339018207" sldId="329"/>
        </pc:sldMkLst>
        <pc:spChg chg="add del mod">
          <ac:chgData name="Jeny Gardner [WYOEA]" userId="S::jgardner_wyoea.org#ext#@neahq.onmicrosoft.com::d078d5fc-586f-49e3-86c1-d8bce1abae62" providerId="AD" clId="Web-{DD8CCC81-850C-CADE-E5D0-96EB1F850F78}" dt="2023-05-11T15:57:02.560" v="214"/>
          <ac:spMkLst>
            <pc:docMk/>
            <pc:sldMk cId="1339018207" sldId="329"/>
            <ac:spMk id="2" creationId="{43F57766-FD42-1981-7D22-436E5CB36B97}"/>
          </ac:spMkLst>
        </pc:spChg>
      </pc:sldChg>
      <pc:sldChg chg="modSp">
        <pc:chgData name="Jeny Gardner [WYOEA]" userId="S::jgardner_wyoea.org#ext#@neahq.onmicrosoft.com::d078d5fc-586f-49e3-86c1-d8bce1abae62" providerId="AD" clId="Web-{DD8CCC81-850C-CADE-E5D0-96EB1F850F78}" dt="2023-05-11T16:05:51.063" v="441" actId="20577"/>
        <pc:sldMkLst>
          <pc:docMk/>
          <pc:sldMk cId="4234965251" sldId="330"/>
        </pc:sldMkLst>
        <pc:spChg chg="mod">
          <ac:chgData name="Jeny Gardner [WYOEA]" userId="S::jgardner_wyoea.org#ext#@neahq.onmicrosoft.com::d078d5fc-586f-49e3-86c1-d8bce1abae62" providerId="AD" clId="Web-{DD8CCC81-850C-CADE-E5D0-96EB1F850F78}" dt="2023-05-11T16:05:51.063" v="441" actId="20577"/>
          <ac:spMkLst>
            <pc:docMk/>
            <pc:sldMk cId="4234965251" sldId="330"/>
            <ac:spMk id="3" creationId="{79A974AA-A6AB-F49E-73C9-DD1ACEA4BCBB}"/>
          </ac:spMkLst>
        </pc:spChg>
      </pc:sldChg>
      <pc:sldChg chg="modSp add replId">
        <pc:chgData name="Jeny Gardner [WYOEA]" userId="S::jgardner_wyoea.org#ext#@neahq.onmicrosoft.com::d078d5fc-586f-49e3-86c1-d8bce1abae62" providerId="AD" clId="Web-{DD8CCC81-850C-CADE-E5D0-96EB1F850F78}" dt="2023-05-10T23:20:48.291" v="20" actId="20577"/>
        <pc:sldMkLst>
          <pc:docMk/>
          <pc:sldMk cId="1866275831" sldId="341"/>
        </pc:sldMkLst>
        <pc:spChg chg="mod">
          <ac:chgData name="Jeny Gardner [WYOEA]" userId="S::jgardner_wyoea.org#ext#@neahq.onmicrosoft.com::d078d5fc-586f-49e3-86c1-d8bce1abae62" providerId="AD" clId="Web-{DD8CCC81-850C-CADE-E5D0-96EB1F850F78}" dt="2023-05-10T23:20:23.993" v="7" actId="20577"/>
          <ac:spMkLst>
            <pc:docMk/>
            <pc:sldMk cId="1866275831" sldId="341"/>
            <ac:spMk id="112" creationId="{00000000-0000-0000-0000-000000000000}"/>
          </ac:spMkLst>
        </pc:spChg>
        <pc:spChg chg="mod">
          <ac:chgData name="Jeny Gardner [WYOEA]" userId="S::jgardner_wyoea.org#ext#@neahq.onmicrosoft.com::d078d5fc-586f-49e3-86c1-d8bce1abae62" providerId="AD" clId="Web-{DD8CCC81-850C-CADE-E5D0-96EB1F850F78}" dt="2023-05-10T23:20:48.291" v="20" actId="20577"/>
          <ac:spMkLst>
            <pc:docMk/>
            <pc:sldMk cId="1866275831" sldId="341"/>
            <ac:spMk id="113" creationId="{00000000-0000-0000-0000-000000000000}"/>
          </ac:spMkLst>
        </pc:spChg>
      </pc:sldChg>
      <pc:sldChg chg="modSp add ord replId">
        <pc:chgData name="Jeny Gardner [WYOEA]" userId="S::jgardner_wyoea.org#ext#@neahq.onmicrosoft.com::d078d5fc-586f-49e3-86c1-d8bce1abae62" providerId="AD" clId="Web-{DD8CCC81-850C-CADE-E5D0-96EB1F850F78}" dt="2023-05-10T23:28:09.768" v="184" actId="20577"/>
        <pc:sldMkLst>
          <pc:docMk/>
          <pc:sldMk cId="3163066415" sldId="342"/>
        </pc:sldMkLst>
        <pc:spChg chg="mod">
          <ac:chgData name="Jeny Gardner [WYOEA]" userId="S::jgardner_wyoea.org#ext#@neahq.onmicrosoft.com::d078d5fc-586f-49e3-86c1-d8bce1abae62" providerId="AD" clId="Web-{DD8CCC81-850C-CADE-E5D0-96EB1F850F78}" dt="2023-05-10T23:28:09.768" v="184" actId="20577"/>
          <ac:spMkLst>
            <pc:docMk/>
            <pc:sldMk cId="3163066415" sldId="342"/>
            <ac:spMk id="316" creationId="{00000000-0000-0000-0000-000000000000}"/>
          </ac:spMkLst>
        </pc:spChg>
      </pc:sldChg>
      <pc:sldChg chg="addSp delSp modSp add replId">
        <pc:chgData name="Jeny Gardner [WYOEA]" userId="S::jgardner_wyoea.org#ext#@neahq.onmicrosoft.com::d078d5fc-586f-49e3-86c1-d8bce1abae62" providerId="AD" clId="Web-{DD8CCC81-850C-CADE-E5D0-96EB1F850F78}" dt="2023-05-11T15:58:31.688" v="256" actId="20577"/>
        <pc:sldMkLst>
          <pc:docMk/>
          <pc:sldMk cId="153582738" sldId="343"/>
        </pc:sldMkLst>
        <pc:spChg chg="add mod">
          <ac:chgData name="Jeny Gardner [WYOEA]" userId="S::jgardner_wyoea.org#ext#@neahq.onmicrosoft.com::d078d5fc-586f-49e3-86c1-d8bce1abae62" providerId="AD" clId="Web-{DD8CCC81-850C-CADE-E5D0-96EB1F850F78}" dt="2023-05-11T15:58:31.688" v="256" actId="20577"/>
          <ac:spMkLst>
            <pc:docMk/>
            <pc:sldMk cId="153582738" sldId="343"/>
            <ac:spMk id="3" creationId="{1564EE9B-B0BC-10B4-58A9-6BF18AAD62FD}"/>
          </ac:spMkLst>
        </pc:spChg>
        <pc:spChg chg="add mod">
          <ac:chgData name="Jeny Gardner [WYOEA]" userId="S::jgardner_wyoea.org#ext#@neahq.onmicrosoft.com::d078d5fc-586f-49e3-86c1-d8bce1abae62" providerId="AD" clId="Web-{DD8CCC81-850C-CADE-E5D0-96EB1F850F78}" dt="2023-05-11T15:58:31.579" v="255" actId="20577"/>
          <ac:spMkLst>
            <pc:docMk/>
            <pc:sldMk cId="153582738" sldId="343"/>
            <ac:spMk id="5" creationId="{3649FB0D-43A3-58C4-B665-1D11267F89E4}"/>
          </ac:spMkLst>
        </pc:spChg>
        <pc:spChg chg="del mod">
          <ac:chgData name="Jeny Gardner [WYOEA]" userId="S::jgardner_wyoea.org#ext#@neahq.onmicrosoft.com::d078d5fc-586f-49e3-86c1-d8bce1abae62" providerId="AD" clId="Web-{DD8CCC81-850C-CADE-E5D0-96EB1F850F78}" dt="2023-05-11T15:57:15.248" v="218"/>
          <ac:spMkLst>
            <pc:docMk/>
            <pc:sldMk cId="153582738" sldId="343"/>
            <ac:spMk id="316" creationId="{00000000-0000-0000-0000-000000000000}"/>
          </ac:spMkLst>
        </pc:spChg>
      </pc:sldChg>
      <pc:sldChg chg="add replId">
        <pc:chgData name="Jeny Gardner [WYOEA]" userId="S::jgardner_wyoea.org#ext#@neahq.onmicrosoft.com::d078d5fc-586f-49e3-86c1-d8bce1abae62" providerId="AD" clId="Web-{DD8CCC81-850C-CADE-E5D0-96EB1F850F78}" dt="2023-05-11T15:58:38.814" v="257"/>
        <pc:sldMkLst>
          <pc:docMk/>
          <pc:sldMk cId="3889188979" sldId="344"/>
        </pc:sldMkLst>
      </pc:sldChg>
      <pc:sldChg chg="add replId">
        <pc:chgData name="Jeny Gardner [WYOEA]" userId="S::jgardner_wyoea.org#ext#@neahq.onmicrosoft.com::d078d5fc-586f-49e3-86c1-d8bce1abae62" providerId="AD" clId="Web-{DD8CCC81-850C-CADE-E5D0-96EB1F850F78}" dt="2023-05-11T15:58:42.845" v="258"/>
        <pc:sldMkLst>
          <pc:docMk/>
          <pc:sldMk cId="143516042" sldId="345"/>
        </pc:sldMkLst>
      </pc:sldChg>
      <pc:sldChg chg="add replId">
        <pc:chgData name="Jeny Gardner [WYOEA]" userId="S::jgardner_wyoea.org#ext#@neahq.onmicrosoft.com::d078d5fc-586f-49e3-86c1-d8bce1abae62" providerId="AD" clId="Web-{DD8CCC81-850C-CADE-E5D0-96EB1F850F78}" dt="2023-05-11T15:58:43.032" v="259"/>
        <pc:sldMkLst>
          <pc:docMk/>
          <pc:sldMk cId="1526237976" sldId="346"/>
        </pc:sldMkLst>
      </pc:sldChg>
      <pc:sldChg chg="add replId">
        <pc:chgData name="Jeny Gardner [WYOEA]" userId="S::jgardner_wyoea.org#ext#@neahq.onmicrosoft.com::d078d5fc-586f-49e3-86c1-d8bce1abae62" providerId="AD" clId="Web-{DD8CCC81-850C-CADE-E5D0-96EB1F850F78}" dt="2023-05-11T15:58:43.236" v="260"/>
        <pc:sldMkLst>
          <pc:docMk/>
          <pc:sldMk cId="659584490" sldId="347"/>
        </pc:sldMkLst>
      </pc:sldChg>
      <pc:sldChg chg="add replId">
        <pc:chgData name="Jeny Gardner [WYOEA]" userId="S::jgardner_wyoea.org#ext#@neahq.onmicrosoft.com::d078d5fc-586f-49e3-86c1-d8bce1abae62" providerId="AD" clId="Web-{DD8CCC81-850C-CADE-E5D0-96EB1F850F78}" dt="2023-05-11T15:58:43.454" v="261"/>
        <pc:sldMkLst>
          <pc:docMk/>
          <pc:sldMk cId="2674385616" sldId="348"/>
        </pc:sldMkLst>
      </pc:sldChg>
      <pc:sldChg chg="add replId">
        <pc:chgData name="Jeny Gardner [WYOEA]" userId="S::jgardner_wyoea.org#ext#@neahq.onmicrosoft.com::d078d5fc-586f-49e3-86c1-d8bce1abae62" providerId="AD" clId="Web-{DD8CCC81-850C-CADE-E5D0-96EB1F850F78}" dt="2023-05-11T15:58:43.642" v="262"/>
        <pc:sldMkLst>
          <pc:docMk/>
          <pc:sldMk cId="905557869" sldId="349"/>
        </pc:sldMkLst>
      </pc:sldChg>
      <pc:sldChg chg="add replId">
        <pc:chgData name="Jeny Gardner [WYOEA]" userId="S::jgardner_wyoea.org#ext#@neahq.onmicrosoft.com::d078d5fc-586f-49e3-86c1-d8bce1abae62" providerId="AD" clId="Web-{DD8CCC81-850C-CADE-E5D0-96EB1F850F78}" dt="2023-05-11T15:58:43.845" v="263"/>
        <pc:sldMkLst>
          <pc:docMk/>
          <pc:sldMk cId="2704535603" sldId="350"/>
        </pc:sldMkLst>
      </pc:sldChg>
      <pc:sldChg chg="add replId">
        <pc:chgData name="Jeny Gardner [WYOEA]" userId="S::jgardner_wyoea.org#ext#@neahq.onmicrosoft.com::d078d5fc-586f-49e3-86c1-d8bce1abae62" providerId="AD" clId="Web-{DD8CCC81-850C-CADE-E5D0-96EB1F850F78}" dt="2023-05-11T15:58:44.017" v="264"/>
        <pc:sldMkLst>
          <pc:docMk/>
          <pc:sldMk cId="2889960892" sldId="351"/>
        </pc:sldMkLst>
      </pc:sldChg>
      <pc:sldChg chg="add replId">
        <pc:chgData name="Jeny Gardner [WYOEA]" userId="S::jgardner_wyoea.org#ext#@neahq.onmicrosoft.com::d078d5fc-586f-49e3-86c1-d8bce1abae62" providerId="AD" clId="Web-{DD8CCC81-850C-CADE-E5D0-96EB1F850F78}" dt="2023-05-11T15:58:44.189" v="265"/>
        <pc:sldMkLst>
          <pc:docMk/>
          <pc:sldMk cId="876639584" sldId="352"/>
        </pc:sldMkLst>
      </pc:sldChg>
      <pc:sldChg chg="add replId">
        <pc:chgData name="Jeny Gardner [WYOEA]" userId="S::jgardner_wyoea.org#ext#@neahq.onmicrosoft.com::d078d5fc-586f-49e3-86c1-d8bce1abae62" providerId="AD" clId="Web-{DD8CCC81-850C-CADE-E5D0-96EB1F850F78}" dt="2023-05-11T15:58:44.376" v="266"/>
        <pc:sldMkLst>
          <pc:docMk/>
          <pc:sldMk cId="1418993608" sldId="353"/>
        </pc:sldMkLst>
      </pc:sldChg>
      <pc:sldChg chg="add replId">
        <pc:chgData name="Jeny Gardner [WYOEA]" userId="S::jgardner_wyoea.org#ext#@neahq.onmicrosoft.com::d078d5fc-586f-49e3-86c1-d8bce1abae62" providerId="AD" clId="Web-{DD8CCC81-850C-CADE-E5D0-96EB1F850F78}" dt="2023-05-11T15:58:44.595" v="267"/>
        <pc:sldMkLst>
          <pc:docMk/>
          <pc:sldMk cId="2999450284" sldId="354"/>
        </pc:sldMkLst>
      </pc:sldChg>
      <pc:sldChg chg="add replId">
        <pc:chgData name="Jeny Gardner [WYOEA]" userId="S::jgardner_wyoea.org#ext#@neahq.onmicrosoft.com::d078d5fc-586f-49e3-86c1-d8bce1abae62" providerId="AD" clId="Web-{DD8CCC81-850C-CADE-E5D0-96EB1F850F78}" dt="2023-05-11T15:58:48.470" v="268"/>
        <pc:sldMkLst>
          <pc:docMk/>
          <pc:sldMk cId="2161658620" sldId="355"/>
        </pc:sldMkLst>
      </pc:sldChg>
      <pc:sldChg chg="add replId">
        <pc:chgData name="Jeny Gardner [WYOEA]" userId="S::jgardner_wyoea.org#ext#@neahq.onmicrosoft.com::d078d5fc-586f-49e3-86c1-d8bce1abae62" providerId="AD" clId="Web-{DD8CCC81-850C-CADE-E5D0-96EB1F850F78}" dt="2023-05-11T15:58:52.127" v="269"/>
        <pc:sldMkLst>
          <pc:docMk/>
          <pc:sldMk cId="1256905832" sldId="356"/>
        </pc:sldMkLst>
      </pc:sldChg>
      <pc:sldChg chg="add replId">
        <pc:chgData name="Jeny Gardner [WYOEA]" userId="S::jgardner_wyoea.org#ext#@neahq.onmicrosoft.com::d078d5fc-586f-49e3-86c1-d8bce1abae62" providerId="AD" clId="Web-{DD8CCC81-850C-CADE-E5D0-96EB1F850F78}" dt="2023-05-11T15:58:52.298" v="270"/>
        <pc:sldMkLst>
          <pc:docMk/>
          <pc:sldMk cId="2292359508" sldId="357"/>
        </pc:sldMkLst>
      </pc:sldChg>
      <pc:sldChg chg="add replId">
        <pc:chgData name="Jeny Gardner [WYOEA]" userId="S::jgardner_wyoea.org#ext#@neahq.onmicrosoft.com::d078d5fc-586f-49e3-86c1-d8bce1abae62" providerId="AD" clId="Web-{DD8CCC81-850C-CADE-E5D0-96EB1F850F78}" dt="2023-05-11T15:58:52.470" v="271"/>
        <pc:sldMkLst>
          <pc:docMk/>
          <pc:sldMk cId="3245221857" sldId="358"/>
        </pc:sldMkLst>
      </pc:sldChg>
      <pc:sldChg chg="add replId">
        <pc:chgData name="Jeny Gardner [WYOEA]" userId="S::jgardner_wyoea.org#ext#@neahq.onmicrosoft.com::d078d5fc-586f-49e3-86c1-d8bce1abae62" providerId="AD" clId="Web-{DD8CCC81-850C-CADE-E5D0-96EB1F850F78}" dt="2023-05-11T15:58:52.658" v="272"/>
        <pc:sldMkLst>
          <pc:docMk/>
          <pc:sldMk cId="1310922603" sldId="359"/>
        </pc:sldMkLst>
      </pc:sldChg>
      <pc:sldChg chg="add replId">
        <pc:chgData name="Jeny Gardner [WYOEA]" userId="S::jgardner_wyoea.org#ext#@neahq.onmicrosoft.com::d078d5fc-586f-49e3-86c1-d8bce1abae62" providerId="AD" clId="Web-{DD8CCC81-850C-CADE-E5D0-96EB1F850F78}" dt="2023-05-11T15:58:52.845" v="273"/>
        <pc:sldMkLst>
          <pc:docMk/>
          <pc:sldMk cId="1580712934" sldId="360"/>
        </pc:sldMkLst>
      </pc:sldChg>
      <pc:sldChg chg="add replId">
        <pc:chgData name="Jeny Gardner [WYOEA]" userId="S::jgardner_wyoea.org#ext#@neahq.onmicrosoft.com::d078d5fc-586f-49e3-86c1-d8bce1abae62" providerId="AD" clId="Web-{DD8CCC81-850C-CADE-E5D0-96EB1F850F78}" dt="2023-05-11T15:58:53.033" v="274"/>
        <pc:sldMkLst>
          <pc:docMk/>
          <pc:sldMk cId="3924550879" sldId="361"/>
        </pc:sldMkLst>
      </pc:sldChg>
      <pc:sldChg chg="add replId">
        <pc:chgData name="Jeny Gardner [WYOEA]" userId="S::jgardner_wyoea.org#ext#@neahq.onmicrosoft.com::d078d5fc-586f-49e3-86c1-d8bce1abae62" providerId="AD" clId="Web-{DD8CCC81-850C-CADE-E5D0-96EB1F850F78}" dt="2023-05-11T15:58:58.611" v="275"/>
        <pc:sldMkLst>
          <pc:docMk/>
          <pc:sldMk cId="1871864275" sldId="362"/>
        </pc:sldMkLst>
      </pc:sldChg>
      <pc:sldChg chg="modSp add ord replId">
        <pc:chgData name="Jeny Gardner [WYOEA]" userId="S::jgardner_wyoea.org#ext#@neahq.onmicrosoft.com::d078d5fc-586f-49e3-86c1-d8bce1abae62" providerId="AD" clId="Web-{DD8CCC81-850C-CADE-E5D0-96EB1F850F78}" dt="2023-05-11T16:03:31.870" v="400" actId="20577"/>
        <pc:sldMkLst>
          <pc:docMk/>
          <pc:sldMk cId="3556394141" sldId="363"/>
        </pc:sldMkLst>
        <pc:spChg chg="mod">
          <ac:chgData name="Jeny Gardner [WYOEA]" userId="S::jgardner_wyoea.org#ext#@neahq.onmicrosoft.com::d078d5fc-586f-49e3-86c1-d8bce1abae62" providerId="AD" clId="Web-{DD8CCC81-850C-CADE-E5D0-96EB1F850F78}" dt="2023-05-11T16:03:31.870" v="400" actId="20577"/>
          <ac:spMkLst>
            <pc:docMk/>
            <pc:sldMk cId="3556394141" sldId="363"/>
            <ac:spMk id="3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35435d5bc1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1544239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3ce6eadda9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53501599d_0_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53501599d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1353501599d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spcBef>
                <a:spcPts val="0"/>
              </a:spcBef>
              <a:spcAft>
                <a:spcPts val="0"/>
              </a:spcAft>
              <a:buNone/>
            </a:pPr>
            <a:r>
              <a:rPr lang="en-US" sz="1100">
                <a:highlight>
                  <a:srgbClr val="FFFFFF"/>
                </a:highlight>
              </a:rPr>
              <a:t>musician, traveler, foodie, planner, nature lover, pet owner </a:t>
            </a:r>
            <a:endParaRPr/>
          </a:p>
        </p:txBody>
      </p:sp>
      <p:sp>
        <p:nvSpPr>
          <p:cNvPr id="212" name="Google Shape;212;g1353501599d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220" name="Google Shape;220;g142c65d6c24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731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35435d5bc1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35435d5bc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135435d5bc1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3501599d_0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53501599d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10:30-11:00</a:t>
            </a:r>
            <a:endParaRPr/>
          </a:p>
        </p:txBody>
      </p:sp>
      <p:sp>
        <p:nvSpPr>
          <p:cNvPr id="237" name="Google Shape;237;g1353501599d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574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6573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11:30-12:00</a:t>
            </a:r>
            <a:endParaRPr/>
          </a:p>
        </p:txBody>
      </p:sp>
      <p:sp>
        <p:nvSpPr>
          <p:cNvPr id="266" name="Google Shape;266;g1353501599d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1353501599d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1:00-1:30</a:t>
            </a:r>
            <a:endParaRPr/>
          </a:p>
        </p:txBody>
      </p:sp>
      <p:sp>
        <p:nvSpPr>
          <p:cNvPr id="273" name="Google Shape;273;g135630c3f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9835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916689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7218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54</a:t>
            </a:fld>
            <a:endParaRPr/>
          </a:p>
        </p:txBody>
      </p:sp>
    </p:spTree>
    <p:extLst>
      <p:ext uri="{BB962C8B-B14F-4D97-AF65-F5344CB8AC3E}">
        <p14:creationId xmlns:p14="http://schemas.microsoft.com/office/powerpoint/2010/main" val="991800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18750920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56</a:t>
            </a:fld>
            <a:endParaRPr/>
          </a:p>
        </p:txBody>
      </p:sp>
    </p:spTree>
    <p:extLst>
      <p:ext uri="{BB962C8B-B14F-4D97-AF65-F5344CB8AC3E}">
        <p14:creationId xmlns:p14="http://schemas.microsoft.com/office/powerpoint/2010/main" val="41706218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extLst>
      <p:ext uri="{BB962C8B-B14F-4D97-AF65-F5344CB8AC3E}">
        <p14:creationId xmlns:p14="http://schemas.microsoft.com/office/powerpoint/2010/main" val="14945203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extLst>
      <p:ext uri="{BB962C8B-B14F-4D97-AF65-F5344CB8AC3E}">
        <p14:creationId xmlns:p14="http://schemas.microsoft.com/office/powerpoint/2010/main" val="801943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extLst>
      <p:ext uri="{BB962C8B-B14F-4D97-AF65-F5344CB8AC3E}">
        <p14:creationId xmlns:p14="http://schemas.microsoft.com/office/powerpoint/2010/main" val="67447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extLst>
      <p:ext uri="{BB962C8B-B14F-4D97-AF65-F5344CB8AC3E}">
        <p14:creationId xmlns:p14="http://schemas.microsoft.com/office/powerpoint/2010/main" val="27613821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41917366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62</a:t>
            </a:fld>
            <a:endParaRPr/>
          </a:p>
        </p:txBody>
      </p:sp>
    </p:spTree>
    <p:extLst>
      <p:ext uri="{BB962C8B-B14F-4D97-AF65-F5344CB8AC3E}">
        <p14:creationId xmlns:p14="http://schemas.microsoft.com/office/powerpoint/2010/main" val="280277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extLst>
      <p:ext uri="{BB962C8B-B14F-4D97-AF65-F5344CB8AC3E}">
        <p14:creationId xmlns:p14="http://schemas.microsoft.com/office/powerpoint/2010/main" val="28380920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64</a:t>
            </a:fld>
            <a:endParaRPr/>
          </a:p>
        </p:txBody>
      </p:sp>
    </p:spTree>
    <p:extLst>
      <p:ext uri="{BB962C8B-B14F-4D97-AF65-F5344CB8AC3E}">
        <p14:creationId xmlns:p14="http://schemas.microsoft.com/office/powerpoint/2010/main" val="31236954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extLst>
      <p:ext uri="{BB962C8B-B14F-4D97-AF65-F5344CB8AC3E}">
        <p14:creationId xmlns:p14="http://schemas.microsoft.com/office/powerpoint/2010/main" val="2066159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extLst>
      <p:ext uri="{BB962C8B-B14F-4D97-AF65-F5344CB8AC3E}">
        <p14:creationId xmlns:p14="http://schemas.microsoft.com/office/powerpoint/2010/main" val="26191143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67</a:t>
            </a:fld>
            <a:endParaRPr/>
          </a:p>
        </p:txBody>
      </p:sp>
    </p:spTree>
    <p:extLst>
      <p:ext uri="{BB962C8B-B14F-4D97-AF65-F5344CB8AC3E}">
        <p14:creationId xmlns:p14="http://schemas.microsoft.com/office/powerpoint/2010/main" val="37333182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68</a:t>
            </a:fld>
            <a:endParaRPr/>
          </a:p>
        </p:txBody>
      </p:sp>
    </p:spTree>
    <p:extLst>
      <p:ext uri="{BB962C8B-B14F-4D97-AF65-F5344CB8AC3E}">
        <p14:creationId xmlns:p14="http://schemas.microsoft.com/office/powerpoint/2010/main" val="42154138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extLst>
      <p:ext uri="{BB962C8B-B14F-4D97-AF65-F5344CB8AC3E}">
        <p14:creationId xmlns:p14="http://schemas.microsoft.com/office/powerpoint/2010/main" val="10895709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70</a:t>
            </a:fld>
            <a:endParaRPr/>
          </a:p>
        </p:txBody>
      </p:sp>
    </p:spTree>
    <p:extLst>
      <p:ext uri="{BB962C8B-B14F-4D97-AF65-F5344CB8AC3E}">
        <p14:creationId xmlns:p14="http://schemas.microsoft.com/office/powerpoint/2010/main" val="127947132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extLst>
      <p:ext uri="{BB962C8B-B14F-4D97-AF65-F5344CB8AC3E}">
        <p14:creationId xmlns:p14="http://schemas.microsoft.com/office/powerpoint/2010/main" val="12395487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extLst>
      <p:ext uri="{BB962C8B-B14F-4D97-AF65-F5344CB8AC3E}">
        <p14:creationId xmlns:p14="http://schemas.microsoft.com/office/powerpoint/2010/main" val="28779181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73</a:t>
            </a:fld>
            <a:endParaRPr/>
          </a:p>
        </p:txBody>
      </p:sp>
    </p:spTree>
    <p:extLst>
      <p:ext uri="{BB962C8B-B14F-4D97-AF65-F5344CB8AC3E}">
        <p14:creationId xmlns:p14="http://schemas.microsoft.com/office/powerpoint/2010/main" val="17085326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74</a:t>
            </a:fld>
            <a:endParaRPr/>
          </a:p>
        </p:txBody>
      </p:sp>
    </p:spTree>
    <p:extLst>
      <p:ext uri="{BB962C8B-B14F-4D97-AF65-F5344CB8AC3E}">
        <p14:creationId xmlns:p14="http://schemas.microsoft.com/office/powerpoint/2010/main" val="35968071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extLst>
      <p:ext uri="{BB962C8B-B14F-4D97-AF65-F5344CB8AC3E}">
        <p14:creationId xmlns:p14="http://schemas.microsoft.com/office/powerpoint/2010/main" val="30206637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76</a:t>
            </a:fld>
            <a:endParaRPr/>
          </a:p>
        </p:txBody>
      </p:sp>
    </p:spTree>
    <p:extLst>
      <p:ext uri="{BB962C8B-B14F-4D97-AF65-F5344CB8AC3E}">
        <p14:creationId xmlns:p14="http://schemas.microsoft.com/office/powerpoint/2010/main" val="2799696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extLst>
      <p:ext uri="{BB962C8B-B14F-4D97-AF65-F5344CB8AC3E}">
        <p14:creationId xmlns:p14="http://schemas.microsoft.com/office/powerpoint/2010/main" val="25936287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extLst>
      <p:ext uri="{BB962C8B-B14F-4D97-AF65-F5344CB8AC3E}">
        <p14:creationId xmlns:p14="http://schemas.microsoft.com/office/powerpoint/2010/main" val="22440409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64755431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13097760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3207634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82</a:t>
            </a:fld>
            <a:endParaRPr/>
          </a:p>
        </p:txBody>
      </p:sp>
    </p:spTree>
    <p:extLst>
      <p:ext uri="{BB962C8B-B14F-4D97-AF65-F5344CB8AC3E}">
        <p14:creationId xmlns:p14="http://schemas.microsoft.com/office/powerpoint/2010/main" val="18522238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extLst>
      <p:ext uri="{BB962C8B-B14F-4D97-AF65-F5344CB8AC3E}">
        <p14:creationId xmlns:p14="http://schemas.microsoft.com/office/powerpoint/2010/main" val="14058940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84</a:t>
            </a:fld>
            <a:endParaRPr/>
          </a:p>
        </p:txBody>
      </p:sp>
    </p:spTree>
    <p:extLst>
      <p:ext uri="{BB962C8B-B14F-4D97-AF65-F5344CB8AC3E}">
        <p14:creationId xmlns:p14="http://schemas.microsoft.com/office/powerpoint/2010/main" val="907456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85</a:t>
            </a:fld>
            <a:endParaRPr/>
          </a:p>
        </p:txBody>
      </p:sp>
    </p:spTree>
    <p:extLst>
      <p:ext uri="{BB962C8B-B14F-4D97-AF65-F5344CB8AC3E}">
        <p14:creationId xmlns:p14="http://schemas.microsoft.com/office/powerpoint/2010/main" val="22385627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extLst>
      <p:ext uri="{BB962C8B-B14F-4D97-AF65-F5344CB8AC3E}">
        <p14:creationId xmlns:p14="http://schemas.microsoft.com/office/powerpoint/2010/main" val="5057146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extLst>
      <p:ext uri="{BB962C8B-B14F-4D97-AF65-F5344CB8AC3E}">
        <p14:creationId xmlns:p14="http://schemas.microsoft.com/office/powerpoint/2010/main" val="15370024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88</a:t>
            </a:fld>
            <a:endParaRPr/>
          </a:p>
        </p:txBody>
      </p:sp>
    </p:spTree>
    <p:extLst>
      <p:ext uri="{BB962C8B-B14F-4D97-AF65-F5344CB8AC3E}">
        <p14:creationId xmlns:p14="http://schemas.microsoft.com/office/powerpoint/2010/main" val="37806948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89</a:t>
            </a:fld>
            <a:endParaRPr/>
          </a:p>
        </p:txBody>
      </p:sp>
    </p:spTree>
    <p:extLst>
      <p:ext uri="{BB962C8B-B14F-4D97-AF65-F5344CB8AC3E}">
        <p14:creationId xmlns:p14="http://schemas.microsoft.com/office/powerpoint/2010/main" val="1250051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29315235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13842486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92</a:t>
            </a:fld>
            <a:endParaRPr/>
          </a:p>
        </p:txBody>
      </p:sp>
    </p:spTree>
    <p:extLst>
      <p:ext uri="{BB962C8B-B14F-4D97-AF65-F5344CB8AC3E}">
        <p14:creationId xmlns:p14="http://schemas.microsoft.com/office/powerpoint/2010/main" val="34984768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extLst>
      <p:ext uri="{BB962C8B-B14F-4D97-AF65-F5344CB8AC3E}">
        <p14:creationId xmlns:p14="http://schemas.microsoft.com/office/powerpoint/2010/main" val="94199224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94</a:t>
            </a:fld>
            <a:endParaRPr/>
          </a:p>
        </p:txBody>
      </p:sp>
    </p:spTree>
    <p:extLst>
      <p:ext uri="{BB962C8B-B14F-4D97-AF65-F5344CB8AC3E}">
        <p14:creationId xmlns:p14="http://schemas.microsoft.com/office/powerpoint/2010/main" val="14614395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extLst>
      <p:ext uri="{BB962C8B-B14F-4D97-AF65-F5344CB8AC3E}">
        <p14:creationId xmlns:p14="http://schemas.microsoft.com/office/powerpoint/2010/main" val="31378094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96</a:t>
            </a:fld>
            <a:endParaRPr/>
          </a:p>
        </p:txBody>
      </p:sp>
    </p:spTree>
    <p:extLst>
      <p:ext uri="{BB962C8B-B14F-4D97-AF65-F5344CB8AC3E}">
        <p14:creationId xmlns:p14="http://schemas.microsoft.com/office/powerpoint/2010/main" val="10736963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97</a:t>
            </a:fld>
            <a:endParaRPr/>
          </a:p>
        </p:txBody>
      </p:sp>
    </p:spTree>
    <p:extLst>
      <p:ext uri="{BB962C8B-B14F-4D97-AF65-F5344CB8AC3E}">
        <p14:creationId xmlns:p14="http://schemas.microsoft.com/office/powerpoint/2010/main" val="34487106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98</a:t>
            </a:fld>
            <a:endParaRPr/>
          </a:p>
        </p:txBody>
      </p:sp>
    </p:spTree>
    <p:extLst>
      <p:ext uri="{BB962C8B-B14F-4D97-AF65-F5344CB8AC3E}">
        <p14:creationId xmlns:p14="http://schemas.microsoft.com/office/powerpoint/2010/main" val="10702738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99</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353501599d_0_1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1353501599d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8d004bd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146a8d004bd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103</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85493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a:highlight>
                  <a:srgbClr val="FFFFFF"/>
                </a:highlight>
              </a:rPr>
              <a:t>Turn and share gendered items (drinks, clothing, appearance) How embedded is binary  in society?- ideas from media: Magazine, advertising, stores </a:t>
            </a:r>
            <a:endParaRPr/>
          </a:p>
        </p:txBody>
      </p:sp>
      <p:sp>
        <p:nvSpPr>
          <p:cNvPr id="355" name="Google Shape;355;g1353501599d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106</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Have we thought about the cost difference as well?</a:t>
            </a:r>
            <a:endParaRP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107</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108</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452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113</a:t>
            </a:fld>
            <a:endParaRPr/>
          </a:p>
        </p:txBody>
      </p:sp>
    </p:spTree>
    <p:extLst>
      <p:ext uri="{BB962C8B-B14F-4D97-AF65-F5344CB8AC3E}">
        <p14:creationId xmlns:p14="http://schemas.microsoft.com/office/powerpoint/2010/main" val="328510809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8992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468bb3220c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468bb3220c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10:30-10:45 Ben </a:t>
            </a:r>
            <a:endParaRPr/>
          </a:p>
        </p:txBody>
      </p:sp>
      <p:sp>
        <p:nvSpPr>
          <p:cNvPr id="638" name="Google Shape;638;g1468bb3220c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115</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401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120</a:t>
            </a:fld>
            <a:endParaRPr lang="en-US"/>
          </a:p>
        </p:txBody>
      </p:sp>
    </p:spTree>
    <p:extLst>
      <p:ext uri="{BB962C8B-B14F-4D97-AF65-F5344CB8AC3E}">
        <p14:creationId xmlns:p14="http://schemas.microsoft.com/office/powerpoint/2010/main" val="8103669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121</a:t>
            </a:fld>
            <a:endParaRPr/>
          </a:p>
        </p:txBody>
      </p:sp>
    </p:spTree>
    <p:extLst>
      <p:ext uri="{BB962C8B-B14F-4D97-AF65-F5344CB8AC3E}">
        <p14:creationId xmlns:p14="http://schemas.microsoft.com/office/powerpoint/2010/main" val="2739801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0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0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1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1.xml"/><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1.xml"/></Relationships>
</file>

<file path=ppt/slides/_rels/slide1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3.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1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84266" y="1836865"/>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400359" y="1620165"/>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374108" y="2631292"/>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76838" y="2323108"/>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5015" y="3140923"/>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5679976" y="2500594"/>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lvl="0" indent="0" algn="l" rtl="0">
              <a:spcBef>
                <a:spcPts val="640"/>
              </a:spcBef>
              <a:spcAft>
                <a:spcPts val="0"/>
              </a:spcAft>
              <a:buNone/>
            </a:pPr>
            <a:endParaRPr/>
          </a:p>
        </p:txBody>
      </p:sp>
      <p:pic>
        <p:nvPicPr>
          <p:cNvPr id="184" name="Google Shape;184;g135435d5bc1_0_21"/>
          <p:cNvPicPr preferRelativeResize="0"/>
          <p:nvPr/>
        </p:nvPicPr>
        <p:blipFill>
          <a:blip r:embed="rId3">
            <a:alphaModFix/>
          </a:blip>
          <a:stretch>
            <a:fillRect/>
          </a:stretch>
        </p:blipFill>
        <p:spPr>
          <a:xfrm>
            <a:off x="6196475" y="3098150"/>
            <a:ext cx="2791575" cy="2791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AFSE Support</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indent="0">
              <a:buNone/>
            </a:pPr>
            <a:r>
              <a:rPr lang="en-US">
                <a:solidFill>
                  <a:schemeClr val="dk1"/>
                </a:solidFill>
              </a:rPr>
              <a:t>Reminder about sensitive topics</a:t>
            </a:r>
          </a:p>
          <a:p>
            <a:pPr marL="0" indent="0">
              <a:lnSpc>
                <a:spcPct val="90000"/>
              </a:lnSpc>
              <a:spcBef>
                <a:spcPts val="1200"/>
              </a:spcBef>
              <a:spcAft>
                <a:spcPts val="200"/>
              </a:spcAft>
              <a:buNone/>
            </a:pPr>
            <a:r>
              <a:rPr lang="en-US">
                <a:solidFill>
                  <a:schemeClr val="dk1"/>
                </a:solidFill>
              </a:rPr>
              <a:t>The content we are going to explore may bring up strong feelings.  Throughout our time together, we will explore examples of racism, ableism, heterosexism, and sexism.</a:t>
            </a:r>
          </a:p>
          <a:p>
            <a:pPr marL="0" indent="0">
              <a:lnSpc>
                <a:spcPct val="90000"/>
              </a:lnSpc>
              <a:spcBef>
                <a:spcPts val="1200"/>
              </a:spcBef>
              <a:spcAft>
                <a:spcPts val="200"/>
              </a:spcAft>
              <a:buNone/>
            </a:pPr>
            <a:r>
              <a:rPr lang="en-US">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1600">
                <a:solidFill>
                  <a:srgbClr val="404040"/>
                </a:solidFill>
              </a:rPr>
              <a:t>Modified ADL</a:t>
            </a:r>
            <a:endParaRPr lang="en-US"/>
          </a:p>
        </p:txBody>
      </p:sp>
    </p:spTree>
    <p:extLst>
      <p:ext uri="{BB962C8B-B14F-4D97-AF65-F5344CB8AC3E}">
        <p14:creationId xmlns:p14="http://schemas.microsoft.com/office/powerpoint/2010/main" val="3437691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But what if I want to say more....</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69850" y="1601863"/>
            <a:ext cx="8229600" cy="3774999"/>
          </a:xfrm>
        </p:spPr>
        <p:txBody>
          <a:bodyPr/>
          <a:lstStyle/>
          <a:p>
            <a:pPr marL="25400" indent="0">
              <a:buNone/>
            </a:pPr>
            <a:r>
              <a:rPr lang="en-US"/>
              <a:t>Time at the End and</a:t>
            </a:r>
          </a:p>
          <a:p>
            <a:pPr marL="25400" indent="0">
              <a:buNone/>
            </a:pPr>
            <a:r>
              <a:rPr lang="en-US"/>
              <a:t>Start of the Day. </a:t>
            </a:r>
          </a:p>
          <a:p>
            <a:pPr marL="25400" indent="0">
              <a:buNone/>
            </a:pPr>
            <a:endParaRPr lang="en-US"/>
          </a:p>
          <a:p>
            <a:pPr marL="25400" indent="0">
              <a:buNone/>
            </a:pPr>
            <a:r>
              <a:rPr lang="en-US"/>
              <a:t>So...make note of what</a:t>
            </a:r>
          </a:p>
          <a:p>
            <a:pPr marL="25400" indent="0">
              <a:buNone/>
            </a:pPr>
            <a:r>
              <a:rPr lang="en-US"/>
              <a:t>You want to ask or</a:t>
            </a:r>
          </a:p>
          <a:p>
            <a:pPr marL="25400" indent="0">
              <a:buNone/>
            </a:pPr>
            <a:r>
              <a:rPr lang="en-US"/>
              <a:t>continue</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012207" y="82299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518825" y="274181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pic>
        <p:nvPicPr>
          <p:cNvPr id="144" name="Google Shape;144;g13ce6eadda9_2_6"/>
          <p:cNvPicPr preferRelativeResize="0"/>
          <p:nvPr/>
        </p:nvPicPr>
        <p:blipFill rotWithShape="1">
          <a:blip r:embed="rId3">
            <a:alphaModFix/>
          </a:blip>
          <a:srcRect b="3222"/>
          <a:stretch/>
        </p:blipFill>
        <p:spPr>
          <a:xfrm>
            <a:off x="2142825" y="1103675"/>
            <a:ext cx="1490400" cy="1603800"/>
          </a:xfrm>
          <a:prstGeom prst="rect">
            <a:avLst/>
          </a:prstGeom>
          <a:noFill/>
          <a:ln>
            <a:noFill/>
          </a:ln>
        </p:spPr>
      </p:pic>
      <p:sp>
        <p:nvSpPr>
          <p:cNvPr id="145" name="Google Shape;145;g13ce6eadda9_2_6"/>
          <p:cNvSpPr txBox="1"/>
          <p:nvPr/>
        </p:nvSpPr>
        <p:spPr>
          <a:xfrm>
            <a:off x="2142825" y="274181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Michelle Couture</a:t>
            </a:r>
            <a:r>
              <a:rPr lang="en-US" sz="1100">
                <a:latin typeface="Calibri"/>
                <a:ea typeface="Calibri"/>
                <a:cs typeface="Calibri"/>
                <a:sym typeface="Calibri"/>
              </a:rPr>
              <a:t> 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New York</a:t>
            </a:r>
            <a:endParaRPr sz="1100" i="1">
              <a:latin typeface="Calibri"/>
              <a:ea typeface="Calibri"/>
              <a:cs typeface="Calibri"/>
              <a:sym typeface="Calibri"/>
            </a:endParaRPr>
          </a:p>
        </p:txBody>
      </p:sp>
      <p:pic>
        <p:nvPicPr>
          <p:cNvPr id="146" name="Google Shape;146;g13ce6eadda9_2_6"/>
          <p:cNvPicPr preferRelativeResize="0"/>
          <p:nvPr/>
        </p:nvPicPr>
        <p:blipFill rotWithShape="1">
          <a:blip r:embed="rId4">
            <a:alphaModFix/>
          </a:blip>
          <a:srcRect t="5826" r="8206" b="8607"/>
          <a:stretch/>
        </p:blipFill>
        <p:spPr>
          <a:xfrm>
            <a:off x="3814000" y="1103675"/>
            <a:ext cx="1490400" cy="1603800"/>
          </a:xfrm>
          <a:prstGeom prst="rect">
            <a:avLst/>
          </a:prstGeom>
          <a:noFill/>
          <a:ln>
            <a:noFill/>
          </a:ln>
        </p:spPr>
      </p:pic>
      <p:sp>
        <p:nvSpPr>
          <p:cNvPr id="147" name="Google Shape;147;g13ce6eadda9_2_6"/>
          <p:cNvSpPr txBox="1"/>
          <p:nvPr/>
        </p:nvSpPr>
        <p:spPr>
          <a:xfrm>
            <a:off x="3837550" y="2730073"/>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Barb Whitman</a:t>
            </a:r>
            <a:r>
              <a:rPr lang="en-US" sz="1100">
                <a:latin typeface="Calibri"/>
                <a:ea typeface="Calibri"/>
                <a:cs typeface="Calibri"/>
                <a:sym typeface="Calibri"/>
              </a:rPr>
              <a:t> 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Utah</a:t>
            </a:r>
            <a:endParaRPr sz="1100" i="1">
              <a:latin typeface="Calibri"/>
              <a:ea typeface="Calibri"/>
              <a:cs typeface="Calibri"/>
              <a:sym typeface="Calibri"/>
            </a:endParaRPr>
          </a:p>
        </p:txBody>
      </p:sp>
      <p:pic>
        <p:nvPicPr>
          <p:cNvPr id="148" name="Google Shape;148;g13ce6eadda9_2_6"/>
          <p:cNvPicPr preferRelativeResize="0"/>
          <p:nvPr/>
        </p:nvPicPr>
        <p:blipFill rotWithShape="1">
          <a:blip r:embed="rId5">
            <a:alphaModFix/>
          </a:blip>
          <a:srcRect b="6103"/>
          <a:stretch/>
        </p:blipFill>
        <p:spPr>
          <a:xfrm>
            <a:off x="5485175" y="1103675"/>
            <a:ext cx="1490400" cy="1603800"/>
          </a:xfrm>
          <a:prstGeom prst="rect">
            <a:avLst/>
          </a:prstGeom>
          <a:noFill/>
          <a:ln>
            <a:noFill/>
          </a:ln>
        </p:spPr>
      </p:pic>
      <p:sp>
        <p:nvSpPr>
          <p:cNvPr id="149" name="Google Shape;149;g13ce6eadda9_2_6"/>
          <p:cNvSpPr txBox="1"/>
          <p:nvPr/>
        </p:nvSpPr>
        <p:spPr>
          <a:xfrm>
            <a:off x="5485175" y="274180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Ben West </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California</a:t>
            </a:r>
            <a:endParaRPr sz="1100" i="1">
              <a:latin typeface="Calibri"/>
              <a:ea typeface="Calibri"/>
              <a:cs typeface="Calibri"/>
              <a:sym typeface="Calibri"/>
            </a:endParaRPr>
          </a:p>
        </p:txBody>
      </p:sp>
      <p:pic>
        <p:nvPicPr>
          <p:cNvPr id="150" name="Google Shape;150;g13ce6eadda9_2_6"/>
          <p:cNvPicPr preferRelativeResize="0"/>
          <p:nvPr/>
        </p:nvPicPr>
        <p:blipFill rotWithShape="1">
          <a:blip r:embed="rId6">
            <a:alphaModFix/>
          </a:blip>
          <a:srcRect r="7071"/>
          <a:stretch/>
        </p:blipFill>
        <p:spPr>
          <a:xfrm>
            <a:off x="7169150" y="1103675"/>
            <a:ext cx="1490400" cy="1603800"/>
          </a:xfrm>
          <a:prstGeom prst="rect">
            <a:avLst/>
          </a:prstGeom>
          <a:noFill/>
          <a:ln>
            <a:noFill/>
          </a:ln>
        </p:spPr>
      </p:pic>
      <p:sp>
        <p:nvSpPr>
          <p:cNvPr id="151" name="Google Shape;151;g13ce6eadda9_2_6"/>
          <p:cNvSpPr txBox="1"/>
          <p:nvPr/>
        </p:nvSpPr>
        <p:spPr>
          <a:xfrm>
            <a:off x="7169150" y="274180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Jeny Gardner</a:t>
            </a:r>
            <a:endParaRPr sz="1100" b="1">
              <a:latin typeface="Calibri"/>
              <a:ea typeface="Calibri"/>
              <a:cs typeface="Calibri"/>
              <a:sym typeface="Calibri"/>
            </a:endParaRPr>
          </a:p>
          <a:p>
            <a:r>
              <a:rPr lang="en-US" sz="1100">
                <a:latin typeface="Calibri"/>
                <a:ea typeface="Calibri"/>
                <a:cs typeface="Calibri"/>
                <a:sym typeface="Calibri"/>
              </a:rPr>
              <a:t>All Pronouns</a:t>
            </a:r>
            <a:endParaRPr lang="en-US"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sym typeface="Calibri"/>
              </a:rPr>
              <a:t>Wyoming</a:t>
            </a:r>
            <a:endParaRPr sz="1100" i="1">
              <a:latin typeface="Calibri"/>
              <a:ea typeface="Calibri"/>
              <a:cs typeface="Calibri"/>
              <a:sym typeface="Calibri"/>
            </a:endParaRPr>
          </a:p>
        </p:txBody>
      </p:sp>
      <p:pic>
        <p:nvPicPr>
          <p:cNvPr id="152" name="Google Shape;152;g13ce6eadda9_2_6"/>
          <p:cNvPicPr preferRelativeResize="0"/>
          <p:nvPr/>
        </p:nvPicPr>
        <p:blipFill rotWithShape="1">
          <a:blip r:embed="rId7">
            <a:alphaModFix/>
          </a:blip>
          <a:srcRect t="3219" b="2369"/>
          <a:stretch/>
        </p:blipFill>
        <p:spPr>
          <a:xfrm>
            <a:off x="477544" y="3438905"/>
            <a:ext cx="1490400" cy="1769551"/>
          </a:xfrm>
          <a:prstGeom prst="rect">
            <a:avLst/>
          </a:prstGeom>
          <a:noFill/>
          <a:ln>
            <a:noFill/>
          </a:ln>
        </p:spPr>
      </p:pic>
      <p:sp>
        <p:nvSpPr>
          <p:cNvPr id="153" name="Google Shape;153;g13ce6eadda9_2_6"/>
          <p:cNvSpPr txBox="1"/>
          <p:nvPr/>
        </p:nvSpPr>
        <p:spPr>
          <a:xfrm>
            <a:off x="471650"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Grat Dalton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Michigan</a:t>
            </a:r>
            <a:endParaRPr sz="1100" i="1">
              <a:latin typeface="Calibri"/>
              <a:ea typeface="Calibri"/>
              <a:cs typeface="Calibri"/>
              <a:sym typeface="Calibri"/>
            </a:endParaRPr>
          </a:p>
        </p:txBody>
      </p:sp>
      <p:sp>
        <p:nvSpPr>
          <p:cNvPr id="154" name="Google Shape;154;g13ce6eadda9_2_6"/>
          <p:cNvSpPr txBox="1"/>
          <p:nvPr/>
        </p:nvSpPr>
        <p:spPr>
          <a:xfrm>
            <a:off x="2142825" y="521236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Lucy Griswold</a:t>
            </a:r>
            <a:endParaRPr lang="en-US" sz="1100" b="1">
              <a:latin typeface="Calibri"/>
              <a:ea typeface="Calibri"/>
              <a:cs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endParaRPr>
          </a:p>
          <a:p>
            <a:r>
              <a:rPr lang="en-US" sz="1100" i="1">
                <a:latin typeface="Calibri"/>
                <a:ea typeface="Calibri"/>
                <a:cs typeface="Calibri"/>
                <a:sym typeface="Calibri"/>
              </a:rPr>
              <a:t>Washington, D.C.</a:t>
            </a:r>
            <a:endParaRPr lang="en-US" sz="1100" i="1">
              <a:latin typeface="Calibri"/>
              <a:ea typeface="Calibri"/>
              <a:cs typeface="Calibri"/>
            </a:endParaRPr>
          </a:p>
        </p:txBody>
      </p:sp>
      <p:sp>
        <p:nvSpPr>
          <p:cNvPr id="155" name="Google Shape;155;g13ce6eadda9_2_6"/>
          <p:cNvSpPr txBox="1"/>
          <p:nvPr/>
        </p:nvSpPr>
        <p:spPr>
          <a:xfrm>
            <a:off x="4024734" y="5170782"/>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Bekah Saxon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Connecticut</a:t>
            </a:r>
            <a:endParaRPr lang="en-US" sz="1100" i="1">
              <a:latin typeface="Calibri"/>
              <a:ea typeface="Calibri"/>
              <a:cs typeface="Calibri"/>
            </a:endParaRPr>
          </a:p>
        </p:txBody>
      </p:sp>
      <p:sp>
        <p:nvSpPr>
          <p:cNvPr id="157" name="Google Shape;157;g13ce6eadda9_2_6"/>
          <p:cNvSpPr txBox="1"/>
          <p:nvPr/>
        </p:nvSpPr>
        <p:spPr>
          <a:xfrm>
            <a:off x="7172025" y="5212364"/>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8">
            <a:alphaModFix/>
          </a:blip>
          <a:stretch>
            <a:fillRect/>
          </a:stretch>
        </p:blipFill>
        <p:spPr>
          <a:xfrm>
            <a:off x="7169149" y="3431999"/>
            <a:ext cx="1607807" cy="1703387"/>
          </a:xfrm>
          <a:prstGeom prst="rect">
            <a:avLst/>
          </a:prstGeom>
          <a:noFill/>
          <a:ln>
            <a:noFill/>
          </a:ln>
        </p:spPr>
      </p:pic>
      <p:pic>
        <p:nvPicPr>
          <p:cNvPr id="2" name="Picture 1" descr="A person with red glasses and braids sitting on a couch&#10;&#10;Description automatically generated">
            <a:extLst>
              <a:ext uri="{FF2B5EF4-FFF2-40B4-BE49-F238E27FC236}">
                <a16:creationId xmlns:a16="http://schemas.microsoft.com/office/drawing/2014/main" id="{D41AF99C-E02E-46BE-AE70-42CDF735A5F9}"/>
              </a:ext>
            </a:extLst>
          </p:cNvPr>
          <p:cNvPicPr>
            <a:picLocks noChangeAspect="1"/>
          </p:cNvPicPr>
          <p:nvPr/>
        </p:nvPicPr>
        <p:blipFill rotWithShape="1">
          <a:blip r:embed="rId9"/>
          <a:srcRect t="22045" r="-524" b="447"/>
          <a:stretch/>
        </p:blipFill>
        <p:spPr>
          <a:xfrm>
            <a:off x="590017" y="1067722"/>
            <a:ext cx="1326973" cy="1674406"/>
          </a:xfrm>
          <a:prstGeom prst="rect">
            <a:avLst/>
          </a:prstGeom>
        </p:spPr>
      </p:pic>
      <p:pic>
        <p:nvPicPr>
          <p:cNvPr id="3" name="Picture 2" descr="A person with glasses and a grey shirt&#10;&#10;Description automatically generated">
            <a:extLst>
              <a:ext uri="{FF2B5EF4-FFF2-40B4-BE49-F238E27FC236}">
                <a16:creationId xmlns:a16="http://schemas.microsoft.com/office/drawing/2014/main" id="{AE645826-8F22-14AC-3C1A-B08C3B51A608}"/>
              </a:ext>
            </a:extLst>
          </p:cNvPr>
          <p:cNvPicPr>
            <a:picLocks noChangeAspect="1"/>
          </p:cNvPicPr>
          <p:nvPr/>
        </p:nvPicPr>
        <p:blipFill>
          <a:blip r:embed="rId10"/>
          <a:stretch>
            <a:fillRect/>
          </a:stretch>
        </p:blipFill>
        <p:spPr>
          <a:xfrm>
            <a:off x="2216072" y="3431014"/>
            <a:ext cx="1410621" cy="1812341"/>
          </a:xfrm>
          <a:prstGeom prst="rect">
            <a:avLst/>
          </a:prstGeom>
        </p:spPr>
      </p:pic>
      <p:pic>
        <p:nvPicPr>
          <p:cNvPr id="4" name="Picture 3" descr="A person lying on a couch with a dog&#10;&#10;Description automatically generated">
            <a:extLst>
              <a:ext uri="{FF2B5EF4-FFF2-40B4-BE49-F238E27FC236}">
                <a16:creationId xmlns:a16="http://schemas.microsoft.com/office/drawing/2014/main" id="{E7241D21-6039-D856-39B0-5121AA108F74}"/>
              </a:ext>
            </a:extLst>
          </p:cNvPr>
          <p:cNvPicPr>
            <a:picLocks noChangeAspect="1"/>
          </p:cNvPicPr>
          <p:nvPr/>
        </p:nvPicPr>
        <p:blipFill>
          <a:blip r:embed="rId11"/>
          <a:stretch>
            <a:fillRect/>
          </a:stretch>
        </p:blipFill>
        <p:spPr>
          <a:xfrm rot="5400000" flipH="1">
            <a:off x="3761194" y="3543644"/>
            <a:ext cx="1741780" cy="1566360"/>
          </a:xfrm>
          <a:prstGeom prst="rect">
            <a:avLst/>
          </a:prstGeom>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5571755" y="5143156"/>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9" name="Picture 8" descr="A person touching an elephant&#10;&#10;Description automatically generated">
            <a:extLst>
              <a:ext uri="{FF2B5EF4-FFF2-40B4-BE49-F238E27FC236}">
                <a16:creationId xmlns:a16="http://schemas.microsoft.com/office/drawing/2014/main" id="{B8919D0E-A6D1-E73D-11D9-275CCBFDC141}"/>
              </a:ext>
            </a:extLst>
          </p:cNvPr>
          <p:cNvPicPr>
            <a:picLocks noChangeAspect="1"/>
          </p:cNvPicPr>
          <p:nvPr/>
        </p:nvPicPr>
        <p:blipFill>
          <a:blip r:embed="rId12"/>
          <a:stretch>
            <a:fillRect/>
          </a:stretch>
        </p:blipFill>
        <p:spPr>
          <a:xfrm>
            <a:off x="5520031" y="3402065"/>
            <a:ext cx="1543297" cy="18149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 Whip -Who are you?</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15 Seconds Each</a:t>
            </a:r>
            <a:r>
              <a:rPr lang="en-US" sz="3700">
                <a:solidFill>
                  <a:srgbClr val="1CADE4"/>
                </a:solidFill>
              </a:rPr>
              <a:t> </a:t>
            </a:r>
            <a:endParaRPr sz="3700">
              <a:solidFill>
                <a:srgbClr val="1CADE4"/>
              </a:solidFill>
            </a:endParaRPr>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42349"/>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7</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Adopted by the 2022 NEA Representative Assembly </a:t>
            </a:r>
          </a:p>
          <a:p>
            <a:pPr marL="25400" indent="0">
              <a:buNone/>
            </a:pPr>
            <a:r>
              <a:rPr lang="en-US" sz="4000" b="1"/>
              <a:t>NBI 32</a:t>
            </a:r>
          </a:p>
          <a:p>
            <a:pPr marL="25400" indent="0">
              <a:buNone/>
            </a:pPr>
            <a:r>
              <a:rPr lang="en-US" sz="2800" i="1"/>
              <a:t>Training on Trans Gender Advocacy Issues for Affiliate Staff</a:t>
            </a:r>
          </a:p>
          <a:p>
            <a:pPr marL="25400" indent="0">
              <a:buNone/>
            </a:pPr>
            <a:r>
              <a:rPr lang="en-US" sz="4000" b="1"/>
              <a:t>NEA Online Toolkit – LGBTQ+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15</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866275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Grat</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CC6B1834-10A6-D334-843A-DDE52511976C}"/>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271449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353501599d_0_4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Ice Breaker</a:t>
            </a:r>
          </a:p>
        </p:txBody>
      </p:sp>
      <p:sp>
        <p:nvSpPr>
          <p:cNvPr id="99" name="Google Shape;99;g1353501599d_0_45"/>
          <p:cNvSpPr txBox="1">
            <a:spLocks noGrp="1"/>
          </p:cNvSpPr>
          <p:nvPr>
            <p:ph type="body" idx="1"/>
          </p:nvPr>
        </p:nvSpPr>
        <p:spPr>
          <a:xfrm>
            <a:off x="958241" y="1151503"/>
            <a:ext cx="7692054" cy="2104021"/>
          </a:xfrm>
          <a:prstGeom prst="rect">
            <a:avLst/>
          </a:prstGeom>
        </p:spPr>
        <p:txBody>
          <a:bodyPr spcFirstLastPara="1" wrap="square" lIns="91425" tIns="45700" rIns="91425" bIns="45700" anchor="t" anchorCtr="0">
            <a:noAutofit/>
          </a:bodyPr>
          <a:lstStyle/>
          <a:p>
            <a:pPr marL="514350" indent="-514350">
              <a:spcBef>
                <a:spcPts val="0"/>
              </a:spcBef>
              <a:buAutoNum type="arabicPeriod"/>
            </a:pPr>
            <a:r>
              <a:rPr lang="en-US">
                <a:solidFill>
                  <a:schemeClr val="tx1"/>
                </a:solidFill>
              </a:rPr>
              <a:t>Find a partner that is not from your state</a:t>
            </a:r>
            <a:endParaRPr lang="en-US" sz="3600">
              <a:solidFill>
                <a:schemeClr val="tx1"/>
              </a:solidFill>
            </a:endParaRPr>
          </a:p>
          <a:p>
            <a:pPr marL="514350" indent="-514350">
              <a:spcBef>
                <a:spcPts val="0"/>
              </a:spcBef>
              <a:buAutoNum type="arabicPeriod"/>
            </a:pPr>
            <a:r>
              <a:rPr lang="en-US">
                <a:solidFill>
                  <a:schemeClr val="tx1"/>
                </a:solidFill>
              </a:rPr>
              <a:t>Be prepared to share a fun fact about your state or city with the group</a:t>
            </a:r>
            <a:endParaRPr lang="en-US" sz="3600">
              <a:solidFill>
                <a:schemeClr val="tx1"/>
              </a:solidFill>
            </a:endParaRPr>
          </a:p>
        </p:txBody>
      </p:sp>
      <p:pic>
        <p:nvPicPr>
          <p:cNvPr id="2" name="Picture 2">
            <a:extLst>
              <a:ext uri="{FF2B5EF4-FFF2-40B4-BE49-F238E27FC236}">
                <a16:creationId xmlns:a16="http://schemas.microsoft.com/office/drawing/2014/main" id="{A9C384A0-B0DB-5FD3-BB29-EE6D66A31DCA}"/>
              </a:ext>
            </a:extLst>
          </p:cNvPr>
          <p:cNvPicPr>
            <a:picLocks noChangeAspect="1"/>
          </p:cNvPicPr>
          <p:nvPr/>
        </p:nvPicPr>
        <p:blipFill>
          <a:blip r:embed="rId3"/>
          <a:stretch>
            <a:fillRect/>
          </a:stretch>
        </p:blipFill>
        <p:spPr>
          <a:xfrm>
            <a:off x="2308910" y="2860729"/>
            <a:ext cx="4989356" cy="33387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Bekah</a:t>
            </a:r>
          </a:p>
        </p:txBody>
      </p:sp>
      <p:pic>
        <p:nvPicPr>
          <p:cNvPr id="2" name="Picture 1">
            <a:extLst>
              <a:ext uri="{FF2B5EF4-FFF2-40B4-BE49-F238E27FC236}">
                <a16:creationId xmlns:a16="http://schemas.microsoft.com/office/drawing/2014/main" id="{5FC8BAE1-0B8E-6C93-A9C8-C9BA87172B34}"/>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432232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r>
              <a:rPr lang="en-US" b="1" err="1"/>
              <a:t>pg</a:t>
            </a:r>
            <a:r>
              <a:rPr lang="en-US" b="1"/>
              <a:t> 13</a:t>
            </a:r>
          </a:p>
        </p:txBody>
      </p:sp>
    </p:spTree>
    <p:extLst>
      <p:ext uri="{BB962C8B-B14F-4D97-AF65-F5344CB8AC3E}">
        <p14:creationId xmlns:p14="http://schemas.microsoft.com/office/powerpoint/2010/main" val="2559468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a:spAutoFit/>
          </a:bodyPr>
          <a:lstStyle/>
          <a:p>
            <a:r>
              <a:rPr lang="en-US" sz="2100" i="1"/>
              <a:t>Core values are the fundamental beliefs of a person. These guiding principles dictate behavior and can help people understand the difference between right and wrong – These can often be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4854939" y="1972041"/>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785061" y="2566412"/>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Ben</a:t>
            </a:r>
            <a:endParaRP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endParaRPr sz="3400">
              <a:highlight>
                <a:srgbClr val="FFFF00"/>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223" name="Google Shape;223;g142c65d6c24_0_44"/>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0" lvl="0" indent="0" algn="l" rtl="0">
              <a:lnSpc>
                <a:spcPct val="100000"/>
              </a:lnSpc>
              <a:spcBef>
                <a:spcPts val="640"/>
              </a:spcBef>
              <a:spcAft>
                <a:spcPts val="0"/>
              </a:spcAft>
              <a:buSzPts val="3200"/>
              <a:buNone/>
            </a:pPr>
            <a:endParaRPr/>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a:blip r:embed="rId2"/>
          <a:stretch>
            <a:fillRect/>
          </a:stretch>
        </p:blipFill>
        <p:spPr>
          <a:xfrm>
            <a:off x="-363513" y="1266837"/>
            <a:ext cx="3390221"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846100" y="2005650"/>
            <a:ext cx="7893300" cy="161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latin typeface="Calibri"/>
                <a:ea typeface="Calibri"/>
                <a:cs typeface="Calibri"/>
                <a:sym typeface="Calibri"/>
              </a:rPr>
              <a:t>During the break, follow these LGBTQ+ Member Educator Influencers on social media to continue our learning each time we scroll!</a:t>
            </a:r>
            <a:endParaRPr sz="3100">
              <a:latin typeface="Calibri"/>
              <a:ea typeface="Calibri"/>
              <a:cs typeface="Calibri"/>
              <a:sym typeface="Calibri"/>
            </a:endParaRPr>
          </a:p>
        </p:txBody>
      </p:sp>
      <p:sp>
        <p:nvSpPr>
          <p:cNvPr id="233" name="Google Shape;233;g1353501599d_0_73"/>
          <p:cNvSpPr txBox="1"/>
          <p:nvPr/>
        </p:nvSpPr>
        <p:spPr>
          <a:xfrm>
            <a:off x="792749" y="3760350"/>
            <a:ext cx="7558401" cy="1107965"/>
          </a:xfrm>
          <a:prstGeom prst="rect">
            <a:avLst/>
          </a:prstGeom>
          <a:noFill/>
          <a:ln>
            <a:noFill/>
          </a:ln>
        </p:spPr>
        <p:txBody>
          <a:bodyPr spcFirstLastPara="1" wrap="square" lIns="91425" tIns="91425" rIns="91425" bIns="91425" anchor="t" anchorCtr="0">
            <a:spAutoFit/>
          </a:bodyPr>
          <a:lstStyle/>
          <a:p>
            <a:r>
              <a:rPr lang="en-US" sz="3000" b="1">
                <a:latin typeface="Calibri"/>
                <a:ea typeface="Calibri"/>
                <a:cs typeface="Calibri"/>
                <a:sym typeface="Calibri"/>
              </a:rPr>
              <a:t>@justflintisfine				  @sabocat</a:t>
            </a:r>
          </a:p>
          <a:p>
            <a:r>
              <a:rPr lang="en-US" sz="3000" b="1">
                <a:latin typeface="Calibri"/>
                <a:ea typeface="Calibri"/>
                <a:cs typeface="Calibri"/>
                <a:sym typeface="Calibri"/>
              </a:rPr>
              <a:t>@thegayschoolcounselor    @keithkmusic</a:t>
            </a:r>
            <a:endParaRPr sz="3000" b="1">
              <a:latin typeface="Calibri"/>
              <a:ea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Michelle</a:t>
            </a:r>
            <a:endParaRPr lang="en-US"/>
          </a:p>
        </p:txBody>
      </p:sp>
      <p:pic>
        <p:nvPicPr>
          <p:cNvPr id="2" name="Picture 1">
            <a:extLst>
              <a:ext uri="{FF2B5EF4-FFF2-40B4-BE49-F238E27FC236}">
                <a16:creationId xmlns:a16="http://schemas.microsoft.com/office/drawing/2014/main" id="{23FE6502-D643-5E0E-B837-4618A99FD6AC}"/>
              </a:ext>
            </a:extLst>
          </p:cNvPr>
          <p:cNvPicPr>
            <a:picLocks noChangeAspect="1"/>
          </p:cNvPicPr>
          <p:nvPr/>
        </p:nvPicPr>
        <p:blipFill>
          <a:blip r:embed="rId3"/>
          <a:stretch>
            <a:fillRect/>
          </a:stretch>
        </p:blipFill>
        <p:spPr>
          <a:xfrm>
            <a:off x="-3190" y="1804386"/>
            <a:ext cx="2314575" cy="4114800"/>
          </a:xfrm>
          <a:prstGeom prst="rect">
            <a:avLst/>
          </a:prstGeom>
        </p:spPr>
      </p:pic>
    </p:spTree>
    <p:extLst>
      <p:ext uri="{BB962C8B-B14F-4D97-AF65-F5344CB8AC3E}">
        <p14:creationId xmlns:p14="http://schemas.microsoft.com/office/powerpoint/2010/main" val="1786529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 I am From</a:t>
            </a:r>
          </a:p>
        </p:txBody>
      </p:sp>
      <p:sp>
        <p:nvSpPr>
          <p:cNvPr id="3" name="Text Placeholder 2"/>
          <p:cNvSpPr>
            <a:spLocks noGrp="1"/>
          </p:cNvSpPr>
          <p:nvPr>
            <p:ph type="body" idx="1"/>
          </p:nvPr>
        </p:nvSpPr>
        <p:spPr>
          <a:xfrm>
            <a:off x="0" y="823066"/>
            <a:ext cx="5048410" cy="3774999"/>
          </a:xfrm>
        </p:spPr>
        <p:txBody>
          <a:bodyPr/>
          <a:lstStyle/>
          <a:p>
            <a:r>
              <a:rPr lang="en-US" sz="2800"/>
              <a:t>George Ella Lyons Poet Laureate, Author, Teacher from Kentucky.</a:t>
            </a:r>
          </a:p>
          <a:p>
            <a:r>
              <a:rPr lang="en-US" sz="2800"/>
              <a:t>Widely used as a way to get people to think about where they are from as more than a place.  </a:t>
            </a:r>
          </a:p>
          <a:p>
            <a:r>
              <a:rPr lang="en-US" sz="2800"/>
              <a:t>It is in the sharing that we see how we are remarkably different and yet we have overlapping similarities. </a:t>
            </a:r>
          </a:p>
          <a:p>
            <a:pPr marL="25400" indent="0">
              <a:buNone/>
            </a:pPr>
            <a:endParaRPr lang="en-US" sz="2800"/>
          </a:p>
        </p:txBody>
      </p:sp>
      <p:pic>
        <p:nvPicPr>
          <p:cNvPr id="1026" name="Picture 2" descr="Springer Hosts Kentucky Poet George Ella Lyon | Spr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197" y="1941753"/>
            <a:ext cx="3862820" cy="256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00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Kenneth is from…</a:t>
            </a:r>
          </a:p>
        </p:txBody>
      </p:sp>
      <p:sp>
        <p:nvSpPr>
          <p:cNvPr id="3" name="Text Placeholder 2"/>
          <p:cNvSpPr>
            <a:spLocks noGrp="1"/>
          </p:cNvSpPr>
          <p:nvPr>
            <p:ph type="body" idx="1"/>
          </p:nvPr>
        </p:nvSpPr>
        <p:spPr/>
        <p:txBody>
          <a:bodyPr/>
          <a:lstStyle/>
          <a:p>
            <a:endParaRPr lang="en-US"/>
          </a:p>
        </p:txBody>
      </p:sp>
      <p:pic>
        <p:nvPicPr>
          <p:cNvPr id="4" name="Kenneth's _I am From_ Poe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83332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135435d5bc1_0_1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 am From by George Ella Lyons</a:t>
            </a:r>
            <a:endParaRPr/>
          </a:p>
        </p:txBody>
      </p:sp>
      <p:sp>
        <p:nvSpPr>
          <p:cNvPr id="248" name="Google Shape;248;g135435d5bc1_0_14"/>
          <p:cNvSpPr txBox="1">
            <a:spLocks noGrp="1"/>
          </p:cNvSpPr>
          <p:nvPr>
            <p:ph type="body" idx="1"/>
          </p:nvPr>
        </p:nvSpPr>
        <p:spPr>
          <a:xfrm>
            <a:off x="15735" y="429546"/>
            <a:ext cx="4686893" cy="53031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1100"/>
              <a:buFont typeface="Arial"/>
              <a:buNone/>
            </a:pPr>
            <a:endParaRPr lang="en-US" sz="1600" b="1">
              <a:solidFill>
                <a:schemeClr val="dk1"/>
              </a:solidFill>
              <a:latin typeface="+mn-lt"/>
              <a:ea typeface="Times New Roman"/>
              <a:cs typeface="Times New Roman"/>
              <a:sym typeface="Times New Roman"/>
            </a:endParaRPr>
          </a:p>
          <a:p>
            <a:pPr marL="457200" lvl="0" indent="0" algn="l" rtl="0">
              <a:lnSpc>
                <a:spcPct val="115000"/>
              </a:lnSpc>
              <a:spcBef>
                <a:spcPts val="0"/>
              </a:spcBef>
              <a:spcAft>
                <a:spcPts val="0"/>
              </a:spcAft>
              <a:buClr>
                <a:schemeClr val="dk1"/>
              </a:buClr>
              <a:buSzPts val="1100"/>
              <a:buFont typeface="Arial"/>
              <a:buNone/>
            </a:pPr>
            <a:r>
              <a:rPr lang="en-US" sz="1600">
                <a:latin typeface="+mn-lt"/>
              </a:rPr>
              <a:t>I am from clothespins,</a:t>
            </a:r>
            <a:br>
              <a:rPr lang="en-US" sz="1600">
                <a:latin typeface="+mn-lt"/>
              </a:rPr>
            </a:br>
            <a:r>
              <a:rPr lang="en-US" sz="1600">
                <a:latin typeface="+mn-lt"/>
              </a:rPr>
              <a:t>from Clorox and carbon-tetrachloride</a:t>
            </a:r>
            <a:br>
              <a:rPr lang="en-US" sz="1600">
                <a:latin typeface="+mn-lt"/>
              </a:rPr>
            </a:br>
            <a:br>
              <a:rPr lang="en-US" sz="1600">
                <a:latin typeface="+mn-lt"/>
              </a:rPr>
            </a:br>
            <a:r>
              <a:rPr lang="en-US" sz="1600">
                <a:latin typeface="+mn-lt"/>
              </a:rPr>
              <a:t>I am from the dirt under the back porch</a:t>
            </a:r>
            <a:br>
              <a:rPr lang="en-US" sz="1600">
                <a:latin typeface="+mn-lt"/>
              </a:rPr>
            </a:br>
            <a:r>
              <a:rPr lang="en-US" sz="1600">
                <a:latin typeface="+mn-lt"/>
              </a:rPr>
              <a:t>(Black, glistening it tasted like beets)</a:t>
            </a:r>
            <a:br>
              <a:rPr lang="en-US" sz="1600">
                <a:latin typeface="+mn-lt"/>
              </a:rPr>
            </a:br>
            <a:br>
              <a:rPr lang="en-US" sz="1600">
                <a:latin typeface="+mn-lt"/>
              </a:rPr>
            </a:br>
            <a:r>
              <a:rPr lang="en-US" sz="1600">
                <a:latin typeface="+mn-lt"/>
              </a:rPr>
              <a:t>I am from the forsythia bush,</a:t>
            </a:r>
            <a:br>
              <a:rPr lang="en-US" sz="1600">
                <a:latin typeface="+mn-lt"/>
              </a:rPr>
            </a:br>
            <a:r>
              <a:rPr lang="en-US" sz="1600">
                <a:latin typeface="+mn-lt"/>
              </a:rPr>
              <a:t>the Dutch elm whose long gone limbs I remember as if they were my own.</a:t>
            </a:r>
          </a:p>
          <a:p>
            <a:pPr marL="457200" lvl="0" indent="0" algn="l" rtl="0">
              <a:lnSpc>
                <a:spcPct val="115000"/>
              </a:lnSpc>
              <a:spcBef>
                <a:spcPts val="0"/>
              </a:spcBef>
              <a:spcAft>
                <a:spcPts val="0"/>
              </a:spcAft>
              <a:buClr>
                <a:schemeClr val="dk1"/>
              </a:buClr>
              <a:buSzPts val="1100"/>
              <a:buFont typeface="Arial"/>
              <a:buNone/>
            </a:pPr>
            <a:br>
              <a:rPr lang="en-US" sz="1600">
                <a:latin typeface="+mn-lt"/>
              </a:rPr>
            </a:br>
            <a:r>
              <a:rPr lang="en-US" sz="1600">
                <a:latin typeface="+mn-lt"/>
              </a:rPr>
              <a:t>I’m from the fudge and eyeglasses,</a:t>
            </a:r>
            <a:br>
              <a:rPr lang="en-US" sz="1600">
                <a:latin typeface="+mn-lt"/>
              </a:rPr>
            </a:br>
            <a:r>
              <a:rPr lang="en-US" sz="1600">
                <a:latin typeface="+mn-lt"/>
              </a:rPr>
              <a:t>from Imogene and </a:t>
            </a:r>
            <a:r>
              <a:rPr lang="en-US" sz="1600" err="1">
                <a:latin typeface="+mn-lt"/>
              </a:rPr>
              <a:t>Alafair</a:t>
            </a:r>
            <a:r>
              <a:rPr lang="en-US" sz="1600">
                <a:latin typeface="+mn-lt"/>
              </a:rPr>
              <a:t>.</a:t>
            </a:r>
            <a:br>
              <a:rPr lang="en-US" sz="1600">
                <a:latin typeface="+mn-lt"/>
              </a:rPr>
            </a:br>
            <a:br>
              <a:rPr lang="en-US" sz="1600">
                <a:latin typeface="+mn-lt"/>
              </a:rPr>
            </a:br>
            <a:r>
              <a:rPr lang="en-US" sz="1600">
                <a:latin typeface="+mn-lt"/>
              </a:rPr>
              <a:t>I’m from the know-it-alls and the pass-it-</a:t>
            </a:r>
            <a:r>
              <a:rPr lang="en-US" sz="1600" err="1">
                <a:latin typeface="+mn-lt"/>
              </a:rPr>
              <a:t>ons</a:t>
            </a:r>
            <a:r>
              <a:rPr lang="en-US" sz="1600">
                <a:latin typeface="+mn-lt"/>
              </a:rPr>
              <a:t>, from perk up and pipe down.</a:t>
            </a:r>
            <a:br>
              <a:rPr lang="en-US" sz="1600">
                <a:latin typeface="+mn-lt"/>
              </a:rPr>
            </a:br>
            <a:br>
              <a:rPr lang="en-US" sz="1600">
                <a:latin typeface="+mn-lt"/>
              </a:rPr>
            </a:br>
            <a:r>
              <a:rPr lang="en-US" sz="1600">
                <a:latin typeface="+mn-lt"/>
              </a:rPr>
              <a:t>I’m from He </a:t>
            </a:r>
            <a:r>
              <a:rPr lang="en-US" sz="1600" err="1">
                <a:latin typeface="+mn-lt"/>
              </a:rPr>
              <a:t>restoreth</a:t>
            </a:r>
            <a:r>
              <a:rPr lang="en-US" sz="1600">
                <a:latin typeface="+mn-lt"/>
              </a:rPr>
              <a:t> my soul with a </a:t>
            </a:r>
            <a:r>
              <a:rPr lang="en-US" sz="1600" err="1">
                <a:latin typeface="+mn-lt"/>
              </a:rPr>
              <a:t>cottonball</a:t>
            </a:r>
            <a:r>
              <a:rPr lang="en-US" sz="1600">
                <a:latin typeface="+mn-lt"/>
              </a:rPr>
              <a:t> lamb and ten verses I can say myself. </a:t>
            </a:r>
          </a:p>
        </p:txBody>
      </p:sp>
      <p:sp>
        <p:nvSpPr>
          <p:cNvPr id="4" name="Google Shape;248;g135435d5bc1_0_14"/>
          <p:cNvSpPr txBox="1">
            <a:spLocks/>
          </p:cNvSpPr>
          <p:nvPr/>
        </p:nvSpPr>
        <p:spPr>
          <a:xfrm>
            <a:off x="4556632" y="1045671"/>
            <a:ext cx="4587368" cy="4928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indent="0">
              <a:lnSpc>
                <a:spcPct val="115000"/>
              </a:lnSpc>
              <a:spcBef>
                <a:spcPts val="0"/>
              </a:spcBef>
              <a:buClr>
                <a:schemeClr val="dk1"/>
              </a:buClr>
              <a:buSzPts val="1100"/>
              <a:buFont typeface="Arial"/>
              <a:buNone/>
            </a:pPr>
            <a:r>
              <a:rPr lang="en-US" sz="1600"/>
              <a:t>I’m from </a:t>
            </a:r>
            <a:r>
              <a:rPr lang="en-US" sz="1600" err="1"/>
              <a:t>Artemus</a:t>
            </a:r>
            <a:r>
              <a:rPr lang="en-US" sz="1600"/>
              <a:t> and Billie’s Branch,</a:t>
            </a:r>
            <a:br>
              <a:rPr lang="en-US" sz="1600"/>
            </a:br>
            <a:r>
              <a:rPr lang="en-US" sz="1600"/>
              <a:t>fried corn and strong coffee.</a:t>
            </a:r>
            <a:br>
              <a:rPr lang="en-US" sz="1600"/>
            </a:br>
            <a:br>
              <a:rPr lang="en-US" sz="1600"/>
            </a:br>
            <a:r>
              <a:rPr lang="en-US" sz="1600"/>
              <a:t>from the finger my grandfather lost</a:t>
            </a:r>
            <a:br>
              <a:rPr lang="en-US" sz="1600"/>
            </a:br>
            <a:r>
              <a:rPr lang="en-US" sz="1600"/>
              <a:t>to the auger</a:t>
            </a:r>
            <a:br>
              <a:rPr lang="en-US" sz="1600"/>
            </a:br>
            <a:br>
              <a:rPr lang="en-US" sz="1600"/>
            </a:br>
            <a:r>
              <a:rPr lang="en-US" sz="1600"/>
              <a:t>the eye my father shut to keep his sight.</a:t>
            </a:r>
            <a:br>
              <a:rPr lang="en-US" sz="1600"/>
            </a:br>
            <a:br>
              <a:rPr lang="en-US" sz="1600"/>
            </a:br>
            <a:r>
              <a:rPr lang="en-US" sz="1600"/>
              <a:t>Under my bed was a dress box</a:t>
            </a:r>
            <a:br>
              <a:rPr lang="en-US" sz="1600"/>
            </a:br>
            <a:r>
              <a:rPr lang="en-US" sz="1600"/>
              <a:t>spilling old pictures, a sift of lost faces</a:t>
            </a:r>
            <a:br>
              <a:rPr lang="en-US" sz="1600"/>
            </a:br>
            <a:r>
              <a:rPr lang="en-US" sz="1600"/>
              <a:t>to drift beneath my dreams.</a:t>
            </a:r>
            <a:br>
              <a:rPr lang="en-US" sz="1600"/>
            </a:br>
            <a:br>
              <a:rPr lang="en-US" sz="1600"/>
            </a:br>
            <a:r>
              <a:rPr lang="en-US" sz="1600"/>
              <a:t>I am from those moments–</a:t>
            </a:r>
            <a:br>
              <a:rPr lang="en-US" sz="1600"/>
            </a:br>
            <a:r>
              <a:rPr lang="en-US" sz="1600"/>
              <a:t>snapped before I budded–</a:t>
            </a:r>
            <a:br>
              <a:rPr lang="en-US" sz="1600"/>
            </a:br>
            <a:r>
              <a:rPr lang="en-US" sz="1600"/>
              <a:t>leaf-fall from the family tree</a:t>
            </a:r>
          </a:p>
          <a:p>
            <a:pPr indent="0" algn="r">
              <a:lnSpc>
                <a:spcPct val="115000"/>
              </a:lnSpc>
              <a:spcBef>
                <a:spcPts val="0"/>
              </a:spcBef>
              <a:buClr>
                <a:schemeClr val="dk1"/>
              </a:buClr>
              <a:buSzPts val="1100"/>
              <a:buFont typeface="Arial"/>
              <a:buNone/>
            </a:pPr>
            <a:r>
              <a:rPr lang="en-US" sz="1600"/>
              <a:t>----George Ella Lyons</a:t>
            </a:r>
          </a:p>
          <a:p>
            <a:pPr marL="0" indent="0">
              <a:buFont typeface="Arial"/>
              <a:buNone/>
            </a:pPr>
            <a:endParaRPr lang="en-US"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1353501599d_0_8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I Am From Poem Pg 14</a:t>
            </a:r>
            <a:endParaRPr>
              <a:solidFill>
                <a:schemeClr val="dk1"/>
              </a:solidFill>
            </a:endParaRPr>
          </a:p>
        </p:txBody>
      </p:sp>
      <p:sp>
        <p:nvSpPr>
          <p:cNvPr id="240" name="Google Shape;240;g1353501599d_0_87"/>
          <p:cNvSpPr txBox="1">
            <a:spLocks noGrp="1"/>
          </p:cNvSpPr>
          <p:nvPr>
            <p:ph type="body" idx="1"/>
          </p:nvPr>
        </p:nvSpPr>
        <p:spPr>
          <a:xfrm>
            <a:off x="111419" y="1978021"/>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Activity: </a:t>
            </a:r>
            <a:br>
              <a:rPr lang="en-US"/>
            </a:br>
            <a:r>
              <a:rPr lang="en-US"/>
              <a:t>I Am From POEM</a:t>
            </a:r>
            <a:endParaRPr/>
          </a:p>
        </p:txBody>
      </p:sp>
      <p:pic>
        <p:nvPicPr>
          <p:cNvPr id="241" name="Google Shape;241;g1353501599d_0_87"/>
          <p:cNvPicPr preferRelativeResize="0"/>
          <p:nvPr/>
        </p:nvPicPr>
        <p:blipFill>
          <a:blip r:embed="rId3">
            <a:alphaModFix/>
          </a:blip>
          <a:stretch>
            <a:fillRect/>
          </a:stretch>
        </p:blipFill>
        <p:spPr>
          <a:xfrm>
            <a:off x="4379900" y="822996"/>
            <a:ext cx="4710312" cy="618797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388658" y="2351163"/>
            <a:ext cx="5298141" cy="3774999"/>
          </a:xfrm>
        </p:spPr>
        <p:txBody>
          <a:bodyPr/>
          <a:lstStyle/>
          <a:p>
            <a:r>
              <a:rPr lang="en-US"/>
              <a:t>We are all individuals with unique sets of experiences  and yet... </a:t>
            </a:r>
          </a:p>
          <a:p>
            <a:r>
              <a:rPr lang="en-US"/>
              <a:t>There are many points of common ground</a:t>
            </a:r>
          </a:p>
          <a:p>
            <a:pPr marL="25400" indent="0">
              <a:buNone/>
            </a:pPr>
            <a:endParaRPr lang="en-US"/>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3256598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 </a:t>
            </a:r>
            <a:br>
              <a:rPr lang="en"/>
            </a:br>
            <a:endParaRPr lang="en"/>
          </a:p>
        </p:txBody>
      </p:sp>
      <p:pic>
        <p:nvPicPr>
          <p:cNvPr id="2" name="Picture 1">
            <a:extLst>
              <a:ext uri="{FF2B5EF4-FFF2-40B4-BE49-F238E27FC236}">
                <a16:creationId xmlns:a16="http://schemas.microsoft.com/office/drawing/2014/main" id="{F588DD69-287F-98A7-A032-6B606AE01F31}"/>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868337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First Impressions Activity </a:t>
            </a:r>
            <a:r>
              <a:rPr lang="en-US" err="1">
                <a:solidFill>
                  <a:schemeClr val="dk1"/>
                </a:solidFill>
              </a:rPr>
              <a:t>pg</a:t>
            </a:r>
            <a:r>
              <a:rPr lang="en-US">
                <a:solidFill>
                  <a:schemeClr val="dk1"/>
                </a:solidFill>
              </a:rPr>
              <a:t> 17</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r>
              <a:rPr lang="en-US"/>
              <a:t>On your own first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Debrief- First Impressions Activity</a:t>
            </a:r>
            <a:endParaRPr>
              <a:solidFill>
                <a:schemeClr val="dk1"/>
              </a:solidFill>
            </a:endParaRPr>
          </a:p>
        </p:txBody>
      </p:sp>
      <p:sp>
        <p:nvSpPr>
          <p:cNvPr id="262" name="Google Shape;262;g135435d5bc1_0_0"/>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What was it like to do that activity?</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Does anyone have something that came up for them while they were answering the questions that they would like to share? Does anyone have an experience that was significantly different that they’d be interested in sharing?</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What about question 5, would anyone share how their understanding of these issues have changed over time?</a:t>
            </a:r>
            <a:endParaRPr sz="2400"/>
          </a:p>
          <a:p>
            <a:pPr marL="0" lvl="0" indent="0" algn="l" rtl="0">
              <a:spcBef>
                <a:spcPts val="64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84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57200" y="1195954"/>
            <a:ext cx="8229600" cy="49302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43</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6725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None/>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Add the documentary “United In Anger” to your cue! </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(available on Prime and Youtube!)</a:t>
            </a:r>
            <a:endParaRPr sz="2200" i="1">
              <a:solidFill>
                <a:srgbClr val="000000"/>
              </a:solidFill>
              <a:latin typeface="Calibri"/>
              <a:ea typeface="Calibri"/>
              <a:cs typeface="Calibri"/>
              <a:sym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601153"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a:t>
            </a:r>
          </a:p>
        </p:txBody>
      </p:sp>
      <p:pic>
        <p:nvPicPr>
          <p:cNvPr id="2" name="Picture 1">
            <a:extLst>
              <a:ext uri="{FF2B5EF4-FFF2-40B4-BE49-F238E27FC236}">
                <a16:creationId xmlns:a16="http://schemas.microsoft.com/office/drawing/2014/main" id="{2BB6F146-C4E1-2C3B-A420-9F3C81005B72}"/>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959977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67710" y="2082199"/>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Bekah</a:t>
            </a:r>
          </a:p>
        </p:txBody>
      </p:sp>
      <p:pic>
        <p:nvPicPr>
          <p:cNvPr id="2" name="Picture 1">
            <a:extLst>
              <a:ext uri="{FF2B5EF4-FFF2-40B4-BE49-F238E27FC236}">
                <a16:creationId xmlns:a16="http://schemas.microsoft.com/office/drawing/2014/main" id="{103837D7-E9FC-B664-05A5-6187908615CA}"/>
              </a:ext>
            </a:extLst>
          </p:cNvPr>
          <p:cNvPicPr>
            <a:picLocks noChangeAspect="1"/>
          </p:cNvPicPr>
          <p:nvPr/>
        </p:nvPicPr>
        <p:blipFill>
          <a:blip r:embed="rId3"/>
          <a:stretch>
            <a:fillRect/>
          </a:stretch>
        </p:blipFill>
        <p:spPr>
          <a:xfrm>
            <a:off x="-3190" y="1571348"/>
            <a:ext cx="2314575" cy="4114800"/>
          </a:xfrm>
          <a:prstGeom prst="rect">
            <a:avLst/>
          </a:prstGeom>
        </p:spPr>
      </p:pic>
    </p:spTree>
    <p:extLst>
      <p:ext uri="{BB962C8B-B14F-4D97-AF65-F5344CB8AC3E}">
        <p14:creationId xmlns:p14="http://schemas.microsoft.com/office/powerpoint/2010/main" val="3288927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49</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330484" y="1552065"/>
            <a:ext cx="5127851" cy="2885700"/>
          </a:xfrm>
          <a:prstGeom prst="rect">
            <a:avLst/>
          </a:prstGeom>
        </p:spPr>
        <p:txBody>
          <a:bodyPr spcFirstLastPara="1" wrap="square" lIns="91425" tIns="45700" rIns="91425" bIns="45700" anchor="t" anchorCtr="0">
            <a:noAutofit/>
          </a:bodyPr>
          <a:lstStyle/>
          <a:p>
            <a:pPr marL="0" indent="0">
              <a:buNone/>
            </a:pPr>
            <a:endParaRPr lang="en-US" sz="2800"/>
          </a:p>
          <a:p>
            <a:pPr indent="-457200"/>
            <a:r>
              <a:rPr lang="en-US" sz="2800"/>
              <a:t>What we now call the United States of America is still an uncomfortable, awkward, and sometimes unsafe place to be a member of the LGBTQ+ community. </a:t>
            </a:r>
          </a:p>
          <a:p>
            <a:pPr indent="-457200"/>
            <a:endParaRPr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3288806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and Michelle</a:t>
            </a:r>
          </a:p>
        </p:txBody>
      </p:sp>
      <p:pic>
        <p:nvPicPr>
          <p:cNvPr id="2" name="Picture 1">
            <a:extLst>
              <a:ext uri="{FF2B5EF4-FFF2-40B4-BE49-F238E27FC236}">
                <a16:creationId xmlns:a16="http://schemas.microsoft.com/office/drawing/2014/main" id="{8436B659-4C17-0F70-DB9C-304A056719B8}"/>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084953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sz="5400"/>
              <a:t>What makes a word a slur?</a:t>
            </a:r>
            <a:r>
              <a:rPr lang="en-US"/>
              <a:t> </a:t>
            </a:r>
          </a:p>
        </p:txBody>
      </p:sp>
      <p:pic>
        <p:nvPicPr>
          <p:cNvPr id="5" name="Google Shape;308;p60">
            <a:extLst>
              <a:ext uri="{FF2B5EF4-FFF2-40B4-BE49-F238E27FC236}">
                <a16:creationId xmlns:a16="http://schemas.microsoft.com/office/drawing/2014/main" id="{96709169-FEA1-C640-521D-FA63D63FBAA4}"/>
              </a:ext>
            </a:extLst>
          </p:cNvPr>
          <p:cNvPicPr preferRelativeResize="0"/>
          <p:nvPr/>
        </p:nvPicPr>
        <p:blipFill rotWithShape="1">
          <a:blip r:embed="rId2">
            <a:alphaModFix/>
          </a:blip>
          <a:srcRect/>
          <a:stretch/>
        </p:blipFill>
        <p:spPr>
          <a:xfrm>
            <a:off x="5094288" y="3501178"/>
            <a:ext cx="2860675" cy="2486025"/>
          </a:xfrm>
          <a:prstGeom prst="rect">
            <a:avLst/>
          </a:prstGeom>
          <a:noFill/>
          <a:ln>
            <a:noFill/>
          </a:ln>
        </p:spPr>
      </p:pic>
    </p:spTree>
    <p:extLst>
      <p:ext uri="{BB962C8B-B14F-4D97-AF65-F5344CB8AC3E}">
        <p14:creationId xmlns:p14="http://schemas.microsoft.com/office/powerpoint/2010/main" val="831545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a:t>Terminology Four Corners</a:t>
            </a:r>
          </a:p>
          <a:p>
            <a:pPr marL="514350" indent="-514350">
              <a:buAutoNum type="arabicPeriod"/>
            </a:pPr>
            <a:r>
              <a:rPr lang="en-US"/>
              <a:t>On the slide will be the definition of LGBTQ+ terminology along with 4 possible options for words.</a:t>
            </a:r>
          </a:p>
          <a:p>
            <a:pPr marL="514350" indent="-514350">
              <a:buAutoNum type="arabicPeriod"/>
            </a:pPr>
            <a:endParaRPr lang="en-US"/>
          </a:p>
          <a:p>
            <a:pPr marL="514350" indent="-514350">
              <a:buAutoNum type="arabicPeriod"/>
            </a:pPr>
            <a:r>
              <a:rPr lang="en-US"/>
              <a:t>Get up and move to the corner that matches the word you think correctly matches the definition.</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a:t>Terminology Four Corners-</a:t>
            </a:r>
          </a:p>
          <a:p>
            <a:pPr marL="0" indent="0">
              <a:buNone/>
            </a:pPr>
            <a:endParaRPr lang="en-US"/>
          </a:p>
          <a:p>
            <a:pPr marL="0" indent="0">
              <a:buNone/>
            </a:pPr>
            <a:r>
              <a:rPr lang="en-US"/>
              <a:t>How to find the answer?</a:t>
            </a:r>
          </a:p>
          <a:p>
            <a:pPr marL="514350" indent="-514350">
              <a:buFont typeface="Calibri"/>
              <a:buChar char="-"/>
            </a:pPr>
            <a:r>
              <a:rPr lang="en-US"/>
              <a:t>You already know.</a:t>
            </a:r>
          </a:p>
          <a:p>
            <a:pPr marL="514350" indent="-514350">
              <a:buFont typeface="Calibri"/>
              <a:buChar char="-"/>
            </a:pPr>
            <a:r>
              <a:rPr lang="en-US"/>
              <a:t>Use context clues.</a:t>
            </a:r>
          </a:p>
          <a:p>
            <a:pPr marL="514350" indent="-514350">
              <a:buFont typeface="Calibri"/>
              <a:buChar char="-"/>
            </a:pPr>
            <a:r>
              <a:rPr lang="en-US"/>
              <a:t>Ask someone in the room that you trust.</a:t>
            </a:r>
          </a:p>
          <a:p>
            <a:pPr marL="0" indent="0">
              <a:buNone/>
            </a:pPr>
            <a:r>
              <a:rPr lang="en-US"/>
              <a:t>(Yes, conversation is allowed and encouraged).</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31630664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internal, deeply felt sense of being female, male, a blend of both, or neither. Refers to how individuals perceive themselves and what they call themselves. Can be the same as or different from their sex assigned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43901"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Identity</a:t>
            </a:r>
            <a:endParaRPr lang="en-US">
              <a:solidFill>
                <a:schemeClr val="accent1"/>
              </a:solidFill>
            </a:endParaRPr>
          </a:p>
          <a:p>
            <a:pPr marL="0" indent="0">
              <a:buNone/>
            </a:pPr>
            <a:r>
              <a:rPr lang="en-US" sz="3600" b="1">
                <a:solidFill>
                  <a:schemeClr val="accent1"/>
                </a:solidFill>
              </a:rPr>
              <a:t>B- Gender Fluid</a:t>
            </a:r>
            <a:endParaRPr lang="en-US" sz="3600">
              <a:solidFill>
                <a:schemeClr val="accent1"/>
              </a:solidFill>
            </a:endParaRPr>
          </a:p>
          <a:p>
            <a:pPr marL="0" indent="0">
              <a:buNone/>
            </a:pPr>
            <a:r>
              <a:rPr lang="en-US" sz="3600" b="1">
                <a:solidFill>
                  <a:schemeClr val="accent1"/>
                </a:solidFill>
              </a:rPr>
              <a:t>C- Gender Expression</a:t>
            </a:r>
          </a:p>
          <a:p>
            <a:pPr marL="0" indent="0">
              <a:buNone/>
            </a:pPr>
            <a:r>
              <a:rPr lang="en-US" sz="3600" b="1">
                <a:solidFill>
                  <a:schemeClr val="accent1"/>
                </a:solidFill>
              </a:rPr>
              <a:t>D- Gender Queer</a:t>
            </a:r>
          </a:p>
        </p:txBody>
      </p:sp>
    </p:spTree>
    <p:extLst>
      <p:ext uri="{BB962C8B-B14F-4D97-AF65-F5344CB8AC3E}">
        <p14:creationId xmlns:p14="http://schemas.microsoft.com/office/powerpoint/2010/main" val="1535827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internal, deeply felt sense of being female, male, a blend of both, or neither. Refers to how individuals perceive themselves and what they call themselves. Can be the same as or different from their sex assigned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43901"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Identity</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770866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teaching methodology focused on identity, diversity, justice, and action. ABAR pedagogy helps students develop a strong sense of self-worth, empathize with others, learn the impact of unfairness, and take action when they observe, or experience injustice.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03722" y="3740645"/>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Non-Binary</a:t>
            </a:r>
            <a:endParaRPr lang="en-US">
              <a:solidFill>
                <a:schemeClr val="accent1"/>
              </a:solidFill>
            </a:endParaRPr>
          </a:p>
          <a:p>
            <a:pPr marL="0" indent="0">
              <a:buNone/>
            </a:pPr>
            <a:r>
              <a:rPr lang="en-US" sz="3600" b="1">
                <a:solidFill>
                  <a:schemeClr val="accent1"/>
                </a:solidFill>
              </a:rPr>
              <a:t>B- LGBTQ+</a:t>
            </a:r>
          </a:p>
          <a:p>
            <a:pPr marL="0" indent="0">
              <a:buNone/>
            </a:pPr>
            <a:r>
              <a:rPr lang="en-US" sz="3600" b="1">
                <a:solidFill>
                  <a:schemeClr val="accent1"/>
                </a:solidFill>
              </a:rPr>
              <a:t>C- Transgender/Trans </a:t>
            </a:r>
            <a:endParaRPr lang="en-US" sz="3600">
              <a:solidFill>
                <a:schemeClr val="accent1"/>
              </a:solidFill>
            </a:endParaRPr>
          </a:p>
          <a:p>
            <a:pPr marL="0" indent="0">
              <a:buNone/>
            </a:pPr>
            <a:r>
              <a:rPr lang="en-US" sz="3600" b="1">
                <a:solidFill>
                  <a:schemeClr val="accent1"/>
                </a:solidFill>
              </a:rPr>
              <a:t>D- Anti-Bias Anti-Racist (ABAR)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889188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teaching methodology focused on identity, diversity, justice, and action. ABAR pedagogy helps students develop a strong sense of self-worth, empathize with others, learn the impact of unfairness, and take action when they observe, or experience injustice.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03722" y="3740645"/>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Anti-Bias Anti-Racist (ABAR)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4075918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adjective describing a person who does not identify exclusively as a woman or a man. They may identify as both, somewhere in between, or outside the categories of a woman and a man.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Transgender/Trans </a:t>
            </a:r>
            <a:endParaRPr lang="en-US" sz="3600">
              <a:solidFill>
                <a:schemeClr val="accent1"/>
              </a:solidFill>
            </a:endParaRPr>
          </a:p>
          <a:p>
            <a:pPr marL="0" indent="0">
              <a:buNone/>
            </a:pPr>
            <a:r>
              <a:rPr lang="en-US" sz="3600" b="1">
                <a:solidFill>
                  <a:schemeClr val="accent1"/>
                </a:solidFill>
              </a:rPr>
              <a:t>C- Gender Expression</a:t>
            </a: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1435160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adjective describing a person who does not identify exclusively as a woman or a man. They may identify as both, somewhere in between, or outside the categories of a woman and a man.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2325994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broad term referring to people who do not behave in a way that conforms to the traditional expectations of their gender or whose gender expression does not fit neatly into a category.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sz="3600">
              <a:solidFill>
                <a:schemeClr val="accent1"/>
              </a:solidFill>
            </a:endParaRPr>
          </a:p>
          <a:p>
            <a:pPr marL="0" indent="0">
              <a:buNone/>
            </a:pPr>
            <a:r>
              <a:rPr lang="en-US" sz="3600" b="1">
                <a:solidFill>
                  <a:schemeClr val="accent1"/>
                </a:solidFill>
              </a:rPr>
              <a:t>B- Gender Expression</a:t>
            </a:r>
          </a:p>
          <a:p>
            <a:pPr marL="0" indent="0">
              <a:buNone/>
            </a:pPr>
            <a:r>
              <a:rPr lang="en-US" sz="3600" b="1">
                <a:solidFill>
                  <a:schemeClr val="accent1"/>
                </a:solidFill>
              </a:rPr>
              <a:t>C- Transgender/Trans </a:t>
            </a:r>
            <a:endParaRPr lang="en-US" sz="3600">
              <a:solidFill>
                <a:schemeClr val="accent1"/>
              </a:solidFill>
            </a:endParaRP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15262379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broad term referring to people who do not behave in a way that conforms to the traditional expectations of their gender or whose gender expression does not fit neatly into a category.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11353888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5500282"/>
          </a:xfrm>
        </p:spPr>
        <p:txBody>
          <a:bodyPr/>
          <a:lstStyle/>
          <a:p>
            <a:pPr marL="25400" indent="0">
              <a:buNone/>
            </a:pPr>
            <a:r>
              <a:rPr lang="en-US"/>
              <a:t>A modern umbrella term used across the U.S. Native American and Canadian First Nations communities to describe Native people who fulfill a traditional third-gender or gender-variant ceremonial and social role in their cultures. Because being Two-Spirit also denotes one’s spirituality, not all transgender or non-binary Indigenous people consider themselves to be Two-Spirit. It is not a term appropriate for a non-Native person to use for their own identity. It’s an Indigenous term, thereby open solely to Indigenous community members.</a:t>
            </a:r>
          </a:p>
        </p:txBody>
      </p:sp>
    </p:spTree>
    <p:extLst>
      <p:ext uri="{BB962C8B-B14F-4D97-AF65-F5344CB8AC3E}">
        <p14:creationId xmlns:p14="http://schemas.microsoft.com/office/powerpoint/2010/main" val="659584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1195853"/>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sz="3600">
              <a:solidFill>
                <a:schemeClr val="accent1"/>
              </a:solidFill>
            </a:endParaRPr>
          </a:p>
          <a:p>
            <a:pPr marL="0" indent="0">
              <a:buNone/>
            </a:pPr>
            <a:r>
              <a:rPr lang="en-US" sz="3600" b="1">
                <a:solidFill>
                  <a:schemeClr val="accent1"/>
                </a:solidFill>
              </a:rPr>
              <a:t>B- Two-Spirit</a:t>
            </a:r>
            <a:endParaRPr lang="en-US" sz="3600">
              <a:solidFill>
                <a:schemeClr val="accent1"/>
              </a:solidFill>
            </a:endParaRPr>
          </a:p>
          <a:p>
            <a:pPr marL="0" indent="0">
              <a:buNone/>
            </a:pPr>
            <a:r>
              <a:rPr lang="en-US" sz="3600" b="1">
                <a:solidFill>
                  <a:schemeClr val="accent1"/>
                </a:solidFill>
              </a:rPr>
              <a:t>C- Intersex </a:t>
            </a:r>
          </a:p>
          <a:p>
            <a:pPr marL="0" indent="0">
              <a:buNone/>
            </a:pPr>
            <a:r>
              <a:rPr lang="en-US" sz="3600" b="1">
                <a:solidFill>
                  <a:schemeClr val="accent1"/>
                </a:solidFill>
              </a:rPr>
              <a:t>D- Lesbian</a:t>
            </a:r>
          </a:p>
        </p:txBody>
      </p:sp>
    </p:spTree>
    <p:extLst>
      <p:ext uri="{BB962C8B-B14F-4D97-AF65-F5344CB8AC3E}">
        <p14:creationId xmlns:p14="http://schemas.microsoft.com/office/powerpoint/2010/main" val="38357765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1195853"/>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Two-Spirit</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1618147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b="1"/>
              <a:t>Terminology Four Corners</a:t>
            </a:r>
          </a:p>
          <a:p>
            <a:pPr marL="0" indent="0">
              <a:buNone/>
            </a:pPr>
            <a:r>
              <a:rPr lang="en-US"/>
              <a:t>Continuing from here you no longer need to move to the correct answer. </a:t>
            </a:r>
          </a:p>
          <a:p>
            <a:pPr marL="514350" indent="-514350"/>
            <a:r>
              <a:rPr lang="en-US"/>
              <a:t>Stay at your table and discuss the options. </a:t>
            </a:r>
          </a:p>
          <a:p>
            <a:pPr marL="514350" indent="-514350"/>
            <a:endParaRPr lang="en-US"/>
          </a:p>
          <a:p>
            <a:pPr marL="514350" indent="-514350"/>
            <a:r>
              <a:rPr lang="en-US"/>
              <a:t>When you come to an agreement hold up the letter that correctly matches the word to the definition.</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35563941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whose gender identity aligns with the sex assigned to them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Agender</a:t>
            </a:r>
            <a:endParaRPr lang="en-US">
              <a:solidFill>
                <a:schemeClr val="accent1"/>
              </a:solidFill>
            </a:endParaRPr>
          </a:p>
          <a:p>
            <a:pPr marL="0" indent="0">
              <a:buNone/>
            </a:pPr>
            <a:r>
              <a:rPr lang="en-US" sz="3600" b="1">
                <a:solidFill>
                  <a:schemeClr val="accent1"/>
                </a:solidFill>
              </a:rPr>
              <a:t>B- Cisgender</a:t>
            </a:r>
            <a:endParaRPr lang="en-US" sz="3600">
              <a:solidFill>
                <a:schemeClr val="accent1"/>
              </a:solidFill>
            </a:endParaRPr>
          </a:p>
          <a:p>
            <a:pPr marL="0" indent="0">
              <a:buNone/>
            </a:pPr>
            <a:r>
              <a:rPr lang="en-US" sz="3600" b="1">
                <a:solidFill>
                  <a:schemeClr val="accent1"/>
                </a:solidFill>
              </a:rPr>
              <a:t>C- Gender Fluid</a:t>
            </a:r>
            <a:endParaRPr lang="en-US" sz="3600">
              <a:solidFill>
                <a:schemeClr val="accent1"/>
              </a:solidFill>
            </a:endParaRPr>
          </a:p>
          <a:p>
            <a:pPr marL="0" indent="0">
              <a:buNone/>
            </a:pPr>
            <a:r>
              <a:rPr lang="en-US" sz="3600" b="1">
                <a:solidFill>
                  <a:schemeClr val="accent1"/>
                </a:solidFill>
              </a:rPr>
              <a:t>D- Transgender/Trans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6743856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whose gender identity aligns with the sex assigned to them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a:solidFill>
                <a:schemeClr val="accent1"/>
              </a:solidFill>
            </a:endParaRPr>
          </a:p>
          <a:p>
            <a:pPr marL="0" indent="0">
              <a:buNone/>
            </a:pPr>
            <a:r>
              <a:rPr lang="en-US" sz="3600" b="1">
                <a:solidFill>
                  <a:schemeClr val="accent1"/>
                </a:solidFill>
              </a:rPr>
              <a:t>B- Cisgender</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968183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used to describe someone who is actively supportive of LGBTQ+ people. It encompasses straight and cisgender allies and those within the LGBTQ+ community who support each other (e.g., a lesbian who is an ally to the bisexual community).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622032"/>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Queer</a:t>
            </a:r>
            <a:endParaRPr lang="en-US">
              <a:solidFill>
                <a:schemeClr val="accent1"/>
              </a:solidFill>
            </a:endParaRPr>
          </a:p>
          <a:p>
            <a:pPr marL="0" indent="0">
              <a:buNone/>
            </a:pPr>
            <a:r>
              <a:rPr lang="en-US" sz="3600" b="1">
                <a:solidFill>
                  <a:schemeClr val="accent1"/>
                </a:solidFill>
              </a:rPr>
              <a:t>B- Genderqueer</a:t>
            </a:r>
          </a:p>
          <a:p>
            <a:pPr marL="0" indent="0">
              <a:buNone/>
            </a:pPr>
            <a:r>
              <a:rPr lang="en-US" sz="3600" b="1">
                <a:solidFill>
                  <a:schemeClr val="accent1"/>
                </a:solidFill>
              </a:rPr>
              <a:t>C- Ally</a:t>
            </a:r>
          </a:p>
          <a:p>
            <a:pPr marL="0" indent="0">
              <a:buNone/>
            </a:pPr>
            <a:r>
              <a:rPr lang="en-US" sz="3600" b="1">
                <a:solidFill>
                  <a:schemeClr val="accent1"/>
                </a:solidFill>
              </a:rPr>
              <a:t>D- Gender Expression</a:t>
            </a:r>
          </a:p>
        </p:txBody>
      </p:sp>
    </p:spTree>
    <p:extLst>
      <p:ext uri="{BB962C8B-B14F-4D97-AF65-F5344CB8AC3E}">
        <p14:creationId xmlns:p14="http://schemas.microsoft.com/office/powerpoint/2010/main" val="905557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used to describe someone who is actively supportive of LGBTQ+ people. It encompasses straight and cisgender allies and those within the LGBTQ+ community who support each other (e.g., a lesbian who is an ally to the bisexual community).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622032"/>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Ally</a:t>
            </a:r>
          </a:p>
          <a:p>
            <a:pPr marL="0" indent="0">
              <a:buNone/>
            </a:pPr>
            <a:endParaRPr lang="en-US" sz="3600" b="1">
              <a:solidFill>
                <a:schemeClr val="accent1"/>
              </a:solidFill>
            </a:endParaRPr>
          </a:p>
        </p:txBody>
      </p:sp>
    </p:spTree>
    <p:extLst>
      <p:ext uri="{BB962C8B-B14F-4D97-AF65-F5344CB8AC3E}">
        <p14:creationId xmlns:p14="http://schemas.microsoft.com/office/powerpoint/2010/main" val="2813277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solidFill>
                  <a:srgbClr val="1F497D"/>
                </a:solidFill>
              </a:rPr>
              <a:t>A term that describes a person who is emotionally, romantically, or sexually attracted to people of more than one gender, sex, or gender identity.</a:t>
            </a: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Gay</a:t>
            </a:r>
          </a:p>
          <a:p>
            <a:pPr marL="0" indent="0">
              <a:buNone/>
            </a:pPr>
            <a:r>
              <a:rPr lang="en-US" sz="3600" b="1">
                <a:solidFill>
                  <a:schemeClr val="accent1"/>
                </a:solidFill>
              </a:rPr>
              <a:t>D- Two-Spirit</a:t>
            </a:r>
          </a:p>
        </p:txBody>
      </p:sp>
    </p:spTree>
    <p:extLst>
      <p:ext uri="{BB962C8B-B14F-4D97-AF65-F5344CB8AC3E}">
        <p14:creationId xmlns:p14="http://schemas.microsoft.com/office/powerpoint/2010/main" val="27045356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solidFill>
                  <a:srgbClr val="1F497D"/>
                </a:solidFill>
              </a:rPr>
              <a:t>A term that describes a person who is emotionally, romantically, or sexually attracted to people of more than one gender, sex, or gender identity.</a:t>
            </a: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7204028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 is emotionally, romantically, or sexually attracted to some members of the same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Sexual Orientation</a:t>
            </a:r>
            <a:endParaRPr lang="en-US">
              <a:solidFill>
                <a:schemeClr val="accent1"/>
              </a:solidFill>
            </a:endParaRPr>
          </a:p>
          <a:p>
            <a:pPr marL="0" indent="0">
              <a:buNone/>
            </a:pPr>
            <a:r>
              <a:rPr lang="en-US" sz="3600" b="1">
                <a:solidFill>
                  <a:schemeClr val="accent1"/>
                </a:solidFill>
              </a:rPr>
              <a:t>B- Transgender/Trans </a:t>
            </a:r>
            <a:endParaRPr lang="en-US" sz="3600">
              <a:solidFill>
                <a:schemeClr val="accent1"/>
              </a:solidFill>
            </a:endParaRPr>
          </a:p>
          <a:p>
            <a:pPr marL="0" indent="0">
              <a:buNone/>
            </a:pPr>
            <a:r>
              <a:rPr lang="en-US" sz="3600" b="1">
                <a:solidFill>
                  <a:schemeClr val="accent1"/>
                </a:solidFill>
              </a:rPr>
              <a:t>C- Gay</a:t>
            </a:r>
          </a:p>
          <a:p>
            <a:pPr marL="0" indent="0">
              <a:buNone/>
            </a:pPr>
            <a:r>
              <a:rPr lang="en-US" sz="3600" b="1">
                <a:solidFill>
                  <a:schemeClr val="accent1"/>
                </a:solidFill>
              </a:rPr>
              <a:t>D- Intersex </a:t>
            </a:r>
          </a:p>
        </p:txBody>
      </p:sp>
    </p:spTree>
    <p:extLst>
      <p:ext uri="{BB962C8B-B14F-4D97-AF65-F5344CB8AC3E}">
        <p14:creationId xmlns:p14="http://schemas.microsoft.com/office/powerpoint/2010/main" val="28899608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 is emotionally, romantically, or sexually attracted to some members of the same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Gay</a:t>
            </a:r>
          </a:p>
          <a:p>
            <a:pPr marL="0" indent="0">
              <a:buNone/>
            </a:pPr>
            <a:endParaRPr lang="en-US" sz="3600" b="1">
              <a:solidFill>
                <a:schemeClr val="accent1"/>
              </a:solidFill>
            </a:endParaRPr>
          </a:p>
        </p:txBody>
      </p:sp>
    </p:spTree>
    <p:extLst>
      <p:ext uri="{BB962C8B-B14F-4D97-AF65-F5344CB8AC3E}">
        <p14:creationId xmlns:p14="http://schemas.microsoft.com/office/powerpoint/2010/main" val="24695654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3764216"/>
          </a:xfrm>
        </p:spPr>
        <p:txBody>
          <a:bodyPr/>
          <a:lstStyle/>
          <a:p>
            <a:pPr marL="25400" indent="0">
              <a:buNone/>
            </a:pPr>
            <a:r>
              <a:rPr lang="en-US"/>
              <a:t>A term that describes the clinically significant distress a person experiences when their assigned birth gender does not match their gender identity. According to the American Psychiatric Association’s Diagnostic and Statistical Manual of Mental Disorders (DSM), the term—which replaces Gender Identity Disorder—“is intended to better characterize the experiences of affected children, adolescents, and adults.” </a:t>
            </a:r>
          </a:p>
        </p:txBody>
      </p:sp>
      <p:sp>
        <p:nvSpPr>
          <p:cNvPr id="4" name="Google Shape;316;g1353501599d_0_131">
            <a:extLst>
              <a:ext uri="{FF2B5EF4-FFF2-40B4-BE49-F238E27FC236}">
                <a16:creationId xmlns:a16="http://schemas.microsoft.com/office/drawing/2014/main" id="{D19E54AA-6E3C-E15D-FB0A-8F975F65674B}"/>
              </a:ext>
            </a:extLst>
          </p:cNvPr>
          <p:cNvSpPr txBox="1">
            <a:spLocks/>
          </p:cNvSpPr>
          <p:nvPr/>
        </p:nvSpPr>
        <p:spPr>
          <a:xfrm>
            <a:off x="141977" y="5056173"/>
            <a:ext cx="8186272"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Transgender/Trans </a:t>
            </a:r>
            <a:endParaRPr lang="en-US" sz="3600">
              <a:solidFill>
                <a:schemeClr val="accent1"/>
              </a:solidFill>
            </a:endParaRPr>
          </a:p>
          <a:p>
            <a:pPr marL="0" indent="0">
              <a:buNone/>
            </a:pPr>
            <a:r>
              <a:rPr lang="en-US" sz="3600" b="1">
                <a:solidFill>
                  <a:schemeClr val="accent1"/>
                </a:solidFill>
              </a:rPr>
              <a:t>B- Gender Queer     D- Gender Dysphoria</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8766395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3764216"/>
          </a:xfrm>
        </p:spPr>
        <p:txBody>
          <a:bodyPr/>
          <a:lstStyle/>
          <a:p>
            <a:pPr marL="25400" indent="0">
              <a:buNone/>
            </a:pPr>
            <a:r>
              <a:rPr lang="en-US"/>
              <a:t>A term that describes the clinically significant distress a person experiences when their assigned birth gender does not match their gender identity. According to the American Psychiatric Association’s Diagnostic and Statistical Manual of Mental Disorders (DSM), the term—which replaces Gender Identity Disorder—“is intended to better characterize the experiences of affected children, adolescents, and adults.” </a:t>
            </a:r>
          </a:p>
        </p:txBody>
      </p:sp>
      <p:sp>
        <p:nvSpPr>
          <p:cNvPr id="4" name="Google Shape;316;g1353501599d_0_131">
            <a:extLst>
              <a:ext uri="{FF2B5EF4-FFF2-40B4-BE49-F238E27FC236}">
                <a16:creationId xmlns:a16="http://schemas.microsoft.com/office/drawing/2014/main" id="{D19E54AA-6E3C-E15D-FB0A-8F975F65674B}"/>
              </a:ext>
            </a:extLst>
          </p:cNvPr>
          <p:cNvSpPr txBox="1">
            <a:spLocks/>
          </p:cNvSpPr>
          <p:nvPr/>
        </p:nvSpPr>
        <p:spPr>
          <a:xfrm>
            <a:off x="141977" y="5056173"/>
            <a:ext cx="8186272"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   D- Gender Dysphoria</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5645417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The external appearance of one’s gender identity, usually expressed through behavior, clothing, haircut, or voice, that may or may not conform to socially defined behaviors and characteristics typically associated with being either feminine or masculine.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92939" y="3697513"/>
            <a:ext cx="7280500" cy="25096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Gender Non-Conforming</a:t>
            </a:r>
          </a:p>
          <a:p>
            <a:pPr marL="0" indent="0">
              <a:buNone/>
            </a:pPr>
            <a:r>
              <a:rPr lang="en-US" sz="3600" b="1">
                <a:solidFill>
                  <a:schemeClr val="accent1"/>
                </a:solidFill>
              </a:rPr>
              <a:t>D- Queer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4189936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The external appearance of one’s gender identity, usually expressed through behavior, clothing, haircut, or voice, that may or may not conform to socially defined behaviors and characteristics typically associated with being either feminine or masculine.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92939" y="3697513"/>
            <a:ext cx="7280500" cy="25096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801912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acronym for “lesbian, gay, bisexual, transgender, and queer.” The “+” represents additional gender identities and sexual orientations that include intersex, agender, and asexual, among many others.</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352457"/>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r>
              <a:rPr lang="en-US" sz="3600" b="1">
                <a:solidFill>
                  <a:schemeClr val="accent1"/>
                </a:solidFill>
              </a:rPr>
              <a:t>B- Queer</a:t>
            </a:r>
          </a:p>
          <a:p>
            <a:pPr marL="0" indent="0">
              <a:buNone/>
            </a:pPr>
            <a:r>
              <a:rPr lang="en-US" sz="3600" b="1">
                <a:solidFill>
                  <a:schemeClr val="accent1"/>
                </a:solidFill>
              </a:rPr>
              <a:t>C- LGBTQ+</a:t>
            </a: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29994502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acronym for “lesbian, gay, bisexual, transgender, and queer.” The “+” represents additional gender identities and sexual orientations that include intersex, agender, and asexual, among many others.</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352457"/>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C- LGBTQ+</a:t>
            </a:r>
          </a:p>
          <a:p>
            <a:pPr marL="0" indent="0">
              <a:buNone/>
            </a:pPr>
            <a:endParaRPr lang="en-US" sz="3600" b="1">
              <a:solidFill>
                <a:schemeClr val="accent1"/>
              </a:solidFill>
            </a:endParaRPr>
          </a:p>
        </p:txBody>
      </p:sp>
    </p:spTree>
    <p:extLst>
      <p:ext uri="{BB962C8B-B14F-4D97-AF65-F5344CB8AC3E}">
        <p14:creationId xmlns:p14="http://schemas.microsoft.com/office/powerpoint/2010/main" val="12577243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woman who is emotionally, romantically, and/or sexually attracted to women. This includes cis, trans, and other people who are women.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Lesbian</a:t>
            </a:r>
            <a:endParaRPr lang="en-US">
              <a:solidFill>
                <a:schemeClr val="accent1"/>
              </a:solidFill>
            </a:endParaRPr>
          </a:p>
          <a:p>
            <a:pPr marL="0" indent="0">
              <a:buNone/>
            </a:pPr>
            <a:r>
              <a:rPr lang="en-US" sz="3600" b="1">
                <a:solidFill>
                  <a:schemeClr val="accent1"/>
                </a:solidFill>
              </a:rPr>
              <a:t>B- Sexual Orientation</a:t>
            </a:r>
          </a:p>
          <a:p>
            <a:pPr marL="0" indent="0">
              <a:buNone/>
            </a:pPr>
            <a:r>
              <a:rPr lang="en-US" sz="3600" b="1">
                <a:solidFill>
                  <a:schemeClr val="accent1"/>
                </a:solidFill>
              </a:rPr>
              <a:t>C- Gender Non-Conforming</a:t>
            </a:r>
          </a:p>
          <a:p>
            <a:pPr marL="0" indent="0">
              <a:buNone/>
            </a:pPr>
            <a:r>
              <a:rPr lang="en-US" sz="3600" b="1">
                <a:solidFill>
                  <a:schemeClr val="accent1"/>
                </a:solidFill>
              </a:rPr>
              <a:t>D- Cisgender</a:t>
            </a:r>
          </a:p>
        </p:txBody>
      </p:sp>
    </p:spTree>
    <p:extLst>
      <p:ext uri="{BB962C8B-B14F-4D97-AF65-F5344CB8AC3E}">
        <p14:creationId xmlns:p14="http://schemas.microsoft.com/office/powerpoint/2010/main" val="21616586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woman who is emotionally, romantically, and/or sexually attracted to women. This includes cis, trans, and other people who are women.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Lesbian</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3646575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inherent or immutable enduring emotional, romantic, or sexual attraction to other people.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Gay</a:t>
            </a:r>
            <a:endParaRPr lang="en-US">
              <a:solidFill>
                <a:schemeClr val="accent1"/>
              </a:solidFill>
            </a:endParaRPr>
          </a:p>
          <a:p>
            <a:pPr marL="0" indent="0">
              <a:buNone/>
            </a:pPr>
            <a:r>
              <a:rPr lang="en-US" sz="3600" b="1">
                <a:solidFill>
                  <a:schemeClr val="accent1"/>
                </a:solidFill>
              </a:rPr>
              <a:t>B- Gender Expression</a:t>
            </a:r>
          </a:p>
          <a:p>
            <a:pPr marL="0" indent="0">
              <a:buNone/>
            </a:pPr>
            <a:r>
              <a:rPr lang="en-US" sz="3600" b="1">
                <a:solidFill>
                  <a:schemeClr val="accent1"/>
                </a:solidFill>
              </a:rPr>
              <a:t>C- Sexual Orientation</a:t>
            </a:r>
          </a:p>
          <a:p>
            <a:pPr marL="0" indent="0">
              <a:buNone/>
            </a:pPr>
            <a:r>
              <a:rPr lang="en-US" sz="3600" b="1">
                <a:solidFill>
                  <a:schemeClr val="accent1"/>
                </a:solidFill>
              </a:rPr>
              <a:t>D- Agender</a:t>
            </a:r>
          </a:p>
        </p:txBody>
      </p:sp>
    </p:spTree>
    <p:extLst>
      <p:ext uri="{BB962C8B-B14F-4D97-AF65-F5344CB8AC3E}">
        <p14:creationId xmlns:p14="http://schemas.microsoft.com/office/powerpoint/2010/main" val="12569058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inherent or immutable enduring emotional, romantic, or sexual attraction to other people.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C- Sexual Orientation</a:t>
            </a:r>
          </a:p>
          <a:p>
            <a:pPr marL="0" indent="0">
              <a:buNone/>
            </a:pPr>
            <a:endParaRPr lang="en-US" sz="3600" b="1">
              <a:solidFill>
                <a:schemeClr val="accent1"/>
              </a:solidFill>
            </a:endParaRPr>
          </a:p>
        </p:txBody>
      </p:sp>
    </p:spTree>
    <p:extLst>
      <p:ext uri="{BB962C8B-B14F-4D97-AF65-F5344CB8AC3E}">
        <p14:creationId xmlns:p14="http://schemas.microsoft.com/office/powerpoint/2010/main" val="21022077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umbrella term for people whose gender identity and/or expression is different from cultural expectations based on the sex they were assigned at birth. Being transgender does not imply any specific sexual orientation.</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Queer</a:t>
            </a:r>
            <a:endParaRPr lang="en-US">
              <a:solidFill>
                <a:schemeClr val="accent1"/>
              </a:solidFill>
            </a:endParaRPr>
          </a:p>
          <a:p>
            <a:pPr marL="0" indent="0">
              <a:buNone/>
            </a:pPr>
            <a:r>
              <a:rPr lang="en-US" sz="3600" b="1">
                <a:solidFill>
                  <a:schemeClr val="accent1"/>
                </a:solidFill>
              </a:rPr>
              <a:t>B- Transgender/Trans </a:t>
            </a:r>
          </a:p>
          <a:p>
            <a:pPr marL="0" indent="0">
              <a:buNone/>
            </a:pPr>
            <a:r>
              <a:rPr lang="en-US" sz="3600" b="1">
                <a:solidFill>
                  <a:schemeClr val="accent1"/>
                </a:solidFill>
              </a:rPr>
              <a:t>C- Gender Fluid</a:t>
            </a:r>
            <a:endParaRPr lang="en-US" sz="3600">
              <a:solidFill>
                <a:schemeClr val="accent1"/>
              </a:solidFill>
            </a:endParaRPr>
          </a:p>
          <a:p>
            <a:pPr marL="0" indent="0">
              <a:buNone/>
            </a:pPr>
            <a:r>
              <a:rPr lang="en-US" sz="3600" b="1">
                <a:solidFill>
                  <a:schemeClr val="accent1"/>
                </a:solidFill>
              </a:rPr>
              <a:t>D- Two-Spirit</a:t>
            </a:r>
          </a:p>
        </p:txBody>
      </p:sp>
    </p:spTree>
    <p:extLst>
      <p:ext uri="{BB962C8B-B14F-4D97-AF65-F5344CB8AC3E}">
        <p14:creationId xmlns:p14="http://schemas.microsoft.com/office/powerpoint/2010/main" val="22923595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umbrella term for people whose gender identity and/or expression is different from cultural expectations based on the sex they were assigned at birth. Being transgender does not imply any specific sexual orientation.</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Transgender/Trans </a:t>
            </a:r>
          </a:p>
          <a:p>
            <a:pPr marL="0" indent="0">
              <a:buNone/>
            </a:pPr>
            <a:endParaRPr lang="en-US" sz="3600" b="1">
              <a:solidFill>
                <a:schemeClr val="accent1"/>
              </a:solidFill>
            </a:endParaRPr>
          </a:p>
        </p:txBody>
      </p:sp>
    </p:spTree>
    <p:extLst>
      <p:ext uri="{BB962C8B-B14F-4D97-AF65-F5344CB8AC3E}">
        <p14:creationId xmlns:p14="http://schemas.microsoft.com/office/powerpoint/2010/main" val="24614383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someone who has the potential for emotional, romantic or sexual attraction to people of any gender though not necessarily simultaneously, in the same way or to the same degree. Sometimes used interchangeably with bisexual.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17458" y="3686730"/>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sz="3600">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Pansexual</a:t>
            </a: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32452218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someone who has the potential for emotional, romantic or sexual attraction to people of any gender though not necessarily simultaneously, in the same way or to the same degree. Sometimes used interchangeably with bisexual.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17458" y="3686730"/>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Pansexual</a:t>
            </a:r>
          </a:p>
          <a:p>
            <a:pPr marL="0" indent="0">
              <a:buNone/>
            </a:pPr>
            <a:endParaRPr lang="en-US" sz="3600" b="1">
              <a:solidFill>
                <a:schemeClr val="accent1"/>
              </a:solidFill>
            </a:endParaRPr>
          </a:p>
        </p:txBody>
      </p:sp>
    </p:spTree>
    <p:extLst>
      <p:ext uri="{BB962C8B-B14F-4D97-AF65-F5344CB8AC3E}">
        <p14:creationId xmlns:p14="http://schemas.microsoft.com/office/powerpoint/2010/main" val="16291614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people often use to express fluid identities and orientations. This term is often used interchangeably with “LGBTQ+.”</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Pansexual</a:t>
            </a:r>
          </a:p>
          <a:p>
            <a:pPr marL="0" indent="0">
              <a:buNone/>
            </a:pPr>
            <a:r>
              <a:rPr lang="en-US" sz="3600" b="1">
                <a:solidFill>
                  <a:schemeClr val="accent1"/>
                </a:solidFill>
              </a:rPr>
              <a:t>C- Non-Binary</a:t>
            </a:r>
          </a:p>
          <a:p>
            <a:pPr marL="0" indent="0">
              <a:buNone/>
            </a:pPr>
            <a:r>
              <a:rPr lang="en-US" sz="3600" b="1">
                <a:solidFill>
                  <a:schemeClr val="accent1"/>
                </a:solidFill>
              </a:rPr>
              <a:t>D- Queer</a:t>
            </a:r>
          </a:p>
        </p:txBody>
      </p:sp>
    </p:spTree>
    <p:extLst>
      <p:ext uri="{BB962C8B-B14F-4D97-AF65-F5344CB8AC3E}">
        <p14:creationId xmlns:p14="http://schemas.microsoft.com/office/powerpoint/2010/main" val="15807129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people often use to express fluid identities and orientations. This term is often used interchangeably with “LGBTQ+.”</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D- Queer</a:t>
            </a:r>
          </a:p>
        </p:txBody>
      </p:sp>
    </p:spTree>
    <p:extLst>
      <p:ext uri="{BB962C8B-B14F-4D97-AF65-F5344CB8AC3E}">
        <p14:creationId xmlns:p14="http://schemas.microsoft.com/office/powerpoint/2010/main" val="8833080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a person who does not have a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a:solidFill>
                <a:schemeClr val="accent1"/>
              </a:solidFill>
            </a:endParaRPr>
          </a:p>
          <a:p>
            <a:pPr marL="0" indent="0">
              <a:buNone/>
            </a:pPr>
            <a:r>
              <a:rPr lang="en-US" sz="3600" b="1">
                <a:solidFill>
                  <a:schemeClr val="accent1"/>
                </a:solidFill>
              </a:rPr>
              <a:t>B- Agender</a:t>
            </a:r>
          </a:p>
          <a:p>
            <a:pPr marL="0" indent="0">
              <a:buNone/>
            </a:pPr>
            <a:r>
              <a:rPr lang="en-US" sz="3600" b="1">
                <a:solidFill>
                  <a:schemeClr val="accent1"/>
                </a:solidFill>
              </a:rPr>
              <a:t>C- Intersex </a:t>
            </a:r>
          </a:p>
          <a:p>
            <a:pPr marL="0" indent="0">
              <a:buNone/>
            </a:pPr>
            <a:r>
              <a:rPr lang="en-US" sz="3600" b="1">
                <a:solidFill>
                  <a:schemeClr val="accent1"/>
                </a:solidFill>
              </a:rPr>
              <a:t>D- Pansexual</a:t>
            </a:r>
          </a:p>
        </p:txBody>
      </p:sp>
    </p:spTree>
    <p:extLst>
      <p:ext uri="{BB962C8B-B14F-4D97-AF65-F5344CB8AC3E}">
        <p14:creationId xmlns:p14="http://schemas.microsoft.com/office/powerpoint/2010/main" val="18718642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a person who does not have a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Agender</a:t>
            </a:r>
          </a:p>
          <a:p>
            <a:pPr marL="0" indent="0">
              <a:buNone/>
            </a:pPr>
            <a:endParaRPr lang="en-US" sz="3600" b="1">
              <a:solidFill>
                <a:schemeClr val="accent1"/>
              </a:solidFill>
            </a:endParaRPr>
          </a:p>
        </p:txBody>
      </p:sp>
    </p:spTree>
    <p:extLst>
      <p:ext uri="{BB962C8B-B14F-4D97-AF65-F5344CB8AC3E}">
        <p14:creationId xmlns:p14="http://schemas.microsoft.com/office/powerpoint/2010/main" val="23018378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person who does not identify with a single fixed gender or has a fluid or unfixed gender identity.</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Pansexual</a:t>
            </a:r>
          </a:p>
          <a:p>
            <a:pPr marL="0" indent="0">
              <a:buNone/>
            </a:pPr>
            <a:r>
              <a:rPr lang="en-US" sz="3600" b="1">
                <a:solidFill>
                  <a:schemeClr val="accent1"/>
                </a:solidFill>
              </a:rPr>
              <a:t>C- Gay</a:t>
            </a:r>
          </a:p>
          <a:p>
            <a:pPr marL="0" indent="0">
              <a:buNone/>
            </a:pPr>
            <a:r>
              <a:rPr lang="en-US" sz="3600" b="1">
                <a:solidFill>
                  <a:schemeClr val="accent1"/>
                </a:solidFill>
              </a:rPr>
              <a:t>D- Gender fluid</a:t>
            </a:r>
          </a:p>
        </p:txBody>
      </p:sp>
    </p:spTree>
    <p:extLst>
      <p:ext uri="{BB962C8B-B14F-4D97-AF65-F5344CB8AC3E}">
        <p14:creationId xmlns:p14="http://schemas.microsoft.com/office/powerpoint/2010/main" val="36642356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person who does not identify with a single fixed gender or has a fluid or unfixed gender identity.</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D- Gender fluid</a:t>
            </a:r>
          </a:p>
        </p:txBody>
      </p:sp>
    </p:spTree>
    <p:extLst>
      <p:ext uri="{BB962C8B-B14F-4D97-AF65-F5344CB8AC3E}">
        <p14:creationId xmlns:p14="http://schemas.microsoft.com/office/powerpoint/2010/main" val="22039221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9005977" cy="3764216"/>
          </a:xfrm>
        </p:spPr>
        <p:txBody>
          <a:bodyPr/>
          <a:lstStyle/>
          <a:p>
            <a:pPr marL="25400" indent="0">
              <a:buNone/>
            </a:pPr>
            <a:r>
              <a:rPr lang="en-US"/>
              <a:t>…..... people typically reject notions of static categories of gender and embrace a fluidity of gender identity and often, though not always, sexual orientation. People who identify as this may see themselves as being both male and female, neither male nor female or as falling completely outside these categories.</a:t>
            </a:r>
          </a:p>
          <a:p>
            <a:pPr marL="25400" indent="0">
              <a:buNone/>
            </a:pP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60590" y="4678767"/>
            <a:ext cx="8261753"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Gender Identity</a:t>
            </a:r>
            <a:endParaRPr lang="en-US">
              <a:solidFill>
                <a:schemeClr val="accent1"/>
              </a:solidFill>
            </a:endParaRPr>
          </a:p>
          <a:p>
            <a:pPr marL="0" indent="0">
              <a:buNone/>
            </a:pPr>
            <a:r>
              <a:rPr lang="en-US" sz="3600" b="1">
                <a:solidFill>
                  <a:schemeClr val="accent1"/>
                </a:solidFill>
              </a:rPr>
              <a:t>B- Gender Queer     D- Gender Fluid</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3605710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9005977" cy="3764216"/>
          </a:xfrm>
        </p:spPr>
        <p:txBody>
          <a:bodyPr/>
          <a:lstStyle/>
          <a:p>
            <a:pPr marL="25400" indent="0">
              <a:buNone/>
            </a:pPr>
            <a:r>
              <a:rPr lang="en-US"/>
              <a:t>…..... people typically reject notions of static categories of gender and embrace a fluidity of gender identity and often, though not always, sexual orientation. People who identify as "genderqueer" may see themselves as being both male and female, neither male nor female or as falling completely outside these categories.</a:t>
            </a:r>
          </a:p>
          <a:p>
            <a:pPr marL="25400" indent="0">
              <a:buNone/>
            </a:pP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60590" y="4678767"/>
            <a:ext cx="8261753"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Gender Queer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3372882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704956"/>
            <a:ext cx="9005977" cy="3774999"/>
          </a:xfrm>
        </p:spPr>
        <p:txBody>
          <a:bodyPr/>
          <a:lstStyle/>
          <a:p>
            <a:pPr marL="25400" indent="0">
              <a:buNone/>
            </a:pPr>
            <a:r>
              <a:rPr lang="en-US"/>
              <a:t>….  people are born with a variety of differences in their sex traits and reproductive anatomy. There is a wide variety of difference among  variations, including differences in genitalia, chromosomes, gonads, internal sex organs, hormone production, hormone response, and/or secondary sex traits.</a:t>
            </a:r>
          </a:p>
        </p:txBody>
      </p:sp>
      <p:sp>
        <p:nvSpPr>
          <p:cNvPr id="4" name="Google Shape;316;g1353501599d_0_131">
            <a:extLst>
              <a:ext uri="{FF2B5EF4-FFF2-40B4-BE49-F238E27FC236}">
                <a16:creationId xmlns:a16="http://schemas.microsoft.com/office/drawing/2014/main" id="{33506909-C0F3-862A-8D05-04E9E60C30BB}"/>
              </a:ext>
            </a:extLst>
          </p:cNvPr>
          <p:cNvSpPr txBox="1">
            <a:spLocks/>
          </p:cNvSpPr>
          <p:nvPr/>
        </p:nvSpPr>
        <p:spPr>
          <a:xfrm>
            <a:off x="260590" y="4678767"/>
            <a:ext cx="8498980"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Non-Binary</a:t>
            </a:r>
            <a:endParaRPr lang="en-US">
              <a:solidFill>
                <a:schemeClr val="accent1"/>
              </a:solidFill>
            </a:endParaRPr>
          </a:p>
          <a:p>
            <a:pPr marL="0" indent="0">
              <a:buNone/>
            </a:pPr>
            <a:r>
              <a:rPr lang="en-US" sz="3600" b="1">
                <a:solidFill>
                  <a:schemeClr val="accent1"/>
                </a:solidFill>
              </a:rPr>
              <a:t>B- Gender Queer     D- Transgender/Trans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537918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704956"/>
            <a:ext cx="9005977" cy="3774999"/>
          </a:xfrm>
        </p:spPr>
        <p:txBody>
          <a:bodyPr/>
          <a:lstStyle/>
          <a:p>
            <a:pPr marL="25400" indent="0">
              <a:buNone/>
            </a:pPr>
            <a:r>
              <a:rPr lang="en-US"/>
              <a:t>….  people are born with a variety of differences in their sex traits and reproductive anatomy. There is a wide variety of difference among intersex variations, including differences in genitalia, chromosomes, gonads, internal sex organs, hormone production, hormone response, and/or secondary sex traits.</a:t>
            </a:r>
          </a:p>
        </p:txBody>
      </p:sp>
      <p:sp>
        <p:nvSpPr>
          <p:cNvPr id="4" name="Google Shape;316;g1353501599d_0_131">
            <a:extLst>
              <a:ext uri="{FF2B5EF4-FFF2-40B4-BE49-F238E27FC236}">
                <a16:creationId xmlns:a16="http://schemas.microsoft.com/office/drawing/2014/main" id="{33506909-C0F3-862A-8D05-04E9E60C30BB}"/>
              </a:ext>
            </a:extLst>
          </p:cNvPr>
          <p:cNvSpPr txBox="1">
            <a:spLocks/>
          </p:cNvSpPr>
          <p:nvPr/>
        </p:nvSpPr>
        <p:spPr>
          <a:xfrm>
            <a:off x="260590" y="4678767"/>
            <a:ext cx="6558037"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5275871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Terminology Debrief</a:t>
            </a:r>
            <a:endParaRPr>
              <a:solidFill>
                <a:schemeClr val="dk1"/>
              </a:solidFill>
            </a:endParaRP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r>
              <a:rPr lang="en-US"/>
              <a:t>Tomorrow we are going to talk about the Q in the LGBTQ+</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234950" y="960513"/>
            <a:ext cx="8591550" cy="3774999"/>
          </a:xfrm>
        </p:spPr>
        <p:txBody>
          <a:bodyPr/>
          <a:lstStyle/>
          <a:p>
            <a:r>
              <a:rPr lang="en-US" sz="4600">
                <a:latin typeface="Arial"/>
              </a:rPr>
              <a:t>Terminology around race and ethnicity changes every 10 years.</a:t>
            </a:r>
          </a:p>
          <a:p>
            <a:r>
              <a:rPr lang="en-US" sz="46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42349652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512451" y="1277169"/>
            <a:ext cx="8349915" cy="5109319"/>
          </a:xfrm>
        </p:spPr>
        <p:txBody>
          <a:bodyPr/>
          <a:lstStyle/>
          <a:p>
            <a:r>
              <a:rPr lang="en-US" sz="4600">
                <a:latin typeface="Arial"/>
              </a:rPr>
              <a:t>Words you might hear on the tour...be prepared.</a:t>
            </a:r>
          </a:p>
          <a:p>
            <a:r>
              <a:rPr lang="en-US" sz="4600">
                <a:latin typeface="Arial"/>
              </a:rPr>
              <a:t>Oppressed communities are not monoliths. Ask don't assume.</a:t>
            </a:r>
            <a:endParaRPr lang="en-US" sz="4600" err="1">
              <a:latin typeface="Arial"/>
            </a:endParaRPr>
          </a:p>
        </p:txBody>
      </p:sp>
    </p:spTree>
    <p:extLst>
      <p:ext uri="{BB962C8B-B14F-4D97-AF65-F5344CB8AC3E}">
        <p14:creationId xmlns:p14="http://schemas.microsoft.com/office/powerpoint/2010/main" val="24945229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353501599d_0_1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46a8d004bd_0_1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p:cNvSpPr txBox="1"/>
          <p:nvPr/>
        </p:nvSpPr>
        <p:spPr>
          <a:xfrm>
            <a:off x="914400" y="1249416"/>
            <a:ext cx="7872424" cy="3108513"/>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Ok… so all this means the sex ed we were taught is outdated and excludes a whole bunch of identities. Check out this website of best practices for talking with kids about sex. </a:t>
            </a:r>
          </a:p>
          <a:p>
            <a:pPr marL="0" lvl="0" indent="0" algn="l">
              <a:spcBef>
                <a:spcPts val="0"/>
              </a:spcBef>
              <a:spcAft>
                <a:spcPts val="0"/>
              </a:spcAft>
              <a:buNone/>
            </a:pPr>
            <a:r>
              <a:rPr lang="en-US" sz="2200">
                <a:latin typeface="Calibri"/>
                <a:ea typeface="Calibri"/>
                <a:cs typeface="Calibri"/>
                <a:sym typeface="Calibri"/>
              </a:rPr>
              <a:t>(You might learn something new, too!)</a:t>
            </a:r>
            <a:endParaRPr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p:cNvSpPr txBox="1"/>
          <p:nvPr/>
        </p:nvSpPr>
        <p:spPr>
          <a:xfrm>
            <a:off x="360900" y="3790950"/>
            <a:ext cx="8422200" cy="9852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Clr>
                <a:schemeClr val="dk1"/>
              </a:buClr>
              <a:buSzPts val="1100"/>
              <a:buFont typeface="Arial"/>
              <a:buNone/>
            </a:pPr>
            <a:r>
              <a:rPr lang="en-US" sz="2200">
                <a:solidFill>
                  <a:schemeClr val="dk1"/>
                </a:solidFill>
                <a:latin typeface="Calibri"/>
                <a:ea typeface="Calibri"/>
                <a:cs typeface="Calibri"/>
                <a:sym typeface="Calibri"/>
              </a:rPr>
              <a:t>https://sexpositivefamilies.com/10-best-sex-ed-resources-for-families/</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2BE71026-0DB8-0B72-73B3-6A8E05EAB92D}"/>
              </a:ext>
            </a:extLst>
          </p:cNvPr>
          <p:cNvPicPr>
            <a:picLocks noChangeAspect="1"/>
          </p:cNvPicPr>
          <p:nvPr/>
        </p:nvPicPr>
        <p:blipFill rotWithShape="1">
          <a:blip r:embed="rId4"/>
          <a:srcRect t="6148" r="3524" b="2049"/>
          <a:stretch/>
        </p:blipFill>
        <p:spPr>
          <a:xfrm>
            <a:off x="3751480" y="4391221"/>
            <a:ext cx="1724470" cy="1739736"/>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 </a:t>
            </a:r>
          </a:p>
        </p:txBody>
      </p:sp>
      <p:pic>
        <p:nvPicPr>
          <p:cNvPr id="2" name="Picture 1">
            <a:extLst>
              <a:ext uri="{FF2B5EF4-FFF2-40B4-BE49-F238E27FC236}">
                <a16:creationId xmlns:a16="http://schemas.microsoft.com/office/drawing/2014/main" id="{08E72AB7-05D2-2010-0370-F5095C0ADA66}"/>
              </a:ext>
            </a:extLst>
          </p:cNvPr>
          <p:cNvPicPr>
            <a:picLocks noChangeAspect="1"/>
          </p:cNvPicPr>
          <p:nvPr/>
        </p:nvPicPr>
        <p:blipFill>
          <a:blip r:embed="rId3"/>
          <a:stretch>
            <a:fillRect/>
          </a:stretch>
        </p:blipFill>
        <p:spPr>
          <a:xfrm>
            <a:off x="52296" y="1471474"/>
            <a:ext cx="2314575" cy="4114800"/>
          </a:xfrm>
          <a:prstGeom prst="rect">
            <a:avLst/>
          </a:prstGeom>
        </p:spPr>
      </p:pic>
    </p:spTree>
    <p:extLst>
      <p:ext uri="{BB962C8B-B14F-4D97-AF65-F5344CB8AC3E}">
        <p14:creationId xmlns:p14="http://schemas.microsoft.com/office/powerpoint/2010/main" val="22487913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latin typeface="Libre Franklin"/>
                <a:ea typeface="Libre Franklin"/>
                <a:cs typeface="Libre Franklin"/>
                <a:sym typeface="Libre Franklin"/>
              </a:rPr>
              <a:t>Transgender Terminology</a:t>
            </a:r>
            <a:endParaRPr>
              <a:solidFill>
                <a:schemeClr val="dk1"/>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pic>
        <p:nvPicPr>
          <p:cNvPr id="350" name="Google Shape;350;p75"/>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Turn and Share</a:t>
            </a:r>
            <a:endParaRPr>
              <a:solidFill>
                <a:schemeClr val="dk1"/>
              </a:solidFill>
            </a:endParaRP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Debrief</a:t>
            </a:r>
            <a:endParaRPr>
              <a:solidFill>
                <a:schemeClr val="dk1"/>
              </a:solidFill>
            </a:endParaRP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 &amp; Barb</a:t>
            </a:r>
            <a:endParaRPr/>
          </a:p>
        </p:txBody>
      </p:sp>
      <p:pic>
        <p:nvPicPr>
          <p:cNvPr id="2" name="Picture 1">
            <a:extLst>
              <a:ext uri="{FF2B5EF4-FFF2-40B4-BE49-F238E27FC236}">
                <a16:creationId xmlns:a16="http://schemas.microsoft.com/office/drawing/2014/main" id="{8184FB83-9D72-64A0-272C-883F788F485E}"/>
              </a:ext>
            </a:extLst>
          </p:cNvPr>
          <p:cNvPicPr>
            <a:picLocks noChangeAspect="1"/>
          </p:cNvPicPr>
          <p:nvPr/>
        </p:nvPicPr>
        <p:blipFill>
          <a:blip r:embed="rId3"/>
          <a:stretch>
            <a:fillRect/>
          </a:stretch>
        </p:blipFill>
        <p:spPr>
          <a:xfrm>
            <a:off x="-3190" y="1504765"/>
            <a:ext cx="2314575" cy="4114800"/>
          </a:xfrm>
          <a:prstGeom prst="rect">
            <a:avLst/>
          </a:prstGeom>
        </p:spPr>
      </p:pic>
    </p:spTree>
    <p:extLst>
      <p:ext uri="{BB962C8B-B14F-4D97-AF65-F5344CB8AC3E}">
        <p14:creationId xmlns:p14="http://schemas.microsoft.com/office/powerpoint/2010/main" val="37181501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 pg. 25</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110</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9000" y="1972846"/>
            <a:ext cx="1619250" cy="786970"/>
          </a:xfrm>
        </p:spPr>
        <p:txBody>
          <a:bodyPr>
            <a:normAutofit fontScale="90000"/>
          </a:bodyPr>
          <a:lstStyle/>
          <a:p>
            <a:pPr algn="l"/>
            <a:r>
              <a:rPr lang="en-US"/>
              <a:t>Your Turn... </a:t>
            </a:r>
            <a:br>
              <a:rPr lang="en-US"/>
            </a:br>
            <a:r>
              <a:rPr lang="en-US"/>
              <a:t>pg. 26</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29121201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Debrief</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37666" y="942582"/>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20261" y="1514514"/>
            <a:ext cx="5112853"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600"/>
              <a:t>What is clearer to you? </a:t>
            </a:r>
            <a:endParaRPr lang="en-US"/>
          </a:p>
          <a:p>
            <a:pPr marL="571500" indent="-571500">
              <a:buChar char="•"/>
            </a:pPr>
            <a:r>
              <a:rPr lang="en-US" sz="3600"/>
              <a:t>Do you feel you can find yourself here?</a:t>
            </a:r>
          </a:p>
          <a:p>
            <a:pPr marL="571500" indent="-571500">
              <a:buChar char="•"/>
            </a:pPr>
            <a:r>
              <a:rPr lang="en-US" sz="3600"/>
              <a:t>Do you feel there is any nuance that may be missing?</a:t>
            </a:r>
          </a:p>
          <a:p>
            <a:pPr algn="l"/>
            <a:endParaRPr lang="en-US"/>
          </a:p>
        </p:txBody>
      </p:sp>
    </p:spTree>
    <p:extLst>
      <p:ext uri="{BB962C8B-B14F-4D97-AF65-F5344CB8AC3E}">
        <p14:creationId xmlns:p14="http://schemas.microsoft.com/office/powerpoint/2010/main" val="32862500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750600" y="1456500"/>
            <a:ext cx="5064000"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Our society reinforces the gender and sex binary – this is a construct</a:t>
            </a:r>
          </a:p>
          <a:p>
            <a:pPr indent="-393700">
              <a:lnSpc>
                <a:spcPct val="114999"/>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These are spectrums</a:t>
            </a:r>
          </a:p>
          <a:p>
            <a:pPr indent="-393700">
              <a:lnSpc>
                <a:spcPct val="114999"/>
              </a:lnSpc>
              <a:spcBef>
                <a:spcPts val="0"/>
              </a:spcBef>
              <a:buClr>
                <a:schemeClr val="dk1"/>
              </a:buClr>
              <a:buSzPts val="2600"/>
              <a:buFont typeface="Times New Roman"/>
              <a:buChar char="•"/>
            </a:pPr>
            <a:r>
              <a:rPr lang="en-US" sz="2600">
                <a:solidFill>
                  <a:schemeClr val="dk1"/>
                </a:solidFill>
                <a:latin typeface="Times New Roman"/>
                <a:ea typeface="Times New Roman"/>
                <a:cs typeface="Times New Roman"/>
              </a:rPr>
              <a:t>These are separate categories and the way YOU present/identify in one is not an automatic indication of how you   present/identify in another</a:t>
            </a:r>
            <a:endParaRPr lang="en-US">
              <a:solidFill>
                <a:schemeClr val="dk1"/>
              </a:solidFill>
            </a:endParaRPr>
          </a:p>
          <a:p>
            <a:pPr lvl="0" indent="-393700" algn="l" rtl="0">
              <a:lnSpc>
                <a:spcPct val="114999"/>
              </a:lnSpc>
              <a:spcBef>
                <a:spcPts val="0"/>
              </a:spcBef>
              <a:spcAft>
                <a:spcPts val="0"/>
              </a:spcAft>
              <a:buClr>
                <a:srgbClr val="000000"/>
              </a:buClr>
              <a:buSzPts val="2600"/>
              <a:buFont typeface="Times New Roman"/>
              <a:buChar char="•"/>
            </a:pPr>
            <a:endParaRPr lang="en-US" sz="2600">
              <a:solidFill>
                <a:schemeClr val="dk1"/>
              </a:solidFill>
              <a:latin typeface="Times New Roman"/>
              <a:ea typeface="Times New Roman"/>
              <a:cs typeface="Times New Roman"/>
            </a:endParaRPr>
          </a:p>
          <a:p>
            <a:pPr marL="0" indent="0">
              <a:spcBef>
                <a:spcPts val="1200"/>
              </a:spcBef>
              <a:buNone/>
            </a:pPr>
            <a:endParaRPr lang="en-US" sz="2500">
              <a:solidFill>
                <a:schemeClr val="dk1"/>
              </a:solidFill>
              <a:latin typeface="Times New Roman"/>
              <a:ea typeface="Times New Roman"/>
              <a:cs typeface="Times New Roman"/>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7005528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Ben</a:t>
            </a:r>
            <a:endParaRPr/>
          </a:p>
        </p:txBody>
      </p:sp>
      <p:pic>
        <p:nvPicPr>
          <p:cNvPr id="2" name="Picture 1">
            <a:extLst>
              <a:ext uri="{FF2B5EF4-FFF2-40B4-BE49-F238E27FC236}">
                <a16:creationId xmlns:a16="http://schemas.microsoft.com/office/drawing/2014/main" id="{D52577CE-13B5-9890-A003-59059E555537}"/>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22847557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g1468bb3220c_0_94"/>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Autofit/>
          </a:bodyPr>
          <a:lstStyle/>
          <a:p>
            <a:r>
              <a:rPr lang="en-US" sz="4800">
                <a:solidFill>
                  <a:schemeClr val="dk1"/>
                </a:solidFill>
                <a:ea typeface="Times New Roman"/>
                <a:sym typeface="Times New Roman"/>
              </a:rPr>
              <a:t>  </a:t>
            </a:r>
            <a:r>
              <a:rPr lang="en-US" sz="4000">
                <a:solidFill>
                  <a:schemeClr val="dk1"/>
                </a:solidFill>
                <a:ea typeface="Times New Roman"/>
                <a:sym typeface="Times New Roman"/>
              </a:rPr>
              <a:t>Pronoun Practice Exercise</a:t>
            </a:r>
            <a:r>
              <a:rPr lang="en-US" sz="4800">
                <a:solidFill>
                  <a:schemeClr val="dk1"/>
                </a:solidFill>
                <a:ea typeface="Times New Roman"/>
                <a:sym typeface="Times New Roman"/>
              </a:rPr>
              <a:t> </a:t>
            </a:r>
            <a:endParaRPr sz="4800">
              <a:solidFill>
                <a:schemeClr val="dk1"/>
              </a:solidFill>
              <a:latin typeface="Calibri" panose="020F0502020204030204" pitchFamily="34" charset="0"/>
              <a:cs typeface="Calibri" panose="020F0502020204030204" pitchFamily="34" charset="0"/>
            </a:endParaRPr>
          </a:p>
        </p:txBody>
      </p:sp>
      <p:sp>
        <p:nvSpPr>
          <p:cNvPr id="641" name="Google Shape;641;g1468bb3220c_0_9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Partner up</a:t>
            </a:r>
            <a:endParaRPr/>
          </a:p>
          <a:p>
            <a:pPr marL="0" lvl="0" indent="0" algn="l" rtl="0">
              <a:spcBef>
                <a:spcPts val="640"/>
              </a:spcBef>
              <a:spcAft>
                <a:spcPts val="0"/>
              </a:spcAft>
              <a:buNone/>
            </a:pPr>
            <a:r>
              <a:rPr lang="en-US"/>
              <a:t>Share a story of a friend</a:t>
            </a:r>
            <a:endParaRPr/>
          </a:p>
          <a:p>
            <a:pPr marL="0" lvl="0" indent="0" algn="l" rtl="0">
              <a:spcBef>
                <a:spcPts val="640"/>
              </a:spcBef>
              <a:spcAft>
                <a:spcPts val="0"/>
              </a:spcAft>
              <a:buNone/>
            </a:pPr>
            <a:r>
              <a:rPr lang="en-US"/>
              <a:t>Replace binary pronouns with </a:t>
            </a:r>
            <a:r>
              <a:rPr lang="en-US" b="1"/>
              <a:t>they/them</a:t>
            </a:r>
            <a:endParaRPr b="1"/>
          </a:p>
          <a:p>
            <a:pPr marL="0" lvl="0" indent="0" algn="l" rtl="0">
              <a:spcBef>
                <a:spcPts val="640"/>
              </a:spcBef>
              <a:spcAft>
                <a:spcPts val="0"/>
              </a:spcAft>
              <a:buNone/>
            </a:pPr>
            <a:r>
              <a:rPr lang="en-US" b="1"/>
              <a:t>Listener should correct every pronoun error</a:t>
            </a:r>
            <a:endParaRPr b="1"/>
          </a:p>
          <a:p>
            <a:pPr marL="0" indent="0">
              <a:buNone/>
            </a:pPr>
            <a:r>
              <a:rPr lang="en-US"/>
              <a:t>Pronouns Guide is on pg. 4-5</a:t>
            </a:r>
          </a:p>
          <a:p>
            <a:pPr marL="0" indent="0">
              <a:buNone/>
            </a:pPr>
            <a:endParaRPr lang="en-US"/>
          </a:p>
        </p:txBody>
      </p:sp>
    </p:spTree>
    <p:extLst>
      <p:ext uri="{BB962C8B-B14F-4D97-AF65-F5344CB8AC3E}">
        <p14:creationId xmlns:p14="http://schemas.microsoft.com/office/powerpoint/2010/main" val="9212260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someone's correct pronouns is an important way to show respect. </a:t>
            </a:r>
          </a:p>
          <a:p>
            <a:r>
              <a:rPr lang="en-US" sz="2800"/>
              <a:t>It is on us to get good at this. </a:t>
            </a:r>
          </a:p>
          <a:p>
            <a:r>
              <a:rPr lang="en-US" sz="2800"/>
              <a:t>Using someone's name or neutral pronouns is the most respectful approach if you don't know. </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1573313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9012028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131162" y="520807"/>
            <a:ext cx="7482488" cy="4589355"/>
          </a:xfrm>
        </p:spPr>
        <p:txBody>
          <a:bodyPr/>
          <a:lstStyle/>
          <a:p>
            <a:pPr marL="25400" indent="0">
              <a:buNone/>
            </a:pPr>
            <a:endParaRPr lang="en-US" sz="4400"/>
          </a:p>
          <a:p>
            <a:pPr>
              <a:buNone/>
            </a:pPr>
            <a:r>
              <a:rPr lang="en-US" sz="4400"/>
              <a:t>How does YOUR learning from today inform your work with members? </a:t>
            </a:r>
          </a:p>
          <a:p>
            <a:pPr>
              <a:buNone/>
            </a:pPr>
            <a:r>
              <a:rPr lang="en-US" sz="4400"/>
              <a:t>How might we inadvertently cause well-intentioned harm? </a:t>
            </a:r>
            <a:endParaRPr lang="en-US"/>
          </a:p>
          <a:p>
            <a:pPr>
              <a:buNone/>
            </a:pPr>
            <a:r>
              <a:rPr lang="en-US" sz="4400"/>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7686" y="1159529"/>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t>Tomorrow- panel discussion</a:t>
            </a:r>
          </a:p>
          <a:p>
            <a:pPr marL="25400" indent="0">
              <a:buNone/>
            </a:pPr>
            <a:endParaRPr lang="en-US" sz="4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245" y="2602813"/>
            <a:ext cx="2060627" cy="3225064"/>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2CE95FDC-0773-736B-3CBC-276837259AED}"/>
              </a:ext>
            </a:extLst>
          </p:cNvPr>
          <p:cNvPicPr>
            <a:picLocks noChangeAspect="1"/>
          </p:cNvPicPr>
          <p:nvPr/>
        </p:nvPicPr>
        <p:blipFill>
          <a:blip r:embed="rId3"/>
          <a:stretch>
            <a:fillRect/>
          </a:stretch>
        </p:blipFill>
        <p:spPr>
          <a:xfrm>
            <a:off x="1235776" y="2601438"/>
            <a:ext cx="2857500" cy="2857500"/>
          </a:xfrm>
          <a:prstGeom prst="rect">
            <a:avLst/>
          </a:prstGeom>
        </p:spPr>
      </p:pic>
    </p:spTree>
    <p:extLst>
      <p:ext uri="{BB962C8B-B14F-4D97-AF65-F5344CB8AC3E}">
        <p14:creationId xmlns:p14="http://schemas.microsoft.com/office/powerpoint/2010/main" val="28655721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2821" y="1007609"/>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393994" y="1578328"/>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111772" y="1832328"/>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3994" y="1832328"/>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111772" y="2100439"/>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111772" y="235443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393994" y="235443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1772" y="2608439"/>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93994" y="2608439"/>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2" y="2862439"/>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3994" y="286243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1772" y="313055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393994" y="3130550"/>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111772" y="3384550"/>
            <a:ext cx="201789" cy="201789"/>
          </a:xfrm>
          <a:prstGeom prst="rect">
            <a:avLst/>
          </a:prstGeom>
        </p:spPr>
      </p:pic>
      <p:pic>
        <p:nvPicPr>
          <p:cNvPr id="25" name="Picture 9">
            <a:extLst>
              <a:ext uri="{FF2B5EF4-FFF2-40B4-BE49-F238E27FC236}">
                <a16:creationId xmlns:a16="http://schemas.microsoft.com/office/drawing/2014/main" id="{88647750-F37D-6A2C-DEDF-CBA389779081}"/>
              </a:ext>
            </a:extLst>
          </p:cNvPr>
          <p:cNvPicPr>
            <a:picLocks noChangeAspect="1"/>
          </p:cNvPicPr>
          <p:nvPr/>
        </p:nvPicPr>
        <p:blipFill>
          <a:blip r:embed="rId4"/>
          <a:stretch>
            <a:fillRect/>
          </a:stretch>
        </p:blipFill>
        <p:spPr>
          <a:xfrm>
            <a:off x="8393994" y="3384550"/>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111772" y="3652661"/>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93994" y="3652661"/>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111772" y="3906661"/>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393994" y="390666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1772" y="4174772"/>
            <a:ext cx="201789" cy="201789"/>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3994" y="4174772"/>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111772" y="4428772"/>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772" y="4682772"/>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393994" y="4682772"/>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111772" y="493677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93994" y="4936772"/>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1772" y="5204883"/>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93994" y="4428772"/>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00565" y="1328063"/>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63869698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861955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0ABF223-FE03-4801-A1D7-71170ECEA0B9}">
  <ds:schemaRefs>
    <ds:schemaRef ds:uri="http://schemas.microsoft.com/sharepoint/v3/contenttype/forms"/>
  </ds:schemaRefs>
</ds:datastoreItem>
</file>

<file path=customXml/itemProps3.xml><?xml version="1.0" encoding="utf-8"?>
<ds:datastoreItem xmlns:ds="http://schemas.openxmlformats.org/officeDocument/2006/customXml" ds:itemID="{027AEEF9-6497-483F-B8E0-B10474AA51A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122</Slides>
  <Notes>105</Notes>
  <HiddenSlides>0</HiddenSlides>
  <ScaleCrop>false</ScaleCrop>
  <HeadingPairs>
    <vt:vector size="4" baseType="variant">
      <vt:variant>
        <vt:lpstr>Theme</vt:lpstr>
      </vt:variant>
      <vt:variant>
        <vt:i4>4</vt:i4>
      </vt:variant>
      <vt:variant>
        <vt:lpstr>Slide Titles</vt:lpstr>
      </vt:variant>
      <vt:variant>
        <vt:i4>122</vt:i4>
      </vt:variant>
    </vt:vector>
  </HeadingPairs>
  <TitlesOfParts>
    <vt:vector size="126" baseType="lpstr">
      <vt:lpstr>2015 Leadership Summit</vt:lpstr>
      <vt:lpstr>2015 Leadership Summit</vt:lpstr>
      <vt:lpstr>LGBT+ Infographics by Slidesgo</vt:lpstr>
      <vt:lpstr>2015 Leadership Summit</vt:lpstr>
      <vt:lpstr>Entry Activity-Mapping</vt:lpstr>
      <vt:lpstr>Advancing LGBTQ+ Justice</vt:lpstr>
      <vt:lpstr>Land Acknowledgement</vt:lpstr>
      <vt:lpstr>Our Time Together</vt:lpstr>
      <vt:lpstr>Today’s Agenda</vt:lpstr>
      <vt:lpstr>Logistics to Remember</vt:lpstr>
      <vt:lpstr>Disclaimer</vt:lpstr>
      <vt:lpstr>But what if I want to say more....</vt:lpstr>
      <vt:lpstr>Introductions- Training Team</vt:lpstr>
      <vt:lpstr>Community Agreements Pg 2 </vt:lpstr>
      <vt:lpstr>Introduction Whip -Who are you?</vt:lpstr>
      <vt:lpstr>Anthony</vt:lpstr>
      <vt:lpstr>Why we are here!</vt:lpstr>
      <vt:lpstr>NEA Vision, Actions, Resources</vt:lpstr>
      <vt:lpstr>The Words of Our Members</vt:lpstr>
      <vt:lpstr>PowerPoint Presentation</vt:lpstr>
      <vt:lpstr>Language Around Suicide</vt:lpstr>
      <vt:lpstr>Grat</vt:lpstr>
      <vt:lpstr>Ice Breaker</vt:lpstr>
      <vt:lpstr>Bekah</vt:lpstr>
      <vt:lpstr>PowerPoint Presentation</vt:lpstr>
      <vt:lpstr>Sharing Values for Solidarity</vt:lpstr>
      <vt:lpstr>Key Ideas</vt:lpstr>
      <vt:lpstr>Ben</vt:lpstr>
      <vt:lpstr>PowerPoint Presentation</vt:lpstr>
      <vt:lpstr>Shared Identity </vt:lpstr>
      <vt:lpstr>Shared Identity </vt:lpstr>
      <vt:lpstr>Key Ideas</vt:lpstr>
      <vt:lpstr>15 Minute Break!</vt:lpstr>
      <vt:lpstr>Michelle</vt:lpstr>
      <vt:lpstr>Where I am From</vt:lpstr>
      <vt:lpstr>Kenneth is from…</vt:lpstr>
      <vt:lpstr>I am From by George Ella Lyons</vt:lpstr>
      <vt:lpstr>I Am From Poem Pg 14</vt:lpstr>
      <vt:lpstr>Key Ideas</vt:lpstr>
      <vt:lpstr>Barb  </vt:lpstr>
      <vt:lpstr>First Impressions Activity pg 17</vt:lpstr>
      <vt:lpstr>Debrief- First Impressions Activity</vt:lpstr>
      <vt:lpstr>Key Ideas</vt:lpstr>
      <vt:lpstr>Natasha</vt:lpstr>
      <vt:lpstr>Movement and Change</vt:lpstr>
      <vt:lpstr>Timeline Activity</vt:lpstr>
      <vt:lpstr>Movement and Change</vt:lpstr>
      <vt:lpstr>Lunch</vt:lpstr>
      <vt:lpstr>Natasha</vt:lpstr>
      <vt:lpstr>Timeline Debrief</vt:lpstr>
      <vt:lpstr>Key Ideas</vt:lpstr>
      <vt:lpstr>Bekah</vt:lpstr>
      <vt:lpstr>Shoe Debrief</vt:lpstr>
      <vt:lpstr>Key Ideas</vt:lpstr>
      <vt:lpstr>Grat and Michelle</vt:lpstr>
      <vt:lpstr>Turn and Talk</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Terminology Debrief</vt:lpstr>
      <vt:lpstr>Language Changes</vt:lpstr>
      <vt:lpstr>Turn and Talk</vt:lpstr>
      <vt:lpstr>Key Ideas</vt:lpstr>
      <vt:lpstr>15 Minute Break!</vt:lpstr>
      <vt:lpstr>Jeny </vt:lpstr>
      <vt:lpstr>Transgender Terminology</vt:lpstr>
      <vt:lpstr>Turn and Share</vt:lpstr>
      <vt:lpstr>Debrief</vt:lpstr>
      <vt:lpstr>Key Ideas</vt:lpstr>
      <vt:lpstr>Jeny &amp; Barb</vt:lpstr>
      <vt:lpstr>The Gender Unicorn pg. 25</vt:lpstr>
      <vt:lpstr>Your Turn...  pg. 26</vt:lpstr>
      <vt:lpstr>Debrief</vt:lpstr>
      <vt:lpstr>Key Ideas</vt:lpstr>
      <vt:lpstr>Ben</vt:lpstr>
      <vt:lpstr>  Pronoun Practice Exercise </vt:lpstr>
      <vt:lpstr>Key Ideas</vt:lpstr>
      <vt:lpstr>Ellen </vt:lpstr>
      <vt:lpstr>Ending It Right</vt:lpstr>
      <vt:lpstr>Ending It Right</vt:lpstr>
      <vt:lpstr>Choice Networking Time</vt:lpstr>
      <vt:lpstr>Entry Activity-Mapping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2023-11-07T14:17:16Z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