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59" r:id="rId6"/>
    <p:sldMasterId id="2147483662" r:id="rId7"/>
  </p:sldMasterIdLst>
  <p:notesMasterIdLst>
    <p:notesMasterId r:id="rId98"/>
  </p:notesMasterIdLst>
  <p:sldIdLst>
    <p:sldId id="364" r:id="rId8"/>
    <p:sldId id="256" r:id="rId9"/>
    <p:sldId id="421" r:id="rId10"/>
    <p:sldId id="439" r:id="rId11"/>
    <p:sldId id="393" r:id="rId12"/>
    <p:sldId id="258" r:id="rId13"/>
    <p:sldId id="365" r:id="rId14"/>
    <p:sldId id="259" r:id="rId15"/>
    <p:sldId id="260" r:id="rId16"/>
    <p:sldId id="395" r:id="rId17"/>
    <p:sldId id="368" r:id="rId18"/>
    <p:sldId id="272" r:id="rId19"/>
    <p:sldId id="273" r:id="rId20"/>
    <p:sldId id="274" r:id="rId21"/>
    <p:sldId id="275" r:id="rId22"/>
    <p:sldId id="276" r:id="rId23"/>
    <p:sldId id="369" r:id="rId24"/>
    <p:sldId id="277" r:id="rId25"/>
    <p:sldId id="427" r:id="rId26"/>
    <p:sldId id="428" r:id="rId27"/>
    <p:sldId id="278" r:id="rId28"/>
    <p:sldId id="279" r:id="rId29"/>
    <p:sldId id="280" r:id="rId30"/>
    <p:sldId id="281" r:id="rId31"/>
    <p:sldId id="282" r:id="rId32"/>
    <p:sldId id="283" r:id="rId33"/>
    <p:sldId id="284" r:id="rId34"/>
    <p:sldId id="425" r:id="rId35"/>
    <p:sldId id="424" r:id="rId36"/>
    <p:sldId id="396" r:id="rId37"/>
    <p:sldId id="431" r:id="rId38"/>
    <p:sldId id="397" r:id="rId39"/>
    <p:sldId id="285" r:id="rId40"/>
    <p:sldId id="286" r:id="rId41"/>
    <p:sldId id="287" r:id="rId42"/>
    <p:sldId id="288" r:id="rId43"/>
    <p:sldId id="289" r:id="rId44"/>
    <p:sldId id="371" r:id="rId45"/>
    <p:sldId id="429" r:id="rId46"/>
    <p:sldId id="440" r:id="rId47"/>
    <p:sldId id="394" r:id="rId48"/>
    <p:sldId id="370" r:id="rId49"/>
    <p:sldId id="292" r:id="rId50"/>
    <p:sldId id="293" r:id="rId51"/>
    <p:sldId id="294" r:id="rId52"/>
    <p:sldId id="296" r:id="rId53"/>
    <p:sldId id="295" r:id="rId54"/>
    <p:sldId id="373" r:id="rId55"/>
    <p:sldId id="372" r:id="rId56"/>
    <p:sldId id="375" r:id="rId57"/>
    <p:sldId id="297" r:id="rId58"/>
    <p:sldId id="298" r:id="rId59"/>
    <p:sldId id="299" r:id="rId60"/>
    <p:sldId id="300" r:id="rId61"/>
    <p:sldId id="301" r:id="rId62"/>
    <p:sldId id="302" r:id="rId63"/>
    <p:sldId id="303" r:id="rId64"/>
    <p:sldId id="304" r:id="rId65"/>
    <p:sldId id="305" r:id="rId66"/>
    <p:sldId id="306" r:id="rId67"/>
    <p:sldId id="307" r:id="rId68"/>
    <p:sldId id="432" r:id="rId69"/>
    <p:sldId id="308" r:id="rId70"/>
    <p:sldId id="309" r:id="rId71"/>
    <p:sldId id="310" r:id="rId72"/>
    <p:sldId id="311" r:id="rId73"/>
    <p:sldId id="312" r:id="rId74"/>
    <p:sldId id="313" r:id="rId75"/>
    <p:sldId id="385" r:id="rId76"/>
    <p:sldId id="314" r:id="rId77"/>
    <p:sldId id="377" r:id="rId78"/>
    <p:sldId id="433" r:id="rId79"/>
    <p:sldId id="379" r:id="rId80"/>
    <p:sldId id="317" r:id="rId81"/>
    <p:sldId id="318" r:id="rId82"/>
    <p:sldId id="319" r:id="rId83"/>
    <p:sldId id="320" r:id="rId84"/>
    <p:sldId id="321" r:id="rId85"/>
    <p:sldId id="381" r:id="rId86"/>
    <p:sldId id="322" r:id="rId87"/>
    <p:sldId id="323" r:id="rId88"/>
    <p:sldId id="434" r:id="rId89"/>
    <p:sldId id="324" r:id="rId90"/>
    <p:sldId id="325" r:id="rId91"/>
    <p:sldId id="326" r:id="rId92"/>
    <p:sldId id="436" r:id="rId93"/>
    <p:sldId id="435" r:id="rId94"/>
    <p:sldId id="437" r:id="rId95"/>
    <p:sldId id="438" r:id="rId96"/>
    <p:sldId id="418" r:id="rId97"/>
  </p:sldIdLst>
  <p:sldSz cx="9144000" cy="6858000" type="screen4x3"/>
  <p:notesSz cx="6858000" cy="9144000"/>
  <p:embeddedFontLst>
    <p:embeddedFont>
      <p:font typeface="Libre Franklin" pitchFamily="2" charset="0"/>
      <p:regular r:id="rId99"/>
      <p:bold r:id="rId100"/>
      <p:italic r:id="rId101"/>
      <p:boldItalic r:id="rId102"/>
    </p:embeddedFont>
    <p:embeddedFont>
      <p:font typeface="Verdana" panose="020B0604030504040204" pitchFamily="34" charset="0"/>
      <p:regular r:id="rId103"/>
      <p:bold r:id="rId104"/>
      <p:italic r:id="rId105"/>
      <p:boldItalic r:id="rId10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78"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3FC2E-12A7-9041-21A8-5E31EF0F9996}" v="10" dt="2022-09-26T17:18:11.434"/>
    <p1510:client id="{08CEF2A2-0B0B-29A2-B44D-01A98182E562}" v="187" dt="2023-11-06T19:35:05.349"/>
    <p1510:client id="{1474AF99-CB93-EFBB-9C3B-5FAE0D0A523E}" v="376" dt="2022-09-26T19:57:50.606"/>
    <p1510:client id="{1885063D-4184-512F-5B17-F14ADB8F7566}" v="3" dt="2022-09-26T18:56:46.935"/>
    <p1510:client id="{2401CDB1-089C-AE01-9081-42BDB2C2555E}" v="6" dt="2023-11-08T18:36:26.750"/>
    <p1510:client id="{250C3630-CE5E-8AAB-85D9-EC8B8860DE04}" v="57" dt="2023-11-06T19:57:53.784"/>
    <p1510:client id="{2ADE12A6-DE58-1E10-87C3-3A572E607063}" v="1" dt="2024-01-11T17:43:15.922"/>
    <p1510:client id="{43E4A3B3-1CAB-DC6E-091C-AB9EC0C885A1}" v="14" dt="2023-11-08T14:12:22.805"/>
    <p1510:client id="{61BE3E2F-BB4E-9A21-DAEC-FB22747A68A2}" v="757" dt="2022-09-26T19:32:48.661"/>
    <p1510:client id="{64069082-E20E-7BF3-8536-37D866242E35}" v="34" dt="2023-05-11T17:54:43.458"/>
    <p1510:client id="{68DF2E0C-A653-7C5E-0128-D4D8046406C5}" v="222" dt="2023-05-11T17:40:58.530"/>
    <p1510:client id="{6CD4B44E-D48D-5E11-2B14-F0526DD70D2C}" v="1" dt="2022-09-26T20:14:06.232"/>
    <p1510:client id="{70C6FAEE-EFD1-9F8F-51AF-B159DDB88AF6}" v="25" dt="2023-11-06T17:11:45.253"/>
    <p1510:client id="{836B9767-75FA-44BC-B3A6-9E8D2A98F65C}" v="43" dt="2022-09-26T16:58:15.164"/>
    <p1510:client id="{88DE7DFE-8706-6166-5FF6-76BA9F15A015}" v="8" dt="2023-11-06T16:57:47.794"/>
    <p1510:client id="{90871AE2-6D7D-5E1A-657E-80485CDC8A39}" v="45" dt="2022-09-26T18:37:47.947"/>
    <p1510:client id="{9177B996-041D-754A-B0F9-30928A7C2BC0}" v="1" dt="2023-11-08T15:54:21.060"/>
    <p1510:client id="{972AB711-955D-5062-1837-D1B1D1038A5A}" v="5" dt="2023-10-19T19:36:47.968"/>
    <p1510:client id="{9D705DC4-1B49-5FD3-D6A9-0D34D5F5206E}" v="22" dt="2023-10-19T19:40:43.188"/>
    <p1510:client id="{A6B03209-0DFB-1425-9F9E-4CDA140F38D5}" v="41" dt="2022-09-26T19:29:23.606"/>
    <p1510:client id="{AC615525-FA25-A9B0-24BE-888E8512BB9A}" v="1" dt="2023-11-06T17:12:25.107"/>
    <p1510:client id="{C4F3E178-626F-6EFA-CBBD-F8E85D724B44}" v="97" dt="2023-11-06T19:11:56.277"/>
    <p1510:client id="{C5539569-C644-853C-9EFD-0680C7D1300F}" v="8" dt="2023-11-06T21:12:31.526"/>
    <p1510:client id="{DD64095C-9999-0E7A-EB5E-A7A223133C4A}" v="159" dt="2023-11-06T19:45:51.865"/>
    <p1510:client id="{DF9EA787-2775-53F3-4C11-6069A0FD10A3}" v="7" dt="2023-11-06T19:01:16.649"/>
    <p1510:client id="{DFB75314-36FA-9A64-A78E-76D246E76698}" v="108" dt="2022-09-26T16:11:58.564"/>
    <p1510:client id="{E796E982-FA9D-DD01-5AFE-90D2B2B63DD3}" v="24" dt="2022-09-26T20:32:24.495"/>
    <p1510:client id="{EE4B594C-5BE7-A75D-72C0-607CA5040BCC}" v="94" dt="2022-09-26T20:39:04.053"/>
    <p1510:client id="{F9B66D9E-3682-ED3D-0A29-17B13CDF9C05}" v="38" dt="2023-11-06T19:48:03.580"/>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2"/>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4.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181" Type="http://schemas.openxmlformats.org/officeDocument/2006/relationships/theme" Target="theme/theme1.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5.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8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font" Target="fonts/font8.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2.xml"/><Relationship Id="rId180" Type="http://schemas.openxmlformats.org/officeDocument/2006/relationships/viewProps" Target="view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font" Target="fonts/font6.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83"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78" Type="http://customschemas.google.com/relationships/presentationmetadata" Target="metadata"/><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notesMaster" Target="notesMasters/notesMaster1.xml"/><Relationship Id="rId184"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7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AC615525-FA25-A9B0-24BE-888E8512BB9A}"/>
    <pc:docChg chg="sldOrd">
      <pc:chgData name="Natasha Eckart Baning" userId="S::neckartbaning_vtnea.org#ext#@neahq.onmicrosoft.com::1c6c3eb4-b926-476d-a317-5d19e273697e" providerId="AD" clId="Web-{AC615525-FA25-A9B0-24BE-888E8512BB9A}" dt="2023-11-06T17:12:25.107" v="0"/>
      <pc:docMkLst>
        <pc:docMk/>
      </pc:docMkLst>
      <pc:sldChg chg="ord">
        <pc:chgData name="Natasha Eckart Baning" userId="S::neckartbaning_vtnea.org#ext#@neahq.onmicrosoft.com::1c6c3eb4-b926-476d-a317-5d19e273697e" providerId="AD" clId="Web-{AC615525-FA25-A9B0-24BE-888E8512BB9A}" dt="2023-11-06T17:12:25.107" v="0"/>
        <pc:sldMkLst>
          <pc:docMk/>
          <pc:sldMk cId="134533707" sldId="427"/>
        </pc:sldMkLst>
      </pc:sldChg>
    </pc:docChg>
  </pc:docChgLst>
  <pc:docChgLst>
    <pc:chgData name="Jeny Gardner [WYOEA]" userId="S::jgardner_wyoea.org#ext#@neahq.onmicrosoft.com::d078d5fc-586f-49e3-86c1-d8bce1abae62" providerId="AD" clId="Web-{972AB711-955D-5062-1837-D1B1D1038A5A}"/>
    <pc:docChg chg="modSld">
      <pc:chgData name="Jeny Gardner [WYOEA]" userId="S::jgardner_wyoea.org#ext#@neahq.onmicrosoft.com::d078d5fc-586f-49e3-86c1-d8bce1abae62" providerId="AD" clId="Web-{972AB711-955D-5062-1837-D1B1D1038A5A}" dt="2023-10-19T19:36:47.968" v="4" actId="20577"/>
      <pc:docMkLst>
        <pc:docMk/>
      </pc:docMkLst>
      <pc:sldChg chg="modSp">
        <pc:chgData name="Jeny Gardner [WYOEA]" userId="S::jgardner_wyoea.org#ext#@neahq.onmicrosoft.com::d078d5fc-586f-49e3-86c1-d8bce1abae62" providerId="AD" clId="Web-{972AB711-955D-5062-1837-D1B1D1038A5A}" dt="2023-10-19T19:36:47.968" v="4" actId="20577"/>
        <pc:sldMkLst>
          <pc:docMk/>
          <pc:sldMk cId="2732509085" sldId="368"/>
        </pc:sldMkLst>
        <pc:spChg chg="mod">
          <ac:chgData name="Jeny Gardner [WYOEA]" userId="S::jgardner_wyoea.org#ext#@neahq.onmicrosoft.com::d078d5fc-586f-49e3-86c1-d8bce1abae62" providerId="AD" clId="Web-{972AB711-955D-5062-1837-D1B1D1038A5A}" dt="2023-10-19T19:36:47.968" v="4" actId="20577"/>
          <ac:spMkLst>
            <pc:docMk/>
            <pc:sldMk cId="2732509085" sldId="368"/>
            <ac:spMk id="65" creationId="{00000000-0000-0000-0000-000000000000}"/>
          </ac:spMkLst>
        </pc:spChg>
      </pc:sldChg>
    </pc:docChg>
  </pc:docChgLst>
  <pc:docChgLst>
    <pc:chgData name="Fitouri, Sara [CO]" userId="S::sara.fitouri_coloradoea.org#ext#@neahq.onmicrosoft.com::6caa6b50-28ad-40bf-891b-b7c71d09eac5" providerId="AD" clId="Web-{E796E982-FA9D-DD01-5AFE-90D2B2B63DD3}"/>
    <pc:docChg chg="modSld">
      <pc:chgData name="Fitouri, Sara [CO]" userId="S::sara.fitouri_coloradoea.org#ext#@neahq.onmicrosoft.com::6caa6b50-28ad-40bf-891b-b7c71d09eac5" providerId="AD" clId="Web-{E796E982-FA9D-DD01-5AFE-90D2B2B63DD3}" dt="2022-09-26T20:32:24.495" v="19" actId="20577"/>
      <pc:docMkLst>
        <pc:docMk/>
      </pc:docMkLst>
      <pc:sldChg chg="modSp">
        <pc:chgData name="Fitouri, Sara [CO]" userId="S::sara.fitouri_coloradoea.org#ext#@neahq.onmicrosoft.com::6caa6b50-28ad-40bf-891b-b7c71d09eac5" providerId="AD" clId="Web-{E796E982-FA9D-DD01-5AFE-90D2B2B63DD3}" dt="2022-09-26T20:25:44.186" v="17" actId="20577"/>
        <pc:sldMkLst>
          <pc:docMk/>
          <pc:sldMk cId="0" sldId="353"/>
        </pc:sldMkLst>
        <pc:spChg chg="mod">
          <ac:chgData name="Fitouri, Sara [CO]" userId="S::sara.fitouri_coloradoea.org#ext#@neahq.onmicrosoft.com::6caa6b50-28ad-40bf-891b-b7c71d09eac5" providerId="AD" clId="Web-{E796E982-FA9D-DD01-5AFE-90D2B2B63DD3}" dt="2022-09-26T20:25:44.186" v="17" actId="20577"/>
          <ac:spMkLst>
            <pc:docMk/>
            <pc:sldMk cId="0" sldId="353"/>
            <ac:spMk id="961" creationId="{00000000-0000-0000-0000-000000000000}"/>
          </ac:spMkLst>
        </pc:spChg>
      </pc:sldChg>
      <pc:sldChg chg="modSp">
        <pc:chgData name="Fitouri, Sara [CO]" userId="S::sara.fitouri_coloradoea.org#ext#@neahq.onmicrosoft.com::6caa6b50-28ad-40bf-891b-b7c71d09eac5" providerId="AD" clId="Web-{E796E982-FA9D-DD01-5AFE-90D2B2B63DD3}" dt="2022-09-26T20:22:43.992" v="3" actId="20577"/>
        <pc:sldMkLst>
          <pc:docMk/>
          <pc:sldMk cId="0" sldId="354"/>
        </pc:sldMkLst>
        <pc:spChg chg="mod">
          <ac:chgData name="Fitouri, Sara [CO]" userId="S::sara.fitouri_coloradoea.org#ext#@neahq.onmicrosoft.com::6caa6b50-28ad-40bf-891b-b7c71d09eac5" providerId="AD" clId="Web-{E796E982-FA9D-DD01-5AFE-90D2B2B63DD3}" dt="2022-09-26T20:22:43.992" v="3" actId="20577"/>
          <ac:spMkLst>
            <pc:docMk/>
            <pc:sldMk cId="0" sldId="354"/>
            <ac:spMk id="969" creationId="{00000000-0000-0000-0000-000000000000}"/>
          </ac:spMkLst>
        </pc:spChg>
      </pc:sldChg>
      <pc:sldChg chg="modSp">
        <pc:chgData name="Fitouri, Sara [CO]" userId="S::sara.fitouri_coloradoea.org#ext#@neahq.onmicrosoft.com::6caa6b50-28ad-40bf-891b-b7c71d09eac5" providerId="AD" clId="Web-{E796E982-FA9D-DD01-5AFE-90D2B2B63DD3}" dt="2022-09-26T20:24:13.480" v="11" actId="20577"/>
        <pc:sldMkLst>
          <pc:docMk/>
          <pc:sldMk cId="0" sldId="357"/>
        </pc:sldMkLst>
        <pc:spChg chg="mod">
          <ac:chgData name="Fitouri, Sara [CO]" userId="S::sara.fitouri_coloradoea.org#ext#@neahq.onmicrosoft.com::6caa6b50-28ad-40bf-891b-b7c71d09eac5" providerId="AD" clId="Web-{E796E982-FA9D-DD01-5AFE-90D2B2B63DD3}" dt="2022-09-26T20:24:13.480" v="11" actId="20577"/>
          <ac:spMkLst>
            <pc:docMk/>
            <pc:sldMk cId="0" sldId="357"/>
            <ac:spMk id="989" creationId="{00000000-0000-0000-0000-000000000000}"/>
          </ac:spMkLst>
        </pc:spChg>
      </pc:sldChg>
      <pc:sldChg chg="modSp">
        <pc:chgData name="Fitouri, Sara [CO]" userId="S::sara.fitouri_coloradoea.org#ext#@neahq.onmicrosoft.com::6caa6b50-28ad-40bf-891b-b7c71d09eac5" providerId="AD" clId="Web-{E796E982-FA9D-DD01-5AFE-90D2B2B63DD3}" dt="2022-09-26T20:32:24.495" v="19" actId="20577"/>
        <pc:sldMkLst>
          <pc:docMk/>
          <pc:sldMk cId="0" sldId="358"/>
        </pc:sldMkLst>
        <pc:spChg chg="mod">
          <ac:chgData name="Fitouri, Sara [CO]" userId="S::sara.fitouri_coloradoea.org#ext#@neahq.onmicrosoft.com::6caa6b50-28ad-40bf-891b-b7c71d09eac5" providerId="AD" clId="Web-{E796E982-FA9D-DD01-5AFE-90D2B2B63DD3}" dt="2022-09-26T20:32:24.495" v="19" actId="20577"/>
          <ac:spMkLst>
            <pc:docMk/>
            <pc:sldMk cId="0" sldId="358"/>
            <ac:spMk id="998" creationId="{00000000-0000-0000-0000-000000000000}"/>
          </ac:spMkLst>
        </pc:spChg>
      </pc:sldChg>
    </pc:docChg>
  </pc:docChgLst>
  <pc:docChgLst>
    <pc:chgData name="Fitouri, Sara [CO]" userId="S::sara.fitouri_coloradoea.org#ext#@neahq.onmicrosoft.com::6caa6b50-28ad-40bf-891b-b7c71d09eac5" providerId="AD" clId="Web-{61BE3E2F-BB4E-9A21-DAEC-FB22747A68A2}"/>
    <pc:docChg chg="addSld delSld modSld sldOrd addMainMaster">
      <pc:chgData name="Fitouri, Sara [CO]" userId="S::sara.fitouri_coloradoea.org#ext#@neahq.onmicrosoft.com::6caa6b50-28ad-40bf-891b-b7c71d09eac5" providerId="AD" clId="Web-{61BE3E2F-BB4E-9A21-DAEC-FB22747A68A2}" dt="2022-09-26T19:32:48.661" v="650" actId="1076"/>
      <pc:docMkLst>
        <pc:docMk/>
      </pc:docMkLst>
      <pc:sldChg chg="modSp">
        <pc:chgData name="Fitouri, Sara [CO]" userId="S::sara.fitouri_coloradoea.org#ext#@neahq.onmicrosoft.com::6caa6b50-28ad-40bf-891b-b7c71d09eac5" providerId="AD" clId="Web-{61BE3E2F-BB4E-9A21-DAEC-FB22747A68A2}" dt="2022-09-26T15:02:03.180" v="1" actId="20577"/>
        <pc:sldMkLst>
          <pc:docMk/>
          <pc:sldMk cId="0" sldId="259"/>
        </pc:sldMkLst>
        <pc:spChg chg="mod">
          <ac:chgData name="Fitouri, Sara [CO]" userId="S::sara.fitouri_coloradoea.org#ext#@neahq.onmicrosoft.com::6caa6b50-28ad-40bf-891b-b7c71d09eac5" providerId="AD" clId="Web-{61BE3E2F-BB4E-9A21-DAEC-FB22747A68A2}" dt="2022-09-26T15:02:03.180" v="1" actId="20577"/>
          <ac:spMkLst>
            <pc:docMk/>
            <pc:sldMk cId="0" sldId="259"/>
            <ac:spMk id="77" creationId="{00000000-0000-0000-0000-000000000000}"/>
          </ac:spMkLst>
        </pc:spChg>
      </pc:sldChg>
      <pc:sldChg chg="modSp">
        <pc:chgData name="Fitouri, Sara [CO]" userId="S::sara.fitouri_coloradoea.org#ext#@neahq.onmicrosoft.com::6caa6b50-28ad-40bf-891b-b7c71d09eac5" providerId="AD" clId="Web-{61BE3E2F-BB4E-9A21-DAEC-FB22747A68A2}" dt="2022-09-26T16:09:12.624" v="13" actId="20577"/>
        <pc:sldMkLst>
          <pc:docMk/>
          <pc:sldMk cId="0" sldId="265"/>
        </pc:sldMkLst>
        <pc:spChg chg="mod">
          <ac:chgData name="Fitouri, Sara [CO]" userId="S::sara.fitouri_coloradoea.org#ext#@neahq.onmicrosoft.com::6caa6b50-28ad-40bf-891b-b7c71d09eac5" providerId="AD" clId="Web-{61BE3E2F-BB4E-9A21-DAEC-FB22747A68A2}" dt="2022-09-26T16:09:12.624" v="13" actId="20577"/>
          <ac:spMkLst>
            <pc:docMk/>
            <pc:sldMk cId="0" sldId="265"/>
            <ac:spMk id="121" creationId="{00000000-0000-0000-0000-000000000000}"/>
          </ac:spMkLst>
        </pc:spChg>
      </pc:sldChg>
      <pc:sldChg chg="modSp">
        <pc:chgData name="Fitouri, Sara [CO]" userId="S::sara.fitouri_coloradoea.org#ext#@neahq.onmicrosoft.com::6caa6b50-28ad-40bf-891b-b7c71d09eac5" providerId="AD" clId="Web-{61BE3E2F-BB4E-9A21-DAEC-FB22747A68A2}" dt="2022-09-26T16:13:26.920" v="16" actId="20577"/>
        <pc:sldMkLst>
          <pc:docMk/>
          <pc:sldMk cId="0" sldId="266"/>
        </pc:sldMkLst>
        <pc:spChg chg="mod">
          <ac:chgData name="Fitouri, Sara [CO]" userId="S::sara.fitouri_coloradoea.org#ext#@neahq.onmicrosoft.com::6caa6b50-28ad-40bf-891b-b7c71d09eac5" providerId="AD" clId="Web-{61BE3E2F-BB4E-9A21-DAEC-FB22747A68A2}" dt="2022-09-26T16:13:26.920" v="16" actId="20577"/>
          <ac:spMkLst>
            <pc:docMk/>
            <pc:sldMk cId="0" sldId="266"/>
            <ac:spMk id="128" creationId="{00000000-0000-0000-0000-000000000000}"/>
          </ac:spMkLst>
        </pc:spChg>
      </pc:sldChg>
      <pc:sldChg chg="modSp">
        <pc:chgData name="Fitouri, Sara [CO]" userId="S::sara.fitouri_coloradoea.org#ext#@neahq.onmicrosoft.com::6caa6b50-28ad-40bf-891b-b7c71d09eac5" providerId="AD" clId="Web-{61BE3E2F-BB4E-9A21-DAEC-FB22747A68A2}" dt="2022-09-26T16:13:34.421" v="17" actId="20577"/>
        <pc:sldMkLst>
          <pc:docMk/>
          <pc:sldMk cId="0" sldId="267"/>
        </pc:sldMkLst>
        <pc:spChg chg="mod">
          <ac:chgData name="Fitouri, Sara [CO]" userId="S::sara.fitouri_coloradoea.org#ext#@neahq.onmicrosoft.com::6caa6b50-28ad-40bf-891b-b7c71d09eac5" providerId="AD" clId="Web-{61BE3E2F-BB4E-9A21-DAEC-FB22747A68A2}" dt="2022-09-26T16:13:34.421" v="17" actId="20577"/>
          <ac:spMkLst>
            <pc:docMk/>
            <pc:sldMk cId="0" sldId="267"/>
            <ac:spMk id="135" creationId="{00000000-0000-0000-0000-000000000000}"/>
          </ac:spMkLst>
        </pc:spChg>
      </pc:sldChg>
      <pc:sldChg chg="modSp">
        <pc:chgData name="Fitouri, Sara [CO]" userId="S::sara.fitouri_coloradoea.org#ext#@neahq.onmicrosoft.com::6caa6b50-28ad-40bf-891b-b7c71d09eac5" providerId="AD" clId="Web-{61BE3E2F-BB4E-9A21-DAEC-FB22747A68A2}" dt="2022-09-26T18:03:38.909" v="437" actId="20577"/>
        <pc:sldMkLst>
          <pc:docMk/>
          <pc:sldMk cId="0" sldId="288"/>
        </pc:sldMkLst>
        <pc:spChg chg="mod">
          <ac:chgData name="Fitouri, Sara [CO]" userId="S::sara.fitouri_coloradoea.org#ext#@neahq.onmicrosoft.com::6caa6b50-28ad-40bf-891b-b7c71d09eac5" providerId="AD" clId="Web-{61BE3E2F-BB4E-9A21-DAEC-FB22747A68A2}" dt="2022-09-26T18:03:38.909" v="437" actId="20577"/>
          <ac:spMkLst>
            <pc:docMk/>
            <pc:sldMk cId="0" sldId="288"/>
            <ac:spMk id="404" creationId="{00000000-0000-0000-0000-000000000000}"/>
          </ac:spMkLst>
        </pc:spChg>
      </pc:sldChg>
      <pc:sldChg chg="modSp">
        <pc:chgData name="Fitouri, Sara [CO]" userId="S::sara.fitouri_coloradoea.org#ext#@neahq.onmicrosoft.com::6caa6b50-28ad-40bf-891b-b7c71d09eac5" providerId="AD" clId="Web-{61BE3E2F-BB4E-9A21-DAEC-FB22747A68A2}" dt="2022-09-26T18:08:01.458" v="455"/>
        <pc:sldMkLst>
          <pc:docMk/>
          <pc:sldMk cId="0" sldId="289"/>
        </pc:sldMkLst>
        <pc:spChg chg="mod">
          <ac:chgData name="Fitouri, Sara [CO]" userId="S::sara.fitouri_coloradoea.org#ext#@neahq.onmicrosoft.com::6caa6b50-28ad-40bf-891b-b7c71d09eac5" providerId="AD" clId="Web-{61BE3E2F-BB4E-9A21-DAEC-FB22747A68A2}" dt="2022-09-26T18:05:24.385" v="450" actId="20577"/>
          <ac:spMkLst>
            <pc:docMk/>
            <pc:sldMk cId="0" sldId="289"/>
            <ac:spMk id="411" creationId="{00000000-0000-0000-0000-000000000000}"/>
          </ac:spMkLst>
        </pc:spChg>
        <pc:graphicFrameChg chg="mod modGraphic">
          <ac:chgData name="Fitouri, Sara [CO]" userId="S::sara.fitouri_coloradoea.org#ext#@neahq.onmicrosoft.com::6caa6b50-28ad-40bf-891b-b7c71d09eac5" providerId="AD" clId="Web-{61BE3E2F-BB4E-9A21-DAEC-FB22747A68A2}" dt="2022-09-26T18:08:01.458" v="455"/>
          <ac:graphicFrameMkLst>
            <pc:docMk/>
            <pc:sldMk cId="0" sldId="289"/>
            <ac:graphicFrameMk id="412" creationId="{00000000-0000-0000-0000-000000000000}"/>
          </ac:graphicFrameMkLst>
        </pc:graphicFrameChg>
      </pc:sldChg>
      <pc:sldChg chg="delSp modSp del">
        <pc:chgData name="Fitouri, Sara [CO]" userId="S::sara.fitouri_coloradoea.org#ext#@neahq.onmicrosoft.com::6caa6b50-28ad-40bf-891b-b7c71d09eac5" providerId="AD" clId="Web-{61BE3E2F-BB4E-9A21-DAEC-FB22747A68A2}" dt="2022-09-26T16:19:37.129" v="92"/>
        <pc:sldMkLst>
          <pc:docMk/>
          <pc:sldMk cId="0" sldId="291"/>
        </pc:sldMkLst>
        <pc:spChg chg="mod">
          <ac:chgData name="Fitouri, Sara [CO]" userId="S::sara.fitouri_coloradoea.org#ext#@neahq.onmicrosoft.com::6caa6b50-28ad-40bf-891b-b7c71d09eac5" providerId="AD" clId="Web-{61BE3E2F-BB4E-9A21-DAEC-FB22747A68A2}" dt="2022-09-26T16:17:24.184" v="27" actId="20577"/>
          <ac:spMkLst>
            <pc:docMk/>
            <pc:sldMk cId="0" sldId="291"/>
            <ac:spMk id="425" creationId="{00000000-0000-0000-0000-000000000000}"/>
          </ac:spMkLst>
        </pc:spChg>
        <pc:picChg chg="del">
          <ac:chgData name="Fitouri, Sara [CO]" userId="S::sara.fitouri_coloradoea.org#ext#@neahq.onmicrosoft.com::6caa6b50-28ad-40bf-891b-b7c71d09eac5" providerId="AD" clId="Web-{61BE3E2F-BB4E-9A21-DAEC-FB22747A68A2}" dt="2022-09-26T16:15:45.132" v="22"/>
          <ac:picMkLst>
            <pc:docMk/>
            <pc:sldMk cId="0" sldId="291"/>
            <ac:picMk id="426" creationId="{00000000-0000-0000-0000-000000000000}"/>
          </ac:picMkLst>
        </pc:picChg>
      </pc:sldChg>
      <pc:sldChg chg="modSp">
        <pc:chgData name="Fitouri, Sara [CO]" userId="S::sara.fitouri_coloradoea.org#ext#@neahq.onmicrosoft.com::6caa6b50-28ad-40bf-891b-b7c71d09eac5" providerId="AD" clId="Web-{61BE3E2F-BB4E-9A21-DAEC-FB22747A68A2}" dt="2022-09-26T18:41:16.793" v="497" actId="1076"/>
        <pc:sldMkLst>
          <pc:docMk/>
          <pc:sldMk cId="0" sldId="314"/>
        </pc:sldMkLst>
        <pc:picChg chg="mod">
          <ac:chgData name="Fitouri, Sara [CO]" userId="S::sara.fitouri_coloradoea.org#ext#@neahq.onmicrosoft.com::6caa6b50-28ad-40bf-891b-b7c71d09eac5" providerId="AD" clId="Web-{61BE3E2F-BB4E-9A21-DAEC-FB22747A68A2}" dt="2022-09-26T18:41:16.793" v="497" actId="1076"/>
          <ac:picMkLst>
            <pc:docMk/>
            <pc:sldMk cId="0" sldId="314"/>
            <ac:picMk id="2" creationId="{00000000-0000-0000-0000-000000000000}"/>
          </ac:picMkLst>
        </pc:picChg>
      </pc:sldChg>
      <pc:sldChg chg="modSp">
        <pc:chgData name="Fitouri, Sara [CO]" userId="S::sara.fitouri_coloradoea.org#ext#@neahq.onmicrosoft.com::6caa6b50-28ad-40bf-891b-b7c71d09eac5" providerId="AD" clId="Web-{61BE3E2F-BB4E-9A21-DAEC-FB22747A68A2}" dt="2022-09-26T19:05:50.076" v="623" actId="20577"/>
        <pc:sldMkLst>
          <pc:docMk/>
          <pc:sldMk cId="0" sldId="324"/>
        </pc:sldMkLst>
        <pc:spChg chg="mod">
          <ac:chgData name="Fitouri, Sara [CO]" userId="S::sara.fitouri_coloradoea.org#ext#@neahq.onmicrosoft.com::6caa6b50-28ad-40bf-891b-b7c71d09eac5" providerId="AD" clId="Web-{61BE3E2F-BB4E-9A21-DAEC-FB22747A68A2}" dt="2022-09-26T19:05:50.076" v="623" actId="20577"/>
          <ac:spMkLst>
            <pc:docMk/>
            <pc:sldMk cId="0" sldId="324"/>
            <ac:spMk id="736" creationId="{00000000-0000-0000-0000-000000000000}"/>
          </ac:spMkLst>
        </pc:spChg>
      </pc:sldChg>
      <pc:sldChg chg="modSp">
        <pc:chgData name="Fitouri, Sara [CO]" userId="S::sara.fitouri_coloradoea.org#ext#@neahq.onmicrosoft.com::6caa6b50-28ad-40bf-891b-b7c71d09eac5" providerId="AD" clId="Web-{61BE3E2F-BB4E-9A21-DAEC-FB22747A68A2}" dt="2022-09-26T19:26:28.883" v="641" actId="20577"/>
        <pc:sldMkLst>
          <pc:docMk/>
          <pc:sldMk cId="0" sldId="335"/>
        </pc:sldMkLst>
        <pc:spChg chg="mod">
          <ac:chgData name="Fitouri, Sara [CO]" userId="S::sara.fitouri_coloradoea.org#ext#@neahq.onmicrosoft.com::6caa6b50-28ad-40bf-891b-b7c71d09eac5" providerId="AD" clId="Web-{61BE3E2F-BB4E-9A21-DAEC-FB22747A68A2}" dt="2022-09-26T19:26:28.883" v="641" actId="20577"/>
          <ac:spMkLst>
            <pc:docMk/>
            <pc:sldMk cId="0" sldId="335"/>
            <ac:spMk id="836" creationId="{00000000-0000-0000-0000-000000000000}"/>
          </ac:spMkLst>
        </pc:spChg>
      </pc:sldChg>
      <pc:sldChg chg="modSp">
        <pc:chgData name="Fitouri, Sara [CO]" userId="S::sara.fitouri_coloradoea.org#ext#@neahq.onmicrosoft.com::6caa6b50-28ad-40bf-891b-b7c71d09eac5" providerId="AD" clId="Web-{61BE3E2F-BB4E-9A21-DAEC-FB22747A68A2}" dt="2022-09-26T16:56:25.845" v="242" actId="1076"/>
        <pc:sldMkLst>
          <pc:docMk/>
          <pc:sldMk cId="838895494" sldId="364"/>
        </pc:sldMkLst>
        <pc:spChg chg="mod">
          <ac:chgData name="Fitouri, Sara [CO]" userId="S::sara.fitouri_coloradoea.org#ext#@neahq.onmicrosoft.com::6caa6b50-28ad-40bf-891b-b7c71d09eac5" providerId="AD" clId="Web-{61BE3E2F-BB4E-9A21-DAEC-FB22747A68A2}" dt="2022-09-26T16:56:21.282" v="240" actId="1076"/>
          <ac:spMkLst>
            <pc:docMk/>
            <pc:sldMk cId="838895494" sldId="364"/>
            <ac:spMk id="3" creationId="{00000000-0000-0000-0000-000000000000}"/>
          </ac:spMkLst>
        </pc:spChg>
        <pc:spChg chg="mod">
          <ac:chgData name="Fitouri, Sara [CO]" userId="S::sara.fitouri_coloradoea.org#ext#@neahq.onmicrosoft.com::6caa6b50-28ad-40bf-891b-b7c71d09eac5" providerId="AD" clId="Web-{61BE3E2F-BB4E-9A21-DAEC-FB22747A68A2}" dt="2022-09-26T16:56:03.610" v="237" actId="1076"/>
          <ac:spMkLst>
            <pc:docMk/>
            <pc:sldMk cId="838895494" sldId="364"/>
            <ac:spMk id="8" creationId="{00000000-0000-0000-0000-000000000000}"/>
          </ac:spMkLst>
        </pc:spChg>
        <pc:picChg chg="mod">
          <ac:chgData name="Fitouri, Sara [CO]" userId="S::sara.fitouri_coloradoea.org#ext#@neahq.onmicrosoft.com::6caa6b50-28ad-40bf-891b-b7c71d09eac5" providerId="AD" clId="Web-{61BE3E2F-BB4E-9A21-DAEC-FB22747A68A2}" dt="2022-09-26T16:56:25.845" v="242" actId="1076"/>
          <ac:picMkLst>
            <pc:docMk/>
            <pc:sldMk cId="838895494" sldId="364"/>
            <ac:picMk id="4" creationId="{00000000-0000-0000-0000-000000000000}"/>
          </ac:picMkLst>
        </pc:picChg>
        <pc:picChg chg="mod">
          <ac:chgData name="Fitouri, Sara [CO]" userId="S::sara.fitouri_coloradoea.org#ext#@neahq.onmicrosoft.com::6caa6b50-28ad-40bf-891b-b7c71d09eac5" providerId="AD" clId="Web-{61BE3E2F-BB4E-9A21-DAEC-FB22747A68A2}" dt="2022-09-26T16:56:25.360" v="241" actId="1076"/>
          <ac:picMkLst>
            <pc:docMk/>
            <pc:sldMk cId="838895494" sldId="364"/>
            <ac:picMk id="5" creationId="{00000000-0000-0000-0000-000000000000}"/>
          </ac:picMkLst>
        </pc:picChg>
        <pc:picChg chg="mod">
          <ac:chgData name="Fitouri, Sara [CO]" userId="S::sara.fitouri_coloradoea.org#ext#@neahq.onmicrosoft.com::6caa6b50-28ad-40bf-891b-b7c71d09eac5" providerId="AD" clId="Web-{61BE3E2F-BB4E-9A21-DAEC-FB22747A68A2}" dt="2022-09-26T16:55:40.922" v="230" actId="1076"/>
          <ac:picMkLst>
            <pc:docMk/>
            <pc:sldMk cId="838895494" sldId="364"/>
            <ac:picMk id="6" creationId="{00000000-0000-0000-0000-000000000000}"/>
          </ac:picMkLst>
        </pc:picChg>
        <pc:picChg chg="mod">
          <ac:chgData name="Fitouri, Sara [CO]" userId="S::sara.fitouri_coloradoea.org#ext#@neahq.onmicrosoft.com::6caa6b50-28ad-40bf-891b-b7c71d09eac5" providerId="AD" clId="Web-{61BE3E2F-BB4E-9A21-DAEC-FB22747A68A2}" dt="2022-09-26T16:55:54.281" v="233" actId="1076"/>
          <ac:picMkLst>
            <pc:docMk/>
            <pc:sldMk cId="838895494" sldId="364"/>
            <ac:picMk id="1026" creationId="{00000000-0000-0000-0000-000000000000}"/>
          </ac:picMkLst>
        </pc:picChg>
      </pc:sldChg>
      <pc:sldChg chg="modSp">
        <pc:chgData name="Fitouri, Sara [CO]" userId="S::sara.fitouri_coloradoea.org#ext#@neahq.onmicrosoft.com::6caa6b50-28ad-40bf-891b-b7c71d09eac5" providerId="AD" clId="Web-{61BE3E2F-BB4E-9A21-DAEC-FB22747A68A2}" dt="2022-09-26T17:29:03.806" v="309" actId="20577"/>
        <pc:sldMkLst>
          <pc:docMk/>
          <pc:sldMk cId="2322546299" sldId="367"/>
        </pc:sldMkLst>
        <pc:spChg chg="mod">
          <ac:chgData name="Fitouri, Sara [CO]" userId="S::sara.fitouri_coloradoea.org#ext#@neahq.onmicrosoft.com::6caa6b50-28ad-40bf-891b-b7c71d09eac5" providerId="AD" clId="Web-{61BE3E2F-BB4E-9A21-DAEC-FB22747A68A2}" dt="2022-09-26T17:29:03.806" v="309" actId="20577"/>
          <ac:spMkLst>
            <pc:docMk/>
            <pc:sldMk cId="2322546299" sldId="367"/>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7:37:21.588" v="321" actId="20577"/>
        <pc:sldMkLst>
          <pc:docMk/>
          <pc:sldMk cId="3785410985" sldId="369"/>
        </pc:sldMkLst>
        <pc:spChg chg="mod">
          <ac:chgData name="Fitouri, Sara [CO]" userId="S::sara.fitouri_coloradoea.org#ext#@neahq.onmicrosoft.com::6caa6b50-28ad-40bf-891b-b7c71d09eac5" providerId="AD" clId="Web-{61BE3E2F-BB4E-9A21-DAEC-FB22747A68A2}" dt="2022-09-26T17:37:21.588" v="321" actId="20577"/>
          <ac:spMkLst>
            <pc:docMk/>
            <pc:sldMk cId="3785410985" sldId="369"/>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6:51:15.837" v="204" actId="20577"/>
        <pc:sldMkLst>
          <pc:docMk/>
          <pc:sldMk cId="2051199548" sldId="371"/>
        </pc:sldMkLst>
        <pc:spChg chg="mod">
          <ac:chgData name="Fitouri, Sara [CO]" userId="S::sara.fitouri_coloradoea.org#ext#@neahq.onmicrosoft.com::6caa6b50-28ad-40bf-891b-b7c71d09eac5" providerId="AD" clId="Web-{61BE3E2F-BB4E-9A21-DAEC-FB22747A68A2}" dt="2022-09-26T16:51:15.837" v="204" actId="20577"/>
          <ac:spMkLst>
            <pc:docMk/>
            <pc:sldMk cId="2051199548" sldId="371"/>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6:03:49.574" v="5" actId="20577"/>
        <pc:sldMkLst>
          <pc:docMk/>
          <pc:sldMk cId="2158975190" sldId="376"/>
        </pc:sldMkLst>
        <pc:spChg chg="mod">
          <ac:chgData name="Fitouri, Sara [CO]" userId="S::sara.fitouri_coloradoea.org#ext#@neahq.onmicrosoft.com::6caa6b50-28ad-40bf-891b-b7c71d09eac5" providerId="AD" clId="Web-{61BE3E2F-BB4E-9A21-DAEC-FB22747A68A2}" dt="2022-09-26T16:03:49.574" v="5" actId="20577"/>
          <ac:spMkLst>
            <pc:docMk/>
            <pc:sldMk cId="2158975190" sldId="376"/>
            <ac:spMk id="65" creationId="{00000000-0000-0000-0000-000000000000}"/>
          </ac:spMkLst>
        </pc:spChg>
      </pc:sldChg>
      <pc:sldChg chg="modSp">
        <pc:chgData name="Fitouri, Sara [CO]" userId="S::sara.fitouri_coloradoea.org#ext#@neahq.onmicrosoft.com::6caa6b50-28ad-40bf-891b-b7c71d09eac5" providerId="AD" clId="Web-{61BE3E2F-BB4E-9A21-DAEC-FB22747A68A2}" dt="2022-09-26T18:44:38.050" v="559" actId="20577"/>
        <pc:sldMkLst>
          <pc:docMk/>
          <pc:sldMk cId="504271278" sldId="377"/>
        </pc:sldMkLst>
        <pc:spChg chg="mod">
          <ac:chgData name="Fitouri, Sara [CO]" userId="S::sara.fitouri_coloradoea.org#ext#@neahq.onmicrosoft.com::6caa6b50-28ad-40bf-891b-b7c71d09eac5" providerId="AD" clId="Web-{61BE3E2F-BB4E-9A21-DAEC-FB22747A68A2}" dt="2022-09-26T18:44:38.050" v="559" actId="20577"/>
          <ac:spMkLst>
            <pc:docMk/>
            <pc:sldMk cId="504271278" sldId="377"/>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8:50:19.780" v="618" actId="20577"/>
        <pc:sldMkLst>
          <pc:docMk/>
          <pc:sldMk cId="1606960383" sldId="378"/>
        </pc:sldMkLst>
        <pc:spChg chg="mod">
          <ac:chgData name="Fitouri, Sara [CO]" userId="S::sara.fitouri_coloradoea.org#ext#@neahq.onmicrosoft.com::6caa6b50-28ad-40bf-891b-b7c71d09eac5" providerId="AD" clId="Web-{61BE3E2F-BB4E-9A21-DAEC-FB22747A68A2}" dt="2022-09-26T18:50:19.780" v="618" actId="20577"/>
          <ac:spMkLst>
            <pc:docMk/>
            <pc:sldMk cId="1606960383" sldId="378"/>
            <ac:spMk id="3" creationId="{00000000-0000-0000-0000-000000000000}"/>
          </ac:spMkLst>
        </pc:spChg>
      </pc:sldChg>
      <pc:sldChg chg="del">
        <pc:chgData name="Fitouri, Sara [CO]" userId="S::sara.fitouri_coloradoea.org#ext#@neahq.onmicrosoft.com::6caa6b50-28ad-40bf-891b-b7c71d09eac5" providerId="AD" clId="Web-{61BE3E2F-BB4E-9A21-DAEC-FB22747A68A2}" dt="2022-09-26T16:04:00.044" v="6"/>
        <pc:sldMkLst>
          <pc:docMk/>
          <pc:sldMk cId="3636234674" sldId="382"/>
        </pc:sldMkLst>
      </pc:sldChg>
      <pc:sldChg chg="addSp delSp modSp">
        <pc:chgData name="Fitouri, Sara [CO]" userId="S::sara.fitouri_coloradoea.org#ext#@neahq.onmicrosoft.com::6caa6b50-28ad-40bf-891b-b7c71d09eac5" providerId="AD" clId="Web-{61BE3E2F-BB4E-9A21-DAEC-FB22747A68A2}" dt="2022-09-26T18:41:02.668" v="495" actId="20577"/>
        <pc:sldMkLst>
          <pc:docMk/>
          <pc:sldMk cId="170133069" sldId="385"/>
        </pc:sldMkLst>
        <pc:spChg chg="mod">
          <ac:chgData name="Fitouri, Sara [CO]" userId="S::sara.fitouri_coloradoea.org#ext#@neahq.onmicrosoft.com::6caa6b50-28ad-40bf-891b-b7c71d09eac5" providerId="AD" clId="Web-{61BE3E2F-BB4E-9A21-DAEC-FB22747A68A2}" dt="2022-09-26T18:41:02.668" v="495" actId="20577"/>
          <ac:spMkLst>
            <pc:docMk/>
            <pc:sldMk cId="170133069" sldId="385"/>
            <ac:spMk id="3" creationId="{00000000-0000-0000-0000-000000000000}"/>
          </ac:spMkLst>
        </pc:spChg>
        <pc:picChg chg="del">
          <ac:chgData name="Fitouri, Sara [CO]" userId="S::sara.fitouri_coloradoea.org#ext#@neahq.onmicrosoft.com::6caa6b50-28ad-40bf-891b-b7c71d09eac5" providerId="AD" clId="Web-{61BE3E2F-BB4E-9A21-DAEC-FB22747A68A2}" dt="2022-09-26T18:37:41.208" v="456"/>
          <ac:picMkLst>
            <pc:docMk/>
            <pc:sldMk cId="170133069" sldId="385"/>
            <ac:picMk id="4" creationId="{00000000-0000-0000-0000-000000000000}"/>
          </ac:picMkLst>
        </pc:picChg>
        <pc:picChg chg="add mod">
          <ac:chgData name="Fitouri, Sara [CO]" userId="S::sara.fitouri_coloradoea.org#ext#@neahq.onmicrosoft.com::6caa6b50-28ad-40bf-891b-b7c71d09eac5" providerId="AD" clId="Web-{61BE3E2F-BB4E-9A21-DAEC-FB22747A68A2}" dt="2022-09-26T18:37:58.271" v="463" actId="1076"/>
          <ac:picMkLst>
            <pc:docMk/>
            <pc:sldMk cId="170133069" sldId="385"/>
            <ac:picMk id="6" creationId="{CAC585FC-189A-6A32-70BF-A212983852E6}"/>
          </ac:picMkLst>
        </pc:picChg>
        <pc:picChg chg="add del mod">
          <ac:chgData name="Fitouri, Sara [CO]" userId="S::sara.fitouri_coloradoea.org#ext#@neahq.onmicrosoft.com::6caa6b50-28ad-40bf-891b-b7c71d09eac5" providerId="AD" clId="Web-{61BE3E2F-BB4E-9A21-DAEC-FB22747A68A2}" dt="2022-09-26T18:37:50.193" v="460"/>
          <ac:picMkLst>
            <pc:docMk/>
            <pc:sldMk cId="170133069" sldId="385"/>
            <ac:picMk id="8" creationId="{A225AB6D-07B7-DDFE-5C64-A101F916ABAC}"/>
          </ac:picMkLst>
        </pc:picChg>
      </pc:sldChg>
      <pc:sldChg chg="addSp delSp modSp add">
        <pc:chgData name="Fitouri, Sara [CO]" userId="S::sara.fitouri_coloradoea.org#ext#@neahq.onmicrosoft.com::6caa6b50-28ad-40bf-891b-b7c71d09eac5" providerId="AD" clId="Web-{61BE3E2F-BB4E-9A21-DAEC-FB22747A68A2}" dt="2022-09-26T18:38:46.492" v="470" actId="20577"/>
        <pc:sldMkLst>
          <pc:docMk/>
          <pc:sldMk cId="3895467781" sldId="394"/>
        </pc:sldMkLst>
        <pc:spChg chg="mod">
          <ac:chgData name="Fitouri, Sara [CO]" userId="S::sara.fitouri_coloradoea.org#ext#@neahq.onmicrosoft.com::6caa6b50-28ad-40bf-891b-b7c71d09eac5" providerId="AD" clId="Web-{61BE3E2F-BB4E-9A21-DAEC-FB22747A68A2}" dt="2022-09-26T18:38:46.492" v="470" actId="20577"/>
          <ac:spMkLst>
            <pc:docMk/>
            <pc:sldMk cId="3895467781" sldId="394"/>
            <ac:spMk id="232" creationId="{00000000-0000-0000-0000-000000000000}"/>
          </ac:spMkLst>
        </pc:spChg>
        <pc:spChg chg="del">
          <ac:chgData name="Fitouri, Sara [CO]" userId="S::sara.fitouri_coloradoea.org#ext#@neahq.onmicrosoft.com::6caa6b50-28ad-40bf-891b-b7c71d09eac5" providerId="AD" clId="Web-{61BE3E2F-BB4E-9A21-DAEC-FB22747A68A2}" dt="2022-09-26T16:17:35.138" v="33"/>
          <ac:spMkLst>
            <pc:docMk/>
            <pc:sldMk cId="3895467781" sldId="394"/>
            <ac:spMk id="233" creationId="{00000000-0000-0000-0000-000000000000}"/>
          </ac:spMkLst>
        </pc:spChg>
        <pc:picChg chg="add mod">
          <ac:chgData name="Fitouri, Sara [CO]" userId="S::sara.fitouri_coloradoea.org#ext#@neahq.onmicrosoft.com::6caa6b50-28ad-40bf-891b-b7c71d09eac5" providerId="AD" clId="Web-{61BE3E2F-BB4E-9A21-DAEC-FB22747A68A2}" dt="2022-09-26T16:19:28.051" v="91" actId="1076"/>
          <ac:picMkLst>
            <pc:docMk/>
            <pc:sldMk cId="3895467781" sldId="394"/>
            <ac:picMk id="2" creationId="{FCA12779-0138-9BF4-1064-5D45373B8988}"/>
          </ac:picMkLst>
        </pc:picChg>
      </pc:sldChg>
      <pc:sldChg chg="modSp">
        <pc:chgData name="Fitouri, Sara [CO]" userId="S::sara.fitouri_coloradoea.org#ext#@neahq.onmicrosoft.com::6caa6b50-28ad-40bf-891b-b7c71d09eac5" providerId="AD" clId="Web-{61BE3E2F-BB4E-9A21-DAEC-FB22747A68A2}" dt="2022-09-26T17:21:51.653" v="244"/>
        <pc:sldMkLst>
          <pc:docMk/>
          <pc:sldMk cId="2296730948" sldId="395"/>
        </pc:sldMkLst>
        <pc:picChg chg="mod modCrop">
          <ac:chgData name="Fitouri, Sara [CO]" userId="S::sara.fitouri_coloradoea.org#ext#@neahq.onmicrosoft.com::6caa6b50-28ad-40bf-891b-b7c71d09eac5" providerId="AD" clId="Web-{61BE3E2F-BB4E-9A21-DAEC-FB22747A68A2}" dt="2022-09-26T17:21:51.653" v="244"/>
          <ac:picMkLst>
            <pc:docMk/>
            <pc:sldMk cId="2296730948" sldId="395"/>
            <ac:picMk id="4" creationId="{00000000-0000-0000-0000-000000000000}"/>
          </ac:picMkLst>
        </pc:picChg>
      </pc:sldChg>
      <pc:sldChg chg="modSp">
        <pc:chgData name="Fitouri, Sara [CO]" userId="S::sara.fitouri_coloradoea.org#ext#@neahq.onmicrosoft.com::6caa6b50-28ad-40bf-891b-b7c71d09eac5" providerId="AD" clId="Web-{61BE3E2F-BB4E-9A21-DAEC-FB22747A68A2}" dt="2022-09-26T17:49:10.806" v="371" actId="20577"/>
        <pc:sldMkLst>
          <pc:docMk/>
          <pc:sldMk cId="1336570366" sldId="396"/>
        </pc:sldMkLst>
        <pc:spChg chg="mod">
          <ac:chgData name="Fitouri, Sara [CO]" userId="S::sara.fitouri_coloradoea.org#ext#@neahq.onmicrosoft.com::6caa6b50-28ad-40bf-891b-b7c71d09eac5" providerId="AD" clId="Web-{61BE3E2F-BB4E-9A21-DAEC-FB22747A68A2}" dt="2022-09-26T17:49:10.806" v="371" actId="20577"/>
          <ac:spMkLst>
            <pc:docMk/>
            <pc:sldMk cId="1336570366" sldId="396"/>
            <ac:spMk id="3" creationId="{00000000-0000-0000-0000-000000000000}"/>
          </ac:spMkLst>
        </pc:spChg>
      </pc:sldChg>
      <pc:sldChg chg="modSp ord">
        <pc:chgData name="Fitouri, Sara [CO]" userId="S::sara.fitouri_coloradoea.org#ext#@neahq.onmicrosoft.com::6caa6b50-28ad-40bf-891b-b7c71d09eac5" providerId="AD" clId="Web-{61BE3E2F-BB4E-9A21-DAEC-FB22747A68A2}" dt="2022-09-26T19:13:40.248" v="639"/>
        <pc:sldMkLst>
          <pc:docMk/>
          <pc:sldMk cId="440712195" sldId="400"/>
        </pc:sldMkLst>
        <pc:spChg chg="mod">
          <ac:chgData name="Fitouri, Sara [CO]" userId="S::sara.fitouri_coloradoea.org#ext#@neahq.onmicrosoft.com::6caa6b50-28ad-40bf-891b-b7c71d09eac5" providerId="AD" clId="Web-{61BE3E2F-BB4E-9A21-DAEC-FB22747A68A2}" dt="2022-09-26T19:13:15.997" v="638" actId="1076"/>
          <ac:spMkLst>
            <pc:docMk/>
            <pc:sldMk cId="440712195" sldId="400"/>
            <ac:spMk id="4" creationId="{DF2C841E-00FD-DB50-3916-B0B87E481593}"/>
          </ac:spMkLst>
        </pc:spChg>
      </pc:sldChg>
      <pc:sldChg chg="modSp">
        <pc:chgData name="Fitouri, Sara [CO]" userId="S::sara.fitouri_coloradoea.org#ext#@neahq.onmicrosoft.com::6caa6b50-28ad-40bf-891b-b7c71d09eac5" providerId="AD" clId="Web-{61BE3E2F-BB4E-9A21-DAEC-FB22747A68A2}" dt="2022-09-26T19:26:29.164" v="643" actId="20577"/>
        <pc:sldMkLst>
          <pc:docMk/>
          <pc:sldMk cId="2153591396" sldId="401"/>
        </pc:sldMkLst>
        <pc:spChg chg="mod">
          <ac:chgData name="Fitouri, Sara [CO]" userId="S::sara.fitouri_coloradoea.org#ext#@neahq.onmicrosoft.com::6caa6b50-28ad-40bf-891b-b7c71d09eac5" providerId="AD" clId="Web-{61BE3E2F-BB4E-9A21-DAEC-FB22747A68A2}" dt="2022-09-26T19:26:29.164" v="643" actId="20577"/>
          <ac:spMkLst>
            <pc:docMk/>
            <pc:sldMk cId="2153591396" sldId="401"/>
            <ac:spMk id="3" creationId="{3B59966D-2798-C208-2A54-00E3473C8B7C}"/>
          </ac:spMkLst>
        </pc:spChg>
      </pc:sldChg>
      <pc:sldChg chg="addSp modSp">
        <pc:chgData name="Fitouri, Sara [CO]" userId="S::sara.fitouri_coloradoea.org#ext#@neahq.onmicrosoft.com::6caa6b50-28ad-40bf-891b-b7c71d09eac5" providerId="AD" clId="Web-{61BE3E2F-BB4E-9A21-DAEC-FB22747A68A2}" dt="2022-09-26T19:32:48.661" v="650" actId="1076"/>
        <pc:sldMkLst>
          <pc:docMk/>
          <pc:sldMk cId="3439372690" sldId="402"/>
        </pc:sldMkLst>
        <pc:spChg chg="mod">
          <ac:chgData name="Fitouri, Sara [CO]" userId="S::sara.fitouri_coloradoea.org#ext#@neahq.onmicrosoft.com::6caa6b50-28ad-40bf-891b-b7c71d09eac5" providerId="AD" clId="Web-{61BE3E2F-BB4E-9A21-DAEC-FB22747A68A2}" dt="2022-09-26T19:32:45.301" v="649" actId="1076"/>
          <ac:spMkLst>
            <pc:docMk/>
            <pc:sldMk cId="3439372690" sldId="402"/>
            <ac:spMk id="3" creationId="{9433D5C4-6F71-222A-8F6A-17171E9E74E1}"/>
          </ac:spMkLst>
        </pc:spChg>
        <pc:picChg chg="add mod">
          <ac:chgData name="Fitouri, Sara [CO]" userId="S::sara.fitouri_coloradoea.org#ext#@neahq.onmicrosoft.com::6caa6b50-28ad-40bf-891b-b7c71d09eac5" providerId="AD" clId="Web-{61BE3E2F-BB4E-9A21-DAEC-FB22747A68A2}" dt="2022-09-26T19:32:48.661" v="650" actId="1076"/>
          <ac:picMkLst>
            <pc:docMk/>
            <pc:sldMk cId="3439372690" sldId="402"/>
            <ac:picMk id="4" creationId="{74FFFA2D-C9FB-B404-9C27-385D38AC8B26}"/>
          </ac:picMkLst>
        </pc:picChg>
      </pc:sldChg>
      <pc:sldMasterChg chg="add addSldLayout">
        <pc:chgData name="Fitouri, Sara [CO]" userId="S::sara.fitouri_coloradoea.org#ext#@neahq.onmicrosoft.com::6caa6b50-28ad-40bf-891b-b7c71d09eac5" providerId="AD" clId="Web-{61BE3E2F-BB4E-9A21-DAEC-FB22747A68A2}" dt="2022-09-26T16:17:10.543" v="25"/>
        <pc:sldMasterMkLst>
          <pc:docMk/>
          <pc:sldMasterMk cId="0" sldId="2147483662"/>
        </pc:sldMasterMkLst>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3"/>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4"/>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5"/>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6"/>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7"/>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8"/>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9"/>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70"/>
          </pc:sldLayoutMkLst>
        </pc:sldLayoutChg>
      </pc:sldMasterChg>
    </pc:docChg>
  </pc:docChgLst>
  <pc:docChgLst>
    <pc:chgData name="Saxon, Bekah [CT]" userId="S::bekahs_cea.org#ext#@neahq.onmicrosoft.com::997a9d4e-d144-43cf-9e47-2d5b5cf1c158" providerId="AD" clId="Web-{F9B66D9E-3682-ED3D-0A29-17B13CDF9C05}"/>
    <pc:docChg chg="modSld">
      <pc:chgData name="Saxon, Bekah [CT]" userId="S::bekahs_cea.org#ext#@neahq.onmicrosoft.com::997a9d4e-d144-43cf-9e47-2d5b5cf1c158" providerId="AD" clId="Web-{F9B66D9E-3682-ED3D-0A29-17B13CDF9C05}" dt="2023-11-06T19:48:03.580" v="37" actId="1076"/>
      <pc:docMkLst>
        <pc:docMk/>
      </pc:docMkLst>
      <pc:sldChg chg="addSp delSp modSp">
        <pc:chgData name="Saxon, Bekah [CT]" userId="S::bekahs_cea.org#ext#@neahq.onmicrosoft.com::997a9d4e-d144-43cf-9e47-2d5b5cf1c158" providerId="AD" clId="Web-{F9B66D9E-3682-ED3D-0A29-17B13CDF9C05}" dt="2023-11-06T19:40:58.694" v="2" actId="1076"/>
        <pc:sldMkLst>
          <pc:docMk/>
          <pc:sldMk cId="1494366320" sldId="365"/>
        </pc:sldMkLst>
        <pc:grpChg chg="del">
          <ac:chgData name="Saxon, Bekah [CT]" userId="S::bekahs_cea.org#ext#@neahq.onmicrosoft.com::997a9d4e-d144-43cf-9e47-2d5b5cf1c158" providerId="AD" clId="Web-{F9B66D9E-3682-ED3D-0A29-17B13CDF9C05}" dt="2023-11-06T19:40:42.756" v="0"/>
          <ac:grpSpMkLst>
            <pc:docMk/>
            <pc:sldMk cId="1494366320" sldId="365"/>
            <ac:grpSpMk id="58" creationId="{00000000-0000-0000-0000-000000000000}"/>
          </ac:grpSpMkLst>
        </pc:grpChg>
        <pc:picChg chg="add mod">
          <ac:chgData name="Saxon, Bekah [CT]" userId="S::bekahs_cea.org#ext#@neahq.onmicrosoft.com::997a9d4e-d144-43cf-9e47-2d5b5cf1c158" providerId="AD" clId="Web-{F9B66D9E-3682-ED3D-0A29-17B13CDF9C05}" dt="2023-11-06T19:40:58.694" v="2" actId="1076"/>
          <ac:picMkLst>
            <pc:docMk/>
            <pc:sldMk cId="1494366320" sldId="365"/>
            <ac:picMk id="2" creationId="{FE7A593E-A51C-255E-4D1B-A170023EFD2B}"/>
          </ac:picMkLst>
        </pc:picChg>
      </pc:sldChg>
      <pc:sldChg chg="addSp delSp modSp">
        <pc:chgData name="Saxon, Bekah [CT]" userId="S::bekahs_cea.org#ext#@neahq.onmicrosoft.com::997a9d4e-d144-43cf-9e47-2d5b5cf1c158" providerId="AD" clId="Web-{F9B66D9E-3682-ED3D-0A29-17B13CDF9C05}" dt="2023-11-06T19:41:34.679" v="5" actId="1076"/>
        <pc:sldMkLst>
          <pc:docMk/>
          <pc:sldMk cId="2732509085" sldId="368"/>
        </pc:sldMkLst>
        <pc:grpChg chg="del">
          <ac:chgData name="Saxon, Bekah [CT]" userId="S::bekahs_cea.org#ext#@neahq.onmicrosoft.com::997a9d4e-d144-43cf-9e47-2d5b5cf1c158" providerId="AD" clId="Web-{F9B66D9E-3682-ED3D-0A29-17B13CDF9C05}" dt="2023-11-06T19:41:18.554" v="3"/>
          <ac:grpSpMkLst>
            <pc:docMk/>
            <pc:sldMk cId="2732509085" sldId="368"/>
            <ac:grpSpMk id="58" creationId="{00000000-0000-0000-0000-000000000000}"/>
          </ac:grpSpMkLst>
        </pc:grpChg>
        <pc:picChg chg="add mod">
          <ac:chgData name="Saxon, Bekah [CT]" userId="S::bekahs_cea.org#ext#@neahq.onmicrosoft.com::997a9d4e-d144-43cf-9e47-2d5b5cf1c158" providerId="AD" clId="Web-{F9B66D9E-3682-ED3D-0A29-17B13CDF9C05}" dt="2023-11-06T19:41:34.679" v="5" actId="1076"/>
          <ac:picMkLst>
            <pc:docMk/>
            <pc:sldMk cId="2732509085" sldId="368"/>
            <ac:picMk id="2" creationId="{329D0DE8-EB4D-FABB-95D4-ABB97C89697F}"/>
          </ac:picMkLst>
        </pc:picChg>
      </pc:sldChg>
      <pc:sldChg chg="addSp delSp modSp">
        <pc:chgData name="Saxon, Bekah [CT]" userId="S::bekahs_cea.org#ext#@neahq.onmicrosoft.com::997a9d4e-d144-43cf-9e47-2d5b5cf1c158" providerId="AD" clId="Web-{F9B66D9E-3682-ED3D-0A29-17B13CDF9C05}" dt="2023-11-06T19:42:19.149" v="8" actId="1076"/>
        <pc:sldMkLst>
          <pc:docMk/>
          <pc:sldMk cId="2872945228" sldId="370"/>
        </pc:sldMkLst>
        <pc:grpChg chg="del">
          <ac:chgData name="Saxon, Bekah [CT]" userId="S::bekahs_cea.org#ext#@neahq.onmicrosoft.com::997a9d4e-d144-43cf-9e47-2d5b5cf1c158" providerId="AD" clId="Web-{F9B66D9E-3682-ED3D-0A29-17B13CDF9C05}" dt="2023-11-06T19:41:59.445" v="6"/>
          <ac:grpSpMkLst>
            <pc:docMk/>
            <pc:sldMk cId="2872945228" sldId="370"/>
            <ac:grpSpMk id="58" creationId="{00000000-0000-0000-0000-000000000000}"/>
          </ac:grpSpMkLst>
        </pc:grpChg>
        <pc:picChg chg="add mod">
          <ac:chgData name="Saxon, Bekah [CT]" userId="S::bekahs_cea.org#ext#@neahq.onmicrosoft.com::997a9d4e-d144-43cf-9e47-2d5b5cf1c158" providerId="AD" clId="Web-{F9B66D9E-3682-ED3D-0A29-17B13CDF9C05}" dt="2023-11-06T19:42:19.149" v="8" actId="1076"/>
          <ac:picMkLst>
            <pc:docMk/>
            <pc:sldMk cId="2872945228" sldId="370"/>
            <ac:picMk id="2" creationId="{49025B77-C4E9-F145-028C-0F117AECEB74}"/>
          </ac:picMkLst>
        </pc:picChg>
      </pc:sldChg>
      <pc:sldChg chg="addSp delSp modSp">
        <pc:chgData name="Saxon, Bekah [CT]" userId="S::bekahs_cea.org#ext#@neahq.onmicrosoft.com::997a9d4e-d144-43cf-9e47-2d5b5cf1c158" providerId="AD" clId="Web-{F9B66D9E-3682-ED3D-0A29-17B13CDF9C05}" dt="2023-11-06T19:43:22.526" v="11" actId="1076"/>
        <pc:sldMkLst>
          <pc:docMk/>
          <pc:sldMk cId="161433651" sldId="375"/>
        </pc:sldMkLst>
        <pc:grpChg chg="del">
          <ac:chgData name="Saxon, Bekah [CT]" userId="S::bekahs_cea.org#ext#@neahq.onmicrosoft.com::997a9d4e-d144-43cf-9e47-2d5b5cf1c158" providerId="AD" clId="Web-{F9B66D9E-3682-ED3D-0A29-17B13CDF9C05}" dt="2023-11-06T19:43:01.838" v="9"/>
          <ac:grpSpMkLst>
            <pc:docMk/>
            <pc:sldMk cId="161433651" sldId="375"/>
            <ac:grpSpMk id="58" creationId="{00000000-0000-0000-0000-000000000000}"/>
          </ac:grpSpMkLst>
        </pc:grpChg>
        <pc:picChg chg="add mod">
          <ac:chgData name="Saxon, Bekah [CT]" userId="S::bekahs_cea.org#ext#@neahq.onmicrosoft.com::997a9d4e-d144-43cf-9e47-2d5b5cf1c158" providerId="AD" clId="Web-{F9B66D9E-3682-ED3D-0A29-17B13CDF9C05}" dt="2023-11-06T19:43:22.526" v="11" actId="1076"/>
          <ac:picMkLst>
            <pc:docMk/>
            <pc:sldMk cId="161433651" sldId="375"/>
            <ac:picMk id="2" creationId="{9C559549-73D1-8E71-D7A7-058A732E2CBD}"/>
          </ac:picMkLst>
        </pc:picChg>
      </pc:sldChg>
      <pc:sldChg chg="addSp delSp modSp">
        <pc:chgData name="Saxon, Bekah [CT]" userId="S::bekahs_cea.org#ext#@neahq.onmicrosoft.com::997a9d4e-d144-43cf-9e47-2d5b5cf1c158" providerId="AD" clId="Web-{F9B66D9E-3682-ED3D-0A29-17B13CDF9C05}" dt="2023-11-06T19:43:56.620" v="14" actId="1076"/>
        <pc:sldMkLst>
          <pc:docMk/>
          <pc:sldMk cId="3400648598" sldId="379"/>
        </pc:sldMkLst>
        <pc:grpChg chg="del">
          <ac:chgData name="Saxon, Bekah [CT]" userId="S::bekahs_cea.org#ext#@neahq.onmicrosoft.com::997a9d4e-d144-43cf-9e47-2d5b5cf1c158" providerId="AD" clId="Web-{F9B66D9E-3682-ED3D-0A29-17B13CDF9C05}" dt="2023-11-06T19:43:42.386" v="12"/>
          <ac:grpSpMkLst>
            <pc:docMk/>
            <pc:sldMk cId="3400648598" sldId="379"/>
            <ac:grpSpMk id="58" creationId="{00000000-0000-0000-0000-000000000000}"/>
          </ac:grpSpMkLst>
        </pc:grpChg>
        <pc:picChg chg="add mod">
          <ac:chgData name="Saxon, Bekah [CT]" userId="S::bekahs_cea.org#ext#@neahq.onmicrosoft.com::997a9d4e-d144-43cf-9e47-2d5b5cf1c158" providerId="AD" clId="Web-{F9B66D9E-3682-ED3D-0A29-17B13CDF9C05}" dt="2023-11-06T19:43:56.620" v="14" actId="1076"/>
          <ac:picMkLst>
            <pc:docMk/>
            <pc:sldMk cId="3400648598" sldId="379"/>
            <ac:picMk id="2" creationId="{D60983C7-AD0C-95A2-4C5D-976DF931390F}"/>
          </ac:picMkLst>
        </pc:picChg>
      </pc:sldChg>
      <pc:sldChg chg="addSp delSp modSp">
        <pc:chgData name="Saxon, Bekah [CT]" userId="S::bekahs_cea.org#ext#@neahq.onmicrosoft.com::997a9d4e-d144-43cf-9e47-2d5b5cf1c158" providerId="AD" clId="Web-{F9B66D9E-3682-ED3D-0A29-17B13CDF9C05}" dt="2023-11-06T19:46:31.375" v="30" actId="1076"/>
        <pc:sldMkLst>
          <pc:docMk/>
          <pc:sldMk cId="755213540" sldId="383"/>
        </pc:sldMkLst>
        <pc:grpChg chg="del">
          <ac:chgData name="Saxon, Bekah [CT]" userId="S::bekahs_cea.org#ext#@neahq.onmicrosoft.com::997a9d4e-d144-43cf-9e47-2d5b5cf1c158" providerId="AD" clId="Web-{F9B66D9E-3682-ED3D-0A29-17B13CDF9C05}" dt="2023-11-06T19:46:19.749" v="28"/>
          <ac:grpSpMkLst>
            <pc:docMk/>
            <pc:sldMk cId="755213540" sldId="383"/>
            <ac:grpSpMk id="58" creationId="{00000000-0000-0000-0000-000000000000}"/>
          </ac:grpSpMkLst>
        </pc:grpChg>
        <pc:picChg chg="add mod">
          <ac:chgData name="Saxon, Bekah [CT]" userId="S::bekahs_cea.org#ext#@neahq.onmicrosoft.com::997a9d4e-d144-43cf-9e47-2d5b5cf1c158" providerId="AD" clId="Web-{F9B66D9E-3682-ED3D-0A29-17B13CDF9C05}" dt="2023-11-06T19:46:31.375" v="30" actId="1076"/>
          <ac:picMkLst>
            <pc:docMk/>
            <pc:sldMk cId="755213540" sldId="383"/>
            <ac:picMk id="2" creationId="{7A9E002C-1F6F-E3A1-8736-E2F0BDC00308}"/>
          </ac:picMkLst>
        </pc:picChg>
      </pc:sldChg>
      <pc:sldChg chg="addSp delSp modSp">
        <pc:chgData name="Saxon, Bekah [CT]" userId="S::bekahs_cea.org#ext#@neahq.onmicrosoft.com::997a9d4e-d144-43cf-9e47-2d5b5cf1c158" providerId="AD" clId="Web-{F9B66D9E-3682-ED3D-0A29-17B13CDF9C05}" dt="2023-11-06T19:47:21.142" v="34" actId="1076"/>
        <pc:sldMkLst>
          <pc:docMk/>
          <pc:sldMk cId="2253186539" sldId="384"/>
        </pc:sldMkLst>
        <pc:spChg chg="mod">
          <ac:chgData name="Saxon, Bekah [CT]" userId="S::bekahs_cea.org#ext#@neahq.onmicrosoft.com::997a9d4e-d144-43cf-9e47-2d5b5cf1c158" providerId="AD" clId="Web-{F9B66D9E-3682-ED3D-0A29-17B13CDF9C05}" dt="2023-11-06T19:47:21.142" v="34" actId="1076"/>
          <ac:spMkLst>
            <pc:docMk/>
            <pc:sldMk cId="2253186539" sldId="384"/>
            <ac:spMk id="65" creationId="{00000000-0000-0000-0000-000000000000}"/>
          </ac:spMkLst>
        </pc:spChg>
        <pc:grpChg chg="del">
          <ac:chgData name="Saxon, Bekah [CT]" userId="S::bekahs_cea.org#ext#@neahq.onmicrosoft.com::997a9d4e-d144-43cf-9e47-2d5b5cf1c158" providerId="AD" clId="Web-{F9B66D9E-3682-ED3D-0A29-17B13CDF9C05}" dt="2023-11-06T19:47:04.344" v="31"/>
          <ac:grpSpMkLst>
            <pc:docMk/>
            <pc:sldMk cId="2253186539" sldId="384"/>
            <ac:grpSpMk id="58" creationId="{00000000-0000-0000-0000-000000000000}"/>
          </ac:grpSpMkLst>
        </pc:grpChg>
        <pc:picChg chg="add mod">
          <ac:chgData name="Saxon, Bekah [CT]" userId="S::bekahs_cea.org#ext#@neahq.onmicrosoft.com::997a9d4e-d144-43cf-9e47-2d5b5cf1c158" providerId="AD" clId="Web-{F9B66D9E-3682-ED3D-0A29-17B13CDF9C05}" dt="2023-11-06T19:47:17.407" v="33" actId="1076"/>
          <ac:picMkLst>
            <pc:docMk/>
            <pc:sldMk cId="2253186539" sldId="384"/>
            <ac:picMk id="2" creationId="{AD202014-EAAC-7F1C-EB6A-7241FB478723}"/>
          </ac:picMkLst>
        </pc:picChg>
      </pc:sldChg>
      <pc:sldChg chg="addSp delSp modSp">
        <pc:chgData name="Saxon, Bekah [CT]" userId="S::bekahs_cea.org#ext#@neahq.onmicrosoft.com::997a9d4e-d144-43cf-9e47-2d5b5cf1c158" providerId="AD" clId="Web-{F9B66D9E-3682-ED3D-0A29-17B13CDF9C05}" dt="2023-11-06T19:48:03.580" v="37" actId="1076"/>
        <pc:sldMkLst>
          <pc:docMk/>
          <pc:sldMk cId="2650531905" sldId="388"/>
        </pc:sldMkLst>
        <pc:grpChg chg="del">
          <ac:chgData name="Saxon, Bekah [CT]" userId="S::bekahs_cea.org#ext#@neahq.onmicrosoft.com::997a9d4e-d144-43cf-9e47-2d5b5cf1c158" providerId="AD" clId="Web-{F9B66D9E-3682-ED3D-0A29-17B13CDF9C05}" dt="2023-11-06T19:47:43.049" v="35"/>
          <ac:grpSpMkLst>
            <pc:docMk/>
            <pc:sldMk cId="2650531905" sldId="388"/>
            <ac:grpSpMk id="58" creationId="{00000000-0000-0000-0000-000000000000}"/>
          </ac:grpSpMkLst>
        </pc:grpChg>
        <pc:picChg chg="add mod">
          <ac:chgData name="Saxon, Bekah [CT]" userId="S::bekahs_cea.org#ext#@neahq.onmicrosoft.com::997a9d4e-d144-43cf-9e47-2d5b5cf1c158" providerId="AD" clId="Web-{F9B66D9E-3682-ED3D-0A29-17B13CDF9C05}" dt="2023-11-06T19:48:03.580" v="37" actId="1076"/>
          <ac:picMkLst>
            <pc:docMk/>
            <pc:sldMk cId="2650531905" sldId="388"/>
            <ac:picMk id="2" creationId="{BB032437-CD16-5A4F-376D-9DBC8180C24D}"/>
          </ac:picMkLst>
        </pc:picChg>
      </pc:sldChg>
      <pc:sldChg chg="addSp delSp modSp">
        <pc:chgData name="Saxon, Bekah [CT]" userId="S::bekahs_cea.org#ext#@neahq.onmicrosoft.com::997a9d4e-d144-43cf-9e47-2d5b5cf1c158" providerId="AD" clId="Web-{F9B66D9E-3682-ED3D-0A29-17B13CDF9C05}" dt="2023-11-06T19:44:21.402" v="17" actId="1076"/>
        <pc:sldMkLst>
          <pc:docMk/>
          <pc:sldMk cId="4167833611" sldId="434"/>
        </pc:sldMkLst>
        <pc:grpChg chg="del">
          <ac:chgData name="Saxon, Bekah [CT]" userId="S::bekahs_cea.org#ext#@neahq.onmicrosoft.com::997a9d4e-d144-43cf-9e47-2d5b5cf1c158" providerId="AD" clId="Web-{F9B66D9E-3682-ED3D-0A29-17B13CDF9C05}" dt="2023-11-06T19:44:08.761" v="15"/>
          <ac:grpSpMkLst>
            <pc:docMk/>
            <pc:sldMk cId="4167833611" sldId="434"/>
            <ac:grpSpMk id="58" creationId="{00000000-0000-0000-0000-000000000000}"/>
          </ac:grpSpMkLst>
        </pc:grpChg>
        <pc:picChg chg="add mod">
          <ac:chgData name="Saxon, Bekah [CT]" userId="S::bekahs_cea.org#ext#@neahq.onmicrosoft.com::997a9d4e-d144-43cf-9e47-2d5b5cf1c158" providerId="AD" clId="Web-{F9B66D9E-3682-ED3D-0A29-17B13CDF9C05}" dt="2023-11-06T19:44:21.402" v="17" actId="1076"/>
          <ac:picMkLst>
            <pc:docMk/>
            <pc:sldMk cId="4167833611" sldId="434"/>
            <ac:picMk id="2" creationId="{F68FB79B-ED46-543C-D4E0-8BD7B01D3A8F}"/>
          </ac:picMkLst>
        </pc:picChg>
      </pc:sldChg>
      <pc:sldChg chg="addSp delSp modSp">
        <pc:chgData name="Saxon, Bekah [CT]" userId="S::bekahs_cea.org#ext#@neahq.onmicrosoft.com::997a9d4e-d144-43cf-9e47-2d5b5cf1c158" providerId="AD" clId="Web-{F9B66D9E-3682-ED3D-0A29-17B13CDF9C05}" dt="2023-11-06T19:45:59.249" v="27" actId="1076"/>
        <pc:sldMkLst>
          <pc:docMk/>
          <pc:sldMk cId="3772363705" sldId="435"/>
        </pc:sldMkLst>
        <pc:grpChg chg="del">
          <ac:chgData name="Saxon, Bekah [CT]" userId="S::bekahs_cea.org#ext#@neahq.onmicrosoft.com::997a9d4e-d144-43cf-9e47-2d5b5cf1c158" providerId="AD" clId="Web-{F9B66D9E-3682-ED3D-0A29-17B13CDF9C05}" dt="2023-11-06T19:45:28.326" v="21"/>
          <ac:grpSpMkLst>
            <pc:docMk/>
            <pc:sldMk cId="3772363705" sldId="435"/>
            <ac:grpSpMk id="58" creationId="{00000000-0000-0000-0000-000000000000}"/>
          </ac:grpSpMkLst>
        </pc:grpChg>
        <pc:picChg chg="add mod">
          <ac:chgData name="Saxon, Bekah [CT]" userId="S::bekahs_cea.org#ext#@neahq.onmicrosoft.com::997a9d4e-d144-43cf-9e47-2d5b5cf1c158" providerId="AD" clId="Web-{F9B66D9E-3682-ED3D-0A29-17B13CDF9C05}" dt="2023-11-06T19:45:59.249" v="27" actId="1076"/>
          <ac:picMkLst>
            <pc:docMk/>
            <pc:sldMk cId="3772363705" sldId="435"/>
            <ac:picMk id="12" creationId="{D2A2F316-C93C-1A4B-2FDD-F85BFC832ACC}"/>
          </ac:picMkLst>
        </pc:picChg>
      </pc:sldChg>
      <pc:sldChg chg="addSp delSp modSp">
        <pc:chgData name="Saxon, Bekah [CT]" userId="S::bekahs_cea.org#ext#@neahq.onmicrosoft.com::997a9d4e-d144-43cf-9e47-2d5b5cf1c158" providerId="AD" clId="Web-{F9B66D9E-3682-ED3D-0A29-17B13CDF9C05}" dt="2023-11-06T19:44:42.340" v="20" actId="1076"/>
        <pc:sldMkLst>
          <pc:docMk/>
          <pc:sldMk cId="184451563" sldId="436"/>
        </pc:sldMkLst>
        <pc:grpChg chg="del">
          <ac:chgData name="Saxon, Bekah [CT]" userId="S::bekahs_cea.org#ext#@neahq.onmicrosoft.com::997a9d4e-d144-43cf-9e47-2d5b5cf1c158" providerId="AD" clId="Web-{F9B66D9E-3682-ED3D-0A29-17B13CDF9C05}" dt="2023-11-06T19:44:27.856" v="18"/>
          <ac:grpSpMkLst>
            <pc:docMk/>
            <pc:sldMk cId="184451563" sldId="436"/>
            <ac:grpSpMk id="58" creationId="{00000000-0000-0000-0000-000000000000}"/>
          </ac:grpSpMkLst>
        </pc:grpChg>
        <pc:picChg chg="add mod">
          <ac:chgData name="Saxon, Bekah [CT]" userId="S::bekahs_cea.org#ext#@neahq.onmicrosoft.com::997a9d4e-d144-43cf-9e47-2d5b5cf1c158" providerId="AD" clId="Web-{F9B66D9E-3682-ED3D-0A29-17B13CDF9C05}" dt="2023-11-06T19:44:42.340" v="20" actId="1076"/>
          <ac:picMkLst>
            <pc:docMk/>
            <pc:sldMk cId="184451563" sldId="436"/>
            <ac:picMk id="2" creationId="{120662E7-101B-D156-6330-3E7938B4F858}"/>
          </ac:picMkLst>
        </pc:picChg>
      </pc:sldChg>
    </pc:docChg>
  </pc:docChgLst>
  <pc:docChgLst>
    <pc:chgData name="Jeny Gardner [WYOEA]" userId="S::jgardner_wyoea.org#ext#@neahq.onmicrosoft.com::d078d5fc-586f-49e3-86c1-d8bce1abae62" providerId="AD" clId="Web-{250C3630-CE5E-8AAB-85D9-EC8B8860DE04}"/>
    <pc:docChg chg="delSld modSld">
      <pc:chgData name="Jeny Gardner [WYOEA]" userId="S::jgardner_wyoea.org#ext#@neahq.onmicrosoft.com::d078d5fc-586f-49e3-86c1-d8bce1abae62" providerId="AD" clId="Web-{250C3630-CE5E-8AAB-85D9-EC8B8860DE04}" dt="2023-11-06T19:57:53.784" v="54"/>
      <pc:docMkLst>
        <pc:docMk/>
      </pc:docMkLst>
      <pc:sldChg chg="addSp delSp modSp">
        <pc:chgData name="Jeny Gardner [WYOEA]" userId="S::jgardner_wyoea.org#ext#@neahq.onmicrosoft.com::d078d5fc-586f-49e3-86c1-d8bce1abae62" providerId="AD" clId="Web-{250C3630-CE5E-8AAB-85D9-EC8B8860DE04}" dt="2023-11-06T19:10:51.411" v="12" actId="1076"/>
        <pc:sldMkLst>
          <pc:docMk/>
          <pc:sldMk cId="0" sldId="314"/>
        </pc:sldMkLst>
        <pc:picChg chg="mod">
          <ac:chgData name="Jeny Gardner [WYOEA]" userId="S::jgardner_wyoea.org#ext#@neahq.onmicrosoft.com::d078d5fc-586f-49e3-86c1-d8bce1abae62" providerId="AD" clId="Web-{250C3630-CE5E-8AAB-85D9-EC8B8860DE04}" dt="2023-11-06T19:09:53.721" v="7" actId="1076"/>
          <ac:picMkLst>
            <pc:docMk/>
            <pc:sldMk cId="0" sldId="314"/>
            <ac:picMk id="2" creationId="{00000000-0000-0000-0000-000000000000}"/>
          </ac:picMkLst>
        </pc:picChg>
        <pc:picChg chg="add del mod">
          <ac:chgData name="Jeny Gardner [WYOEA]" userId="S::jgardner_wyoea.org#ext#@neahq.onmicrosoft.com::d078d5fc-586f-49e3-86c1-d8bce1abae62" providerId="AD" clId="Web-{250C3630-CE5E-8AAB-85D9-EC8B8860DE04}" dt="2023-11-06T19:10:44.333" v="10"/>
          <ac:picMkLst>
            <pc:docMk/>
            <pc:sldMk cId="0" sldId="314"/>
            <ac:picMk id="3" creationId="{7A091335-1255-9A7B-3C8A-9DFC06BEA03E}"/>
          </ac:picMkLst>
        </pc:picChg>
        <pc:picChg chg="add mod">
          <ac:chgData name="Jeny Gardner [WYOEA]" userId="S::jgardner_wyoea.org#ext#@neahq.onmicrosoft.com::d078d5fc-586f-49e3-86c1-d8bce1abae62" providerId="AD" clId="Web-{250C3630-CE5E-8AAB-85D9-EC8B8860DE04}" dt="2023-11-06T19:10:51.411" v="12" actId="1076"/>
          <ac:picMkLst>
            <pc:docMk/>
            <pc:sldMk cId="0" sldId="314"/>
            <ac:picMk id="4" creationId="{CD18DAE6-986E-94D9-1DE2-DC11518263D1}"/>
          </ac:picMkLst>
        </pc:picChg>
        <pc:picChg chg="mod">
          <ac:chgData name="Jeny Gardner [WYOEA]" userId="S::jgardner_wyoea.org#ext#@neahq.onmicrosoft.com::d078d5fc-586f-49e3-86c1-d8bce1abae62" providerId="AD" clId="Web-{250C3630-CE5E-8AAB-85D9-EC8B8860DE04}" dt="2023-11-06T19:09:44.659" v="5" actId="1076"/>
          <ac:picMkLst>
            <pc:docMk/>
            <pc:sldMk cId="0" sldId="314"/>
            <ac:picMk id="629" creationId="{00000000-0000-0000-0000-000000000000}"/>
          </ac:picMkLst>
        </pc:picChg>
      </pc:sldChg>
      <pc:sldChg chg="del">
        <pc:chgData name="Jeny Gardner [WYOEA]" userId="S::jgardner_wyoea.org#ext#@neahq.onmicrosoft.com::d078d5fc-586f-49e3-86c1-d8bce1abae62" providerId="AD" clId="Web-{250C3630-CE5E-8AAB-85D9-EC8B8860DE04}" dt="2023-11-06T19:57:53.784" v="53"/>
        <pc:sldMkLst>
          <pc:docMk/>
          <pc:sldMk cId="0" sldId="327"/>
        </pc:sldMkLst>
      </pc:sldChg>
      <pc:sldChg chg="del">
        <pc:chgData name="Jeny Gardner [WYOEA]" userId="S::jgardner_wyoea.org#ext#@neahq.onmicrosoft.com::d078d5fc-586f-49e3-86c1-d8bce1abae62" providerId="AD" clId="Web-{250C3630-CE5E-8AAB-85D9-EC8B8860DE04}" dt="2023-11-06T19:57:53.784" v="51"/>
        <pc:sldMkLst>
          <pc:docMk/>
          <pc:sldMk cId="0" sldId="328"/>
        </pc:sldMkLst>
      </pc:sldChg>
      <pc:sldChg chg="del">
        <pc:chgData name="Jeny Gardner [WYOEA]" userId="S::jgardner_wyoea.org#ext#@neahq.onmicrosoft.com::d078d5fc-586f-49e3-86c1-d8bce1abae62" providerId="AD" clId="Web-{250C3630-CE5E-8AAB-85D9-EC8B8860DE04}" dt="2023-11-06T19:57:53.784" v="50"/>
        <pc:sldMkLst>
          <pc:docMk/>
          <pc:sldMk cId="0" sldId="329"/>
        </pc:sldMkLst>
      </pc:sldChg>
      <pc:sldChg chg="del">
        <pc:chgData name="Jeny Gardner [WYOEA]" userId="S::jgardner_wyoea.org#ext#@neahq.onmicrosoft.com::d078d5fc-586f-49e3-86c1-d8bce1abae62" providerId="AD" clId="Web-{250C3630-CE5E-8AAB-85D9-EC8B8860DE04}" dt="2023-11-06T19:57:53.784" v="49"/>
        <pc:sldMkLst>
          <pc:docMk/>
          <pc:sldMk cId="0" sldId="330"/>
        </pc:sldMkLst>
      </pc:sldChg>
      <pc:sldChg chg="del">
        <pc:chgData name="Jeny Gardner [WYOEA]" userId="S::jgardner_wyoea.org#ext#@neahq.onmicrosoft.com::d078d5fc-586f-49e3-86c1-d8bce1abae62" providerId="AD" clId="Web-{250C3630-CE5E-8AAB-85D9-EC8B8860DE04}" dt="2023-11-06T19:57:53.768" v="47"/>
        <pc:sldMkLst>
          <pc:docMk/>
          <pc:sldMk cId="0" sldId="331"/>
        </pc:sldMkLst>
      </pc:sldChg>
      <pc:sldChg chg="del">
        <pc:chgData name="Jeny Gardner [WYOEA]" userId="S::jgardner_wyoea.org#ext#@neahq.onmicrosoft.com::d078d5fc-586f-49e3-86c1-d8bce1abae62" providerId="AD" clId="Web-{250C3630-CE5E-8AAB-85D9-EC8B8860DE04}" dt="2023-11-06T19:57:53.768" v="46"/>
        <pc:sldMkLst>
          <pc:docMk/>
          <pc:sldMk cId="0" sldId="332"/>
        </pc:sldMkLst>
      </pc:sldChg>
      <pc:sldChg chg="del">
        <pc:chgData name="Jeny Gardner [WYOEA]" userId="S::jgardner_wyoea.org#ext#@neahq.onmicrosoft.com::d078d5fc-586f-49e3-86c1-d8bce1abae62" providerId="AD" clId="Web-{250C3630-CE5E-8AAB-85D9-EC8B8860DE04}" dt="2023-11-06T19:57:53.768" v="45"/>
        <pc:sldMkLst>
          <pc:docMk/>
          <pc:sldMk cId="0" sldId="333"/>
        </pc:sldMkLst>
      </pc:sldChg>
      <pc:sldChg chg="del">
        <pc:chgData name="Jeny Gardner [WYOEA]" userId="S::jgardner_wyoea.org#ext#@neahq.onmicrosoft.com::d078d5fc-586f-49e3-86c1-d8bce1abae62" providerId="AD" clId="Web-{250C3630-CE5E-8AAB-85D9-EC8B8860DE04}" dt="2023-11-06T19:57:53.768" v="44"/>
        <pc:sldMkLst>
          <pc:docMk/>
          <pc:sldMk cId="0" sldId="334"/>
        </pc:sldMkLst>
      </pc:sldChg>
      <pc:sldChg chg="del">
        <pc:chgData name="Jeny Gardner [WYOEA]" userId="S::jgardner_wyoea.org#ext#@neahq.onmicrosoft.com::d078d5fc-586f-49e3-86c1-d8bce1abae62" providerId="AD" clId="Web-{250C3630-CE5E-8AAB-85D9-EC8B8860DE04}" dt="2023-11-06T19:57:53.768" v="43"/>
        <pc:sldMkLst>
          <pc:docMk/>
          <pc:sldMk cId="0" sldId="335"/>
        </pc:sldMkLst>
      </pc:sldChg>
      <pc:sldChg chg="del">
        <pc:chgData name="Jeny Gardner [WYOEA]" userId="S::jgardner_wyoea.org#ext#@neahq.onmicrosoft.com::d078d5fc-586f-49e3-86c1-d8bce1abae62" providerId="AD" clId="Web-{250C3630-CE5E-8AAB-85D9-EC8B8860DE04}" dt="2023-11-06T19:57:53.768" v="40"/>
        <pc:sldMkLst>
          <pc:docMk/>
          <pc:sldMk cId="0" sldId="336"/>
        </pc:sldMkLst>
      </pc:sldChg>
      <pc:sldChg chg="del">
        <pc:chgData name="Jeny Gardner [WYOEA]" userId="S::jgardner_wyoea.org#ext#@neahq.onmicrosoft.com::d078d5fc-586f-49e3-86c1-d8bce1abae62" providerId="AD" clId="Web-{250C3630-CE5E-8AAB-85D9-EC8B8860DE04}" dt="2023-11-06T19:57:53.768" v="39"/>
        <pc:sldMkLst>
          <pc:docMk/>
          <pc:sldMk cId="0" sldId="337"/>
        </pc:sldMkLst>
      </pc:sldChg>
      <pc:sldChg chg="del">
        <pc:chgData name="Jeny Gardner [WYOEA]" userId="S::jgardner_wyoea.org#ext#@neahq.onmicrosoft.com::d078d5fc-586f-49e3-86c1-d8bce1abae62" providerId="AD" clId="Web-{250C3630-CE5E-8AAB-85D9-EC8B8860DE04}" dt="2023-11-06T19:57:53.768" v="38"/>
        <pc:sldMkLst>
          <pc:docMk/>
          <pc:sldMk cId="0" sldId="338"/>
        </pc:sldMkLst>
      </pc:sldChg>
      <pc:sldChg chg="del">
        <pc:chgData name="Jeny Gardner [WYOEA]" userId="S::jgardner_wyoea.org#ext#@neahq.onmicrosoft.com::d078d5fc-586f-49e3-86c1-d8bce1abae62" providerId="AD" clId="Web-{250C3630-CE5E-8AAB-85D9-EC8B8860DE04}" dt="2023-11-06T19:57:53.753" v="37"/>
        <pc:sldMkLst>
          <pc:docMk/>
          <pc:sldMk cId="0" sldId="339"/>
        </pc:sldMkLst>
      </pc:sldChg>
      <pc:sldChg chg="del">
        <pc:chgData name="Jeny Gardner [WYOEA]" userId="S::jgardner_wyoea.org#ext#@neahq.onmicrosoft.com::d078d5fc-586f-49e3-86c1-d8bce1abae62" providerId="AD" clId="Web-{250C3630-CE5E-8AAB-85D9-EC8B8860DE04}" dt="2023-11-06T19:57:53.753" v="36"/>
        <pc:sldMkLst>
          <pc:docMk/>
          <pc:sldMk cId="0" sldId="340"/>
        </pc:sldMkLst>
      </pc:sldChg>
      <pc:sldChg chg="del">
        <pc:chgData name="Jeny Gardner [WYOEA]" userId="S::jgardner_wyoea.org#ext#@neahq.onmicrosoft.com::d078d5fc-586f-49e3-86c1-d8bce1abae62" providerId="AD" clId="Web-{250C3630-CE5E-8AAB-85D9-EC8B8860DE04}" dt="2023-11-06T19:57:53.753" v="35"/>
        <pc:sldMkLst>
          <pc:docMk/>
          <pc:sldMk cId="0" sldId="341"/>
        </pc:sldMkLst>
      </pc:sldChg>
      <pc:sldChg chg="del">
        <pc:chgData name="Jeny Gardner [WYOEA]" userId="S::jgardner_wyoea.org#ext#@neahq.onmicrosoft.com::d078d5fc-586f-49e3-86c1-d8bce1abae62" providerId="AD" clId="Web-{250C3630-CE5E-8AAB-85D9-EC8B8860DE04}" dt="2023-11-06T19:57:53.753" v="33"/>
        <pc:sldMkLst>
          <pc:docMk/>
          <pc:sldMk cId="0" sldId="343"/>
        </pc:sldMkLst>
      </pc:sldChg>
      <pc:sldChg chg="del">
        <pc:chgData name="Jeny Gardner [WYOEA]" userId="S::jgardner_wyoea.org#ext#@neahq.onmicrosoft.com::d078d5fc-586f-49e3-86c1-d8bce1abae62" providerId="AD" clId="Web-{250C3630-CE5E-8AAB-85D9-EC8B8860DE04}" dt="2023-11-06T19:57:53.753" v="30"/>
        <pc:sldMkLst>
          <pc:docMk/>
          <pc:sldMk cId="0" sldId="344"/>
        </pc:sldMkLst>
      </pc:sldChg>
      <pc:sldChg chg="del">
        <pc:chgData name="Jeny Gardner [WYOEA]" userId="S::jgardner_wyoea.org#ext#@neahq.onmicrosoft.com::d078d5fc-586f-49e3-86c1-d8bce1abae62" providerId="AD" clId="Web-{250C3630-CE5E-8AAB-85D9-EC8B8860DE04}" dt="2023-11-06T19:57:53.753" v="32"/>
        <pc:sldMkLst>
          <pc:docMk/>
          <pc:sldMk cId="0" sldId="345"/>
        </pc:sldMkLst>
      </pc:sldChg>
      <pc:sldChg chg="del">
        <pc:chgData name="Jeny Gardner [WYOEA]" userId="S::jgardner_wyoea.org#ext#@neahq.onmicrosoft.com::d078d5fc-586f-49e3-86c1-d8bce1abae62" providerId="AD" clId="Web-{250C3630-CE5E-8AAB-85D9-EC8B8860DE04}" dt="2023-11-06T19:57:53.753" v="29"/>
        <pc:sldMkLst>
          <pc:docMk/>
          <pc:sldMk cId="0" sldId="346"/>
        </pc:sldMkLst>
      </pc:sldChg>
      <pc:sldChg chg="del">
        <pc:chgData name="Jeny Gardner [WYOEA]" userId="S::jgardner_wyoea.org#ext#@neahq.onmicrosoft.com::d078d5fc-586f-49e3-86c1-d8bce1abae62" providerId="AD" clId="Web-{250C3630-CE5E-8AAB-85D9-EC8B8860DE04}" dt="2023-11-06T19:57:53.753" v="28"/>
        <pc:sldMkLst>
          <pc:docMk/>
          <pc:sldMk cId="0" sldId="347"/>
        </pc:sldMkLst>
      </pc:sldChg>
      <pc:sldChg chg="del">
        <pc:chgData name="Jeny Gardner [WYOEA]" userId="S::jgardner_wyoea.org#ext#@neahq.onmicrosoft.com::d078d5fc-586f-49e3-86c1-d8bce1abae62" providerId="AD" clId="Web-{250C3630-CE5E-8AAB-85D9-EC8B8860DE04}" dt="2023-11-06T19:57:53.753" v="27"/>
        <pc:sldMkLst>
          <pc:docMk/>
          <pc:sldMk cId="0" sldId="348"/>
        </pc:sldMkLst>
      </pc:sldChg>
      <pc:sldChg chg="del">
        <pc:chgData name="Jeny Gardner [WYOEA]" userId="S::jgardner_wyoea.org#ext#@neahq.onmicrosoft.com::d078d5fc-586f-49e3-86c1-d8bce1abae62" providerId="AD" clId="Web-{250C3630-CE5E-8AAB-85D9-EC8B8860DE04}" dt="2023-11-06T19:57:53.737" v="26"/>
        <pc:sldMkLst>
          <pc:docMk/>
          <pc:sldMk cId="0" sldId="349"/>
        </pc:sldMkLst>
      </pc:sldChg>
      <pc:sldChg chg="del">
        <pc:chgData name="Jeny Gardner [WYOEA]" userId="S::jgardner_wyoea.org#ext#@neahq.onmicrosoft.com::d078d5fc-586f-49e3-86c1-d8bce1abae62" providerId="AD" clId="Web-{250C3630-CE5E-8AAB-85D9-EC8B8860DE04}" dt="2023-11-06T19:57:53.784" v="54"/>
        <pc:sldMkLst>
          <pc:docMk/>
          <pc:sldMk cId="755213540" sldId="383"/>
        </pc:sldMkLst>
      </pc:sldChg>
      <pc:sldChg chg="del">
        <pc:chgData name="Jeny Gardner [WYOEA]" userId="S::jgardner_wyoea.org#ext#@neahq.onmicrosoft.com::d078d5fc-586f-49e3-86c1-d8bce1abae62" providerId="AD" clId="Web-{250C3630-CE5E-8AAB-85D9-EC8B8860DE04}" dt="2023-11-06T19:57:53.753" v="34"/>
        <pc:sldMkLst>
          <pc:docMk/>
          <pc:sldMk cId="2253186539" sldId="384"/>
        </pc:sldMkLst>
      </pc:sldChg>
      <pc:sldChg chg="del">
        <pc:chgData name="Jeny Gardner [WYOEA]" userId="S::jgardner_wyoea.org#ext#@neahq.onmicrosoft.com::d078d5fc-586f-49e3-86c1-d8bce1abae62" providerId="AD" clId="Web-{250C3630-CE5E-8AAB-85D9-EC8B8860DE04}" dt="2023-11-06T19:57:53.737" v="25"/>
        <pc:sldMkLst>
          <pc:docMk/>
          <pc:sldMk cId="2650531905" sldId="388"/>
        </pc:sldMkLst>
      </pc:sldChg>
      <pc:sldChg chg="del">
        <pc:chgData name="Jeny Gardner [WYOEA]" userId="S::jgardner_wyoea.org#ext#@neahq.onmicrosoft.com::d078d5fc-586f-49e3-86c1-d8bce1abae62" providerId="AD" clId="Web-{250C3630-CE5E-8AAB-85D9-EC8B8860DE04}" dt="2023-11-06T19:57:53.737" v="23"/>
        <pc:sldMkLst>
          <pc:docMk/>
          <pc:sldMk cId="504010781" sldId="389"/>
        </pc:sldMkLst>
      </pc:sldChg>
      <pc:sldChg chg="del">
        <pc:chgData name="Jeny Gardner [WYOEA]" userId="S::jgardner_wyoea.org#ext#@neahq.onmicrosoft.com::d078d5fc-586f-49e3-86c1-d8bce1abae62" providerId="AD" clId="Web-{250C3630-CE5E-8AAB-85D9-EC8B8860DE04}" dt="2023-11-06T19:57:53.737" v="22"/>
        <pc:sldMkLst>
          <pc:docMk/>
          <pc:sldMk cId="3949364579" sldId="390"/>
        </pc:sldMkLst>
      </pc:sldChg>
      <pc:sldChg chg="del">
        <pc:chgData name="Jeny Gardner [WYOEA]" userId="S::jgardner_wyoea.org#ext#@neahq.onmicrosoft.com::d078d5fc-586f-49e3-86c1-d8bce1abae62" providerId="AD" clId="Web-{250C3630-CE5E-8AAB-85D9-EC8B8860DE04}" dt="2023-11-06T19:57:53.737" v="24"/>
        <pc:sldMkLst>
          <pc:docMk/>
          <pc:sldMk cId="1813867915" sldId="391"/>
        </pc:sldMkLst>
      </pc:sldChg>
      <pc:sldChg chg="del">
        <pc:chgData name="Jeny Gardner [WYOEA]" userId="S::jgardner_wyoea.org#ext#@neahq.onmicrosoft.com::d078d5fc-586f-49e3-86c1-d8bce1abae62" providerId="AD" clId="Web-{250C3630-CE5E-8AAB-85D9-EC8B8860DE04}" dt="2023-11-06T19:57:53.768" v="48"/>
        <pc:sldMkLst>
          <pc:docMk/>
          <pc:sldMk cId="3874565064" sldId="399"/>
        </pc:sldMkLst>
      </pc:sldChg>
      <pc:sldChg chg="del">
        <pc:chgData name="Jeny Gardner [WYOEA]" userId="S::jgardner_wyoea.org#ext#@neahq.onmicrosoft.com::d078d5fc-586f-49e3-86c1-d8bce1abae62" providerId="AD" clId="Web-{250C3630-CE5E-8AAB-85D9-EC8B8860DE04}" dt="2023-11-06T19:57:53.784" v="52"/>
        <pc:sldMkLst>
          <pc:docMk/>
          <pc:sldMk cId="440712195" sldId="400"/>
        </pc:sldMkLst>
      </pc:sldChg>
      <pc:sldChg chg="del">
        <pc:chgData name="Jeny Gardner [WYOEA]" userId="S::jgardner_wyoea.org#ext#@neahq.onmicrosoft.com::d078d5fc-586f-49e3-86c1-d8bce1abae62" providerId="AD" clId="Web-{250C3630-CE5E-8AAB-85D9-EC8B8860DE04}" dt="2023-11-06T19:57:53.768" v="42"/>
        <pc:sldMkLst>
          <pc:docMk/>
          <pc:sldMk cId="2153591396" sldId="401"/>
        </pc:sldMkLst>
      </pc:sldChg>
      <pc:sldChg chg="del">
        <pc:chgData name="Jeny Gardner [WYOEA]" userId="S::jgardner_wyoea.org#ext#@neahq.onmicrosoft.com::d078d5fc-586f-49e3-86c1-d8bce1abae62" providerId="AD" clId="Web-{250C3630-CE5E-8AAB-85D9-EC8B8860DE04}" dt="2023-11-06T19:57:53.768" v="41"/>
        <pc:sldMkLst>
          <pc:docMk/>
          <pc:sldMk cId="3439372690" sldId="402"/>
        </pc:sldMkLst>
      </pc:sldChg>
      <pc:sldChg chg="del">
        <pc:chgData name="Jeny Gardner [WYOEA]" userId="S::jgardner_wyoea.org#ext#@neahq.onmicrosoft.com::d078d5fc-586f-49e3-86c1-d8bce1abae62" providerId="AD" clId="Web-{250C3630-CE5E-8AAB-85D9-EC8B8860DE04}" dt="2023-11-06T19:57:53.737" v="21"/>
        <pc:sldMkLst>
          <pc:docMk/>
          <pc:sldMk cId="410341835" sldId="403"/>
        </pc:sldMkLst>
      </pc:sldChg>
      <pc:sldChg chg="del">
        <pc:chgData name="Jeny Gardner [WYOEA]" userId="S::jgardner_wyoea.org#ext#@neahq.onmicrosoft.com::d078d5fc-586f-49e3-86c1-d8bce1abae62" providerId="AD" clId="Web-{250C3630-CE5E-8AAB-85D9-EC8B8860DE04}" dt="2023-11-06T19:57:53.737" v="20"/>
        <pc:sldMkLst>
          <pc:docMk/>
          <pc:sldMk cId="3395364396" sldId="404"/>
        </pc:sldMkLst>
      </pc:sldChg>
      <pc:sldChg chg="del">
        <pc:chgData name="Jeny Gardner [WYOEA]" userId="S::jgardner_wyoea.org#ext#@neahq.onmicrosoft.com::d078d5fc-586f-49e3-86c1-d8bce1abae62" providerId="AD" clId="Web-{250C3630-CE5E-8AAB-85D9-EC8B8860DE04}" dt="2023-11-06T19:57:53.737" v="19"/>
        <pc:sldMkLst>
          <pc:docMk/>
          <pc:sldMk cId="4246596674" sldId="405"/>
        </pc:sldMkLst>
      </pc:sldChg>
      <pc:sldChg chg="del">
        <pc:chgData name="Jeny Gardner [WYOEA]" userId="S::jgardner_wyoea.org#ext#@neahq.onmicrosoft.com::d078d5fc-586f-49e3-86c1-d8bce1abae62" providerId="AD" clId="Web-{250C3630-CE5E-8AAB-85D9-EC8B8860DE04}" dt="2023-11-06T19:57:53.737" v="18"/>
        <pc:sldMkLst>
          <pc:docMk/>
          <pc:sldMk cId="2475495535" sldId="406"/>
        </pc:sldMkLst>
      </pc:sldChg>
      <pc:sldChg chg="del">
        <pc:chgData name="Jeny Gardner [WYOEA]" userId="S::jgardner_wyoea.org#ext#@neahq.onmicrosoft.com::d078d5fc-586f-49e3-86c1-d8bce1abae62" providerId="AD" clId="Web-{250C3630-CE5E-8AAB-85D9-EC8B8860DE04}" dt="2023-11-06T19:57:53.737" v="17"/>
        <pc:sldMkLst>
          <pc:docMk/>
          <pc:sldMk cId="3897158309" sldId="407"/>
        </pc:sldMkLst>
      </pc:sldChg>
      <pc:sldChg chg="del">
        <pc:chgData name="Jeny Gardner [WYOEA]" userId="S::jgardner_wyoea.org#ext#@neahq.onmicrosoft.com::d078d5fc-586f-49e3-86c1-d8bce1abae62" providerId="AD" clId="Web-{250C3630-CE5E-8AAB-85D9-EC8B8860DE04}" dt="2023-11-06T19:57:53.737" v="16"/>
        <pc:sldMkLst>
          <pc:docMk/>
          <pc:sldMk cId="2741890576" sldId="408"/>
        </pc:sldMkLst>
      </pc:sldChg>
      <pc:sldChg chg="del">
        <pc:chgData name="Jeny Gardner [WYOEA]" userId="S::jgardner_wyoea.org#ext#@neahq.onmicrosoft.com::d078d5fc-586f-49e3-86c1-d8bce1abae62" providerId="AD" clId="Web-{250C3630-CE5E-8AAB-85D9-EC8B8860DE04}" dt="2023-11-06T19:57:53.722" v="15"/>
        <pc:sldMkLst>
          <pc:docMk/>
          <pc:sldMk cId="486426432" sldId="409"/>
        </pc:sldMkLst>
      </pc:sldChg>
      <pc:sldChg chg="del">
        <pc:chgData name="Jeny Gardner [WYOEA]" userId="S::jgardner_wyoea.org#ext#@neahq.onmicrosoft.com::d078d5fc-586f-49e3-86c1-d8bce1abae62" providerId="AD" clId="Web-{250C3630-CE5E-8AAB-85D9-EC8B8860DE04}" dt="2023-11-06T19:57:53.722" v="14"/>
        <pc:sldMkLst>
          <pc:docMk/>
          <pc:sldMk cId="937505366" sldId="410"/>
        </pc:sldMkLst>
      </pc:sldChg>
      <pc:sldChg chg="del">
        <pc:chgData name="Jeny Gardner [WYOEA]" userId="S::jgardner_wyoea.org#ext#@neahq.onmicrosoft.com::d078d5fc-586f-49e3-86c1-d8bce1abae62" providerId="AD" clId="Web-{250C3630-CE5E-8AAB-85D9-EC8B8860DE04}" dt="2023-11-06T19:57:53.722" v="13"/>
        <pc:sldMkLst>
          <pc:docMk/>
          <pc:sldMk cId="3598569074" sldId="411"/>
        </pc:sldMkLst>
      </pc:sldChg>
      <pc:sldChg chg="del">
        <pc:chgData name="Jeny Gardner [WYOEA]" userId="S::jgardner_wyoea.org#ext#@neahq.onmicrosoft.com::d078d5fc-586f-49e3-86c1-d8bce1abae62" providerId="AD" clId="Web-{250C3630-CE5E-8AAB-85D9-EC8B8860DE04}" dt="2023-11-06T19:57:53.753" v="31"/>
        <pc:sldMkLst>
          <pc:docMk/>
          <pc:sldMk cId="2713658668" sldId="423"/>
        </pc:sldMkLst>
      </pc:sldChg>
    </pc:docChg>
  </pc:docChgLst>
  <pc:docChgLst>
    <pc:chgData name="Natasha Eckart Baning" userId="S::neckartbaning_vtnea.org#ext#@neahq.onmicrosoft.com::1c6c3eb4-b926-476d-a317-5d19e273697e" providerId="AD" clId="Web-{2ADE12A6-DE58-1E10-87C3-3A572E607063}"/>
    <pc:docChg chg="modSld">
      <pc:chgData name="Natasha Eckart Baning" userId="S::neckartbaning_vtnea.org#ext#@neahq.onmicrosoft.com::1c6c3eb4-b926-476d-a317-5d19e273697e" providerId="AD" clId="Web-{2ADE12A6-DE58-1E10-87C3-3A572E607063}" dt="2024-01-11T17:43:15.922" v="0" actId="1076"/>
      <pc:docMkLst>
        <pc:docMk/>
      </pc:docMkLst>
      <pc:sldChg chg="modSp">
        <pc:chgData name="Natasha Eckart Baning" userId="S::neckartbaning_vtnea.org#ext#@neahq.onmicrosoft.com::1c6c3eb4-b926-476d-a317-5d19e273697e" providerId="AD" clId="Web-{2ADE12A6-DE58-1E10-87C3-3A572E607063}" dt="2024-01-11T17:43:15.922" v="0" actId="1076"/>
        <pc:sldMkLst>
          <pc:docMk/>
          <pc:sldMk cId="0" sldId="284"/>
        </pc:sldMkLst>
        <pc:picChg chg="mod">
          <ac:chgData name="Natasha Eckart Baning" userId="S::neckartbaning_vtnea.org#ext#@neahq.onmicrosoft.com::1c6c3eb4-b926-476d-a317-5d19e273697e" providerId="AD" clId="Web-{2ADE12A6-DE58-1E10-87C3-3A572E607063}" dt="2024-01-11T17:43:15.922" v="0" actId="1076"/>
          <ac:picMkLst>
            <pc:docMk/>
            <pc:sldMk cId="0" sldId="284"/>
            <ac:picMk id="5" creationId="{5B366A9B-1BAA-E483-B224-77AA0DB71002}"/>
          </ac:picMkLst>
        </pc:picChg>
      </pc:sldChg>
    </pc:docChg>
  </pc:docChgLst>
  <pc:docChgLst>
    <pc:chgData name="Brisson, Anthony [NEA]" userId="S::abrisson@nea.org::a9bd9087-6ed7-4e66-b13b-027b6a88024d" providerId="AD" clId="Web-{C4F3E178-626F-6EFA-CBBD-F8E85D724B44}"/>
    <pc:docChg chg="modSld">
      <pc:chgData name="Brisson, Anthony [NEA]" userId="S::abrisson@nea.org::a9bd9087-6ed7-4e66-b13b-027b6a88024d" providerId="AD" clId="Web-{C4F3E178-626F-6EFA-CBBD-F8E85D724B44}" dt="2023-11-06T19:11:56.277" v="89" actId="20577"/>
      <pc:docMkLst>
        <pc:docMk/>
      </pc:docMkLst>
      <pc:sldChg chg="modSp">
        <pc:chgData name="Brisson, Anthony [NEA]" userId="S::abrisson@nea.org::a9bd9087-6ed7-4e66-b13b-027b6a88024d" providerId="AD" clId="Web-{C4F3E178-626F-6EFA-CBBD-F8E85D724B44}" dt="2023-11-06T17:23:47.735" v="58" actId="1076"/>
        <pc:sldMkLst>
          <pc:docMk/>
          <pc:sldMk cId="0" sldId="284"/>
        </pc:sldMkLst>
        <pc:picChg chg="mod">
          <ac:chgData name="Brisson, Anthony [NEA]" userId="S::abrisson@nea.org::a9bd9087-6ed7-4e66-b13b-027b6a88024d" providerId="AD" clId="Web-{C4F3E178-626F-6EFA-CBBD-F8E85D724B44}" dt="2023-11-06T17:23:47.735" v="58" actId="1076"/>
          <ac:picMkLst>
            <pc:docMk/>
            <pc:sldMk cId="0" sldId="284"/>
            <ac:picMk id="5" creationId="{5B366A9B-1BAA-E483-B224-77AA0DB71002}"/>
          </ac:picMkLst>
        </pc:picChg>
      </pc:sldChg>
      <pc:sldChg chg="modSp">
        <pc:chgData name="Brisson, Anthony [NEA]" userId="S::abrisson@nea.org::a9bd9087-6ed7-4e66-b13b-027b6a88024d" providerId="AD" clId="Web-{C4F3E178-626F-6EFA-CBBD-F8E85D724B44}" dt="2023-11-06T17:26:11.120" v="64" actId="20577"/>
        <pc:sldMkLst>
          <pc:docMk/>
          <pc:sldMk cId="0" sldId="288"/>
        </pc:sldMkLst>
        <pc:spChg chg="mod">
          <ac:chgData name="Brisson, Anthony [NEA]" userId="S::abrisson@nea.org::a9bd9087-6ed7-4e66-b13b-027b6a88024d" providerId="AD" clId="Web-{C4F3E178-626F-6EFA-CBBD-F8E85D724B44}" dt="2023-11-06T17:26:11.120" v="64" actId="20577"/>
          <ac:spMkLst>
            <pc:docMk/>
            <pc:sldMk cId="0" sldId="288"/>
            <ac:spMk id="404" creationId="{00000000-0000-0000-0000-000000000000}"/>
          </ac:spMkLst>
        </pc:spChg>
      </pc:sldChg>
      <pc:sldChg chg="modSp">
        <pc:chgData name="Brisson, Anthony [NEA]" userId="S::abrisson@nea.org::a9bd9087-6ed7-4e66-b13b-027b6a88024d" providerId="AD" clId="Web-{C4F3E178-626F-6EFA-CBBD-F8E85D724B44}" dt="2023-11-06T17:32:16.131" v="74" actId="20577"/>
        <pc:sldMkLst>
          <pc:docMk/>
          <pc:sldMk cId="0" sldId="292"/>
        </pc:sldMkLst>
        <pc:spChg chg="mod">
          <ac:chgData name="Brisson, Anthony [NEA]" userId="S::abrisson@nea.org::a9bd9087-6ed7-4e66-b13b-027b6a88024d" providerId="AD" clId="Web-{C4F3E178-626F-6EFA-CBBD-F8E85D724B44}" dt="2023-11-06T17:32:16.131" v="74" actId="20577"/>
          <ac:spMkLst>
            <pc:docMk/>
            <pc:sldMk cId="0" sldId="292"/>
            <ac:spMk id="432" creationId="{00000000-0000-0000-0000-000000000000}"/>
          </ac:spMkLst>
        </pc:spChg>
      </pc:sldChg>
      <pc:sldChg chg="modSp">
        <pc:chgData name="Brisson, Anthony [NEA]" userId="S::abrisson@nea.org::a9bd9087-6ed7-4e66-b13b-027b6a88024d" providerId="AD" clId="Web-{C4F3E178-626F-6EFA-CBBD-F8E85D724B44}" dt="2023-11-06T17:32:55.133" v="80" actId="1076"/>
        <pc:sldMkLst>
          <pc:docMk/>
          <pc:sldMk cId="0" sldId="293"/>
        </pc:sldMkLst>
        <pc:spChg chg="mod">
          <ac:chgData name="Brisson, Anthony [NEA]" userId="S::abrisson@nea.org::a9bd9087-6ed7-4e66-b13b-027b6a88024d" providerId="AD" clId="Web-{C4F3E178-626F-6EFA-CBBD-F8E85D724B44}" dt="2023-11-06T17:32:55.133" v="80" actId="1076"/>
          <ac:spMkLst>
            <pc:docMk/>
            <pc:sldMk cId="0" sldId="293"/>
            <ac:spMk id="440" creationId="{00000000-0000-0000-0000-000000000000}"/>
          </ac:spMkLst>
        </pc:spChg>
      </pc:sldChg>
      <pc:sldChg chg="modSp">
        <pc:chgData name="Brisson, Anthony [NEA]" userId="S::abrisson@nea.org::a9bd9087-6ed7-4e66-b13b-027b6a88024d" providerId="AD" clId="Web-{C4F3E178-626F-6EFA-CBBD-F8E85D724B44}" dt="2023-11-06T17:32:49.946" v="79" actId="20577"/>
        <pc:sldMkLst>
          <pc:docMk/>
          <pc:sldMk cId="0" sldId="294"/>
        </pc:sldMkLst>
        <pc:spChg chg="mod">
          <ac:chgData name="Brisson, Anthony [NEA]" userId="S::abrisson@nea.org::a9bd9087-6ed7-4e66-b13b-027b6a88024d" providerId="AD" clId="Web-{C4F3E178-626F-6EFA-CBBD-F8E85D724B44}" dt="2023-11-06T17:32:49.946" v="79" actId="20577"/>
          <ac:spMkLst>
            <pc:docMk/>
            <pc:sldMk cId="0" sldId="294"/>
            <ac:spMk id="447" creationId="{00000000-0000-0000-0000-000000000000}"/>
          </ac:spMkLst>
        </pc:spChg>
      </pc:sldChg>
      <pc:sldChg chg="modSp">
        <pc:chgData name="Brisson, Anthony [NEA]" userId="S::abrisson@nea.org::a9bd9087-6ed7-4e66-b13b-027b6a88024d" providerId="AD" clId="Web-{C4F3E178-626F-6EFA-CBBD-F8E85D724B44}" dt="2023-11-06T17:35:32.238" v="84" actId="1076"/>
        <pc:sldMkLst>
          <pc:docMk/>
          <pc:sldMk cId="0" sldId="295"/>
        </pc:sldMkLst>
        <pc:spChg chg="mod">
          <ac:chgData name="Brisson, Anthony [NEA]" userId="S::abrisson@nea.org::a9bd9087-6ed7-4e66-b13b-027b6a88024d" providerId="AD" clId="Web-{C4F3E178-626F-6EFA-CBBD-F8E85D724B44}" dt="2023-11-06T17:35:32.238" v="84" actId="1076"/>
          <ac:spMkLst>
            <pc:docMk/>
            <pc:sldMk cId="0" sldId="295"/>
            <ac:spMk id="455" creationId="{00000000-0000-0000-0000-000000000000}"/>
          </ac:spMkLst>
        </pc:spChg>
      </pc:sldChg>
      <pc:sldChg chg="modSp">
        <pc:chgData name="Brisson, Anthony [NEA]" userId="S::abrisson@nea.org::a9bd9087-6ed7-4e66-b13b-027b6a88024d" providerId="AD" clId="Web-{C4F3E178-626F-6EFA-CBBD-F8E85D724B44}" dt="2023-11-06T19:00:01.686" v="86" actId="20577"/>
        <pc:sldMkLst>
          <pc:docMk/>
          <pc:sldMk cId="0" sldId="305"/>
        </pc:sldMkLst>
        <pc:spChg chg="mod">
          <ac:chgData name="Brisson, Anthony [NEA]" userId="S::abrisson@nea.org::a9bd9087-6ed7-4e66-b13b-027b6a88024d" providerId="AD" clId="Web-{C4F3E178-626F-6EFA-CBBD-F8E85D724B44}" dt="2023-11-06T19:00:01.686" v="86" actId="20577"/>
          <ac:spMkLst>
            <pc:docMk/>
            <pc:sldMk cId="0" sldId="305"/>
            <ac:spMk id="541" creationId="{00000000-0000-0000-0000-000000000000}"/>
          </ac:spMkLst>
        </pc:spChg>
      </pc:sldChg>
      <pc:sldChg chg="modSp">
        <pc:chgData name="Brisson, Anthony [NEA]" userId="S::abrisson@nea.org::a9bd9087-6ed7-4e66-b13b-027b6a88024d" providerId="AD" clId="Web-{C4F3E178-626F-6EFA-CBBD-F8E85D724B44}" dt="2023-11-06T18:59:51.436" v="85" actId="20577"/>
        <pc:sldMkLst>
          <pc:docMk/>
          <pc:sldMk cId="0" sldId="306"/>
        </pc:sldMkLst>
        <pc:spChg chg="mod">
          <ac:chgData name="Brisson, Anthony [NEA]" userId="S::abrisson@nea.org::a9bd9087-6ed7-4e66-b13b-027b6a88024d" providerId="AD" clId="Web-{C4F3E178-626F-6EFA-CBBD-F8E85D724B44}" dt="2023-11-06T18:59:51.436" v="85" actId="20577"/>
          <ac:spMkLst>
            <pc:docMk/>
            <pc:sldMk cId="0" sldId="306"/>
            <ac:spMk id="553" creationId="{00000000-0000-0000-0000-000000000000}"/>
          </ac:spMkLst>
        </pc:spChg>
      </pc:sldChg>
      <pc:sldChg chg="modSp">
        <pc:chgData name="Brisson, Anthony [NEA]" userId="S::abrisson@nea.org::a9bd9087-6ed7-4e66-b13b-027b6a88024d" providerId="AD" clId="Web-{C4F3E178-626F-6EFA-CBBD-F8E85D724B44}" dt="2023-11-06T17:15:08.448" v="40" actId="20577"/>
        <pc:sldMkLst>
          <pc:docMk/>
          <pc:sldMk cId="3785410985" sldId="369"/>
        </pc:sldMkLst>
        <pc:spChg chg="mod">
          <ac:chgData name="Brisson, Anthony [NEA]" userId="S::abrisson@nea.org::a9bd9087-6ed7-4e66-b13b-027b6a88024d" providerId="AD" clId="Web-{C4F3E178-626F-6EFA-CBBD-F8E85D724B44}" dt="2023-11-06T17:15:08.448" v="40" actId="20577"/>
          <ac:spMkLst>
            <pc:docMk/>
            <pc:sldMk cId="3785410985" sldId="369"/>
            <ac:spMk id="3" creationId="{00000000-0000-0000-0000-000000000000}"/>
          </ac:spMkLst>
        </pc:spChg>
      </pc:sldChg>
      <pc:sldChg chg="modSp">
        <pc:chgData name="Brisson, Anthony [NEA]" userId="S::abrisson@nea.org::a9bd9087-6ed7-4e66-b13b-027b6a88024d" providerId="AD" clId="Web-{C4F3E178-626F-6EFA-CBBD-F8E85D724B44}" dt="2023-11-06T17:27:57.300" v="72" actId="20577"/>
        <pc:sldMkLst>
          <pc:docMk/>
          <pc:sldMk cId="2051199548" sldId="371"/>
        </pc:sldMkLst>
        <pc:spChg chg="mod">
          <ac:chgData name="Brisson, Anthony [NEA]" userId="S::abrisson@nea.org::a9bd9087-6ed7-4e66-b13b-027b6a88024d" providerId="AD" clId="Web-{C4F3E178-626F-6EFA-CBBD-F8E85D724B44}" dt="2023-11-06T17:27:57.300" v="72" actId="20577"/>
          <ac:spMkLst>
            <pc:docMk/>
            <pc:sldMk cId="2051199548" sldId="371"/>
            <ac:spMk id="3" creationId="{00000000-0000-0000-0000-000000000000}"/>
          </ac:spMkLst>
        </pc:spChg>
      </pc:sldChg>
      <pc:sldChg chg="modSp">
        <pc:chgData name="Brisson, Anthony [NEA]" userId="S::abrisson@nea.org::a9bd9087-6ed7-4e66-b13b-027b6a88024d" providerId="AD" clId="Web-{C4F3E178-626F-6EFA-CBBD-F8E85D724B44}" dt="2023-11-06T17:35:14.503" v="83" actId="20577"/>
        <pc:sldMkLst>
          <pc:docMk/>
          <pc:sldMk cId="2014468226" sldId="372"/>
        </pc:sldMkLst>
        <pc:spChg chg="mod">
          <ac:chgData name="Brisson, Anthony [NEA]" userId="S::abrisson@nea.org::a9bd9087-6ed7-4e66-b13b-027b6a88024d" providerId="AD" clId="Web-{C4F3E178-626F-6EFA-CBBD-F8E85D724B44}" dt="2023-11-06T17:35:14.503" v="83" actId="20577"/>
          <ac:spMkLst>
            <pc:docMk/>
            <pc:sldMk cId="2014468226" sldId="372"/>
            <ac:spMk id="3" creationId="{00000000-0000-0000-0000-000000000000}"/>
          </ac:spMkLst>
        </pc:spChg>
      </pc:sldChg>
      <pc:sldChg chg="modSp">
        <pc:chgData name="Brisson, Anthony [NEA]" userId="S::abrisson@nea.org::a9bd9087-6ed7-4e66-b13b-027b6a88024d" providerId="AD" clId="Web-{C4F3E178-626F-6EFA-CBBD-F8E85D724B44}" dt="2023-11-06T19:11:56.277" v="89" actId="20577"/>
        <pc:sldMkLst>
          <pc:docMk/>
          <pc:sldMk cId="504271278" sldId="377"/>
        </pc:sldMkLst>
        <pc:spChg chg="mod">
          <ac:chgData name="Brisson, Anthony [NEA]" userId="S::abrisson@nea.org::a9bd9087-6ed7-4e66-b13b-027b6a88024d" providerId="AD" clId="Web-{C4F3E178-626F-6EFA-CBBD-F8E85D724B44}" dt="2023-11-06T19:11:56.277" v="89" actId="20577"/>
          <ac:spMkLst>
            <pc:docMk/>
            <pc:sldMk cId="504271278" sldId="377"/>
            <ac:spMk id="3" creationId="{00000000-0000-0000-0000-000000000000}"/>
          </ac:spMkLst>
        </pc:spChg>
      </pc:sldChg>
      <pc:sldChg chg="addSp delSp modSp">
        <pc:chgData name="Brisson, Anthony [NEA]" userId="S::abrisson@nea.org::a9bd9087-6ed7-4e66-b13b-027b6a88024d" providerId="AD" clId="Web-{C4F3E178-626F-6EFA-CBBD-F8E85D724B44}" dt="2023-11-06T17:21:37.023" v="57" actId="20577"/>
        <pc:sldMkLst>
          <pc:docMk/>
          <pc:sldMk cId="849697918" sldId="424"/>
        </pc:sldMkLst>
        <pc:spChg chg="add del mod">
          <ac:chgData name="Brisson, Anthony [NEA]" userId="S::abrisson@nea.org::a9bd9087-6ed7-4e66-b13b-027b6a88024d" providerId="AD" clId="Web-{C4F3E178-626F-6EFA-CBBD-F8E85D724B44}" dt="2023-11-06T17:19:41.733" v="44"/>
          <ac:spMkLst>
            <pc:docMk/>
            <pc:sldMk cId="849697918" sldId="424"/>
            <ac:spMk id="4" creationId="{F4EE479C-CD18-8DDE-9645-B2D35BA51B37}"/>
          </ac:spMkLst>
        </pc:spChg>
        <pc:spChg chg="add del mod">
          <ac:chgData name="Brisson, Anthony [NEA]" userId="S::abrisson@nea.org::a9bd9087-6ed7-4e66-b13b-027b6a88024d" providerId="AD" clId="Web-{C4F3E178-626F-6EFA-CBBD-F8E85D724B44}" dt="2023-11-06T17:21:37.023" v="57" actId="20577"/>
          <ac:spMkLst>
            <pc:docMk/>
            <pc:sldMk cId="849697918" sldId="424"/>
            <ac:spMk id="62" creationId="{00000000-0000-0000-0000-000000000000}"/>
          </ac:spMkLst>
        </pc:spChg>
        <pc:picChg chg="mod">
          <ac:chgData name="Brisson, Anthony [NEA]" userId="S::abrisson@nea.org::a9bd9087-6ed7-4e66-b13b-027b6a88024d" providerId="AD" clId="Web-{C4F3E178-626F-6EFA-CBBD-F8E85D724B44}" dt="2023-11-06T17:17:23.629" v="42" actId="1076"/>
          <ac:picMkLst>
            <pc:docMk/>
            <pc:sldMk cId="849697918" sldId="424"/>
            <ac:picMk id="3" creationId="{5D80AE50-AFBC-7C6D-8D80-BAE34D293B07}"/>
          </ac:picMkLst>
        </pc:picChg>
      </pc:sldChg>
      <pc:sldChg chg="modSp">
        <pc:chgData name="Brisson, Anthony [NEA]" userId="S::abrisson@nea.org::a9bd9087-6ed7-4e66-b13b-027b6a88024d" providerId="AD" clId="Web-{C4F3E178-626F-6EFA-CBBD-F8E85D724B44}" dt="2023-11-06T17:17:11.519" v="41" actId="1076"/>
        <pc:sldMkLst>
          <pc:docMk/>
          <pc:sldMk cId="1909001567" sldId="425"/>
        </pc:sldMkLst>
        <pc:picChg chg="mod">
          <ac:chgData name="Brisson, Anthony [NEA]" userId="S::abrisson@nea.org::a9bd9087-6ed7-4e66-b13b-027b6a88024d" providerId="AD" clId="Web-{C4F3E178-626F-6EFA-CBBD-F8E85D724B44}" dt="2023-11-06T17:17:11.519" v="41" actId="1076"/>
          <ac:picMkLst>
            <pc:docMk/>
            <pc:sldMk cId="1909001567" sldId="425"/>
            <ac:picMk id="4" creationId="{B9C2F623-41AE-0995-E29B-AE9A5BEEDB99}"/>
          </ac:picMkLst>
        </pc:picChg>
      </pc:sldChg>
      <pc:sldChg chg="modSp">
        <pc:chgData name="Brisson, Anthony [NEA]" userId="S::abrisson@nea.org::a9bd9087-6ed7-4e66-b13b-027b6a88024d" providerId="AD" clId="Web-{C4F3E178-626F-6EFA-CBBD-F8E85D724B44}" dt="2023-11-06T17:03:10.459" v="7" actId="20577"/>
        <pc:sldMkLst>
          <pc:docMk/>
          <pc:sldMk cId="134533707" sldId="427"/>
        </pc:sldMkLst>
        <pc:spChg chg="mod">
          <ac:chgData name="Brisson, Anthony [NEA]" userId="S::abrisson@nea.org::a9bd9087-6ed7-4e66-b13b-027b6a88024d" providerId="AD" clId="Web-{C4F3E178-626F-6EFA-CBBD-F8E85D724B44}" dt="2023-11-06T16:59:16.755" v="1" actId="20577"/>
          <ac:spMkLst>
            <pc:docMk/>
            <pc:sldMk cId="134533707" sldId="427"/>
            <ac:spMk id="2" creationId="{EB1F9869-55E2-FDDC-BF7D-B79A0CD996A4}"/>
          </ac:spMkLst>
        </pc:spChg>
        <pc:spChg chg="mod">
          <ac:chgData name="Brisson, Anthony [NEA]" userId="S::abrisson@nea.org::a9bd9087-6ed7-4e66-b13b-027b6a88024d" providerId="AD" clId="Web-{C4F3E178-626F-6EFA-CBBD-F8E85D724B44}" dt="2023-11-06T17:03:10.459" v="7" actId="20577"/>
          <ac:spMkLst>
            <pc:docMk/>
            <pc:sldMk cId="134533707" sldId="427"/>
            <ac:spMk id="3" creationId="{4572C3BC-A2EC-C321-398F-12891531CF6C}"/>
          </ac:spMkLst>
        </pc:spChg>
      </pc:sldChg>
      <pc:sldChg chg="modSp">
        <pc:chgData name="Brisson, Anthony [NEA]" userId="S::abrisson@nea.org::a9bd9087-6ed7-4e66-b13b-027b6a88024d" providerId="AD" clId="Web-{C4F3E178-626F-6EFA-CBBD-F8E85D724B44}" dt="2023-11-06T16:59:04.911" v="0" actId="20577"/>
        <pc:sldMkLst>
          <pc:docMk/>
          <pc:sldMk cId="2192385970" sldId="428"/>
        </pc:sldMkLst>
        <pc:spChg chg="mod">
          <ac:chgData name="Brisson, Anthony [NEA]" userId="S::abrisson@nea.org::a9bd9087-6ed7-4e66-b13b-027b6a88024d" providerId="AD" clId="Web-{C4F3E178-626F-6EFA-CBBD-F8E85D724B44}" dt="2023-11-06T16:59:04.911" v="0" actId="20577"/>
          <ac:spMkLst>
            <pc:docMk/>
            <pc:sldMk cId="2192385970" sldId="428"/>
            <ac:spMk id="2" creationId="{EB1F9869-55E2-FDDC-BF7D-B79A0CD996A4}"/>
          </ac:spMkLst>
        </pc:spChg>
      </pc:sldChg>
      <pc:sldChg chg="modSp">
        <pc:chgData name="Brisson, Anthony [NEA]" userId="S::abrisson@nea.org::a9bd9087-6ed7-4e66-b13b-027b6a88024d" providerId="AD" clId="Web-{C4F3E178-626F-6EFA-CBBD-F8E85D724B44}" dt="2023-11-06T17:27:50.065" v="69" actId="1076"/>
        <pc:sldMkLst>
          <pc:docMk/>
          <pc:sldMk cId="3734915775" sldId="429"/>
        </pc:sldMkLst>
        <pc:spChg chg="mod">
          <ac:chgData name="Brisson, Anthony [NEA]" userId="S::abrisson@nea.org::a9bd9087-6ed7-4e66-b13b-027b6a88024d" providerId="AD" clId="Web-{C4F3E178-626F-6EFA-CBBD-F8E85D724B44}" dt="2023-11-06T17:05:59.299" v="29" actId="1076"/>
          <ac:spMkLst>
            <pc:docMk/>
            <pc:sldMk cId="3734915775" sldId="429"/>
            <ac:spMk id="2" creationId="{456FB0C5-A0B3-25BC-69A4-342A00AED626}"/>
          </ac:spMkLst>
        </pc:spChg>
        <pc:spChg chg="mod">
          <ac:chgData name="Brisson, Anthony [NEA]" userId="S::abrisson@nea.org::a9bd9087-6ed7-4e66-b13b-027b6a88024d" providerId="AD" clId="Web-{C4F3E178-626F-6EFA-CBBD-F8E85D724B44}" dt="2023-11-06T17:27:50.065" v="69" actId="1076"/>
          <ac:spMkLst>
            <pc:docMk/>
            <pc:sldMk cId="3734915775" sldId="429"/>
            <ac:spMk id="3" creationId="{312B7BC0-0A7F-D69A-B5DE-99DEA276F75E}"/>
          </ac:spMkLst>
        </pc:spChg>
      </pc:sldChg>
      <pc:sldChg chg="modSp">
        <pc:chgData name="Brisson, Anthony [NEA]" userId="S::abrisson@nea.org::a9bd9087-6ed7-4e66-b13b-027b6a88024d" providerId="AD" clId="Web-{C4F3E178-626F-6EFA-CBBD-F8E85D724B44}" dt="2023-11-06T17:05:40.533" v="25" actId="1076"/>
        <pc:sldMkLst>
          <pc:docMk/>
          <pc:sldMk cId="2599427787" sldId="430"/>
        </pc:sldMkLst>
        <pc:spChg chg="mod">
          <ac:chgData name="Brisson, Anthony [NEA]" userId="S::abrisson@nea.org::a9bd9087-6ed7-4e66-b13b-027b6a88024d" providerId="AD" clId="Web-{C4F3E178-626F-6EFA-CBBD-F8E85D724B44}" dt="2023-11-06T17:05:40.533" v="25" actId="1076"/>
          <ac:spMkLst>
            <pc:docMk/>
            <pc:sldMk cId="2599427787" sldId="430"/>
            <ac:spMk id="2" creationId="{456FB0C5-A0B3-25BC-69A4-342A00AED626}"/>
          </ac:spMkLst>
        </pc:spChg>
      </pc:sldChg>
      <pc:sldChg chg="modSp">
        <pc:chgData name="Brisson, Anthony [NEA]" userId="S::abrisson@nea.org::a9bd9087-6ed7-4e66-b13b-027b6a88024d" providerId="AD" clId="Web-{C4F3E178-626F-6EFA-CBBD-F8E85D724B44}" dt="2023-11-06T17:05:06.593" v="21" actId="20577"/>
        <pc:sldMkLst>
          <pc:docMk/>
          <pc:sldMk cId="3714320289" sldId="431"/>
        </pc:sldMkLst>
        <pc:spChg chg="mod">
          <ac:chgData name="Brisson, Anthony [NEA]" userId="S::abrisson@nea.org::a9bd9087-6ed7-4e66-b13b-027b6a88024d" providerId="AD" clId="Web-{C4F3E178-626F-6EFA-CBBD-F8E85D724B44}" dt="2023-11-06T17:04:29.793" v="19" actId="20577"/>
          <ac:spMkLst>
            <pc:docMk/>
            <pc:sldMk cId="3714320289" sldId="431"/>
            <ac:spMk id="2" creationId="{93CC8EE5-54E6-7441-3AC8-2D59DCCD2A70}"/>
          </ac:spMkLst>
        </pc:spChg>
        <pc:spChg chg="mod">
          <ac:chgData name="Brisson, Anthony [NEA]" userId="S::abrisson@nea.org::a9bd9087-6ed7-4e66-b13b-027b6a88024d" providerId="AD" clId="Web-{C4F3E178-626F-6EFA-CBBD-F8E85D724B44}" dt="2023-11-06T17:05:06.593" v="21" actId="20577"/>
          <ac:spMkLst>
            <pc:docMk/>
            <pc:sldMk cId="3714320289" sldId="431"/>
            <ac:spMk id="3" creationId="{09AF9414-A845-8985-D45F-CC0BBBE1F1C6}"/>
          </ac:spMkLst>
        </pc:spChg>
      </pc:sldChg>
    </pc:docChg>
  </pc:docChgLst>
  <pc:docChgLst>
    <pc:chgData name="West, Benjamin" userId="S::bwest_cta.org#ext#@neahq.onmicrosoft.com::92c2b9a1-bb7c-4090-8a9e-4c8cd5e6d7e7" providerId="AD" clId="Web-{70C6FAEE-EFD1-9F8F-51AF-B159DDB88AF6}"/>
    <pc:docChg chg="delSld modSld">
      <pc:chgData name="West, Benjamin" userId="S::bwest_cta.org#ext#@neahq.onmicrosoft.com::92c2b9a1-bb7c-4090-8a9e-4c8cd5e6d7e7" providerId="AD" clId="Web-{70C6FAEE-EFD1-9F8F-51AF-B159DDB88AF6}" dt="2023-11-06T17:11:45.253" v="23" actId="20577"/>
      <pc:docMkLst>
        <pc:docMk/>
      </pc:docMkLst>
      <pc:sldChg chg="modSp">
        <pc:chgData name="West, Benjamin" userId="S::bwest_cta.org#ext#@neahq.onmicrosoft.com::92c2b9a1-bb7c-4090-8a9e-4c8cd5e6d7e7" providerId="AD" clId="Web-{70C6FAEE-EFD1-9F8F-51AF-B159DDB88AF6}" dt="2023-11-06T17:01:49.845" v="7" actId="1076"/>
        <pc:sldMkLst>
          <pc:docMk/>
          <pc:sldMk cId="2192385970" sldId="428"/>
        </pc:sldMkLst>
        <pc:spChg chg="mod">
          <ac:chgData name="West, Benjamin" userId="S::bwest_cta.org#ext#@neahq.onmicrosoft.com::92c2b9a1-bb7c-4090-8a9e-4c8cd5e6d7e7" providerId="AD" clId="Web-{70C6FAEE-EFD1-9F8F-51AF-B159DDB88AF6}" dt="2023-11-06T17:01:49.845" v="7" actId="1076"/>
          <ac:spMkLst>
            <pc:docMk/>
            <pc:sldMk cId="2192385970" sldId="428"/>
            <ac:spMk id="3" creationId="{4572C3BC-A2EC-C321-398F-12891531CF6C}"/>
          </ac:spMkLst>
        </pc:spChg>
      </pc:sldChg>
      <pc:sldChg chg="modSp">
        <pc:chgData name="West, Benjamin" userId="S::bwest_cta.org#ext#@neahq.onmicrosoft.com::92c2b9a1-bb7c-4090-8a9e-4c8cd5e6d7e7" providerId="AD" clId="Web-{70C6FAEE-EFD1-9F8F-51AF-B159DDB88AF6}" dt="2023-11-06T17:11:45.253" v="23" actId="20577"/>
        <pc:sldMkLst>
          <pc:docMk/>
          <pc:sldMk cId="3734915775" sldId="429"/>
        </pc:sldMkLst>
        <pc:spChg chg="mod">
          <ac:chgData name="West, Benjamin" userId="S::bwest_cta.org#ext#@neahq.onmicrosoft.com::92c2b9a1-bb7c-4090-8a9e-4c8cd5e6d7e7" providerId="AD" clId="Web-{70C6FAEE-EFD1-9F8F-51AF-B159DDB88AF6}" dt="2023-11-06T17:11:45.253" v="23" actId="20577"/>
          <ac:spMkLst>
            <pc:docMk/>
            <pc:sldMk cId="3734915775" sldId="429"/>
            <ac:spMk id="3" creationId="{312B7BC0-0A7F-D69A-B5DE-99DEA276F75E}"/>
          </ac:spMkLst>
        </pc:spChg>
      </pc:sldChg>
      <pc:sldChg chg="del">
        <pc:chgData name="West, Benjamin" userId="S::bwest_cta.org#ext#@neahq.onmicrosoft.com::92c2b9a1-bb7c-4090-8a9e-4c8cd5e6d7e7" providerId="AD" clId="Web-{70C6FAEE-EFD1-9F8F-51AF-B159DDB88AF6}" dt="2023-11-06T17:06:17.822" v="8"/>
        <pc:sldMkLst>
          <pc:docMk/>
          <pc:sldMk cId="2599427787" sldId="430"/>
        </pc:sldMkLst>
      </pc:sldChg>
    </pc:docChg>
  </pc:docChgLst>
  <pc:docChgLst>
    <pc:chgData name="West, Benjamin" userId="S::bwest_cta.org#ext#@neahq.onmicrosoft.com::92c2b9a1-bb7c-4090-8a9e-4c8cd5e6d7e7" providerId="AD" clId="Web-{2401CDB1-089C-AE01-9081-42BDB2C2555E}"/>
    <pc:docChg chg="modSld">
      <pc:chgData name="West, Benjamin" userId="S::bwest_cta.org#ext#@neahq.onmicrosoft.com::92c2b9a1-bb7c-4090-8a9e-4c8cd5e6d7e7" providerId="AD" clId="Web-{2401CDB1-089C-AE01-9081-42BDB2C2555E}" dt="2023-11-08T18:36:26.656" v="4" actId="20577"/>
      <pc:docMkLst>
        <pc:docMk/>
      </pc:docMkLst>
      <pc:sldChg chg="delSp">
        <pc:chgData name="West, Benjamin" userId="S::bwest_cta.org#ext#@neahq.onmicrosoft.com::92c2b9a1-bb7c-4090-8a9e-4c8cd5e6d7e7" providerId="AD" clId="Web-{2401CDB1-089C-AE01-9081-42BDB2C2555E}" dt="2023-11-08T17:40:14.002" v="1"/>
        <pc:sldMkLst>
          <pc:docMk/>
          <pc:sldMk cId="1909001567" sldId="425"/>
        </pc:sldMkLst>
        <pc:spChg chg="del">
          <ac:chgData name="West, Benjamin" userId="S::bwest_cta.org#ext#@neahq.onmicrosoft.com::92c2b9a1-bb7c-4090-8a9e-4c8cd5e6d7e7" providerId="AD" clId="Web-{2401CDB1-089C-AE01-9081-42BDB2C2555E}" dt="2023-11-08T17:40:14.002" v="1"/>
          <ac:spMkLst>
            <pc:docMk/>
            <pc:sldMk cId="1909001567" sldId="425"/>
            <ac:spMk id="62" creationId="{00000000-0000-0000-0000-000000000000}"/>
          </ac:spMkLst>
        </pc:spChg>
        <pc:picChg chg="del">
          <ac:chgData name="West, Benjamin" userId="S::bwest_cta.org#ext#@neahq.onmicrosoft.com::92c2b9a1-bb7c-4090-8a9e-4c8cd5e6d7e7" providerId="AD" clId="Web-{2401CDB1-089C-AE01-9081-42BDB2C2555E}" dt="2023-11-08T17:40:08.689" v="0"/>
          <ac:picMkLst>
            <pc:docMk/>
            <pc:sldMk cId="1909001567" sldId="425"/>
            <ac:picMk id="8" creationId="{0054EDA7-AC38-38A8-B3C2-A5116D04F625}"/>
          </ac:picMkLst>
        </pc:picChg>
      </pc:sldChg>
      <pc:sldChg chg="modSp">
        <pc:chgData name="West, Benjamin" userId="S::bwest_cta.org#ext#@neahq.onmicrosoft.com::92c2b9a1-bb7c-4090-8a9e-4c8cd5e6d7e7" providerId="AD" clId="Web-{2401CDB1-089C-AE01-9081-42BDB2C2555E}" dt="2023-11-08T18:36:26.656" v="4" actId="20577"/>
        <pc:sldMkLst>
          <pc:docMk/>
          <pc:sldMk cId="171421109" sldId="432"/>
        </pc:sldMkLst>
        <pc:spChg chg="mod">
          <ac:chgData name="West, Benjamin" userId="S::bwest_cta.org#ext#@neahq.onmicrosoft.com::92c2b9a1-bb7c-4090-8a9e-4c8cd5e6d7e7" providerId="AD" clId="Web-{2401CDB1-089C-AE01-9081-42BDB2C2555E}" dt="2023-11-08T18:36:26.656" v="4" actId="20577"/>
          <ac:spMkLst>
            <pc:docMk/>
            <pc:sldMk cId="171421109" sldId="432"/>
            <ac:spMk id="561" creationId="{00000000-0000-0000-0000-000000000000}"/>
          </ac:spMkLst>
        </pc:spChg>
      </pc:sldChg>
    </pc:docChg>
  </pc:docChgLst>
  <pc:docChgLst>
    <pc:chgData name="Jeny Gardner [WYOEA]" userId="S::jgardner_wyoea.org#ext#@neahq.onmicrosoft.com::d078d5fc-586f-49e3-86c1-d8bce1abae62" providerId="AD" clId="Web-{88DE7DFE-8706-6166-5FF6-76BA9F15A015}"/>
    <pc:docChg chg="addSld delSld modSld">
      <pc:chgData name="Jeny Gardner [WYOEA]" userId="S::jgardner_wyoea.org#ext#@neahq.onmicrosoft.com::d078d5fc-586f-49e3-86c1-d8bce1abae62" providerId="AD" clId="Web-{88DE7DFE-8706-6166-5FF6-76BA9F15A015}" dt="2023-11-06T16:57:47.794" v="7"/>
      <pc:docMkLst>
        <pc:docMk/>
      </pc:docMkLst>
      <pc:sldChg chg="delSp">
        <pc:chgData name="Jeny Gardner [WYOEA]" userId="S::jgardner_wyoea.org#ext#@neahq.onmicrosoft.com::d078d5fc-586f-49e3-86c1-d8bce1abae62" providerId="AD" clId="Web-{88DE7DFE-8706-6166-5FF6-76BA9F15A015}" dt="2023-11-06T16:53:26.601" v="6"/>
        <pc:sldMkLst>
          <pc:docMk/>
          <pc:sldMk cId="838895494" sldId="364"/>
        </pc:sldMkLst>
        <pc:picChg chg="del">
          <ac:chgData name="Jeny Gardner [WYOEA]" userId="S::jgardner_wyoea.org#ext#@neahq.onmicrosoft.com::d078d5fc-586f-49e3-86c1-d8bce1abae62" providerId="AD" clId="Web-{88DE7DFE-8706-6166-5FF6-76BA9F15A015}" dt="2023-11-06T16:53:26.601" v="6"/>
          <ac:picMkLst>
            <pc:docMk/>
            <pc:sldMk cId="838895494" sldId="364"/>
            <ac:picMk id="5" creationId="{00000000-0000-0000-0000-000000000000}"/>
          </ac:picMkLst>
        </pc:picChg>
      </pc:sldChg>
      <pc:sldChg chg="add del">
        <pc:chgData name="Jeny Gardner [WYOEA]" userId="S::jgardner_wyoea.org#ext#@neahq.onmicrosoft.com::d078d5fc-586f-49e3-86c1-d8bce1abae62" providerId="AD" clId="Web-{88DE7DFE-8706-6166-5FF6-76BA9F15A015}" dt="2023-11-06T16:57:47.794" v="7"/>
        <pc:sldMkLst>
          <pc:docMk/>
          <pc:sldMk cId="1601725599" sldId="426"/>
        </pc:sldMkLst>
      </pc:sldChg>
      <pc:sldChg chg="add">
        <pc:chgData name="Jeny Gardner [WYOEA]" userId="S::jgardner_wyoea.org#ext#@neahq.onmicrosoft.com::d078d5fc-586f-49e3-86c1-d8bce1abae62" providerId="AD" clId="Web-{88DE7DFE-8706-6166-5FF6-76BA9F15A015}" dt="2023-11-06T16:27:28.042" v="1"/>
        <pc:sldMkLst>
          <pc:docMk/>
          <pc:sldMk cId="134533707" sldId="427"/>
        </pc:sldMkLst>
      </pc:sldChg>
      <pc:sldChg chg="add">
        <pc:chgData name="Jeny Gardner [WYOEA]" userId="S::jgardner_wyoea.org#ext#@neahq.onmicrosoft.com::d078d5fc-586f-49e3-86c1-d8bce1abae62" providerId="AD" clId="Web-{88DE7DFE-8706-6166-5FF6-76BA9F15A015}" dt="2023-11-06T16:27:28.214" v="2"/>
        <pc:sldMkLst>
          <pc:docMk/>
          <pc:sldMk cId="2192385970" sldId="428"/>
        </pc:sldMkLst>
      </pc:sldChg>
      <pc:sldChg chg="add">
        <pc:chgData name="Jeny Gardner [WYOEA]" userId="S::jgardner_wyoea.org#ext#@neahq.onmicrosoft.com::d078d5fc-586f-49e3-86c1-d8bce1abae62" providerId="AD" clId="Web-{88DE7DFE-8706-6166-5FF6-76BA9F15A015}" dt="2023-11-06T16:28:52.044" v="3"/>
        <pc:sldMkLst>
          <pc:docMk/>
          <pc:sldMk cId="3734915775" sldId="429"/>
        </pc:sldMkLst>
      </pc:sldChg>
      <pc:sldChg chg="add">
        <pc:chgData name="Jeny Gardner [WYOEA]" userId="S::jgardner_wyoea.org#ext#@neahq.onmicrosoft.com::d078d5fc-586f-49e3-86c1-d8bce1abae62" providerId="AD" clId="Web-{88DE7DFE-8706-6166-5FF6-76BA9F15A015}" dt="2023-11-06T16:28:52.294" v="4"/>
        <pc:sldMkLst>
          <pc:docMk/>
          <pc:sldMk cId="2599427787" sldId="430"/>
        </pc:sldMkLst>
      </pc:sldChg>
      <pc:sldChg chg="add">
        <pc:chgData name="Jeny Gardner [WYOEA]" userId="S::jgardner_wyoea.org#ext#@neahq.onmicrosoft.com::d078d5fc-586f-49e3-86c1-d8bce1abae62" providerId="AD" clId="Web-{88DE7DFE-8706-6166-5FF6-76BA9F15A015}" dt="2023-11-06T16:29:24.592" v="5"/>
        <pc:sldMkLst>
          <pc:docMk/>
          <pc:sldMk cId="3714320289" sldId="431"/>
        </pc:sldMkLst>
      </pc:sldChg>
    </pc:docChg>
  </pc:docChgLst>
  <pc:docChgLst>
    <pc:chgData name="West, Benjamin" userId="S::bwest_cta.org#ext#@neahq.onmicrosoft.com::92c2b9a1-bb7c-4090-8a9e-4c8cd5e6d7e7" providerId="AD" clId="Web-{C5539569-C644-853C-9EFD-0680C7D1300F}"/>
    <pc:docChg chg="addSld delSld modSld">
      <pc:chgData name="West, Benjamin" userId="S::bwest_cta.org#ext#@neahq.onmicrosoft.com::92c2b9a1-bb7c-4090-8a9e-4c8cd5e6d7e7" providerId="AD" clId="Web-{C5539569-C644-853C-9EFD-0680C7D1300F}" dt="2023-11-06T21:12:31.526" v="7" actId="20577"/>
      <pc:docMkLst>
        <pc:docMk/>
      </pc:docMkLst>
      <pc:sldChg chg="add replId">
        <pc:chgData name="West, Benjamin" userId="S::bwest_cta.org#ext#@neahq.onmicrosoft.com::92c2b9a1-bb7c-4090-8a9e-4c8cd5e6d7e7" providerId="AD" clId="Web-{C5539569-C644-853C-9EFD-0680C7D1300F}" dt="2023-11-06T21:05:54.122" v="0"/>
        <pc:sldMkLst>
          <pc:docMk/>
          <pc:sldMk cId="3650558088" sldId="437"/>
        </pc:sldMkLst>
      </pc:sldChg>
      <pc:sldChg chg="modSp add replId">
        <pc:chgData name="West, Benjamin" userId="S::bwest_cta.org#ext#@neahq.onmicrosoft.com::92c2b9a1-bb7c-4090-8a9e-4c8cd5e6d7e7" providerId="AD" clId="Web-{C5539569-C644-853C-9EFD-0680C7D1300F}" dt="2023-11-06T21:12:31.526" v="7" actId="20577"/>
        <pc:sldMkLst>
          <pc:docMk/>
          <pc:sldMk cId="2454622658" sldId="438"/>
        </pc:sldMkLst>
        <pc:spChg chg="mod">
          <ac:chgData name="West, Benjamin" userId="S::bwest_cta.org#ext#@neahq.onmicrosoft.com::92c2b9a1-bb7c-4090-8a9e-4c8cd5e6d7e7" providerId="AD" clId="Web-{C5539569-C644-853C-9EFD-0680C7D1300F}" dt="2023-11-06T21:12:31.526" v="7" actId="20577"/>
          <ac:spMkLst>
            <pc:docMk/>
            <pc:sldMk cId="2454622658" sldId="438"/>
            <ac:spMk id="65" creationId="{00000000-0000-0000-0000-000000000000}"/>
          </ac:spMkLst>
        </pc:spChg>
      </pc:sldChg>
      <pc:sldChg chg="add del replId">
        <pc:chgData name="West, Benjamin" userId="S::bwest_cta.org#ext#@neahq.onmicrosoft.com::92c2b9a1-bb7c-4090-8a9e-4c8cd5e6d7e7" providerId="AD" clId="Web-{C5539569-C644-853C-9EFD-0680C7D1300F}" dt="2023-11-06T21:12:10.229" v="2"/>
        <pc:sldMkLst>
          <pc:docMk/>
          <pc:sldMk cId="3888169233" sldId="438"/>
        </pc:sldMkLst>
      </pc:sldChg>
    </pc:docChg>
  </pc:docChgLst>
  <pc:docChgLst>
    <pc:chgData name="Barbera Whitman [UT]" userId="S::barbera.whitman_myuea.org#ext#@neahq.onmicrosoft.com::d51b4a74-c295-4088-942b-58122914bd4f" providerId="AD" clId="Web-{6CD4B44E-D48D-5E11-2B14-F0526DD70D2C}"/>
    <pc:docChg chg="sldOrd">
      <pc:chgData name="Barbera Whitman [UT]" userId="S::barbera.whitman_myuea.org#ext#@neahq.onmicrosoft.com::d51b4a74-c295-4088-942b-58122914bd4f" providerId="AD" clId="Web-{6CD4B44E-D48D-5E11-2B14-F0526DD70D2C}" dt="2022-09-26T20:14:06.232" v="0"/>
      <pc:docMkLst>
        <pc:docMk/>
      </pc:docMkLst>
      <pc:sldChg chg="ord">
        <pc:chgData name="Barbera Whitman [UT]" userId="S::barbera.whitman_myuea.org#ext#@neahq.onmicrosoft.com::d51b4a74-c295-4088-942b-58122914bd4f" providerId="AD" clId="Web-{6CD4B44E-D48D-5E11-2B14-F0526DD70D2C}" dt="2022-09-26T20:14:06.232" v="0"/>
        <pc:sldMkLst>
          <pc:docMk/>
          <pc:sldMk cId="0" sldId="343"/>
        </pc:sldMkLst>
      </pc:sldChg>
    </pc:docChg>
  </pc:docChgLst>
  <pc:docChgLst>
    <pc:chgData name="Dalton, Grat" userId="S::gdalton_mea.org#ext#@neahq.onmicrosoft.com::fcc231d0-bc93-4490-9655-12b279f7fbc5" providerId="AD" clId="Web-{DF9EA787-2775-53F3-4C11-6069A0FD10A3}"/>
    <pc:docChg chg="addSld modSld">
      <pc:chgData name="Dalton, Grat" userId="S::gdalton_mea.org#ext#@neahq.onmicrosoft.com::fcc231d0-bc93-4490-9655-12b279f7fbc5" providerId="AD" clId="Web-{DF9EA787-2775-53F3-4C11-6069A0FD10A3}" dt="2023-11-06T19:01:16.649" v="6" actId="20577"/>
      <pc:docMkLst>
        <pc:docMk/>
      </pc:docMkLst>
      <pc:sldChg chg="modSp add replId">
        <pc:chgData name="Dalton, Grat" userId="S::gdalton_mea.org#ext#@neahq.onmicrosoft.com::fcc231d0-bc93-4490-9655-12b279f7fbc5" providerId="AD" clId="Web-{DF9EA787-2775-53F3-4C11-6069A0FD10A3}" dt="2023-11-06T19:01:16.649" v="6" actId="20577"/>
        <pc:sldMkLst>
          <pc:docMk/>
          <pc:sldMk cId="171421109" sldId="432"/>
        </pc:sldMkLst>
        <pc:spChg chg="mod">
          <ac:chgData name="Dalton, Grat" userId="S::gdalton_mea.org#ext#@neahq.onmicrosoft.com::fcc231d0-bc93-4490-9655-12b279f7fbc5" providerId="AD" clId="Web-{DF9EA787-2775-53F3-4C11-6069A0FD10A3}" dt="2023-11-06T19:01:16.649" v="6" actId="20577"/>
          <ac:spMkLst>
            <pc:docMk/>
            <pc:sldMk cId="171421109" sldId="432"/>
            <ac:spMk id="561" creationId="{00000000-0000-0000-0000-000000000000}"/>
          </ac:spMkLst>
        </pc:spChg>
      </pc:sldChg>
    </pc:docChg>
  </pc:docChgLst>
  <pc:docChgLst>
    <pc:chgData name="Serricchio-Joiner, Salina" userId="S::sjoiner_cta.org#ext#@neahq.onmicrosoft.com::6af60d7e-370f-4aee-889d-7aba5220ebbb" providerId="AD" clId="Web-{68DF2E0C-A653-7C5E-0128-D4D8046406C5}"/>
    <pc:docChg chg="addSld delSld modSld sldOrd">
      <pc:chgData name="Serricchio-Joiner, Salina" userId="S::sjoiner_cta.org#ext#@neahq.onmicrosoft.com::6af60d7e-370f-4aee-889d-7aba5220ebbb" providerId="AD" clId="Web-{68DF2E0C-A653-7C5E-0128-D4D8046406C5}" dt="2023-05-11T17:40:58.295" v="219" actId="20577"/>
      <pc:docMkLst>
        <pc:docMk/>
      </pc:docMkLst>
      <pc:sldChg chg="addSp modSp ord modNotes">
        <pc:chgData name="Serricchio-Joiner, Salina" userId="S::sjoiner_cta.org#ext#@neahq.onmicrosoft.com::6af60d7e-370f-4aee-889d-7aba5220ebbb" providerId="AD" clId="Web-{68DF2E0C-A653-7C5E-0128-D4D8046406C5}" dt="2023-05-11T17:23:21.646" v="54" actId="20577"/>
        <pc:sldMkLst>
          <pc:docMk/>
          <pc:sldMk cId="0" sldId="257"/>
        </pc:sldMkLst>
        <pc:spChg chg="mod">
          <ac:chgData name="Serricchio-Joiner, Salina" userId="S::sjoiner_cta.org#ext#@neahq.onmicrosoft.com::6af60d7e-370f-4aee-889d-7aba5220ebbb" providerId="AD" clId="Web-{68DF2E0C-A653-7C5E-0128-D4D8046406C5}" dt="2023-05-11T17:21:48.331" v="35" actId="20577"/>
          <ac:spMkLst>
            <pc:docMk/>
            <pc:sldMk cId="0" sldId="257"/>
            <ac:spMk id="61" creationId="{00000000-0000-0000-0000-000000000000}"/>
          </ac:spMkLst>
        </pc:spChg>
        <pc:spChg chg="mod">
          <ac:chgData name="Serricchio-Joiner, Salina" userId="S::sjoiner_cta.org#ext#@neahq.onmicrosoft.com::6af60d7e-370f-4aee-889d-7aba5220ebbb" providerId="AD" clId="Web-{68DF2E0C-A653-7C5E-0128-D4D8046406C5}" dt="2023-05-11T17:23:21.646" v="54" actId="20577"/>
          <ac:spMkLst>
            <pc:docMk/>
            <pc:sldMk cId="0" sldId="257"/>
            <ac:spMk id="62" creationId="{00000000-0000-0000-0000-000000000000}"/>
          </ac:spMkLst>
        </pc:spChg>
        <pc:picChg chg="add mod">
          <ac:chgData name="Serricchio-Joiner, Salina" userId="S::sjoiner_cta.org#ext#@neahq.onmicrosoft.com::6af60d7e-370f-4aee-889d-7aba5220ebbb" providerId="AD" clId="Web-{68DF2E0C-A653-7C5E-0128-D4D8046406C5}" dt="2023-05-11T17:22:55.598" v="49" actId="14100"/>
          <ac:picMkLst>
            <pc:docMk/>
            <pc:sldMk cId="0" sldId="257"/>
            <ac:picMk id="3" creationId="{5D80AE50-AFBC-7C6D-8D80-BAE34D293B07}"/>
          </ac:picMkLst>
        </pc:picChg>
      </pc:sldChg>
      <pc:sldChg chg="addSp delSp modSp new add del mod ord setBg modClrScheme chgLayout">
        <pc:chgData name="Serricchio-Joiner, Salina" userId="S::sjoiner_cta.org#ext#@neahq.onmicrosoft.com::6af60d7e-370f-4aee-889d-7aba5220ebbb" providerId="AD" clId="Web-{68DF2E0C-A653-7C5E-0128-D4D8046406C5}" dt="2023-05-11T17:24:03.131" v="61"/>
        <pc:sldMkLst>
          <pc:docMk/>
          <pc:sldMk cId="2380327315" sldId="419"/>
        </pc:sldMkLst>
        <pc:spChg chg="mod ord">
          <ac:chgData name="Serricchio-Joiner, Salina" userId="S::sjoiner_cta.org#ext#@neahq.onmicrosoft.com::6af60d7e-370f-4aee-889d-7aba5220ebbb" providerId="AD" clId="Web-{68DF2E0C-A653-7C5E-0128-D4D8046406C5}" dt="2023-05-11T17:13:49.523" v="11"/>
          <ac:spMkLst>
            <pc:docMk/>
            <pc:sldMk cId="2380327315" sldId="419"/>
            <ac:spMk id="2" creationId="{CA8EC825-DF46-793B-F2AA-D88BC8C48372}"/>
          </ac:spMkLst>
        </pc:spChg>
        <pc:spChg chg="del">
          <ac:chgData name="Serricchio-Joiner, Salina" userId="S::sjoiner_cta.org#ext#@neahq.onmicrosoft.com::6af60d7e-370f-4aee-889d-7aba5220ebbb" providerId="AD" clId="Web-{68DF2E0C-A653-7C5E-0128-D4D8046406C5}" dt="2023-05-11T17:13:43.789" v="10"/>
          <ac:spMkLst>
            <pc:docMk/>
            <pc:sldMk cId="2380327315" sldId="419"/>
            <ac:spMk id="3" creationId="{4EF56A35-03D7-C6C3-2136-0F43A5C29273}"/>
          </ac:spMkLst>
        </pc:spChg>
        <pc:picChg chg="add mod">
          <ac:chgData name="Serricchio-Joiner, Salina" userId="S::sjoiner_cta.org#ext#@neahq.onmicrosoft.com::6af60d7e-370f-4aee-889d-7aba5220ebbb" providerId="AD" clId="Web-{68DF2E0C-A653-7C5E-0128-D4D8046406C5}" dt="2023-05-11T17:13:12.804" v="4" actId="1076"/>
          <ac:picMkLst>
            <pc:docMk/>
            <pc:sldMk cId="2380327315" sldId="419"/>
            <ac:picMk id="4" creationId="{85273A97-FF40-53A4-D291-F14E3A04A497}"/>
          </ac:picMkLst>
        </pc:picChg>
        <pc:picChg chg="add del">
          <ac:chgData name="Serricchio-Joiner, Salina" userId="S::sjoiner_cta.org#ext#@neahq.onmicrosoft.com::6af60d7e-370f-4aee-889d-7aba5220ebbb" providerId="AD" clId="Web-{68DF2E0C-A653-7C5E-0128-D4D8046406C5}" dt="2023-05-11T17:13:34.632" v="9"/>
          <ac:picMkLst>
            <pc:docMk/>
            <pc:sldMk cId="2380327315" sldId="419"/>
            <ac:picMk id="5" creationId="{30222852-F84A-30D6-A1DD-8E8ED90A6EDD}"/>
          </ac:picMkLst>
        </pc:picChg>
        <pc:picChg chg="add del mod">
          <ac:chgData name="Serricchio-Joiner, Salina" userId="S::sjoiner_cta.org#ext#@neahq.onmicrosoft.com::6af60d7e-370f-4aee-889d-7aba5220ebbb" providerId="AD" clId="Web-{68DF2E0C-A653-7C5E-0128-D4D8046406C5}" dt="2023-05-11T17:13:30.507" v="8"/>
          <ac:picMkLst>
            <pc:docMk/>
            <pc:sldMk cId="2380327315" sldId="419"/>
            <ac:picMk id="6" creationId="{30222852-F84A-30D6-A1DD-8E8ED90A6EDD}"/>
          </ac:picMkLst>
        </pc:picChg>
      </pc:sldChg>
      <pc:sldChg chg="addSp delSp modSp new del mod modClrScheme chgLayout">
        <pc:chgData name="Serricchio-Joiner, Salina" userId="S::sjoiner_cta.org#ext#@neahq.onmicrosoft.com::6af60d7e-370f-4aee-889d-7aba5220ebbb" providerId="AD" clId="Web-{68DF2E0C-A653-7C5E-0128-D4D8046406C5}" dt="2023-05-11T17:21:40.940" v="32"/>
        <pc:sldMkLst>
          <pc:docMk/>
          <pc:sldMk cId="5696413" sldId="420"/>
        </pc:sldMkLst>
        <pc:spChg chg="mod ord">
          <ac:chgData name="Serricchio-Joiner, Salina" userId="S::sjoiner_cta.org#ext#@neahq.onmicrosoft.com::6af60d7e-370f-4aee-889d-7aba5220ebbb" providerId="AD" clId="Web-{68DF2E0C-A653-7C5E-0128-D4D8046406C5}" dt="2023-05-11T17:19:58.985" v="20" actId="20577"/>
          <ac:spMkLst>
            <pc:docMk/>
            <pc:sldMk cId="5696413" sldId="420"/>
            <ac:spMk id="2" creationId="{C9405D7D-2B93-0E06-243B-42191AA81540}"/>
          </ac:spMkLst>
        </pc:spChg>
        <pc:spChg chg="del">
          <ac:chgData name="Serricchio-Joiner, Salina" userId="S::sjoiner_cta.org#ext#@neahq.onmicrosoft.com::6af60d7e-370f-4aee-889d-7aba5220ebbb" providerId="AD" clId="Web-{68DF2E0C-A653-7C5E-0128-D4D8046406C5}" dt="2023-05-11T17:19:19.312" v="13"/>
          <ac:spMkLst>
            <pc:docMk/>
            <pc:sldMk cId="5696413" sldId="420"/>
            <ac:spMk id="3" creationId="{A7C30C86-D279-F218-AFBB-8B91763A3307}"/>
          </ac:spMkLst>
        </pc:spChg>
        <pc:spChg chg="add mod">
          <ac:chgData name="Serricchio-Joiner, Salina" userId="S::sjoiner_cta.org#ext#@neahq.onmicrosoft.com::6af60d7e-370f-4aee-889d-7aba5220ebbb" providerId="AD" clId="Web-{68DF2E0C-A653-7C5E-0128-D4D8046406C5}" dt="2023-05-11T17:19:54.720" v="19" actId="1076"/>
          <ac:spMkLst>
            <pc:docMk/>
            <pc:sldMk cId="5696413" sldId="420"/>
            <ac:spMk id="5" creationId="{7CC4D4C8-20BD-AC05-4797-652536B304F6}"/>
          </ac:spMkLst>
        </pc:spChg>
        <pc:picChg chg="add mod">
          <ac:chgData name="Serricchio-Joiner, Salina" userId="S::sjoiner_cta.org#ext#@neahq.onmicrosoft.com::6af60d7e-370f-4aee-889d-7aba5220ebbb" providerId="AD" clId="Web-{68DF2E0C-A653-7C5E-0128-D4D8046406C5}" dt="2023-05-11T17:19:24.578" v="14" actId="1076"/>
          <ac:picMkLst>
            <pc:docMk/>
            <pc:sldMk cId="5696413" sldId="420"/>
            <ac:picMk id="4" creationId="{EC755088-9433-8CBC-5524-945A6863BEF8}"/>
          </ac:picMkLst>
        </pc:picChg>
      </pc:sldChg>
      <pc:sldChg chg="add replId">
        <pc:chgData name="Serricchio-Joiner, Salina" userId="S::sjoiner_cta.org#ext#@neahq.onmicrosoft.com::6af60d7e-370f-4aee-889d-7aba5220ebbb" providerId="AD" clId="Web-{68DF2E0C-A653-7C5E-0128-D4D8046406C5}" dt="2023-05-11T17:21:12.362" v="26"/>
        <pc:sldMkLst>
          <pc:docMk/>
          <pc:sldMk cId="822819993" sldId="421"/>
        </pc:sldMkLst>
      </pc:sldChg>
      <pc:sldChg chg="new del">
        <pc:chgData name="Serricchio-Joiner, Salina" userId="S::sjoiner_cta.org#ext#@neahq.onmicrosoft.com::6af60d7e-370f-4aee-889d-7aba5220ebbb" providerId="AD" clId="Web-{68DF2E0C-A653-7C5E-0128-D4D8046406C5}" dt="2023-05-11T17:20:57.268" v="25"/>
        <pc:sldMkLst>
          <pc:docMk/>
          <pc:sldMk cId="3714496656" sldId="421"/>
        </pc:sldMkLst>
      </pc:sldChg>
      <pc:sldChg chg="addSp delSp modSp add replId modNotes">
        <pc:chgData name="Serricchio-Joiner, Salina" userId="S::sjoiner_cta.org#ext#@neahq.onmicrosoft.com::6af60d7e-370f-4aee-889d-7aba5220ebbb" providerId="AD" clId="Web-{68DF2E0C-A653-7C5E-0128-D4D8046406C5}" dt="2023-05-11T17:30:06.171" v="137"/>
        <pc:sldMkLst>
          <pc:docMk/>
          <pc:sldMk cId="1710197698" sldId="422"/>
        </pc:sldMkLst>
        <pc:spChg chg="mod">
          <ac:chgData name="Serricchio-Joiner, Salina" userId="S::sjoiner_cta.org#ext#@neahq.onmicrosoft.com::6af60d7e-370f-4aee-889d-7aba5220ebbb" providerId="AD" clId="Web-{68DF2E0C-A653-7C5E-0128-D4D8046406C5}" dt="2023-05-11T17:24:20.304" v="76" actId="20577"/>
          <ac:spMkLst>
            <pc:docMk/>
            <pc:sldMk cId="1710197698" sldId="422"/>
            <ac:spMk id="61" creationId="{00000000-0000-0000-0000-000000000000}"/>
          </ac:spMkLst>
        </pc:spChg>
        <pc:spChg chg="mod">
          <ac:chgData name="Serricchio-Joiner, Salina" userId="S::sjoiner_cta.org#ext#@neahq.onmicrosoft.com::6af60d7e-370f-4aee-889d-7aba5220ebbb" providerId="AD" clId="Web-{68DF2E0C-A653-7C5E-0128-D4D8046406C5}" dt="2023-05-11T17:23:37.599" v="56" actId="20577"/>
          <ac:spMkLst>
            <pc:docMk/>
            <pc:sldMk cId="1710197698" sldId="422"/>
            <ac:spMk id="62" creationId="{00000000-0000-0000-0000-000000000000}"/>
          </ac:spMkLst>
        </pc:spChg>
        <pc:picChg chg="del">
          <ac:chgData name="Serricchio-Joiner, Salina" userId="S::sjoiner_cta.org#ext#@neahq.onmicrosoft.com::6af60d7e-370f-4aee-889d-7aba5220ebbb" providerId="AD" clId="Web-{68DF2E0C-A653-7C5E-0128-D4D8046406C5}" dt="2023-05-11T17:23:39.349" v="57"/>
          <ac:picMkLst>
            <pc:docMk/>
            <pc:sldMk cId="1710197698" sldId="422"/>
            <ac:picMk id="3" creationId="{5D80AE50-AFBC-7C6D-8D80-BAE34D293B07}"/>
          </ac:picMkLst>
        </pc:picChg>
        <pc:picChg chg="add">
          <ac:chgData name="Serricchio-Joiner, Salina" userId="S::sjoiner_cta.org#ext#@neahq.onmicrosoft.com::6af60d7e-370f-4aee-889d-7aba5220ebbb" providerId="AD" clId="Web-{68DF2E0C-A653-7C5E-0128-D4D8046406C5}" dt="2023-05-11T17:23:51.865" v="58"/>
          <ac:picMkLst>
            <pc:docMk/>
            <pc:sldMk cId="1710197698" sldId="422"/>
            <ac:picMk id="4" creationId="{B9C2F623-41AE-0995-E29B-AE9A5BEEDB99}"/>
          </ac:picMkLst>
        </pc:picChg>
        <pc:picChg chg="add del">
          <ac:chgData name="Serricchio-Joiner, Salina" userId="S::sjoiner_cta.org#ext#@neahq.onmicrosoft.com::6af60d7e-370f-4aee-889d-7aba5220ebbb" providerId="AD" clId="Web-{68DF2E0C-A653-7C5E-0128-D4D8046406C5}" dt="2023-05-11T17:29:20.420" v="83"/>
          <ac:picMkLst>
            <pc:docMk/>
            <pc:sldMk cId="1710197698" sldId="422"/>
            <ac:picMk id="5" creationId="{DE3D9B06-50D0-641C-589B-24D11DB1ED41}"/>
          </ac:picMkLst>
        </pc:picChg>
        <pc:picChg chg="add del mod">
          <ac:chgData name="Serricchio-Joiner, Salina" userId="S::sjoiner_cta.org#ext#@neahq.onmicrosoft.com::6af60d7e-370f-4aee-889d-7aba5220ebbb" providerId="AD" clId="Web-{68DF2E0C-A653-7C5E-0128-D4D8046406C5}" dt="2023-05-11T17:29:15.982" v="82"/>
          <ac:picMkLst>
            <pc:docMk/>
            <pc:sldMk cId="1710197698" sldId="422"/>
            <ac:picMk id="6" creationId="{DE3D9B06-50D0-641C-589B-24D11DB1ED41}"/>
          </ac:picMkLst>
        </pc:picChg>
        <pc:picChg chg="add">
          <ac:chgData name="Serricchio-Joiner, Salina" userId="S::sjoiner_cta.org#ext#@neahq.onmicrosoft.com::6af60d7e-370f-4aee-889d-7aba5220ebbb" providerId="AD" clId="Web-{68DF2E0C-A653-7C5E-0128-D4D8046406C5}" dt="2023-05-11T17:30:06.061" v="136"/>
          <ac:picMkLst>
            <pc:docMk/>
            <pc:sldMk cId="1710197698" sldId="422"/>
            <ac:picMk id="7" creationId="{0054EDA7-AC38-38A8-B3C2-A5116D04F625}"/>
          </ac:picMkLst>
        </pc:picChg>
        <pc:picChg chg="add">
          <ac:chgData name="Serricchio-Joiner, Salina" userId="S::sjoiner_cta.org#ext#@neahq.onmicrosoft.com::6af60d7e-370f-4aee-889d-7aba5220ebbb" providerId="AD" clId="Web-{68DF2E0C-A653-7C5E-0128-D4D8046406C5}" dt="2023-05-11T17:30:06.171" v="137"/>
          <ac:picMkLst>
            <pc:docMk/>
            <pc:sldMk cId="1710197698" sldId="422"/>
            <ac:picMk id="8" creationId="{0054EDA7-AC38-38A8-B3C2-A5116D04F625}"/>
          </ac:picMkLst>
        </pc:picChg>
      </pc:sldChg>
      <pc:sldChg chg="addSp delSp modSp new mod modClrScheme chgLayout">
        <pc:chgData name="Serricchio-Joiner, Salina" userId="S::sjoiner_cta.org#ext#@neahq.onmicrosoft.com::6af60d7e-370f-4aee-889d-7aba5220ebbb" providerId="AD" clId="Web-{68DF2E0C-A653-7C5E-0128-D4D8046406C5}" dt="2023-05-11T17:40:58.295" v="219" actId="20577"/>
        <pc:sldMkLst>
          <pc:docMk/>
          <pc:sldMk cId="2713658668" sldId="423"/>
        </pc:sldMkLst>
        <pc:spChg chg="mod ord">
          <ac:chgData name="Serricchio-Joiner, Salina" userId="S::sjoiner_cta.org#ext#@neahq.onmicrosoft.com::6af60d7e-370f-4aee-889d-7aba5220ebbb" providerId="AD" clId="Web-{68DF2E0C-A653-7C5E-0128-D4D8046406C5}" dt="2023-05-11T17:40:58.295" v="219" actId="20577"/>
          <ac:spMkLst>
            <pc:docMk/>
            <pc:sldMk cId="2713658668" sldId="423"/>
            <ac:spMk id="2" creationId="{2A873927-6AED-E444-6F7F-8C9672291319}"/>
          </ac:spMkLst>
        </pc:spChg>
        <pc:spChg chg="del">
          <ac:chgData name="Serricchio-Joiner, Salina" userId="S::sjoiner_cta.org#ext#@neahq.onmicrosoft.com::6af60d7e-370f-4aee-889d-7aba5220ebbb" providerId="AD" clId="Web-{68DF2E0C-A653-7C5E-0128-D4D8046406C5}" dt="2023-05-11T17:38:05.088" v="139"/>
          <ac:spMkLst>
            <pc:docMk/>
            <pc:sldMk cId="2713658668" sldId="423"/>
            <ac:spMk id="3" creationId="{4E878918-0BCD-CFAD-9C8A-A7FDDC26B329}"/>
          </ac:spMkLst>
        </pc:spChg>
        <pc:spChg chg="add mod">
          <ac:chgData name="Serricchio-Joiner, Salina" userId="S::sjoiner_cta.org#ext#@neahq.onmicrosoft.com::6af60d7e-370f-4aee-889d-7aba5220ebbb" providerId="AD" clId="Web-{68DF2E0C-A653-7C5E-0128-D4D8046406C5}" dt="2023-05-11T17:40:49.123" v="214" actId="1076"/>
          <ac:spMkLst>
            <pc:docMk/>
            <pc:sldMk cId="2713658668" sldId="423"/>
            <ac:spMk id="4" creationId="{2B3E9E90-E595-1CD8-FF3F-E79F5E2FCC04}"/>
          </ac:spMkLst>
        </pc:spChg>
      </pc:sldChg>
    </pc:docChg>
  </pc:docChgLst>
  <pc:docChgLst>
    <pc:chgData name="Holmes, Ellen [NEA]" userId="S::eholmes@nea.org::8df78491-616d-4641-a13e-176bb27a1b7f" providerId="AD" clId="Web-{08CEF2A2-0B0B-29A2-B44D-01A98182E562}"/>
    <pc:docChg chg="addSld delSld modSld">
      <pc:chgData name="Holmes, Ellen [NEA]" userId="S::eholmes@nea.org::8df78491-616d-4641-a13e-176bb27a1b7f" providerId="AD" clId="Web-{08CEF2A2-0B0B-29A2-B44D-01A98182E562}" dt="2023-11-06T19:34:57.630" v="178" actId="20577"/>
      <pc:docMkLst>
        <pc:docMk/>
      </pc:docMkLst>
      <pc:sldChg chg="modSp">
        <pc:chgData name="Holmes, Ellen [NEA]" userId="S::eholmes@nea.org::8df78491-616d-4641-a13e-176bb27a1b7f" providerId="AD" clId="Web-{08CEF2A2-0B0B-29A2-B44D-01A98182E562}" dt="2023-11-06T16:51:45.065" v="29" actId="20577"/>
        <pc:sldMkLst>
          <pc:docMk/>
          <pc:sldMk cId="0" sldId="258"/>
        </pc:sldMkLst>
        <pc:spChg chg="mod">
          <ac:chgData name="Holmes, Ellen [NEA]" userId="S::eholmes@nea.org::8df78491-616d-4641-a13e-176bb27a1b7f" providerId="AD" clId="Web-{08CEF2A2-0B0B-29A2-B44D-01A98182E562}" dt="2023-11-06T16:51:45.065" v="29" actId="20577"/>
          <ac:spMkLst>
            <pc:docMk/>
            <pc:sldMk cId="0" sldId="258"/>
            <ac:spMk id="69" creationId="{00000000-0000-0000-0000-000000000000}"/>
          </ac:spMkLst>
        </pc:spChg>
      </pc:sldChg>
      <pc:sldChg chg="modSp">
        <pc:chgData name="Holmes, Ellen [NEA]" userId="S::eholmes@nea.org::8df78491-616d-4641-a13e-176bb27a1b7f" providerId="AD" clId="Web-{08CEF2A2-0B0B-29A2-B44D-01A98182E562}" dt="2023-11-06T17:30:26.107" v="115" actId="20577"/>
        <pc:sldMkLst>
          <pc:docMk/>
          <pc:sldMk cId="0" sldId="285"/>
        </pc:sldMkLst>
        <pc:spChg chg="mod">
          <ac:chgData name="Holmes, Ellen [NEA]" userId="S::eholmes@nea.org::8df78491-616d-4641-a13e-176bb27a1b7f" providerId="AD" clId="Web-{08CEF2A2-0B0B-29A2-B44D-01A98182E562}" dt="2023-11-06T17:30:26.107" v="115" actId="20577"/>
          <ac:spMkLst>
            <pc:docMk/>
            <pc:sldMk cId="0" sldId="285"/>
            <ac:spMk id="359" creationId="{00000000-0000-0000-0000-000000000000}"/>
          </ac:spMkLst>
        </pc:spChg>
      </pc:sldChg>
      <pc:sldChg chg="modSp del">
        <pc:chgData name="Holmes, Ellen [NEA]" userId="S::eholmes@nea.org::8df78491-616d-4641-a13e-176bb27a1b7f" providerId="AD" clId="Web-{08CEF2A2-0B0B-29A2-B44D-01A98182E562}" dt="2023-11-06T17:27:20.796" v="93"/>
        <pc:sldMkLst>
          <pc:docMk/>
          <pc:sldMk cId="0" sldId="290"/>
        </pc:sldMkLst>
        <pc:spChg chg="mod">
          <ac:chgData name="Holmes, Ellen [NEA]" userId="S::eholmes@nea.org::8df78491-616d-4641-a13e-176bb27a1b7f" providerId="AD" clId="Web-{08CEF2A2-0B0B-29A2-B44D-01A98182E562}" dt="2023-11-06T17:27:17.077" v="92" actId="20577"/>
          <ac:spMkLst>
            <pc:docMk/>
            <pc:sldMk cId="0" sldId="290"/>
            <ac:spMk id="418" creationId="{00000000-0000-0000-0000-000000000000}"/>
          </ac:spMkLst>
        </pc:spChg>
      </pc:sldChg>
      <pc:sldChg chg="modSp">
        <pc:chgData name="Holmes, Ellen [NEA]" userId="S::eholmes@nea.org::8df78491-616d-4641-a13e-176bb27a1b7f" providerId="AD" clId="Web-{08CEF2A2-0B0B-29A2-B44D-01A98182E562}" dt="2023-11-06T17:32:31.476" v="125" actId="20577"/>
        <pc:sldMkLst>
          <pc:docMk/>
          <pc:sldMk cId="0" sldId="292"/>
        </pc:sldMkLst>
        <pc:spChg chg="mod">
          <ac:chgData name="Holmes, Ellen [NEA]" userId="S::eholmes@nea.org::8df78491-616d-4641-a13e-176bb27a1b7f" providerId="AD" clId="Web-{08CEF2A2-0B0B-29A2-B44D-01A98182E562}" dt="2023-11-06T17:32:31.476" v="125" actId="20577"/>
          <ac:spMkLst>
            <pc:docMk/>
            <pc:sldMk cId="0" sldId="292"/>
            <ac:spMk id="432" creationId="{00000000-0000-0000-0000-000000000000}"/>
          </ac:spMkLst>
        </pc:spChg>
      </pc:sldChg>
      <pc:sldChg chg="modSp">
        <pc:chgData name="Holmes, Ellen [NEA]" userId="S::eholmes@nea.org::8df78491-616d-4641-a13e-176bb27a1b7f" providerId="AD" clId="Web-{08CEF2A2-0B0B-29A2-B44D-01A98182E562}" dt="2023-11-06T17:38:35.505" v="137" actId="20577"/>
        <pc:sldMkLst>
          <pc:docMk/>
          <pc:sldMk cId="0" sldId="295"/>
        </pc:sldMkLst>
        <pc:spChg chg="mod">
          <ac:chgData name="Holmes, Ellen [NEA]" userId="S::eholmes@nea.org::8df78491-616d-4641-a13e-176bb27a1b7f" providerId="AD" clId="Web-{08CEF2A2-0B0B-29A2-B44D-01A98182E562}" dt="2023-11-06T17:38:27.754" v="133" actId="20577"/>
          <ac:spMkLst>
            <pc:docMk/>
            <pc:sldMk cId="0" sldId="295"/>
            <ac:spMk id="454" creationId="{00000000-0000-0000-0000-000000000000}"/>
          </ac:spMkLst>
        </pc:spChg>
        <pc:spChg chg="mod">
          <ac:chgData name="Holmes, Ellen [NEA]" userId="S::eholmes@nea.org::8df78491-616d-4641-a13e-176bb27a1b7f" providerId="AD" clId="Web-{08CEF2A2-0B0B-29A2-B44D-01A98182E562}" dt="2023-11-06T17:38:35.505" v="137" actId="20577"/>
          <ac:spMkLst>
            <pc:docMk/>
            <pc:sldMk cId="0" sldId="295"/>
            <ac:spMk id="455" creationId="{00000000-0000-0000-0000-000000000000}"/>
          </ac:spMkLst>
        </pc:spChg>
      </pc:sldChg>
      <pc:sldChg chg="del">
        <pc:chgData name="Holmes, Ellen [NEA]" userId="S::eholmes@nea.org::8df78491-616d-4641-a13e-176bb27a1b7f" providerId="AD" clId="Web-{08CEF2A2-0B0B-29A2-B44D-01A98182E562}" dt="2023-11-06T19:03:10.805" v="139"/>
        <pc:sldMkLst>
          <pc:docMk/>
          <pc:sldMk cId="0" sldId="316"/>
        </pc:sldMkLst>
      </pc:sldChg>
      <pc:sldChg chg="modSp">
        <pc:chgData name="Holmes, Ellen [NEA]" userId="S::eholmes@nea.org::8df78491-616d-4641-a13e-176bb27a1b7f" providerId="AD" clId="Web-{08CEF2A2-0B0B-29A2-B44D-01A98182E562}" dt="2023-11-06T17:00:02.932" v="41" actId="14100"/>
        <pc:sldMkLst>
          <pc:docMk/>
          <pc:sldMk cId="3785410985" sldId="369"/>
        </pc:sldMkLst>
        <pc:spChg chg="mod">
          <ac:chgData name="Holmes, Ellen [NEA]" userId="S::eholmes@nea.org::8df78491-616d-4641-a13e-176bb27a1b7f" providerId="AD" clId="Web-{08CEF2A2-0B0B-29A2-B44D-01A98182E562}" dt="2023-11-06T16:59:41.634" v="37" actId="20577"/>
          <ac:spMkLst>
            <pc:docMk/>
            <pc:sldMk cId="3785410985" sldId="369"/>
            <ac:spMk id="2" creationId="{00000000-0000-0000-0000-000000000000}"/>
          </ac:spMkLst>
        </pc:spChg>
        <pc:spChg chg="mod">
          <ac:chgData name="Holmes, Ellen [NEA]" userId="S::eholmes@nea.org::8df78491-616d-4641-a13e-176bb27a1b7f" providerId="AD" clId="Web-{08CEF2A2-0B0B-29A2-B44D-01A98182E562}" dt="2023-11-06T17:00:02.932" v="41" actId="14100"/>
          <ac:spMkLst>
            <pc:docMk/>
            <pc:sldMk cId="3785410985" sldId="369"/>
            <ac:spMk id="3" creationId="{00000000-0000-0000-0000-000000000000}"/>
          </ac:spMkLst>
        </pc:spChg>
      </pc:sldChg>
      <pc:sldChg chg="modSp">
        <pc:chgData name="Holmes, Ellen [NEA]" userId="S::eholmes@nea.org::8df78491-616d-4641-a13e-176bb27a1b7f" providerId="AD" clId="Web-{08CEF2A2-0B0B-29A2-B44D-01A98182E562}" dt="2023-11-06T17:31:21.096" v="122" actId="20577"/>
        <pc:sldMkLst>
          <pc:docMk/>
          <pc:sldMk cId="2872945228" sldId="370"/>
        </pc:sldMkLst>
        <pc:spChg chg="mod">
          <ac:chgData name="Holmes, Ellen [NEA]" userId="S::eholmes@nea.org::8df78491-616d-4641-a13e-176bb27a1b7f" providerId="AD" clId="Web-{08CEF2A2-0B0B-29A2-B44D-01A98182E562}" dt="2023-11-06T17:31:21.096" v="122" actId="20577"/>
          <ac:spMkLst>
            <pc:docMk/>
            <pc:sldMk cId="2872945228" sldId="370"/>
            <ac:spMk id="65" creationId="{00000000-0000-0000-0000-000000000000}"/>
          </ac:spMkLst>
        </pc:spChg>
      </pc:sldChg>
      <pc:sldChg chg="modSp">
        <pc:chgData name="Holmes, Ellen [NEA]" userId="S::eholmes@nea.org::8df78491-616d-4641-a13e-176bb27a1b7f" providerId="AD" clId="Web-{08CEF2A2-0B0B-29A2-B44D-01A98182E562}" dt="2023-11-06T18:49:02.006" v="138" actId="1076"/>
        <pc:sldMkLst>
          <pc:docMk/>
          <pc:sldMk cId="161433651" sldId="375"/>
        </pc:sldMkLst>
        <pc:spChg chg="mod">
          <ac:chgData name="Holmes, Ellen [NEA]" userId="S::eholmes@nea.org::8df78491-616d-4641-a13e-176bb27a1b7f" providerId="AD" clId="Web-{08CEF2A2-0B0B-29A2-B44D-01A98182E562}" dt="2023-11-06T18:49:02.006" v="138" actId="1076"/>
          <ac:spMkLst>
            <pc:docMk/>
            <pc:sldMk cId="161433651" sldId="375"/>
            <ac:spMk id="65" creationId="{00000000-0000-0000-0000-000000000000}"/>
          </ac:spMkLst>
        </pc:spChg>
      </pc:sldChg>
      <pc:sldChg chg="modSp">
        <pc:chgData name="Holmes, Ellen [NEA]" userId="S::eholmes@nea.org::8df78491-616d-4641-a13e-176bb27a1b7f" providerId="AD" clId="Web-{08CEF2A2-0B0B-29A2-B44D-01A98182E562}" dt="2023-11-06T19:20:38.237" v="147" actId="20577"/>
        <pc:sldMkLst>
          <pc:docMk/>
          <pc:sldMk cId="3400648598" sldId="379"/>
        </pc:sldMkLst>
        <pc:spChg chg="mod">
          <ac:chgData name="Holmes, Ellen [NEA]" userId="S::eholmes@nea.org::8df78491-616d-4641-a13e-176bb27a1b7f" providerId="AD" clId="Web-{08CEF2A2-0B0B-29A2-B44D-01A98182E562}" dt="2023-11-06T19:20:38.237" v="147" actId="20577"/>
          <ac:spMkLst>
            <pc:docMk/>
            <pc:sldMk cId="3400648598" sldId="379"/>
            <ac:spMk id="65" creationId="{00000000-0000-0000-0000-000000000000}"/>
          </ac:spMkLst>
        </pc:spChg>
      </pc:sldChg>
      <pc:sldChg chg="modSp">
        <pc:chgData name="Holmes, Ellen [NEA]" userId="S::eholmes@nea.org::8df78491-616d-4641-a13e-176bb27a1b7f" providerId="AD" clId="Web-{08CEF2A2-0B0B-29A2-B44D-01A98182E562}" dt="2023-11-06T19:34:57.630" v="178" actId="20577"/>
        <pc:sldMkLst>
          <pc:docMk/>
          <pc:sldMk cId="2253186539" sldId="384"/>
        </pc:sldMkLst>
        <pc:spChg chg="mod">
          <ac:chgData name="Holmes, Ellen [NEA]" userId="S::eholmes@nea.org::8df78491-616d-4641-a13e-176bb27a1b7f" providerId="AD" clId="Web-{08CEF2A2-0B0B-29A2-B44D-01A98182E562}" dt="2023-11-06T19:34:57.630" v="178" actId="20577"/>
          <ac:spMkLst>
            <pc:docMk/>
            <pc:sldMk cId="2253186539" sldId="384"/>
            <ac:spMk id="65" creationId="{00000000-0000-0000-0000-000000000000}"/>
          </ac:spMkLst>
        </pc:spChg>
      </pc:sldChg>
      <pc:sldChg chg="del">
        <pc:chgData name="Holmes, Ellen [NEA]" userId="S::eholmes@nea.org::8df78491-616d-4641-a13e-176bb27a1b7f" providerId="AD" clId="Web-{08CEF2A2-0B0B-29A2-B44D-01A98182E562}" dt="2023-11-06T19:05:15.420" v="141"/>
        <pc:sldMkLst>
          <pc:docMk/>
          <pc:sldMk cId="3906139893" sldId="398"/>
        </pc:sldMkLst>
      </pc:sldChg>
      <pc:sldChg chg="modSp">
        <pc:chgData name="Holmes, Ellen [NEA]" userId="S::eholmes@nea.org::8df78491-616d-4641-a13e-176bb27a1b7f" providerId="AD" clId="Web-{08CEF2A2-0B0B-29A2-B44D-01A98182E562}" dt="2023-11-06T16:48:58.505" v="3" actId="20577"/>
        <pc:sldMkLst>
          <pc:docMk/>
          <pc:sldMk cId="822819993" sldId="421"/>
        </pc:sldMkLst>
        <pc:spChg chg="mod">
          <ac:chgData name="Holmes, Ellen [NEA]" userId="S::eholmes@nea.org::8df78491-616d-4641-a13e-176bb27a1b7f" providerId="AD" clId="Web-{08CEF2A2-0B0B-29A2-B44D-01A98182E562}" dt="2023-11-06T16:48:58.505" v="3" actId="20577"/>
          <ac:spMkLst>
            <pc:docMk/>
            <pc:sldMk cId="822819993" sldId="421"/>
            <ac:spMk id="62" creationId="{00000000-0000-0000-0000-000000000000}"/>
          </ac:spMkLst>
        </pc:spChg>
      </pc:sldChg>
      <pc:sldChg chg="modSp">
        <pc:chgData name="Holmes, Ellen [NEA]" userId="S::eholmes@nea.org::8df78491-616d-4641-a13e-176bb27a1b7f" providerId="AD" clId="Web-{08CEF2A2-0B0B-29A2-B44D-01A98182E562}" dt="2023-11-06T17:19:22.680" v="84" actId="20577"/>
        <pc:sldMkLst>
          <pc:docMk/>
          <pc:sldMk cId="849697918" sldId="424"/>
        </pc:sldMkLst>
        <pc:spChg chg="mod">
          <ac:chgData name="Holmes, Ellen [NEA]" userId="S::eholmes@nea.org::8df78491-616d-4641-a13e-176bb27a1b7f" providerId="AD" clId="Web-{08CEF2A2-0B0B-29A2-B44D-01A98182E562}" dt="2023-11-06T17:19:22.680" v="84" actId="20577"/>
          <ac:spMkLst>
            <pc:docMk/>
            <pc:sldMk cId="849697918" sldId="424"/>
            <ac:spMk id="62" creationId="{00000000-0000-0000-0000-000000000000}"/>
          </ac:spMkLst>
        </pc:spChg>
      </pc:sldChg>
      <pc:sldChg chg="modSp">
        <pc:chgData name="Holmes, Ellen [NEA]" userId="S::eholmes@nea.org::8df78491-616d-4641-a13e-176bb27a1b7f" providerId="AD" clId="Web-{08CEF2A2-0B0B-29A2-B44D-01A98182E562}" dt="2023-11-06T17:22:16.194" v="90" actId="20577"/>
        <pc:sldMkLst>
          <pc:docMk/>
          <pc:sldMk cId="3714320289" sldId="431"/>
        </pc:sldMkLst>
        <pc:spChg chg="mod">
          <ac:chgData name="Holmes, Ellen [NEA]" userId="S::eholmes@nea.org::8df78491-616d-4641-a13e-176bb27a1b7f" providerId="AD" clId="Web-{08CEF2A2-0B0B-29A2-B44D-01A98182E562}" dt="2023-11-06T17:22:16.194" v="90" actId="20577"/>
          <ac:spMkLst>
            <pc:docMk/>
            <pc:sldMk cId="3714320289" sldId="431"/>
            <ac:spMk id="3" creationId="{09AF9414-A845-8985-D45F-CC0BBBE1F1C6}"/>
          </ac:spMkLst>
        </pc:spChg>
      </pc:sldChg>
      <pc:sldChg chg="add">
        <pc:chgData name="Holmes, Ellen [NEA]" userId="S::eholmes@nea.org::8df78491-616d-4641-a13e-176bb27a1b7f" providerId="AD" clId="Web-{08CEF2A2-0B0B-29A2-B44D-01A98182E562}" dt="2023-11-06T19:03:28.009" v="140"/>
        <pc:sldMkLst>
          <pc:docMk/>
          <pc:sldMk cId="2200850740" sldId="433"/>
        </pc:sldMkLst>
      </pc:sldChg>
      <pc:sldChg chg="add del replId">
        <pc:chgData name="Holmes, Ellen [NEA]" userId="S::eholmes@nea.org::8df78491-616d-4641-a13e-176bb27a1b7f" providerId="AD" clId="Web-{08CEF2A2-0B0B-29A2-B44D-01A98182E562}" dt="2023-11-06T19:22:30.788" v="149"/>
        <pc:sldMkLst>
          <pc:docMk/>
          <pc:sldMk cId="1472170291" sldId="434"/>
        </pc:sldMkLst>
      </pc:sldChg>
      <pc:sldChg chg="modSp add replId">
        <pc:chgData name="Holmes, Ellen [NEA]" userId="S::eholmes@nea.org::8df78491-616d-4641-a13e-176bb27a1b7f" providerId="AD" clId="Web-{08CEF2A2-0B0B-29A2-B44D-01A98182E562}" dt="2023-11-06T19:23:01.633" v="157" actId="20577"/>
        <pc:sldMkLst>
          <pc:docMk/>
          <pc:sldMk cId="4167833611" sldId="434"/>
        </pc:sldMkLst>
        <pc:spChg chg="mod">
          <ac:chgData name="Holmes, Ellen [NEA]" userId="S::eholmes@nea.org::8df78491-616d-4641-a13e-176bb27a1b7f" providerId="AD" clId="Web-{08CEF2A2-0B0B-29A2-B44D-01A98182E562}" dt="2023-11-06T19:23:01.633" v="157" actId="20577"/>
          <ac:spMkLst>
            <pc:docMk/>
            <pc:sldMk cId="4167833611" sldId="434"/>
            <ac:spMk id="65" creationId="{00000000-0000-0000-0000-000000000000}"/>
          </ac:spMkLst>
        </pc:spChg>
      </pc:sldChg>
      <pc:sldChg chg="modSp add replId">
        <pc:chgData name="Holmes, Ellen [NEA]" userId="S::eholmes@nea.org::8df78491-616d-4641-a13e-176bb27a1b7f" providerId="AD" clId="Web-{08CEF2A2-0B0B-29A2-B44D-01A98182E562}" dt="2023-11-06T19:24:40.872" v="164" actId="20577"/>
        <pc:sldMkLst>
          <pc:docMk/>
          <pc:sldMk cId="3772363705" sldId="435"/>
        </pc:sldMkLst>
        <pc:spChg chg="mod">
          <ac:chgData name="Holmes, Ellen [NEA]" userId="S::eholmes@nea.org::8df78491-616d-4641-a13e-176bb27a1b7f" providerId="AD" clId="Web-{08CEF2A2-0B0B-29A2-B44D-01A98182E562}" dt="2023-11-06T19:24:40.872" v="164" actId="20577"/>
          <ac:spMkLst>
            <pc:docMk/>
            <pc:sldMk cId="3772363705" sldId="435"/>
            <ac:spMk id="65" creationId="{00000000-0000-0000-0000-000000000000}"/>
          </ac:spMkLst>
        </pc:spChg>
      </pc:sldChg>
      <pc:sldChg chg="modSp add replId">
        <pc:chgData name="Holmes, Ellen [NEA]" userId="S::eholmes@nea.org::8df78491-616d-4641-a13e-176bb27a1b7f" providerId="AD" clId="Web-{08CEF2A2-0B0B-29A2-B44D-01A98182E562}" dt="2023-11-06T19:25:51.015" v="173" actId="1076"/>
        <pc:sldMkLst>
          <pc:docMk/>
          <pc:sldMk cId="184451563" sldId="436"/>
        </pc:sldMkLst>
        <pc:spChg chg="mod">
          <ac:chgData name="Holmes, Ellen [NEA]" userId="S::eholmes@nea.org::8df78491-616d-4641-a13e-176bb27a1b7f" providerId="AD" clId="Web-{08CEF2A2-0B0B-29A2-B44D-01A98182E562}" dt="2023-11-06T19:25:51.015" v="173" actId="1076"/>
          <ac:spMkLst>
            <pc:docMk/>
            <pc:sldMk cId="184451563" sldId="436"/>
            <ac:spMk id="65" creationId="{00000000-0000-0000-0000-000000000000}"/>
          </ac:spMkLst>
        </pc:spChg>
      </pc:sldChg>
    </pc:docChg>
  </pc:docChgLst>
  <pc:docChgLst>
    <pc:chgData name="Jeny Gardner [WYOEA]" userId="S::jgardner_wyoea.org#ext#@neahq.onmicrosoft.com::d078d5fc-586f-49e3-86c1-d8bce1abae62" providerId="AD" clId="Web-{43E4A3B3-1CAB-DC6E-091C-AB9EC0C885A1}"/>
    <pc:docChg chg="addSld modSld">
      <pc:chgData name="Jeny Gardner [WYOEA]" userId="S::jgardner_wyoea.org#ext#@neahq.onmicrosoft.com::d078d5fc-586f-49e3-86c1-d8bce1abae62" providerId="AD" clId="Web-{43E4A3B3-1CAB-DC6E-091C-AB9EC0C885A1}" dt="2023-11-08T14:12:22.805" v="12" actId="1076"/>
      <pc:docMkLst>
        <pc:docMk/>
      </pc:docMkLst>
      <pc:sldChg chg="addSp delSp modSp add replId">
        <pc:chgData name="Jeny Gardner [WYOEA]" userId="S::jgardner_wyoea.org#ext#@neahq.onmicrosoft.com::d078d5fc-586f-49e3-86c1-d8bce1abae62" providerId="AD" clId="Web-{43E4A3B3-1CAB-DC6E-091C-AB9EC0C885A1}" dt="2023-11-08T14:12:22.805" v="12" actId="1076"/>
        <pc:sldMkLst>
          <pc:docMk/>
          <pc:sldMk cId="2691908351" sldId="440"/>
        </pc:sldMkLst>
        <pc:spChg chg="del mod">
          <ac:chgData name="Jeny Gardner [WYOEA]" userId="S::jgardner_wyoea.org#ext#@neahq.onmicrosoft.com::d078d5fc-586f-49e3-86c1-d8bce1abae62" providerId="AD" clId="Web-{43E4A3B3-1CAB-DC6E-091C-AB9EC0C885A1}" dt="2023-11-08T14:10:45.676" v="2"/>
          <ac:spMkLst>
            <pc:docMk/>
            <pc:sldMk cId="2691908351" sldId="440"/>
            <ac:spMk id="3" creationId="{312B7BC0-0A7F-D69A-B5DE-99DEA276F75E}"/>
          </ac:spMkLst>
        </pc:spChg>
        <pc:picChg chg="add mod">
          <ac:chgData name="Jeny Gardner [WYOEA]" userId="S::jgardner_wyoea.org#ext#@neahq.onmicrosoft.com::d078d5fc-586f-49e3-86c1-d8bce1abae62" providerId="AD" clId="Web-{43E4A3B3-1CAB-DC6E-091C-AB9EC0C885A1}" dt="2023-11-08T14:12:22.805" v="12" actId="1076"/>
          <ac:picMkLst>
            <pc:docMk/>
            <pc:sldMk cId="2691908351" sldId="440"/>
            <ac:picMk id="4" creationId="{6B2F3E30-C134-854E-A849-22DA80679BCD}"/>
          </ac:picMkLst>
        </pc:picChg>
      </pc:sldChg>
    </pc:docChg>
  </pc:docChgLst>
  <pc:docChgLst>
    <pc:chgData name="Davis, Juli" userId="S::jdavis_ista-in.org#ext#@neahq.onmicrosoft.com::dbee90f5-ba5d-42d6-bde1-63a56c35cdff" providerId="AD" clId="Web-{9D705DC4-1B49-5FD3-D6A9-0D34D5F5206E}"/>
    <pc:docChg chg="modSld">
      <pc:chgData name="Davis, Juli" userId="S::jdavis_ista-in.org#ext#@neahq.onmicrosoft.com::dbee90f5-ba5d-42d6-bde1-63a56c35cdff" providerId="AD" clId="Web-{9D705DC4-1B49-5FD3-D6A9-0D34D5F5206E}" dt="2023-10-19T19:43:11.879" v="106"/>
      <pc:docMkLst>
        <pc:docMk/>
      </pc:docMkLst>
      <pc:sldChg chg="modSp">
        <pc:chgData name="Davis, Juli" userId="S::jdavis_ista-in.org#ext#@neahq.onmicrosoft.com::dbee90f5-ba5d-42d6-bde1-63a56c35cdff" providerId="AD" clId="Web-{9D705DC4-1B49-5FD3-D6A9-0D34D5F5206E}" dt="2023-10-19T19:36:11.650" v="3" actId="20577"/>
        <pc:sldMkLst>
          <pc:docMk/>
          <pc:sldMk cId="2732509085" sldId="368"/>
        </pc:sldMkLst>
        <pc:spChg chg="mod">
          <ac:chgData name="Davis, Juli" userId="S::jdavis_ista-in.org#ext#@neahq.onmicrosoft.com::dbee90f5-ba5d-42d6-bde1-63a56c35cdff" providerId="AD" clId="Web-{9D705DC4-1B49-5FD3-D6A9-0D34D5F5206E}" dt="2023-10-19T19:36:11.650" v="3" actId="20577"/>
          <ac:spMkLst>
            <pc:docMk/>
            <pc:sldMk cId="2732509085" sldId="368"/>
            <ac:spMk id="65" creationId="{00000000-0000-0000-0000-000000000000}"/>
          </ac:spMkLst>
        </pc:spChg>
      </pc:sldChg>
      <pc:sldChg chg="modSp">
        <pc:chgData name="Davis, Juli" userId="S::jdavis_ista-in.org#ext#@neahq.onmicrosoft.com::dbee90f5-ba5d-42d6-bde1-63a56c35cdff" providerId="AD" clId="Web-{9D705DC4-1B49-5FD3-D6A9-0D34D5F5206E}" dt="2023-10-19T19:36:39.854" v="4" actId="20577"/>
        <pc:sldMkLst>
          <pc:docMk/>
          <pc:sldMk cId="2872945228" sldId="370"/>
        </pc:sldMkLst>
        <pc:spChg chg="mod">
          <ac:chgData name="Davis, Juli" userId="S::jdavis_ista-in.org#ext#@neahq.onmicrosoft.com::dbee90f5-ba5d-42d6-bde1-63a56c35cdff" providerId="AD" clId="Web-{9D705DC4-1B49-5FD3-D6A9-0D34D5F5206E}" dt="2023-10-19T19:36:39.854" v="4" actId="20577"/>
          <ac:spMkLst>
            <pc:docMk/>
            <pc:sldMk cId="2872945228" sldId="370"/>
            <ac:spMk id="65" creationId="{00000000-0000-0000-0000-000000000000}"/>
          </ac:spMkLst>
        </pc:spChg>
      </pc:sldChg>
      <pc:sldChg chg="modSp">
        <pc:chgData name="Davis, Juli" userId="S::jdavis_ista-in.org#ext#@neahq.onmicrosoft.com::dbee90f5-ba5d-42d6-bde1-63a56c35cdff" providerId="AD" clId="Web-{9D705DC4-1B49-5FD3-D6A9-0D34D5F5206E}" dt="2023-10-19T19:38:00.918" v="7" actId="20577"/>
        <pc:sldMkLst>
          <pc:docMk/>
          <pc:sldMk cId="3400648598" sldId="379"/>
        </pc:sldMkLst>
        <pc:spChg chg="mod">
          <ac:chgData name="Davis, Juli" userId="S::jdavis_ista-in.org#ext#@neahq.onmicrosoft.com::dbee90f5-ba5d-42d6-bde1-63a56c35cdff" providerId="AD" clId="Web-{9D705DC4-1B49-5FD3-D6A9-0D34D5F5206E}" dt="2023-10-19T19:38:00.918" v="7" actId="20577"/>
          <ac:spMkLst>
            <pc:docMk/>
            <pc:sldMk cId="3400648598" sldId="379"/>
            <ac:spMk id="65" creationId="{00000000-0000-0000-0000-000000000000}"/>
          </ac:spMkLst>
        </pc:spChg>
      </pc:sldChg>
      <pc:sldChg chg="modSp">
        <pc:chgData name="Davis, Juli" userId="S::jdavis_ista-in.org#ext#@neahq.onmicrosoft.com::dbee90f5-ba5d-42d6-bde1-63a56c35cdff" providerId="AD" clId="Web-{9D705DC4-1B49-5FD3-D6A9-0D34D5F5206E}" dt="2023-10-19T19:38:27.091" v="12" actId="20577"/>
        <pc:sldMkLst>
          <pc:docMk/>
          <pc:sldMk cId="755213540" sldId="383"/>
        </pc:sldMkLst>
        <pc:spChg chg="mod">
          <ac:chgData name="Davis, Juli" userId="S::jdavis_ista-in.org#ext#@neahq.onmicrosoft.com::dbee90f5-ba5d-42d6-bde1-63a56c35cdff" providerId="AD" clId="Web-{9D705DC4-1B49-5FD3-D6A9-0D34D5F5206E}" dt="2023-10-19T19:38:27.091" v="12" actId="20577"/>
          <ac:spMkLst>
            <pc:docMk/>
            <pc:sldMk cId="755213540" sldId="383"/>
            <ac:spMk id="65" creationId="{00000000-0000-0000-0000-000000000000}"/>
          </ac:spMkLst>
        </pc:spChg>
      </pc:sldChg>
      <pc:sldChg chg="modSp modNotes">
        <pc:chgData name="Davis, Juli" userId="S::jdavis_ista-in.org#ext#@neahq.onmicrosoft.com::dbee90f5-ba5d-42d6-bde1-63a56c35cdff" providerId="AD" clId="Web-{9D705DC4-1B49-5FD3-D6A9-0D34D5F5206E}" dt="2023-10-19T19:43:11.879" v="106"/>
        <pc:sldMkLst>
          <pc:docMk/>
          <pc:sldMk cId="2253186539" sldId="384"/>
        </pc:sldMkLst>
        <pc:spChg chg="mod">
          <ac:chgData name="Davis, Juli" userId="S::jdavis_ista-in.org#ext#@neahq.onmicrosoft.com::dbee90f5-ba5d-42d6-bde1-63a56c35cdff" providerId="AD" clId="Web-{9D705DC4-1B49-5FD3-D6A9-0D34D5F5206E}" dt="2023-10-19T19:40:43.188" v="17" actId="20577"/>
          <ac:spMkLst>
            <pc:docMk/>
            <pc:sldMk cId="2253186539" sldId="384"/>
            <ac:spMk id="65" creationId="{00000000-0000-0000-0000-000000000000}"/>
          </ac:spMkLst>
        </pc:spChg>
      </pc:sldChg>
    </pc:docChg>
  </pc:docChgLst>
  <pc:docChgLst>
    <pc:chgData name="Guest User" userId="S::urn:spo:anon#81ffc8f1b61c1cd72a9f60d20c20297788de4b3d59dbfb173ed3f2b908d6254c::" providerId="AD" clId="Web-{DFB75314-36FA-9A64-A78E-76D246E76698}"/>
    <pc:docChg chg="modSld">
      <pc:chgData name="Guest User" userId="S::urn:spo:anon#81ffc8f1b61c1cd72a9f60d20c20297788de4b3d59dbfb173ed3f2b908d6254c::" providerId="AD" clId="Web-{DFB75314-36FA-9A64-A78E-76D246E76698}" dt="2022-09-26T16:11:54.908" v="62" actId="20577"/>
      <pc:docMkLst>
        <pc:docMk/>
      </pc:docMkLst>
      <pc:sldChg chg="modSp">
        <pc:chgData name="Guest User" userId="S::urn:spo:anon#81ffc8f1b61c1cd72a9f60d20c20297788de4b3d59dbfb173ed3f2b908d6254c::" providerId="AD" clId="Web-{DFB75314-36FA-9A64-A78E-76D246E76698}" dt="2022-09-26T16:05:12.565" v="12" actId="20577"/>
        <pc:sldMkLst>
          <pc:docMk/>
          <pc:sldMk cId="0" sldId="262"/>
        </pc:sldMkLst>
        <pc:spChg chg="mod">
          <ac:chgData name="Guest User" userId="S::urn:spo:anon#81ffc8f1b61c1cd72a9f60d20c20297788de4b3d59dbfb173ed3f2b908d6254c::" providerId="AD" clId="Web-{DFB75314-36FA-9A64-A78E-76D246E76698}" dt="2022-09-26T16:05:12.565" v="12" actId="20577"/>
          <ac:spMkLst>
            <pc:docMk/>
            <pc:sldMk cId="0" sldId="262"/>
            <ac:spMk id="100" creationId="{00000000-0000-0000-0000-000000000000}"/>
          </ac:spMkLst>
        </pc:spChg>
      </pc:sldChg>
      <pc:sldChg chg="modSp">
        <pc:chgData name="Guest User" userId="S::urn:spo:anon#81ffc8f1b61c1cd72a9f60d20c20297788de4b3d59dbfb173ed3f2b908d6254c::" providerId="AD" clId="Web-{DFB75314-36FA-9A64-A78E-76D246E76698}" dt="2022-09-26T16:05:47.801" v="17" actId="20577"/>
        <pc:sldMkLst>
          <pc:docMk/>
          <pc:sldMk cId="0" sldId="263"/>
        </pc:sldMkLst>
        <pc:spChg chg="mod">
          <ac:chgData name="Guest User" userId="S::urn:spo:anon#81ffc8f1b61c1cd72a9f60d20c20297788de4b3d59dbfb173ed3f2b908d6254c::" providerId="AD" clId="Web-{DFB75314-36FA-9A64-A78E-76D246E76698}" dt="2022-09-26T16:05:47.801" v="17" actId="20577"/>
          <ac:spMkLst>
            <pc:docMk/>
            <pc:sldMk cId="0" sldId="263"/>
            <ac:spMk id="107" creationId="{00000000-0000-0000-0000-000000000000}"/>
          </ac:spMkLst>
        </pc:spChg>
      </pc:sldChg>
      <pc:sldChg chg="modSp">
        <pc:chgData name="Guest User" userId="S::urn:spo:anon#81ffc8f1b61c1cd72a9f60d20c20297788de4b3d59dbfb173ed3f2b908d6254c::" providerId="AD" clId="Web-{DFB75314-36FA-9A64-A78E-76D246E76698}" dt="2022-09-26T16:06:03.723" v="24" actId="20577"/>
        <pc:sldMkLst>
          <pc:docMk/>
          <pc:sldMk cId="0" sldId="264"/>
        </pc:sldMkLst>
        <pc:spChg chg="mod">
          <ac:chgData name="Guest User" userId="S::urn:spo:anon#81ffc8f1b61c1cd72a9f60d20c20297788de4b3d59dbfb173ed3f2b908d6254c::" providerId="AD" clId="Web-{DFB75314-36FA-9A64-A78E-76D246E76698}" dt="2022-09-26T16:06:03.723" v="24" actId="20577"/>
          <ac:spMkLst>
            <pc:docMk/>
            <pc:sldMk cId="0" sldId="264"/>
            <ac:spMk id="114" creationId="{00000000-0000-0000-0000-000000000000}"/>
          </ac:spMkLst>
        </pc:spChg>
      </pc:sldChg>
      <pc:sldChg chg="modSp">
        <pc:chgData name="Guest User" userId="S::urn:spo:anon#81ffc8f1b61c1cd72a9f60d20c20297788de4b3d59dbfb173ed3f2b908d6254c::" providerId="AD" clId="Web-{DFB75314-36FA-9A64-A78E-76D246E76698}" dt="2022-09-26T16:06:23.349" v="29" actId="20577"/>
        <pc:sldMkLst>
          <pc:docMk/>
          <pc:sldMk cId="0" sldId="265"/>
        </pc:sldMkLst>
        <pc:spChg chg="mod">
          <ac:chgData name="Guest User" userId="S::urn:spo:anon#81ffc8f1b61c1cd72a9f60d20c20297788de4b3d59dbfb173ed3f2b908d6254c::" providerId="AD" clId="Web-{DFB75314-36FA-9A64-A78E-76D246E76698}" dt="2022-09-26T16:06:23.349" v="29" actId="20577"/>
          <ac:spMkLst>
            <pc:docMk/>
            <pc:sldMk cId="0" sldId="265"/>
            <ac:spMk id="121" creationId="{00000000-0000-0000-0000-000000000000}"/>
          </ac:spMkLst>
        </pc:spChg>
      </pc:sldChg>
      <pc:sldChg chg="modSp">
        <pc:chgData name="Guest User" userId="S::urn:spo:anon#81ffc8f1b61c1cd72a9f60d20c20297788de4b3d59dbfb173ed3f2b908d6254c::" providerId="AD" clId="Web-{DFB75314-36FA-9A64-A78E-76D246E76698}" dt="2022-09-26T16:11:50.002" v="61" actId="20577"/>
        <pc:sldMkLst>
          <pc:docMk/>
          <pc:sldMk cId="0" sldId="266"/>
        </pc:sldMkLst>
        <pc:spChg chg="mod">
          <ac:chgData name="Guest User" userId="S::urn:spo:anon#81ffc8f1b61c1cd72a9f60d20c20297788de4b3d59dbfb173ed3f2b908d6254c::" providerId="AD" clId="Web-{DFB75314-36FA-9A64-A78E-76D246E76698}" dt="2022-09-26T16:11:50.002" v="61" actId="20577"/>
          <ac:spMkLst>
            <pc:docMk/>
            <pc:sldMk cId="0" sldId="266"/>
            <ac:spMk id="128" creationId="{00000000-0000-0000-0000-000000000000}"/>
          </ac:spMkLst>
        </pc:spChg>
      </pc:sldChg>
      <pc:sldChg chg="modSp">
        <pc:chgData name="Guest User" userId="S::urn:spo:anon#81ffc8f1b61c1cd72a9f60d20c20297788de4b3d59dbfb173ed3f2b908d6254c::" providerId="AD" clId="Web-{DFB75314-36FA-9A64-A78E-76D246E76698}" dt="2022-09-26T16:11:54.908" v="62" actId="20577"/>
        <pc:sldMkLst>
          <pc:docMk/>
          <pc:sldMk cId="0" sldId="267"/>
        </pc:sldMkLst>
        <pc:spChg chg="mod">
          <ac:chgData name="Guest User" userId="S::urn:spo:anon#81ffc8f1b61c1cd72a9f60d20c20297788de4b3d59dbfb173ed3f2b908d6254c::" providerId="AD" clId="Web-{DFB75314-36FA-9A64-A78E-76D246E76698}" dt="2022-09-26T16:11:54.908" v="62" actId="20577"/>
          <ac:spMkLst>
            <pc:docMk/>
            <pc:sldMk cId="0" sldId="267"/>
            <ac:spMk id="135" creationId="{00000000-0000-0000-0000-000000000000}"/>
          </ac:spMkLst>
        </pc:spChg>
      </pc:sldChg>
      <pc:sldChg chg="modSp">
        <pc:chgData name="Guest User" userId="S::urn:spo:anon#81ffc8f1b61c1cd72a9f60d20c20297788de4b3d59dbfb173ed3f2b908d6254c::" providerId="AD" clId="Web-{DFB75314-36FA-9A64-A78E-76D246E76698}" dt="2022-09-26T16:07:14.601" v="49" actId="20577"/>
        <pc:sldMkLst>
          <pc:docMk/>
          <pc:sldMk cId="0" sldId="268"/>
        </pc:sldMkLst>
        <pc:spChg chg="mod">
          <ac:chgData name="Guest User" userId="S::urn:spo:anon#81ffc8f1b61c1cd72a9f60d20c20297788de4b3d59dbfb173ed3f2b908d6254c::" providerId="AD" clId="Web-{DFB75314-36FA-9A64-A78E-76D246E76698}" dt="2022-09-26T16:07:14.601" v="49" actId="20577"/>
          <ac:spMkLst>
            <pc:docMk/>
            <pc:sldMk cId="0" sldId="268"/>
            <ac:spMk id="142" creationId="{00000000-0000-0000-0000-000000000000}"/>
          </ac:spMkLst>
        </pc:spChg>
      </pc:sldChg>
      <pc:sldChg chg="modSp">
        <pc:chgData name="Guest User" userId="S::urn:spo:anon#81ffc8f1b61c1cd72a9f60d20c20297788de4b3d59dbfb173ed3f2b908d6254c::" providerId="AD" clId="Web-{DFB75314-36FA-9A64-A78E-76D246E76698}" dt="2022-09-26T16:07:43.977" v="55" actId="20577"/>
        <pc:sldMkLst>
          <pc:docMk/>
          <pc:sldMk cId="0" sldId="269"/>
        </pc:sldMkLst>
        <pc:spChg chg="mod">
          <ac:chgData name="Guest User" userId="S::urn:spo:anon#81ffc8f1b61c1cd72a9f60d20c20297788de4b3d59dbfb173ed3f2b908d6254c::" providerId="AD" clId="Web-{DFB75314-36FA-9A64-A78E-76D246E76698}" dt="2022-09-26T16:07:43.977" v="55" actId="20577"/>
          <ac:spMkLst>
            <pc:docMk/>
            <pc:sldMk cId="0" sldId="269"/>
            <ac:spMk id="149" creationId="{00000000-0000-0000-0000-000000000000}"/>
          </ac:spMkLst>
        </pc:spChg>
      </pc:sldChg>
    </pc:docChg>
  </pc:docChgLst>
  <pc:docChgLst>
    <pc:chgData name="Jeny Gardner [WYOEA]" userId="S::jgardner_wyoea.org#ext#@neahq.onmicrosoft.com::d078d5fc-586f-49e3-86c1-d8bce1abae62" providerId="AD" clId="Web-{64069082-E20E-7BF3-8536-37D866242E35}"/>
    <pc:docChg chg="addSld delSld modSld sldOrd">
      <pc:chgData name="Jeny Gardner [WYOEA]" userId="S::jgardner_wyoea.org#ext#@neahq.onmicrosoft.com::d078d5fc-586f-49e3-86c1-d8bce1abae62" providerId="AD" clId="Web-{64069082-E20E-7BF3-8536-37D866242E35}" dt="2023-05-11T17:54:43.458" v="32"/>
      <pc:docMkLst>
        <pc:docMk/>
      </pc:docMkLst>
      <pc:sldChg chg="del ord">
        <pc:chgData name="Jeny Gardner [WYOEA]" userId="S::jgardner_wyoea.org#ext#@neahq.onmicrosoft.com::d078d5fc-586f-49e3-86c1-d8bce1abae62" providerId="AD" clId="Web-{64069082-E20E-7BF3-8536-37D866242E35}" dt="2023-05-11T17:42:04.812" v="1"/>
        <pc:sldMkLst>
          <pc:docMk/>
          <pc:sldMk cId="0" sldId="257"/>
        </pc:sldMkLst>
      </pc:sldChg>
      <pc:sldChg chg="del">
        <pc:chgData name="Jeny Gardner [WYOEA]" userId="S::jgardner_wyoea.org#ext#@neahq.onmicrosoft.com::d078d5fc-586f-49e3-86c1-d8bce1abae62" providerId="AD" clId="Web-{64069082-E20E-7BF3-8536-37D866242E35}" dt="2023-05-11T17:42:52.675" v="6"/>
        <pc:sldMkLst>
          <pc:docMk/>
          <pc:sldMk cId="0" sldId="261"/>
        </pc:sldMkLst>
      </pc:sldChg>
      <pc:sldChg chg="del">
        <pc:chgData name="Jeny Gardner [WYOEA]" userId="S::jgardner_wyoea.org#ext#@neahq.onmicrosoft.com::d078d5fc-586f-49e3-86c1-d8bce1abae62" providerId="AD" clId="Web-{64069082-E20E-7BF3-8536-37D866242E35}" dt="2023-05-11T17:42:52.737" v="7"/>
        <pc:sldMkLst>
          <pc:docMk/>
          <pc:sldMk cId="0" sldId="262"/>
        </pc:sldMkLst>
      </pc:sldChg>
      <pc:sldChg chg="del">
        <pc:chgData name="Jeny Gardner [WYOEA]" userId="S::jgardner_wyoea.org#ext#@neahq.onmicrosoft.com::d078d5fc-586f-49e3-86c1-d8bce1abae62" providerId="AD" clId="Web-{64069082-E20E-7BF3-8536-37D866242E35}" dt="2023-05-11T17:42:52.753" v="8"/>
        <pc:sldMkLst>
          <pc:docMk/>
          <pc:sldMk cId="0" sldId="263"/>
        </pc:sldMkLst>
      </pc:sldChg>
      <pc:sldChg chg="del">
        <pc:chgData name="Jeny Gardner [WYOEA]" userId="S::jgardner_wyoea.org#ext#@neahq.onmicrosoft.com::d078d5fc-586f-49e3-86c1-d8bce1abae62" providerId="AD" clId="Web-{64069082-E20E-7BF3-8536-37D866242E35}" dt="2023-05-11T17:42:52.784" v="9"/>
        <pc:sldMkLst>
          <pc:docMk/>
          <pc:sldMk cId="0" sldId="264"/>
        </pc:sldMkLst>
      </pc:sldChg>
      <pc:sldChg chg="del">
        <pc:chgData name="Jeny Gardner [WYOEA]" userId="S::jgardner_wyoea.org#ext#@neahq.onmicrosoft.com::d078d5fc-586f-49e3-86c1-d8bce1abae62" providerId="AD" clId="Web-{64069082-E20E-7BF3-8536-37D866242E35}" dt="2023-05-11T17:42:52.800" v="10"/>
        <pc:sldMkLst>
          <pc:docMk/>
          <pc:sldMk cId="0" sldId="265"/>
        </pc:sldMkLst>
      </pc:sldChg>
      <pc:sldChg chg="del">
        <pc:chgData name="Jeny Gardner [WYOEA]" userId="S::jgardner_wyoea.org#ext#@neahq.onmicrosoft.com::d078d5fc-586f-49e3-86c1-d8bce1abae62" providerId="AD" clId="Web-{64069082-E20E-7BF3-8536-37D866242E35}" dt="2023-05-11T17:42:52.815" v="11"/>
        <pc:sldMkLst>
          <pc:docMk/>
          <pc:sldMk cId="0" sldId="266"/>
        </pc:sldMkLst>
      </pc:sldChg>
      <pc:sldChg chg="del">
        <pc:chgData name="Jeny Gardner [WYOEA]" userId="S::jgardner_wyoea.org#ext#@neahq.onmicrosoft.com::d078d5fc-586f-49e3-86c1-d8bce1abae62" providerId="AD" clId="Web-{64069082-E20E-7BF3-8536-37D866242E35}" dt="2023-05-11T17:42:52.831" v="12"/>
        <pc:sldMkLst>
          <pc:docMk/>
          <pc:sldMk cId="0" sldId="267"/>
        </pc:sldMkLst>
      </pc:sldChg>
      <pc:sldChg chg="del">
        <pc:chgData name="Jeny Gardner [WYOEA]" userId="S::jgardner_wyoea.org#ext#@neahq.onmicrosoft.com::d078d5fc-586f-49e3-86c1-d8bce1abae62" providerId="AD" clId="Web-{64069082-E20E-7BF3-8536-37D866242E35}" dt="2023-05-11T17:42:52.940" v="13"/>
        <pc:sldMkLst>
          <pc:docMk/>
          <pc:sldMk cId="0" sldId="268"/>
        </pc:sldMkLst>
      </pc:sldChg>
      <pc:sldChg chg="del">
        <pc:chgData name="Jeny Gardner [WYOEA]" userId="S::jgardner_wyoea.org#ext#@neahq.onmicrosoft.com::d078d5fc-586f-49e3-86c1-d8bce1abae62" providerId="AD" clId="Web-{64069082-E20E-7BF3-8536-37D866242E35}" dt="2023-05-11T17:42:57.441" v="14"/>
        <pc:sldMkLst>
          <pc:docMk/>
          <pc:sldMk cId="0" sldId="269"/>
        </pc:sldMkLst>
      </pc:sldChg>
      <pc:sldChg chg="del">
        <pc:chgData name="Jeny Gardner [WYOEA]" userId="S::jgardner_wyoea.org#ext#@neahq.onmicrosoft.com::d078d5fc-586f-49e3-86c1-d8bce1abae62" providerId="AD" clId="Web-{64069082-E20E-7BF3-8536-37D866242E35}" dt="2023-05-11T17:42:57.503" v="15"/>
        <pc:sldMkLst>
          <pc:docMk/>
          <pc:sldMk cId="0" sldId="270"/>
        </pc:sldMkLst>
      </pc:sldChg>
      <pc:sldChg chg="del">
        <pc:chgData name="Jeny Gardner [WYOEA]" userId="S::jgardner_wyoea.org#ext#@neahq.onmicrosoft.com::d078d5fc-586f-49e3-86c1-d8bce1abae62" providerId="AD" clId="Web-{64069082-E20E-7BF3-8536-37D866242E35}" dt="2023-05-11T17:42:57.519" v="16"/>
        <pc:sldMkLst>
          <pc:docMk/>
          <pc:sldMk cId="0" sldId="271"/>
        </pc:sldMkLst>
      </pc:sldChg>
      <pc:sldChg chg="del">
        <pc:chgData name="Jeny Gardner [WYOEA]" userId="S::jgardner_wyoea.org#ext#@neahq.onmicrosoft.com::d078d5fc-586f-49e3-86c1-d8bce1abae62" providerId="AD" clId="Web-{64069082-E20E-7BF3-8536-37D866242E35}" dt="2023-05-11T17:47:29.553" v="19"/>
        <pc:sldMkLst>
          <pc:docMk/>
          <pc:sldMk cId="0" sldId="315"/>
        </pc:sldMkLst>
      </pc:sldChg>
      <pc:sldChg chg="modSp">
        <pc:chgData name="Jeny Gardner [WYOEA]" userId="S::jgardner_wyoea.org#ext#@neahq.onmicrosoft.com::d078d5fc-586f-49e3-86c1-d8bce1abae62" providerId="AD" clId="Web-{64069082-E20E-7BF3-8536-37D866242E35}" dt="2023-05-11T17:50:03.548" v="26" actId="20577"/>
        <pc:sldMkLst>
          <pc:docMk/>
          <pc:sldMk cId="0" sldId="322"/>
        </pc:sldMkLst>
        <pc:spChg chg="mod">
          <ac:chgData name="Jeny Gardner [WYOEA]" userId="S::jgardner_wyoea.org#ext#@neahq.onmicrosoft.com::d078d5fc-586f-49e3-86c1-d8bce1abae62" providerId="AD" clId="Web-{64069082-E20E-7BF3-8536-37D866242E35}" dt="2023-05-11T17:50:03.548" v="26" actId="20577"/>
          <ac:spMkLst>
            <pc:docMk/>
            <pc:sldMk cId="0" sldId="322"/>
            <ac:spMk id="712" creationId="{00000000-0000-0000-0000-000000000000}"/>
          </ac:spMkLst>
        </pc:spChg>
      </pc:sldChg>
      <pc:sldChg chg="del">
        <pc:chgData name="Jeny Gardner [WYOEA]" userId="S::jgardner_wyoea.org#ext#@neahq.onmicrosoft.com::d078d5fc-586f-49e3-86c1-d8bce1abae62" providerId="AD" clId="Web-{64069082-E20E-7BF3-8536-37D866242E35}" dt="2023-05-11T17:42:48.034" v="5"/>
        <pc:sldMkLst>
          <pc:docMk/>
          <pc:sldMk cId="1378735043" sldId="366"/>
        </pc:sldMkLst>
      </pc:sldChg>
      <pc:sldChg chg="del">
        <pc:chgData name="Jeny Gardner [WYOEA]" userId="S::jgardner_wyoea.org#ext#@neahq.onmicrosoft.com::d078d5fc-586f-49e3-86c1-d8bce1abae62" providerId="AD" clId="Web-{64069082-E20E-7BF3-8536-37D866242E35}" dt="2023-05-11T17:43:11.145" v="17"/>
        <pc:sldMkLst>
          <pc:docMk/>
          <pc:sldMk cId="2322546299" sldId="367"/>
        </pc:sldMkLst>
      </pc:sldChg>
      <pc:sldChg chg="del">
        <pc:chgData name="Jeny Gardner [WYOEA]" userId="S::jgardner_wyoea.org#ext#@neahq.onmicrosoft.com::d078d5fc-586f-49e3-86c1-d8bce1abae62" providerId="AD" clId="Web-{64069082-E20E-7BF3-8536-37D866242E35}" dt="2023-05-11T17:47:29.553" v="20"/>
        <pc:sldMkLst>
          <pc:docMk/>
          <pc:sldMk cId="2158975190" sldId="376"/>
        </pc:sldMkLst>
      </pc:sldChg>
      <pc:sldChg chg="del">
        <pc:chgData name="Jeny Gardner [WYOEA]" userId="S::jgardner_wyoea.org#ext#@neahq.onmicrosoft.com::d078d5fc-586f-49e3-86c1-d8bce1abae62" providerId="AD" clId="Web-{64069082-E20E-7BF3-8536-37D866242E35}" dt="2023-05-11T17:47:29.553" v="18"/>
        <pc:sldMkLst>
          <pc:docMk/>
          <pc:sldMk cId="1606960383" sldId="378"/>
        </pc:sldMkLst>
      </pc:sldChg>
      <pc:sldChg chg="del">
        <pc:chgData name="Jeny Gardner [WYOEA]" userId="S::jgardner_wyoea.org#ext#@neahq.onmicrosoft.com::d078d5fc-586f-49e3-86c1-d8bce1abae62" providerId="AD" clId="Web-{64069082-E20E-7BF3-8536-37D866242E35}" dt="2023-05-11T17:54:43.458" v="32"/>
        <pc:sldMkLst>
          <pc:docMk/>
          <pc:sldMk cId="3137432655" sldId="412"/>
        </pc:sldMkLst>
      </pc:sldChg>
      <pc:sldChg chg="del">
        <pc:chgData name="Jeny Gardner [WYOEA]" userId="S::jgardner_wyoea.org#ext#@neahq.onmicrosoft.com::d078d5fc-586f-49e3-86c1-d8bce1abae62" providerId="AD" clId="Web-{64069082-E20E-7BF3-8536-37D866242E35}" dt="2023-05-11T17:54:43.458" v="31"/>
        <pc:sldMkLst>
          <pc:docMk/>
          <pc:sldMk cId="704050663" sldId="413"/>
        </pc:sldMkLst>
      </pc:sldChg>
      <pc:sldChg chg="del">
        <pc:chgData name="Jeny Gardner [WYOEA]" userId="S::jgardner_wyoea.org#ext#@neahq.onmicrosoft.com::d078d5fc-586f-49e3-86c1-d8bce1abae62" providerId="AD" clId="Web-{64069082-E20E-7BF3-8536-37D866242E35}" dt="2023-05-11T17:54:43.458" v="30"/>
        <pc:sldMkLst>
          <pc:docMk/>
          <pc:sldMk cId="3840478840" sldId="414"/>
        </pc:sldMkLst>
      </pc:sldChg>
      <pc:sldChg chg="del">
        <pc:chgData name="Jeny Gardner [WYOEA]" userId="S::jgardner_wyoea.org#ext#@neahq.onmicrosoft.com::d078d5fc-586f-49e3-86c1-d8bce1abae62" providerId="AD" clId="Web-{64069082-E20E-7BF3-8536-37D866242E35}" dt="2023-05-11T17:54:43.458" v="29"/>
        <pc:sldMkLst>
          <pc:docMk/>
          <pc:sldMk cId="548832727" sldId="415"/>
        </pc:sldMkLst>
      </pc:sldChg>
      <pc:sldChg chg="del">
        <pc:chgData name="Jeny Gardner [WYOEA]" userId="S::jgardner_wyoea.org#ext#@neahq.onmicrosoft.com::d078d5fc-586f-49e3-86c1-d8bce1abae62" providerId="AD" clId="Web-{64069082-E20E-7BF3-8536-37D866242E35}" dt="2023-05-11T17:54:43.458" v="28"/>
        <pc:sldMkLst>
          <pc:docMk/>
          <pc:sldMk cId="631361795" sldId="416"/>
        </pc:sldMkLst>
      </pc:sldChg>
      <pc:sldChg chg="del">
        <pc:chgData name="Jeny Gardner [WYOEA]" userId="S::jgardner_wyoea.org#ext#@neahq.onmicrosoft.com::d078d5fc-586f-49e3-86c1-d8bce1abae62" providerId="AD" clId="Web-{64069082-E20E-7BF3-8536-37D866242E35}" dt="2023-05-11T17:54:43.458" v="27"/>
        <pc:sldMkLst>
          <pc:docMk/>
          <pc:sldMk cId="2481493996" sldId="417"/>
        </pc:sldMkLst>
      </pc:sldChg>
      <pc:sldChg chg="del">
        <pc:chgData name="Jeny Gardner [WYOEA]" userId="S::jgardner_wyoea.org#ext#@neahq.onmicrosoft.com::d078d5fc-586f-49e3-86c1-d8bce1abae62" providerId="AD" clId="Web-{64069082-E20E-7BF3-8536-37D866242E35}" dt="2023-05-11T17:42:04.828" v="2"/>
        <pc:sldMkLst>
          <pc:docMk/>
          <pc:sldMk cId="1710197698" sldId="422"/>
        </pc:sldMkLst>
      </pc:sldChg>
      <pc:sldChg chg="add">
        <pc:chgData name="Jeny Gardner [WYOEA]" userId="S::jgardner_wyoea.org#ext#@neahq.onmicrosoft.com::d078d5fc-586f-49e3-86c1-d8bce1abae62" providerId="AD" clId="Web-{64069082-E20E-7BF3-8536-37D866242E35}" dt="2023-05-11T17:42:37.283" v="3"/>
        <pc:sldMkLst>
          <pc:docMk/>
          <pc:sldMk cId="849697918" sldId="424"/>
        </pc:sldMkLst>
      </pc:sldChg>
      <pc:sldChg chg="add">
        <pc:chgData name="Jeny Gardner [WYOEA]" userId="S::jgardner_wyoea.org#ext#@neahq.onmicrosoft.com::d078d5fc-586f-49e3-86c1-d8bce1abae62" providerId="AD" clId="Web-{64069082-E20E-7BF3-8536-37D866242E35}" dt="2023-05-11T17:42:37.517" v="4"/>
        <pc:sldMkLst>
          <pc:docMk/>
          <pc:sldMk cId="1909001567" sldId="425"/>
        </pc:sldMkLst>
      </pc:sldChg>
    </pc:docChg>
  </pc:docChgLst>
  <pc:docChgLst>
    <pc:chgData name="Guest User" userId="S::urn:spo:anon#16fd63fe8307f6013eedd440a8b6eff24fca752f22be58a56e70e05b0cb33cfa::" providerId="AD" clId="Web-{90871AE2-6D7D-5E1A-657E-80485CDC8A39}"/>
    <pc:docChg chg="modSld">
      <pc:chgData name="Guest User" userId="S::urn:spo:anon#16fd63fe8307f6013eedd440a8b6eff24fca752f22be58a56e70e05b0cb33cfa::" providerId="AD" clId="Web-{90871AE2-6D7D-5E1A-657E-80485CDC8A39}" dt="2022-09-26T18:37:47.947" v="54" actId="1076"/>
      <pc:docMkLst>
        <pc:docMk/>
      </pc:docMkLst>
      <pc:sldChg chg="modSp">
        <pc:chgData name="Guest User" userId="S::urn:spo:anon#16fd63fe8307f6013eedd440a8b6eff24fca752f22be58a56e70e05b0cb33cfa::" providerId="AD" clId="Web-{90871AE2-6D7D-5E1A-657E-80485CDC8A39}" dt="2022-09-26T17:22:24.500" v="7" actId="20577"/>
        <pc:sldMkLst>
          <pc:docMk/>
          <pc:sldMk cId="0" sldId="259"/>
        </pc:sldMkLst>
        <pc:spChg chg="mod">
          <ac:chgData name="Guest User" userId="S::urn:spo:anon#16fd63fe8307f6013eedd440a8b6eff24fca752f22be58a56e70e05b0cb33cfa::" providerId="AD" clId="Web-{90871AE2-6D7D-5E1A-657E-80485CDC8A39}" dt="2022-09-26T17:22:24.500" v="7" actId="20577"/>
          <ac:spMkLst>
            <pc:docMk/>
            <pc:sldMk cId="0" sldId="259"/>
            <ac:spMk id="77" creationId="{00000000-0000-0000-0000-000000000000}"/>
          </ac:spMkLst>
        </pc:spChg>
      </pc:sldChg>
      <pc:sldChg chg="modSp">
        <pc:chgData name="Guest User" userId="S::urn:spo:anon#16fd63fe8307f6013eedd440a8b6eff24fca752f22be58a56e70e05b0cb33cfa::" providerId="AD" clId="Web-{90871AE2-6D7D-5E1A-657E-80485CDC8A39}" dt="2022-09-26T17:49:28.735" v="28"/>
        <pc:sldMkLst>
          <pc:docMk/>
          <pc:sldMk cId="0" sldId="274"/>
        </pc:sldMkLst>
        <pc:spChg chg="mod">
          <ac:chgData name="Guest User" userId="S::urn:spo:anon#16fd63fe8307f6013eedd440a8b6eff24fca752f22be58a56e70e05b0cb33cfa::" providerId="AD" clId="Web-{90871AE2-6D7D-5E1A-657E-80485CDC8A39}" dt="2022-09-26T17:48:10.733" v="13" actId="14100"/>
          <ac:spMkLst>
            <pc:docMk/>
            <pc:sldMk cId="0" sldId="274"/>
            <ac:spMk id="187" creationId="{00000000-0000-0000-0000-000000000000}"/>
          </ac:spMkLst>
        </pc:spChg>
        <pc:spChg chg="mod">
          <ac:chgData name="Guest User" userId="S::urn:spo:anon#16fd63fe8307f6013eedd440a8b6eff24fca752f22be58a56e70e05b0cb33cfa::" providerId="AD" clId="Web-{90871AE2-6D7D-5E1A-657E-80485CDC8A39}" dt="2022-09-26T17:49:28.735" v="28"/>
          <ac:spMkLst>
            <pc:docMk/>
            <pc:sldMk cId="0" sldId="274"/>
            <ac:spMk id="188" creationId="{00000000-0000-0000-0000-000000000000}"/>
          </ac:spMkLst>
        </pc:spChg>
        <pc:spChg chg="mod">
          <ac:chgData name="Guest User" userId="S::urn:spo:anon#16fd63fe8307f6013eedd440a8b6eff24fca752f22be58a56e70e05b0cb33cfa::" providerId="AD" clId="Web-{90871AE2-6D7D-5E1A-657E-80485CDC8A39}" dt="2022-09-26T17:48:23.546" v="15" actId="14100"/>
          <ac:spMkLst>
            <pc:docMk/>
            <pc:sldMk cId="0" sldId="274"/>
            <ac:spMk id="189" creationId="{00000000-0000-0000-0000-000000000000}"/>
          </ac:spMkLst>
        </pc:spChg>
        <pc:spChg chg="mod">
          <ac:chgData name="Guest User" userId="S::urn:spo:anon#16fd63fe8307f6013eedd440a8b6eff24fca752f22be58a56e70e05b0cb33cfa::" providerId="AD" clId="Web-{90871AE2-6D7D-5E1A-657E-80485CDC8A39}" dt="2022-09-26T17:48:54.734" v="22"/>
          <ac:spMkLst>
            <pc:docMk/>
            <pc:sldMk cId="0" sldId="274"/>
            <ac:spMk id="190" creationId="{00000000-0000-0000-0000-000000000000}"/>
          </ac:spMkLst>
        </pc:spChg>
      </pc:sldChg>
      <pc:sldChg chg="modSp">
        <pc:chgData name="Guest User" userId="S::urn:spo:anon#16fd63fe8307f6013eedd440a8b6eff24fca752f22be58a56e70e05b0cb33cfa::" providerId="AD" clId="Web-{90871AE2-6D7D-5E1A-657E-80485CDC8A39}" dt="2022-09-26T18:12:22.902" v="30"/>
        <pc:sldMkLst>
          <pc:docMk/>
          <pc:sldMk cId="0" sldId="294"/>
        </pc:sldMkLst>
        <pc:graphicFrameChg chg="mod modGraphic">
          <ac:chgData name="Guest User" userId="S::urn:spo:anon#16fd63fe8307f6013eedd440a8b6eff24fca752f22be58a56e70e05b0cb33cfa::" providerId="AD" clId="Web-{90871AE2-6D7D-5E1A-657E-80485CDC8A39}" dt="2022-09-26T18:12:22.902" v="30"/>
          <ac:graphicFrameMkLst>
            <pc:docMk/>
            <pc:sldMk cId="0" sldId="294"/>
            <ac:graphicFrameMk id="448" creationId="{00000000-0000-0000-0000-000000000000}"/>
          </ac:graphicFrameMkLst>
        </pc:graphicFrameChg>
      </pc:sldChg>
      <pc:sldChg chg="modSp modNotes">
        <pc:chgData name="Guest User" userId="S::urn:spo:anon#16fd63fe8307f6013eedd440a8b6eff24fca752f22be58a56e70e05b0cb33cfa::" providerId="AD" clId="Web-{90871AE2-6D7D-5E1A-657E-80485CDC8A39}" dt="2022-09-26T18:29:50.844" v="49"/>
        <pc:sldMkLst>
          <pc:docMk/>
          <pc:sldMk cId="0" sldId="295"/>
        </pc:sldMkLst>
        <pc:spChg chg="mod">
          <ac:chgData name="Guest User" userId="S::urn:spo:anon#16fd63fe8307f6013eedd440a8b6eff24fca752f22be58a56e70e05b0cb33cfa::" providerId="AD" clId="Web-{90871AE2-6D7D-5E1A-657E-80485CDC8A39}" dt="2022-09-26T17:39:25.864" v="11"/>
          <ac:spMkLst>
            <pc:docMk/>
            <pc:sldMk cId="0" sldId="295"/>
            <ac:spMk id="454" creationId="{00000000-0000-0000-0000-000000000000}"/>
          </ac:spMkLst>
        </pc:spChg>
      </pc:sldChg>
      <pc:sldChg chg="addSp modSp">
        <pc:chgData name="Guest User" userId="S::urn:spo:anon#16fd63fe8307f6013eedd440a8b6eff24fca752f22be58a56e70e05b0cb33cfa::" providerId="AD" clId="Web-{90871AE2-6D7D-5E1A-657E-80485CDC8A39}" dt="2022-09-26T18:37:47.947" v="54" actId="1076"/>
        <pc:sldMkLst>
          <pc:docMk/>
          <pc:sldMk cId="3906139893" sldId="398"/>
        </pc:sldMkLst>
        <pc:picChg chg="add mod">
          <ac:chgData name="Guest User" userId="S::urn:spo:anon#16fd63fe8307f6013eedd440a8b6eff24fca752f22be58a56e70e05b0cb33cfa::" providerId="AD" clId="Web-{90871AE2-6D7D-5E1A-657E-80485CDC8A39}" dt="2022-09-26T18:37:47.947" v="54" actId="1076"/>
          <ac:picMkLst>
            <pc:docMk/>
            <pc:sldMk cId="3906139893" sldId="398"/>
            <ac:picMk id="4" creationId="{6F941324-8E3F-06E5-3666-BD9773C760F4}"/>
          </ac:picMkLst>
        </pc:picChg>
      </pc:sldChg>
    </pc:docChg>
  </pc:docChgLst>
  <pc:docChgLst>
    <pc:chgData name="Guest User" userId="S::urn:spo:anon#16fd63fe8307f6013eedd440a8b6eff24fca752f22be58a56e70e05b0cb33cfa::" providerId="AD" clId="Web-{A6B03209-0DFB-1425-9F9E-4CDA140F38D5}"/>
    <pc:docChg chg="modSld">
      <pc:chgData name="Guest User" userId="S::urn:spo:anon#16fd63fe8307f6013eedd440a8b6eff24fca752f22be58a56e70e05b0cb33cfa::" providerId="AD" clId="Web-{A6B03209-0DFB-1425-9F9E-4CDA140F38D5}" dt="2022-09-26T19:29:19.949" v="33" actId="20577"/>
      <pc:docMkLst>
        <pc:docMk/>
      </pc:docMkLst>
      <pc:sldChg chg="modSp">
        <pc:chgData name="Guest User" userId="S::urn:spo:anon#16fd63fe8307f6013eedd440a8b6eff24fca752f22be58a56e70e05b0cb33cfa::" providerId="AD" clId="Web-{A6B03209-0DFB-1425-9F9E-4CDA140F38D5}" dt="2022-09-26T18:48:20.437" v="31" actId="14100"/>
        <pc:sldMkLst>
          <pc:docMk/>
          <pc:sldMk cId="0" sldId="327"/>
        </pc:sldMkLst>
        <pc:spChg chg="mod">
          <ac:chgData name="Guest User" userId="S::urn:spo:anon#16fd63fe8307f6013eedd440a8b6eff24fca752f22be58a56e70e05b0cb33cfa::" providerId="AD" clId="Web-{A6B03209-0DFB-1425-9F9E-4CDA140F38D5}" dt="2022-09-26T18:48:20.437" v="31" actId="14100"/>
          <ac:spMkLst>
            <pc:docMk/>
            <pc:sldMk cId="0" sldId="327"/>
            <ac:spMk id="760" creationId="{00000000-0000-0000-0000-000000000000}"/>
          </ac:spMkLst>
        </pc:spChg>
      </pc:sldChg>
      <pc:sldChg chg="modSp">
        <pc:chgData name="Guest User" userId="S::urn:spo:anon#16fd63fe8307f6013eedd440a8b6eff24fca752f22be58a56e70e05b0cb33cfa::" providerId="AD" clId="Web-{A6B03209-0DFB-1425-9F9E-4CDA140F38D5}" dt="2022-09-26T17:20:47.150" v="12" actId="14100"/>
        <pc:sldMkLst>
          <pc:docMk/>
          <pc:sldMk cId="0" sldId="328"/>
        </pc:sldMkLst>
        <pc:picChg chg="mod ord">
          <ac:chgData name="Guest User" userId="S::urn:spo:anon#16fd63fe8307f6013eedd440a8b6eff24fca752f22be58a56e70e05b0cb33cfa::" providerId="AD" clId="Web-{A6B03209-0DFB-1425-9F9E-4CDA140F38D5}" dt="2022-09-26T17:20:47.150" v="12" actId="14100"/>
          <ac:picMkLst>
            <pc:docMk/>
            <pc:sldMk cId="0" sldId="328"/>
            <ac:picMk id="2" creationId="{00000000-0000-0000-0000-000000000000}"/>
          </ac:picMkLst>
        </pc:picChg>
        <pc:picChg chg="mod">
          <ac:chgData name="Guest User" userId="S::urn:spo:anon#16fd63fe8307f6013eedd440a8b6eff24fca752f22be58a56e70e05b0cb33cfa::" providerId="AD" clId="Web-{A6B03209-0DFB-1425-9F9E-4CDA140F38D5}" dt="2022-09-26T17:20:41.369" v="11" actId="14100"/>
          <ac:picMkLst>
            <pc:docMk/>
            <pc:sldMk cId="0" sldId="328"/>
            <ac:picMk id="769" creationId="{00000000-0000-0000-0000-000000000000}"/>
          </ac:picMkLst>
        </pc:picChg>
      </pc:sldChg>
      <pc:sldChg chg="modSp">
        <pc:chgData name="Guest User" userId="S::urn:spo:anon#16fd63fe8307f6013eedd440a8b6eff24fca752f22be58a56e70e05b0cb33cfa::" providerId="AD" clId="Web-{A6B03209-0DFB-1425-9F9E-4CDA140F38D5}" dt="2022-09-26T16:53:36.887" v="0" actId="14100"/>
        <pc:sldMkLst>
          <pc:docMk/>
          <pc:sldMk cId="0" sldId="334"/>
        </pc:sldMkLst>
        <pc:spChg chg="mod">
          <ac:chgData name="Guest User" userId="S::urn:spo:anon#16fd63fe8307f6013eedd440a8b6eff24fca752f22be58a56e70e05b0cb33cfa::" providerId="AD" clId="Web-{A6B03209-0DFB-1425-9F9E-4CDA140F38D5}" dt="2022-09-26T16:53:36.887" v="0" actId="14100"/>
          <ac:spMkLst>
            <pc:docMk/>
            <pc:sldMk cId="0" sldId="334"/>
            <ac:spMk id="829" creationId="{00000000-0000-0000-0000-000000000000}"/>
          </ac:spMkLst>
        </pc:spChg>
      </pc:sldChg>
      <pc:sldChg chg="modSp">
        <pc:chgData name="Guest User" userId="S::urn:spo:anon#16fd63fe8307f6013eedd440a8b6eff24fca752f22be58a56e70e05b0cb33cfa::" providerId="AD" clId="Web-{A6B03209-0DFB-1425-9F9E-4CDA140F38D5}" dt="2022-09-26T17:37:31.984" v="28" actId="20577"/>
        <pc:sldMkLst>
          <pc:docMk/>
          <pc:sldMk cId="0" sldId="336"/>
        </pc:sldMkLst>
        <pc:spChg chg="mod">
          <ac:chgData name="Guest User" userId="S::urn:spo:anon#16fd63fe8307f6013eedd440a8b6eff24fca752f22be58a56e70e05b0cb33cfa::" providerId="AD" clId="Web-{A6B03209-0DFB-1425-9F9E-4CDA140F38D5}" dt="2022-09-26T17:37:31.984" v="28" actId="20577"/>
          <ac:spMkLst>
            <pc:docMk/>
            <pc:sldMk cId="0" sldId="336"/>
            <ac:spMk id="843" creationId="{00000000-0000-0000-0000-000000000000}"/>
          </ac:spMkLst>
        </pc:spChg>
      </pc:sldChg>
      <pc:sldChg chg="modSp">
        <pc:chgData name="Guest User" userId="S::urn:spo:anon#16fd63fe8307f6013eedd440a8b6eff24fca752f22be58a56e70e05b0cb33cfa::" providerId="AD" clId="Web-{A6B03209-0DFB-1425-9F9E-4CDA140F38D5}" dt="2022-09-26T16:56:52.769" v="8" actId="14100"/>
        <pc:sldMkLst>
          <pc:docMk/>
          <pc:sldMk cId="0" sldId="340"/>
        </pc:sldMkLst>
        <pc:spChg chg="mod">
          <ac:chgData name="Guest User" userId="S::urn:spo:anon#16fd63fe8307f6013eedd440a8b6eff24fca752f22be58a56e70e05b0cb33cfa::" providerId="AD" clId="Web-{A6B03209-0DFB-1425-9F9E-4CDA140F38D5}" dt="2022-09-26T16:56:44.253" v="6" actId="14100"/>
          <ac:spMkLst>
            <pc:docMk/>
            <pc:sldMk cId="0" sldId="340"/>
            <ac:spMk id="872" creationId="{00000000-0000-0000-0000-000000000000}"/>
          </ac:spMkLst>
        </pc:spChg>
        <pc:picChg chg="mod">
          <ac:chgData name="Guest User" userId="S::urn:spo:anon#16fd63fe8307f6013eedd440a8b6eff24fca752f22be58a56e70e05b0cb33cfa::" providerId="AD" clId="Web-{A6B03209-0DFB-1425-9F9E-4CDA140F38D5}" dt="2022-09-26T16:56:52.769" v="8" actId="14100"/>
          <ac:picMkLst>
            <pc:docMk/>
            <pc:sldMk cId="0" sldId="340"/>
            <ac:picMk id="4" creationId="{00000000-0000-0000-0000-000000000000}"/>
          </ac:picMkLst>
        </pc:picChg>
      </pc:sldChg>
      <pc:sldChg chg="modSp">
        <pc:chgData name="Guest User" userId="S::urn:spo:anon#16fd63fe8307f6013eedd440a8b6eff24fca752f22be58a56e70e05b0cb33cfa::" providerId="AD" clId="Web-{A6B03209-0DFB-1425-9F9E-4CDA140F38D5}" dt="2022-09-26T19:29:19.949" v="33" actId="20577"/>
        <pc:sldMkLst>
          <pc:docMk/>
          <pc:sldMk cId="2153591396" sldId="401"/>
        </pc:sldMkLst>
        <pc:spChg chg="mod">
          <ac:chgData name="Guest User" userId="S::urn:spo:anon#16fd63fe8307f6013eedd440a8b6eff24fca752f22be58a56e70e05b0cb33cfa::" providerId="AD" clId="Web-{A6B03209-0DFB-1425-9F9E-4CDA140F38D5}" dt="2022-09-26T19:29:19.949" v="33" actId="20577"/>
          <ac:spMkLst>
            <pc:docMk/>
            <pc:sldMk cId="2153591396" sldId="401"/>
            <ac:spMk id="3" creationId="{3B59966D-2798-C208-2A54-00E3473C8B7C}"/>
          </ac:spMkLst>
        </pc:spChg>
      </pc:sldChg>
    </pc:docChg>
  </pc:docChgLst>
  <pc:docChgLst>
    <pc:chgData name="Brisson, Anthony [NEA]" userId="S::abrisson@nea.org::a9bd9087-6ed7-4e66-b13b-027b6a88024d" providerId="AD" clId="Web-{9177B996-041D-754A-B0F9-30928A7C2BC0}"/>
    <pc:docChg chg="modSld">
      <pc:chgData name="Brisson, Anthony [NEA]" userId="S::abrisson@nea.org::a9bd9087-6ed7-4e66-b13b-027b6a88024d" providerId="AD" clId="Web-{9177B996-041D-754A-B0F9-30928A7C2BC0}" dt="2023-11-08T15:54:21.060" v="0" actId="1076"/>
      <pc:docMkLst>
        <pc:docMk/>
      </pc:docMkLst>
      <pc:sldChg chg="modSp">
        <pc:chgData name="Brisson, Anthony [NEA]" userId="S::abrisson@nea.org::a9bd9087-6ed7-4e66-b13b-027b6a88024d" providerId="AD" clId="Web-{9177B996-041D-754A-B0F9-30928A7C2BC0}" dt="2023-11-08T15:54:21.060" v="0" actId="1076"/>
        <pc:sldMkLst>
          <pc:docMk/>
          <pc:sldMk cId="1336570366" sldId="396"/>
        </pc:sldMkLst>
        <pc:picChg chg="mod">
          <ac:chgData name="Brisson, Anthony [NEA]" userId="S::abrisson@nea.org::a9bd9087-6ed7-4e66-b13b-027b6a88024d" providerId="AD" clId="Web-{9177B996-041D-754A-B0F9-30928A7C2BC0}" dt="2023-11-08T15:54:21.060" v="0" actId="1076"/>
          <ac:picMkLst>
            <pc:docMk/>
            <pc:sldMk cId="1336570366" sldId="396"/>
            <ac:picMk id="32" creationId="{00000000-0000-0000-0000-000000000000}"/>
          </ac:picMkLst>
        </pc:picChg>
      </pc:sldChg>
    </pc:docChg>
  </pc:docChgLst>
  <pc:docChgLst>
    <pc:chgData name="Barbera Whitman [UT]" userId="S::barbera.whitman_myuea.org#ext#@neahq.onmicrosoft.com::d51b4a74-c295-4088-942b-58122914bd4f" providerId="AD" clId="Web-{1885063D-4184-512F-5B17-F14ADB8F7566}"/>
    <pc:docChg chg="delSld modSld">
      <pc:chgData name="Barbera Whitman [UT]" userId="S::barbera.whitman_myuea.org#ext#@neahq.onmicrosoft.com::d51b4a74-c295-4088-942b-58122914bd4f" providerId="AD" clId="Web-{1885063D-4184-512F-5B17-F14ADB8F7566}" dt="2022-09-26T18:56:46.935" v="2"/>
      <pc:docMkLst>
        <pc:docMk/>
      </pc:docMkLst>
      <pc:sldChg chg="modSp">
        <pc:chgData name="Barbera Whitman [UT]" userId="S::barbera.whitman_myuea.org#ext#@neahq.onmicrosoft.com::d51b4a74-c295-4088-942b-58122914bd4f" providerId="AD" clId="Web-{1885063D-4184-512F-5B17-F14ADB8F7566}" dt="2022-09-26T16:56:31.299" v="1" actId="20577"/>
        <pc:sldMkLst>
          <pc:docMk/>
          <pc:sldMk cId="1494366320" sldId="365"/>
        </pc:sldMkLst>
        <pc:spChg chg="mod">
          <ac:chgData name="Barbera Whitman [UT]" userId="S::barbera.whitman_myuea.org#ext#@neahq.onmicrosoft.com::d51b4a74-c295-4088-942b-58122914bd4f" providerId="AD" clId="Web-{1885063D-4184-512F-5B17-F14ADB8F7566}" dt="2022-09-26T16:56:31.299" v="1" actId="20577"/>
          <ac:spMkLst>
            <pc:docMk/>
            <pc:sldMk cId="1494366320" sldId="365"/>
            <ac:spMk id="65" creationId="{00000000-0000-0000-0000-000000000000}"/>
          </ac:spMkLst>
        </pc:spChg>
      </pc:sldChg>
      <pc:sldChg chg="del">
        <pc:chgData name="Barbera Whitman [UT]" userId="S::barbera.whitman_myuea.org#ext#@neahq.onmicrosoft.com::d51b4a74-c295-4088-942b-58122914bd4f" providerId="AD" clId="Web-{1885063D-4184-512F-5B17-F14ADB8F7566}" dt="2022-09-26T18:56:46.935" v="2"/>
        <pc:sldMkLst>
          <pc:docMk/>
          <pc:sldMk cId="3180705239" sldId="380"/>
        </pc:sldMkLst>
      </pc:sldChg>
    </pc:docChg>
  </pc:docChgLst>
  <pc:docChgLst>
    <pc:chgData name="Holmes, Ellen [NEA]" userId="S::eholmes@nea.org::8df78491-616d-4641-a13e-176bb27a1b7f" providerId="AD" clId="Web-{1474AF99-CB93-EFBB-9C3B-5FAE0D0A523E}"/>
    <pc:docChg chg="addSld delSld modSld sldOrd modMainMaster">
      <pc:chgData name="Holmes, Ellen [NEA]" userId="S::eholmes@nea.org::8df78491-616d-4641-a13e-176bb27a1b7f" providerId="AD" clId="Web-{1474AF99-CB93-EFBB-9C3B-5FAE0D0A523E}" dt="2022-09-26T19:57:50.606" v="350" actId="1076"/>
      <pc:docMkLst>
        <pc:docMk/>
      </pc:docMkLst>
      <pc:sldChg chg="addSp modSp">
        <pc:chgData name="Holmes, Ellen [NEA]" userId="S::eholmes@nea.org::8df78491-616d-4641-a13e-176bb27a1b7f" providerId="AD" clId="Web-{1474AF99-CB93-EFBB-9C3B-5FAE0D0A523E}" dt="2022-09-26T17:44:21.703" v="20"/>
        <pc:sldMkLst>
          <pc:docMk/>
          <pc:sldMk cId="0" sldId="282"/>
        </pc:sldMkLst>
        <pc:picChg chg="add mod modCrop">
          <ac:chgData name="Holmes, Ellen [NEA]" userId="S::eholmes@nea.org::8df78491-616d-4641-a13e-176bb27a1b7f" providerId="AD" clId="Web-{1474AF99-CB93-EFBB-9C3B-5FAE0D0A523E}" dt="2022-09-26T17:44:21.703" v="20"/>
          <ac:picMkLst>
            <pc:docMk/>
            <pc:sldMk cId="0" sldId="282"/>
            <ac:picMk id="2" creationId="{5ECFF7F5-0FD9-9968-E7E8-06F5B4927128}"/>
          </ac:picMkLst>
        </pc:picChg>
      </pc:sldChg>
      <pc:sldChg chg="addSp delSp modSp">
        <pc:chgData name="Holmes, Ellen [NEA]" userId="S::eholmes@nea.org::8df78491-616d-4641-a13e-176bb27a1b7f" providerId="AD" clId="Web-{1474AF99-CB93-EFBB-9C3B-5FAE0D0A523E}" dt="2022-09-26T17:45:58.145" v="29" actId="1076"/>
        <pc:sldMkLst>
          <pc:docMk/>
          <pc:sldMk cId="0" sldId="283"/>
        </pc:sldMkLst>
        <pc:picChg chg="add del">
          <ac:chgData name="Holmes, Ellen [NEA]" userId="S::eholmes@nea.org::8df78491-616d-4641-a13e-176bb27a1b7f" providerId="AD" clId="Web-{1474AF99-CB93-EFBB-9C3B-5FAE0D0A523E}" dt="2022-09-26T17:44:40.282" v="22"/>
          <ac:picMkLst>
            <pc:docMk/>
            <pc:sldMk cId="0" sldId="283"/>
            <ac:picMk id="3" creationId="{FC60B59A-4C38-899B-1729-E0A5C1C6B120}"/>
          </ac:picMkLst>
        </pc:picChg>
        <pc:picChg chg="add mod">
          <ac:chgData name="Holmes, Ellen [NEA]" userId="S::eholmes@nea.org::8df78491-616d-4641-a13e-176bb27a1b7f" providerId="AD" clId="Web-{1474AF99-CB93-EFBB-9C3B-5FAE0D0A523E}" dt="2022-09-26T17:45:58.145" v="29" actId="1076"/>
          <ac:picMkLst>
            <pc:docMk/>
            <pc:sldMk cId="0" sldId="283"/>
            <ac:picMk id="5" creationId="{826F0D9F-1D43-1A1D-4995-EE5E978AD459}"/>
          </ac:picMkLst>
        </pc:picChg>
      </pc:sldChg>
      <pc:sldChg chg="addSp delSp modSp">
        <pc:chgData name="Holmes, Ellen [NEA]" userId="S::eholmes@nea.org::8df78491-616d-4641-a13e-176bb27a1b7f" providerId="AD" clId="Web-{1474AF99-CB93-EFBB-9C3B-5FAE0D0A523E}" dt="2022-09-26T17:45:44.754" v="28" actId="14100"/>
        <pc:sldMkLst>
          <pc:docMk/>
          <pc:sldMk cId="0" sldId="284"/>
        </pc:sldMkLst>
        <pc:picChg chg="add del mod">
          <ac:chgData name="Holmes, Ellen [NEA]" userId="S::eholmes@nea.org::8df78491-616d-4641-a13e-176bb27a1b7f" providerId="AD" clId="Web-{1474AF99-CB93-EFBB-9C3B-5FAE0D0A523E}" dt="2022-09-26T17:44:54.690" v="23"/>
          <ac:picMkLst>
            <pc:docMk/>
            <pc:sldMk cId="0" sldId="284"/>
            <ac:picMk id="3" creationId="{A68B189A-D1F3-0A49-AADA-B8B03B48E83E}"/>
          </ac:picMkLst>
        </pc:picChg>
        <pc:picChg chg="add mod">
          <ac:chgData name="Holmes, Ellen [NEA]" userId="S::eholmes@nea.org::8df78491-616d-4641-a13e-176bb27a1b7f" providerId="AD" clId="Web-{1474AF99-CB93-EFBB-9C3B-5FAE0D0A523E}" dt="2022-09-26T17:45:44.754" v="28" actId="14100"/>
          <ac:picMkLst>
            <pc:docMk/>
            <pc:sldMk cId="0" sldId="284"/>
            <ac:picMk id="5" creationId="{5B366A9B-1BAA-E483-B224-77AA0DB71002}"/>
          </ac:picMkLst>
        </pc:picChg>
      </pc:sldChg>
      <pc:sldChg chg="modSp">
        <pc:chgData name="Holmes, Ellen [NEA]" userId="S::eholmes@nea.org::8df78491-616d-4641-a13e-176bb27a1b7f" providerId="AD" clId="Web-{1474AF99-CB93-EFBB-9C3B-5FAE0D0A523E}" dt="2022-09-26T17:45:28.519" v="26" actId="14100"/>
        <pc:sldMkLst>
          <pc:docMk/>
          <pc:sldMk cId="0" sldId="285"/>
        </pc:sldMkLst>
        <pc:spChg chg="mod">
          <ac:chgData name="Holmes, Ellen [NEA]" userId="S::eholmes@nea.org::8df78491-616d-4641-a13e-176bb27a1b7f" providerId="AD" clId="Web-{1474AF99-CB93-EFBB-9C3B-5FAE0D0A523E}" dt="2022-09-26T17:45:28.519" v="26" actId="14100"/>
          <ac:spMkLst>
            <pc:docMk/>
            <pc:sldMk cId="0" sldId="285"/>
            <ac:spMk id="366" creationId="{00000000-0000-0000-0000-000000000000}"/>
          </ac:spMkLst>
        </pc:spChg>
      </pc:sldChg>
      <pc:sldChg chg="modSp">
        <pc:chgData name="Holmes, Ellen [NEA]" userId="S::eholmes@nea.org::8df78491-616d-4641-a13e-176bb27a1b7f" providerId="AD" clId="Web-{1474AF99-CB93-EFBB-9C3B-5FAE0D0A523E}" dt="2022-09-26T18:15:42.174" v="61" actId="20577"/>
        <pc:sldMkLst>
          <pc:docMk/>
          <pc:sldMk cId="0" sldId="295"/>
        </pc:sldMkLst>
        <pc:spChg chg="mod">
          <ac:chgData name="Holmes, Ellen [NEA]" userId="S::eholmes@nea.org::8df78491-616d-4641-a13e-176bb27a1b7f" providerId="AD" clId="Web-{1474AF99-CB93-EFBB-9C3B-5FAE0D0A523E}" dt="2022-09-26T18:15:42.174" v="61" actId="20577"/>
          <ac:spMkLst>
            <pc:docMk/>
            <pc:sldMk cId="0" sldId="295"/>
            <ac:spMk id="455" creationId="{00000000-0000-0000-0000-000000000000}"/>
          </ac:spMkLst>
        </pc:spChg>
      </pc:sldChg>
      <pc:sldChg chg="modSp">
        <pc:chgData name="Holmes, Ellen [NEA]" userId="S::eholmes@nea.org::8df78491-616d-4641-a13e-176bb27a1b7f" providerId="AD" clId="Web-{1474AF99-CB93-EFBB-9C3B-5FAE0D0A523E}" dt="2022-09-26T18:34:42.925" v="74" actId="20577"/>
        <pc:sldMkLst>
          <pc:docMk/>
          <pc:sldMk cId="0" sldId="309"/>
        </pc:sldMkLst>
        <pc:spChg chg="mod">
          <ac:chgData name="Holmes, Ellen [NEA]" userId="S::eholmes@nea.org::8df78491-616d-4641-a13e-176bb27a1b7f" providerId="AD" clId="Web-{1474AF99-CB93-EFBB-9C3B-5FAE0D0A523E}" dt="2022-09-26T18:34:42.925" v="74" actId="20577"/>
          <ac:spMkLst>
            <pc:docMk/>
            <pc:sldMk cId="0" sldId="309"/>
            <ac:spMk id="582" creationId="{00000000-0000-0000-0000-000000000000}"/>
          </ac:spMkLst>
        </pc:spChg>
      </pc:sldChg>
      <pc:sldChg chg="addSp modSp">
        <pc:chgData name="Holmes, Ellen [NEA]" userId="S::eholmes@nea.org::8df78491-616d-4641-a13e-176bb27a1b7f" providerId="AD" clId="Web-{1474AF99-CB93-EFBB-9C3B-5FAE0D0A523E}" dt="2022-09-26T18:35:33.756" v="78" actId="1076"/>
        <pc:sldMkLst>
          <pc:docMk/>
          <pc:sldMk cId="0" sldId="310"/>
        </pc:sldMkLst>
        <pc:picChg chg="add mod">
          <ac:chgData name="Holmes, Ellen [NEA]" userId="S::eholmes@nea.org::8df78491-616d-4641-a13e-176bb27a1b7f" providerId="AD" clId="Web-{1474AF99-CB93-EFBB-9C3B-5FAE0D0A523E}" dt="2022-09-26T18:35:33.756" v="78" actId="1076"/>
          <ac:picMkLst>
            <pc:docMk/>
            <pc:sldMk cId="0" sldId="310"/>
            <ac:picMk id="2" creationId="{89B9A619-3E9F-4FA7-0A39-0CE334127757}"/>
          </ac:picMkLst>
        </pc:picChg>
      </pc:sldChg>
      <pc:sldChg chg="modSp">
        <pc:chgData name="Holmes, Ellen [NEA]" userId="S::eholmes@nea.org::8df78491-616d-4641-a13e-176bb27a1b7f" providerId="AD" clId="Web-{1474AF99-CB93-EFBB-9C3B-5FAE0D0A523E}" dt="2022-09-26T18:44:36.888" v="89" actId="20577"/>
        <pc:sldMkLst>
          <pc:docMk/>
          <pc:sldMk cId="0" sldId="314"/>
        </pc:sldMkLst>
        <pc:spChg chg="mod">
          <ac:chgData name="Holmes, Ellen [NEA]" userId="S::eholmes@nea.org::8df78491-616d-4641-a13e-176bb27a1b7f" providerId="AD" clId="Web-{1474AF99-CB93-EFBB-9C3B-5FAE0D0A523E}" dt="2022-09-26T18:44:36.888" v="89" actId="20577"/>
          <ac:spMkLst>
            <pc:docMk/>
            <pc:sldMk cId="0" sldId="314"/>
            <ac:spMk id="628" creationId="{00000000-0000-0000-0000-000000000000}"/>
          </ac:spMkLst>
        </pc:spChg>
      </pc:sldChg>
      <pc:sldChg chg="modSp">
        <pc:chgData name="Holmes, Ellen [NEA]" userId="S::eholmes@nea.org::8df78491-616d-4641-a13e-176bb27a1b7f" providerId="AD" clId="Web-{1474AF99-CB93-EFBB-9C3B-5FAE0D0A523E}" dt="2022-09-26T19:00:02.974" v="97" actId="20577"/>
        <pc:sldMkLst>
          <pc:docMk/>
          <pc:sldMk cId="0" sldId="323"/>
        </pc:sldMkLst>
        <pc:spChg chg="mod">
          <ac:chgData name="Holmes, Ellen [NEA]" userId="S::eholmes@nea.org::8df78491-616d-4641-a13e-176bb27a1b7f" providerId="AD" clId="Web-{1474AF99-CB93-EFBB-9C3B-5FAE0D0A523E}" dt="2022-09-26T19:00:02.974" v="97" actId="20577"/>
          <ac:spMkLst>
            <pc:docMk/>
            <pc:sldMk cId="0" sldId="323"/>
            <ac:spMk id="7" creationId="{00000000-0000-0000-0000-000000000000}"/>
          </ac:spMkLst>
        </pc:spChg>
      </pc:sldChg>
      <pc:sldChg chg="modSp">
        <pc:chgData name="Holmes, Ellen [NEA]" userId="S::eholmes@nea.org::8df78491-616d-4641-a13e-176bb27a1b7f" providerId="AD" clId="Web-{1474AF99-CB93-EFBB-9C3B-5FAE0D0A523E}" dt="2022-09-26T19:02:31.934" v="100" actId="20577"/>
        <pc:sldMkLst>
          <pc:docMk/>
          <pc:sldMk cId="0" sldId="324"/>
        </pc:sldMkLst>
        <pc:spChg chg="mod">
          <ac:chgData name="Holmes, Ellen [NEA]" userId="S::eholmes@nea.org::8df78491-616d-4641-a13e-176bb27a1b7f" providerId="AD" clId="Web-{1474AF99-CB93-EFBB-9C3B-5FAE0D0A523E}" dt="2022-09-26T19:02:31.934" v="100" actId="20577"/>
          <ac:spMkLst>
            <pc:docMk/>
            <pc:sldMk cId="0" sldId="324"/>
            <ac:spMk id="732" creationId="{00000000-0000-0000-0000-000000000000}"/>
          </ac:spMkLst>
        </pc:spChg>
      </pc:sldChg>
      <pc:sldChg chg="modSp">
        <pc:chgData name="Holmes, Ellen [NEA]" userId="S::eholmes@nea.org::8df78491-616d-4641-a13e-176bb27a1b7f" providerId="AD" clId="Web-{1474AF99-CB93-EFBB-9C3B-5FAE0D0A523E}" dt="2022-09-26T19:02:54.169" v="103" actId="1076"/>
        <pc:sldMkLst>
          <pc:docMk/>
          <pc:sldMk cId="0" sldId="325"/>
        </pc:sldMkLst>
        <pc:spChg chg="mod">
          <ac:chgData name="Holmes, Ellen [NEA]" userId="S::eholmes@nea.org::8df78491-616d-4641-a13e-176bb27a1b7f" providerId="AD" clId="Web-{1474AF99-CB93-EFBB-9C3B-5FAE0D0A523E}" dt="2022-09-26T19:02:40.934" v="101" actId="20577"/>
          <ac:spMkLst>
            <pc:docMk/>
            <pc:sldMk cId="0" sldId="325"/>
            <ac:spMk id="742" creationId="{00000000-0000-0000-0000-000000000000}"/>
          </ac:spMkLst>
        </pc:spChg>
        <pc:spChg chg="mod">
          <ac:chgData name="Holmes, Ellen [NEA]" userId="S::eholmes@nea.org::8df78491-616d-4641-a13e-176bb27a1b7f" providerId="AD" clId="Web-{1474AF99-CB93-EFBB-9C3B-5FAE0D0A523E}" dt="2022-09-26T19:02:54.169" v="103" actId="1076"/>
          <ac:spMkLst>
            <pc:docMk/>
            <pc:sldMk cId="0" sldId="325"/>
            <ac:spMk id="743" creationId="{00000000-0000-0000-0000-000000000000}"/>
          </ac:spMkLst>
        </pc:spChg>
      </pc:sldChg>
      <pc:sldChg chg="modSp">
        <pc:chgData name="Holmes, Ellen [NEA]" userId="S::eholmes@nea.org::8df78491-616d-4641-a13e-176bb27a1b7f" providerId="AD" clId="Web-{1474AF99-CB93-EFBB-9C3B-5FAE0D0A523E}" dt="2022-09-26T19:11:25.378" v="109" actId="20577"/>
        <pc:sldMkLst>
          <pc:docMk/>
          <pc:sldMk cId="0" sldId="331"/>
        </pc:sldMkLst>
        <pc:spChg chg="mod">
          <ac:chgData name="Holmes, Ellen [NEA]" userId="S::eholmes@nea.org::8df78491-616d-4641-a13e-176bb27a1b7f" providerId="AD" clId="Web-{1474AF99-CB93-EFBB-9C3B-5FAE0D0A523E}" dt="2022-09-26T19:11:25.378" v="109" actId="20577"/>
          <ac:spMkLst>
            <pc:docMk/>
            <pc:sldMk cId="0" sldId="331"/>
            <ac:spMk id="797" creationId="{00000000-0000-0000-0000-000000000000}"/>
          </ac:spMkLst>
        </pc:spChg>
      </pc:sldChg>
      <pc:sldChg chg="modSp">
        <pc:chgData name="Holmes, Ellen [NEA]" userId="S::eholmes@nea.org::8df78491-616d-4641-a13e-176bb27a1b7f" providerId="AD" clId="Web-{1474AF99-CB93-EFBB-9C3B-5FAE0D0A523E}" dt="2022-09-26T19:19:00.195" v="144" actId="20577"/>
        <pc:sldMkLst>
          <pc:docMk/>
          <pc:sldMk cId="0" sldId="334"/>
        </pc:sldMkLst>
        <pc:spChg chg="mod">
          <ac:chgData name="Holmes, Ellen [NEA]" userId="S::eholmes@nea.org::8df78491-616d-4641-a13e-176bb27a1b7f" providerId="AD" clId="Web-{1474AF99-CB93-EFBB-9C3B-5FAE0D0A523E}" dt="2022-09-26T19:19:00.195" v="144" actId="20577"/>
          <ac:spMkLst>
            <pc:docMk/>
            <pc:sldMk cId="0" sldId="334"/>
            <ac:spMk id="829" creationId="{00000000-0000-0000-0000-000000000000}"/>
          </ac:spMkLst>
        </pc:spChg>
      </pc:sldChg>
      <pc:sldChg chg="addSp modSp">
        <pc:chgData name="Holmes, Ellen [NEA]" userId="S::eholmes@nea.org::8df78491-616d-4641-a13e-176bb27a1b7f" providerId="AD" clId="Web-{1474AF99-CB93-EFBB-9C3B-5FAE0D0A523E}" dt="2022-09-26T19:27:06.403" v="157" actId="14100"/>
        <pc:sldMkLst>
          <pc:docMk/>
          <pc:sldMk cId="0" sldId="335"/>
        </pc:sldMkLst>
        <pc:spChg chg="mod">
          <ac:chgData name="Holmes, Ellen [NEA]" userId="S::eholmes@nea.org::8df78491-616d-4641-a13e-176bb27a1b7f" providerId="AD" clId="Web-{1474AF99-CB93-EFBB-9C3B-5FAE0D0A523E}" dt="2022-09-26T19:27:06.403" v="157" actId="14100"/>
          <ac:spMkLst>
            <pc:docMk/>
            <pc:sldMk cId="0" sldId="335"/>
            <ac:spMk id="836" creationId="{00000000-0000-0000-0000-000000000000}"/>
          </ac:spMkLst>
        </pc:spChg>
        <pc:picChg chg="add">
          <ac:chgData name="Holmes, Ellen [NEA]" userId="S::eholmes@nea.org::8df78491-616d-4641-a13e-176bb27a1b7f" providerId="AD" clId="Web-{1474AF99-CB93-EFBB-9C3B-5FAE0D0A523E}" dt="2022-09-26T19:27:00.371" v="156"/>
          <ac:picMkLst>
            <pc:docMk/>
            <pc:sldMk cId="0" sldId="335"/>
            <ac:picMk id="3" creationId="{AEEFC2B2-F0A8-B796-5E56-6F1E6ACC9CD2}"/>
          </ac:picMkLst>
        </pc:picChg>
      </pc:sldChg>
      <pc:sldChg chg="modSp">
        <pc:chgData name="Holmes, Ellen [NEA]" userId="S::eholmes@nea.org::8df78491-616d-4641-a13e-176bb27a1b7f" providerId="AD" clId="Web-{1474AF99-CB93-EFBB-9C3B-5FAE0D0A523E}" dt="2022-09-26T19:48:15.832" v="261" actId="20577"/>
        <pc:sldMkLst>
          <pc:docMk/>
          <pc:sldMk cId="0" sldId="338"/>
        </pc:sldMkLst>
        <pc:spChg chg="mod">
          <ac:chgData name="Holmes, Ellen [NEA]" userId="S::eholmes@nea.org::8df78491-616d-4641-a13e-176bb27a1b7f" providerId="AD" clId="Web-{1474AF99-CB93-EFBB-9C3B-5FAE0D0A523E}" dt="2022-09-26T19:48:15.832" v="261" actId="20577"/>
          <ac:spMkLst>
            <pc:docMk/>
            <pc:sldMk cId="0" sldId="338"/>
            <ac:spMk id="857" creationId="{00000000-0000-0000-0000-000000000000}"/>
          </ac:spMkLst>
        </pc:spChg>
      </pc:sldChg>
      <pc:sldChg chg="modSp">
        <pc:chgData name="Holmes, Ellen [NEA]" userId="S::eholmes@nea.org::8df78491-616d-4641-a13e-176bb27a1b7f" providerId="AD" clId="Web-{1474AF99-CB93-EFBB-9C3B-5FAE0D0A523E}" dt="2022-09-26T19:49:37.101" v="266" actId="20577"/>
        <pc:sldMkLst>
          <pc:docMk/>
          <pc:sldMk cId="0" sldId="339"/>
        </pc:sldMkLst>
        <pc:spChg chg="mod">
          <ac:chgData name="Holmes, Ellen [NEA]" userId="S::eholmes@nea.org::8df78491-616d-4641-a13e-176bb27a1b7f" providerId="AD" clId="Web-{1474AF99-CB93-EFBB-9C3B-5FAE0D0A523E}" dt="2022-09-26T19:49:37.101" v="266" actId="20577"/>
          <ac:spMkLst>
            <pc:docMk/>
            <pc:sldMk cId="0" sldId="339"/>
            <ac:spMk id="864" creationId="{00000000-0000-0000-0000-000000000000}"/>
          </ac:spMkLst>
        </pc:spChg>
      </pc:sldChg>
      <pc:sldChg chg="modSp">
        <pc:chgData name="Holmes, Ellen [NEA]" userId="S::eholmes@nea.org::8df78491-616d-4641-a13e-176bb27a1b7f" providerId="AD" clId="Web-{1474AF99-CB93-EFBB-9C3B-5FAE0D0A523E}" dt="2022-09-26T19:57:50.606" v="350" actId="1076"/>
        <pc:sldMkLst>
          <pc:docMk/>
          <pc:sldMk cId="0" sldId="340"/>
        </pc:sldMkLst>
        <pc:spChg chg="mod">
          <ac:chgData name="Holmes, Ellen [NEA]" userId="S::eholmes@nea.org::8df78491-616d-4641-a13e-176bb27a1b7f" providerId="AD" clId="Web-{1474AF99-CB93-EFBB-9C3B-5FAE0D0A523E}" dt="2022-09-26T19:57:50.606" v="350" actId="1076"/>
          <ac:spMkLst>
            <pc:docMk/>
            <pc:sldMk cId="0" sldId="340"/>
            <ac:spMk id="872" creationId="{00000000-0000-0000-0000-000000000000}"/>
          </ac:spMkLst>
        </pc:spChg>
        <pc:picChg chg="mod">
          <ac:chgData name="Holmes, Ellen [NEA]" userId="S::eholmes@nea.org::8df78491-616d-4641-a13e-176bb27a1b7f" providerId="AD" clId="Web-{1474AF99-CB93-EFBB-9C3B-5FAE0D0A523E}" dt="2022-09-26T19:52:41.234" v="303" actId="1076"/>
          <ac:picMkLst>
            <pc:docMk/>
            <pc:sldMk cId="0" sldId="340"/>
            <ac:picMk id="4" creationId="{00000000-0000-0000-0000-000000000000}"/>
          </ac:picMkLst>
        </pc:picChg>
      </pc:sldChg>
      <pc:sldChg chg="modSp">
        <pc:chgData name="Holmes, Ellen [NEA]" userId="S::eholmes@nea.org::8df78491-616d-4641-a13e-176bb27a1b7f" providerId="AD" clId="Web-{1474AF99-CB93-EFBB-9C3B-5FAE0D0A523E}" dt="2022-09-26T17:35:47.150" v="11" actId="20577"/>
        <pc:sldMkLst>
          <pc:docMk/>
          <pc:sldMk cId="3785410985" sldId="369"/>
        </pc:sldMkLst>
        <pc:spChg chg="mod">
          <ac:chgData name="Holmes, Ellen [NEA]" userId="S::eholmes@nea.org::8df78491-616d-4641-a13e-176bb27a1b7f" providerId="AD" clId="Web-{1474AF99-CB93-EFBB-9C3B-5FAE0D0A523E}" dt="2022-09-26T17:35:47.150" v="11" actId="20577"/>
          <ac:spMkLst>
            <pc:docMk/>
            <pc:sldMk cId="3785410985" sldId="369"/>
            <ac:spMk id="3" creationId="{00000000-0000-0000-0000-000000000000}"/>
          </ac:spMkLst>
        </pc:spChg>
      </pc:sldChg>
      <pc:sldChg chg="del">
        <pc:chgData name="Holmes, Ellen [NEA]" userId="S::eholmes@nea.org::8df78491-616d-4641-a13e-176bb27a1b7f" providerId="AD" clId="Web-{1474AF99-CB93-EFBB-9C3B-5FAE0D0A523E}" dt="2022-09-26T18:29:15.443" v="62"/>
        <pc:sldMkLst>
          <pc:docMk/>
          <pc:sldMk cId="3216329669" sldId="374"/>
        </pc:sldMkLst>
      </pc:sldChg>
      <pc:sldChg chg="modSp add">
        <pc:chgData name="Holmes, Ellen [NEA]" userId="S::eholmes@nea.org::8df78491-616d-4641-a13e-176bb27a1b7f" providerId="AD" clId="Web-{1474AF99-CB93-EFBB-9C3B-5FAE0D0A523E}" dt="2022-09-26T17:22:01.818" v="2" actId="1076"/>
        <pc:sldMkLst>
          <pc:docMk/>
          <pc:sldMk cId="2296730948" sldId="395"/>
        </pc:sldMkLst>
        <pc:picChg chg="mod">
          <ac:chgData name="Holmes, Ellen [NEA]" userId="S::eholmes@nea.org::8df78491-616d-4641-a13e-176bb27a1b7f" providerId="AD" clId="Web-{1474AF99-CB93-EFBB-9C3B-5FAE0D0A523E}" dt="2022-09-26T17:22:01.818" v="2" actId="1076"/>
          <ac:picMkLst>
            <pc:docMk/>
            <pc:sldMk cId="2296730948" sldId="395"/>
            <ac:picMk id="4" creationId="{00000000-0000-0000-0000-000000000000}"/>
          </ac:picMkLst>
        </pc:picChg>
      </pc:sldChg>
      <pc:sldChg chg="modSp add ord replId">
        <pc:chgData name="Holmes, Ellen [NEA]" userId="S::eholmes@nea.org::8df78491-616d-4641-a13e-176bb27a1b7f" providerId="AD" clId="Web-{1474AF99-CB93-EFBB-9C3B-5FAE0D0A523E}" dt="2022-09-26T17:50:03.108" v="46" actId="14100"/>
        <pc:sldMkLst>
          <pc:docMk/>
          <pc:sldMk cId="1336570366" sldId="396"/>
        </pc:sldMkLst>
        <pc:spChg chg="mod">
          <ac:chgData name="Holmes, Ellen [NEA]" userId="S::eholmes@nea.org::8df78491-616d-4641-a13e-176bb27a1b7f" providerId="AD" clId="Web-{1474AF99-CB93-EFBB-9C3B-5FAE0D0A523E}" dt="2022-09-26T17:50:03.108" v="46" actId="14100"/>
          <ac:spMkLst>
            <pc:docMk/>
            <pc:sldMk cId="1336570366" sldId="396"/>
            <ac:spMk id="3" creationId="{00000000-0000-0000-0000-000000000000}"/>
          </ac:spMkLst>
        </pc:spChg>
        <pc:picChg chg="mod">
          <ac:chgData name="Holmes, Ellen [NEA]" userId="S::eholmes@nea.org::8df78491-616d-4641-a13e-176bb27a1b7f" providerId="AD" clId="Web-{1474AF99-CB93-EFBB-9C3B-5FAE0D0A523E}" dt="2022-09-26T17:49:56.842" v="45" actId="1076"/>
          <ac:picMkLst>
            <pc:docMk/>
            <pc:sldMk cId="1336570366" sldId="396"/>
            <ac:picMk id="32" creationId="{00000000-0000-0000-0000-000000000000}"/>
          </ac:picMkLst>
        </pc:picChg>
      </pc:sldChg>
      <pc:sldChg chg="modSp new">
        <pc:chgData name="Holmes, Ellen [NEA]" userId="S::eholmes@nea.org::8df78491-616d-4641-a13e-176bb27a1b7f" providerId="AD" clId="Web-{1474AF99-CB93-EFBB-9C3B-5FAE0D0A523E}" dt="2022-09-26T17:53:23.429" v="53" actId="20577"/>
        <pc:sldMkLst>
          <pc:docMk/>
          <pc:sldMk cId="1993987668" sldId="397"/>
        </pc:sldMkLst>
        <pc:spChg chg="mod">
          <ac:chgData name="Holmes, Ellen [NEA]" userId="S::eholmes@nea.org::8df78491-616d-4641-a13e-176bb27a1b7f" providerId="AD" clId="Web-{1474AF99-CB93-EFBB-9C3B-5FAE0D0A523E}" dt="2022-09-26T17:53:23.429" v="53" actId="20577"/>
          <ac:spMkLst>
            <pc:docMk/>
            <pc:sldMk cId="1993987668" sldId="397"/>
            <ac:spMk id="3" creationId="{58E11812-78DD-722A-AEC2-633BD68A6657}"/>
          </ac:spMkLst>
        </pc:spChg>
      </pc:sldChg>
      <pc:sldChg chg="addSp delSp modSp new">
        <pc:chgData name="Holmes, Ellen [NEA]" userId="S::eholmes@nea.org::8df78491-616d-4641-a13e-176bb27a1b7f" providerId="AD" clId="Web-{1474AF99-CB93-EFBB-9C3B-5FAE0D0A523E}" dt="2022-09-26T18:37:19.010" v="84" actId="14100"/>
        <pc:sldMkLst>
          <pc:docMk/>
          <pc:sldMk cId="3906139893" sldId="398"/>
        </pc:sldMkLst>
        <pc:spChg chg="mod">
          <ac:chgData name="Holmes, Ellen [NEA]" userId="S::eholmes@nea.org::8df78491-616d-4641-a13e-176bb27a1b7f" providerId="AD" clId="Web-{1474AF99-CB93-EFBB-9C3B-5FAE0D0A523E}" dt="2022-09-26T18:37:19.010" v="84" actId="14100"/>
          <ac:spMkLst>
            <pc:docMk/>
            <pc:sldMk cId="3906139893" sldId="398"/>
            <ac:spMk id="2" creationId="{E01B8B7A-CE82-9885-F2DA-2ED7AA2617F0}"/>
          </ac:spMkLst>
        </pc:spChg>
        <pc:spChg chg="del">
          <ac:chgData name="Holmes, Ellen [NEA]" userId="S::eholmes@nea.org::8df78491-616d-4641-a13e-176bb27a1b7f" providerId="AD" clId="Web-{1474AF99-CB93-EFBB-9C3B-5FAE0D0A523E}" dt="2022-09-26T18:37:10.854" v="82"/>
          <ac:spMkLst>
            <pc:docMk/>
            <pc:sldMk cId="3906139893" sldId="398"/>
            <ac:spMk id="3" creationId="{77A43C4B-3E42-1D37-4C87-6CB934E92AFE}"/>
          </ac:spMkLst>
        </pc:spChg>
        <pc:picChg chg="add del mod">
          <ac:chgData name="Holmes, Ellen [NEA]" userId="S::eholmes@nea.org::8df78491-616d-4641-a13e-176bb27a1b7f" providerId="AD" clId="Web-{1474AF99-CB93-EFBB-9C3B-5FAE0D0A523E}" dt="2022-09-26T18:37:06.447" v="81"/>
          <ac:picMkLst>
            <pc:docMk/>
            <pc:sldMk cId="3906139893" sldId="398"/>
            <ac:picMk id="5" creationId="{72506C2D-123B-4687-53F7-0094AF386870}"/>
          </ac:picMkLst>
        </pc:picChg>
      </pc:sldChg>
      <pc:sldChg chg="addSp delSp modSp new">
        <pc:chgData name="Holmes, Ellen [NEA]" userId="S::eholmes@nea.org::8df78491-616d-4641-a13e-176bb27a1b7f" providerId="AD" clId="Web-{1474AF99-CB93-EFBB-9C3B-5FAE0D0A523E}" dt="2022-09-26T19:17:46.176" v="142" actId="1076"/>
        <pc:sldMkLst>
          <pc:docMk/>
          <pc:sldMk cId="3874565064" sldId="399"/>
        </pc:sldMkLst>
        <pc:spChg chg="mod">
          <ac:chgData name="Holmes, Ellen [NEA]" userId="S::eholmes@nea.org::8df78491-616d-4641-a13e-176bb27a1b7f" providerId="AD" clId="Web-{1474AF99-CB93-EFBB-9C3B-5FAE0D0A523E}" dt="2022-09-26T19:17:38.629" v="141" actId="20577"/>
          <ac:spMkLst>
            <pc:docMk/>
            <pc:sldMk cId="3874565064" sldId="399"/>
            <ac:spMk id="2" creationId="{C7B88DE0-294B-ACE5-45B9-D0948B2F1956}"/>
          </ac:spMkLst>
        </pc:spChg>
        <pc:spChg chg="del mod">
          <ac:chgData name="Holmes, Ellen [NEA]" userId="S::eholmes@nea.org::8df78491-616d-4641-a13e-176bb27a1b7f" providerId="AD" clId="Web-{1474AF99-CB93-EFBB-9C3B-5FAE0D0A523E}" dt="2022-09-26T19:17:27.566" v="138"/>
          <ac:spMkLst>
            <pc:docMk/>
            <pc:sldMk cId="3874565064" sldId="399"/>
            <ac:spMk id="3" creationId="{E0BD0894-C1D7-2D7E-B8CF-6454C5622404}"/>
          </ac:spMkLst>
        </pc:spChg>
        <pc:spChg chg="add mod">
          <ac:chgData name="Holmes, Ellen [NEA]" userId="S::eholmes@nea.org::8df78491-616d-4641-a13e-176bb27a1b7f" providerId="AD" clId="Web-{1474AF99-CB93-EFBB-9C3B-5FAE0D0A523E}" dt="2022-09-26T19:17:27.566" v="138"/>
          <ac:spMkLst>
            <pc:docMk/>
            <pc:sldMk cId="3874565064" sldId="399"/>
            <ac:spMk id="6" creationId="{98B2020F-950E-A2C3-1FED-18F6C81E6BD1}"/>
          </ac:spMkLst>
        </pc:spChg>
        <pc:picChg chg="add mod">
          <ac:chgData name="Holmes, Ellen [NEA]" userId="S::eholmes@nea.org::8df78491-616d-4641-a13e-176bb27a1b7f" providerId="AD" clId="Web-{1474AF99-CB93-EFBB-9C3B-5FAE0D0A523E}" dt="2022-09-26T19:17:46.176" v="142" actId="1076"/>
          <ac:picMkLst>
            <pc:docMk/>
            <pc:sldMk cId="3874565064" sldId="399"/>
            <ac:picMk id="4" creationId="{7ECD133B-016E-AAAA-48E8-A4BA02C6E6A6}"/>
          </ac:picMkLst>
        </pc:picChg>
      </pc:sldChg>
      <pc:sldChg chg="addSp delSp modSp new">
        <pc:chgData name="Holmes, Ellen [NEA]" userId="S::eholmes@nea.org::8df78491-616d-4641-a13e-176bb27a1b7f" providerId="AD" clId="Web-{1474AF99-CB93-EFBB-9C3B-5FAE0D0A523E}" dt="2022-09-26T19:15:05.591" v="133"/>
        <pc:sldMkLst>
          <pc:docMk/>
          <pc:sldMk cId="440712195" sldId="400"/>
        </pc:sldMkLst>
        <pc:spChg chg="mod">
          <ac:chgData name="Holmes, Ellen [NEA]" userId="S::eholmes@nea.org::8df78491-616d-4641-a13e-176bb27a1b7f" providerId="AD" clId="Web-{1474AF99-CB93-EFBB-9C3B-5FAE0D0A523E}" dt="2022-09-26T19:12:23.709" v="124" actId="20577"/>
          <ac:spMkLst>
            <pc:docMk/>
            <pc:sldMk cId="440712195" sldId="400"/>
            <ac:spMk id="2" creationId="{72464537-ED2F-CDE9-DBC7-AC4A3979723B}"/>
          </ac:spMkLst>
        </pc:spChg>
        <pc:spChg chg="del">
          <ac:chgData name="Holmes, Ellen [NEA]" userId="S::eholmes@nea.org::8df78491-616d-4641-a13e-176bb27a1b7f" providerId="AD" clId="Web-{1474AF99-CB93-EFBB-9C3B-5FAE0D0A523E}" dt="2022-09-26T19:11:44.051" v="114"/>
          <ac:spMkLst>
            <pc:docMk/>
            <pc:sldMk cId="440712195" sldId="400"/>
            <ac:spMk id="3" creationId="{F9A29DA4-D61B-1851-C51D-45AE9F017F6B}"/>
          </ac:spMkLst>
        </pc:spChg>
        <pc:spChg chg="add mod">
          <ac:chgData name="Holmes, Ellen [NEA]" userId="S::eholmes@nea.org::8df78491-616d-4641-a13e-176bb27a1b7f" providerId="AD" clId="Web-{1474AF99-CB93-EFBB-9C3B-5FAE0D0A523E}" dt="2022-09-26T19:14:39.434" v="131" actId="1076"/>
          <ac:spMkLst>
            <pc:docMk/>
            <pc:sldMk cId="440712195" sldId="400"/>
            <ac:spMk id="4" creationId="{DF2C841E-00FD-DB50-3916-B0B87E481593}"/>
          </ac:spMkLst>
        </pc:spChg>
        <pc:picChg chg="add mod modCrop">
          <ac:chgData name="Holmes, Ellen [NEA]" userId="S::eholmes@nea.org::8df78491-616d-4641-a13e-176bb27a1b7f" providerId="AD" clId="Web-{1474AF99-CB93-EFBB-9C3B-5FAE0D0A523E}" dt="2022-09-26T19:15:05.591" v="133"/>
          <ac:picMkLst>
            <pc:docMk/>
            <pc:sldMk cId="440712195" sldId="400"/>
            <ac:picMk id="5" creationId="{BC1D431A-0758-2C5A-A70F-D35D1AB0775A}"/>
          </ac:picMkLst>
        </pc:picChg>
      </pc:sldChg>
      <pc:sldChg chg="modSp new">
        <pc:chgData name="Holmes, Ellen [NEA]" userId="S::eholmes@nea.org::8df78491-616d-4641-a13e-176bb27a1b7f" providerId="AD" clId="Web-{1474AF99-CB93-EFBB-9C3B-5FAE0D0A523E}" dt="2022-09-26T19:35:27.315" v="248" actId="14100"/>
        <pc:sldMkLst>
          <pc:docMk/>
          <pc:sldMk cId="2153591396" sldId="401"/>
        </pc:sldMkLst>
        <pc:spChg chg="mod">
          <ac:chgData name="Holmes, Ellen [NEA]" userId="S::eholmes@nea.org::8df78491-616d-4641-a13e-176bb27a1b7f" providerId="AD" clId="Web-{1474AF99-CB93-EFBB-9C3B-5FAE0D0A523E}" dt="2022-09-26T19:32:46.839" v="218" actId="20577"/>
          <ac:spMkLst>
            <pc:docMk/>
            <pc:sldMk cId="2153591396" sldId="401"/>
            <ac:spMk id="2" creationId="{6C87954F-16B8-76D0-11CB-A1048F5280A6}"/>
          </ac:spMkLst>
        </pc:spChg>
        <pc:spChg chg="mod">
          <ac:chgData name="Holmes, Ellen [NEA]" userId="S::eholmes@nea.org::8df78491-616d-4641-a13e-176bb27a1b7f" providerId="AD" clId="Web-{1474AF99-CB93-EFBB-9C3B-5FAE0D0A523E}" dt="2022-09-26T19:35:27.315" v="248" actId="14100"/>
          <ac:spMkLst>
            <pc:docMk/>
            <pc:sldMk cId="2153591396" sldId="401"/>
            <ac:spMk id="3" creationId="{3B59966D-2798-C208-2A54-00E3473C8B7C}"/>
          </ac:spMkLst>
        </pc:spChg>
      </pc:sldChg>
      <pc:sldChg chg="addSp delSp modSp new">
        <pc:chgData name="Holmes, Ellen [NEA]" userId="S::eholmes@nea.org::8df78491-616d-4641-a13e-176bb27a1b7f" providerId="AD" clId="Web-{1474AF99-CB93-EFBB-9C3B-5FAE0D0A523E}" dt="2022-09-26T19:36:19.817" v="252"/>
        <pc:sldMkLst>
          <pc:docMk/>
          <pc:sldMk cId="3439372690" sldId="402"/>
        </pc:sldMkLst>
        <pc:spChg chg="mod">
          <ac:chgData name="Holmes, Ellen [NEA]" userId="S::eholmes@nea.org::8df78491-616d-4641-a13e-176bb27a1b7f" providerId="AD" clId="Web-{1474AF99-CB93-EFBB-9C3B-5FAE0D0A523E}" dt="2022-09-26T19:35:15.861" v="247" actId="20577"/>
          <ac:spMkLst>
            <pc:docMk/>
            <pc:sldMk cId="3439372690" sldId="402"/>
            <ac:spMk id="2" creationId="{2CB685DF-1492-DE55-A0DC-FD4BD4F0189B}"/>
          </ac:spMkLst>
        </pc:spChg>
        <pc:spChg chg="del mod">
          <ac:chgData name="Holmes, Ellen [NEA]" userId="S::eholmes@nea.org::8df78491-616d-4641-a13e-176bb27a1b7f" providerId="AD" clId="Web-{1474AF99-CB93-EFBB-9C3B-5FAE0D0A523E}" dt="2022-09-26T19:35:31.893" v="249"/>
          <ac:spMkLst>
            <pc:docMk/>
            <pc:sldMk cId="3439372690" sldId="402"/>
            <ac:spMk id="3" creationId="{9433D5C4-6F71-222A-8F6A-17171E9E74E1}"/>
          </ac:spMkLst>
        </pc:spChg>
        <pc:spChg chg="add del mod">
          <ac:chgData name="Holmes, Ellen [NEA]" userId="S::eholmes@nea.org::8df78491-616d-4641-a13e-176bb27a1b7f" providerId="AD" clId="Web-{1474AF99-CB93-EFBB-9C3B-5FAE0D0A523E}" dt="2022-09-26T19:36:19.817" v="252"/>
          <ac:spMkLst>
            <pc:docMk/>
            <pc:sldMk cId="3439372690" sldId="402"/>
            <ac:spMk id="6" creationId="{9F74927B-FEFF-B076-2ACB-70E0BE27E901}"/>
          </ac:spMkLst>
        </pc:spChg>
        <pc:picChg chg="mod">
          <ac:chgData name="Holmes, Ellen [NEA]" userId="S::eholmes@nea.org::8df78491-616d-4641-a13e-176bb27a1b7f" providerId="AD" clId="Web-{1474AF99-CB93-EFBB-9C3B-5FAE0D0A523E}" dt="2022-09-26T19:35:42.144" v="251" actId="1076"/>
          <ac:picMkLst>
            <pc:docMk/>
            <pc:sldMk cId="3439372690" sldId="402"/>
            <ac:picMk id="4" creationId="{74FFFA2D-C9FB-B404-9C27-385D38AC8B26}"/>
          </ac:picMkLst>
        </pc:picChg>
      </pc:sldChg>
      <pc:sldMasterChg chg="modSldLayout">
        <pc:chgData name="Holmes, Ellen [NEA]" userId="S::eholmes@nea.org::8df78491-616d-4641-a13e-176bb27a1b7f" providerId="AD" clId="Web-{1474AF99-CB93-EFBB-9C3B-5FAE0D0A523E}" dt="2022-09-26T17:21:15.879" v="0"/>
        <pc:sldMasterMkLst>
          <pc:docMk/>
          <pc:sldMasterMk cId="3638818624" sldId="2147483657"/>
        </pc:sldMasterMkLst>
        <pc:sldLayoutChg chg="replId">
          <pc:chgData name="Holmes, Ellen [NEA]" userId="S::eholmes@nea.org::8df78491-616d-4641-a13e-176bb27a1b7f" providerId="AD" clId="Web-{1474AF99-CB93-EFBB-9C3B-5FAE0D0A523E}" dt="2022-09-26T17:21:15.879" v="0"/>
          <pc:sldLayoutMkLst>
            <pc:docMk/>
            <pc:sldMasterMk cId="3638818624" sldId="2147483657"/>
            <pc:sldLayoutMk cId="2606605656" sldId="2147483671"/>
          </pc:sldLayoutMkLst>
        </pc:sldLayoutChg>
        <pc:sldLayoutChg chg="replId">
          <pc:chgData name="Holmes, Ellen [NEA]" userId="S::eholmes@nea.org::8df78491-616d-4641-a13e-176bb27a1b7f" providerId="AD" clId="Web-{1474AF99-CB93-EFBB-9C3B-5FAE0D0A523E}" dt="2022-09-26T17:21:15.879" v="0"/>
          <pc:sldLayoutMkLst>
            <pc:docMk/>
            <pc:sldMasterMk cId="3638818624" sldId="2147483657"/>
            <pc:sldLayoutMk cId="3843035082" sldId="2147483673"/>
          </pc:sldLayoutMkLst>
        </pc:sldLayoutChg>
      </pc:sldMasterChg>
      <pc:sldMasterChg chg="addSldLayout modSldLayout">
        <pc:chgData name="Holmes, Ellen [NEA]" userId="S::eholmes@nea.org::8df78491-616d-4641-a13e-176bb27a1b7f" providerId="AD" clId="Web-{1474AF99-CB93-EFBB-9C3B-5FAE0D0A523E}" dt="2022-09-26T17:21:15.879" v="0"/>
        <pc:sldMasterMkLst>
          <pc:docMk/>
          <pc:sldMasterMk cId="2415875524" sldId="2147483659"/>
        </pc:sldMasterMkLst>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58"/>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0"/>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1"/>
          </pc:sldLayoutMkLst>
        </pc:sldLayoutChg>
        <pc:sldLayoutChg chg="replId">
          <pc:chgData name="Holmes, Ellen [NEA]" userId="S::eholmes@nea.org::8df78491-616d-4641-a13e-176bb27a1b7f" providerId="AD" clId="Web-{1474AF99-CB93-EFBB-9C3B-5FAE0D0A523E}" dt="2022-09-26T17:21:15.879" v="0"/>
          <pc:sldLayoutMkLst>
            <pc:docMk/>
            <pc:sldMasterMk cId="2415875524" sldId="2147483659"/>
            <pc:sldLayoutMk cId="387918103" sldId="2147483672"/>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4"/>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5"/>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6"/>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7"/>
          </pc:sldLayoutMkLst>
        </pc:sldLayoutChg>
      </pc:sldMasterChg>
    </pc:docChg>
  </pc:docChgLst>
  <pc:docChgLst>
    <pc:chgData name="Holmes, Ellen [NEA]" userId="S::eholmes@nea.org::8df78491-616d-4641-a13e-176bb27a1b7f" providerId="AD" clId="Web-{EE4B594C-5BE7-A75D-72C0-607CA5040BCC}"/>
    <pc:docChg chg="delSld modSld">
      <pc:chgData name="Holmes, Ellen [NEA]" userId="S::eholmes@nea.org::8df78491-616d-4641-a13e-176bb27a1b7f" providerId="AD" clId="Web-{EE4B594C-5BE7-A75D-72C0-607CA5040BCC}" dt="2022-09-26T20:39:04.053" v="90" actId="1076"/>
      <pc:docMkLst>
        <pc:docMk/>
      </pc:docMkLst>
      <pc:sldChg chg="del">
        <pc:chgData name="Holmes, Ellen [NEA]" userId="S::eholmes@nea.org::8df78491-616d-4641-a13e-176bb27a1b7f" providerId="AD" clId="Web-{EE4B594C-5BE7-A75D-72C0-607CA5040BCC}" dt="2022-09-26T20:14:54.289" v="0"/>
        <pc:sldMkLst>
          <pc:docMk/>
          <pc:sldMk cId="0" sldId="342"/>
        </pc:sldMkLst>
      </pc:sldChg>
      <pc:sldChg chg="modSp">
        <pc:chgData name="Holmes, Ellen [NEA]" userId="S::eholmes@nea.org::8df78491-616d-4641-a13e-176bb27a1b7f" providerId="AD" clId="Web-{EE4B594C-5BE7-A75D-72C0-607CA5040BCC}" dt="2022-09-26T20:18:54.127" v="1" actId="14100"/>
        <pc:sldMkLst>
          <pc:docMk/>
          <pc:sldMk cId="0" sldId="347"/>
        </pc:sldMkLst>
        <pc:spChg chg="mod">
          <ac:chgData name="Holmes, Ellen [NEA]" userId="S::eholmes@nea.org::8df78491-616d-4641-a13e-176bb27a1b7f" providerId="AD" clId="Web-{EE4B594C-5BE7-A75D-72C0-607CA5040BCC}" dt="2022-09-26T20:18:54.127" v="1" actId="14100"/>
          <ac:spMkLst>
            <pc:docMk/>
            <pc:sldMk cId="0" sldId="347"/>
            <ac:spMk id="921" creationId="{00000000-0000-0000-0000-000000000000}"/>
          </ac:spMkLst>
        </pc:spChg>
      </pc:sldChg>
      <pc:sldChg chg="modSp">
        <pc:chgData name="Holmes, Ellen [NEA]" userId="S::eholmes@nea.org::8df78491-616d-4641-a13e-176bb27a1b7f" providerId="AD" clId="Web-{EE4B594C-5BE7-A75D-72C0-607CA5040BCC}" dt="2022-09-26T20:19:47.708" v="4" actId="14100"/>
        <pc:sldMkLst>
          <pc:docMk/>
          <pc:sldMk cId="0" sldId="351"/>
        </pc:sldMkLst>
        <pc:spChg chg="mod">
          <ac:chgData name="Holmes, Ellen [NEA]" userId="S::eholmes@nea.org::8df78491-616d-4641-a13e-176bb27a1b7f" providerId="AD" clId="Web-{EE4B594C-5BE7-A75D-72C0-607CA5040BCC}" dt="2022-09-26T20:19:47.708" v="4" actId="14100"/>
          <ac:spMkLst>
            <pc:docMk/>
            <pc:sldMk cId="0" sldId="351"/>
            <ac:spMk id="948" creationId="{00000000-0000-0000-0000-000000000000}"/>
          </ac:spMkLst>
        </pc:spChg>
      </pc:sldChg>
      <pc:sldChg chg="addSp modSp">
        <pc:chgData name="Holmes, Ellen [NEA]" userId="S::eholmes@nea.org::8df78491-616d-4641-a13e-176bb27a1b7f" providerId="AD" clId="Web-{EE4B594C-5BE7-A75D-72C0-607CA5040BCC}" dt="2022-09-26T20:24:18.891" v="12" actId="1076"/>
        <pc:sldMkLst>
          <pc:docMk/>
          <pc:sldMk cId="0" sldId="355"/>
        </pc:sldMkLst>
        <pc:spChg chg="mod">
          <ac:chgData name="Holmes, Ellen [NEA]" userId="S::eholmes@nea.org::8df78491-616d-4641-a13e-176bb27a1b7f" providerId="AD" clId="Web-{EE4B594C-5BE7-A75D-72C0-607CA5040BCC}" dt="2022-09-26T20:24:11.125" v="9" actId="1076"/>
          <ac:spMkLst>
            <pc:docMk/>
            <pc:sldMk cId="0" sldId="355"/>
            <ac:spMk id="976" creationId="{00000000-0000-0000-0000-000000000000}"/>
          </ac:spMkLst>
        </pc:spChg>
        <pc:picChg chg="add mod">
          <ac:chgData name="Holmes, Ellen [NEA]" userId="S::eholmes@nea.org::8df78491-616d-4641-a13e-176bb27a1b7f" providerId="AD" clId="Web-{EE4B594C-5BE7-A75D-72C0-607CA5040BCC}" dt="2022-09-26T20:24:18.891" v="12" actId="1076"/>
          <ac:picMkLst>
            <pc:docMk/>
            <pc:sldMk cId="0" sldId="355"/>
            <ac:picMk id="2" creationId="{3B8A809C-20B5-F8DB-4F8D-15ACDB971AB3}"/>
          </ac:picMkLst>
        </pc:picChg>
      </pc:sldChg>
      <pc:sldChg chg="modSp">
        <pc:chgData name="Holmes, Ellen [NEA]" userId="S::eholmes@nea.org::8df78491-616d-4641-a13e-176bb27a1b7f" providerId="AD" clId="Web-{EE4B594C-5BE7-A75D-72C0-607CA5040BCC}" dt="2022-09-26T20:25:03.533" v="17" actId="20577"/>
        <pc:sldMkLst>
          <pc:docMk/>
          <pc:sldMk cId="0" sldId="356"/>
        </pc:sldMkLst>
        <pc:spChg chg="mod">
          <ac:chgData name="Holmes, Ellen [NEA]" userId="S::eholmes@nea.org::8df78491-616d-4641-a13e-176bb27a1b7f" providerId="AD" clId="Web-{EE4B594C-5BE7-A75D-72C0-607CA5040BCC}" dt="2022-09-26T20:25:03.533" v="17" actId="20577"/>
          <ac:spMkLst>
            <pc:docMk/>
            <pc:sldMk cId="0" sldId="356"/>
            <ac:spMk id="982" creationId="{00000000-0000-0000-0000-000000000000}"/>
          </ac:spMkLst>
        </pc:spChg>
      </pc:sldChg>
      <pc:sldChg chg="modSp">
        <pc:chgData name="Holmes, Ellen [NEA]" userId="S::eholmes@nea.org::8df78491-616d-4641-a13e-176bb27a1b7f" providerId="AD" clId="Web-{EE4B594C-5BE7-A75D-72C0-607CA5040BCC}" dt="2022-09-26T20:26:10.927" v="21" actId="20577"/>
        <pc:sldMkLst>
          <pc:docMk/>
          <pc:sldMk cId="0" sldId="357"/>
        </pc:sldMkLst>
        <pc:spChg chg="mod">
          <ac:chgData name="Holmes, Ellen [NEA]" userId="S::eholmes@nea.org::8df78491-616d-4641-a13e-176bb27a1b7f" providerId="AD" clId="Web-{EE4B594C-5BE7-A75D-72C0-607CA5040BCC}" dt="2022-09-26T20:26:10.927" v="21" actId="20577"/>
          <ac:spMkLst>
            <pc:docMk/>
            <pc:sldMk cId="0" sldId="357"/>
            <ac:spMk id="989" creationId="{00000000-0000-0000-0000-000000000000}"/>
          </ac:spMkLst>
        </pc:spChg>
      </pc:sldChg>
      <pc:sldChg chg="modSp">
        <pc:chgData name="Holmes, Ellen [NEA]" userId="S::eholmes@nea.org::8df78491-616d-4641-a13e-176bb27a1b7f" providerId="AD" clId="Web-{EE4B594C-5BE7-A75D-72C0-607CA5040BCC}" dt="2022-09-26T20:34:18.463" v="35" actId="20577"/>
        <pc:sldMkLst>
          <pc:docMk/>
          <pc:sldMk cId="2650531905" sldId="388"/>
        </pc:sldMkLst>
        <pc:spChg chg="mod">
          <ac:chgData name="Holmes, Ellen [NEA]" userId="S::eholmes@nea.org::8df78491-616d-4641-a13e-176bb27a1b7f" providerId="AD" clId="Web-{EE4B594C-5BE7-A75D-72C0-607CA5040BCC}" dt="2022-09-26T20:34:18.463" v="35" actId="20577"/>
          <ac:spMkLst>
            <pc:docMk/>
            <pc:sldMk cId="2650531905" sldId="388"/>
            <ac:spMk id="65" creationId="{00000000-0000-0000-0000-000000000000}"/>
          </ac:spMkLst>
        </pc:spChg>
      </pc:sldChg>
      <pc:sldChg chg="modSp">
        <pc:chgData name="Holmes, Ellen [NEA]" userId="S::eholmes@nea.org::8df78491-616d-4641-a13e-176bb27a1b7f" providerId="AD" clId="Web-{EE4B594C-5BE7-A75D-72C0-607CA5040BCC}" dt="2022-09-26T20:39:04.053" v="90" actId="1076"/>
        <pc:sldMkLst>
          <pc:docMk/>
          <pc:sldMk cId="1813867915" sldId="391"/>
        </pc:sldMkLst>
        <pc:spChg chg="mod">
          <ac:chgData name="Holmes, Ellen [NEA]" userId="S::eholmes@nea.org::8df78491-616d-4641-a13e-176bb27a1b7f" providerId="AD" clId="Web-{EE4B594C-5BE7-A75D-72C0-607CA5040BCC}" dt="2022-09-26T20:39:00.553" v="89" actId="1076"/>
          <ac:spMkLst>
            <pc:docMk/>
            <pc:sldMk cId="1813867915" sldId="391"/>
            <ac:spMk id="168" creationId="{00000000-0000-0000-0000-000000000000}"/>
          </ac:spMkLst>
        </pc:spChg>
        <pc:picChg chg="mod">
          <ac:chgData name="Holmes, Ellen [NEA]" userId="S::eholmes@nea.org::8df78491-616d-4641-a13e-176bb27a1b7f" providerId="AD" clId="Web-{EE4B594C-5BE7-A75D-72C0-607CA5040BCC}" dt="2022-09-26T20:39:04.053" v="90" actId="1076"/>
          <ac:picMkLst>
            <pc:docMk/>
            <pc:sldMk cId="1813867915" sldId="391"/>
            <ac:picMk id="2" creationId="{00000000-0000-0000-0000-000000000000}"/>
          </ac:picMkLst>
        </pc:picChg>
      </pc:sldChg>
    </pc:docChg>
  </pc:docChgLst>
  <pc:docChgLst>
    <pc:chgData name="Dalton, Grat" userId="S::gdalton_mea.org#ext#@neahq.onmicrosoft.com::fcc231d0-bc93-4490-9655-12b279f7fbc5" providerId="AD" clId="Web-{06E3FC2E-12A7-9041-21A8-5E31EF0F9996}"/>
    <pc:docChg chg="modSld">
      <pc:chgData name="Dalton, Grat" userId="S::gdalton_mea.org#ext#@neahq.onmicrosoft.com::fcc231d0-bc93-4490-9655-12b279f7fbc5" providerId="AD" clId="Web-{06E3FC2E-12A7-9041-21A8-5E31EF0F9996}" dt="2022-09-26T17:18:11.434" v="55" actId="20577"/>
      <pc:docMkLst>
        <pc:docMk/>
      </pc:docMkLst>
      <pc:sldChg chg="modSp">
        <pc:chgData name="Dalton, Grat" userId="S::gdalton_mea.org#ext#@neahq.onmicrosoft.com::fcc231d0-bc93-4490-9655-12b279f7fbc5" providerId="AD" clId="Web-{06E3FC2E-12A7-9041-21A8-5E31EF0F9996}" dt="2022-09-26T17:18:11.434" v="55" actId="20577"/>
        <pc:sldMkLst>
          <pc:docMk/>
          <pc:sldMk cId="504271278" sldId="377"/>
        </pc:sldMkLst>
        <pc:spChg chg="mod">
          <ac:chgData name="Dalton, Grat" userId="S::gdalton_mea.org#ext#@neahq.onmicrosoft.com::fcc231d0-bc93-4490-9655-12b279f7fbc5" providerId="AD" clId="Web-{06E3FC2E-12A7-9041-21A8-5E31EF0F9996}" dt="2022-09-26T17:18:11.434" v="55" actId="20577"/>
          <ac:spMkLst>
            <pc:docMk/>
            <pc:sldMk cId="504271278" sldId="377"/>
            <ac:spMk id="3" creationId="{00000000-0000-0000-0000-000000000000}"/>
          </ac:spMkLst>
        </pc:spChg>
      </pc:sldChg>
    </pc:docChg>
  </pc:docChgLst>
  <pc:docChgLst>
    <pc:chgData name="Griswold, Lucy [NEA]" userId="S::lgriswold@nea.org::5d2968ee-0cb0-4836-ad52-edf55946ef11" providerId="AD" clId="Web-{DD64095C-9999-0E7A-EB5E-A7A223133C4A}"/>
    <pc:docChg chg="modSld">
      <pc:chgData name="Griswold, Lucy [NEA]" userId="S::lgriswold@nea.org::5d2968ee-0cb0-4836-ad52-edf55946ef11" providerId="AD" clId="Web-{DD64095C-9999-0E7A-EB5E-A7A223133C4A}" dt="2023-11-06T19:45:48.427" v="145" actId="20577"/>
      <pc:docMkLst>
        <pc:docMk/>
      </pc:docMkLst>
      <pc:sldChg chg="addSp modSp">
        <pc:chgData name="Griswold, Lucy [NEA]" userId="S::lgriswold@nea.org::5d2968ee-0cb0-4836-ad52-edf55946ef11" providerId="AD" clId="Web-{DD64095C-9999-0E7A-EB5E-A7A223133C4A}" dt="2023-11-06T16:58:10.672" v="4"/>
        <pc:sldMkLst>
          <pc:docMk/>
          <pc:sldMk cId="838895494" sldId="364"/>
        </pc:sldMkLst>
        <pc:picChg chg="ord">
          <ac:chgData name="Griswold, Lucy [NEA]" userId="S::lgriswold@nea.org::5d2968ee-0cb0-4836-ad52-edf55946ef11" providerId="AD" clId="Web-{DD64095C-9999-0E7A-EB5E-A7A223133C4A}" dt="2023-11-06T16:58:10.672" v="4"/>
          <ac:picMkLst>
            <pc:docMk/>
            <pc:sldMk cId="838895494" sldId="364"/>
            <ac:picMk id="4" creationId="{00000000-0000-0000-0000-000000000000}"/>
          </ac:picMkLst>
        </pc:picChg>
        <pc:picChg chg="add mod">
          <ac:chgData name="Griswold, Lucy [NEA]" userId="S::lgriswold@nea.org::5d2968ee-0cb0-4836-ad52-edf55946ef11" providerId="AD" clId="Web-{DD64095C-9999-0E7A-EB5E-A7A223133C4A}" dt="2023-11-06T16:58:05.406" v="3" actId="1076"/>
          <ac:picMkLst>
            <pc:docMk/>
            <pc:sldMk cId="838895494" sldId="364"/>
            <ac:picMk id="7" creationId="{E7F2DCDB-C015-0406-BBDF-91BA37E0698B}"/>
          </ac:picMkLst>
        </pc:picChg>
      </pc:sldChg>
      <pc:sldChg chg="addSp modSp mod modShow">
        <pc:chgData name="Griswold, Lucy [NEA]" userId="S::lgriswold@nea.org::5d2968ee-0cb0-4836-ad52-edf55946ef11" providerId="AD" clId="Web-{DD64095C-9999-0E7A-EB5E-A7A223133C4A}" dt="2023-11-06T19:45:48.427" v="145" actId="20577"/>
        <pc:sldMkLst>
          <pc:docMk/>
          <pc:sldMk cId="3772363705" sldId="435"/>
        </pc:sldMkLst>
        <pc:spChg chg="add mod">
          <ac:chgData name="Griswold, Lucy [NEA]" userId="S::lgriswold@nea.org::5d2968ee-0cb0-4836-ad52-edf55946ef11" providerId="AD" clId="Web-{DD64095C-9999-0E7A-EB5E-A7A223133C4A}" dt="2023-11-06T19:42:08.857" v="102" actId="1076"/>
          <ac:spMkLst>
            <pc:docMk/>
            <pc:sldMk cId="3772363705" sldId="435"/>
            <ac:spMk id="2" creationId="{69494CE2-10CA-8A51-B27C-8ECF3E03C01F}"/>
          </ac:spMkLst>
        </pc:spChg>
        <pc:spChg chg="add mod">
          <ac:chgData name="Griswold, Lucy [NEA]" userId="S::lgriswold@nea.org::5d2968ee-0cb0-4836-ad52-edf55946ef11" providerId="AD" clId="Web-{DD64095C-9999-0E7A-EB5E-A7A223133C4A}" dt="2023-11-06T19:43:40.516" v="136" actId="20577"/>
          <ac:spMkLst>
            <pc:docMk/>
            <pc:sldMk cId="3772363705" sldId="435"/>
            <ac:spMk id="5" creationId="{C69B94DD-5222-6434-B99A-FC52D122DA81}"/>
          </ac:spMkLst>
        </pc:spChg>
        <pc:spChg chg="add mod">
          <ac:chgData name="Griswold, Lucy [NEA]" userId="S::lgriswold@nea.org::5d2968ee-0cb0-4836-ad52-edf55946ef11" providerId="AD" clId="Web-{DD64095C-9999-0E7A-EB5E-A7A223133C4A}" dt="2023-11-06T19:42:40.920" v="113" actId="1076"/>
          <ac:spMkLst>
            <pc:docMk/>
            <pc:sldMk cId="3772363705" sldId="435"/>
            <ac:spMk id="7" creationId="{50B3CEE3-FBC3-8715-4B72-45F916B2314A}"/>
          </ac:spMkLst>
        </pc:spChg>
        <pc:spChg chg="add mod">
          <ac:chgData name="Griswold, Lucy [NEA]" userId="S::lgriswold@nea.org::5d2968ee-0cb0-4836-ad52-edf55946ef11" providerId="AD" clId="Web-{DD64095C-9999-0E7A-EB5E-A7A223133C4A}" dt="2023-11-06T19:43:22.609" v="128" actId="1076"/>
          <ac:spMkLst>
            <pc:docMk/>
            <pc:sldMk cId="3772363705" sldId="435"/>
            <ac:spMk id="8" creationId="{967CB348-AEC8-A453-4944-5D53B6DB54AD}"/>
          </ac:spMkLst>
        </pc:spChg>
        <pc:spChg chg="add mod">
          <ac:chgData name="Griswold, Lucy [NEA]" userId="S::lgriswold@nea.org::5d2968ee-0cb0-4836-ad52-edf55946ef11" providerId="AD" clId="Web-{DD64095C-9999-0E7A-EB5E-A7A223133C4A}" dt="2023-11-06T19:42:28.685" v="110" actId="1076"/>
          <ac:spMkLst>
            <pc:docMk/>
            <pc:sldMk cId="3772363705" sldId="435"/>
            <ac:spMk id="11" creationId="{078FC81E-825F-110C-0B6F-052F49C7AA5E}"/>
          </ac:spMkLst>
        </pc:spChg>
        <pc:spChg chg="mod">
          <ac:chgData name="Griswold, Lucy [NEA]" userId="S::lgriswold@nea.org::5d2968ee-0cb0-4836-ad52-edf55946ef11" providerId="AD" clId="Web-{DD64095C-9999-0E7A-EB5E-A7A223133C4A}" dt="2023-11-06T19:45:48.427" v="145" actId="20577"/>
          <ac:spMkLst>
            <pc:docMk/>
            <pc:sldMk cId="3772363705" sldId="435"/>
            <ac:spMk id="65" creationId="{00000000-0000-0000-0000-000000000000}"/>
          </ac:spMkLst>
        </pc:spChg>
        <pc:grpChg chg="mod">
          <ac:chgData name="Griswold, Lucy [NEA]" userId="S::lgriswold@nea.org::5d2968ee-0cb0-4836-ad52-edf55946ef11" providerId="AD" clId="Web-{DD64095C-9999-0E7A-EB5E-A7A223133C4A}" dt="2023-11-06T19:43:18.984" v="127" actId="1076"/>
          <ac:grpSpMkLst>
            <pc:docMk/>
            <pc:sldMk cId="3772363705" sldId="435"/>
            <ac:grpSpMk id="58" creationId="{00000000-0000-0000-0000-000000000000}"/>
          </ac:grpSpMkLst>
        </pc:grpChg>
        <pc:picChg chg="add mod">
          <ac:chgData name="Griswold, Lucy [NEA]" userId="S::lgriswold@nea.org::5d2968ee-0cb0-4836-ad52-edf55946ef11" providerId="AD" clId="Web-{DD64095C-9999-0E7A-EB5E-A7A223133C4A}" dt="2023-11-06T19:42:05.356" v="101" actId="14100"/>
          <ac:picMkLst>
            <pc:docMk/>
            <pc:sldMk cId="3772363705" sldId="435"/>
            <ac:picMk id="3" creationId="{F0B5804A-25F2-8877-373B-645A3564E623}"/>
          </ac:picMkLst>
        </pc:picChg>
        <pc:picChg chg="add mod">
          <ac:chgData name="Griswold, Lucy [NEA]" userId="S::lgriswold@nea.org::5d2968ee-0cb0-4836-ad52-edf55946ef11" providerId="AD" clId="Web-{DD64095C-9999-0E7A-EB5E-A7A223133C4A}" dt="2023-11-06T19:43:52.220" v="138" actId="1076"/>
          <ac:picMkLst>
            <pc:docMk/>
            <pc:sldMk cId="3772363705" sldId="435"/>
            <ac:picMk id="4" creationId="{AACDC13A-DD82-2721-9D0F-700014CCA480}"/>
          </ac:picMkLst>
        </pc:picChg>
        <pc:picChg chg="add mod">
          <ac:chgData name="Griswold, Lucy [NEA]" userId="S::lgriswold@nea.org::5d2968ee-0cb0-4836-ad52-edf55946ef11" providerId="AD" clId="Web-{DD64095C-9999-0E7A-EB5E-A7A223133C4A}" dt="2023-11-06T19:42:51.733" v="117" actId="1076"/>
          <ac:picMkLst>
            <pc:docMk/>
            <pc:sldMk cId="3772363705" sldId="435"/>
            <ac:picMk id="6" creationId="{0235F40C-8695-C13C-CA58-66DF927F982E}"/>
          </ac:picMkLst>
        </pc:picChg>
        <pc:picChg chg="add mod">
          <ac:chgData name="Griswold, Lucy [NEA]" userId="S::lgriswold@nea.org::5d2968ee-0cb0-4836-ad52-edf55946ef11" providerId="AD" clId="Web-{DD64095C-9999-0E7A-EB5E-A7A223133C4A}" dt="2023-11-06T19:43:26.078" v="129" actId="1076"/>
          <ac:picMkLst>
            <pc:docMk/>
            <pc:sldMk cId="3772363705" sldId="435"/>
            <ac:picMk id="9" creationId="{B3D35F66-76FB-745A-486A-DA270DAD7FBA}"/>
          </ac:picMkLst>
        </pc:picChg>
        <pc:picChg chg="add mod">
          <ac:chgData name="Griswold, Lucy [NEA]" userId="S::lgriswold@nea.org::5d2968ee-0cb0-4836-ad52-edf55946ef11" providerId="AD" clId="Web-{DD64095C-9999-0E7A-EB5E-A7A223133C4A}" dt="2023-11-06T19:42:52.202" v="118" actId="1076"/>
          <ac:picMkLst>
            <pc:docMk/>
            <pc:sldMk cId="3772363705" sldId="435"/>
            <ac:picMk id="10" creationId="{C82FCD8F-593E-3E7C-04BD-72EBC7A3E448}"/>
          </ac:picMkLst>
        </pc:picChg>
      </pc:sldChg>
      <pc:sldChg chg="modSp">
        <pc:chgData name="Griswold, Lucy [NEA]" userId="S::lgriswold@nea.org::5d2968ee-0cb0-4836-ad52-edf55946ef11" providerId="AD" clId="Web-{DD64095C-9999-0E7A-EB5E-A7A223133C4A}" dt="2023-11-06T19:25:39.711" v="6" actId="1076"/>
        <pc:sldMkLst>
          <pc:docMk/>
          <pc:sldMk cId="184451563" sldId="436"/>
        </pc:sldMkLst>
        <pc:spChg chg="mod">
          <ac:chgData name="Griswold, Lucy [NEA]" userId="S::lgriswold@nea.org::5d2968ee-0cb0-4836-ad52-edf55946ef11" providerId="AD" clId="Web-{DD64095C-9999-0E7A-EB5E-A7A223133C4A}" dt="2023-11-06T19:25:39.711" v="6" actId="1076"/>
          <ac:spMkLst>
            <pc:docMk/>
            <pc:sldMk cId="184451563" sldId="436"/>
            <ac:spMk id="6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freelibrary.overdrive.com/media/6306876"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212554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4105555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t>parent, only child, has siblings, struggles with technology, tech is easy, life-long learner </a:t>
            </a:r>
            <a:endParaRPr/>
          </a:p>
        </p:txBody>
      </p:sp>
      <p:sp>
        <p:nvSpPr>
          <p:cNvPr id="74" name="Google Shape;74;g142c329b3cd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405c332cd2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405c332cd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1405c332cd2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341f589b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3341f589b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73" name="Google Shape;173;g13341f589b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a:t>
            </a:r>
            <a:r>
              <a:rPr lang="en-US" sz="2500" b="0" i="0" err="1"/>
              <a:t>i-dentity</a:t>
            </a:r>
            <a:r>
              <a:rPr lang="en-US" sz="2500" b="0" i="0"/>
              <a:t>” because it’s about the individual and how they personally identify, not “you-</a:t>
            </a:r>
            <a:r>
              <a:rPr lang="en-US" sz="2500" b="0" i="0" err="1"/>
              <a:t>dentity</a:t>
            </a:r>
            <a:r>
              <a:rPr lang="en-US" sz="2500" b="0" i="0"/>
              <a:t>”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97" name="Google Shape;197;g13341f589b3_0_99: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500" i="1"/>
              <a:t>Video: </a:t>
            </a:r>
            <a:r>
              <a:rPr lang="en-US" sz="2500" i="1" u="sng">
                <a:solidFill>
                  <a:schemeClr val="hlink"/>
                </a:solidFill>
                <a:hlinkClick r:id="rId3"/>
              </a:rPr>
              <a:t>https://youtu.be/i83VQIaDlQw</a:t>
            </a:r>
            <a:endParaRPr sz="2500" i="1"/>
          </a:p>
          <a:p>
            <a:pPr marL="0" lvl="0" indent="0" algn="l" rtl="0">
              <a:lnSpc>
                <a:spcPct val="100000"/>
              </a:lnSpc>
              <a:spcBef>
                <a:spcPts val="0"/>
              </a:spcBef>
              <a:spcAft>
                <a:spcPts val="0"/>
              </a:spcAft>
              <a:buSzPts val="1400"/>
              <a:buNone/>
            </a:pPr>
            <a:r>
              <a:rPr lang="en-US" sz="2500" i="1"/>
              <a:t>(3 minute)</a:t>
            </a:r>
            <a:endParaRPr sz="2500" i="1"/>
          </a:p>
          <a:p>
            <a:pPr marL="0" lvl="0" indent="0" algn="l" rtl="0">
              <a:lnSpc>
                <a:spcPct val="100000"/>
              </a:lnSpc>
              <a:spcBef>
                <a:spcPts val="0"/>
              </a:spcBef>
              <a:spcAft>
                <a:spcPts val="0"/>
              </a:spcAft>
              <a:buSzPts val="1400"/>
              <a:buNone/>
            </a:pPr>
            <a:endParaRPr sz="2500" i="1"/>
          </a:p>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a:t>
            </a:r>
            <a:r>
              <a:rPr lang="en-US" sz="2500" err="1"/>
              <a:t>mins</a:t>
            </a:r>
            <a:r>
              <a:rPr lang="en-US" sz="2500"/>
              <a:t>).</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217" name="Google Shape;217;g13341f589b3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16</a:t>
            </a:fld>
            <a:endParaRPr/>
          </a:p>
        </p:txBody>
      </p:sp>
      <p:sp>
        <p:nvSpPr>
          <p:cNvPr id="218" name="Google Shape;218;g13341f589b3_0_15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94800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a:t>
            </a:r>
            <a:r>
              <a:rPr lang="en-US" sz="2500" err="1"/>
              <a:t>transmasculine</a:t>
            </a:r>
            <a:r>
              <a:rPr lang="en-US" sz="2500"/>
              <a:t> person in a winter coat. </a:t>
            </a:r>
            <a:r>
              <a:rPr lang="en-US" sz="2500" err="1"/>
              <a:t>Transmasculine</a:t>
            </a:r>
            <a:r>
              <a:rPr lang="en-US" sz="2500"/>
              <a:t>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228" name="Google Shape;228;g13341f589b3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3341f589b3_0_2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13341f589b3_0_2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identity, gender expression, and gender roles all exist on a spectrum. Using our handy stereotypes of blue to represent masculinity and pink to represent femininity, let’s think about how people might rate themselves.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 character Elle Woods in the film </a:t>
            </a:r>
            <a:r>
              <a:rPr lang="en-US" sz="2500" i="1"/>
              <a:t>Legally Blonde</a:t>
            </a:r>
            <a:r>
              <a:rPr lang="en-US" sz="2500"/>
              <a:t>, likely (we don’t know, because we didn’t ask) had a gender identity that was strongly female. Her gender expression was also strongly female – she often wore high heels, the color pink, and was often getting her nails done. Her gender role, however, was slightly more toward the middle. Elle was a law student – a field that has historically been dominated by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 construct of gender has changed over time. In the 17</a:t>
            </a:r>
            <a:r>
              <a:rPr lang="en-US" sz="2500" baseline="30000"/>
              <a:t>th</a:t>
            </a:r>
            <a:r>
              <a:rPr lang="en-US" sz="2500"/>
              <a:t> century, European aristocrats wore long, flowing clothes, make up and high heels. It’s not the same today. Gender is about the values society ascribes to males and females, and it changes over time.</a:t>
            </a:r>
            <a:endParaRPr/>
          </a:p>
        </p:txBody>
      </p:sp>
      <p:sp>
        <p:nvSpPr>
          <p:cNvPr id="243" name="Google Shape;243;g13341f589b3_0_258: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13341f589b3_0_3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13341f589b3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Let’s consider the actress Lea DeLaria. She identifies pretty strongly with being female, but has a very masculine gender expression. Her short hair, little if any makeup, more boxy clothes, and swagger when she walks give her a more masculine gender expression. Lea considers herself a butch lesbian. (For reference, the descriptor “butch” has generally referred to a woman whose gender expression and traits present as traditionally masculine.)</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Envision another person who falls at the same places on this scale. Instead of being an actress, she could be a married woman and mother who prefers a masculine presentation and works as a mechanic in an auto body shop. In that case, the person could also be gender non-conforming. Remember, gender is a spectrum.</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Gender non-conforming refers to people who do not follow dominant social norms or stereotypes about how they should look or act based on their biological sex at birth.</a:t>
            </a:r>
            <a:endParaRPr/>
          </a:p>
          <a:p>
            <a:pPr marL="171450" marR="0" lvl="0" indent="-12700" algn="l" rtl="0">
              <a:lnSpc>
                <a:spcPct val="100000"/>
              </a:lnSpc>
              <a:spcBef>
                <a:spcPts val="0"/>
              </a:spcBef>
              <a:spcAft>
                <a:spcPts val="0"/>
              </a:spcAft>
              <a:buClr>
                <a:schemeClr val="dk1"/>
              </a:buClr>
              <a:buSzPts val="2500"/>
              <a:buFont typeface="Arial"/>
              <a:buNone/>
            </a:pPr>
            <a:endParaRPr sz="2500">
              <a:solidFill>
                <a:srgbClr val="FF0000"/>
              </a:solidFill>
            </a:endParaRPr>
          </a:p>
          <a:p>
            <a:pPr marL="171450" marR="0" lvl="0" indent="-171450" algn="l" rtl="0">
              <a:lnSpc>
                <a:spcPct val="100000"/>
              </a:lnSpc>
              <a:spcBef>
                <a:spcPts val="0"/>
              </a:spcBef>
              <a:spcAft>
                <a:spcPts val="0"/>
              </a:spcAft>
              <a:buClr>
                <a:srgbClr val="FF0000"/>
              </a:buClr>
              <a:buSzPts val="2500"/>
              <a:buFont typeface="Arial"/>
              <a:buChar char="•"/>
            </a:pPr>
            <a:r>
              <a:rPr lang="en-US" sz="2500" b="1">
                <a:solidFill>
                  <a:srgbClr val="FF0000"/>
                </a:solidFill>
              </a:rPr>
              <a:t>Check in</a:t>
            </a:r>
            <a:r>
              <a:rPr lang="en-US" sz="2500">
                <a:solidFill>
                  <a:srgbClr val="FF0000"/>
                </a:solidFill>
              </a:rPr>
              <a:t> - </a:t>
            </a:r>
            <a:r>
              <a:rPr lang="en-US" sz="2500" b="0" i="0" u="none" strike="noStrike" cap="none">
                <a:solidFill>
                  <a:srgbClr val="FF0000"/>
                </a:solidFill>
                <a:latin typeface="Calibri"/>
                <a:ea typeface="Calibri"/>
                <a:cs typeface="Calibri"/>
                <a:sym typeface="Calibri"/>
              </a:rPr>
              <a:t>Where are you on the spectrum? Note that some people will feel this does not apply to them.</a:t>
            </a:r>
            <a:endParaRPr sz="2500">
              <a:solidFill>
                <a:srgbClr val="FF0000"/>
              </a:solidFill>
            </a:endParaRPr>
          </a:p>
        </p:txBody>
      </p:sp>
      <p:sp>
        <p:nvSpPr>
          <p:cNvPr id="268" name="Google Shape;268;g13341f589b3_0_32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t>
            </a:r>
            <a:r>
              <a:rPr lang="en-US" sz="2500" err="1"/>
              <a:t>agender</a:t>
            </a:r>
            <a:r>
              <a:rPr lang="en-US" sz="2500"/>
              <a:t>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For a lot of cisgender people, those whose sex and gender align really well, the concept of non-binary identities is really hard to understand. But we have some famous people who have described it really well. </a:t>
            </a:r>
            <a:endParaRPr/>
          </a:p>
          <a:p>
            <a:pPr marL="457200" lvl="0" indent="-228600" algn="l" rtl="0">
              <a:lnSpc>
                <a:spcPct val="100000"/>
              </a:lnSpc>
              <a:spcBef>
                <a:spcPts val="0"/>
              </a:spcBef>
              <a:spcAft>
                <a:spcPts val="0"/>
              </a:spcAft>
              <a:buSzPts val="2500"/>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Tilda Swinton and Steven Tyler have never indicated that they identify as transgender, but they describe a blending or fluidity of gender. For a lot of non-binary folks, that’s the only label they apply to themselves. Others can refine things a bit more</a:t>
            </a:r>
            <a:r>
              <a:rPr lang="en-US" sz="2500" i="1"/>
              <a:t>.</a:t>
            </a:r>
            <a:endParaRPr sz="2500"/>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Font typeface="Arial"/>
              <a:buChar char="•"/>
            </a:pPr>
            <a:r>
              <a:rPr lang="en-US" sz="2500" i="1"/>
              <a:t>(Read the slide.)</a:t>
            </a:r>
            <a:endParaRPr/>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3341f589b3_0_5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13341f589b3_0_5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t>
            </a:r>
            <a:r>
              <a:rPr lang="en-US" sz="2500" i="0" err="1"/>
              <a:t>Alok</a:t>
            </a:r>
            <a:r>
              <a:rPr lang="en-US" sz="2500" i="0"/>
              <a:t> </a:t>
            </a:r>
            <a:r>
              <a:rPr lang="en-US" sz="2500" i="0" err="1"/>
              <a:t>Vaid</a:t>
            </a:r>
            <a:r>
              <a:rPr lang="en-US" sz="2500" i="0"/>
              <a:t>-Menon who uses the gender pronouns they/them. They are an internationally acclaimed gender non-conforming writer, performer, and public speaker. As a mixed-media artist, </a:t>
            </a:r>
            <a:r>
              <a:rPr lang="en-US" sz="2500" i="0" err="1"/>
              <a:t>Alok’s</a:t>
            </a:r>
            <a:r>
              <a:rPr lang="en-US" sz="2500" i="0"/>
              <a:t>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3341f589b3_0_6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3341f589b3_0_6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a:t>
            </a:r>
            <a:r>
              <a:rPr lang="en-US" sz="2500" i="0" err="1"/>
              <a:t>Karari</a:t>
            </a:r>
            <a:r>
              <a:rPr lang="en-US" sz="2500" i="0"/>
              <a:t>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a:t>
            </a:r>
            <a:r>
              <a:rPr lang="en-US" sz="2500" i="0" err="1"/>
              <a:t>demiwoman</a:t>
            </a:r>
            <a:r>
              <a:rPr lang="en-US" sz="2500" i="0"/>
              <a:t>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a:t>
            </a:r>
            <a:r>
              <a:rPr lang="en-US" sz="2500" i="0" err="1"/>
              <a:t>Karari</a:t>
            </a:r>
            <a:r>
              <a:rPr lang="en-US" sz="2500" i="0"/>
              <a:t>, they may feel more comfortable with one over the other. So be sure to ask which one they are most comfortable with.</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endParaRPr lang="en-US"/>
          </a:p>
          <a:p>
            <a:pPr marL="0" indent="0"/>
            <a:r>
              <a:rPr lang="en-US">
                <a:hlinkClick r:id="rId3"/>
              </a:rPr>
              <a:t>In his own words</a:t>
            </a:r>
          </a:p>
          <a:p>
            <a:pPr marL="0" indent="0"/>
            <a:endParaRPr lang="en-US"/>
          </a:p>
          <a:p>
            <a:pPr marL="0" indent="0"/>
            <a:r>
              <a:rPr lang="en-US"/>
              <a:t>Need to insert the audio here. </a:t>
            </a: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extLst>
      <p:ext uri="{BB962C8B-B14F-4D97-AF65-F5344CB8AC3E}">
        <p14:creationId xmlns:p14="http://schemas.microsoft.com/office/powerpoint/2010/main" val="539737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Have we thought about the cost difference as well?</a:t>
            </a:r>
          </a:p>
          <a:p>
            <a:pPr marL="0" lvl="0" indent="0" algn="l">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a:t>
            </a:r>
            <a:r>
              <a:rPr lang="en-US" sz="2500" err="1"/>
              <a:t>themself</a:t>
            </a:r>
            <a:r>
              <a:rPr lang="en-US" sz="2500"/>
              <a:t> to be a woman. Alternately, a trans man is assigned a female sex at birth but knows </a:t>
            </a:r>
            <a:r>
              <a:rPr lang="en-US" sz="2500" err="1"/>
              <a:t>themself</a:t>
            </a:r>
            <a:r>
              <a:rPr lang="en-US" sz="2500"/>
              <a:t>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a:t>
            </a:r>
            <a:r>
              <a:rPr lang="en-US" sz="2500" err="1"/>
              <a:t>transmasculine</a:t>
            </a:r>
            <a:r>
              <a:rPr lang="en-US" sz="25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t>
            </a:r>
            <a:r>
              <a:rPr lang="en-US" sz="2500" b="0"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2c329b3cd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6983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54</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59</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60</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extLst>
      <p:ext uri="{BB962C8B-B14F-4D97-AF65-F5344CB8AC3E}">
        <p14:creationId xmlns:p14="http://schemas.microsoft.com/office/powerpoint/2010/main" val="9134889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22481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Transitioning is not a simple, one-time event, and there is no “one-size-fits-all” process, checklist, or approach. Transitioning is a complex issue, and it involves a wide variety of options for an individual.</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3 main types of transitions someone could go through: social, legal, and physical.</a:t>
            </a:r>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a:t>
            </a:r>
            <a:r>
              <a:rPr lang="en-US" sz="2500" err="1"/>
              <a:t>misgendered</a:t>
            </a:r>
            <a:r>
              <a:rPr lang="en-US" sz="2500"/>
              <a:t>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a:solidFill>
                  <a:schemeClr val="dk1"/>
                </a:solidFill>
                <a:effectLst/>
                <a:latin typeface="Calibri"/>
                <a:ea typeface="Calibri"/>
                <a:cs typeface="Calibri"/>
                <a:sym typeface="Calibri"/>
              </a:rPr>
              <a:t> “Transgender” refers to a personal gender identity and an authentic, lasting sense of self. In contrast, “drag” is a temporary and deliberate performance of gender.</a:t>
            </a:r>
            <a:endParaRPr lang="en-US"/>
          </a:p>
          <a:p>
            <a:endParaRPr lang="en-US"/>
          </a:p>
          <a:p>
            <a:pPr fontAlgn="base"/>
            <a:r>
              <a:rPr lang="en-US" sz="1200" b="0" i="0" u="none" strike="noStrike" cap="none">
                <a:solidFill>
                  <a:schemeClr val="dk1"/>
                </a:solidFill>
                <a:effectLst/>
                <a:latin typeface="Calibri"/>
                <a:ea typeface="Calibri"/>
                <a:cs typeface="Calibri"/>
                <a:sym typeface="Calibri"/>
              </a:rPr>
              <a:t>Drag is most commonly associated with gay men dressing up and embodying a “larger-than-life” female persona. Drag queens are flamboyant and this form of drag often involves sequins and feathers but it can also be sleek and edgy.</a:t>
            </a:r>
          </a:p>
          <a:p>
            <a:pPr fontAlgn="base"/>
            <a:r>
              <a:rPr lang="en-US" sz="1200" b="0" i="0" u="none" strike="noStrike" cap="none">
                <a:solidFill>
                  <a:schemeClr val="dk1"/>
                </a:solidFill>
                <a:effectLst/>
                <a:latin typeface="Calibri"/>
                <a:ea typeface="Calibri"/>
                <a:cs typeface="Calibri"/>
                <a:sym typeface="Calibri"/>
              </a:rPr>
              <a:t>For drag queens, their drag persona can be an important part of their own identity as a gay man (this does not mean they are transgender). Similarly, women also perform drag as </a:t>
            </a:r>
            <a:r>
              <a:rPr lang="en-US" sz="1200" b="0" i="0" u="sng" strike="noStrike" cap="none">
                <a:solidFill>
                  <a:schemeClr val="dk1"/>
                </a:solidFill>
                <a:effectLst/>
                <a:latin typeface="Calibri"/>
                <a:ea typeface="Calibri"/>
                <a:cs typeface="Calibri"/>
                <a:sym typeface="Calibri"/>
                <a:hlinkClick r:id="rId3"/>
              </a:rPr>
              <a:t>drag kings</a:t>
            </a:r>
            <a:r>
              <a:rPr lang="en-US" sz="1200" b="0" i="0" u="none" strike="noStrike" cap="none">
                <a:solidFill>
                  <a:schemeClr val="dk1"/>
                </a:solidFill>
                <a:effectLst/>
                <a:latin typeface="Calibri"/>
                <a:ea typeface="Calibri"/>
                <a:cs typeface="Calibri"/>
                <a:sym typeface="Calibri"/>
              </a:rPr>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468bb3220c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1468bb3220c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0" name="Google Shape;710;g1468bb3220c_0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349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d9adbac24_0_1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d9adbac24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7" name="Google Shape;747;g13d9adbac24_0_1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85</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79452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2616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88</a:t>
            </a:fld>
            <a:endParaRPr/>
          </a:p>
        </p:txBody>
      </p:sp>
    </p:spTree>
    <p:extLst>
      <p:ext uri="{BB962C8B-B14F-4D97-AF65-F5344CB8AC3E}">
        <p14:creationId xmlns:p14="http://schemas.microsoft.com/office/powerpoint/2010/main" val="9395953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2889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90</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22.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6.jpe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1.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4.png"/><Relationship Id="rId4"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6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7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72.png"/><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7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74.xml"/><Relationship Id="rId1" Type="http://schemas.openxmlformats.org/officeDocument/2006/relationships/slideLayout" Target="../slideLayouts/slideLayout10.x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jpeg"/></Relationships>
</file>

<file path=ppt/slides/_rels/slide8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5.xml"/><Relationship Id="rId1" Type="http://schemas.openxmlformats.org/officeDocument/2006/relationships/slideLayout" Target="../slideLayouts/slideLayout21.xml"/><Relationship Id="rId4" Type="http://schemas.openxmlformats.org/officeDocument/2006/relationships/image" Target="../media/image43.png"/></Relationships>
</file>

<file path=ppt/slides/_rels/slide8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2">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E7F2DCDB-C015-0406-BBDF-91BA37E0698B}"/>
              </a:ext>
            </a:extLst>
          </p:cNvPr>
          <p:cNvPicPr>
            <a:picLocks noChangeAspect="1"/>
          </p:cNvPicPr>
          <p:nvPr/>
        </p:nvPicPr>
        <p:blipFill>
          <a:blip r:embed="rId4"/>
          <a:stretch>
            <a:fillRect/>
          </a:stretch>
        </p:blipFill>
        <p:spPr>
          <a:xfrm>
            <a:off x="6883977" y="3135828"/>
            <a:ext cx="2174669" cy="2174669"/>
          </a:xfrm>
          <a:prstGeom prst="rect">
            <a:avLst/>
          </a:prstGeom>
        </p:spPr>
      </p:pic>
      <p:pic>
        <p:nvPicPr>
          <p:cNvPr id="4" name="Picture 3"/>
          <p:cNvPicPr>
            <a:picLocks noChangeAspect="1"/>
          </p:cNvPicPr>
          <p:nvPr/>
        </p:nvPicPr>
        <p:blipFill rotWithShape="1">
          <a:blip r:embed="rId5"/>
          <a:srcRect l="22402" t="20420" r="66233" b="62406"/>
          <a:stretch/>
        </p:blipFill>
        <p:spPr>
          <a:xfrm>
            <a:off x="4413337" y="3305460"/>
            <a:ext cx="2593229" cy="2608220"/>
          </a:xfrm>
          <a:prstGeom prst="rect">
            <a:avLst/>
          </a:prstGeom>
        </p:spPr>
      </p:pic>
    </p:spTree>
    <p:extLst>
      <p:ext uri="{BB962C8B-B14F-4D97-AF65-F5344CB8AC3E}">
        <p14:creationId xmlns:p14="http://schemas.microsoft.com/office/powerpoint/2010/main" val="83889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 on Your Feedback</a:t>
            </a:r>
            <a:endParaRPr/>
          </a:p>
        </p:txBody>
      </p:sp>
      <p:sp>
        <p:nvSpPr>
          <p:cNvPr id="62" name="Google Shape;62;g1355c9aa46a_0_44"/>
          <p:cNvSpPr txBox="1">
            <a:spLocks noGrp="1"/>
          </p:cNvSpPr>
          <p:nvPr>
            <p:ph type="body" idx="1"/>
          </p:nvPr>
        </p:nvSpPr>
        <p:spPr>
          <a:xfrm>
            <a:off x="191309" y="429546"/>
            <a:ext cx="8861899" cy="5478386"/>
          </a:xfrm>
          <a:prstGeom prst="rect">
            <a:avLst/>
          </a:prstGeom>
        </p:spPr>
        <p:txBody>
          <a:bodyPr spcFirstLastPara="1" wrap="square" lIns="91425" tIns="45700" rIns="91425" bIns="45700" anchor="t" anchorCtr="0">
            <a:noAutofit/>
          </a:bodyPr>
          <a:lstStyle/>
          <a:p>
            <a:pPr marL="0" lvl="0" indent="0">
              <a:buNone/>
            </a:pPr>
            <a:endParaRPr lang="en-US" sz="2400"/>
          </a:p>
          <a:p>
            <a:pPr marL="0" lvl="0" indent="0">
              <a:buNone/>
            </a:pPr>
            <a:r>
              <a:rPr lang="en-US" sz="2400"/>
              <a:t>We were at 33% response – High of 4.8 and Low of 4.2 out of 5. </a:t>
            </a:r>
          </a:p>
          <a:p>
            <a:pPr marL="0" lvl="0" indent="0">
              <a:buNone/>
            </a:pPr>
            <a:r>
              <a:rPr lang="en-US" sz="2400"/>
              <a:t>High was for facilitators and the morning, low for logistics. </a:t>
            </a:r>
          </a:p>
          <a:p>
            <a:pPr marL="0" indent="0">
              <a:buNone/>
            </a:pPr>
            <a:endParaRPr lang="en-US" sz="2400"/>
          </a:p>
          <a:p>
            <a:pPr marL="0" indent="0">
              <a:buNone/>
            </a:pPr>
            <a:r>
              <a:rPr lang="en-US" sz="2400"/>
              <a:t>Words commonly used – thoughtfulness, thankful, appreciation, useful, meaningful</a:t>
            </a:r>
          </a:p>
          <a:p>
            <a:pPr marL="0" indent="0">
              <a:buNone/>
            </a:pPr>
            <a:endParaRPr lang="en-US" sz="2400"/>
          </a:p>
          <a:p>
            <a:pPr marL="0" indent="0">
              <a:buNone/>
            </a:pPr>
            <a:r>
              <a:rPr lang="en-US" sz="2400"/>
              <a:t>Themes – Great care has been taken by the facilitators; meaningful materials and great modeling for taking this back to our work</a:t>
            </a:r>
          </a:p>
          <a:p>
            <a:pPr marL="0" indent="0">
              <a:buNone/>
            </a:pPr>
            <a:endParaRPr lang="en-US" sz="2400"/>
          </a:p>
          <a:p>
            <a:pPr marL="0" indent="0">
              <a:buNone/>
            </a:pPr>
            <a:r>
              <a:rPr lang="en-US" sz="2400"/>
              <a:t>High points – Shoe Activity,  Unicorn Activity, Core Values</a:t>
            </a:r>
          </a:p>
          <a:p>
            <a:pPr marL="0" indent="0">
              <a:buNone/>
            </a:pPr>
            <a:r>
              <a:rPr lang="en-US" sz="2400"/>
              <a:t>Points to Grow – Vocabulary, Unicorn Activity</a:t>
            </a:r>
          </a:p>
          <a:p>
            <a:pPr marL="0" indent="0">
              <a:buNone/>
            </a:pPr>
            <a:endParaRPr lang="en-US" sz="2400"/>
          </a:p>
          <a:p>
            <a:pPr marL="0" indent="0">
              <a:buNone/>
            </a:pPr>
            <a:endParaRPr lang="en-US" sz="2400"/>
          </a:p>
          <a:p>
            <a:pPr marL="0" indent="0">
              <a:buNone/>
            </a:pPr>
            <a:endParaRPr lang="en-US" sz="2400"/>
          </a:p>
          <a:p>
            <a:pPr marL="0" indent="0">
              <a:buNone/>
            </a:pPr>
            <a:endParaRPr lang="en-US"/>
          </a:p>
        </p:txBody>
      </p:sp>
    </p:spTree>
    <p:extLst>
      <p:ext uri="{BB962C8B-B14F-4D97-AF65-F5344CB8AC3E}">
        <p14:creationId xmlns:p14="http://schemas.microsoft.com/office/powerpoint/2010/main" val="822819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Your Words</a:t>
            </a:r>
            <a:endParaRPr/>
          </a:p>
        </p:txBody>
      </p:sp>
      <p:sp>
        <p:nvSpPr>
          <p:cNvPr id="62" name="Google Shape;62;g1355c9aa46a_0_44"/>
          <p:cNvSpPr txBox="1">
            <a:spLocks noGrp="1"/>
          </p:cNvSpPr>
          <p:nvPr>
            <p:ph type="body" idx="1"/>
          </p:nvPr>
        </p:nvSpPr>
        <p:spPr>
          <a:xfrm>
            <a:off x="223736" y="729887"/>
            <a:ext cx="8229600" cy="5456904"/>
          </a:xfrm>
          <a:prstGeom prst="rect">
            <a:avLst/>
          </a:prstGeom>
        </p:spPr>
        <p:txBody>
          <a:bodyPr spcFirstLastPara="1" wrap="square" lIns="91425" tIns="45700" rIns="91425" bIns="45700" anchor="t" anchorCtr="0">
            <a:noAutofit/>
          </a:bodyPr>
          <a:lstStyle/>
          <a:p>
            <a:pPr marL="0" indent="0">
              <a:buNone/>
            </a:pPr>
            <a:endParaRPr lang="en-US" sz="2400"/>
          </a:p>
          <a:p>
            <a:pPr marL="0" indent="0">
              <a:buNone/>
            </a:pPr>
            <a:r>
              <a:rPr lang="en-US" sz="2400"/>
              <a:t>I really appreciate the thoughtfulness that has gone into the creation and application of resources. The activities that we've done so far have made me run the </a:t>
            </a:r>
            <a:r>
              <a:rPr lang="en-US" sz="2400" err="1"/>
              <a:t>gamet</a:t>
            </a:r>
            <a:r>
              <a:rPr lang="en-US" sz="2400"/>
              <a:t> of emotions, understand others better, and facilitated my own journey to self improvement. Thank you.</a:t>
            </a:r>
          </a:p>
          <a:p>
            <a:pPr marL="0" indent="0">
              <a:buNone/>
            </a:pPr>
            <a:endParaRPr lang="en-US" sz="2400"/>
          </a:p>
          <a:p>
            <a:pPr marL="0" indent="0">
              <a:buNone/>
            </a:pPr>
            <a:r>
              <a:rPr lang="en-US" sz="2400"/>
              <a:t>I was really starting to fade by the time we started the last couple of activities. I wish we could start out with the "heavy" while everyone has the energy and finish with lighthearted things that don't require as much mental capacity.</a:t>
            </a:r>
          </a:p>
          <a:p>
            <a:pPr marL="0" indent="0">
              <a:buNone/>
            </a:pPr>
            <a:endParaRPr lang="en-US" sz="2400"/>
          </a:p>
          <a:p>
            <a:pPr marL="0" indent="0">
              <a:buNone/>
            </a:pPr>
            <a:endParaRPr lang="en-US"/>
          </a:p>
        </p:txBody>
      </p:sp>
    </p:spTree>
    <p:extLst>
      <p:ext uri="{BB962C8B-B14F-4D97-AF65-F5344CB8AC3E}">
        <p14:creationId xmlns:p14="http://schemas.microsoft.com/office/powerpoint/2010/main" val="17939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50715" y="745787"/>
            <a:ext cx="8229600" cy="4564166"/>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Two Protocols for Bending Time</a:t>
            </a:r>
          </a:p>
          <a:p>
            <a:pPr lvl="1" indent="-381000">
              <a:lnSpc>
                <a:spcPct val="115000"/>
              </a:lnSpc>
              <a:spcBef>
                <a:spcPts val="0"/>
              </a:spcBef>
              <a:buClr>
                <a:schemeClr val="dk1"/>
              </a:buClr>
              <a:buSzPts val="2400"/>
              <a:buChar char="•"/>
            </a:pPr>
            <a:r>
              <a:rPr lang="en-US" sz="2000">
                <a:solidFill>
                  <a:schemeClr val="dk1"/>
                </a:solidFill>
                <a:highlight>
                  <a:schemeClr val="lt1"/>
                </a:highlight>
                <a:latin typeface="Arial"/>
                <a:ea typeface="Arial"/>
                <a:cs typeface="Arial"/>
                <a:sym typeface="Arial"/>
              </a:rPr>
              <a:t>Fist to Five</a:t>
            </a:r>
          </a:p>
          <a:p>
            <a:pPr lvl="1" indent="-381000">
              <a:lnSpc>
                <a:spcPct val="115000"/>
              </a:lnSpc>
              <a:spcBef>
                <a:spcPts val="0"/>
              </a:spcBef>
              <a:buClr>
                <a:schemeClr val="dk1"/>
              </a:buClr>
              <a:buSzPts val="2400"/>
              <a:buChar char="•"/>
            </a:pPr>
            <a:r>
              <a:rPr lang="en-US" sz="2000">
                <a:solidFill>
                  <a:schemeClr val="dk1"/>
                </a:solidFill>
                <a:highlight>
                  <a:schemeClr val="lt1"/>
                </a:highlight>
                <a:latin typeface="Arial"/>
                <a:ea typeface="Arial"/>
                <a:cs typeface="Arial"/>
                <a:sym typeface="Arial"/>
              </a:rPr>
              <a:t>Turn and Take the Final Two</a:t>
            </a:r>
            <a:endParaRPr sz="20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8:30 – 10:15    </a:t>
            </a:r>
            <a:r>
              <a:rPr lang="en-US" sz="2400">
                <a:solidFill>
                  <a:srgbClr val="404040"/>
                </a:solidFill>
              </a:rPr>
              <a:t>-- Review and expand on key concepts</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10:15-10:30</a:t>
            </a:r>
            <a:r>
              <a:rPr lang="en-US" sz="2400">
                <a:solidFill>
                  <a:srgbClr val="404040"/>
                </a:solidFill>
              </a:rPr>
              <a:t>   -- Break</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10:30 -12:00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1:00 – 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2:00 – 3:30   </a:t>
            </a:r>
            <a:r>
              <a:rPr lang="en-US" sz="2400">
                <a:solidFill>
                  <a:srgbClr val="404040"/>
                </a:solidFill>
              </a:rPr>
              <a:t>-- Panel</a:t>
            </a:r>
            <a:endParaRPr sz="2400">
              <a:solidFill>
                <a:srgbClr val="404040"/>
              </a:solidFill>
            </a:endParaRPr>
          </a:p>
          <a:p>
            <a:pPr marL="0" indent="0">
              <a:lnSpc>
                <a:spcPct val="90000"/>
              </a:lnSpc>
              <a:spcBef>
                <a:spcPts val="1200"/>
              </a:spcBef>
              <a:buNone/>
            </a:pPr>
            <a:r>
              <a:rPr lang="en-US" sz="2400">
                <a:solidFill>
                  <a:srgbClr val="1CADE4"/>
                </a:solidFill>
              </a:rPr>
              <a:t> </a:t>
            </a:r>
            <a:r>
              <a:rPr lang="en-US" sz="2400" b="1">
                <a:solidFill>
                  <a:srgbClr val="404040"/>
                </a:solidFill>
              </a:rPr>
              <a:t>3:30 - 4:15   </a:t>
            </a:r>
            <a:r>
              <a:rPr lang="en-US" sz="2400">
                <a:solidFill>
                  <a:srgbClr val="404040"/>
                </a:solidFill>
              </a:rPr>
              <a:t>-- Break and Conversations</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5895225" y="2327588"/>
            <a:ext cx="2791575" cy="279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 </a:t>
            </a:r>
            <a:endParaRPr/>
          </a:p>
        </p:txBody>
      </p:sp>
      <p:pic>
        <p:nvPicPr>
          <p:cNvPr id="2" name="Picture 1">
            <a:extLst>
              <a:ext uri="{FF2B5EF4-FFF2-40B4-BE49-F238E27FC236}">
                <a16:creationId xmlns:a16="http://schemas.microsoft.com/office/drawing/2014/main" id="{FE7A593E-A51C-255E-4D1B-A170023EFD2B}"/>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1494366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0" lvl="0" indent="0" algn="l" rtl="0">
              <a:lnSpc>
                <a:spcPct val="100000"/>
              </a:lnSpc>
              <a:spcBef>
                <a:spcPts val="640"/>
              </a:spcBef>
              <a:spcAft>
                <a:spcPts val="0"/>
              </a:spcAft>
              <a:buSzPts val="3200"/>
              <a:buNone/>
            </a:pPr>
            <a:endParaRPr/>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Jeny and Ben</a:t>
            </a:r>
            <a:endParaRPr lang="en-US"/>
          </a:p>
        </p:txBody>
      </p:sp>
      <p:pic>
        <p:nvPicPr>
          <p:cNvPr id="2" name="Picture 1">
            <a:extLst>
              <a:ext uri="{FF2B5EF4-FFF2-40B4-BE49-F238E27FC236}">
                <a16:creationId xmlns:a16="http://schemas.microsoft.com/office/drawing/2014/main" id="{329D0DE8-EB4D-FABB-95D4-ABB97C89697F}"/>
              </a:ext>
            </a:extLst>
          </p:cNvPr>
          <p:cNvPicPr>
            <a:picLocks noChangeAspect="1"/>
          </p:cNvPicPr>
          <p:nvPr/>
        </p:nvPicPr>
        <p:blipFill>
          <a:blip r:embed="rId3"/>
          <a:stretch>
            <a:fillRect/>
          </a:stretch>
        </p:blipFill>
        <p:spPr>
          <a:xfrm>
            <a:off x="-3190" y="1626833"/>
            <a:ext cx="2314575" cy="4114800"/>
          </a:xfrm>
          <a:prstGeom prst="rect">
            <a:avLst/>
          </a:prstGeom>
        </p:spPr>
      </p:pic>
    </p:spTree>
    <p:extLst>
      <p:ext uri="{BB962C8B-B14F-4D97-AF65-F5344CB8AC3E}">
        <p14:creationId xmlns:p14="http://schemas.microsoft.com/office/powerpoint/2010/main" val="273250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405c332cd2_1_0"/>
          <p:cNvSpPr txBox="1">
            <a:spLocks noGrp="1"/>
          </p:cNvSpPr>
          <p:nvPr>
            <p:ph type="title"/>
          </p:nvPr>
        </p:nvSpPr>
        <p:spPr>
          <a:xfrm>
            <a:off x="258800" y="3234900"/>
            <a:ext cx="8682600" cy="75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SzPts val="990"/>
              <a:buNone/>
            </a:pPr>
            <a:r>
              <a:rPr lang="en-US" sz="4700" b="1"/>
              <a:t>Digging into Key Terminology</a:t>
            </a:r>
            <a:endParaRPr sz="4700" b="1"/>
          </a:p>
          <a:p>
            <a:pPr marL="0" lvl="0" indent="0" algn="ctr" rtl="0">
              <a:spcBef>
                <a:spcPts val="0"/>
              </a:spcBef>
              <a:spcAft>
                <a:spcPts val="0"/>
              </a:spcAft>
              <a:buSzPts val="990"/>
              <a:buNone/>
            </a:pPr>
            <a:r>
              <a:rPr lang="en-US" sz="4700" b="1"/>
              <a:t>102</a:t>
            </a:r>
            <a:endParaRPr sz="47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3341f589b3_0_0"/>
          <p:cNvSpPr txBox="1"/>
          <p:nvPr/>
        </p:nvSpPr>
        <p:spPr>
          <a:xfrm>
            <a:off x="2244687" y="130137"/>
            <a:ext cx="6899400" cy="5901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What is Sexual Orientation?</a:t>
            </a:r>
            <a:endParaRPr sz="1400" b="0" i="0" u="none" strike="noStrike" cap="none">
              <a:solidFill>
                <a:srgbClr val="000000"/>
              </a:solidFill>
              <a:latin typeface="Arial"/>
              <a:ea typeface="Arial"/>
              <a:cs typeface="Arial"/>
              <a:sym typeface="Arial"/>
            </a:endParaRPr>
          </a:p>
        </p:txBody>
      </p:sp>
      <p:pic>
        <p:nvPicPr>
          <p:cNvPr id="176" name="Google Shape;176;g13341f589b3_0_0" descr="Image result for heterosexual couples clip art"/>
          <p:cNvPicPr preferRelativeResize="0"/>
          <p:nvPr/>
        </p:nvPicPr>
        <p:blipFill rotWithShape="1">
          <a:blip r:embed="rId3">
            <a:alphaModFix/>
          </a:blip>
          <a:srcRect r="64111" b="50285"/>
          <a:stretch/>
        </p:blipFill>
        <p:spPr>
          <a:xfrm>
            <a:off x="5766482" y="1651980"/>
            <a:ext cx="1909732" cy="2645448"/>
          </a:xfrm>
          <a:prstGeom prst="rect">
            <a:avLst/>
          </a:prstGeom>
          <a:noFill/>
          <a:ln>
            <a:noFill/>
          </a:ln>
        </p:spPr>
      </p:pic>
      <p:pic>
        <p:nvPicPr>
          <p:cNvPr id="177" name="Google Shape;177;g13341f589b3_0_0" descr="Image result for lesbian couples clip art"/>
          <p:cNvPicPr preferRelativeResize="0"/>
          <p:nvPr/>
        </p:nvPicPr>
        <p:blipFill rotWithShape="1">
          <a:blip r:embed="rId4">
            <a:alphaModFix/>
          </a:blip>
          <a:srcRect/>
          <a:stretch/>
        </p:blipFill>
        <p:spPr>
          <a:xfrm>
            <a:off x="1292511" y="1978311"/>
            <a:ext cx="2387950" cy="2387950"/>
          </a:xfrm>
          <a:prstGeom prst="rect">
            <a:avLst/>
          </a:prstGeom>
          <a:noFill/>
          <a:ln>
            <a:noFill/>
          </a:ln>
        </p:spPr>
      </p:pic>
      <p:pic>
        <p:nvPicPr>
          <p:cNvPr id="178" name="Google Shape;178;g13341f589b3_0_0"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79" name="Google Shape;179;g13341f589b3_0_0"/>
          <p:cNvSpPr txBox="1"/>
          <p:nvPr/>
        </p:nvSpPr>
        <p:spPr>
          <a:xfrm>
            <a:off x="1714500" y="4389120"/>
            <a:ext cx="5961600" cy="108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Arial"/>
                <a:ea typeface="Arial"/>
                <a:cs typeface="Arial"/>
                <a:sym typeface="Arial"/>
              </a:rPr>
              <a:t>romantically, and/or physically attracted to.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 is not dependent on your 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pic>
        <p:nvPicPr>
          <p:cNvPr id="180" name="Google Shape;180;g13341f589b3_0_0"/>
          <p:cNvPicPr preferRelativeResize="0"/>
          <p:nvPr/>
        </p:nvPicPr>
        <p:blipFill rotWithShape="1">
          <a:blip r:embed="rId6">
            <a:alphaModFix/>
          </a:blip>
          <a:srcRect/>
          <a:stretch/>
        </p:blipFill>
        <p:spPr>
          <a:xfrm>
            <a:off x="161600" y="187136"/>
            <a:ext cx="1286201" cy="1082093"/>
          </a:xfrm>
          <a:prstGeom prst="rect">
            <a:avLst/>
          </a:prstGeom>
          <a:noFill/>
          <a:ln>
            <a:noFill/>
          </a:ln>
        </p:spPr>
      </p:pic>
      <p:sp>
        <p:nvSpPr>
          <p:cNvPr id="181" name="Google Shape;181;g13341f589b3_0_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pic>
        <p:nvPicPr>
          <p:cNvPr id="192" name="Google Shape;192;g13341f589b3_0_5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rgbClr val="000000"/>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pic>
        <p:nvPicPr>
          <p:cNvPr id="211" name="Google Shape;211;g13341f589b3_0_99"/>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pic>
        <p:nvPicPr>
          <p:cNvPr id="223" name="Google Shape;223;g13341f589b3_0_156"/>
          <p:cNvPicPr preferRelativeResize="0"/>
          <p:nvPr/>
        </p:nvPicPr>
        <p:blipFill rotWithShape="1">
          <a:blip r:embed="rId5">
            <a:alphaModFix/>
          </a:blip>
          <a:srcRect/>
          <a:stretch/>
        </p:blipFill>
        <p:spPr>
          <a:xfrm>
            <a:off x="165100" y="137205"/>
            <a:ext cx="1035050" cy="944790"/>
          </a:xfrm>
          <a:prstGeom prst="rect">
            <a:avLst/>
          </a:prstGeom>
          <a:noFill/>
          <a:ln>
            <a:noFill/>
          </a:ln>
        </p:spPr>
      </p:pic>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11254" y="1031488"/>
            <a:ext cx="7721600" cy="4343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9143"/>
            <a:ext cx="7772400" cy="786970"/>
          </a:xfrm>
        </p:spPr>
        <p:txBody>
          <a:bodyPr>
            <a:normAutofit fontScale="90000"/>
          </a:bodyPr>
          <a:lstStyle/>
          <a:p>
            <a:r>
              <a:rPr lang="en-US"/>
              <a:t>Check-in</a:t>
            </a:r>
            <a:br>
              <a:rPr lang="en-US"/>
            </a:br>
            <a:endParaRPr lang="en-US"/>
          </a:p>
        </p:txBody>
      </p:sp>
      <p:sp>
        <p:nvSpPr>
          <p:cNvPr id="3" name="Text Placeholder 2"/>
          <p:cNvSpPr>
            <a:spLocks noGrp="1"/>
          </p:cNvSpPr>
          <p:nvPr>
            <p:ph type="body" idx="1"/>
          </p:nvPr>
        </p:nvSpPr>
        <p:spPr>
          <a:xfrm>
            <a:off x="3018773" y="1536971"/>
            <a:ext cx="5668027" cy="3774999"/>
          </a:xfrm>
        </p:spPr>
        <p:txBody>
          <a:bodyPr/>
          <a:lstStyle/>
          <a:p>
            <a:pPr marL="1022350" lvl="1" indent="-514350">
              <a:buFont typeface="+mj-lt"/>
              <a:buAutoNum type="arabicPeriod"/>
            </a:pPr>
            <a:r>
              <a:rPr lang="en-US"/>
              <a:t>How many of you grew up thinking the only gender options were male or female?</a:t>
            </a:r>
          </a:p>
          <a:p>
            <a:pPr marL="1022350" lvl="1" indent="-514350">
              <a:buFont typeface="+mj-lt"/>
              <a:buAutoNum type="arabicPeriod"/>
            </a:pPr>
            <a:r>
              <a:rPr lang="en-US"/>
              <a:t>Unlearning the gender binary takes a lot of work. What questions do we still have?</a:t>
            </a:r>
          </a:p>
          <a:p>
            <a:pPr marL="1022350" lvl="1" indent="-514350">
              <a:buFont typeface="+mj-lt"/>
              <a:buAutoNum type="arabicPeriod"/>
            </a:pPr>
            <a:r>
              <a:rPr lang="en-US"/>
              <a:t>What is the relationship between transgender and non-binary?</a:t>
            </a:r>
          </a:p>
        </p:txBody>
      </p:sp>
      <p:pic>
        <p:nvPicPr>
          <p:cNvPr id="92" name="Picture 91"/>
          <p:cNvPicPr>
            <a:picLocks noChangeAspect="1"/>
          </p:cNvPicPr>
          <p:nvPr/>
        </p:nvPicPr>
        <p:blipFill>
          <a:blip r:embed="rId3"/>
          <a:stretch>
            <a:fillRect/>
          </a:stretch>
        </p:blipFill>
        <p:spPr>
          <a:xfrm>
            <a:off x="296676" y="1269933"/>
            <a:ext cx="2462997" cy="3792041"/>
          </a:xfrm>
          <a:prstGeom prst="rect">
            <a:avLst/>
          </a:prstGeom>
        </p:spPr>
      </p:pic>
    </p:spTree>
    <p:extLst>
      <p:ext uri="{BB962C8B-B14F-4D97-AF65-F5344CB8AC3E}">
        <p14:creationId xmlns:p14="http://schemas.microsoft.com/office/powerpoint/2010/main" val="3785410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341f589b3_0_205"/>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4">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5">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18</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6">
            <a:alphaModFix/>
          </a:blip>
          <a:srcRect/>
          <a:stretch/>
        </p:blipFill>
        <p:spPr>
          <a:xfrm>
            <a:off x="5998762" y="1641993"/>
            <a:ext cx="2252751" cy="352161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972306"/>
            <a:ext cx="8229600" cy="4760837"/>
          </a:xfrm>
        </p:spPr>
        <p:txBody>
          <a:bodyPr/>
          <a:lstStyle/>
          <a:p>
            <a:pPr marL="25400" indent="0">
              <a:buNone/>
            </a:pPr>
            <a:endParaRPr lang="en-US" sz="2400"/>
          </a:p>
          <a:p>
            <a:pPr marL="25400" indent="0">
              <a:buNone/>
            </a:pPr>
            <a:r>
              <a:rPr lang="en-US" sz="2800"/>
              <a:t>How/When do people have to disclose their gender at your school? work? community? Make a T-Chart with the times they have to disclose their gender on the left.</a:t>
            </a:r>
          </a:p>
          <a:p>
            <a:pPr marL="25400" indent="0">
              <a:buNone/>
            </a:pPr>
            <a:r>
              <a:rPr lang="en-US" sz="2800"/>
              <a:t>Possible Examples: </a:t>
            </a:r>
          </a:p>
          <a:p>
            <a:r>
              <a:rPr lang="en-US" sz="2800"/>
              <a:t>Giving all the women in the office a flower for Mother’s Day</a:t>
            </a:r>
          </a:p>
          <a:p>
            <a:r>
              <a:rPr lang="en-US" sz="2800"/>
              <a:t>Saying Sir or Ma’am to a stranger</a:t>
            </a:r>
          </a:p>
          <a:p>
            <a:r>
              <a:rPr lang="en-US" sz="2800"/>
              <a:t>Choosing a bathroom from only men’s and women’s choices</a:t>
            </a:r>
          </a:p>
          <a:p>
            <a:endParaRPr lang="en-US"/>
          </a:p>
        </p:txBody>
      </p:sp>
    </p:spTree>
    <p:extLst>
      <p:ext uri="{BB962C8B-B14F-4D97-AF65-F5344CB8AC3E}">
        <p14:creationId xmlns:p14="http://schemas.microsoft.com/office/powerpoint/2010/main" val="134533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2192385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13341f589b3_0_2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sz="3100">
                <a:latin typeface="Libre Franklin"/>
                <a:ea typeface="Libre Franklin"/>
                <a:cs typeface="Libre Franklin"/>
                <a:sym typeface="Libre Franklin"/>
              </a:rPr>
              <a:t>Remember, it is all a spectrum!</a:t>
            </a:r>
            <a:endParaRPr sz="3100"/>
          </a:p>
        </p:txBody>
      </p:sp>
      <p:cxnSp>
        <p:nvCxnSpPr>
          <p:cNvPr id="246" name="Google Shape;246;g13341f589b3_0_258"/>
          <p:cNvCxnSpPr>
            <a:stCxn id="247" idx="2"/>
          </p:cNvCxnSpPr>
          <p:nvPr/>
        </p:nvCxnSpPr>
        <p:spPr>
          <a:xfrm>
            <a:off x="1053419" y="2485624"/>
            <a:ext cx="4946700" cy="0"/>
          </a:xfrm>
          <a:prstGeom prst="straightConnector1">
            <a:avLst/>
          </a:prstGeom>
          <a:noFill/>
          <a:ln w="127000" cap="flat" cmpd="sng">
            <a:solidFill>
              <a:schemeClr val="accent2"/>
            </a:solidFill>
            <a:prstDash val="dot"/>
            <a:round/>
            <a:headEnd type="none" w="sm" len="sm"/>
            <a:tailEnd type="none" w="sm" len="sm"/>
          </a:ln>
        </p:spPr>
      </p:cxnSp>
      <p:sp>
        <p:nvSpPr>
          <p:cNvPr id="248" name="Google Shape;248;g13341f589b3_0_258"/>
          <p:cNvSpPr txBox="1"/>
          <p:nvPr/>
        </p:nvSpPr>
        <p:spPr>
          <a:xfrm>
            <a:off x="2274108" y="1702579"/>
            <a:ext cx="22269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IDENTITY</a:t>
            </a:r>
            <a:endParaRPr sz="1400" b="0" i="0" u="none" strike="noStrike" cap="none">
              <a:solidFill>
                <a:srgbClr val="000000"/>
              </a:solidFill>
              <a:latin typeface="Arial"/>
              <a:ea typeface="Arial"/>
              <a:cs typeface="Arial"/>
              <a:sym typeface="Arial"/>
            </a:endParaRPr>
          </a:p>
        </p:txBody>
      </p:sp>
      <p:sp>
        <p:nvSpPr>
          <p:cNvPr id="247" name="Google Shape;247;g13341f589b3_0_258"/>
          <p:cNvSpPr/>
          <p:nvPr/>
        </p:nvSpPr>
        <p:spPr>
          <a:xfrm>
            <a:off x="1053419" y="2285524"/>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g13341f589b3_0_258"/>
          <p:cNvSpPr/>
          <p:nvPr/>
        </p:nvSpPr>
        <p:spPr>
          <a:xfrm>
            <a:off x="5665277" y="2278837"/>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0" name="Google Shape;250;g13341f589b3_0_258"/>
          <p:cNvCxnSpPr>
            <a:stCxn id="251" idx="2"/>
          </p:cNvCxnSpPr>
          <p:nvPr/>
        </p:nvCxnSpPr>
        <p:spPr>
          <a:xfrm rot="10800000" flipH="1">
            <a:off x="1011974" y="3890434"/>
            <a:ext cx="4853400" cy="2400"/>
          </a:xfrm>
          <a:prstGeom prst="straightConnector1">
            <a:avLst/>
          </a:prstGeom>
          <a:noFill/>
          <a:ln w="127000" cap="flat" cmpd="sng">
            <a:solidFill>
              <a:schemeClr val="accent2"/>
            </a:solidFill>
            <a:prstDash val="dot"/>
            <a:round/>
            <a:headEnd type="none" w="sm" len="sm"/>
            <a:tailEnd type="none" w="sm" len="sm"/>
          </a:ln>
        </p:spPr>
      </p:cxnSp>
      <p:sp>
        <p:nvSpPr>
          <p:cNvPr id="252" name="Google Shape;252;g13341f589b3_0_258"/>
          <p:cNvSpPr txBox="1"/>
          <p:nvPr/>
        </p:nvSpPr>
        <p:spPr>
          <a:xfrm>
            <a:off x="2114659" y="2914767"/>
            <a:ext cx="2545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EXPRESSION</a:t>
            </a:r>
            <a:endParaRPr sz="1400" b="0" i="0" u="none" strike="noStrike" cap="none">
              <a:solidFill>
                <a:srgbClr val="000000"/>
              </a:solidFill>
              <a:latin typeface="Arial"/>
              <a:ea typeface="Arial"/>
              <a:cs typeface="Arial"/>
              <a:sym typeface="Arial"/>
            </a:endParaRPr>
          </a:p>
        </p:txBody>
      </p:sp>
      <p:sp>
        <p:nvSpPr>
          <p:cNvPr id="251" name="Google Shape;251;g13341f589b3_0_258"/>
          <p:cNvSpPr/>
          <p:nvPr/>
        </p:nvSpPr>
        <p:spPr>
          <a:xfrm>
            <a:off x="1011974" y="3692734"/>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13341f589b3_0_258"/>
          <p:cNvSpPr/>
          <p:nvPr/>
        </p:nvSpPr>
        <p:spPr>
          <a:xfrm>
            <a:off x="5705079" y="3673624"/>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4" name="Google Shape;254;g13341f589b3_0_258"/>
          <p:cNvCxnSpPr>
            <a:stCxn id="255" idx="2"/>
          </p:cNvCxnSpPr>
          <p:nvPr/>
        </p:nvCxnSpPr>
        <p:spPr>
          <a:xfrm>
            <a:off x="1011974" y="5322093"/>
            <a:ext cx="4905900" cy="0"/>
          </a:xfrm>
          <a:prstGeom prst="straightConnector1">
            <a:avLst/>
          </a:prstGeom>
          <a:noFill/>
          <a:ln w="127000" cap="flat" cmpd="sng">
            <a:solidFill>
              <a:schemeClr val="accent2"/>
            </a:solidFill>
            <a:prstDash val="dot"/>
            <a:round/>
            <a:headEnd type="none" w="sm" len="sm"/>
            <a:tailEnd type="none" w="sm" len="sm"/>
          </a:ln>
        </p:spPr>
      </p:cxnSp>
      <p:sp>
        <p:nvSpPr>
          <p:cNvPr id="256" name="Google Shape;256;g13341f589b3_0_258"/>
          <p:cNvSpPr txBox="1"/>
          <p:nvPr/>
        </p:nvSpPr>
        <p:spPr>
          <a:xfrm>
            <a:off x="2553686" y="4253466"/>
            <a:ext cx="1770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ROLE</a:t>
            </a:r>
            <a:endParaRPr sz="1400" b="0" i="0" u="none" strike="noStrike" cap="none">
              <a:solidFill>
                <a:srgbClr val="000000"/>
              </a:solidFill>
              <a:latin typeface="Arial"/>
              <a:ea typeface="Arial"/>
              <a:cs typeface="Arial"/>
              <a:sym typeface="Arial"/>
            </a:endParaRPr>
          </a:p>
        </p:txBody>
      </p:sp>
      <p:sp>
        <p:nvSpPr>
          <p:cNvPr id="255" name="Google Shape;255;g13341f589b3_0_258"/>
          <p:cNvSpPr/>
          <p:nvPr/>
        </p:nvSpPr>
        <p:spPr>
          <a:xfrm>
            <a:off x="1011974" y="5121993"/>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13341f589b3_0_258"/>
          <p:cNvSpPr/>
          <p:nvPr/>
        </p:nvSpPr>
        <p:spPr>
          <a:xfrm>
            <a:off x="5717951" y="5121993"/>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13341f589b3_0_258"/>
          <p:cNvSpPr/>
          <p:nvPr/>
        </p:nvSpPr>
        <p:spPr>
          <a:xfrm flipH="1">
            <a:off x="5292685" y="282535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9" name="Google Shape;259;g13341f589b3_0_258"/>
          <p:cNvSpPr/>
          <p:nvPr/>
        </p:nvSpPr>
        <p:spPr>
          <a:xfrm flipH="1">
            <a:off x="5387523" y="4073734"/>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0" name="Google Shape;260;g13341f589b3_0_258"/>
          <p:cNvSpPr/>
          <p:nvPr/>
        </p:nvSpPr>
        <p:spPr>
          <a:xfrm flipH="1">
            <a:off x="3902280" y="5592180"/>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1" name="Google Shape;261;g13341f589b3_0_25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pic>
        <p:nvPicPr>
          <p:cNvPr id="262" name="Google Shape;262;g13341f589b3_0_258"/>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63" name="Google Shape;263;g13341f589b3_0_258"/>
          <p:cNvSpPr txBox="1"/>
          <p:nvPr/>
        </p:nvSpPr>
        <p:spPr>
          <a:xfrm>
            <a:off x="6388289" y="5322048"/>
            <a:ext cx="24774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Calibri"/>
                <a:ea typeface="Calibri"/>
                <a:cs typeface="Calibri"/>
                <a:sym typeface="Calibri"/>
              </a:rPr>
              <a:t>Ree</a:t>
            </a:r>
            <a:r>
              <a:rPr lang="en-US" b="1">
                <a:solidFill>
                  <a:schemeClr val="dk2"/>
                </a:solidFill>
                <a:latin typeface="Calibri"/>
                <a:ea typeface="Calibri"/>
                <a:cs typeface="Calibri"/>
                <a:sym typeface="Calibri"/>
              </a:rPr>
              <a:t>se</a:t>
            </a:r>
            <a:r>
              <a:rPr lang="en-US" sz="1400" b="1" i="0" u="none" strike="noStrike" cap="none">
                <a:solidFill>
                  <a:schemeClr val="dk2"/>
                </a:solidFill>
                <a:latin typeface="Calibri"/>
                <a:ea typeface="Calibri"/>
                <a:cs typeface="Calibri"/>
                <a:sym typeface="Calibri"/>
              </a:rPr>
              <a:t> Witherspoon as Elle Woods in the 2001 film, </a:t>
            </a:r>
            <a:r>
              <a:rPr lang="en-US" sz="1400" b="1" i="1" u="none" strike="noStrike" cap="none">
                <a:solidFill>
                  <a:schemeClr val="dk2"/>
                </a:solidFill>
                <a:latin typeface="Calibri"/>
                <a:ea typeface="Calibri"/>
                <a:cs typeface="Calibri"/>
                <a:sym typeface="Calibri"/>
              </a:rPr>
              <a:t>Legally Blonde</a:t>
            </a:r>
            <a:r>
              <a:rPr lang="en-US" sz="1400" b="1" i="0" u="none" strike="noStrike" cap="none">
                <a:solidFill>
                  <a:schemeClr val="dk2"/>
                </a:solidFill>
                <a:latin typeface="Calibri"/>
                <a:ea typeface="Calibri"/>
                <a:cs typeface="Calibri"/>
                <a:sym typeface="Calibri"/>
              </a:rPr>
              <a:t>.</a:t>
            </a:r>
            <a:endParaRPr sz="1400" b="0" i="0" u="none" strike="noStrike" cap="none">
              <a:solidFill>
                <a:schemeClr val="dk2"/>
              </a:solidFill>
              <a:latin typeface="Calibri"/>
              <a:ea typeface="Calibri"/>
              <a:cs typeface="Calibri"/>
              <a:sym typeface="Calibri"/>
            </a:endParaRPr>
          </a:p>
        </p:txBody>
      </p:sp>
      <p:pic>
        <p:nvPicPr>
          <p:cNvPr id="264" name="Google Shape;264;g13341f589b3_0_258" descr="A picture containing sky, outdoor, person, child&#10;&#10;Description automatically generated"/>
          <p:cNvPicPr preferRelativeResize="0"/>
          <p:nvPr/>
        </p:nvPicPr>
        <p:blipFill rotWithShape="1">
          <a:blip r:embed="rId4">
            <a:alphaModFix/>
          </a:blip>
          <a:srcRect l="16322" r="19111"/>
          <a:stretch/>
        </p:blipFill>
        <p:spPr>
          <a:xfrm>
            <a:off x="6464028" y="1622618"/>
            <a:ext cx="2400966" cy="37185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13341f589b3_0_32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SzPts val="1400"/>
              <a:buNone/>
            </a:pPr>
            <a:r>
              <a:rPr lang="en-US" sz="3100">
                <a:latin typeface="Libre Franklin"/>
                <a:ea typeface="Libre Franklin"/>
                <a:cs typeface="Libre Franklin"/>
                <a:sym typeface="Libre Franklin"/>
              </a:rPr>
              <a:t>Remember, it is all a spectrum!</a:t>
            </a:r>
            <a:endParaRPr sz="3100">
              <a:latin typeface="Libre Franklin"/>
              <a:ea typeface="Libre Franklin"/>
              <a:cs typeface="Libre Franklin"/>
              <a:sym typeface="Libre Franklin"/>
            </a:endParaRPr>
          </a:p>
        </p:txBody>
      </p:sp>
      <p:cxnSp>
        <p:nvCxnSpPr>
          <p:cNvPr id="271" name="Google Shape;271;g13341f589b3_0_320"/>
          <p:cNvCxnSpPr>
            <a:stCxn id="272" idx="2"/>
          </p:cNvCxnSpPr>
          <p:nvPr/>
        </p:nvCxnSpPr>
        <p:spPr>
          <a:xfrm>
            <a:off x="3280311" y="2424427"/>
            <a:ext cx="4946700" cy="0"/>
          </a:xfrm>
          <a:prstGeom prst="straightConnector1">
            <a:avLst/>
          </a:prstGeom>
          <a:noFill/>
          <a:ln w="127000" cap="flat" cmpd="sng">
            <a:solidFill>
              <a:schemeClr val="accent2"/>
            </a:solidFill>
            <a:prstDash val="dot"/>
            <a:round/>
            <a:headEnd type="none" w="sm" len="sm"/>
            <a:tailEnd type="none" w="sm" len="sm"/>
          </a:ln>
        </p:spPr>
      </p:cxnSp>
      <p:sp>
        <p:nvSpPr>
          <p:cNvPr id="273" name="Google Shape;273;g13341f589b3_0_320"/>
          <p:cNvSpPr txBox="1"/>
          <p:nvPr/>
        </p:nvSpPr>
        <p:spPr>
          <a:xfrm>
            <a:off x="4552125" y="1484682"/>
            <a:ext cx="22269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IDENTITY</a:t>
            </a:r>
            <a:endParaRPr sz="1400" b="0" i="0" u="none" strike="noStrike" cap="none">
              <a:solidFill>
                <a:srgbClr val="000000"/>
              </a:solidFill>
              <a:latin typeface="Arial"/>
              <a:ea typeface="Arial"/>
              <a:cs typeface="Arial"/>
              <a:sym typeface="Arial"/>
            </a:endParaRPr>
          </a:p>
        </p:txBody>
      </p:sp>
      <p:sp>
        <p:nvSpPr>
          <p:cNvPr id="272" name="Google Shape;272;g13341f589b3_0_320"/>
          <p:cNvSpPr/>
          <p:nvPr/>
        </p:nvSpPr>
        <p:spPr>
          <a:xfrm>
            <a:off x="3280311" y="2224327"/>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13341f589b3_0_320"/>
          <p:cNvSpPr/>
          <p:nvPr/>
        </p:nvSpPr>
        <p:spPr>
          <a:xfrm>
            <a:off x="7892169" y="2217640"/>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5" name="Google Shape;275;g13341f589b3_0_320"/>
          <p:cNvCxnSpPr>
            <a:stCxn id="276" idx="2"/>
          </p:cNvCxnSpPr>
          <p:nvPr/>
        </p:nvCxnSpPr>
        <p:spPr>
          <a:xfrm rot="10800000" flipH="1">
            <a:off x="3238866" y="3829237"/>
            <a:ext cx="4853400" cy="2400"/>
          </a:xfrm>
          <a:prstGeom prst="straightConnector1">
            <a:avLst/>
          </a:prstGeom>
          <a:noFill/>
          <a:ln w="127000" cap="flat" cmpd="sng">
            <a:solidFill>
              <a:schemeClr val="accent2"/>
            </a:solidFill>
            <a:prstDash val="dot"/>
            <a:round/>
            <a:headEnd type="none" w="sm" len="sm"/>
            <a:tailEnd type="none" w="sm" len="sm"/>
          </a:ln>
        </p:spPr>
      </p:cxnSp>
      <p:sp>
        <p:nvSpPr>
          <p:cNvPr id="277" name="Google Shape;277;g13341f589b3_0_320"/>
          <p:cNvSpPr txBox="1"/>
          <p:nvPr/>
        </p:nvSpPr>
        <p:spPr>
          <a:xfrm>
            <a:off x="4480751" y="2854345"/>
            <a:ext cx="2545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EXPRESSION</a:t>
            </a:r>
            <a:endParaRPr sz="1400" b="0" i="0" u="none" strike="noStrike" cap="none">
              <a:solidFill>
                <a:srgbClr val="000000"/>
              </a:solidFill>
              <a:latin typeface="Arial"/>
              <a:ea typeface="Arial"/>
              <a:cs typeface="Arial"/>
              <a:sym typeface="Arial"/>
            </a:endParaRPr>
          </a:p>
        </p:txBody>
      </p:sp>
      <p:sp>
        <p:nvSpPr>
          <p:cNvPr id="276" name="Google Shape;276;g13341f589b3_0_320"/>
          <p:cNvSpPr/>
          <p:nvPr/>
        </p:nvSpPr>
        <p:spPr>
          <a:xfrm>
            <a:off x="3238866" y="3631537"/>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g13341f589b3_0_320"/>
          <p:cNvSpPr/>
          <p:nvPr/>
        </p:nvSpPr>
        <p:spPr>
          <a:xfrm>
            <a:off x="7931971" y="3612427"/>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9" name="Google Shape;279;g13341f589b3_0_320"/>
          <p:cNvCxnSpPr>
            <a:stCxn id="280" idx="2"/>
          </p:cNvCxnSpPr>
          <p:nvPr/>
        </p:nvCxnSpPr>
        <p:spPr>
          <a:xfrm>
            <a:off x="3238866" y="5260896"/>
            <a:ext cx="4905900" cy="0"/>
          </a:xfrm>
          <a:prstGeom prst="straightConnector1">
            <a:avLst/>
          </a:prstGeom>
          <a:noFill/>
          <a:ln w="127000" cap="flat" cmpd="sng">
            <a:solidFill>
              <a:schemeClr val="accent2"/>
            </a:solidFill>
            <a:prstDash val="dot"/>
            <a:round/>
            <a:headEnd type="none" w="sm" len="sm"/>
            <a:tailEnd type="none" w="sm" len="sm"/>
          </a:ln>
        </p:spPr>
      </p:cxnSp>
      <p:sp>
        <p:nvSpPr>
          <p:cNvPr id="281" name="Google Shape;281;g13341f589b3_0_320"/>
          <p:cNvSpPr txBox="1"/>
          <p:nvPr/>
        </p:nvSpPr>
        <p:spPr>
          <a:xfrm>
            <a:off x="4806828" y="4295906"/>
            <a:ext cx="1770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ROLE</a:t>
            </a:r>
            <a:endParaRPr sz="1400" b="0" i="0" u="none" strike="noStrike" cap="none">
              <a:solidFill>
                <a:srgbClr val="000000"/>
              </a:solidFill>
              <a:latin typeface="Arial"/>
              <a:ea typeface="Arial"/>
              <a:cs typeface="Arial"/>
              <a:sym typeface="Arial"/>
            </a:endParaRPr>
          </a:p>
        </p:txBody>
      </p:sp>
      <p:sp>
        <p:nvSpPr>
          <p:cNvPr id="280" name="Google Shape;280;g13341f589b3_0_320"/>
          <p:cNvSpPr/>
          <p:nvPr/>
        </p:nvSpPr>
        <p:spPr>
          <a:xfrm>
            <a:off x="3238866" y="5060796"/>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g13341f589b3_0_320"/>
          <p:cNvSpPr/>
          <p:nvPr/>
        </p:nvSpPr>
        <p:spPr>
          <a:xfrm>
            <a:off x="7944843" y="5060796"/>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g13341f589b3_0_320"/>
          <p:cNvSpPr/>
          <p:nvPr/>
        </p:nvSpPr>
        <p:spPr>
          <a:xfrm flipH="1">
            <a:off x="7251706" y="262443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4" name="Google Shape;284;g13341f589b3_0_320"/>
          <p:cNvSpPr/>
          <p:nvPr/>
        </p:nvSpPr>
        <p:spPr>
          <a:xfrm flipH="1">
            <a:off x="3999731" y="401253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5" name="Google Shape;285;g13341f589b3_0_320"/>
          <p:cNvSpPr/>
          <p:nvPr/>
        </p:nvSpPr>
        <p:spPr>
          <a:xfrm flipH="1">
            <a:off x="4786399" y="5468183"/>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6" name="Google Shape;286;g13341f589b3_0_32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22</a:t>
            </a:fld>
            <a:endParaRPr sz="1800" b="0" i="0" u="none" strike="noStrike" cap="none">
              <a:solidFill>
                <a:schemeClr val="dk1"/>
              </a:solidFill>
              <a:latin typeface="Calibri"/>
              <a:ea typeface="Calibri"/>
              <a:cs typeface="Calibri"/>
              <a:sym typeface="Calibri"/>
            </a:endParaRPr>
          </a:p>
        </p:txBody>
      </p:sp>
      <p:pic>
        <p:nvPicPr>
          <p:cNvPr id="287" name="Google Shape;287;g13341f589b3_0_32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88" name="Google Shape;288;g13341f589b3_0_320"/>
          <p:cNvSpPr txBox="1"/>
          <p:nvPr/>
        </p:nvSpPr>
        <p:spPr>
          <a:xfrm>
            <a:off x="354043" y="5366420"/>
            <a:ext cx="2884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alibri"/>
                <a:ea typeface="Calibri"/>
                <a:cs typeface="Calibri"/>
                <a:sym typeface="Calibri"/>
              </a:rPr>
              <a:t>Lea DeLaria, actress 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2"/>
                </a:solidFill>
                <a:latin typeface="Calibri"/>
                <a:ea typeface="Calibri"/>
                <a:cs typeface="Calibri"/>
                <a:sym typeface="Calibri"/>
              </a:rPr>
              <a:t>Orange is the New Black</a:t>
            </a:r>
            <a:r>
              <a:rPr lang="en-US" sz="1600" b="1" i="0" u="none" strike="noStrike" cap="none">
                <a:solidFill>
                  <a:schemeClr val="dk2"/>
                </a:solidFill>
                <a:latin typeface="Calibri"/>
                <a:ea typeface="Calibri"/>
                <a:cs typeface="Calibri"/>
                <a:sym typeface="Calibri"/>
              </a:rPr>
              <a:t>, 2013</a:t>
            </a:r>
            <a:endParaRPr sz="1400" b="0" i="0" u="none" strike="noStrike" cap="none">
              <a:solidFill>
                <a:srgbClr val="000000"/>
              </a:solidFill>
              <a:latin typeface="Arial"/>
              <a:ea typeface="Arial"/>
              <a:cs typeface="Arial"/>
              <a:sym typeface="Arial"/>
            </a:endParaRPr>
          </a:p>
        </p:txBody>
      </p:sp>
      <p:pic>
        <p:nvPicPr>
          <p:cNvPr id="289" name="Google Shape;289;g13341f589b3_0_320" descr="Lea DeLaria: Orange Is the New Black Star's Reddit AMA | PEOPLE.com"/>
          <p:cNvPicPr preferRelativeResize="0"/>
          <p:nvPr/>
        </p:nvPicPr>
        <p:blipFill rotWithShape="1">
          <a:blip r:embed="rId4">
            <a:alphaModFix/>
          </a:blip>
          <a:srcRect/>
          <a:stretch/>
        </p:blipFill>
        <p:spPr>
          <a:xfrm>
            <a:off x="321799" y="1897927"/>
            <a:ext cx="2571750" cy="34290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23</a:t>
            </a:fld>
            <a:endParaRPr sz="1800" b="0" i="0" u="none" strike="noStrike" cap="none">
              <a:solidFill>
                <a:schemeClr val="dk1"/>
              </a:solidFill>
              <a:latin typeface="Calibri"/>
              <a:ea typeface="Calibri"/>
              <a:cs typeface="Calibri"/>
              <a:sym typeface="Calibri"/>
            </a:endParaRPr>
          </a:p>
        </p:txBody>
      </p:sp>
      <p:pic>
        <p:nvPicPr>
          <p:cNvPr id="303" name="Google Shape;303;g13341f589b3_0_382"/>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pic>
        <p:nvPicPr>
          <p:cNvPr id="315" name="Google Shape;315;g13341f589b3_0_488"/>
          <p:cNvPicPr preferRelativeResize="0"/>
          <p:nvPr/>
        </p:nvPicPr>
        <p:blipFill rotWithShape="1">
          <a:blip r:embed="rId3">
            <a:alphaModFix/>
          </a:blip>
          <a:srcRect/>
          <a:stretch/>
        </p:blipFill>
        <p:spPr>
          <a:xfrm>
            <a:off x="161600" y="187136"/>
            <a:ext cx="1286201" cy="1082093"/>
          </a:xfrm>
          <a:prstGeom prst="rect">
            <a:avLst/>
          </a:prstGeom>
          <a:noFill/>
          <a:ln>
            <a:noFill/>
          </a:ln>
        </p:spPr>
      </p:pic>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438185"/>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437898"/>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610819" y="4369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332" name="Google Shape;332;g13341f589b3_0_539"/>
          <p:cNvPicPr preferRelativeResize="0"/>
          <p:nvPr/>
        </p:nvPicPr>
        <p:blipFill rotWithShape="1">
          <a:blip r:embed="rId5">
            <a:alphaModFix/>
          </a:blip>
          <a:srcRect/>
          <a:stretch/>
        </p:blipFill>
        <p:spPr>
          <a:xfrm>
            <a:off x="161600" y="187136"/>
            <a:ext cx="1286201" cy="1082093"/>
          </a:xfrm>
          <a:prstGeom prst="rect">
            <a:avLst/>
          </a:prstGeom>
          <a:noFill/>
          <a:ln>
            <a:noFill/>
          </a:ln>
        </p:spPr>
      </p:pic>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6"/>
          <a:srcRect t="17155" r="58466" b="13389"/>
          <a:stretch/>
        </p:blipFill>
        <p:spPr>
          <a:xfrm>
            <a:off x="3752193" y="4712657"/>
            <a:ext cx="1139339" cy="145321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3341f589b3_0_58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38" name="Google Shape;338;g13341f589b3_0_589"/>
          <p:cNvSpPr txBox="1"/>
          <p:nvPr/>
        </p:nvSpPr>
        <p:spPr>
          <a:xfrm>
            <a:off x="3552668" y="1855175"/>
            <a:ext cx="50532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sz="1400" b="0" i="0" u="none" strike="noStrike" cap="none">
              <a:solidFill>
                <a:srgbClr val="000000"/>
              </a:solidFill>
              <a:latin typeface="Arial"/>
              <a:ea typeface="Arial"/>
              <a:cs typeface="Arial"/>
              <a:sym typeface="Arial"/>
            </a:endParaRPr>
          </a:p>
        </p:txBody>
      </p:sp>
      <p:sp>
        <p:nvSpPr>
          <p:cNvPr id="339" name="Google Shape;339;g13341f589b3_0_589"/>
          <p:cNvSpPr txBox="1"/>
          <p:nvPr/>
        </p:nvSpPr>
        <p:spPr>
          <a:xfrm>
            <a:off x="684890" y="4799794"/>
            <a:ext cx="2417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Alok Vaid-Menon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(they/them)</a:t>
            </a:r>
            <a:endParaRPr sz="1400" b="0" i="0" u="none" strike="noStrike" cap="none">
              <a:solidFill>
                <a:srgbClr val="000000"/>
              </a:solidFill>
              <a:latin typeface="Arial"/>
              <a:ea typeface="Arial"/>
              <a:cs typeface="Arial"/>
              <a:sym typeface="Arial"/>
            </a:endParaRPr>
          </a:p>
        </p:txBody>
      </p:sp>
      <p:sp>
        <p:nvSpPr>
          <p:cNvPr id="340" name="Google Shape;340;g13341f589b3_0_58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pic>
        <p:nvPicPr>
          <p:cNvPr id="341" name="Google Shape;341;g13341f589b3_0_589"/>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342" name="Google Shape;342;g13341f589b3_0_589"/>
          <p:cNvPicPr preferRelativeResize="0"/>
          <p:nvPr/>
        </p:nvPicPr>
        <p:blipFill rotWithShape="1">
          <a:blip r:embed="rId4">
            <a:alphaModFix/>
          </a:blip>
          <a:srcRect/>
          <a:stretch/>
        </p:blipFill>
        <p:spPr>
          <a:xfrm>
            <a:off x="323192" y="1874746"/>
            <a:ext cx="3052881" cy="2781196"/>
          </a:xfrm>
          <a:prstGeom prst="rect">
            <a:avLst/>
          </a:prstGeom>
          <a:noFill/>
          <a:ln>
            <a:noFill/>
          </a:ln>
        </p:spPr>
      </p:pic>
      <p:pic>
        <p:nvPicPr>
          <p:cNvPr id="5" name="Picture 2" descr="Diagram, text&#10;&#10;Description automatically generated">
            <a:extLst>
              <a:ext uri="{FF2B5EF4-FFF2-40B4-BE49-F238E27FC236}">
                <a16:creationId xmlns:a16="http://schemas.microsoft.com/office/drawing/2014/main" id="{826F0D9F-1D43-1A1D-4995-EE5E978AD459}"/>
              </a:ext>
            </a:extLst>
          </p:cNvPr>
          <p:cNvPicPr>
            <a:picLocks noChangeAspect="1"/>
          </p:cNvPicPr>
          <p:nvPr/>
        </p:nvPicPr>
        <p:blipFill rotWithShape="1">
          <a:blip r:embed="rId5"/>
          <a:srcRect t="17155" r="58466" b="13389"/>
          <a:stretch/>
        </p:blipFill>
        <p:spPr>
          <a:xfrm>
            <a:off x="7684814" y="4528726"/>
            <a:ext cx="1139339" cy="14532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13341f589b3_0_63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48" name="Google Shape;348;g13341f589b3_0_63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pic>
        <p:nvPicPr>
          <p:cNvPr id="349" name="Google Shape;349;g13341f589b3_0_636"/>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350" name="Google Shape;350;g13341f589b3_0_636"/>
          <p:cNvPicPr preferRelativeResize="0"/>
          <p:nvPr/>
        </p:nvPicPr>
        <p:blipFill rotWithShape="1">
          <a:blip r:embed="rId4">
            <a:alphaModFix/>
          </a:blip>
          <a:srcRect/>
          <a:stretch/>
        </p:blipFill>
        <p:spPr>
          <a:xfrm>
            <a:off x="665627" y="3926663"/>
            <a:ext cx="1905000" cy="1905000"/>
          </a:xfrm>
          <a:prstGeom prst="rect">
            <a:avLst/>
          </a:prstGeom>
          <a:noFill/>
          <a:ln>
            <a:noFill/>
          </a:ln>
        </p:spPr>
      </p:pic>
      <p:pic>
        <p:nvPicPr>
          <p:cNvPr id="351" name="Google Shape;351;g13341f589b3_0_636" descr="Ni de aqui, ni de alla: On being a Latinx non-binary person | GLAAD"/>
          <p:cNvPicPr preferRelativeResize="0"/>
          <p:nvPr/>
        </p:nvPicPr>
        <p:blipFill rotWithShape="1">
          <a:blip r:embed="rId5">
            <a:alphaModFix/>
          </a:blip>
          <a:srcRect/>
          <a:stretch/>
        </p:blipFill>
        <p:spPr>
          <a:xfrm>
            <a:off x="665627" y="1805035"/>
            <a:ext cx="1905001" cy="1905001"/>
          </a:xfrm>
          <a:prstGeom prst="rect">
            <a:avLst/>
          </a:prstGeom>
          <a:noFill/>
          <a:ln>
            <a:noFill/>
          </a:ln>
        </p:spPr>
      </p:pic>
      <p:sp>
        <p:nvSpPr>
          <p:cNvPr id="352" name="Google Shape;352;g13341f589b3_0_636"/>
          <p:cNvSpPr txBox="1"/>
          <p:nvPr/>
        </p:nvSpPr>
        <p:spPr>
          <a:xfrm>
            <a:off x="2707756" y="1695283"/>
            <a:ext cx="6172500" cy="455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a:t>
            </a:r>
            <a:r>
              <a:rPr lang="en-US" sz="2200" b="0" i="0" u="none" strike="noStrike" cap="none" err="1">
                <a:solidFill>
                  <a:schemeClr val="dk2"/>
                </a:solidFill>
                <a:latin typeface="Calibri"/>
                <a:ea typeface="Calibri"/>
                <a:cs typeface="Calibri"/>
                <a:sym typeface="Calibri"/>
              </a:rPr>
              <a:t>demiwoman</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err="1">
                <a:solidFill>
                  <a:schemeClr val="dk2"/>
                </a:solidFill>
                <a:latin typeface="Calibri"/>
                <a:ea typeface="Calibri"/>
                <a:cs typeface="Calibri"/>
                <a:sym typeface="Calibri"/>
              </a:rPr>
              <a:t>Karari</a:t>
            </a:r>
            <a:r>
              <a:rPr lang="en-US" sz="2400" b="1" i="0" u="none" strike="noStrike" cap="none">
                <a:solidFill>
                  <a:schemeClr val="dk2"/>
                </a:solidFill>
                <a:latin typeface="Calibri"/>
                <a:ea typeface="Calibri"/>
                <a:cs typeface="Calibri"/>
                <a:sym typeface="Calibri"/>
              </a:rPr>
              <a:t> Olvera Orozco </a:t>
            </a:r>
            <a:r>
              <a:rPr lang="en-US" sz="2000" b="0" i="0" u="none" strike="noStrike" cap="none">
                <a:solidFill>
                  <a:schemeClr val="dk2"/>
                </a:solidFill>
                <a:latin typeface="Calibri"/>
                <a:ea typeface="Calibri"/>
                <a:cs typeface="Calibri"/>
                <a:sym typeface="Calibri"/>
              </a:rPr>
              <a:t>(they/she)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Activist, writer, co-founder and former editor-in-chief of </a:t>
            </a:r>
            <a:r>
              <a:rPr lang="en-US" sz="1600" b="0" i="0" u="none" strike="noStrike" cap="none" err="1">
                <a:solidFill>
                  <a:schemeClr val="dk2"/>
                </a:solidFill>
                <a:latin typeface="Calibri"/>
                <a:ea typeface="Calibri"/>
                <a:cs typeface="Calibri"/>
                <a:sym typeface="Calibri"/>
              </a:rPr>
              <a:t>xQsí</a:t>
            </a:r>
            <a:r>
              <a:rPr lang="en-US" sz="1600" b="0" i="0" u="none" strike="noStrike" cap="none">
                <a:solidFill>
                  <a:schemeClr val="dk2"/>
                </a:solidFill>
                <a:latin typeface="Calibri"/>
                <a:ea typeface="Calibri"/>
                <a:cs typeface="Calibri"/>
                <a:sym typeface="Calibri"/>
              </a:rPr>
              <a:t>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g13341f589b3_0_6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pic>
        <p:nvPicPr>
          <p:cNvPr id="5" name="Picture 2" descr="Diagram, text&#10;&#10;Description automatically generated">
            <a:extLst>
              <a:ext uri="{FF2B5EF4-FFF2-40B4-BE49-F238E27FC236}">
                <a16:creationId xmlns:a16="http://schemas.microsoft.com/office/drawing/2014/main" id="{5B366A9B-1BAA-E483-B224-77AA0DB71002}"/>
              </a:ext>
            </a:extLst>
          </p:cNvPr>
          <p:cNvPicPr>
            <a:picLocks noChangeAspect="1"/>
          </p:cNvPicPr>
          <p:nvPr/>
        </p:nvPicPr>
        <p:blipFill rotWithShape="1">
          <a:blip r:embed="rId6"/>
          <a:srcRect t="17155" r="58466" b="13389"/>
          <a:stretch/>
        </p:blipFill>
        <p:spPr>
          <a:xfrm>
            <a:off x="1455582" y="51132"/>
            <a:ext cx="1279476" cy="162838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Billy Porter </a:t>
            </a:r>
          </a:p>
        </p:txBody>
      </p:sp>
      <p:pic>
        <p:nvPicPr>
          <p:cNvPr id="4" name="Picture 4" descr="A picture containing text, person, person, wearing&#10;&#10;Description automatically generated">
            <a:extLst>
              <a:ext uri="{FF2B5EF4-FFF2-40B4-BE49-F238E27FC236}">
                <a16:creationId xmlns:a16="http://schemas.microsoft.com/office/drawing/2014/main" id="{B9C2F623-41AE-0995-E29B-AE9A5BEEDB99}"/>
              </a:ext>
            </a:extLst>
          </p:cNvPr>
          <p:cNvPicPr>
            <a:picLocks noChangeAspect="1"/>
          </p:cNvPicPr>
          <p:nvPr/>
        </p:nvPicPr>
        <p:blipFill>
          <a:blip r:embed="rId3"/>
          <a:stretch>
            <a:fillRect/>
          </a:stretch>
        </p:blipFill>
        <p:spPr>
          <a:xfrm>
            <a:off x="381211" y="1468681"/>
            <a:ext cx="2722418" cy="4114800"/>
          </a:xfrm>
          <a:prstGeom prst="rect">
            <a:avLst/>
          </a:prstGeom>
        </p:spPr>
      </p:pic>
      <p:pic>
        <p:nvPicPr>
          <p:cNvPr id="7" name="Prologue Unprotected">
            <a:hlinkClick r:id="" action="ppaction://media"/>
            <a:extLst>
              <a:ext uri="{FF2B5EF4-FFF2-40B4-BE49-F238E27FC236}">
                <a16:creationId xmlns:a16="http://schemas.microsoft.com/office/drawing/2014/main" id="{0054EDA7-AC38-38A8-B3C2-A5116D04F625}"/>
              </a:ext>
            </a:extLst>
          </p:cNvPr>
          <p:cNvPicPr>
            <a:picLocks noChangeAspect="1"/>
          </p:cNvPicPr>
          <p:nvPr/>
        </p:nvPicPr>
        <p:blipFill>
          <a:blip r:embed="rId4"/>
          <a:stretch>
            <a:fillRect/>
          </a:stretch>
        </p:blipFill>
        <p:spPr>
          <a:xfrm>
            <a:off x="5676446" y="3220595"/>
            <a:ext cx="1475898" cy="1475898"/>
          </a:xfrm>
          <a:prstGeom prst="rect">
            <a:avLst/>
          </a:prstGeom>
        </p:spPr>
      </p:pic>
    </p:spTree>
    <p:extLst>
      <p:ext uri="{BB962C8B-B14F-4D97-AF65-F5344CB8AC3E}">
        <p14:creationId xmlns:p14="http://schemas.microsoft.com/office/powerpoint/2010/main" val="1909001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t>Debrief</a:t>
            </a:r>
          </a:p>
        </p:txBody>
      </p:sp>
      <p:sp>
        <p:nvSpPr>
          <p:cNvPr id="62" name="Google Shape;62;g1355c9aa46a_0_44"/>
          <p:cNvSpPr txBox="1">
            <a:spLocks noGrp="1"/>
          </p:cNvSpPr>
          <p:nvPr>
            <p:ph type="body" idx="1"/>
          </p:nvPr>
        </p:nvSpPr>
        <p:spPr>
          <a:xfrm>
            <a:off x="2289281" y="1790553"/>
            <a:ext cx="6645121" cy="4181426"/>
          </a:xfrm>
          <a:prstGeom prst="rect">
            <a:avLst/>
          </a:prstGeom>
        </p:spPr>
        <p:txBody>
          <a:bodyPr spcFirstLastPara="1" wrap="square" lIns="91425" tIns="45700" rIns="91425" bIns="45700" anchor="t" anchorCtr="0">
            <a:noAutofit/>
          </a:bodyPr>
          <a:lstStyle/>
          <a:p>
            <a:pPr marL="1657350" lvl="2" indent="-285750">
              <a:spcBef>
                <a:spcPts val="0"/>
              </a:spcBef>
              <a:buFont typeface="Arial,Sans-Serif"/>
              <a:buChar char="•"/>
            </a:pPr>
            <a:r>
              <a:rPr lang="en-US">
                <a:solidFill>
                  <a:srgbClr val="000000"/>
                </a:solidFill>
                <a:cs typeface="Times New Roman"/>
              </a:rPr>
              <a:t>What do we assert via our clothing choices? </a:t>
            </a:r>
          </a:p>
          <a:p>
            <a:pPr marL="1657350" lvl="2" indent="-285750">
              <a:spcBef>
                <a:spcPts val="0"/>
              </a:spcBef>
              <a:buFont typeface="Arial,Sans-Serif"/>
              <a:buChar char="•"/>
            </a:pPr>
            <a:r>
              <a:rPr lang="en-US">
                <a:solidFill>
                  <a:srgbClr val="000000"/>
                </a:solidFill>
                <a:cs typeface="Times New Roman"/>
              </a:rPr>
              <a:t>How do people experience the gender binary in styling choices? </a:t>
            </a:r>
          </a:p>
          <a:p>
            <a:pPr marL="1657350" lvl="2" indent="-285750">
              <a:spcBef>
                <a:spcPts val="0"/>
              </a:spcBef>
              <a:buFont typeface="Arial,Sans-Serif"/>
              <a:buChar char="•"/>
            </a:pPr>
            <a:r>
              <a:rPr lang="en-US">
                <a:solidFill>
                  <a:srgbClr val="000000"/>
                </a:solidFill>
                <a:cs typeface="Times New Roman"/>
              </a:rPr>
              <a:t>How are people harmed by the application of gender binary in styling choices?</a:t>
            </a:r>
          </a:p>
          <a:p>
            <a:pPr marL="1657350" lvl="2" indent="-285750">
              <a:spcBef>
                <a:spcPts val="0"/>
              </a:spcBef>
              <a:buFont typeface="Arial,Sans-Serif"/>
              <a:buChar char="•"/>
            </a:pPr>
            <a:r>
              <a:rPr lang="en-US">
                <a:solidFill>
                  <a:srgbClr val="000000"/>
                </a:solidFill>
                <a:cs typeface="Times New Roman"/>
              </a:rPr>
              <a:t>Practical Application: Dress Codes</a:t>
            </a:r>
            <a:endParaRPr lang="en-US"/>
          </a:p>
        </p:txBody>
      </p:sp>
      <p:pic>
        <p:nvPicPr>
          <p:cNvPr id="3" name="Picture 4" descr="A person in a tuxedo&#10;&#10;Description automatically generated">
            <a:extLst>
              <a:ext uri="{FF2B5EF4-FFF2-40B4-BE49-F238E27FC236}">
                <a16:creationId xmlns:a16="http://schemas.microsoft.com/office/drawing/2014/main" id="{5D80AE50-AFBC-7C6D-8D80-BAE34D293B07}"/>
              </a:ext>
            </a:extLst>
          </p:cNvPr>
          <p:cNvPicPr>
            <a:picLocks noChangeAspect="1"/>
          </p:cNvPicPr>
          <p:nvPr/>
        </p:nvPicPr>
        <p:blipFill>
          <a:blip r:embed="rId3"/>
          <a:stretch>
            <a:fillRect/>
          </a:stretch>
        </p:blipFill>
        <p:spPr>
          <a:xfrm>
            <a:off x="781373" y="1789782"/>
            <a:ext cx="2501441" cy="3477010"/>
          </a:xfrm>
          <a:prstGeom prst="rect">
            <a:avLst/>
          </a:prstGeom>
        </p:spPr>
      </p:pic>
    </p:spTree>
    <p:extLst>
      <p:ext uri="{BB962C8B-B14F-4D97-AF65-F5344CB8AC3E}">
        <p14:creationId xmlns:p14="http://schemas.microsoft.com/office/powerpoint/2010/main" val="849697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8EE5-54E6-7441-3AC8-2D59DCCD2A70}"/>
              </a:ext>
            </a:extLst>
          </p:cNvPr>
          <p:cNvSpPr>
            <a:spLocks noGrp="1"/>
          </p:cNvSpPr>
          <p:nvPr>
            <p:ph type="title"/>
          </p:nvPr>
        </p:nvSpPr>
        <p:spPr>
          <a:xfrm>
            <a:off x="1073246" y="36096"/>
            <a:ext cx="8229600" cy="786900"/>
          </a:xfrm>
        </p:spPr>
        <p:txBody>
          <a:bodyPr>
            <a:normAutofit/>
          </a:bodyPr>
          <a:lstStyle/>
          <a:p>
            <a:r>
              <a:rPr lang="en-US" sz="2800"/>
              <a:t>ACTIVITY  | GENDER-NEUTRAL WORLD CONT.</a:t>
            </a:r>
            <a:r>
              <a:rPr lang="en-US" sz="3200"/>
              <a:t> </a:t>
            </a:r>
          </a:p>
        </p:txBody>
      </p:sp>
      <p:sp>
        <p:nvSpPr>
          <p:cNvPr id="3" name="Text Placeholder 2">
            <a:extLst>
              <a:ext uri="{FF2B5EF4-FFF2-40B4-BE49-F238E27FC236}">
                <a16:creationId xmlns:a16="http://schemas.microsoft.com/office/drawing/2014/main" id="{09AF9414-A845-8985-D45F-CC0BBBE1F1C6}"/>
              </a:ext>
            </a:extLst>
          </p:cNvPr>
          <p:cNvSpPr>
            <a:spLocks noGrp="1"/>
          </p:cNvSpPr>
          <p:nvPr>
            <p:ph type="body" idx="1"/>
          </p:nvPr>
        </p:nvSpPr>
        <p:spPr>
          <a:xfrm>
            <a:off x="457200" y="1541550"/>
            <a:ext cx="8229600" cy="3774900"/>
          </a:xfrm>
        </p:spPr>
        <p:txBody>
          <a:bodyPr/>
          <a:lstStyle/>
          <a:p>
            <a:r>
              <a:rPr lang="en-US"/>
              <a:t>Refer to the T-Chart you created earlier. </a:t>
            </a:r>
          </a:p>
          <a:p>
            <a:pPr marL="25400" indent="0">
              <a:buNone/>
            </a:pPr>
            <a:endParaRPr lang="en-US"/>
          </a:p>
          <a:p>
            <a:r>
              <a:rPr lang="en-US"/>
              <a:t>On the right side of the chart list the reason why someone is disclosing or assuming their gender in each scenario. </a:t>
            </a:r>
          </a:p>
          <a:p>
            <a:pPr marL="25400" indent="0">
              <a:buNone/>
            </a:pPr>
            <a:endParaRPr lang="en-US"/>
          </a:p>
        </p:txBody>
      </p:sp>
    </p:spTree>
    <p:extLst>
      <p:ext uri="{BB962C8B-B14F-4D97-AF65-F5344CB8AC3E}">
        <p14:creationId xmlns:p14="http://schemas.microsoft.com/office/powerpoint/2010/main" val="3714320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368" name="Google Shape;368;g13341f589b3_0_683"/>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387" name="Google Shape;387;g13341f589b3_0_734"/>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396" name="Google Shape;396;g13341f589b3_0_790"/>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2c329b3cd_1_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p:cNvSpPr txBox="1">
            <a:spLocks noGrp="1"/>
          </p:cNvSpPr>
          <p:nvPr>
            <p:ph type="body" idx="1"/>
          </p:nvPr>
        </p:nvSpPr>
        <p:spPr>
          <a:xfrm>
            <a:off x="152491" y="916659"/>
            <a:ext cx="8772000" cy="3774900"/>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genitalia or anatomy  </a:t>
            </a:r>
            <a:endParaRPr sz="2300">
              <a:solidFill>
                <a:schemeClr val="dk1"/>
              </a:solidFill>
              <a:latin typeface="Times New Roman"/>
              <a:ea typeface="Times New Roman"/>
              <a:cs typeface="Times New Roman"/>
              <a:sym typeface="Times New Roman"/>
            </a:endParaRPr>
          </a:p>
          <a:p>
            <a:pPr marL="1371600" lvl="0" indent="-45720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It’s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sexual experiences </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Also,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questions that imply someone should delay or stop transitioning</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Are you sure you want to switch your pronouns this school year?</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comments on someone’s transition</a:t>
            </a:r>
            <a:endParaRPr sz="2300">
              <a:solidFill>
                <a:schemeClr val="dk1"/>
              </a:solidFill>
              <a:latin typeface="Times New Roman"/>
              <a:ea typeface="Times New Roman"/>
              <a:cs typeface="Times New Roman"/>
              <a:sym typeface="Times New Roman"/>
            </a:endParaRPr>
          </a:p>
          <a:p>
            <a:pPr marL="1371600" lvl="0" indent="-51435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“I never would have known! You pass so well! You don’t look trans!”</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spcBef>
                <a:spcPts val="0"/>
              </a:spcBef>
              <a:buClr>
                <a:srgbClr val="000000"/>
              </a:buClr>
              <a:buSzPts val="2300"/>
              <a:buFont typeface="Times New Roman"/>
              <a:buChar char="■"/>
            </a:pPr>
            <a:r>
              <a:rPr lang="en-US" sz="2300">
                <a:solidFill>
                  <a:schemeClr val="dk1"/>
                </a:solidFill>
                <a:latin typeface="Times New Roman"/>
                <a:ea typeface="Times New Roman"/>
                <a:cs typeface="Times New Roman"/>
                <a:sym typeface="Times New Roman"/>
              </a:rPr>
              <a:t>Questions or comments about, or using a person’s dead name</a:t>
            </a:r>
            <a:endParaRPr lang="en-US" sz="2300">
              <a:solidFill>
                <a:schemeClr val="dk1"/>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dk1"/>
                </a:solidFill>
                <a:latin typeface="Times New Roman"/>
                <a:ea typeface="Times New Roman"/>
                <a:cs typeface="Times New Roman"/>
                <a:sym typeface="Times New Roman"/>
              </a:rPr>
              <a:t>A dead name is the birth name of a transgender person who has changed their name</a:t>
            </a:r>
            <a:endParaRPr sz="1800" i="1">
              <a:solidFill>
                <a:schemeClr val="dk1"/>
              </a:solidFill>
              <a:latin typeface="Times New Roman"/>
              <a:ea typeface="Times New Roman"/>
              <a:cs typeface="Times New Roman"/>
              <a:sym typeface="Times New Roman"/>
            </a:endParaRPr>
          </a:p>
          <a:p>
            <a:pPr marL="857250" indent="0">
              <a:spcBef>
                <a:spcPts val="0"/>
              </a:spcBef>
              <a:buNone/>
            </a:pPr>
            <a:endParaRPr lang="en-US" sz="1800" i="1">
              <a:solidFill>
                <a:schemeClr val="dk1"/>
              </a:solidFill>
              <a:latin typeface="Times New Roman"/>
              <a:ea typeface="Times New Roman"/>
              <a:cs typeface="Times New Roman"/>
            </a:endParaRPr>
          </a:p>
          <a:p>
            <a:pPr marL="971550" lvl="2" indent="-488950">
              <a:spcBef>
                <a:spcPts val="0"/>
              </a:spcBef>
              <a:buFont typeface="Times New Roman,Serif"/>
              <a:buChar char="■"/>
            </a:pPr>
            <a:r>
              <a:rPr lang="en-US" sz="2300">
                <a:solidFill>
                  <a:schemeClr val="dk1"/>
                </a:solidFill>
                <a:latin typeface="Times New Roman"/>
                <a:ea typeface="Times New Roman"/>
                <a:cs typeface="Times New Roman"/>
              </a:rPr>
              <a:t>Anything that assumes they are the expert on everything LGBTQ+ </a:t>
            </a:r>
            <a:endParaRPr lang="en-US" sz="2300">
              <a:solidFill>
                <a:schemeClr val="dk1"/>
              </a:solidFill>
              <a:ea typeface="Times New Roman"/>
            </a:endParaRPr>
          </a:p>
          <a:p>
            <a:pPr marL="857250" indent="0">
              <a:spcBef>
                <a:spcPts val="0"/>
              </a:spcBef>
              <a:buNone/>
            </a:pPr>
            <a:r>
              <a:rPr lang="en-US" sz="1800" i="1">
                <a:solidFill>
                  <a:schemeClr val="dk1"/>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lvl="0" indent="0" algn="l">
              <a:lnSpc>
                <a:spcPct val="114999"/>
              </a:lnSpc>
              <a:spcBef>
                <a:spcPts val="1200"/>
              </a:spcBef>
              <a:spcAft>
                <a:spcPts val="0"/>
              </a:spcAft>
              <a:buNone/>
            </a:pPr>
            <a:r>
              <a:rPr lang="en-US" sz="1800">
                <a:solidFill>
                  <a:schemeClr val="dk1"/>
                </a:solidFill>
                <a:latin typeface="Times New Roman"/>
                <a:ea typeface="Times New Roman"/>
                <a:cs typeface="Times New Roman"/>
                <a:sym typeface="Times New Roman"/>
              </a:rPr>
              <a:t>Best Practice: People first terminology AND Ask (respectfully)</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extLst>
              <p:ext uri="{D42A27DB-BD31-4B8C-83A1-F6EECF244321}">
                <p14:modId xmlns:p14="http://schemas.microsoft.com/office/powerpoint/2010/main" val="3830341781"/>
              </p:ext>
            </p:extLst>
          </p:nvPr>
        </p:nvGraphicFramePr>
        <p:xfrm>
          <a:off x="344225" y="1325700"/>
          <a:ext cx="8455547" cy="4381555"/>
        </p:xfrm>
        <a:graphic>
          <a:graphicData uri="http://schemas.openxmlformats.org/drawingml/2006/table">
            <a:tbl>
              <a:tblPr>
                <a:noFill/>
                <a:tableStyleId>{13DB6B79-06AE-457D-AC04-47810313D532}</a:tableStyleId>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B0C5-A0B3-25BC-69A4-342A00AED626}"/>
              </a:ext>
            </a:extLst>
          </p:cNvPr>
          <p:cNvSpPr>
            <a:spLocks noGrp="1"/>
          </p:cNvSpPr>
          <p:nvPr>
            <p:ph type="title"/>
          </p:nvPr>
        </p:nvSpPr>
        <p:spPr>
          <a:xfrm>
            <a:off x="1017995" y="29190"/>
            <a:ext cx="8229600" cy="786970"/>
          </a:xfrm>
        </p:spPr>
        <p:txBody>
          <a:bodyPr>
            <a:normAutofit/>
          </a:bodyPr>
          <a:lstStyle/>
          <a:p>
            <a:r>
              <a:rPr lang="en-US" sz="2800"/>
              <a:t>ACTIVITY  | GENDER-NEUTRAL WORLD CONT. </a:t>
            </a:r>
          </a:p>
        </p:txBody>
      </p:sp>
      <p:sp>
        <p:nvSpPr>
          <p:cNvPr id="3" name="Text Placeholder 2">
            <a:extLst>
              <a:ext uri="{FF2B5EF4-FFF2-40B4-BE49-F238E27FC236}">
                <a16:creationId xmlns:a16="http://schemas.microsoft.com/office/drawing/2014/main" id="{312B7BC0-0A7F-D69A-B5DE-99DEA276F75E}"/>
              </a:ext>
            </a:extLst>
          </p:cNvPr>
          <p:cNvSpPr>
            <a:spLocks noGrp="1"/>
          </p:cNvSpPr>
          <p:nvPr>
            <p:ph type="body" idx="1"/>
          </p:nvPr>
        </p:nvSpPr>
        <p:spPr>
          <a:xfrm>
            <a:off x="264656" y="1177543"/>
            <a:ext cx="8498114" cy="5080000"/>
          </a:xfrm>
        </p:spPr>
        <p:txBody>
          <a:bodyPr/>
          <a:lstStyle/>
          <a:p>
            <a:pPr marL="25400" indent="0">
              <a:buNone/>
            </a:pPr>
            <a:r>
              <a:rPr lang="en-US"/>
              <a:t>As a group, discuss ways we can intentionally create more gender inclusive spaces. </a:t>
            </a:r>
          </a:p>
          <a:p>
            <a:pPr>
              <a:buFont typeface="Wingdings" panose="05000000000000000000" pitchFamily="2" charset="2"/>
              <a:buChar char="Ø"/>
            </a:pPr>
            <a:r>
              <a:rPr lang="en-US"/>
              <a:t>Focus on what is within our control. For example, while I encourage my children to shop from any part of the toy section, I personally can’t change that they have a boy and girl labeled section nor do I sit in on those meetings. </a:t>
            </a:r>
          </a:p>
        </p:txBody>
      </p:sp>
    </p:spTree>
    <p:extLst>
      <p:ext uri="{BB962C8B-B14F-4D97-AF65-F5344CB8AC3E}">
        <p14:creationId xmlns:p14="http://schemas.microsoft.com/office/powerpoint/2010/main" val="3734915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B0C5-A0B3-25BC-69A4-342A00AED626}"/>
              </a:ext>
            </a:extLst>
          </p:cNvPr>
          <p:cNvSpPr>
            <a:spLocks noGrp="1"/>
          </p:cNvSpPr>
          <p:nvPr>
            <p:ph type="title"/>
          </p:nvPr>
        </p:nvSpPr>
        <p:spPr>
          <a:xfrm>
            <a:off x="1017995" y="29190"/>
            <a:ext cx="8229600" cy="786970"/>
          </a:xfrm>
        </p:spPr>
        <p:txBody>
          <a:bodyPr>
            <a:normAutofit/>
          </a:bodyPr>
          <a:lstStyle/>
          <a:p>
            <a:r>
              <a:rPr lang="en-US" sz="2800"/>
              <a:t>ACTIVITY  | GENDER-NEUTRAL WORLD CONT. </a:t>
            </a:r>
          </a:p>
        </p:txBody>
      </p:sp>
      <p:pic>
        <p:nvPicPr>
          <p:cNvPr id="4" name="Picture 3" descr="A cartoon of a person with his arms out&#10;&#10;Description automatically generated">
            <a:extLst>
              <a:ext uri="{FF2B5EF4-FFF2-40B4-BE49-F238E27FC236}">
                <a16:creationId xmlns:a16="http://schemas.microsoft.com/office/drawing/2014/main" id="{6B2F3E30-C134-854E-A849-22DA80679BCD}"/>
              </a:ext>
            </a:extLst>
          </p:cNvPr>
          <p:cNvPicPr>
            <a:picLocks noChangeAspect="1"/>
          </p:cNvPicPr>
          <p:nvPr/>
        </p:nvPicPr>
        <p:blipFill>
          <a:blip r:embed="rId2"/>
          <a:stretch>
            <a:fillRect/>
          </a:stretch>
        </p:blipFill>
        <p:spPr>
          <a:xfrm>
            <a:off x="1170344" y="990095"/>
            <a:ext cx="6803310" cy="487781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919083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04347" y="1337595"/>
            <a:ext cx="7893300" cy="3046958"/>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https://www.lgbtmap.org/democracy-maps/ratings_by_state</a:t>
            </a:r>
          </a:p>
          <a:p>
            <a:endParaRPr lang="en-US" sz="3100">
              <a:latin typeface="Calibri"/>
              <a:cs typeface="Calibri"/>
            </a:endParaRPr>
          </a:p>
        </p:txBody>
      </p:sp>
      <p:pic>
        <p:nvPicPr>
          <p:cNvPr id="2" name="Picture 2" descr="Qr code&#10;&#10;Description automatically generated">
            <a:extLst>
              <a:ext uri="{FF2B5EF4-FFF2-40B4-BE49-F238E27FC236}">
                <a16:creationId xmlns:a16="http://schemas.microsoft.com/office/drawing/2014/main" id="{FCA12779-0138-9BF4-1064-5D45373B8988}"/>
              </a:ext>
            </a:extLst>
          </p:cNvPr>
          <p:cNvPicPr>
            <a:picLocks noChangeAspect="1"/>
          </p:cNvPicPr>
          <p:nvPr/>
        </p:nvPicPr>
        <p:blipFill>
          <a:blip r:embed="rId4"/>
          <a:stretch>
            <a:fillRect/>
          </a:stretch>
        </p:blipFill>
        <p:spPr>
          <a:xfrm>
            <a:off x="3579900" y="4038731"/>
            <a:ext cx="1994640" cy="1985115"/>
          </a:xfrm>
          <a:prstGeom prst="rect">
            <a:avLst/>
          </a:prstGeom>
        </p:spPr>
      </p:pic>
    </p:spTree>
    <p:extLst>
      <p:ext uri="{BB962C8B-B14F-4D97-AF65-F5344CB8AC3E}">
        <p14:creationId xmlns:p14="http://schemas.microsoft.com/office/powerpoint/2010/main" val="3895467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a:t>
            </a:r>
          </a:p>
        </p:txBody>
      </p:sp>
      <p:pic>
        <p:nvPicPr>
          <p:cNvPr id="2" name="Picture 1">
            <a:extLst>
              <a:ext uri="{FF2B5EF4-FFF2-40B4-BE49-F238E27FC236}">
                <a16:creationId xmlns:a16="http://schemas.microsoft.com/office/drawing/2014/main" id="{49025B77-C4E9-F145-028C-0F117AECEB74}"/>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872945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Pg 27                             INTERSECTIONALITY</a:t>
            </a: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INTERSECTIONALITY</a:t>
            </a:r>
            <a:endParaRPr/>
          </a:p>
        </p:txBody>
      </p:sp>
      <p:sp>
        <p:nvSpPr>
          <p:cNvPr id="440" name="Google Shape;440;g1468bb3220c_0_69"/>
          <p:cNvSpPr txBox="1">
            <a:spLocks noGrp="1"/>
          </p:cNvSpPr>
          <p:nvPr>
            <p:ph type="body" idx="1"/>
          </p:nvPr>
        </p:nvSpPr>
        <p:spPr>
          <a:xfrm>
            <a:off x="4057019" y="1208947"/>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3100"/>
              <a:t>Pg 30      LEVELS OF EXPRESSION OF OPPRESSION</a:t>
            </a:r>
            <a:endParaRPr sz="3100"/>
          </a:p>
        </p:txBody>
      </p:sp>
      <p:graphicFrame>
        <p:nvGraphicFramePr>
          <p:cNvPr id="448" name="Google Shape;448;g1468bb3220c_0_76"/>
          <p:cNvGraphicFramePr/>
          <p:nvPr>
            <p:extLst>
              <p:ext uri="{D42A27DB-BD31-4B8C-83A1-F6EECF244321}">
                <p14:modId xmlns:p14="http://schemas.microsoft.com/office/powerpoint/2010/main" val="4004517408"/>
              </p:ext>
            </p:extLst>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POINTS</a:t>
            </a:r>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2400"/>
              <a:t>Pg 31-35 UNDERSTANDING EXPRESSIONS OF OPPRESSION</a:t>
            </a:r>
            <a:endParaRPr sz="2400"/>
          </a:p>
        </p:txBody>
      </p:sp>
      <p:sp>
        <p:nvSpPr>
          <p:cNvPr id="455" name="Google Shape;455;g1468bb3220c_0_82"/>
          <p:cNvSpPr txBox="1">
            <a:spLocks noGrp="1"/>
          </p:cNvSpPr>
          <p:nvPr>
            <p:ph type="body" idx="1"/>
          </p:nvPr>
        </p:nvSpPr>
        <p:spPr>
          <a:xfrm>
            <a:off x="457200" y="1215088"/>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50" b="1" i="1">
                <a:solidFill>
                  <a:srgbClr val="002060"/>
                </a:solidFill>
                <a:latin typeface="Arial"/>
                <a:ea typeface="Arial"/>
                <a:cs typeface="Arial"/>
                <a:sym typeface="Arial"/>
              </a:rPr>
              <a:t>Drawing on your knowledge base and experiences: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a:solidFill>
                  <a:srgbClr val="6600CC"/>
                </a:solidFill>
                <a:latin typeface="Arial"/>
                <a:ea typeface="Arial"/>
                <a:cs typeface="Arial"/>
                <a:sym typeface="Arial"/>
              </a:rPr>
              <a:t>Discuss at your tables and reach consensus about the expression of oppression in each scenario.</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indent="-371475">
              <a:lnSpc>
                <a:spcPct val="115000"/>
              </a:lnSpc>
              <a:spcBef>
                <a:spcPts val="0"/>
              </a:spcBef>
              <a:buClr>
                <a:schemeClr val="dk1"/>
              </a:buClr>
              <a:buSzPts val="2250"/>
              <a:buFont typeface="Arial"/>
              <a:buChar char="●"/>
            </a:pPr>
            <a:r>
              <a:rPr lang="en-US" sz="2450" b="1">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expressed and why. </a:t>
            </a:r>
            <a:endParaRPr sz="460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306871" y="1528175"/>
            <a:ext cx="5549030" cy="3773345"/>
          </a:xfrm>
        </p:spPr>
        <p:txBody>
          <a:bodyPr>
            <a:normAutofit fontScale="92500" lnSpcReduction="20000"/>
          </a:bodyPr>
          <a:lstStyle/>
          <a:p>
            <a:r>
              <a:rPr lang="en-US"/>
              <a:t>There are not hard and fast lines between the levels – and changing one can affect another. </a:t>
            </a:r>
          </a:p>
          <a:p>
            <a:pPr marL="25400" indent="0">
              <a:buNone/>
            </a:pPr>
            <a:endParaRPr lang="en-US"/>
          </a:p>
          <a:p>
            <a:r>
              <a:rPr lang="en-US"/>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014468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01396" y="2149654"/>
            <a:ext cx="4114800" cy="1756200"/>
          </a:xfrm>
          <a:prstGeom prst="rect">
            <a:avLst/>
          </a:prstGeom>
        </p:spPr>
        <p:txBody>
          <a:bodyPr spcFirstLastPara="1" wrap="square" lIns="91425" tIns="91425" rIns="91425" bIns="91425" anchor="b" anchorCtr="0">
            <a:noAutofit/>
          </a:bodyPr>
          <a:lstStyle/>
          <a:p>
            <a:r>
              <a:rPr lang="en"/>
              <a:t>Grat</a:t>
            </a:r>
            <a:endParaRPr/>
          </a:p>
        </p:txBody>
      </p:sp>
      <p:pic>
        <p:nvPicPr>
          <p:cNvPr id="2" name="Picture 1">
            <a:extLst>
              <a:ext uri="{FF2B5EF4-FFF2-40B4-BE49-F238E27FC236}">
                <a16:creationId xmlns:a16="http://schemas.microsoft.com/office/drawing/2014/main" id="{9C559549-73D1-8E71-D7A7-058A732E2CBD}"/>
              </a:ext>
            </a:extLst>
          </p:cNvPr>
          <p:cNvPicPr>
            <a:picLocks noChangeAspect="1"/>
          </p:cNvPicPr>
          <p:nvPr/>
        </p:nvPicPr>
        <p:blipFill>
          <a:blip r:embed="rId3"/>
          <a:stretch>
            <a:fillRect/>
          </a:stretch>
        </p:blipFill>
        <p:spPr>
          <a:xfrm>
            <a:off x="-25384" y="1560250"/>
            <a:ext cx="2314575" cy="4114800"/>
          </a:xfrm>
          <a:prstGeom prst="rect">
            <a:avLst/>
          </a:prstGeom>
        </p:spPr>
      </p:pic>
    </p:spTree>
    <p:extLst>
      <p:ext uri="{BB962C8B-B14F-4D97-AF65-F5344CB8AC3E}">
        <p14:creationId xmlns:p14="http://schemas.microsoft.com/office/powerpoint/2010/main" val="1614336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51</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29200" y="2708543"/>
            <a:ext cx="1783773"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57</a:t>
            </a:fld>
            <a:endParaRPr sz="1800" b="0" i="0" u="none" strike="noStrike" cap="none">
              <a:solidFill>
                <a:schemeClr val="dk1"/>
              </a:solidFill>
              <a:latin typeface="Calibri"/>
              <a:ea typeface="Calibri"/>
              <a:cs typeface="Calibri"/>
              <a:sym typeface="Calibri"/>
            </a:endParaRPr>
          </a:p>
        </p:txBody>
      </p:sp>
      <p:pic>
        <p:nvPicPr>
          <p:cNvPr id="517" name="Google Shape;517;p60"/>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518" name="Google Shape;518;p60"/>
          <p:cNvPicPr preferRelativeResize="0"/>
          <p:nvPr/>
        </p:nvPicPr>
        <p:blipFill rotWithShape="1">
          <a:blip r:embed="rId4">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58</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300">
                <a:latin typeface="Libre Franklin"/>
                <a:ea typeface="Libre Franklin"/>
                <a:cs typeface="Libre Franklin"/>
                <a:sym typeface="Libre Franklin"/>
              </a:rPr>
              <a:t>BOSTOCK V. CLAYTON COUNTY</a:t>
            </a: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300" b="0" i="0" u="none" strike="noStrike" cap="none">
                <a:solidFill>
                  <a:schemeClr val="dk2"/>
                </a:solidFill>
                <a:latin typeface="Libre Franklin"/>
                <a:ea typeface="Libre Franklin"/>
                <a:cs typeface="Libre Franklin"/>
                <a:sym typeface="Libre Franklin"/>
              </a:rPr>
              <a:t>BOSTOCK V. CLAYTON COUNTY</a:t>
            </a:r>
            <a:endParaRPr lang="en-US" sz="3300" b="0" i="0" u="none" strike="noStrike" cap="none">
              <a:solidFill>
                <a:schemeClr val="dk2"/>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60</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or criminalizing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Mandating 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Enacting restrictions on identification documents</a:t>
            </a:r>
          </a:p>
          <a:p>
            <a:pPr marL="342900" lvl="0" indent="-342900" algn="l" rtl="0">
              <a:lnSpc>
                <a:spcPct val="100000"/>
              </a:lnSpc>
              <a:spcBef>
                <a:spcPts val="480"/>
              </a:spcBef>
              <a:spcAft>
                <a:spcPts val="0"/>
              </a:spcAft>
              <a:buClr>
                <a:schemeClr val="dk2"/>
              </a:buClr>
              <a:buSzPts val="2400"/>
              <a:buChar char="•"/>
            </a:pPr>
            <a:r>
              <a:rPr lang="en-US" sz="2400"/>
              <a:t>Bans on books, curricula, and discussion of LGBTQ+ issues in classrooms </a:t>
            </a:r>
            <a:endParaRPr/>
          </a:p>
          <a:p>
            <a:pPr marL="342900" lvl="0" indent="-342900" algn="l" rtl="0">
              <a:lnSpc>
                <a:spcPct val="100000"/>
              </a:lnSpc>
              <a:spcBef>
                <a:spcPts val="480"/>
              </a:spcBef>
              <a:spcAft>
                <a:spcPts val="0"/>
              </a:spcAft>
              <a:buClr>
                <a:schemeClr val="dk2"/>
              </a:buClr>
              <a:buSzPts val="2400"/>
              <a:buChar char="•"/>
            </a:pPr>
            <a:r>
              <a:rPr lang="en-US" sz="2400"/>
              <a:t>Exemptions to anti-discrimination laws for “religious or moral” beliefs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61</a:t>
            </a:fld>
            <a:endParaRPr sz="1800" b="0" i="0" u="none" strike="noStrike" cap="none">
              <a:solidFill>
                <a:schemeClr val="dk1"/>
              </a:solidFill>
              <a:latin typeface="Calibri"/>
              <a:ea typeface="Calibri"/>
              <a:cs typeface="Calibri"/>
              <a:sym typeface="Calibri"/>
            </a:endParaRPr>
          </a:p>
        </p:txBody>
      </p:sp>
      <p:pic>
        <p:nvPicPr>
          <p:cNvPr id="565" name="Google Shape;565;p64"/>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endParaRPr lang="en-US" sz="2400"/>
          </a:p>
          <a:p>
            <a:pPr marL="342900" indent="-342900">
              <a:spcBef>
                <a:spcPts val="480"/>
              </a:spcBef>
              <a:buSzPts val="2400"/>
            </a:pPr>
            <a:r>
              <a:rPr lang="en-US" sz="2400"/>
              <a:t>Exemptions to anti-discrimination laws for “religious or moral” beliefs </a:t>
            </a: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62</a:t>
            </a:fld>
            <a:endParaRPr sz="1800" b="0" i="0" u="none" strike="noStrike" cap="none">
              <a:solidFill>
                <a:schemeClr val="dk1"/>
              </a:solidFill>
              <a:latin typeface="Calibri"/>
              <a:ea typeface="Calibri"/>
              <a:cs typeface="Calibri"/>
              <a:sym typeface="Calibri"/>
            </a:endParaRPr>
          </a:p>
        </p:txBody>
      </p:sp>
      <p:pic>
        <p:nvPicPr>
          <p:cNvPr id="565" name="Google Shape;565;p64"/>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714211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pic>
        <p:nvPicPr>
          <p:cNvPr id="573" name="Google Shape;573;p67"/>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pic>
        <p:nvPicPr>
          <p:cNvPr id="583" name="Google Shape;583;p68"/>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ACTIVITY #2</a:t>
            </a:r>
            <a:endParaRP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1701330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t> NEA Partners</a:t>
            </a:r>
            <a:endParaRPr/>
          </a:p>
        </p:txBody>
      </p:sp>
      <p:pic>
        <p:nvPicPr>
          <p:cNvPr id="629" name="Google Shape;629;p87"/>
          <p:cNvPicPr preferRelativeResize="0">
            <a:picLocks noGrp="1"/>
          </p:cNvPicPr>
          <p:nvPr>
            <p:ph type="body" idx="1"/>
          </p:nvPr>
        </p:nvPicPr>
        <p:blipFill rotWithShape="1">
          <a:blip r:embed="rId3">
            <a:alphaModFix/>
          </a:blip>
          <a:srcRect/>
          <a:stretch/>
        </p:blipFill>
        <p:spPr>
          <a:xfrm>
            <a:off x="5475841" y="983935"/>
            <a:ext cx="3469127" cy="4623866"/>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887851" y="2985080"/>
            <a:ext cx="2425700" cy="749300"/>
          </a:xfrm>
          <a:prstGeom prst="rect">
            <a:avLst/>
          </a:prstGeom>
          <a:noFill/>
          <a:ln>
            <a:noFill/>
          </a:ln>
        </p:spPr>
      </p:pic>
      <p:sp>
        <p:nvSpPr>
          <p:cNvPr id="631" name="Google Shape;631;p87"/>
          <p:cNvSpPr txBox="1"/>
          <p:nvPr/>
        </p:nvSpPr>
        <p:spPr>
          <a:xfrm>
            <a:off x="0" y="753696"/>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056049" y="1995989"/>
            <a:ext cx="2515004" cy="891888"/>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116730" y="1250075"/>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0" y="1995989"/>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512" y="3862147"/>
            <a:ext cx="1871447" cy="1882030"/>
          </a:xfrm>
          <a:prstGeom prst="rect">
            <a:avLst/>
          </a:prstGeom>
        </p:spPr>
      </p:pic>
      <p:pic>
        <p:nvPicPr>
          <p:cNvPr id="4" name="Picture 3" descr="A white text on an orange background&#10;&#10;Description automatically generated">
            <a:extLst>
              <a:ext uri="{FF2B5EF4-FFF2-40B4-BE49-F238E27FC236}">
                <a16:creationId xmlns:a16="http://schemas.microsoft.com/office/drawing/2014/main" id="{CD18DAE6-986E-94D9-1DE2-DC11518263D1}"/>
              </a:ext>
            </a:extLst>
          </p:cNvPr>
          <p:cNvPicPr>
            <a:picLocks noChangeAspect="1"/>
          </p:cNvPicPr>
          <p:nvPr/>
        </p:nvPicPr>
        <p:blipFill>
          <a:blip r:embed="rId9"/>
          <a:stretch>
            <a:fillRect/>
          </a:stretch>
        </p:blipFill>
        <p:spPr>
          <a:xfrm>
            <a:off x="2555070" y="3934048"/>
            <a:ext cx="2743200" cy="1593101"/>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8622" y="1453018"/>
            <a:ext cx="3513551" cy="3513551"/>
          </a:xfrm>
          <a:prstGeom prst="rect">
            <a:avLst/>
          </a:prstGeom>
        </p:spPr>
      </p:pic>
    </p:spTree>
    <p:extLst>
      <p:ext uri="{BB962C8B-B14F-4D97-AF65-F5344CB8AC3E}">
        <p14:creationId xmlns:p14="http://schemas.microsoft.com/office/powerpoint/2010/main" val="22008507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Michelle</a:t>
            </a:r>
          </a:p>
        </p:txBody>
      </p:sp>
      <p:pic>
        <p:nvPicPr>
          <p:cNvPr id="2" name="Picture 1">
            <a:extLst>
              <a:ext uri="{FF2B5EF4-FFF2-40B4-BE49-F238E27FC236}">
                <a16:creationId xmlns:a16="http://schemas.microsoft.com/office/drawing/2014/main" id="{D60983C7-AD0C-95A2-4C5D-976DF931390F}"/>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4006485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75</a:t>
            </a:fld>
            <a:endParaRPr sz="1800" b="0" i="0" u="none" strike="noStrike" cap="none">
              <a:solidFill>
                <a:schemeClr val="dk1"/>
              </a:solidFill>
              <a:latin typeface="Calibri"/>
              <a:ea typeface="Calibri"/>
              <a:cs typeface="Calibri"/>
              <a:sym typeface="Calibri"/>
            </a:endParaRPr>
          </a:p>
        </p:txBody>
      </p:sp>
      <p:pic>
        <p:nvPicPr>
          <p:cNvPr id="675" name="Google Shape;675;g1468bb3220c_0_4"/>
          <p:cNvPicPr preferRelativeResize="0"/>
          <p:nvPr/>
        </p:nvPicPr>
        <p:blipFill rotWithShape="1">
          <a:blip r:embed="rId6">
            <a:alphaModFix/>
          </a:blip>
          <a:srcRect/>
          <a:stretch/>
        </p:blipFill>
        <p:spPr>
          <a:xfrm>
            <a:off x="161600" y="187136"/>
            <a:ext cx="1286201" cy="108209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76</a:t>
            </a:fld>
            <a:endParaRPr sz="1800" b="0" i="0" u="none" strike="noStrike" cap="none">
              <a:solidFill>
                <a:schemeClr val="dk1"/>
              </a:solidFill>
              <a:latin typeface="Calibri"/>
              <a:ea typeface="Calibri"/>
              <a:cs typeface="Calibri"/>
              <a:sym typeface="Calibri"/>
            </a:endParaRPr>
          </a:p>
        </p:txBody>
      </p:sp>
      <p:pic>
        <p:nvPicPr>
          <p:cNvPr id="682" name="Google Shape;682;g1468bb3220c_0_23"/>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683" name="Google Shape;683;g1468bb3220c_0_23" descr="Theo Germaine Talks Gender Identity, Netflix's 'The Politician,' and  Showtime's 'Work in Progress' | Vogue"/>
          <p:cNvPicPr preferRelativeResize="0"/>
          <p:nvPr/>
        </p:nvPicPr>
        <p:blipFill rotWithShape="1">
          <a:blip r:embed="rId4">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77</a:t>
            </a:fld>
            <a:endParaRPr sz="1800" b="0" i="0" u="none" strike="noStrike" cap="none">
              <a:solidFill>
                <a:schemeClr val="dk1"/>
              </a:solidFill>
              <a:latin typeface="Calibri"/>
              <a:ea typeface="Calibri"/>
              <a:cs typeface="Calibri"/>
              <a:sym typeface="Calibri"/>
            </a:endParaRPr>
          </a:p>
        </p:txBody>
      </p:sp>
      <p:pic>
        <p:nvPicPr>
          <p:cNvPr id="693" name="Google Shape;693;g1468bb3220c_0_32"/>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694" name="Google Shape;694;g1468bb3220c_0_32" descr="Enrollment &amp; Transfer / Student Registration Form"/>
          <p:cNvPicPr preferRelativeResize="0"/>
          <p:nvPr/>
        </p:nvPicPr>
        <p:blipFill rotWithShape="1">
          <a:blip r:embed="rId4">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5">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6">
            <a:alphaModFix/>
          </a:blip>
          <a:srcRect/>
          <a:stretch/>
        </p:blipFill>
        <p:spPr>
          <a:xfrm rot="-951997">
            <a:off x="6371240" y="2239726"/>
            <a:ext cx="2022707" cy="2861196"/>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78</a:t>
            </a:fld>
            <a:endParaRPr sz="1800" b="0" i="0" u="none" strike="noStrike" cap="none">
              <a:solidFill>
                <a:schemeClr val="dk1"/>
              </a:solidFill>
              <a:latin typeface="Calibri"/>
              <a:ea typeface="Calibri"/>
              <a:cs typeface="Calibri"/>
              <a:sym typeface="Calibri"/>
            </a:endParaRPr>
          </a:p>
        </p:txBody>
      </p:sp>
      <p:pic>
        <p:nvPicPr>
          <p:cNvPr id="703" name="Google Shape;703;g1468bb3220c_0_42"/>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704" name="Google Shape;704;g1468bb3220c_0_42" descr="Janet Mock graces the cover of British Vogue for historic September issue"/>
          <p:cNvPicPr preferRelativeResize="0"/>
          <p:nvPr/>
        </p:nvPicPr>
        <p:blipFill rotWithShape="1">
          <a:blip r:embed="rId4">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g1468bb3220c_0_5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Shoe Groups of 4 </a:t>
            </a:r>
            <a:endParaRPr lang="en-US"/>
          </a:p>
        </p:txBody>
      </p:sp>
      <p:sp>
        <p:nvSpPr>
          <p:cNvPr id="713" name="Google Shape;713;g1468bb3220c_0_51"/>
          <p:cNvSpPr/>
          <p:nvPr/>
        </p:nvSpPr>
        <p:spPr>
          <a:xfrm>
            <a:off x="2524125" y="1211489"/>
            <a:ext cx="4095900" cy="2643300"/>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4" name="Google Shape;714;g1468bb3220c_0_51"/>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715" name="Google Shape;715;g1468bb3220c_0_51"/>
          <p:cNvSpPr txBox="1"/>
          <p:nvPr/>
        </p:nvSpPr>
        <p:spPr>
          <a:xfrm>
            <a:off x="542260" y="4113734"/>
            <a:ext cx="8059500" cy="19395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Describe a time when you had to make a transition. Why did you want to make this change and did you face any barriers?</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a:solidFill>
                  <a:schemeClr val="dk2"/>
                </a:solidFill>
                <a:latin typeface="Calibri"/>
                <a:ea typeface="Calibri"/>
                <a:cs typeface="Calibri"/>
                <a:sym typeface="Calibri"/>
              </a:rPr>
              <a:t>2.	</a:t>
            </a:r>
            <a:r>
              <a:rPr lang="en-US" sz="2400" b="0" i="0" u="none" strike="noStrike" cap="none">
                <a:solidFill>
                  <a:schemeClr val="dk2"/>
                </a:solidFill>
                <a:latin typeface="Calibri"/>
                <a:ea typeface="Calibri"/>
                <a:cs typeface="Calibri"/>
                <a:sym typeface="Calibri"/>
              </a:rPr>
              <a:t>Based on what you know, what are some of the barriers    </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a:solidFill>
                  <a:schemeClr val="dk2"/>
                </a:solidFill>
                <a:latin typeface="Calibri"/>
                <a:ea typeface="Calibri"/>
                <a:cs typeface="Calibri"/>
                <a:sym typeface="Calibri"/>
              </a:rPr>
              <a:t>       </a:t>
            </a:r>
            <a:r>
              <a:rPr lang="en-US" sz="2400" b="0" i="0" u="none" strike="noStrike" cap="none">
                <a:solidFill>
                  <a:schemeClr val="dk2"/>
                </a:solidFill>
                <a:latin typeface="Calibri"/>
                <a:ea typeface="Calibri"/>
                <a:cs typeface="Calibri"/>
                <a:sym typeface="Calibri"/>
              </a:rPr>
              <a:t>members can face when transitioning?</a:t>
            </a:r>
            <a:endParaRPr sz="1400" b="0" i="0" u="none" strike="noStrike" cap="none">
              <a:solidFill>
                <a:srgbClr val="000000"/>
              </a:solidFill>
              <a:latin typeface="Arial"/>
              <a:ea typeface="Arial"/>
              <a:cs typeface="Arial"/>
              <a:sym typeface="Arial"/>
            </a:endParaRPr>
          </a:p>
        </p:txBody>
      </p:sp>
      <p:pic>
        <p:nvPicPr>
          <p:cNvPr id="716" name="Google Shape;716;g1468bb3220c_0_51"/>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717" name="Google Shape;717;g1468bb3220c_0_5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588188" y="800733"/>
            <a:ext cx="8229600" cy="786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556"/>
              <a:buNone/>
            </a:pPr>
            <a:r>
              <a:rPr lang="en-US" sz="3400">
                <a:latin typeface="Libre Franklin"/>
                <a:ea typeface="Libre Franklin"/>
                <a:cs typeface="Libre Franklin"/>
                <a:sym typeface="Libre Franklin"/>
              </a:rPr>
              <a:t>BARRIERS TO TRANSITIONING</a:t>
            </a:r>
            <a:endParaRPr sz="3000"/>
          </a:p>
        </p:txBody>
      </p:sp>
      <p:sp>
        <p:nvSpPr>
          <p:cNvPr id="724" name="Google Shape;724;g1468bb3220c_0_61"/>
          <p:cNvSpPr txBox="1">
            <a:spLocks noGrp="1"/>
          </p:cNvSpPr>
          <p:nvPr>
            <p:ph type="body" idx="1"/>
          </p:nvPr>
        </p:nvSpPr>
        <p:spPr>
          <a:xfrm>
            <a:off x="457200" y="1525350"/>
            <a:ext cx="8229600" cy="3903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lnSpc>
                <a:spcPct val="100000"/>
              </a:lnSpc>
              <a:spcBef>
                <a:spcPts val="440"/>
              </a:spcBef>
              <a:spcAft>
                <a:spcPts val="0"/>
              </a:spcAft>
              <a:buClr>
                <a:schemeClr val="dk2"/>
              </a:buClr>
              <a:buSzPts val="2200"/>
              <a:buChar char="•"/>
            </a:pPr>
            <a:r>
              <a:rPr lang="en-US" sz="2200"/>
              <a:t>Financial cost</a:t>
            </a:r>
            <a:endParaRPr/>
          </a:p>
          <a:p>
            <a:pPr marL="342900" lvl="0" indent="-342900" algn="l" rtl="0">
              <a:lnSpc>
                <a:spcPct val="100000"/>
              </a:lnSpc>
              <a:spcBef>
                <a:spcPts val="440"/>
              </a:spcBef>
              <a:spcAft>
                <a:spcPts val="0"/>
              </a:spcAft>
              <a:buClr>
                <a:schemeClr val="dk2"/>
              </a:buClr>
              <a:buSzPts val="2200"/>
              <a:buChar char="•"/>
            </a:pPr>
            <a:r>
              <a:rPr lang="en-US" sz="2200"/>
              <a:t>Legislative rules/roadblocks</a:t>
            </a:r>
            <a:endParaRPr/>
          </a:p>
          <a:p>
            <a:pPr marL="342900" lvl="0" indent="-342900" algn="l" rtl="0">
              <a:lnSpc>
                <a:spcPct val="100000"/>
              </a:lnSpc>
              <a:spcBef>
                <a:spcPts val="440"/>
              </a:spcBef>
              <a:spcAft>
                <a:spcPts val="0"/>
              </a:spcAft>
              <a:buClr>
                <a:schemeClr val="dk2"/>
              </a:buClr>
              <a:buSzPts val="2200"/>
              <a:buChar char="•"/>
            </a:pPr>
            <a:r>
              <a:rPr lang="en-US" sz="2200"/>
              <a:t>Lack of access to competent healthcare</a:t>
            </a:r>
            <a:endParaRPr/>
          </a:p>
          <a:p>
            <a:pPr marL="342900" lvl="0" indent="-342900" algn="l" rtl="0">
              <a:lnSpc>
                <a:spcPct val="100000"/>
              </a:lnSpc>
              <a:spcBef>
                <a:spcPts val="440"/>
              </a:spcBef>
              <a:spcAft>
                <a:spcPts val="0"/>
              </a:spcAft>
              <a:buClr>
                <a:schemeClr val="dk2"/>
              </a:buClr>
              <a:buSzPts val="2200"/>
              <a:buChar char="•"/>
            </a:pPr>
            <a:r>
              <a:rPr lang="en-US" sz="2200"/>
              <a:t>Health problems</a:t>
            </a:r>
            <a:endParaRPr/>
          </a:p>
          <a:p>
            <a:pPr marL="342900" lvl="0" indent="-342900" algn="l" rtl="0">
              <a:lnSpc>
                <a:spcPct val="100000"/>
              </a:lnSpc>
              <a:spcBef>
                <a:spcPts val="440"/>
              </a:spcBef>
              <a:spcAft>
                <a:spcPts val="0"/>
              </a:spcAft>
              <a:buClr>
                <a:schemeClr val="dk2"/>
              </a:buClr>
              <a:buSzPts val="2200"/>
              <a:buChar char="•"/>
            </a:pPr>
            <a:r>
              <a:rPr lang="en-US" sz="2200"/>
              <a:t>Unhappy with options available</a:t>
            </a:r>
            <a:endParaRPr/>
          </a:p>
          <a:p>
            <a:pPr marL="342900" lvl="0" indent="-342900" algn="l" rtl="0">
              <a:lnSpc>
                <a:spcPct val="100000"/>
              </a:lnSpc>
              <a:spcBef>
                <a:spcPts val="440"/>
              </a:spcBef>
              <a:spcAft>
                <a:spcPts val="0"/>
              </a:spcAft>
              <a:buClr>
                <a:schemeClr val="dk2"/>
              </a:buClr>
              <a:buSzPts val="2200"/>
              <a:buChar char="•"/>
            </a:pPr>
            <a:r>
              <a:rPr lang="en-US" sz="2200"/>
              <a:t>Unsupportive family/family instability</a:t>
            </a:r>
            <a:endParaRPr/>
          </a:p>
          <a:p>
            <a:pPr marL="342900" lvl="0" indent="-342900" algn="l" rtl="0">
              <a:lnSpc>
                <a:spcPct val="100000"/>
              </a:lnSpc>
              <a:spcBef>
                <a:spcPts val="440"/>
              </a:spcBef>
              <a:spcAft>
                <a:spcPts val="0"/>
              </a:spcAft>
              <a:buClr>
                <a:schemeClr val="dk2"/>
              </a:buClr>
              <a:buSzPts val="2200"/>
              <a:buChar char="•"/>
            </a:pPr>
            <a:r>
              <a:rPr lang="en-US" sz="2200"/>
              <a:t>Homelessness/domestic violence</a:t>
            </a:r>
            <a:endParaRPr/>
          </a:p>
          <a:p>
            <a:pPr marL="342900" lvl="0" indent="-342900" algn="l" rtl="0">
              <a:lnSpc>
                <a:spcPct val="100000"/>
              </a:lnSpc>
              <a:spcBef>
                <a:spcPts val="440"/>
              </a:spcBef>
              <a:spcAft>
                <a:spcPts val="0"/>
              </a:spcAft>
              <a:buClr>
                <a:schemeClr val="dk2"/>
              </a:buClr>
              <a:buSzPts val="2200"/>
              <a:buChar char="•"/>
            </a:pPr>
            <a:r>
              <a:rPr lang="en-US" sz="2200"/>
              <a:t>Other personal reasons </a:t>
            </a:r>
            <a:endParaRPr/>
          </a:p>
          <a:p>
            <a:pPr marL="342900" lvl="0" indent="-139700" algn="l" rtl="0">
              <a:lnSpc>
                <a:spcPct val="100000"/>
              </a:lnSpc>
              <a:spcBef>
                <a:spcPts val="640"/>
              </a:spcBef>
              <a:spcAft>
                <a:spcPts val="0"/>
              </a:spcAft>
              <a:buClr>
                <a:schemeClr val="dk2"/>
              </a:buClr>
              <a:buSzPts val="3200"/>
              <a:buNone/>
            </a:pPr>
            <a:endParaRPr/>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81</a:t>
            </a:fld>
            <a:endParaRPr sz="1800" b="0" i="0" u="none" strike="noStrike" cap="none">
              <a:solidFill>
                <a:schemeClr val="dk1"/>
              </a:solidFill>
              <a:latin typeface="Calibri"/>
              <a:ea typeface="Calibri"/>
              <a:cs typeface="Calibri"/>
              <a:sym typeface="Calibri"/>
            </a:endParaRPr>
          </a:p>
        </p:txBody>
      </p:sp>
      <p:pic>
        <p:nvPicPr>
          <p:cNvPr id="6" name="Picture 5"/>
          <p:cNvPicPr>
            <a:picLocks noChangeAspect="1"/>
          </p:cNvPicPr>
          <p:nvPr/>
        </p:nvPicPr>
        <p:blipFill rotWithShape="1">
          <a:blip r:embed="rId3"/>
          <a:srcRect l="23345" r="20898"/>
          <a:stretch/>
        </p:blipFill>
        <p:spPr>
          <a:xfrm>
            <a:off x="7007005" y="2436815"/>
            <a:ext cx="1810783" cy="3247656"/>
          </a:xfrm>
          <a:prstGeom prst="rect">
            <a:avLst/>
          </a:prstGeom>
        </p:spPr>
      </p:pic>
      <p:sp>
        <p:nvSpPr>
          <p:cNvPr id="7" name="Google Shape;723;g1468bb3220c_0_61"/>
          <p:cNvSpPr txBox="1">
            <a:spLocks/>
          </p:cNvSpPr>
          <p:nvPr/>
        </p:nvSpPr>
        <p:spPr>
          <a:xfrm>
            <a:off x="719176" y="28211"/>
            <a:ext cx="8229600" cy="7869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pPr>
              <a:buSzPts val="1556"/>
            </a:pPr>
            <a:r>
              <a:rPr lang="en-US" sz="3400">
                <a:latin typeface="Libre Franklin"/>
                <a:ea typeface="Libre Franklin"/>
                <a:cs typeface="Libre Franklin"/>
                <a:sym typeface="Libre Franklin"/>
              </a:rPr>
              <a:t>Debrief and Key Ideas</a:t>
            </a:r>
            <a:endParaRPr lang="en-US" sz="30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Bekah</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41678336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83</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 </a:t>
            </a:r>
            <a:r>
              <a:rPr lang="en-US" err="1"/>
              <a:t>pg</a:t>
            </a:r>
            <a:r>
              <a:rPr lang="en-US"/>
              <a:t> 37</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d9adbac24_0_15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750" name="Google Shape;750;g13d9adbac24_0_158"/>
          <p:cNvSpPr txBox="1">
            <a:spLocks noGrp="1"/>
          </p:cNvSpPr>
          <p:nvPr>
            <p:ph type="body" idx="1"/>
          </p:nvPr>
        </p:nvSpPr>
        <p:spPr>
          <a:xfrm>
            <a:off x="2818356" y="1266350"/>
            <a:ext cx="6169919" cy="46716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We don’t have to have all the answers immediately, but we have to know enough to find the information we need.</a:t>
            </a:r>
            <a:endParaRPr sz="2400"/>
          </a:p>
          <a:p>
            <a:pPr marL="457200" lvl="0" indent="0" algn="l" rtl="0">
              <a:spcBef>
                <a:spcPts val="640"/>
              </a:spcBef>
              <a:spcAft>
                <a:spcPts val="0"/>
              </a:spcAft>
              <a:buNone/>
            </a:pPr>
            <a:endParaRPr sz="1200"/>
          </a:p>
          <a:p>
            <a:pPr marL="457200" lvl="0" indent="-381000" algn="l" rtl="0">
              <a:spcBef>
                <a:spcPts val="640"/>
              </a:spcBef>
              <a:spcAft>
                <a:spcPts val="0"/>
              </a:spcAft>
              <a:buSzPts val="2400"/>
              <a:buChar char="•"/>
            </a:pPr>
            <a:r>
              <a:rPr lang="en-US" sz="2400"/>
              <a:t>We need to follow the lead of the trans individual however, it would be best to have some ideas of steps that can be taken. </a:t>
            </a:r>
            <a:endParaRPr sz="2400"/>
          </a:p>
          <a:p>
            <a:pPr marL="457200" lvl="0" indent="0" algn="l" rtl="0">
              <a:spcBef>
                <a:spcPts val="640"/>
              </a:spcBef>
              <a:spcAft>
                <a:spcPts val="0"/>
              </a:spcAft>
              <a:buNone/>
            </a:pPr>
            <a:endParaRPr sz="1000"/>
          </a:p>
          <a:p>
            <a:pPr marL="457200" lvl="0" indent="-381000" algn="l" rtl="0">
              <a:spcBef>
                <a:spcPts val="640"/>
              </a:spcBef>
              <a:spcAft>
                <a:spcPts val="0"/>
              </a:spcAft>
              <a:buSzPts val="2400"/>
              <a:buChar char="•"/>
            </a:pPr>
            <a:r>
              <a:rPr lang="en-US" sz="2400"/>
              <a:t>NEVER try to talk someone out of transitioning or question their decisions around their identity.</a:t>
            </a:r>
            <a:endParaRPr/>
          </a:p>
          <a:p>
            <a:pPr marL="0" lvl="0" indent="0" algn="l" rtl="0">
              <a:spcBef>
                <a:spcPts val="640"/>
              </a:spcBef>
              <a:spcAft>
                <a:spcPts val="0"/>
              </a:spcAft>
              <a:buNone/>
            </a:pPr>
            <a:endParaRPr/>
          </a:p>
        </p:txBody>
      </p:sp>
      <p:pic>
        <p:nvPicPr>
          <p:cNvPr id="5" name="Picture 4"/>
          <p:cNvPicPr>
            <a:picLocks noChangeAspect="1"/>
          </p:cNvPicPr>
          <p:nvPr/>
        </p:nvPicPr>
        <p:blipFill rotWithShape="1">
          <a:blip r:embed="rId3"/>
          <a:srcRect l="23345" r="20898"/>
          <a:stretch/>
        </p:blipFill>
        <p:spPr>
          <a:xfrm>
            <a:off x="293054" y="1266350"/>
            <a:ext cx="2400041" cy="4304496"/>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355827" y="2307805"/>
            <a:ext cx="4560498" cy="1756200"/>
          </a:xfrm>
          <a:prstGeom prst="rect">
            <a:avLst/>
          </a:prstGeom>
        </p:spPr>
        <p:txBody>
          <a:bodyPr spcFirstLastPara="1" wrap="square" lIns="91425" tIns="91425" rIns="91425" bIns="91425" anchor="b" anchorCtr="0">
            <a:noAutofit/>
          </a:bodyPr>
          <a:lstStyle/>
          <a:p>
            <a:r>
              <a:rPr lang="en"/>
              <a:t>Lucy and Anthony</a:t>
            </a:r>
          </a:p>
        </p:txBody>
      </p:sp>
      <p:pic>
        <p:nvPicPr>
          <p:cNvPr id="2" name="Picture 1">
            <a:extLst>
              <a:ext uri="{FF2B5EF4-FFF2-40B4-BE49-F238E27FC236}">
                <a16:creationId xmlns:a16="http://schemas.microsoft.com/office/drawing/2014/main" id="{120662E7-101B-D156-6330-3E7938B4F858}"/>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1844515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839195" y="-489385"/>
            <a:ext cx="4114800" cy="1756200"/>
          </a:xfrm>
          <a:prstGeom prst="rect">
            <a:avLst/>
          </a:prstGeom>
        </p:spPr>
        <p:txBody>
          <a:bodyPr spcFirstLastPara="1" wrap="square" lIns="91425" tIns="91425" rIns="91425" bIns="91425" anchor="b" anchorCtr="0">
            <a:noAutofit/>
          </a:bodyPr>
          <a:lstStyle/>
          <a:p>
            <a:r>
              <a:rPr lang="en"/>
              <a:t>Panel</a:t>
            </a:r>
          </a:p>
        </p:txBody>
      </p:sp>
      <p:sp>
        <p:nvSpPr>
          <p:cNvPr id="2" name="TextBox 1">
            <a:extLst>
              <a:ext uri="{FF2B5EF4-FFF2-40B4-BE49-F238E27FC236}">
                <a16:creationId xmlns:a16="http://schemas.microsoft.com/office/drawing/2014/main" id="{69494CE2-10CA-8A51-B27C-8ECF3E03C01F}"/>
              </a:ext>
            </a:extLst>
          </p:cNvPr>
          <p:cNvSpPr txBox="1"/>
          <p:nvPr/>
        </p:nvSpPr>
        <p:spPr>
          <a:xfrm>
            <a:off x="869868" y="3259776"/>
            <a:ext cx="273577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ea typeface="Calibri"/>
                <a:cs typeface="Calibri"/>
              </a:rPr>
              <a:t>Ebony Ali, they/she</a:t>
            </a:r>
            <a:endParaRPr lang="en-US" sz="1600"/>
          </a:p>
        </p:txBody>
      </p:sp>
      <p:pic>
        <p:nvPicPr>
          <p:cNvPr id="3" name="Picture 2" descr="A person with hands on her hips&#10;&#10;Description automatically generated">
            <a:extLst>
              <a:ext uri="{FF2B5EF4-FFF2-40B4-BE49-F238E27FC236}">
                <a16:creationId xmlns:a16="http://schemas.microsoft.com/office/drawing/2014/main" id="{F0B5804A-25F2-8877-373B-645A3564E623}"/>
              </a:ext>
            </a:extLst>
          </p:cNvPr>
          <p:cNvPicPr>
            <a:picLocks noChangeAspect="1"/>
          </p:cNvPicPr>
          <p:nvPr/>
        </p:nvPicPr>
        <p:blipFill>
          <a:blip r:embed="rId3"/>
          <a:stretch>
            <a:fillRect/>
          </a:stretch>
        </p:blipFill>
        <p:spPr>
          <a:xfrm>
            <a:off x="402276" y="1379023"/>
            <a:ext cx="2824843" cy="1895599"/>
          </a:xfrm>
          <a:prstGeom prst="rect">
            <a:avLst/>
          </a:prstGeom>
        </p:spPr>
      </p:pic>
      <p:pic>
        <p:nvPicPr>
          <p:cNvPr id="4" name="Picture 3" descr="A person wearing a black hat and hawaiian shirt&#10;&#10;Description automatically generated">
            <a:extLst>
              <a:ext uri="{FF2B5EF4-FFF2-40B4-BE49-F238E27FC236}">
                <a16:creationId xmlns:a16="http://schemas.microsoft.com/office/drawing/2014/main" id="{AACDC13A-DD82-2721-9D0F-700014CCA480}"/>
              </a:ext>
            </a:extLst>
          </p:cNvPr>
          <p:cNvPicPr>
            <a:picLocks noChangeAspect="1"/>
          </p:cNvPicPr>
          <p:nvPr/>
        </p:nvPicPr>
        <p:blipFill>
          <a:blip r:embed="rId4"/>
          <a:stretch>
            <a:fillRect/>
          </a:stretch>
        </p:blipFill>
        <p:spPr>
          <a:xfrm>
            <a:off x="5576517" y="3921394"/>
            <a:ext cx="2080536" cy="2043424"/>
          </a:xfrm>
          <a:prstGeom prst="rect">
            <a:avLst/>
          </a:prstGeom>
        </p:spPr>
      </p:pic>
      <p:sp>
        <p:nvSpPr>
          <p:cNvPr id="5" name="TextBox 4">
            <a:extLst>
              <a:ext uri="{FF2B5EF4-FFF2-40B4-BE49-F238E27FC236}">
                <a16:creationId xmlns:a16="http://schemas.microsoft.com/office/drawing/2014/main" id="{C69B94DD-5222-6434-B99A-FC52D122DA81}"/>
              </a:ext>
            </a:extLst>
          </p:cNvPr>
          <p:cNvSpPr txBox="1"/>
          <p:nvPr/>
        </p:nvSpPr>
        <p:spPr>
          <a:xfrm>
            <a:off x="5523510" y="5968835"/>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ea typeface="Calibri"/>
                <a:cs typeface="Calibri"/>
              </a:rPr>
              <a:t>Diamond Anthony (They/She) </a:t>
            </a:r>
            <a:endParaRPr lang="en-US" sz="1600"/>
          </a:p>
        </p:txBody>
      </p:sp>
      <p:pic>
        <p:nvPicPr>
          <p:cNvPr id="6" name="Picture 5" descr="Malik Muhammad">
            <a:extLst>
              <a:ext uri="{FF2B5EF4-FFF2-40B4-BE49-F238E27FC236}">
                <a16:creationId xmlns:a16="http://schemas.microsoft.com/office/drawing/2014/main" id="{0235F40C-8695-C13C-CA58-66DF927F982E}"/>
              </a:ext>
            </a:extLst>
          </p:cNvPr>
          <p:cNvPicPr>
            <a:picLocks noChangeAspect="1"/>
          </p:cNvPicPr>
          <p:nvPr/>
        </p:nvPicPr>
        <p:blipFill>
          <a:blip r:embed="rId5"/>
          <a:stretch>
            <a:fillRect/>
          </a:stretch>
        </p:blipFill>
        <p:spPr>
          <a:xfrm>
            <a:off x="6621978" y="1335458"/>
            <a:ext cx="1867394" cy="1923348"/>
          </a:xfrm>
          <a:prstGeom prst="rect">
            <a:avLst/>
          </a:prstGeom>
        </p:spPr>
      </p:pic>
      <p:sp>
        <p:nvSpPr>
          <p:cNvPr id="7" name="TextBox 6">
            <a:extLst>
              <a:ext uri="{FF2B5EF4-FFF2-40B4-BE49-F238E27FC236}">
                <a16:creationId xmlns:a16="http://schemas.microsoft.com/office/drawing/2014/main" id="{50B3CEE3-FBC3-8715-4B72-45F916B2314A}"/>
              </a:ext>
            </a:extLst>
          </p:cNvPr>
          <p:cNvSpPr txBox="1"/>
          <p:nvPr/>
        </p:nvSpPr>
        <p:spPr>
          <a:xfrm>
            <a:off x="6503224" y="3259776"/>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ea typeface="Calibri"/>
                <a:cs typeface="Calibri"/>
              </a:rPr>
              <a:t>Malik Muhammad (he/him)</a:t>
            </a:r>
            <a:endParaRPr lang="en-US" sz="1600"/>
          </a:p>
        </p:txBody>
      </p:sp>
      <p:sp>
        <p:nvSpPr>
          <p:cNvPr id="8" name="TextBox 7">
            <a:extLst>
              <a:ext uri="{FF2B5EF4-FFF2-40B4-BE49-F238E27FC236}">
                <a16:creationId xmlns:a16="http://schemas.microsoft.com/office/drawing/2014/main" id="{967CB348-AEC8-A453-4944-5D53B6DB54AD}"/>
              </a:ext>
            </a:extLst>
          </p:cNvPr>
          <p:cNvSpPr txBox="1"/>
          <p:nvPr/>
        </p:nvSpPr>
        <p:spPr>
          <a:xfrm>
            <a:off x="2287485" y="5939147"/>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ea typeface="Calibri"/>
                <a:cs typeface="Calibri"/>
              </a:rPr>
              <a:t>Jake Muscato, He/Him/His,</a:t>
            </a:r>
            <a:endParaRPr lang="en-US" sz="1600"/>
          </a:p>
        </p:txBody>
      </p:sp>
      <p:pic>
        <p:nvPicPr>
          <p:cNvPr id="9" name="Picture 8" descr="Untitled design (2)">
            <a:extLst>
              <a:ext uri="{FF2B5EF4-FFF2-40B4-BE49-F238E27FC236}">
                <a16:creationId xmlns:a16="http://schemas.microsoft.com/office/drawing/2014/main" id="{B3D35F66-76FB-745A-486A-DA270DAD7FBA}"/>
              </a:ext>
            </a:extLst>
          </p:cNvPr>
          <p:cNvPicPr>
            <a:picLocks noChangeAspect="1"/>
          </p:cNvPicPr>
          <p:nvPr/>
        </p:nvPicPr>
        <p:blipFill>
          <a:blip r:embed="rId6"/>
          <a:stretch>
            <a:fillRect/>
          </a:stretch>
        </p:blipFill>
        <p:spPr>
          <a:xfrm>
            <a:off x="2510145" y="3964874"/>
            <a:ext cx="1978727" cy="1971305"/>
          </a:xfrm>
          <a:prstGeom prst="rect">
            <a:avLst/>
          </a:prstGeom>
        </p:spPr>
      </p:pic>
      <p:pic>
        <p:nvPicPr>
          <p:cNvPr id="10" name="Picture 9" descr="Juliana Vollmer (she/hers)">
            <a:extLst>
              <a:ext uri="{FF2B5EF4-FFF2-40B4-BE49-F238E27FC236}">
                <a16:creationId xmlns:a16="http://schemas.microsoft.com/office/drawing/2014/main" id="{C82FCD8F-593E-3E7C-04BD-72EBC7A3E448}"/>
              </a:ext>
            </a:extLst>
          </p:cNvPr>
          <p:cNvPicPr>
            <a:picLocks noChangeAspect="1"/>
          </p:cNvPicPr>
          <p:nvPr/>
        </p:nvPicPr>
        <p:blipFill>
          <a:blip r:embed="rId7"/>
          <a:stretch>
            <a:fillRect/>
          </a:stretch>
        </p:blipFill>
        <p:spPr>
          <a:xfrm>
            <a:off x="3705101" y="1307770"/>
            <a:ext cx="1949038" cy="1963882"/>
          </a:xfrm>
          <a:prstGeom prst="rect">
            <a:avLst/>
          </a:prstGeom>
        </p:spPr>
      </p:pic>
      <p:sp>
        <p:nvSpPr>
          <p:cNvPr id="11" name="TextBox 10">
            <a:extLst>
              <a:ext uri="{FF2B5EF4-FFF2-40B4-BE49-F238E27FC236}">
                <a16:creationId xmlns:a16="http://schemas.microsoft.com/office/drawing/2014/main" id="{078FC81E-825F-110C-0B6F-052F49C7AA5E}"/>
              </a:ext>
            </a:extLst>
          </p:cNvPr>
          <p:cNvSpPr txBox="1"/>
          <p:nvPr/>
        </p:nvSpPr>
        <p:spPr>
          <a:xfrm>
            <a:off x="3385952" y="3311731"/>
            <a:ext cx="426472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alibri"/>
                <a:ea typeface="Calibri"/>
                <a:cs typeface="Calibri"/>
              </a:rPr>
              <a:t>Juliana Vollmer (</a:t>
            </a:r>
            <a:r>
              <a:rPr lang="en-US" sz="1600" err="1">
                <a:latin typeface="Calibri"/>
                <a:ea typeface="Calibri"/>
                <a:cs typeface="Calibri"/>
              </a:rPr>
              <a:t>fae</a:t>
            </a:r>
            <a:r>
              <a:rPr lang="en-US" sz="1600">
                <a:latin typeface="Calibri"/>
                <a:ea typeface="Calibri"/>
                <a:cs typeface="Calibri"/>
              </a:rPr>
              <a:t>/ze/she/they)</a:t>
            </a:r>
            <a:endParaRPr lang="en-US" sz="1600"/>
          </a:p>
        </p:txBody>
      </p:sp>
      <p:pic>
        <p:nvPicPr>
          <p:cNvPr id="12" name="Picture 11">
            <a:extLst>
              <a:ext uri="{FF2B5EF4-FFF2-40B4-BE49-F238E27FC236}">
                <a16:creationId xmlns:a16="http://schemas.microsoft.com/office/drawing/2014/main" id="{D2A2F316-C93C-1A4B-2FDD-F85BFC832ACC}"/>
              </a:ext>
            </a:extLst>
          </p:cNvPr>
          <p:cNvPicPr>
            <a:picLocks noChangeAspect="1"/>
          </p:cNvPicPr>
          <p:nvPr/>
        </p:nvPicPr>
        <p:blipFill>
          <a:blip r:embed="rId8"/>
          <a:stretch>
            <a:fillRect/>
          </a:stretch>
        </p:blipFill>
        <p:spPr>
          <a:xfrm>
            <a:off x="374110" y="3724183"/>
            <a:ext cx="1593265" cy="2838635"/>
          </a:xfrm>
          <a:prstGeom prst="rect">
            <a:avLst/>
          </a:prstGeom>
        </p:spPr>
      </p:pic>
    </p:spTree>
    <p:extLst>
      <p:ext uri="{BB962C8B-B14F-4D97-AF65-F5344CB8AC3E}">
        <p14:creationId xmlns:p14="http://schemas.microsoft.com/office/powerpoint/2010/main" val="37723637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04347" y="1337595"/>
            <a:ext cx="7893300" cy="3046958"/>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https://www.lgbtmap.org/democracy-maps/ratings_by_state</a:t>
            </a:r>
          </a:p>
          <a:p>
            <a:endParaRPr lang="en-US" sz="3100">
              <a:latin typeface="Calibri"/>
              <a:cs typeface="Calibri"/>
            </a:endParaRPr>
          </a:p>
        </p:txBody>
      </p:sp>
      <p:pic>
        <p:nvPicPr>
          <p:cNvPr id="2" name="Picture 2" descr="Qr code&#10;&#10;Description automatically generated">
            <a:extLst>
              <a:ext uri="{FF2B5EF4-FFF2-40B4-BE49-F238E27FC236}">
                <a16:creationId xmlns:a16="http://schemas.microsoft.com/office/drawing/2014/main" id="{FCA12779-0138-9BF4-1064-5D45373B8988}"/>
              </a:ext>
            </a:extLst>
          </p:cNvPr>
          <p:cNvPicPr>
            <a:picLocks noChangeAspect="1"/>
          </p:cNvPicPr>
          <p:nvPr/>
        </p:nvPicPr>
        <p:blipFill>
          <a:blip r:embed="rId4"/>
          <a:stretch>
            <a:fillRect/>
          </a:stretch>
        </p:blipFill>
        <p:spPr>
          <a:xfrm>
            <a:off x="3579900" y="4038731"/>
            <a:ext cx="1994640" cy="1985115"/>
          </a:xfrm>
          <a:prstGeom prst="rect">
            <a:avLst/>
          </a:prstGeom>
        </p:spPr>
      </p:pic>
    </p:spTree>
    <p:extLst>
      <p:ext uri="{BB962C8B-B14F-4D97-AF65-F5344CB8AC3E}">
        <p14:creationId xmlns:p14="http://schemas.microsoft.com/office/powerpoint/2010/main" val="36505580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355827" y="2307805"/>
            <a:ext cx="4560498" cy="1756200"/>
          </a:xfrm>
          <a:prstGeom prst="rect">
            <a:avLst/>
          </a:prstGeom>
        </p:spPr>
        <p:txBody>
          <a:bodyPr spcFirstLastPara="1" wrap="square" lIns="91425" tIns="91425" rIns="91425" bIns="91425" anchor="b" anchorCtr="0">
            <a:noAutofit/>
          </a:bodyPr>
          <a:lstStyle/>
          <a:p>
            <a:r>
              <a:rPr lang="en"/>
              <a:t>Discussion</a:t>
            </a:r>
            <a:endParaRPr lang="en-US"/>
          </a:p>
        </p:txBody>
      </p:sp>
      <p:pic>
        <p:nvPicPr>
          <p:cNvPr id="2" name="Picture 1">
            <a:extLst>
              <a:ext uri="{FF2B5EF4-FFF2-40B4-BE49-F238E27FC236}">
                <a16:creationId xmlns:a16="http://schemas.microsoft.com/office/drawing/2014/main" id="{120662E7-101B-D156-6330-3E7938B4F858}"/>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24546226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DB9BA5-EB9A-470E-AE0D-A61682334C38}">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D31438E-7859-4BE4-BD17-E46E2DF78782}">
  <ds:schemaRefs>
    <ds:schemaRef ds:uri="http://schemas.microsoft.com/sharepoint/v3/contenttype/forms"/>
  </ds:schemaRefs>
</ds:datastoreItem>
</file>

<file path=customXml/itemProps3.xml><?xml version="1.0" encoding="utf-8"?>
<ds:datastoreItem xmlns:ds="http://schemas.openxmlformats.org/officeDocument/2006/customXml" ds:itemID="{D0A555CD-11B6-40DC-B91A-89929B1842D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90</Slides>
  <Notes>77</Notes>
  <HiddenSlides>0</HiddenSlides>
  <ScaleCrop>false</ScaleCrop>
  <HeadingPairs>
    <vt:vector size="4" baseType="variant">
      <vt:variant>
        <vt:lpstr>Theme</vt:lpstr>
      </vt:variant>
      <vt:variant>
        <vt:i4>4</vt:i4>
      </vt:variant>
      <vt:variant>
        <vt:lpstr>Slide Titles</vt:lpstr>
      </vt:variant>
      <vt:variant>
        <vt:i4>90</vt:i4>
      </vt:variant>
    </vt:vector>
  </HeadingPairs>
  <TitlesOfParts>
    <vt:vector size="94" baseType="lpstr">
      <vt:lpstr>2015 Leadership Summit</vt:lpstr>
      <vt:lpstr>LGBT+ Infographics by Slidesgo</vt:lpstr>
      <vt:lpstr>1_2015 Leadership Summit</vt:lpstr>
      <vt:lpstr>2015 Leadership Summit</vt:lpstr>
      <vt:lpstr>As you enter …</vt:lpstr>
      <vt:lpstr>Advancing LGBTQ+ Justice</vt:lpstr>
      <vt:lpstr>Feedback on Your Feedback</vt:lpstr>
      <vt:lpstr>Your Words</vt:lpstr>
      <vt:lpstr>Community Agreements </vt:lpstr>
      <vt:lpstr>Today’s Agenda</vt:lpstr>
      <vt:lpstr>Barb </vt:lpstr>
      <vt:lpstr>Shared Identity </vt:lpstr>
      <vt:lpstr>Shared Identity </vt:lpstr>
      <vt:lpstr>Key Ideas</vt:lpstr>
      <vt:lpstr>Jeny and Ben</vt:lpstr>
      <vt:lpstr>Digging into Key Terminology 102</vt:lpstr>
      <vt:lpstr>PowerPoint Presentation</vt:lpstr>
      <vt:lpstr>Sex vs. Gender</vt:lpstr>
      <vt:lpstr>Gender</vt:lpstr>
      <vt:lpstr>PowerPoint Presentation</vt:lpstr>
      <vt:lpstr>Check-in </vt:lpstr>
      <vt:lpstr>PowerPoint Presentation</vt:lpstr>
      <vt:lpstr>ACTIVITY  | GENDER-NEUTRAL WORLD </vt:lpstr>
      <vt:lpstr>ACTIVITY  | GENDER-NEUTRAL WORLD </vt:lpstr>
      <vt:lpstr>Remember, it is all a spectrum!</vt:lpstr>
      <vt:lpstr>Remember, it is all a spectrum!</vt:lpstr>
      <vt:lpstr>Binary &amp; Non-binary</vt:lpstr>
      <vt:lpstr>Binary &amp; Non-binary</vt:lpstr>
      <vt:lpstr>Non-binary Voices</vt:lpstr>
      <vt:lpstr>Non-binary voices</vt:lpstr>
      <vt:lpstr>Non-binary voices</vt:lpstr>
      <vt:lpstr>Billy Porter </vt:lpstr>
      <vt:lpstr>Debrief</vt:lpstr>
      <vt:lpstr>Key Ideas</vt:lpstr>
      <vt:lpstr>ACTIVITY  | GENDER-NEUTRAL WORLD CONT. </vt:lpstr>
      <vt:lpstr>PowerPoint Presentation</vt:lpstr>
      <vt:lpstr>Intersex</vt:lpstr>
      <vt:lpstr>Trans identities</vt:lpstr>
      <vt:lpstr>Other Gender Identities</vt:lpstr>
      <vt:lpstr>Questions and Topics to Avoid</vt:lpstr>
      <vt:lpstr>PowerPoint Presentation</vt:lpstr>
      <vt:lpstr>Key Ideas</vt:lpstr>
      <vt:lpstr>ACTIVITY  | GENDER-NEUTRAL WORLD CONT. </vt:lpstr>
      <vt:lpstr>ACTIVITY  | GENDER-NEUTRAL WORLD CONT. </vt:lpstr>
      <vt:lpstr>15 Minute Break!</vt:lpstr>
      <vt:lpstr>Natasha</vt:lpstr>
      <vt:lpstr>Pg 27                             INTERSECTIONALITY</vt:lpstr>
      <vt:lpstr>INTERSECTIONALITY</vt:lpstr>
      <vt:lpstr>Pg 30      LEVELS OF EXPRESSION OF OPPRESSION</vt:lpstr>
      <vt:lpstr>KEY POINTS</vt:lpstr>
      <vt:lpstr>Pg 31-35 UNDERSTANDING EXPRESSIONS OF OPPRESSION</vt:lpstr>
      <vt:lpstr>What did you struggle with?  What was clear to you?</vt:lpstr>
      <vt:lpstr>Key Ideas</vt:lpstr>
      <vt:lpstr>Grat</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Several states have now passed legislation to restrict LGBTQ+ rights, including:</vt:lpstr>
      <vt:lpstr>Several states have now passed legislation to restrict LGBTQ+ rights, including:</vt:lpstr>
      <vt:lpstr>PowerPoint Presentation</vt:lpstr>
      <vt:lpstr>TURN &amp; TALK</vt:lpstr>
      <vt:lpstr>STATE &amp; LOCAL LAWS ON THE RISE</vt:lpstr>
      <vt:lpstr>IMPACT ON EDUCATORS</vt:lpstr>
      <vt:lpstr>FIGHTING BACK</vt:lpstr>
      <vt:lpstr>ACTIVITY #2</vt:lpstr>
      <vt:lpstr> Review the Laws in Your State </vt:lpstr>
      <vt:lpstr> NEA Partners</vt:lpstr>
      <vt:lpstr>Key Ideas</vt:lpstr>
      <vt:lpstr>Lunch</vt:lpstr>
      <vt:lpstr>Michelle</vt:lpstr>
      <vt:lpstr>What Does It Mean To Transition?</vt:lpstr>
      <vt:lpstr>Individuals May Go Through Various Transitions </vt:lpstr>
      <vt:lpstr>SOCIAL TRANSITION</vt:lpstr>
      <vt:lpstr>PowerPoint Presentation</vt:lpstr>
      <vt:lpstr>PowerPoint Presentation</vt:lpstr>
      <vt:lpstr>So, what about Drag?  </vt:lpstr>
      <vt:lpstr>Shoe Groups of 4 </vt:lpstr>
      <vt:lpstr>BARRIERS TO TRANSITIONING</vt:lpstr>
      <vt:lpstr>Bekah</vt:lpstr>
      <vt:lpstr>SCENARIO: Supporting a Trans Educator</vt:lpstr>
      <vt:lpstr>DEBRIEF pg 37</vt:lpstr>
      <vt:lpstr>KEY IDEAS</vt:lpstr>
      <vt:lpstr>Lucy and Anthony</vt:lpstr>
      <vt:lpstr>Panel</vt:lpstr>
      <vt:lpstr>15 Minute Break!</vt:lpstr>
      <vt:lpstr>Discussion</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revision>2</cp:revision>
  <dcterms:created xsi:type="dcterms:W3CDTF">2022-03-02T19:40:14Z</dcterms:created>
  <dcterms:modified xsi:type="dcterms:W3CDTF">2024-01-11T17:43:16Z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