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mv" ContentType="video/x-ms-wmv"/>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 id="2147483657" r:id="rId5"/>
    <p:sldMasterId id="2147483666" r:id="rId6"/>
    <p:sldMasterId id="2147483680" r:id="rId7"/>
  </p:sldMasterIdLst>
  <p:notesMasterIdLst>
    <p:notesMasterId r:id="rId84"/>
  </p:notesMasterIdLst>
  <p:sldIdLst>
    <p:sldId id="287" r:id="rId8"/>
    <p:sldId id="288" r:id="rId9"/>
    <p:sldId id="260" r:id="rId10"/>
    <p:sldId id="259" r:id="rId11"/>
    <p:sldId id="359" r:id="rId12"/>
    <p:sldId id="360" r:id="rId13"/>
    <p:sldId id="361" r:id="rId14"/>
    <p:sldId id="362" r:id="rId15"/>
    <p:sldId id="358" r:id="rId16"/>
    <p:sldId id="357" r:id="rId17"/>
    <p:sldId id="356" r:id="rId18"/>
    <p:sldId id="355" r:id="rId19"/>
    <p:sldId id="353" r:id="rId20"/>
    <p:sldId id="352" r:id="rId21"/>
    <p:sldId id="351" r:id="rId22"/>
    <p:sldId id="350" r:id="rId23"/>
    <p:sldId id="349" r:id="rId24"/>
    <p:sldId id="348" r:id="rId25"/>
    <p:sldId id="347" r:id="rId26"/>
    <p:sldId id="346" r:id="rId27"/>
    <p:sldId id="345" r:id="rId28"/>
    <p:sldId id="344" r:id="rId29"/>
    <p:sldId id="343" r:id="rId30"/>
    <p:sldId id="342" r:id="rId31"/>
    <p:sldId id="341" r:id="rId32"/>
    <p:sldId id="340" r:id="rId33"/>
    <p:sldId id="339" r:id="rId34"/>
    <p:sldId id="338" r:id="rId35"/>
    <p:sldId id="337" r:id="rId36"/>
    <p:sldId id="336" r:id="rId37"/>
    <p:sldId id="335" r:id="rId38"/>
    <p:sldId id="333" r:id="rId39"/>
    <p:sldId id="332" r:id="rId40"/>
    <p:sldId id="331" r:id="rId41"/>
    <p:sldId id="330" r:id="rId42"/>
    <p:sldId id="329" r:id="rId43"/>
    <p:sldId id="328" r:id="rId44"/>
    <p:sldId id="327" r:id="rId45"/>
    <p:sldId id="326" r:id="rId46"/>
    <p:sldId id="325" r:id="rId47"/>
    <p:sldId id="267" r:id="rId48"/>
    <p:sldId id="324" r:id="rId49"/>
    <p:sldId id="320" r:id="rId50"/>
    <p:sldId id="319" r:id="rId51"/>
    <p:sldId id="318" r:id="rId52"/>
    <p:sldId id="317" r:id="rId53"/>
    <p:sldId id="316" r:id="rId54"/>
    <p:sldId id="315" r:id="rId55"/>
    <p:sldId id="314" r:id="rId56"/>
    <p:sldId id="313" r:id="rId57"/>
    <p:sldId id="312" r:id="rId58"/>
    <p:sldId id="354" r:id="rId59"/>
    <p:sldId id="311" r:id="rId60"/>
    <p:sldId id="306" r:id="rId61"/>
    <p:sldId id="307" r:id="rId62"/>
    <p:sldId id="308" r:id="rId63"/>
    <p:sldId id="309" r:id="rId64"/>
    <p:sldId id="310" r:id="rId65"/>
    <p:sldId id="268" r:id="rId66"/>
    <p:sldId id="269" r:id="rId67"/>
    <p:sldId id="270" r:id="rId68"/>
    <p:sldId id="272" r:id="rId69"/>
    <p:sldId id="273" r:id="rId70"/>
    <p:sldId id="274" r:id="rId71"/>
    <p:sldId id="275" r:id="rId72"/>
    <p:sldId id="276" r:id="rId73"/>
    <p:sldId id="278" r:id="rId74"/>
    <p:sldId id="281" r:id="rId75"/>
    <p:sldId id="279" r:id="rId76"/>
    <p:sldId id="280" r:id="rId77"/>
    <p:sldId id="293" r:id="rId78"/>
    <p:sldId id="282" r:id="rId79"/>
    <p:sldId id="294" r:id="rId80"/>
    <p:sldId id="284" r:id="rId81"/>
    <p:sldId id="295" r:id="rId82"/>
    <p:sldId id="285" r:id="rId83"/>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r:id="rId85" roundtripDataSignature="AMtx7mgzVOnxz9RuliF8CN2f4YBs+QbQZ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BC68D5-4171-DA08-B912-AB8BB74043EF}" v="2" dt="2024-01-11T17:55:04.896"/>
    <p1510:client id="{24D982A0-093C-AC60-BCB8-616AE82D337F}" v="20" dt="2023-11-06T19:52:28.198"/>
    <p1510:client id="{4E4A96C6-EEB3-DC10-8B5A-D7B7DD2CB7A9}" v="3" dt="2023-11-06T20:23:12.419"/>
    <p1510:client id="{5D8BABCB-34C7-A784-AD49-9E0308F5CAB4}" v="1" dt="2023-11-06T20:24:31.882"/>
    <p1510:client id="{AE4A64FC-036C-65D0-DBE0-8B5F79AF0D06}" v="503" dt="2023-11-06T20:45:20.198"/>
    <p1510:client id="{B1B7F124-72C2-950E-8ADA-B0F9B2AF1047}" v="72" dt="2023-10-19T19:52:51.092"/>
    <p1510:client id="{CF30456C-57A0-A808-6755-9715638A6F82}" v="4" dt="2023-11-08T21:41:05.159"/>
    <p1510:client id="{DB0E148D-248B-B78D-9697-02B3446665C0}" v="11" dt="2023-05-11T17:55:16.653"/>
    <p1510:client id="{E05FFAF1-E6F8-BCF4-5C46-A6392534AFD6}" v="1" dt="2023-11-08T21:59:03.6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98" d="100"/>
          <a:sy n="98" d="100"/>
        </p:scale>
        <p:origin x="856" y="4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notesMaster" Target="notesMasters/notesMaster1.xml"/><Relationship Id="rId89" Type="http://schemas.openxmlformats.org/officeDocument/2006/relationships/tableStyles" Target="tableStyles.xml"/><Relationship Id="rId16" Type="http://schemas.openxmlformats.org/officeDocument/2006/relationships/slide" Target="slides/slide9.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5" Type="http://schemas.openxmlformats.org/officeDocument/2006/relationships/slideMaster" Target="slideMasters/slideMaster2.xml"/><Relationship Id="rId90" Type="http://schemas.microsoft.com/office/2016/11/relationships/changesInfo" Target="changesInfos/changesInfo1.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slide" Target="slides/slide70.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openxmlformats.org/officeDocument/2006/relationships/slide" Target="slides/slide73.xml"/><Relationship Id="rId85" Type="http://customschemas.google.com/relationships/presentationmetadata" Target="metadata"/><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theme" Target="theme/theme1.xml"/><Relationship Id="rId9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7" Type="http://schemas.openxmlformats.org/officeDocument/2006/relationships/slideMaster" Target="slideMasters/slideMaster4.xml"/><Relationship Id="rId71" Type="http://schemas.openxmlformats.org/officeDocument/2006/relationships/slide" Target="slides/slide64.xml"/><Relationship Id="rId2" Type="http://schemas.openxmlformats.org/officeDocument/2006/relationships/customXml" Target="../customXml/item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viewProps" Target="viewProps.xml"/><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est, Benjamin" userId="S::bwest_cta.org#ext#@neahq.onmicrosoft.com::92c2b9a1-bb7c-4090-8a9e-4c8cd5e6d7e7" providerId="AD" clId="Web-{CF30456C-57A0-A808-6755-9715638A6F82}"/>
    <pc:docChg chg="addSld">
      <pc:chgData name="West, Benjamin" userId="S::bwest_cta.org#ext#@neahq.onmicrosoft.com::92c2b9a1-bb7c-4090-8a9e-4c8cd5e6d7e7" providerId="AD" clId="Web-{CF30456C-57A0-A808-6755-9715638A6F82}" dt="2023-11-08T21:41:05.159" v="3"/>
      <pc:docMkLst>
        <pc:docMk/>
      </pc:docMkLst>
      <pc:sldChg chg="add">
        <pc:chgData name="West, Benjamin" userId="S::bwest_cta.org#ext#@neahq.onmicrosoft.com::92c2b9a1-bb7c-4090-8a9e-4c8cd5e6d7e7" providerId="AD" clId="Web-{CF30456C-57A0-A808-6755-9715638A6F82}" dt="2023-11-08T21:41:04.925" v="0"/>
        <pc:sldMkLst>
          <pc:docMk/>
          <pc:sldMk cId="1115101564" sldId="355"/>
        </pc:sldMkLst>
      </pc:sldChg>
      <pc:sldChg chg="add">
        <pc:chgData name="West, Benjamin" userId="S::bwest_cta.org#ext#@neahq.onmicrosoft.com::92c2b9a1-bb7c-4090-8a9e-4c8cd5e6d7e7" providerId="AD" clId="Web-{CF30456C-57A0-A808-6755-9715638A6F82}" dt="2023-11-08T21:41:05.050" v="1"/>
        <pc:sldMkLst>
          <pc:docMk/>
          <pc:sldMk cId="4013880960" sldId="356"/>
        </pc:sldMkLst>
      </pc:sldChg>
      <pc:sldChg chg="add">
        <pc:chgData name="West, Benjamin" userId="S::bwest_cta.org#ext#@neahq.onmicrosoft.com::92c2b9a1-bb7c-4090-8a9e-4c8cd5e6d7e7" providerId="AD" clId="Web-{CF30456C-57A0-A808-6755-9715638A6F82}" dt="2023-11-08T21:41:05.128" v="2"/>
        <pc:sldMkLst>
          <pc:docMk/>
          <pc:sldMk cId="719827986" sldId="357"/>
        </pc:sldMkLst>
      </pc:sldChg>
      <pc:sldChg chg="add">
        <pc:chgData name="West, Benjamin" userId="S::bwest_cta.org#ext#@neahq.onmicrosoft.com::92c2b9a1-bb7c-4090-8a9e-4c8cd5e6d7e7" providerId="AD" clId="Web-{CF30456C-57A0-A808-6755-9715638A6F82}" dt="2023-11-08T21:41:05.159" v="3"/>
        <pc:sldMkLst>
          <pc:docMk/>
          <pc:sldMk cId="1791094537" sldId="358"/>
        </pc:sldMkLst>
      </pc:sldChg>
    </pc:docChg>
  </pc:docChgLst>
  <pc:docChgLst>
    <pc:chgData name="Saxon, Bekah [CT]" userId="S::bekahs_cea.org#ext#@neahq.onmicrosoft.com::997a9d4e-d144-43cf-9e47-2d5b5cf1c158" providerId="AD" clId="Web-{24D982A0-093C-AC60-BCB8-616AE82D337F}"/>
    <pc:docChg chg="modSld">
      <pc:chgData name="Saxon, Bekah [CT]" userId="S::bekahs_cea.org#ext#@neahq.onmicrosoft.com::997a9d4e-d144-43cf-9e47-2d5b5cf1c158" providerId="AD" clId="Web-{24D982A0-093C-AC60-BCB8-616AE82D337F}" dt="2023-11-06T19:52:28.198" v="19" actId="1076"/>
      <pc:docMkLst>
        <pc:docMk/>
      </pc:docMkLst>
      <pc:sldChg chg="addSp delSp modSp">
        <pc:chgData name="Saxon, Bekah [CT]" userId="S::bekahs_cea.org#ext#@neahq.onmicrosoft.com::997a9d4e-d144-43cf-9e47-2d5b5cf1c158" providerId="AD" clId="Web-{24D982A0-093C-AC60-BCB8-616AE82D337F}" dt="2023-11-06T19:50:11.522" v="2" actId="1076"/>
        <pc:sldMkLst>
          <pc:docMk/>
          <pc:sldMk cId="103462162" sldId="290"/>
        </pc:sldMkLst>
        <pc:grpChg chg="del">
          <ac:chgData name="Saxon, Bekah [CT]" userId="S::bekahs_cea.org#ext#@neahq.onmicrosoft.com::997a9d4e-d144-43cf-9e47-2d5b5cf1c158" providerId="AD" clId="Web-{24D982A0-093C-AC60-BCB8-616AE82D337F}" dt="2023-11-06T19:49:54.068" v="0"/>
          <ac:grpSpMkLst>
            <pc:docMk/>
            <pc:sldMk cId="103462162" sldId="290"/>
            <ac:grpSpMk id="58" creationId="{00000000-0000-0000-0000-000000000000}"/>
          </ac:grpSpMkLst>
        </pc:grpChg>
        <pc:picChg chg="add mod">
          <ac:chgData name="Saxon, Bekah [CT]" userId="S::bekahs_cea.org#ext#@neahq.onmicrosoft.com::997a9d4e-d144-43cf-9e47-2d5b5cf1c158" providerId="AD" clId="Web-{24D982A0-093C-AC60-BCB8-616AE82D337F}" dt="2023-11-06T19:50:11.522" v="2" actId="1076"/>
          <ac:picMkLst>
            <pc:docMk/>
            <pc:sldMk cId="103462162" sldId="290"/>
            <ac:picMk id="2" creationId="{AA26D6EA-7971-AC42-DE50-005F14371A30}"/>
          </ac:picMkLst>
        </pc:picChg>
      </pc:sldChg>
      <pc:sldChg chg="addSp delSp modSp">
        <pc:chgData name="Saxon, Bekah [CT]" userId="S::bekahs_cea.org#ext#@neahq.onmicrosoft.com::997a9d4e-d144-43cf-9e47-2d5b5cf1c158" providerId="AD" clId="Web-{24D982A0-093C-AC60-BCB8-616AE82D337F}" dt="2023-11-06T19:51:17.993" v="9" actId="1076"/>
        <pc:sldMkLst>
          <pc:docMk/>
          <pc:sldMk cId="911785337" sldId="292"/>
        </pc:sldMkLst>
        <pc:grpChg chg="del">
          <ac:chgData name="Saxon, Bekah [CT]" userId="S::bekahs_cea.org#ext#@neahq.onmicrosoft.com::997a9d4e-d144-43cf-9e47-2d5b5cf1c158" providerId="AD" clId="Web-{24D982A0-093C-AC60-BCB8-616AE82D337F}" dt="2023-11-06T19:51:02.430" v="6"/>
          <ac:grpSpMkLst>
            <pc:docMk/>
            <pc:sldMk cId="911785337" sldId="292"/>
            <ac:grpSpMk id="58" creationId="{00000000-0000-0000-0000-000000000000}"/>
          </ac:grpSpMkLst>
        </pc:grpChg>
        <pc:picChg chg="add mod">
          <ac:chgData name="Saxon, Bekah [CT]" userId="S::bekahs_cea.org#ext#@neahq.onmicrosoft.com::997a9d4e-d144-43cf-9e47-2d5b5cf1c158" providerId="AD" clId="Web-{24D982A0-093C-AC60-BCB8-616AE82D337F}" dt="2023-11-06T19:51:17.993" v="9" actId="1076"/>
          <ac:picMkLst>
            <pc:docMk/>
            <pc:sldMk cId="911785337" sldId="292"/>
            <ac:picMk id="2" creationId="{281F86CC-F6E0-DF29-FC73-CF82CCFFE001}"/>
          </ac:picMkLst>
        </pc:picChg>
      </pc:sldChg>
      <pc:sldChg chg="addSp delSp modSp">
        <pc:chgData name="Saxon, Bekah [CT]" userId="S::bekahs_cea.org#ext#@neahq.onmicrosoft.com::997a9d4e-d144-43cf-9e47-2d5b5cf1c158" providerId="AD" clId="Web-{24D982A0-093C-AC60-BCB8-616AE82D337F}" dt="2023-11-06T19:51:47.228" v="12" actId="1076"/>
        <pc:sldMkLst>
          <pc:docMk/>
          <pc:sldMk cId="201240044" sldId="293"/>
        </pc:sldMkLst>
        <pc:grpChg chg="del">
          <ac:chgData name="Saxon, Bekah [CT]" userId="S::bekahs_cea.org#ext#@neahq.onmicrosoft.com::997a9d4e-d144-43cf-9e47-2d5b5cf1c158" providerId="AD" clId="Web-{24D982A0-093C-AC60-BCB8-616AE82D337F}" dt="2023-11-06T19:51:35.962" v="10"/>
          <ac:grpSpMkLst>
            <pc:docMk/>
            <pc:sldMk cId="201240044" sldId="293"/>
            <ac:grpSpMk id="58" creationId="{00000000-0000-0000-0000-000000000000}"/>
          </ac:grpSpMkLst>
        </pc:grpChg>
        <pc:picChg chg="add mod">
          <ac:chgData name="Saxon, Bekah [CT]" userId="S::bekahs_cea.org#ext#@neahq.onmicrosoft.com::997a9d4e-d144-43cf-9e47-2d5b5cf1c158" providerId="AD" clId="Web-{24D982A0-093C-AC60-BCB8-616AE82D337F}" dt="2023-11-06T19:51:47.228" v="12" actId="1076"/>
          <ac:picMkLst>
            <pc:docMk/>
            <pc:sldMk cId="201240044" sldId="293"/>
            <ac:picMk id="2" creationId="{7D111A8B-1267-1BE8-54C0-33C739284B57}"/>
          </ac:picMkLst>
        </pc:picChg>
      </pc:sldChg>
      <pc:sldChg chg="addSp delSp modSp">
        <pc:chgData name="Saxon, Bekah [CT]" userId="S::bekahs_cea.org#ext#@neahq.onmicrosoft.com::997a9d4e-d144-43cf-9e47-2d5b5cf1c158" providerId="AD" clId="Web-{24D982A0-093C-AC60-BCB8-616AE82D337F}" dt="2023-11-06T19:52:11.900" v="16" actId="1076"/>
        <pc:sldMkLst>
          <pc:docMk/>
          <pc:sldMk cId="1950130623" sldId="294"/>
        </pc:sldMkLst>
        <pc:grpChg chg="del">
          <ac:chgData name="Saxon, Bekah [CT]" userId="S::bekahs_cea.org#ext#@neahq.onmicrosoft.com::997a9d4e-d144-43cf-9e47-2d5b5cf1c158" providerId="AD" clId="Web-{24D982A0-093C-AC60-BCB8-616AE82D337F}" dt="2023-11-06T19:51:55.150" v="13"/>
          <ac:grpSpMkLst>
            <pc:docMk/>
            <pc:sldMk cId="1950130623" sldId="294"/>
            <ac:grpSpMk id="58" creationId="{00000000-0000-0000-0000-000000000000}"/>
          </ac:grpSpMkLst>
        </pc:grpChg>
        <pc:picChg chg="add mod">
          <ac:chgData name="Saxon, Bekah [CT]" userId="S::bekahs_cea.org#ext#@neahq.onmicrosoft.com::997a9d4e-d144-43cf-9e47-2d5b5cf1c158" providerId="AD" clId="Web-{24D982A0-093C-AC60-BCB8-616AE82D337F}" dt="2023-11-06T19:52:11.900" v="16" actId="1076"/>
          <ac:picMkLst>
            <pc:docMk/>
            <pc:sldMk cId="1950130623" sldId="294"/>
            <ac:picMk id="2" creationId="{881219DC-D1EB-8563-4FDF-4524370D018D}"/>
          </ac:picMkLst>
        </pc:picChg>
      </pc:sldChg>
      <pc:sldChg chg="addSp delSp modSp">
        <pc:chgData name="Saxon, Bekah [CT]" userId="S::bekahs_cea.org#ext#@neahq.onmicrosoft.com::997a9d4e-d144-43cf-9e47-2d5b5cf1c158" providerId="AD" clId="Web-{24D982A0-093C-AC60-BCB8-616AE82D337F}" dt="2023-11-06T19:52:28.198" v="19" actId="1076"/>
        <pc:sldMkLst>
          <pc:docMk/>
          <pc:sldMk cId="1317454901" sldId="295"/>
        </pc:sldMkLst>
        <pc:grpChg chg="del">
          <ac:chgData name="Saxon, Bekah [CT]" userId="S::bekahs_cea.org#ext#@neahq.onmicrosoft.com::997a9d4e-d144-43cf-9e47-2d5b5cf1c158" providerId="AD" clId="Web-{24D982A0-093C-AC60-BCB8-616AE82D337F}" dt="2023-11-06T19:52:16.463" v="17"/>
          <ac:grpSpMkLst>
            <pc:docMk/>
            <pc:sldMk cId="1317454901" sldId="295"/>
            <ac:grpSpMk id="58" creationId="{00000000-0000-0000-0000-000000000000}"/>
          </ac:grpSpMkLst>
        </pc:grpChg>
        <pc:picChg chg="add mod">
          <ac:chgData name="Saxon, Bekah [CT]" userId="S::bekahs_cea.org#ext#@neahq.onmicrosoft.com::997a9d4e-d144-43cf-9e47-2d5b5cf1c158" providerId="AD" clId="Web-{24D982A0-093C-AC60-BCB8-616AE82D337F}" dt="2023-11-06T19:52:28.198" v="19" actId="1076"/>
          <ac:picMkLst>
            <pc:docMk/>
            <pc:sldMk cId="1317454901" sldId="295"/>
            <ac:picMk id="2" creationId="{B37345C5-5B39-6408-B960-8D7103072E3E}"/>
          </ac:picMkLst>
        </pc:picChg>
      </pc:sldChg>
      <pc:sldChg chg="addSp delSp modSp">
        <pc:chgData name="Saxon, Bekah [CT]" userId="S::bekahs_cea.org#ext#@neahq.onmicrosoft.com::997a9d4e-d144-43cf-9e47-2d5b5cf1c158" providerId="AD" clId="Web-{24D982A0-093C-AC60-BCB8-616AE82D337F}" dt="2023-11-06T19:50:55.461" v="5" actId="1076"/>
        <pc:sldMkLst>
          <pc:docMk/>
          <pc:sldMk cId="4046998200" sldId="311"/>
        </pc:sldMkLst>
        <pc:picChg chg="del">
          <ac:chgData name="Saxon, Bekah [CT]" userId="S::bekahs_cea.org#ext#@neahq.onmicrosoft.com::997a9d4e-d144-43cf-9e47-2d5b5cf1c158" providerId="AD" clId="Web-{24D982A0-093C-AC60-BCB8-616AE82D337F}" dt="2023-11-06T19:50:45.664" v="3"/>
          <ac:picMkLst>
            <pc:docMk/>
            <pc:sldMk cId="4046998200" sldId="311"/>
            <ac:picMk id="2" creationId="{00000000-0000-0000-0000-000000000000}"/>
          </ac:picMkLst>
        </pc:picChg>
        <pc:picChg chg="add mod">
          <ac:chgData name="Saxon, Bekah [CT]" userId="S::bekahs_cea.org#ext#@neahq.onmicrosoft.com::997a9d4e-d144-43cf-9e47-2d5b5cf1c158" providerId="AD" clId="Web-{24D982A0-093C-AC60-BCB8-616AE82D337F}" dt="2023-11-06T19:50:55.461" v="5" actId="1076"/>
          <ac:picMkLst>
            <pc:docMk/>
            <pc:sldMk cId="4046998200" sldId="311"/>
            <ac:picMk id="3" creationId="{1FDDDA4C-4610-4067-2F18-E538CBF57431}"/>
          </ac:picMkLst>
        </pc:picChg>
      </pc:sldChg>
    </pc:docChg>
  </pc:docChgLst>
  <pc:docChgLst>
    <pc:chgData name="Natasha Eckart Baning" userId="S::neckartbaning_vtnea.org#ext#@neahq.onmicrosoft.com::1c6c3eb4-b926-476d-a317-5d19e273697e" providerId="AD" clId="Web-{19BC68D5-4171-DA08-B912-AB8BB74043EF}"/>
    <pc:docChg chg="modSld">
      <pc:chgData name="Natasha Eckart Baning" userId="S::neckartbaning_vtnea.org#ext#@neahq.onmicrosoft.com::1c6c3eb4-b926-476d-a317-5d19e273697e" providerId="AD" clId="Web-{19BC68D5-4171-DA08-B912-AB8BB74043EF}" dt="2024-01-11T17:55:04.896" v="1" actId="1076"/>
      <pc:docMkLst>
        <pc:docMk/>
      </pc:docMkLst>
      <pc:sldChg chg="modSp">
        <pc:chgData name="Natasha Eckart Baning" userId="S::neckartbaning_vtnea.org#ext#@neahq.onmicrosoft.com::1c6c3eb4-b926-476d-a317-5d19e273697e" providerId="AD" clId="Web-{19BC68D5-4171-DA08-B912-AB8BB74043EF}" dt="2024-01-11T17:55:04.896" v="1" actId="1076"/>
        <pc:sldMkLst>
          <pc:docMk/>
          <pc:sldMk cId="2674489285" sldId="353"/>
        </pc:sldMkLst>
        <pc:picChg chg="mod">
          <ac:chgData name="Natasha Eckart Baning" userId="S::neckartbaning_vtnea.org#ext#@neahq.onmicrosoft.com::1c6c3eb4-b926-476d-a317-5d19e273697e" providerId="AD" clId="Web-{19BC68D5-4171-DA08-B912-AB8BB74043EF}" dt="2024-01-11T17:55:04.896" v="1" actId="1076"/>
          <ac:picMkLst>
            <pc:docMk/>
            <pc:sldMk cId="2674489285" sldId="353"/>
            <ac:picMk id="2" creationId="{7A9E002C-1F6F-E3A1-8736-E2F0BDC00308}"/>
          </ac:picMkLst>
        </pc:picChg>
      </pc:sldChg>
    </pc:docChg>
  </pc:docChgLst>
  <pc:docChgLst>
    <pc:chgData name="Jeny Gardner [WYOEA]" userId="S::jgardner_wyoea.org#ext#@neahq.onmicrosoft.com::d078d5fc-586f-49e3-86c1-d8bce1abae62" providerId="AD" clId="Web-{DB0E148D-248B-B78D-9697-02B3446665C0}"/>
    <pc:docChg chg="delSld">
      <pc:chgData name="Jeny Gardner [WYOEA]" userId="S::jgardner_wyoea.org#ext#@neahq.onmicrosoft.com::d078d5fc-586f-49e3-86c1-d8bce1abae62" providerId="AD" clId="Web-{DB0E148D-248B-B78D-9697-02B3446665C0}" dt="2023-05-11T17:55:16.653" v="10"/>
      <pc:docMkLst>
        <pc:docMk/>
      </pc:docMkLst>
      <pc:sldChg chg="del">
        <pc:chgData name="Jeny Gardner [WYOEA]" userId="S::jgardner_wyoea.org#ext#@neahq.onmicrosoft.com::d078d5fc-586f-49e3-86c1-d8bce1abae62" providerId="AD" clId="Web-{DB0E148D-248B-B78D-9697-02B3446665C0}" dt="2023-05-11T17:55:07.949" v="2"/>
        <pc:sldMkLst>
          <pc:docMk/>
          <pc:sldMk cId="2646796786" sldId="296"/>
        </pc:sldMkLst>
      </pc:sldChg>
      <pc:sldChg chg="del">
        <pc:chgData name="Jeny Gardner [WYOEA]" userId="S::jgardner_wyoea.org#ext#@neahq.onmicrosoft.com::d078d5fc-586f-49e3-86c1-d8bce1abae62" providerId="AD" clId="Web-{DB0E148D-248B-B78D-9697-02B3446665C0}" dt="2023-05-11T17:55:08.793" v="3"/>
        <pc:sldMkLst>
          <pc:docMk/>
          <pc:sldMk cId="1201720114" sldId="297"/>
        </pc:sldMkLst>
      </pc:sldChg>
      <pc:sldChg chg="del">
        <pc:chgData name="Jeny Gardner [WYOEA]" userId="S::jgardner_wyoea.org#ext#@neahq.onmicrosoft.com::d078d5fc-586f-49e3-86c1-d8bce1abae62" providerId="AD" clId="Web-{DB0E148D-248B-B78D-9697-02B3446665C0}" dt="2023-05-11T17:55:09.590" v="4"/>
        <pc:sldMkLst>
          <pc:docMk/>
          <pc:sldMk cId="566229230" sldId="298"/>
        </pc:sldMkLst>
      </pc:sldChg>
      <pc:sldChg chg="del">
        <pc:chgData name="Jeny Gardner [WYOEA]" userId="S::jgardner_wyoea.org#ext#@neahq.onmicrosoft.com::d078d5fc-586f-49e3-86c1-d8bce1abae62" providerId="AD" clId="Web-{DB0E148D-248B-B78D-9697-02B3446665C0}" dt="2023-05-11T17:55:10.231" v="5"/>
        <pc:sldMkLst>
          <pc:docMk/>
          <pc:sldMk cId="3184191767" sldId="299"/>
        </pc:sldMkLst>
      </pc:sldChg>
      <pc:sldChg chg="del">
        <pc:chgData name="Jeny Gardner [WYOEA]" userId="S::jgardner_wyoea.org#ext#@neahq.onmicrosoft.com::d078d5fc-586f-49e3-86c1-d8bce1abae62" providerId="AD" clId="Web-{DB0E148D-248B-B78D-9697-02B3446665C0}" dt="2023-05-11T17:55:11.090" v="6"/>
        <pc:sldMkLst>
          <pc:docMk/>
          <pc:sldMk cId="3101465272" sldId="300"/>
        </pc:sldMkLst>
      </pc:sldChg>
      <pc:sldChg chg="del">
        <pc:chgData name="Jeny Gardner [WYOEA]" userId="S::jgardner_wyoea.org#ext#@neahq.onmicrosoft.com::d078d5fc-586f-49e3-86c1-d8bce1abae62" providerId="AD" clId="Web-{DB0E148D-248B-B78D-9697-02B3446665C0}" dt="2023-05-11T17:55:11.731" v="7"/>
        <pc:sldMkLst>
          <pc:docMk/>
          <pc:sldMk cId="396836471" sldId="301"/>
        </pc:sldMkLst>
      </pc:sldChg>
      <pc:sldChg chg="del">
        <pc:chgData name="Jeny Gardner [WYOEA]" userId="S::jgardner_wyoea.org#ext#@neahq.onmicrosoft.com::d078d5fc-586f-49e3-86c1-d8bce1abae62" providerId="AD" clId="Web-{DB0E148D-248B-B78D-9697-02B3446665C0}" dt="2023-05-11T17:55:12.418" v="8"/>
        <pc:sldMkLst>
          <pc:docMk/>
          <pc:sldMk cId="1619345188" sldId="302"/>
        </pc:sldMkLst>
      </pc:sldChg>
      <pc:sldChg chg="del">
        <pc:chgData name="Jeny Gardner [WYOEA]" userId="S::jgardner_wyoea.org#ext#@neahq.onmicrosoft.com::d078d5fc-586f-49e3-86c1-d8bce1abae62" providerId="AD" clId="Web-{DB0E148D-248B-B78D-9697-02B3446665C0}" dt="2023-05-11T17:55:14.840" v="9"/>
        <pc:sldMkLst>
          <pc:docMk/>
          <pc:sldMk cId="294499144" sldId="303"/>
        </pc:sldMkLst>
      </pc:sldChg>
      <pc:sldChg chg="del">
        <pc:chgData name="Jeny Gardner [WYOEA]" userId="S::jgardner_wyoea.org#ext#@neahq.onmicrosoft.com::d078d5fc-586f-49e3-86c1-d8bce1abae62" providerId="AD" clId="Web-{DB0E148D-248B-B78D-9697-02B3446665C0}" dt="2023-05-11T17:55:00.168" v="0"/>
        <pc:sldMkLst>
          <pc:docMk/>
          <pc:sldMk cId="4098885849" sldId="304"/>
        </pc:sldMkLst>
      </pc:sldChg>
      <pc:sldChg chg="del">
        <pc:chgData name="Jeny Gardner [WYOEA]" userId="S::jgardner_wyoea.org#ext#@neahq.onmicrosoft.com::d078d5fc-586f-49e3-86c1-d8bce1abae62" providerId="AD" clId="Web-{DB0E148D-248B-B78D-9697-02B3446665C0}" dt="2023-05-11T17:55:16.653" v="10"/>
        <pc:sldMkLst>
          <pc:docMk/>
          <pc:sldMk cId="555852026" sldId="305"/>
        </pc:sldMkLst>
      </pc:sldChg>
      <pc:sldChg chg="del">
        <pc:chgData name="Jeny Gardner [WYOEA]" userId="S::jgardner_wyoea.org#ext#@neahq.onmicrosoft.com::d078d5fc-586f-49e3-86c1-d8bce1abae62" providerId="AD" clId="Web-{DB0E148D-248B-B78D-9697-02B3446665C0}" dt="2023-05-11T17:55:07.137" v="1"/>
        <pc:sldMkLst>
          <pc:docMk/>
          <pc:sldMk cId="2210374263" sldId="312"/>
        </pc:sldMkLst>
      </pc:sldChg>
    </pc:docChg>
  </pc:docChgLst>
  <pc:docChgLst>
    <pc:chgData name="Barbera Whitman [UT]" userId="S::barbera.whitman_myuea.org#ext#@neahq.onmicrosoft.com::d51b4a74-c295-4088-942b-58122914bd4f" providerId="AD" clId="Web-{5D8BABCB-34C7-A784-AD49-9E0308F5CAB4}"/>
    <pc:docChg chg="modSld">
      <pc:chgData name="Barbera Whitman [UT]" userId="S::barbera.whitman_myuea.org#ext#@neahq.onmicrosoft.com::d51b4a74-c295-4088-942b-58122914bd4f" providerId="AD" clId="Web-{5D8BABCB-34C7-A784-AD49-9E0308F5CAB4}" dt="2023-11-06T20:24:31.882" v="0" actId="1076"/>
      <pc:docMkLst>
        <pc:docMk/>
      </pc:docMkLst>
      <pc:sldChg chg="modSp">
        <pc:chgData name="Barbera Whitman [UT]" userId="S::barbera.whitman_myuea.org#ext#@neahq.onmicrosoft.com::d51b4a74-c295-4088-942b-58122914bd4f" providerId="AD" clId="Web-{5D8BABCB-34C7-A784-AD49-9E0308F5CAB4}" dt="2023-11-06T20:24:31.882" v="0" actId="1076"/>
        <pc:sldMkLst>
          <pc:docMk/>
          <pc:sldMk cId="928128693" sldId="350"/>
        </pc:sldMkLst>
        <pc:picChg chg="mod">
          <ac:chgData name="Barbera Whitman [UT]" userId="S::barbera.whitman_myuea.org#ext#@neahq.onmicrosoft.com::d51b4a74-c295-4088-942b-58122914bd4f" providerId="AD" clId="Web-{5D8BABCB-34C7-A784-AD49-9E0308F5CAB4}" dt="2023-11-06T20:24:31.882" v="0" actId="1076"/>
          <ac:picMkLst>
            <pc:docMk/>
            <pc:sldMk cId="928128693" sldId="350"/>
            <ac:picMk id="2" creationId="{00000000-0000-0000-0000-000000000000}"/>
          </ac:picMkLst>
        </pc:picChg>
      </pc:sldChg>
    </pc:docChg>
  </pc:docChgLst>
  <pc:docChgLst>
    <pc:chgData name="Jeny Gardner [WYOEA]" userId="S::jgardner_wyoea.org#ext#@neahq.onmicrosoft.com::d078d5fc-586f-49e3-86c1-d8bce1abae62" providerId="AD" clId="Web-{AE4A64FC-036C-65D0-DBE0-8B5F79AF0D06}"/>
    <pc:docChg chg="addSld delSld modSld sldOrd addMainMaster delMainMaster">
      <pc:chgData name="Jeny Gardner [WYOEA]" userId="S::jgardner_wyoea.org#ext#@neahq.onmicrosoft.com::d078d5fc-586f-49e3-86c1-d8bce1abae62" providerId="AD" clId="Web-{AE4A64FC-036C-65D0-DBE0-8B5F79AF0D06}" dt="2023-11-06T20:45:20.198" v="477" actId="20577"/>
      <pc:docMkLst>
        <pc:docMk/>
      </pc:docMkLst>
      <pc:sldChg chg="modSp">
        <pc:chgData name="Jeny Gardner [WYOEA]" userId="S::jgardner_wyoea.org#ext#@neahq.onmicrosoft.com::d078d5fc-586f-49e3-86c1-d8bce1abae62" providerId="AD" clId="Web-{AE4A64FC-036C-65D0-DBE0-8B5F79AF0D06}" dt="2023-11-06T20:18:59.942" v="281" actId="20577"/>
        <pc:sldMkLst>
          <pc:docMk/>
          <pc:sldMk cId="0" sldId="259"/>
        </pc:sldMkLst>
        <pc:spChg chg="mod">
          <ac:chgData name="Jeny Gardner [WYOEA]" userId="S::jgardner_wyoea.org#ext#@neahq.onmicrosoft.com::d078d5fc-586f-49e3-86c1-d8bce1abae62" providerId="AD" clId="Web-{AE4A64FC-036C-65D0-DBE0-8B5F79AF0D06}" dt="2023-11-06T20:18:59.942" v="281" actId="20577"/>
          <ac:spMkLst>
            <pc:docMk/>
            <pc:sldMk cId="0" sldId="259"/>
            <ac:spMk id="114" creationId="{00000000-0000-0000-0000-000000000000}"/>
          </ac:spMkLst>
        </pc:spChg>
      </pc:sldChg>
      <pc:sldChg chg="modSp">
        <pc:chgData name="Jeny Gardner [WYOEA]" userId="S::jgardner_wyoea.org#ext#@neahq.onmicrosoft.com::d078d5fc-586f-49e3-86c1-d8bce1abae62" providerId="AD" clId="Web-{AE4A64FC-036C-65D0-DBE0-8B5F79AF0D06}" dt="2023-11-06T20:19:58.755" v="284" actId="14100"/>
        <pc:sldMkLst>
          <pc:docMk/>
          <pc:sldMk cId="0" sldId="261"/>
        </pc:sldMkLst>
        <pc:spChg chg="mod">
          <ac:chgData name="Jeny Gardner [WYOEA]" userId="S::jgardner_wyoea.org#ext#@neahq.onmicrosoft.com::d078d5fc-586f-49e3-86c1-d8bce1abae62" providerId="AD" clId="Web-{AE4A64FC-036C-65D0-DBE0-8B5F79AF0D06}" dt="2023-11-06T20:19:58.755" v="284" actId="14100"/>
          <ac:spMkLst>
            <pc:docMk/>
            <pc:sldMk cId="0" sldId="261"/>
            <ac:spMk id="130" creationId="{00000000-0000-0000-0000-000000000000}"/>
          </ac:spMkLst>
        </pc:spChg>
      </pc:sldChg>
      <pc:sldChg chg="del">
        <pc:chgData name="Jeny Gardner [WYOEA]" userId="S::jgardner_wyoea.org#ext#@neahq.onmicrosoft.com::d078d5fc-586f-49e3-86c1-d8bce1abae62" providerId="AD" clId="Web-{AE4A64FC-036C-65D0-DBE0-8B5F79AF0D06}" dt="2023-11-06T20:22:29.427" v="285"/>
        <pc:sldMkLst>
          <pc:docMk/>
          <pc:sldMk cId="0" sldId="264"/>
        </pc:sldMkLst>
      </pc:sldChg>
      <pc:sldChg chg="del">
        <pc:chgData name="Jeny Gardner [WYOEA]" userId="S::jgardner_wyoea.org#ext#@neahq.onmicrosoft.com::d078d5fc-586f-49e3-86c1-d8bce1abae62" providerId="AD" clId="Web-{AE4A64FC-036C-65D0-DBE0-8B5F79AF0D06}" dt="2023-11-06T20:38:17.305" v="457"/>
        <pc:sldMkLst>
          <pc:docMk/>
          <pc:sldMk cId="0" sldId="265"/>
        </pc:sldMkLst>
      </pc:sldChg>
      <pc:sldChg chg="del">
        <pc:chgData name="Jeny Gardner [WYOEA]" userId="S::jgardner_wyoea.org#ext#@neahq.onmicrosoft.com::d078d5fc-586f-49e3-86c1-d8bce1abae62" providerId="AD" clId="Web-{AE4A64FC-036C-65D0-DBE0-8B5F79AF0D06}" dt="2023-11-06T20:38:19.946" v="458"/>
        <pc:sldMkLst>
          <pc:docMk/>
          <pc:sldMk cId="0" sldId="266"/>
        </pc:sldMkLst>
      </pc:sldChg>
      <pc:sldChg chg="modSp ord">
        <pc:chgData name="Jeny Gardner [WYOEA]" userId="S::jgardner_wyoea.org#ext#@neahq.onmicrosoft.com::d078d5fc-586f-49e3-86c1-d8bce1abae62" providerId="AD" clId="Web-{AE4A64FC-036C-65D0-DBE0-8B5F79AF0D06}" dt="2023-11-06T20:39:41.040" v="465"/>
        <pc:sldMkLst>
          <pc:docMk/>
          <pc:sldMk cId="0" sldId="267"/>
        </pc:sldMkLst>
        <pc:spChg chg="mod">
          <ac:chgData name="Jeny Gardner [WYOEA]" userId="S::jgardner_wyoea.org#ext#@neahq.onmicrosoft.com::d078d5fc-586f-49e3-86c1-d8bce1abae62" providerId="AD" clId="Web-{AE4A64FC-036C-65D0-DBE0-8B5F79AF0D06}" dt="2023-11-06T20:39:40.884" v="464" actId="20577"/>
          <ac:spMkLst>
            <pc:docMk/>
            <pc:sldMk cId="0" sldId="267"/>
            <ac:spMk id="173" creationId="{00000000-0000-0000-0000-000000000000}"/>
          </ac:spMkLst>
        </pc:spChg>
      </pc:sldChg>
      <pc:sldChg chg="modSp">
        <pc:chgData name="Jeny Gardner [WYOEA]" userId="S::jgardner_wyoea.org#ext#@neahq.onmicrosoft.com::d078d5fc-586f-49e3-86c1-d8bce1abae62" providerId="AD" clId="Web-{AE4A64FC-036C-65D0-DBE0-8B5F79AF0D06}" dt="2023-11-06T20:42:13.931" v="466" actId="1076"/>
        <pc:sldMkLst>
          <pc:docMk/>
          <pc:sldMk cId="0" sldId="274"/>
        </pc:sldMkLst>
        <pc:picChg chg="mod">
          <ac:chgData name="Jeny Gardner [WYOEA]" userId="S::jgardner_wyoea.org#ext#@neahq.onmicrosoft.com::d078d5fc-586f-49e3-86c1-d8bce1abae62" providerId="AD" clId="Web-{AE4A64FC-036C-65D0-DBE0-8B5F79AF0D06}" dt="2023-11-06T20:42:13.931" v="466" actId="1076"/>
          <ac:picMkLst>
            <pc:docMk/>
            <pc:sldMk cId="0" sldId="274"/>
            <ac:picMk id="225" creationId="{00000000-0000-0000-0000-000000000000}"/>
          </ac:picMkLst>
        </pc:picChg>
      </pc:sldChg>
      <pc:sldChg chg="modSp">
        <pc:chgData name="Jeny Gardner [WYOEA]" userId="S::jgardner_wyoea.org#ext#@neahq.onmicrosoft.com::d078d5fc-586f-49e3-86c1-d8bce1abae62" providerId="AD" clId="Web-{AE4A64FC-036C-65D0-DBE0-8B5F79AF0D06}" dt="2023-11-06T20:45:20.198" v="477" actId="20577"/>
        <pc:sldMkLst>
          <pc:docMk/>
          <pc:sldMk cId="0" sldId="280"/>
        </pc:sldMkLst>
        <pc:spChg chg="mod">
          <ac:chgData name="Jeny Gardner [WYOEA]" userId="S::jgardner_wyoea.org#ext#@neahq.onmicrosoft.com::d078d5fc-586f-49e3-86c1-d8bce1abae62" providerId="AD" clId="Web-{AE4A64FC-036C-65D0-DBE0-8B5F79AF0D06}" dt="2023-11-06T20:45:20.198" v="477" actId="20577"/>
          <ac:spMkLst>
            <pc:docMk/>
            <pc:sldMk cId="0" sldId="280"/>
            <ac:spMk id="269" creationId="{00000000-0000-0000-0000-000000000000}"/>
          </ac:spMkLst>
        </pc:spChg>
      </pc:sldChg>
      <pc:sldChg chg="modSp">
        <pc:chgData name="Jeny Gardner [WYOEA]" userId="S::jgardner_wyoea.org#ext#@neahq.onmicrosoft.com::d078d5fc-586f-49e3-86c1-d8bce1abae62" providerId="AD" clId="Web-{AE4A64FC-036C-65D0-DBE0-8B5F79AF0D06}" dt="2023-11-06T19:57:09.282" v="0" actId="20577"/>
        <pc:sldMkLst>
          <pc:docMk/>
          <pc:sldMk cId="752772171" sldId="288"/>
        </pc:sldMkLst>
        <pc:spChg chg="mod">
          <ac:chgData name="Jeny Gardner [WYOEA]" userId="S::jgardner_wyoea.org#ext#@neahq.onmicrosoft.com::d078d5fc-586f-49e3-86c1-d8bce1abae62" providerId="AD" clId="Web-{AE4A64FC-036C-65D0-DBE0-8B5F79AF0D06}" dt="2023-11-06T19:57:09.282" v="0" actId="20577"/>
          <ac:spMkLst>
            <pc:docMk/>
            <pc:sldMk cId="752772171" sldId="288"/>
            <ac:spMk id="62" creationId="{00000000-0000-0000-0000-000000000000}"/>
          </ac:spMkLst>
        </pc:spChg>
      </pc:sldChg>
      <pc:sldChg chg="modSp">
        <pc:chgData name="Jeny Gardner [WYOEA]" userId="S::jgardner_wyoea.org#ext#@neahq.onmicrosoft.com::d078d5fc-586f-49e3-86c1-d8bce1abae62" providerId="AD" clId="Web-{AE4A64FC-036C-65D0-DBE0-8B5F79AF0D06}" dt="2023-11-06T19:59:43.595" v="128" actId="20577"/>
        <pc:sldMkLst>
          <pc:docMk/>
          <pc:sldMk cId="103462162" sldId="290"/>
        </pc:sldMkLst>
        <pc:spChg chg="mod">
          <ac:chgData name="Jeny Gardner [WYOEA]" userId="S::jgardner_wyoea.org#ext#@neahq.onmicrosoft.com::d078d5fc-586f-49e3-86c1-d8bce1abae62" providerId="AD" clId="Web-{AE4A64FC-036C-65D0-DBE0-8B5F79AF0D06}" dt="2023-11-06T19:59:43.595" v="128" actId="20577"/>
          <ac:spMkLst>
            <pc:docMk/>
            <pc:sldMk cId="103462162" sldId="290"/>
            <ac:spMk id="65" creationId="{00000000-0000-0000-0000-000000000000}"/>
          </ac:spMkLst>
        </pc:spChg>
      </pc:sldChg>
      <pc:sldChg chg="del">
        <pc:chgData name="Jeny Gardner [WYOEA]" userId="S::jgardner_wyoea.org#ext#@neahq.onmicrosoft.com::d078d5fc-586f-49e3-86c1-d8bce1abae62" providerId="AD" clId="Web-{AE4A64FC-036C-65D0-DBE0-8B5F79AF0D06}" dt="2023-11-06T20:38:16.383" v="456"/>
        <pc:sldMkLst>
          <pc:docMk/>
          <pc:sldMk cId="911785337" sldId="292"/>
        </pc:sldMkLst>
      </pc:sldChg>
      <pc:sldChg chg="modSp">
        <pc:chgData name="Jeny Gardner [WYOEA]" userId="S::jgardner_wyoea.org#ext#@neahq.onmicrosoft.com::d078d5fc-586f-49e3-86c1-d8bce1abae62" providerId="AD" clId="Web-{AE4A64FC-036C-65D0-DBE0-8B5F79AF0D06}" dt="2023-11-06T20:01:50.095" v="143" actId="20577"/>
        <pc:sldMkLst>
          <pc:docMk/>
          <pc:sldMk cId="1950130623" sldId="294"/>
        </pc:sldMkLst>
        <pc:spChg chg="mod">
          <ac:chgData name="Jeny Gardner [WYOEA]" userId="S::jgardner_wyoea.org#ext#@neahq.onmicrosoft.com::d078d5fc-586f-49e3-86c1-d8bce1abae62" providerId="AD" clId="Web-{AE4A64FC-036C-65D0-DBE0-8B5F79AF0D06}" dt="2023-11-06T20:01:50.095" v="143" actId="20577"/>
          <ac:spMkLst>
            <pc:docMk/>
            <pc:sldMk cId="1950130623" sldId="294"/>
            <ac:spMk id="65" creationId="{00000000-0000-0000-0000-000000000000}"/>
          </ac:spMkLst>
        </pc:spChg>
      </pc:sldChg>
      <pc:sldChg chg="modSp">
        <pc:chgData name="Jeny Gardner [WYOEA]" userId="S::jgardner_wyoea.org#ext#@neahq.onmicrosoft.com::d078d5fc-586f-49e3-86c1-d8bce1abae62" providerId="AD" clId="Web-{AE4A64FC-036C-65D0-DBE0-8B5F79AF0D06}" dt="2023-11-06T20:02:22.001" v="149" actId="20577"/>
        <pc:sldMkLst>
          <pc:docMk/>
          <pc:sldMk cId="1317454901" sldId="295"/>
        </pc:sldMkLst>
        <pc:spChg chg="mod">
          <ac:chgData name="Jeny Gardner [WYOEA]" userId="S::jgardner_wyoea.org#ext#@neahq.onmicrosoft.com::d078d5fc-586f-49e3-86c1-d8bce1abae62" providerId="AD" clId="Web-{AE4A64FC-036C-65D0-DBE0-8B5F79AF0D06}" dt="2023-11-06T20:02:22.001" v="149" actId="20577"/>
          <ac:spMkLst>
            <pc:docMk/>
            <pc:sldMk cId="1317454901" sldId="295"/>
            <ac:spMk id="65" creationId="{00000000-0000-0000-0000-000000000000}"/>
          </ac:spMkLst>
        </pc:spChg>
      </pc:sldChg>
      <pc:sldChg chg="modSp">
        <pc:chgData name="Jeny Gardner [WYOEA]" userId="S::jgardner_wyoea.org#ext#@neahq.onmicrosoft.com::d078d5fc-586f-49e3-86c1-d8bce1abae62" providerId="AD" clId="Web-{AE4A64FC-036C-65D0-DBE0-8B5F79AF0D06}" dt="2023-11-06T20:37:50.071" v="455" actId="20577"/>
        <pc:sldMkLst>
          <pc:docMk/>
          <pc:sldMk cId="4159489806" sldId="310"/>
        </pc:sldMkLst>
        <pc:spChg chg="mod">
          <ac:chgData name="Jeny Gardner [WYOEA]" userId="S::jgardner_wyoea.org#ext#@neahq.onmicrosoft.com::d078d5fc-586f-49e3-86c1-d8bce1abae62" providerId="AD" clId="Web-{AE4A64FC-036C-65D0-DBE0-8B5F79AF0D06}" dt="2023-11-06T20:37:50.071" v="455" actId="20577"/>
          <ac:spMkLst>
            <pc:docMk/>
            <pc:sldMk cId="4159489806" sldId="310"/>
            <ac:spMk id="1031" creationId="{00000000-0000-0000-0000-000000000000}"/>
          </ac:spMkLst>
        </pc:spChg>
      </pc:sldChg>
      <pc:sldChg chg="add del">
        <pc:chgData name="Jeny Gardner [WYOEA]" userId="S::jgardner_wyoea.org#ext#@neahq.onmicrosoft.com::d078d5fc-586f-49e3-86c1-d8bce1abae62" providerId="AD" clId="Web-{AE4A64FC-036C-65D0-DBE0-8B5F79AF0D06}" dt="2023-11-06T19:58:40.688" v="84"/>
        <pc:sldMkLst>
          <pc:docMk/>
          <pc:sldMk cId="808928300" sldId="312"/>
        </pc:sldMkLst>
      </pc:sldChg>
      <pc:sldChg chg="modSp add">
        <pc:chgData name="Jeny Gardner [WYOEA]" userId="S::jgardner_wyoea.org#ext#@neahq.onmicrosoft.com::d078d5fc-586f-49e3-86c1-d8bce1abae62" providerId="AD" clId="Web-{AE4A64FC-036C-65D0-DBE0-8B5F79AF0D06}" dt="2023-11-06T20:35:23.633" v="436" actId="20577"/>
        <pc:sldMkLst>
          <pc:docMk/>
          <pc:sldMk cId="1853517506" sldId="312"/>
        </pc:sldMkLst>
        <pc:spChg chg="mod">
          <ac:chgData name="Jeny Gardner [WYOEA]" userId="S::jgardner_wyoea.org#ext#@neahq.onmicrosoft.com::d078d5fc-586f-49e3-86c1-d8bce1abae62" providerId="AD" clId="Web-{AE4A64FC-036C-65D0-DBE0-8B5F79AF0D06}" dt="2023-11-06T20:35:23.633" v="436" actId="20577"/>
          <ac:spMkLst>
            <pc:docMk/>
            <pc:sldMk cId="1853517506" sldId="312"/>
            <ac:spMk id="998" creationId="{00000000-0000-0000-0000-000000000000}"/>
          </ac:spMkLst>
        </pc:spChg>
      </pc:sldChg>
      <pc:sldChg chg="modSp add">
        <pc:chgData name="Jeny Gardner [WYOEA]" userId="S::jgardner_wyoea.org#ext#@neahq.onmicrosoft.com::d078d5fc-586f-49e3-86c1-d8bce1abae62" providerId="AD" clId="Web-{AE4A64FC-036C-65D0-DBE0-8B5F79AF0D06}" dt="2023-11-06T20:34:55.883" v="429" actId="20577"/>
        <pc:sldMkLst>
          <pc:docMk/>
          <pc:sldMk cId="432349991" sldId="313"/>
        </pc:sldMkLst>
        <pc:spChg chg="mod">
          <ac:chgData name="Jeny Gardner [WYOEA]" userId="S::jgardner_wyoea.org#ext#@neahq.onmicrosoft.com::d078d5fc-586f-49e3-86c1-d8bce1abae62" providerId="AD" clId="Web-{AE4A64FC-036C-65D0-DBE0-8B5F79AF0D06}" dt="2023-11-06T20:34:55.883" v="429" actId="20577"/>
          <ac:spMkLst>
            <pc:docMk/>
            <pc:sldMk cId="432349991" sldId="313"/>
            <ac:spMk id="989" creationId="{00000000-0000-0000-0000-000000000000}"/>
          </ac:spMkLst>
        </pc:spChg>
      </pc:sldChg>
      <pc:sldChg chg="add del">
        <pc:chgData name="Jeny Gardner [WYOEA]" userId="S::jgardner_wyoea.org#ext#@neahq.onmicrosoft.com::d078d5fc-586f-49e3-86c1-d8bce1abae62" providerId="AD" clId="Web-{AE4A64FC-036C-65D0-DBE0-8B5F79AF0D06}" dt="2023-11-06T19:58:40.688" v="83"/>
        <pc:sldMkLst>
          <pc:docMk/>
          <pc:sldMk cId="2780952223" sldId="313"/>
        </pc:sldMkLst>
      </pc:sldChg>
      <pc:sldChg chg="modSp add">
        <pc:chgData name="Jeny Gardner [WYOEA]" userId="S::jgardner_wyoea.org#ext#@neahq.onmicrosoft.com::d078d5fc-586f-49e3-86c1-d8bce1abae62" providerId="AD" clId="Web-{AE4A64FC-036C-65D0-DBE0-8B5F79AF0D06}" dt="2023-11-06T20:34:09.133" v="415" actId="20577"/>
        <pc:sldMkLst>
          <pc:docMk/>
          <pc:sldMk cId="3221053587" sldId="314"/>
        </pc:sldMkLst>
        <pc:spChg chg="mod">
          <ac:chgData name="Jeny Gardner [WYOEA]" userId="S::jgardner_wyoea.org#ext#@neahq.onmicrosoft.com::d078d5fc-586f-49e3-86c1-d8bce1abae62" providerId="AD" clId="Web-{AE4A64FC-036C-65D0-DBE0-8B5F79AF0D06}" dt="2023-11-06T20:34:09.133" v="415" actId="20577"/>
          <ac:spMkLst>
            <pc:docMk/>
            <pc:sldMk cId="3221053587" sldId="314"/>
            <ac:spMk id="982" creationId="{00000000-0000-0000-0000-000000000000}"/>
          </ac:spMkLst>
        </pc:spChg>
      </pc:sldChg>
      <pc:sldChg chg="add del">
        <pc:chgData name="Jeny Gardner [WYOEA]" userId="S::jgardner_wyoea.org#ext#@neahq.onmicrosoft.com::d078d5fc-586f-49e3-86c1-d8bce1abae62" providerId="AD" clId="Web-{AE4A64FC-036C-65D0-DBE0-8B5F79AF0D06}" dt="2023-11-06T19:58:40.688" v="82"/>
        <pc:sldMkLst>
          <pc:docMk/>
          <pc:sldMk cId="3405069826" sldId="314"/>
        </pc:sldMkLst>
      </pc:sldChg>
      <pc:sldChg chg="modSp add">
        <pc:chgData name="Jeny Gardner [WYOEA]" userId="S::jgardner_wyoea.org#ext#@neahq.onmicrosoft.com::d078d5fc-586f-49e3-86c1-d8bce1abae62" providerId="AD" clId="Web-{AE4A64FC-036C-65D0-DBE0-8B5F79AF0D06}" dt="2023-11-06T20:34:28.898" v="424" actId="20577"/>
        <pc:sldMkLst>
          <pc:docMk/>
          <pc:sldMk cId="1655858339" sldId="315"/>
        </pc:sldMkLst>
        <pc:spChg chg="mod">
          <ac:chgData name="Jeny Gardner [WYOEA]" userId="S::jgardner_wyoea.org#ext#@neahq.onmicrosoft.com::d078d5fc-586f-49e3-86c1-d8bce1abae62" providerId="AD" clId="Web-{AE4A64FC-036C-65D0-DBE0-8B5F79AF0D06}" dt="2023-11-06T20:34:28.898" v="424" actId="20577"/>
          <ac:spMkLst>
            <pc:docMk/>
            <pc:sldMk cId="1655858339" sldId="315"/>
            <ac:spMk id="976" creationId="{00000000-0000-0000-0000-000000000000}"/>
          </ac:spMkLst>
        </pc:spChg>
      </pc:sldChg>
      <pc:sldChg chg="add del">
        <pc:chgData name="Jeny Gardner [WYOEA]" userId="S::jgardner_wyoea.org#ext#@neahq.onmicrosoft.com::d078d5fc-586f-49e3-86c1-d8bce1abae62" providerId="AD" clId="Web-{AE4A64FC-036C-65D0-DBE0-8B5F79AF0D06}" dt="2023-11-06T19:58:40.688" v="81"/>
        <pc:sldMkLst>
          <pc:docMk/>
          <pc:sldMk cId="4097286481" sldId="315"/>
        </pc:sldMkLst>
      </pc:sldChg>
      <pc:sldChg chg="add">
        <pc:chgData name="Jeny Gardner [WYOEA]" userId="S::jgardner_wyoea.org#ext#@neahq.onmicrosoft.com::d078d5fc-586f-49e3-86c1-d8bce1abae62" providerId="AD" clId="Web-{AE4A64FC-036C-65D0-DBE0-8B5F79AF0D06}" dt="2023-11-06T19:58:54.970" v="89"/>
        <pc:sldMkLst>
          <pc:docMk/>
          <pc:sldMk cId="953172168" sldId="316"/>
        </pc:sldMkLst>
      </pc:sldChg>
      <pc:sldChg chg="add del">
        <pc:chgData name="Jeny Gardner [WYOEA]" userId="S::jgardner_wyoea.org#ext#@neahq.onmicrosoft.com::d078d5fc-586f-49e3-86c1-d8bce1abae62" providerId="AD" clId="Web-{AE4A64FC-036C-65D0-DBE0-8B5F79AF0D06}" dt="2023-11-06T19:58:40.688" v="80"/>
        <pc:sldMkLst>
          <pc:docMk/>
          <pc:sldMk cId="3549329000" sldId="316"/>
        </pc:sldMkLst>
      </pc:sldChg>
      <pc:sldChg chg="add del">
        <pc:chgData name="Jeny Gardner [WYOEA]" userId="S::jgardner_wyoea.org#ext#@neahq.onmicrosoft.com::d078d5fc-586f-49e3-86c1-d8bce1abae62" providerId="AD" clId="Web-{AE4A64FC-036C-65D0-DBE0-8B5F79AF0D06}" dt="2023-11-06T19:58:40.688" v="79"/>
        <pc:sldMkLst>
          <pc:docMk/>
          <pc:sldMk cId="397573888" sldId="317"/>
        </pc:sldMkLst>
      </pc:sldChg>
      <pc:sldChg chg="modSp add">
        <pc:chgData name="Jeny Gardner [WYOEA]" userId="S::jgardner_wyoea.org#ext#@neahq.onmicrosoft.com::d078d5fc-586f-49e3-86c1-d8bce1abae62" providerId="AD" clId="Web-{AE4A64FC-036C-65D0-DBE0-8B5F79AF0D06}" dt="2023-11-06T20:32:06.413" v="410" actId="20577"/>
        <pc:sldMkLst>
          <pc:docMk/>
          <pc:sldMk cId="3619798729" sldId="317"/>
        </pc:sldMkLst>
        <pc:spChg chg="mod">
          <ac:chgData name="Jeny Gardner [WYOEA]" userId="S::jgardner_wyoea.org#ext#@neahq.onmicrosoft.com::d078d5fc-586f-49e3-86c1-d8bce1abae62" providerId="AD" clId="Web-{AE4A64FC-036C-65D0-DBE0-8B5F79AF0D06}" dt="2023-11-06T20:32:06.413" v="410" actId="20577"/>
          <ac:spMkLst>
            <pc:docMk/>
            <pc:sldMk cId="3619798729" sldId="317"/>
            <ac:spMk id="961" creationId="{00000000-0000-0000-0000-000000000000}"/>
          </ac:spMkLst>
        </pc:spChg>
      </pc:sldChg>
      <pc:sldChg chg="add">
        <pc:chgData name="Jeny Gardner [WYOEA]" userId="S::jgardner_wyoea.org#ext#@neahq.onmicrosoft.com::d078d5fc-586f-49e3-86c1-d8bce1abae62" providerId="AD" clId="Web-{AE4A64FC-036C-65D0-DBE0-8B5F79AF0D06}" dt="2023-11-06T19:58:55.360" v="91"/>
        <pc:sldMkLst>
          <pc:docMk/>
          <pc:sldMk cId="3493357073" sldId="318"/>
        </pc:sldMkLst>
      </pc:sldChg>
      <pc:sldChg chg="add del">
        <pc:chgData name="Jeny Gardner [WYOEA]" userId="S::jgardner_wyoea.org#ext#@neahq.onmicrosoft.com::d078d5fc-586f-49e3-86c1-d8bce1abae62" providerId="AD" clId="Web-{AE4A64FC-036C-65D0-DBE0-8B5F79AF0D06}" dt="2023-11-06T19:58:40.688" v="78"/>
        <pc:sldMkLst>
          <pc:docMk/>
          <pc:sldMk cId="3846796711" sldId="318"/>
        </pc:sldMkLst>
      </pc:sldChg>
      <pc:sldChg chg="add del">
        <pc:chgData name="Jeny Gardner [WYOEA]" userId="S::jgardner_wyoea.org#ext#@neahq.onmicrosoft.com::d078d5fc-586f-49e3-86c1-d8bce1abae62" providerId="AD" clId="Web-{AE4A64FC-036C-65D0-DBE0-8B5F79AF0D06}" dt="2023-11-06T19:58:40.688" v="77"/>
        <pc:sldMkLst>
          <pc:docMk/>
          <pc:sldMk cId="477854187" sldId="319"/>
        </pc:sldMkLst>
      </pc:sldChg>
      <pc:sldChg chg="add">
        <pc:chgData name="Jeny Gardner [WYOEA]" userId="S::jgardner_wyoea.org#ext#@neahq.onmicrosoft.com::d078d5fc-586f-49e3-86c1-d8bce1abae62" providerId="AD" clId="Web-{AE4A64FC-036C-65D0-DBE0-8B5F79AF0D06}" dt="2023-11-06T19:58:55.548" v="92"/>
        <pc:sldMkLst>
          <pc:docMk/>
          <pc:sldMk cId="933545609" sldId="319"/>
        </pc:sldMkLst>
      </pc:sldChg>
      <pc:sldChg chg="add del">
        <pc:chgData name="Jeny Gardner [WYOEA]" userId="S::jgardner_wyoea.org#ext#@neahq.onmicrosoft.com::d078d5fc-586f-49e3-86c1-d8bce1abae62" providerId="AD" clId="Web-{AE4A64FC-036C-65D0-DBE0-8B5F79AF0D06}" dt="2023-11-06T19:58:40.673" v="76"/>
        <pc:sldMkLst>
          <pc:docMk/>
          <pc:sldMk cId="1513420193" sldId="320"/>
        </pc:sldMkLst>
      </pc:sldChg>
      <pc:sldChg chg="add">
        <pc:chgData name="Jeny Gardner [WYOEA]" userId="S::jgardner_wyoea.org#ext#@neahq.onmicrosoft.com::d078d5fc-586f-49e3-86c1-d8bce1abae62" providerId="AD" clId="Web-{AE4A64FC-036C-65D0-DBE0-8B5F79AF0D06}" dt="2023-11-06T19:58:55.673" v="93"/>
        <pc:sldMkLst>
          <pc:docMk/>
          <pc:sldMk cId="3204802459" sldId="320"/>
        </pc:sldMkLst>
      </pc:sldChg>
      <pc:sldChg chg="add del">
        <pc:chgData name="Jeny Gardner [WYOEA]" userId="S::jgardner_wyoea.org#ext#@neahq.onmicrosoft.com::d078d5fc-586f-49e3-86c1-d8bce1abae62" providerId="AD" clId="Web-{AE4A64FC-036C-65D0-DBE0-8B5F79AF0D06}" dt="2023-11-06T19:58:40.673" v="75"/>
        <pc:sldMkLst>
          <pc:docMk/>
          <pc:sldMk cId="1939499327" sldId="321"/>
        </pc:sldMkLst>
      </pc:sldChg>
      <pc:sldChg chg="add del">
        <pc:chgData name="Jeny Gardner [WYOEA]" userId="S::jgardner_wyoea.org#ext#@neahq.onmicrosoft.com::d078d5fc-586f-49e3-86c1-d8bce1abae62" providerId="AD" clId="Web-{AE4A64FC-036C-65D0-DBE0-8B5F79AF0D06}" dt="2023-11-06T20:00:57.376" v="139"/>
        <pc:sldMkLst>
          <pc:docMk/>
          <pc:sldMk cId="2287692455" sldId="321"/>
        </pc:sldMkLst>
      </pc:sldChg>
      <pc:sldChg chg="add del">
        <pc:chgData name="Jeny Gardner [WYOEA]" userId="S::jgardner_wyoea.org#ext#@neahq.onmicrosoft.com::d078d5fc-586f-49e3-86c1-d8bce1abae62" providerId="AD" clId="Web-{AE4A64FC-036C-65D0-DBE0-8B5F79AF0D06}" dt="2023-11-06T20:00:55.626" v="138"/>
        <pc:sldMkLst>
          <pc:docMk/>
          <pc:sldMk cId="2086167082" sldId="322"/>
        </pc:sldMkLst>
      </pc:sldChg>
      <pc:sldChg chg="add del">
        <pc:chgData name="Jeny Gardner [WYOEA]" userId="S::jgardner_wyoea.org#ext#@neahq.onmicrosoft.com::d078d5fc-586f-49e3-86c1-d8bce1abae62" providerId="AD" clId="Web-{AE4A64FC-036C-65D0-DBE0-8B5F79AF0D06}" dt="2023-11-06T19:58:40.673" v="74"/>
        <pc:sldMkLst>
          <pc:docMk/>
          <pc:sldMk cId="3734500264" sldId="322"/>
        </pc:sldMkLst>
      </pc:sldChg>
      <pc:sldChg chg="add del">
        <pc:chgData name="Jeny Gardner [WYOEA]" userId="S::jgardner_wyoea.org#ext#@neahq.onmicrosoft.com::d078d5fc-586f-49e3-86c1-d8bce1abae62" providerId="AD" clId="Web-{AE4A64FC-036C-65D0-DBE0-8B5F79AF0D06}" dt="2023-11-06T19:58:40.673" v="73"/>
        <pc:sldMkLst>
          <pc:docMk/>
          <pc:sldMk cId="576818153" sldId="323"/>
        </pc:sldMkLst>
      </pc:sldChg>
      <pc:sldChg chg="add del">
        <pc:chgData name="Jeny Gardner [WYOEA]" userId="S::jgardner_wyoea.org#ext#@neahq.onmicrosoft.com::d078d5fc-586f-49e3-86c1-d8bce1abae62" providerId="AD" clId="Web-{AE4A64FC-036C-65D0-DBE0-8B5F79AF0D06}" dt="2023-11-06T20:00:53.314" v="137"/>
        <pc:sldMkLst>
          <pc:docMk/>
          <pc:sldMk cId="4142680101" sldId="323"/>
        </pc:sldMkLst>
      </pc:sldChg>
      <pc:sldChg chg="add del">
        <pc:chgData name="Jeny Gardner [WYOEA]" userId="S::jgardner_wyoea.org#ext#@neahq.onmicrosoft.com::d078d5fc-586f-49e3-86c1-d8bce1abae62" providerId="AD" clId="Web-{AE4A64FC-036C-65D0-DBE0-8B5F79AF0D06}" dt="2023-11-06T19:58:40.673" v="72"/>
        <pc:sldMkLst>
          <pc:docMk/>
          <pc:sldMk cId="324238027" sldId="324"/>
        </pc:sldMkLst>
      </pc:sldChg>
      <pc:sldChg chg="modSp add">
        <pc:chgData name="Jeny Gardner [WYOEA]" userId="S::jgardner_wyoea.org#ext#@neahq.onmicrosoft.com::d078d5fc-586f-49e3-86c1-d8bce1abae62" providerId="AD" clId="Web-{AE4A64FC-036C-65D0-DBE0-8B5F79AF0D06}" dt="2023-11-06T20:00:45.157" v="136" actId="20577"/>
        <pc:sldMkLst>
          <pc:docMk/>
          <pc:sldMk cId="3299024734" sldId="324"/>
        </pc:sldMkLst>
        <pc:spChg chg="mod">
          <ac:chgData name="Jeny Gardner [WYOEA]" userId="S::jgardner_wyoea.org#ext#@neahq.onmicrosoft.com::d078d5fc-586f-49e3-86c1-d8bce1abae62" providerId="AD" clId="Web-{AE4A64FC-036C-65D0-DBE0-8B5F79AF0D06}" dt="2023-11-06T20:00:45.157" v="136" actId="20577"/>
          <ac:spMkLst>
            <pc:docMk/>
            <pc:sldMk cId="3299024734" sldId="324"/>
            <ac:spMk id="65" creationId="{00000000-0000-0000-0000-000000000000}"/>
          </ac:spMkLst>
        </pc:spChg>
      </pc:sldChg>
      <pc:sldChg chg="modSp add">
        <pc:chgData name="Jeny Gardner [WYOEA]" userId="S::jgardner_wyoea.org#ext#@neahq.onmicrosoft.com::d078d5fc-586f-49e3-86c1-d8bce1abae62" providerId="AD" clId="Web-{AE4A64FC-036C-65D0-DBE0-8B5F79AF0D06}" dt="2023-11-06T20:31:39.163" v="405" actId="20577"/>
        <pc:sldMkLst>
          <pc:docMk/>
          <pc:sldMk cId="1366257050" sldId="325"/>
        </pc:sldMkLst>
        <pc:spChg chg="mod">
          <ac:chgData name="Jeny Gardner [WYOEA]" userId="S::jgardner_wyoea.org#ext#@neahq.onmicrosoft.com::d078d5fc-586f-49e3-86c1-d8bce1abae62" providerId="AD" clId="Web-{AE4A64FC-036C-65D0-DBE0-8B5F79AF0D06}" dt="2023-11-06T20:31:39.163" v="405" actId="20577"/>
          <ac:spMkLst>
            <pc:docMk/>
            <pc:sldMk cId="1366257050" sldId="325"/>
            <ac:spMk id="934" creationId="{00000000-0000-0000-0000-000000000000}"/>
          </ac:spMkLst>
        </pc:spChg>
      </pc:sldChg>
      <pc:sldChg chg="add del">
        <pc:chgData name="Jeny Gardner [WYOEA]" userId="S::jgardner_wyoea.org#ext#@neahq.onmicrosoft.com::d078d5fc-586f-49e3-86c1-d8bce1abae62" providerId="AD" clId="Web-{AE4A64FC-036C-65D0-DBE0-8B5F79AF0D06}" dt="2023-11-06T19:58:40.673" v="71"/>
        <pc:sldMkLst>
          <pc:docMk/>
          <pc:sldMk cId="3919609604" sldId="325"/>
        </pc:sldMkLst>
      </pc:sldChg>
      <pc:sldChg chg="add del">
        <pc:chgData name="Jeny Gardner [WYOEA]" userId="S::jgardner_wyoea.org#ext#@neahq.onmicrosoft.com::d078d5fc-586f-49e3-86c1-d8bce1abae62" providerId="AD" clId="Web-{AE4A64FC-036C-65D0-DBE0-8B5F79AF0D06}" dt="2023-11-06T19:58:40.673" v="70"/>
        <pc:sldMkLst>
          <pc:docMk/>
          <pc:sldMk cId="2555372033" sldId="326"/>
        </pc:sldMkLst>
      </pc:sldChg>
      <pc:sldChg chg="add">
        <pc:chgData name="Jeny Gardner [WYOEA]" userId="S::jgardner_wyoea.org#ext#@neahq.onmicrosoft.com::d078d5fc-586f-49e3-86c1-d8bce1abae62" providerId="AD" clId="Web-{AE4A64FC-036C-65D0-DBE0-8B5F79AF0D06}" dt="2023-11-06T19:58:56.532" v="99"/>
        <pc:sldMkLst>
          <pc:docMk/>
          <pc:sldMk cId="2564774070" sldId="326"/>
        </pc:sldMkLst>
      </pc:sldChg>
      <pc:sldChg chg="add del">
        <pc:chgData name="Jeny Gardner [WYOEA]" userId="S::jgardner_wyoea.org#ext#@neahq.onmicrosoft.com::d078d5fc-586f-49e3-86c1-d8bce1abae62" providerId="AD" clId="Web-{AE4A64FC-036C-65D0-DBE0-8B5F79AF0D06}" dt="2023-11-06T19:58:40.673" v="69"/>
        <pc:sldMkLst>
          <pc:docMk/>
          <pc:sldMk cId="206456132" sldId="327"/>
        </pc:sldMkLst>
      </pc:sldChg>
      <pc:sldChg chg="add">
        <pc:chgData name="Jeny Gardner [WYOEA]" userId="S::jgardner_wyoea.org#ext#@neahq.onmicrosoft.com::d078d5fc-586f-49e3-86c1-d8bce1abae62" providerId="AD" clId="Web-{AE4A64FC-036C-65D0-DBE0-8B5F79AF0D06}" dt="2023-11-06T19:58:56.688" v="100"/>
        <pc:sldMkLst>
          <pc:docMk/>
          <pc:sldMk cId="3265026798" sldId="327"/>
        </pc:sldMkLst>
      </pc:sldChg>
      <pc:sldChg chg="add del">
        <pc:chgData name="Jeny Gardner [WYOEA]" userId="S::jgardner_wyoea.org#ext#@neahq.onmicrosoft.com::d078d5fc-586f-49e3-86c1-d8bce1abae62" providerId="AD" clId="Web-{AE4A64FC-036C-65D0-DBE0-8B5F79AF0D06}" dt="2023-11-06T19:58:40.673" v="68"/>
        <pc:sldMkLst>
          <pc:docMk/>
          <pc:sldMk cId="979804538" sldId="328"/>
        </pc:sldMkLst>
      </pc:sldChg>
      <pc:sldChg chg="add">
        <pc:chgData name="Jeny Gardner [WYOEA]" userId="S::jgardner_wyoea.org#ext#@neahq.onmicrosoft.com::d078d5fc-586f-49e3-86c1-d8bce1abae62" providerId="AD" clId="Web-{AE4A64FC-036C-65D0-DBE0-8B5F79AF0D06}" dt="2023-11-06T19:58:56.845" v="101"/>
        <pc:sldMkLst>
          <pc:docMk/>
          <pc:sldMk cId="3302189161" sldId="328"/>
        </pc:sldMkLst>
      </pc:sldChg>
      <pc:sldChg chg="add del">
        <pc:chgData name="Jeny Gardner [WYOEA]" userId="S::jgardner_wyoea.org#ext#@neahq.onmicrosoft.com::d078d5fc-586f-49e3-86c1-d8bce1abae62" providerId="AD" clId="Web-{AE4A64FC-036C-65D0-DBE0-8B5F79AF0D06}" dt="2023-11-06T19:58:40.673" v="67"/>
        <pc:sldMkLst>
          <pc:docMk/>
          <pc:sldMk cId="1012573252" sldId="329"/>
        </pc:sldMkLst>
      </pc:sldChg>
      <pc:sldChg chg="add">
        <pc:chgData name="Jeny Gardner [WYOEA]" userId="S::jgardner_wyoea.org#ext#@neahq.onmicrosoft.com::d078d5fc-586f-49e3-86c1-d8bce1abae62" providerId="AD" clId="Web-{AE4A64FC-036C-65D0-DBE0-8B5F79AF0D06}" dt="2023-11-06T19:58:57.048" v="102"/>
        <pc:sldMkLst>
          <pc:docMk/>
          <pc:sldMk cId="4035020469" sldId="329"/>
        </pc:sldMkLst>
      </pc:sldChg>
      <pc:sldChg chg="add">
        <pc:chgData name="Jeny Gardner [WYOEA]" userId="S::jgardner_wyoea.org#ext#@neahq.onmicrosoft.com::d078d5fc-586f-49e3-86c1-d8bce1abae62" providerId="AD" clId="Web-{AE4A64FC-036C-65D0-DBE0-8B5F79AF0D06}" dt="2023-11-06T19:58:57.157" v="103"/>
        <pc:sldMkLst>
          <pc:docMk/>
          <pc:sldMk cId="193043931" sldId="330"/>
        </pc:sldMkLst>
      </pc:sldChg>
      <pc:sldChg chg="add del">
        <pc:chgData name="Jeny Gardner [WYOEA]" userId="S::jgardner_wyoea.org#ext#@neahq.onmicrosoft.com::d078d5fc-586f-49e3-86c1-d8bce1abae62" providerId="AD" clId="Web-{AE4A64FC-036C-65D0-DBE0-8B5F79AF0D06}" dt="2023-11-06T19:58:40.673" v="66"/>
        <pc:sldMkLst>
          <pc:docMk/>
          <pc:sldMk cId="627454156" sldId="330"/>
        </pc:sldMkLst>
      </pc:sldChg>
      <pc:sldChg chg="modSp add">
        <pc:chgData name="Jeny Gardner [WYOEA]" userId="S::jgardner_wyoea.org#ext#@neahq.onmicrosoft.com::d078d5fc-586f-49e3-86c1-d8bce1abae62" providerId="AD" clId="Web-{AE4A64FC-036C-65D0-DBE0-8B5F79AF0D06}" dt="2023-11-06T20:30:37.085" v="397" actId="20577"/>
        <pc:sldMkLst>
          <pc:docMk/>
          <pc:sldMk cId="2210208741" sldId="331"/>
        </pc:sldMkLst>
        <pc:spChg chg="mod">
          <ac:chgData name="Jeny Gardner [WYOEA]" userId="S::jgardner_wyoea.org#ext#@neahq.onmicrosoft.com::d078d5fc-586f-49e3-86c1-d8bce1abae62" providerId="AD" clId="Web-{AE4A64FC-036C-65D0-DBE0-8B5F79AF0D06}" dt="2023-11-06T20:30:37.085" v="397" actId="20577"/>
          <ac:spMkLst>
            <pc:docMk/>
            <pc:sldMk cId="2210208741" sldId="331"/>
            <ac:spMk id="908" creationId="{00000000-0000-0000-0000-000000000000}"/>
          </ac:spMkLst>
        </pc:spChg>
      </pc:sldChg>
      <pc:sldChg chg="add del">
        <pc:chgData name="Jeny Gardner [WYOEA]" userId="S::jgardner_wyoea.org#ext#@neahq.onmicrosoft.com::d078d5fc-586f-49e3-86c1-d8bce1abae62" providerId="AD" clId="Web-{AE4A64FC-036C-65D0-DBE0-8B5F79AF0D06}" dt="2023-11-06T19:58:40.673" v="65"/>
        <pc:sldMkLst>
          <pc:docMk/>
          <pc:sldMk cId="3492944812" sldId="331"/>
        </pc:sldMkLst>
      </pc:sldChg>
      <pc:sldChg chg="add del">
        <pc:chgData name="Jeny Gardner [WYOEA]" userId="S::jgardner_wyoea.org#ext#@neahq.onmicrosoft.com::d078d5fc-586f-49e3-86c1-d8bce1abae62" providerId="AD" clId="Web-{AE4A64FC-036C-65D0-DBE0-8B5F79AF0D06}" dt="2023-11-06T19:58:40.673" v="64"/>
        <pc:sldMkLst>
          <pc:docMk/>
          <pc:sldMk cId="1592832510" sldId="332"/>
        </pc:sldMkLst>
      </pc:sldChg>
      <pc:sldChg chg="add">
        <pc:chgData name="Jeny Gardner [WYOEA]" userId="S::jgardner_wyoea.org#ext#@neahq.onmicrosoft.com::d078d5fc-586f-49e3-86c1-d8bce1abae62" providerId="AD" clId="Web-{AE4A64FC-036C-65D0-DBE0-8B5F79AF0D06}" dt="2023-11-06T19:58:57.438" v="105"/>
        <pc:sldMkLst>
          <pc:docMk/>
          <pc:sldMk cId="3788523712" sldId="332"/>
        </pc:sldMkLst>
      </pc:sldChg>
      <pc:sldChg chg="add">
        <pc:chgData name="Jeny Gardner [WYOEA]" userId="S::jgardner_wyoea.org#ext#@neahq.onmicrosoft.com::d078d5fc-586f-49e3-86c1-d8bce1abae62" providerId="AD" clId="Web-{AE4A64FC-036C-65D0-DBE0-8B5F79AF0D06}" dt="2023-11-06T19:58:57.470" v="106"/>
        <pc:sldMkLst>
          <pc:docMk/>
          <pc:sldMk cId="3785560032" sldId="333"/>
        </pc:sldMkLst>
      </pc:sldChg>
      <pc:sldChg chg="add del">
        <pc:chgData name="Jeny Gardner [WYOEA]" userId="S::jgardner_wyoea.org#ext#@neahq.onmicrosoft.com::d078d5fc-586f-49e3-86c1-d8bce1abae62" providerId="AD" clId="Web-{AE4A64FC-036C-65D0-DBE0-8B5F79AF0D06}" dt="2023-11-06T19:58:40.673" v="63"/>
        <pc:sldMkLst>
          <pc:docMk/>
          <pc:sldMk cId="4108690225" sldId="333"/>
        </pc:sldMkLst>
      </pc:sldChg>
      <pc:sldChg chg="add del">
        <pc:chgData name="Jeny Gardner [WYOEA]" userId="S::jgardner_wyoea.org#ext#@neahq.onmicrosoft.com::d078d5fc-586f-49e3-86c1-d8bce1abae62" providerId="AD" clId="Web-{AE4A64FC-036C-65D0-DBE0-8B5F79AF0D06}" dt="2023-11-06T19:58:40.657" v="62"/>
        <pc:sldMkLst>
          <pc:docMk/>
          <pc:sldMk cId="2737121654" sldId="334"/>
        </pc:sldMkLst>
      </pc:sldChg>
      <pc:sldChg chg="add del">
        <pc:chgData name="Jeny Gardner [WYOEA]" userId="S::jgardner_wyoea.org#ext#@neahq.onmicrosoft.com::d078d5fc-586f-49e3-86c1-d8bce1abae62" providerId="AD" clId="Web-{AE4A64FC-036C-65D0-DBE0-8B5F79AF0D06}" dt="2023-11-06T19:59:56.360" v="129"/>
        <pc:sldMkLst>
          <pc:docMk/>
          <pc:sldMk cId="2847713949" sldId="334"/>
        </pc:sldMkLst>
      </pc:sldChg>
      <pc:sldChg chg="add">
        <pc:chgData name="Jeny Gardner [WYOEA]" userId="S::jgardner_wyoea.org#ext#@neahq.onmicrosoft.com::d078d5fc-586f-49e3-86c1-d8bce1abae62" providerId="AD" clId="Web-{AE4A64FC-036C-65D0-DBE0-8B5F79AF0D06}" dt="2023-11-06T19:58:58.048" v="108"/>
        <pc:sldMkLst>
          <pc:docMk/>
          <pc:sldMk cId="2004844938" sldId="335"/>
        </pc:sldMkLst>
      </pc:sldChg>
      <pc:sldChg chg="add del">
        <pc:chgData name="Jeny Gardner [WYOEA]" userId="S::jgardner_wyoea.org#ext#@neahq.onmicrosoft.com::d078d5fc-586f-49e3-86c1-d8bce1abae62" providerId="AD" clId="Web-{AE4A64FC-036C-65D0-DBE0-8B5F79AF0D06}" dt="2023-11-06T19:58:40.657" v="61"/>
        <pc:sldMkLst>
          <pc:docMk/>
          <pc:sldMk cId="2243834062" sldId="335"/>
        </pc:sldMkLst>
      </pc:sldChg>
      <pc:sldChg chg="add del">
        <pc:chgData name="Jeny Gardner [WYOEA]" userId="S::jgardner_wyoea.org#ext#@neahq.onmicrosoft.com::d078d5fc-586f-49e3-86c1-d8bce1abae62" providerId="AD" clId="Web-{AE4A64FC-036C-65D0-DBE0-8B5F79AF0D06}" dt="2023-11-06T19:58:40.657" v="60"/>
        <pc:sldMkLst>
          <pc:docMk/>
          <pc:sldMk cId="1363026294" sldId="336"/>
        </pc:sldMkLst>
      </pc:sldChg>
      <pc:sldChg chg="add">
        <pc:chgData name="Jeny Gardner [WYOEA]" userId="S::jgardner_wyoea.org#ext#@neahq.onmicrosoft.com::d078d5fc-586f-49e3-86c1-d8bce1abae62" providerId="AD" clId="Web-{AE4A64FC-036C-65D0-DBE0-8B5F79AF0D06}" dt="2023-11-06T19:58:58.376" v="109"/>
        <pc:sldMkLst>
          <pc:docMk/>
          <pc:sldMk cId="2967986120" sldId="336"/>
        </pc:sldMkLst>
      </pc:sldChg>
      <pc:sldChg chg="add del">
        <pc:chgData name="Jeny Gardner [WYOEA]" userId="S::jgardner_wyoea.org#ext#@neahq.onmicrosoft.com::d078d5fc-586f-49e3-86c1-d8bce1abae62" providerId="AD" clId="Web-{AE4A64FC-036C-65D0-DBE0-8B5F79AF0D06}" dt="2023-11-06T19:58:40.657" v="59"/>
        <pc:sldMkLst>
          <pc:docMk/>
          <pc:sldMk cId="896511304" sldId="337"/>
        </pc:sldMkLst>
      </pc:sldChg>
      <pc:sldChg chg="add">
        <pc:chgData name="Jeny Gardner [WYOEA]" userId="S::jgardner_wyoea.org#ext#@neahq.onmicrosoft.com::d078d5fc-586f-49e3-86c1-d8bce1abae62" providerId="AD" clId="Web-{AE4A64FC-036C-65D0-DBE0-8B5F79AF0D06}" dt="2023-11-06T19:58:58.579" v="110"/>
        <pc:sldMkLst>
          <pc:docMk/>
          <pc:sldMk cId="1725017054" sldId="337"/>
        </pc:sldMkLst>
      </pc:sldChg>
      <pc:sldChg chg="add">
        <pc:chgData name="Jeny Gardner [WYOEA]" userId="S::jgardner_wyoea.org#ext#@neahq.onmicrosoft.com::d078d5fc-586f-49e3-86c1-d8bce1abae62" providerId="AD" clId="Web-{AE4A64FC-036C-65D0-DBE0-8B5F79AF0D06}" dt="2023-11-06T19:58:58.782" v="111"/>
        <pc:sldMkLst>
          <pc:docMk/>
          <pc:sldMk cId="362359752" sldId="338"/>
        </pc:sldMkLst>
      </pc:sldChg>
      <pc:sldChg chg="add del">
        <pc:chgData name="Jeny Gardner [WYOEA]" userId="S::jgardner_wyoea.org#ext#@neahq.onmicrosoft.com::d078d5fc-586f-49e3-86c1-d8bce1abae62" providerId="AD" clId="Web-{AE4A64FC-036C-65D0-DBE0-8B5F79AF0D06}" dt="2023-11-06T19:58:40.657" v="58"/>
        <pc:sldMkLst>
          <pc:docMk/>
          <pc:sldMk cId="1472450593" sldId="338"/>
        </pc:sldMkLst>
      </pc:sldChg>
      <pc:sldChg chg="add del">
        <pc:chgData name="Jeny Gardner [WYOEA]" userId="S::jgardner_wyoea.org#ext#@neahq.onmicrosoft.com::d078d5fc-586f-49e3-86c1-d8bce1abae62" providerId="AD" clId="Web-{AE4A64FC-036C-65D0-DBE0-8B5F79AF0D06}" dt="2023-11-06T19:58:40.657" v="57"/>
        <pc:sldMkLst>
          <pc:docMk/>
          <pc:sldMk cId="892629432" sldId="339"/>
        </pc:sldMkLst>
      </pc:sldChg>
      <pc:sldChg chg="add">
        <pc:chgData name="Jeny Gardner [WYOEA]" userId="S::jgardner_wyoea.org#ext#@neahq.onmicrosoft.com::d078d5fc-586f-49e3-86c1-d8bce1abae62" providerId="AD" clId="Web-{AE4A64FC-036C-65D0-DBE0-8B5F79AF0D06}" dt="2023-11-06T19:58:58.985" v="112"/>
        <pc:sldMkLst>
          <pc:docMk/>
          <pc:sldMk cId="1474582718" sldId="339"/>
        </pc:sldMkLst>
      </pc:sldChg>
      <pc:sldChg chg="add">
        <pc:chgData name="Jeny Gardner [WYOEA]" userId="S::jgardner_wyoea.org#ext#@neahq.onmicrosoft.com::d078d5fc-586f-49e3-86c1-d8bce1abae62" providerId="AD" clId="Web-{AE4A64FC-036C-65D0-DBE0-8B5F79AF0D06}" dt="2023-11-06T19:58:59.157" v="113"/>
        <pc:sldMkLst>
          <pc:docMk/>
          <pc:sldMk cId="3230961848" sldId="340"/>
        </pc:sldMkLst>
      </pc:sldChg>
      <pc:sldChg chg="add del">
        <pc:chgData name="Jeny Gardner [WYOEA]" userId="S::jgardner_wyoea.org#ext#@neahq.onmicrosoft.com::d078d5fc-586f-49e3-86c1-d8bce1abae62" providerId="AD" clId="Web-{AE4A64FC-036C-65D0-DBE0-8B5F79AF0D06}" dt="2023-11-06T19:58:40.657" v="56"/>
        <pc:sldMkLst>
          <pc:docMk/>
          <pc:sldMk cId="3956152899" sldId="340"/>
        </pc:sldMkLst>
      </pc:sldChg>
      <pc:sldChg chg="add">
        <pc:chgData name="Jeny Gardner [WYOEA]" userId="S::jgardner_wyoea.org#ext#@neahq.onmicrosoft.com::d078d5fc-586f-49e3-86c1-d8bce1abae62" providerId="AD" clId="Web-{AE4A64FC-036C-65D0-DBE0-8B5F79AF0D06}" dt="2023-11-06T19:58:59.298" v="114"/>
        <pc:sldMkLst>
          <pc:docMk/>
          <pc:sldMk cId="629711682" sldId="341"/>
        </pc:sldMkLst>
      </pc:sldChg>
      <pc:sldChg chg="add del">
        <pc:chgData name="Jeny Gardner [WYOEA]" userId="S::jgardner_wyoea.org#ext#@neahq.onmicrosoft.com::d078d5fc-586f-49e3-86c1-d8bce1abae62" providerId="AD" clId="Web-{AE4A64FC-036C-65D0-DBE0-8B5F79AF0D06}" dt="2023-11-06T19:58:40.657" v="55"/>
        <pc:sldMkLst>
          <pc:docMk/>
          <pc:sldMk cId="991055811" sldId="341"/>
        </pc:sldMkLst>
      </pc:sldChg>
      <pc:sldChg chg="add del">
        <pc:chgData name="Jeny Gardner [WYOEA]" userId="S::jgardner_wyoea.org#ext#@neahq.onmicrosoft.com::d078d5fc-586f-49e3-86c1-d8bce1abae62" providerId="AD" clId="Web-{AE4A64FC-036C-65D0-DBE0-8B5F79AF0D06}" dt="2023-11-06T19:58:40.657" v="54"/>
        <pc:sldMkLst>
          <pc:docMk/>
          <pc:sldMk cId="1557422639" sldId="342"/>
        </pc:sldMkLst>
      </pc:sldChg>
      <pc:sldChg chg="add">
        <pc:chgData name="Jeny Gardner [WYOEA]" userId="S::jgardner_wyoea.org#ext#@neahq.onmicrosoft.com::d078d5fc-586f-49e3-86c1-d8bce1abae62" providerId="AD" clId="Web-{AE4A64FC-036C-65D0-DBE0-8B5F79AF0D06}" dt="2023-11-06T19:58:59.454" v="115"/>
        <pc:sldMkLst>
          <pc:docMk/>
          <pc:sldMk cId="3308832856" sldId="342"/>
        </pc:sldMkLst>
      </pc:sldChg>
      <pc:sldChg chg="add">
        <pc:chgData name="Jeny Gardner [WYOEA]" userId="S::jgardner_wyoea.org#ext#@neahq.onmicrosoft.com::d078d5fc-586f-49e3-86c1-d8bce1abae62" providerId="AD" clId="Web-{AE4A64FC-036C-65D0-DBE0-8B5F79AF0D06}" dt="2023-11-06T19:58:59.595" v="116"/>
        <pc:sldMkLst>
          <pc:docMk/>
          <pc:sldMk cId="282104080" sldId="343"/>
        </pc:sldMkLst>
      </pc:sldChg>
      <pc:sldChg chg="add del">
        <pc:chgData name="Jeny Gardner [WYOEA]" userId="S::jgardner_wyoea.org#ext#@neahq.onmicrosoft.com::d078d5fc-586f-49e3-86c1-d8bce1abae62" providerId="AD" clId="Web-{AE4A64FC-036C-65D0-DBE0-8B5F79AF0D06}" dt="2023-11-06T19:58:40.657" v="53"/>
        <pc:sldMkLst>
          <pc:docMk/>
          <pc:sldMk cId="535139009" sldId="343"/>
        </pc:sldMkLst>
      </pc:sldChg>
      <pc:sldChg chg="add">
        <pc:chgData name="Jeny Gardner [WYOEA]" userId="S::jgardner_wyoea.org#ext#@neahq.onmicrosoft.com::d078d5fc-586f-49e3-86c1-d8bce1abae62" providerId="AD" clId="Web-{AE4A64FC-036C-65D0-DBE0-8B5F79AF0D06}" dt="2023-11-06T19:58:59.782" v="117"/>
        <pc:sldMkLst>
          <pc:docMk/>
          <pc:sldMk cId="1504714210" sldId="344"/>
        </pc:sldMkLst>
      </pc:sldChg>
      <pc:sldChg chg="add del">
        <pc:chgData name="Jeny Gardner [WYOEA]" userId="S::jgardner_wyoea.org#ext#@neahq.onmicrosoft.com::d078d5fc-586f-49e3-86c1-d8bce1abae62" providerId="AD" clId="Web-{AE4A64FC-036C-65D0-DBE0-8B5F79AF0D06}" dt="2023-11-06T19:58:40.657" v="52"/>
        <pc:sldMkLst>
          <pc:docMk/>
          <pc:sldMk cId="2250414935" sldId="344"/>
        </pc:sldMkLst>
      </pc:sldChg>
      <pc:sldChg chg="add">
        <pc:chgData name="Jeny Gardner [WYOEA]" userId="S::jgardner_wyoea.org#ext#@neahq.onmicrosoft.com::d078d5fc-586f-49e3-86c1-d8bce1abae62" providerId="AD" clId="Web-{AE4A64FC-036C-65D0-DBE0-8B5F79AF0D06}" dt="2023-11-06T19:59:00.095" v="118"/>
        <pc:sldMkLst>
          <pc:docMk/>
          <pc:sldMk cId="2452772282" sldId="345"/>
        </pc:sldMkLst>
      </pc:sldChg>
      <pc:sldChg chg="add del">
        <pc:chgData name="Jeny Gardner [WYOEA]" userId="S::jgardner_wyoea.org#ext#@neahq.onmicrosoft.com::d078d5fc-586f-49e3-86c1-d8bce1abae62" providerId="AD" clId="Web-{AE4A64FC-036C-65D0-DBE0-8B5F79AF0D06}" dt="2023-11-06T19:58:40.657" v="51"/>
        <pc:sldMkLst>
          <pc:docMk/>
          <pc:sldMk cId="4112249061" sldId="345"/>
        </pc:sldMkLst>
      </pc:sldChg>
      <pc:sldChg chg="add">
        <pc:chgData name="Jeny Gardner [WYOEA]" userId="S::jgardner_wyoea.org#ext#@neahq.onmicrosoft.com::d078d5fc-586f-49e3-86c1-d8bce1abae62" providerId="AD" clId="Web-{AE4A64FC-036C-65D0-DBE0-8B5F79AF0D06}" dt="2023-11-06T19:59:00.298" v="119"/>
        <pc:sldMkLst>
          <pc:docMk/>
          <pc:sldMk cId="1097438353" sldId="346"/>
        </pc:sldMkLst>
      </pc:sldChg>
      <pc:sldChg chg="add del">
        <pc:chgData name="Jeny Gardner [WYOEA]" userId="S::jgardner_wyoea.org#ext#@neahq.onmicrosoft.com::d078d5fc-586f-49e3-86c1-d8bce1abae62" providerId="AD" clId="Web-{AE4A64FC-036C-65D0-DBE0-8B5F79AF0D06}" dt="2023-11-06T19:58:40.657" v="50"/>
        <pc:sldMkLst>
          <pc:docMk/>
          <pc:sldMk cId="2250243564" sldId="346"/>
        </pc:sldMkLst>
      </pc:sldChg>
      <pc:sldChg chg="add del">
        <pc:chgData name="Jeny Gardner [WYOEA]" userId="S::jgardner_wyoea.org#ext#@neahq.onmicrosoft.com::d078d5fc-586f-49e3-86c1-d8bce1abae62" providerId="AD" clId="Web-{AE4A64FC-036C-65D0-DBE0-8B5F79AF0D06}" dt="2023-11-06T19:58:40.641" v="49"/>
        <pc:sldMkLst>
          <pc:docMk/>
          <pc:sldMk cId="415337264" sldId="347"/>
        </pc:sldMkLst>
      </pc:sldChg>
      <pc:sldChg chg="add">
        <pc:chgData name="Jeny Gardner [WYOEA]" userId="S::jgardner_wyoea.org#ext#@neahq.onmicrosoft.com::d078d5fc-586f-49e3-86c1-d8bce1abae62" providerId="AD" clId="Web-{AE4A64FC-036C-65D0-DBE0-8B5F79AF0D06}" dt="2023-11-06T19:59:00.470" v="120"/>
        <pc:sldMkLst>
          <pc:docMk/>
          <pc:sldMk cId="1936260439" sldId="347"/>
        </pc:sldMkLst>
      </pc:sldChg>
      <pc:sldChg chg="add">
        <pc:chgData name="Jeny Gardner [WYOEA]" userId="S::jgardner_wyoea.org#ext#@neahq.onmicrosoft.com::d078d5fc-586f-49e3-86c1-d8bce1abae62" providerId="AD" clId="Web-{AE4A64FC-036C-65D0-DBE0-8B5F79AF0D06}" dt="2023-11-06T19:59:00.673" v="121"/>
        <pc:sldMkLst>
          <pc:docMk/>
          <pc:sldMk cId="2962630697" sldId="348"/>
        </pc:sldMkLst>
      </pc:sldChg>
      <pc:sldChg chg="add del">
        <pc:chgData name="Jeny Gardner [WYOEA]" userId="S::jgardner_wyoea.org#ext#@neahq.onmicrosoft.com::d078d5fc-586f-49e3-86c1-d8bce1abae62" providerId="AD" clId="Web-{AE4A64FC-036C-65D0-DBE0-8B5F79AF0D06}" dt="2023-11-06T19:58:40.641" v="48"/>
        <pc:sldMkLst>
          <pc:docMk/>
          <pc:sldMk cId="3928946053" sldId="348"/>
        </pc:sldMkLst>
      </pc:sldChg>
      <pc:sldChg chg="add">
        <pc:chgData name="Jeny Gardner [WYOEA]" userId="S::jgardner_wyoea.org#ext#@neahq.onmicrosoft.com::d078d5fc-586f-49e3-86c1-d8bce1abae62" providerId="AD" clId="Web-{AE4A64FC-036C-65D0-DBE0-8B5F79AF0D06}" dt="2023-11-06T19:59:00.845" v="122"/>
        <pc:sldMkLst>
          <pc:docMk/>
          <pc:sldMk cId="1564572010" sldId="349"/>
        </pc:sldMkLst>
      </pc:sldChg>
      <pc:sldChg chg="add del">
        <pc:chgData name="Jeny Gardner [WYOEA]" userId="S::jgardner_wyoea.org#ext#@neahq.onmicrosoft.com::d078d5fc-586f-49e3-86c1-d8bce1abae62" providerId="AD" clId="Web-{AE4A64FC-036C-65D0-DBE0-8B5F79AF0D06}" dt="2023-11-06T19:58:40.641" v="47"/>
        <pc:sldMkLst>
          <pc:docMk/>
          <pc:sldMk cId="2678816376" sldId="349"/>
        </pc:sldMkLst>
      </pc:sldChg>
      <pc:sldChg chg="add">
        <pc:chgData name="Jeny Gardner [WYOEA]" userId="S::jgardner_wyoea.org#ext#@neahq.onmicrosoft.com::d078d5fc-586f-49e3-86c1-d8bce1abae62" providerId="AD" clId="Web-{AE4A64FC-036C-65D0-DBE0-8B5F79AF0D06}" dt="2023-11-06T19:59:01.110" v="123"/>
        <pc:sldMkLst>
          <pc:docMk/>
          <pc:sldMk cId="928128693" sldId="350"/>
        </pc:sldMkLst>
      </pc:sldChg>
      <pc:sldChg chg="add del">
        <pc:chgData name="Jeny Gardner [WYOEA]" userId="S::jgardner_wyoea.org#ext#@neahq.onmicrosoft.com::d078d5fc-586f-49e3-86c1-d8bce1abae62" providerId="AD" clId="Web-{AE4A64FC-036C-65D0-DBE0-8B5F79AF0D06}" dt="2023-11-06T19:58:40.641" v="46"/>
        <pc:sldMkLst>
          <pc:docMk/>
          <pc:sldMk cId="3433711477" sldId="350"/>
        </pc:sldMkLst>
      </pc:sldChg>
      <pc:sldChg chg="add">
        <pc:chgData name="Jeny Gardner [WYOEA]" userId="S::jgardner_wyoea.org#ext#@neahq.onmicrosoft.com::d078d5fc-586f-49e3-86c1-d8bce1abae62" providerId="AD" clId="Web-{AE4A64FC-036C-65D0-DBE0-8B5F79AF0D06}" dt="2023-11-06T19:59:01.266" v="124"/>
        <pc:sldMkLst>
          <pc:docMk/>
          <pc:sldMk cId="884770652" sldId="351"/>
        </pc:sldMkLst>
      </pc:sldChg>
      <pc:sldChg chg="add del">
        <pc:chgData name="Jeny Gardner [WYOEA]" userId="S::jgardner_wyoea.org#ext#@neahq.onmicrosoft.com::d078d5fc-586f-49e3-86c1-d8bce1abae62" providerId="AD" clId="Web-{AE4A64FC-036C-65D0-DBE0-8B5F79AF0D06}" dt="2023-11-06T19:58:40.641" v="45"/>
        <pc:sldMkLst>
          <pc:docMk/>
          <pc:sldMk cId="4074026352" sldId="351"/>
        </pc:sldMkLst>
      </pc:sldChg>
      <pc:sldChg chg="modSp add">
        <pc:chgData name="Jeny Gardner [WYOEA]" userId="S::jgardner_wyoea.org#ext#@neahq.onmicrosoft.com::d078d5fc-586f-49e3-86c1-d8bce1abae62" providerId="AD" clId="Web-{AE4A64FC-036C-65D0-DBE0-8B5F79AF0D06}" dt="2023-11-06T20:23:57.818" v="294" actId="14100"/>
        <pc:sldMkLst>
          <pc:docMk/>
          <pc:sldMk cId="1199305010" sldId="352"/>
        </pc:sldMkLst>
        <pc:spChg chg="mod">
          <ac:chgData name="Jeny Gardner [WYOEA]" userId="S::jgardner_wyoea.org#ext#@neahq.onmicrosoft.com::d078d5fc-586f-49e3-86c1-d8bce1abae62" providerId="AD" clId="Web-{AE4A64FC-036C-65D0-DBE0-8B5F79AF0D06}" dt="2023-11-06T20:23:57.818" v="294" actId="14100"/>
          <ac:spMkLst>
            <pc:docMk/>
            <pc:sldMk cId="1199305010" sldId="352"/>
            <ac:spMk id="757" creationId="{00000000-0000-0000-0000-000000000000}"/>
          </ac:spMkLst>
        </pc:spChg>
      </pc:sldChg>
      <pc:sldChg chg="add del">
        <pc:chgData name="Jeny Gardner [WYOEA]" userId="S::jgardner_wyoea.org#ext#@neahq.onmicrosoft.com::d078d5fc-586f-49e3-86c1-d8bce1abae62" providerId="AD" clId="Web-{AE4A64FC-036C-65D0-DBE0-8B5F79AF0D06}" dt="2023-11-06T19:58:40.641" v="44"/>
        <pc:sldMkLst>
          <pc:docMk/>
          <pc:sldMk cId="3518248395" sldId="352"/>
        </pc:sldMkLst>
      </pc:sldChg>
      <pc:sldChg chg="add del">
        <pc:chgData name="Jeny Gardner [WYOEA]" userId="S::jgardner_wyoea.org#ext#@neahq.onmicrosoft.com::d078d5fc-586f-49e3-86c1-d8bce1abae62" providerId="AD" clId="Web-{AE4A64FC-036C-65D0-DBE0-8B5F79AF0D06}" dt="2023-11-06T19:58:40.641" v="43"/>
        <pc:sldMkLst>
          <pc:docMk/>
          <pc:sldMk cId="1393516490" sldId="353"/>
        </pc:sldMkLst>
      </pc:sldChg>
      <pc:sldChg chg="add">
        <pc:chgData name="Jeny Gardner [WYOEA]" userId="S::jgardner_wyoea.org#ext#@neahq.onmicrosoft.com::d078d5fc-586f-49e3-86c1-d8bce1abae62" providerId="AD" clId="Web-{AE4A64FC-036C-65D0-DBE0-8B5F79AF0D06}" dt="2023-11-06T19:59:01.501" v="126"/>
        <pc:sldMkLst>
          <pc:docMk/>
          <pc:sldMk cId="2674489285" sldId="353"/>
        </pc:sldMkLst>
      </pc:sldChg>
      <pc:sldChg chg="add">
        <pc:chgData name="Jeny Gardner [WYOEA]" userId="S::jgardner_wyoea.org#ext#@neahq.onmicrosoft.com::d078d5fc-586f-49e3-86c1-d8bce1abae62" providerId="AD" clId="Web-{AE4A64FC-036C-65D0-DBE0-8B5F79AF0D06}" dt="2023-11-06T20:09:23.909" v="276"/>
        <pc:sldMkLst>
          <pc:docMk/>
          <pc:sldMk cId="1772864699" sldId="354"/>
        </pc:sldMkLst>
      </pc:sldChg>
      <pc:sldMasterChg chg="addSldLayout delSldLayout">
        <pc:chgData name="Jeny Gardner [WYOEA]" userId="S::jgardner_wyoea.org#ext#@neahq.onmicrosoft.com::d078d5fc-586f-49e3-86c1-d8bce1abae62" providerId="AD" clId="Web-{AE4A64FC-036C-65D0-DBE0-8B5F79AF0D06}" dt="2023-11-06T19:58:56.032" v="95"/>
        <pc:sldMasterMkLst>
          <pc:docMk/>
          <pc:sldMasterMk cId="4128356778" sldId="2147483666"/>
        </pc:sldMasterMkLst>
        <pc:sldLayoutChg chg="add del">
          <pc:chgData name="Jeny Gardner [WYOEA]" userId="S::jgardner_wyoea.org#ext#@neahq.onmicrosoft.com::d078d5fc-586f-49e3-86c1-d8bce1abae62" providerId="AD" clId="Web-{AE4A64FC-036C-65D0-DBE0-8B5F79AF0D06}" dt="2023-11-06T19:58:56.032" v="95"/>
          <pc:sldLayoutMkLst>
            <pc:docMk/>
            <pc:sldMasterMk cId="4128356778" sldId="2147483666"/>
            <pc:sldLayoutMk cId="3843035082" sldId="2147483673"/>
          </pc:sldLayoutMkLst>
        </pc:sldLayoutChg>
      </pc:sldMasterChg>
      <pc:sldMasterChg chg="add del addSldLayout delSldLayout">
        <pc:chgData name="Jeny Gardner [WYOEA]" userId="S::jgardner_wyoea.org#ext#@neahq.onmicrosoft.com::d078d5fc-586f-49e3-86c1-d8bce1abae62" providerId="AD" clId="Web-{AE4A64FC-036C-65D0-DBE0-8B5F79AF0D06}" dt="2023-11-06T19:58:54.235" v="85"/>
        <pc:sldMasterMkLst>
          <pc:docMk/>
          <pc:sldMasterMk cId="0" sldId="2147483680"/>
        </pc:sldMasterMkLst>
        <pc:sldLayoutChg chg="add del">
          <pc:chgData name="Jeny Gardner [WYOEA]" userId="S::jgardner_wyoea.org#ext#@neahq.onmicrosoft.com::d078d5fc-586f-49e3-86c1-d8bce1abae62" providerId="AD" clId="Web-{AE4A64FC-036C-65D0-DBE0-8B5F79AF0D06}" dt="2023-11-06T19:58:54.235" v="85"/>
          <pc:sldLayoutMkLst>
            <pc:docMk/>
            <pc:sldMasterMk cId="0" sldId="2147483680"/>
            <pc:sldLayoutMk cId="3248149205" sldId="2147483678"/>
          </pc:sldLayoutMkLst>
        </pc:sldLayoutChg>
        <pc:sldLayoutChg chg="add del">
          <pc:chgData name="Jeny Gardner [WYOEA]" userId="S::jgardner_wyoea.org#ext#@neahq.onmicrosoft.com::d078d5fc-586f-49e3-86c1-d8bce1abae62" providerId="AD" clId="Web-{AE4A64FC-036C-65D0-DBE0-8B5F79AF0D06}" dt="2023-11-06T19:58:54.235" v="85"/>
          <pc:sldLayoutMkLst>
            <pc:docMk/>
            <pc:sldMasterMk cId="0" sldId="2147483680"/>
            <pc:sldLayoutMk cId="396718676" sldId="2147483679"/>
          </pc:sldLayoutMkLst>
        </pc:sldLayoutChg>
        <pc:sldLayoutChg chg="add del">
          <pc:chgData name="Jeny Gardner [WYOEA]" userId="S::jgardner_wyoea.org#ext#@neahq.onmicrosoft.com::d078d5fc-586f-49e3-86c1-d8bce1abae62" providerId="AD" clId="Web-{AE4A64FC-036C-65D0-DBE0-8B5F79AF0D06}" dt="2023-11-06T19:58:54.235" v="85"/>
          <pc:sldLayoutMkLst>
            <pc:docMk/>
            <pc:sldMasterMk cId="0" sldId="2147483680"/>
            <pc:sldLayoutMk cId="0" sldId="2147483681"/>
          </pc:sldLayoutMkLst>
        </pc:sldLayoutChg>
        <pc:sldLayoutChg chg="add del">
          <pc:chgData name="Jeny Gardner [WYOEA]" userId="S::jgardner_wyoea.org#ext#@neahq.onmicrosoft.com::d078d5fc-586f-49e3-86c1-d8bce1abae62" providerId="AD" clId="Web-{AE4A64FC-036C-65D0-DBE0-8B5F79AF0D06}" dt="2023-11-06T19:58:54.235" v="85"/>
          <pc:sldLayoutMkLst>
            <pc:docMk/>
            <pc:sldMasterMk cId="0" sldId="2147483680"/>
            <pc:sldLayoutMk cId="0" sldId="2147483682"/>
          </pc:sldLayoutMkLst>
        </pc:sldLayoutChg>
        <pc:sldLayoutChg chg="add del">
          <pc:chgData name="Jeny Gardner [WYOEA]" userId="S::jgardner_wyoea.org#ext#@neahq.onmicrosoft.com::d078d5fc-586f-49e3-86c1-d8bce1abae62" providerId="AD" clId="Web-{AE4A64FC-036C-65D0-DBE0-8B5F79AF0D06}" dt="2023-11-06T19:58:54.235" v="85"/>
          <pc:sldLayoutMkLst>
            <pc:docMk/>
            <pc:sldMasterMk cId="0" sldId="2147483680"/>
            <pc:sldLayoutMk cId="0" sldId="2147483683"/>
          </pc:sldLayoutMkLst>
        </pc:sldLayoutChg>
        <pc:sldLayoutChg chg="add del">
          <pc:chgData name="Jeny Gardner [WYOEA]" userId="S::jgardner_wyoea.org#ext#@neahq.onmicrosoft.com::d078d5fc-586f-49e3-86c1-d8bce1abae62" providerId="AD" clId="Web-{AE4A64FC-036C-65D0-DBE0-8B5F79AF0D06}" dt="2023-11-06T19:58:54.235" v="85"/>
          <pc:sldLayoutMkLst>
            <pc:docMk/>
            <pc:sldMasterMk cId="0" sldId="2147483680"/>
            <pc:sldLayoutMk cId="0" sldId="2147483684"/>
          </pc:sldLayoutMkLst>
        </pc:sldLayoutChg>
        <pc:sldLayoutChg chg="add del">
          <pc:chgData name="Jeny Gardner [WYOEA]" userId="S::jgardner_wyoea.org#ext#@neahq.onmicrosoft.com::d078d5fc-586f-49e3-86c1-d8bce1abae62" providerId="AD" clId="Web-{AE4A64FC-036C-65D0-DBE0-8B5F79AF0D06}" dt="2023-11-06T19:58:54.235" v="85"/>
          <pc:sldLayoutMkLst>
            <pc:docMk/>
            <pc:sldMasterMk cId="0" sldId="2147483680"/>
            <pc:sldLayoutMk cId="0" sldId="2147483685"/>
          </pc:sldLayoutMkLst>
        </pc:sldLayoutChg>
        <pc:sldLayoutChg chg="add del">
          <pc:chgData name="Jeny Gardner [WYOEA]" userId="S::jgardner_wyoea.org#ext#@neahq.onmicrosoft.com::d078d5fc-586f-49e3-86c1-d8bce1abae62" providerId="AD" clId="Web-{AE4A64FC-036C-65D0-DBE0-8B5F79AF0D06}" dt="2023-11-06T19:58:54.235" v="85"/>
          <pc:sldLayoutMkLst>
            <pc:docMk/>
            <pc:sldMasterMk cId="0" sldId="2147483680"/>
            <pc:sldLayoutMk cId="0" sldId="2147483686"/>
          </pc:sldLayoutMkLst>
        </pc:sldLayoutChg>
        <pc:sldLayoutChg chg="add del">
          <pc:chgData name="Jeny Gardner [WYOEA]" userId="S::jgardner_wyoea.org#ext#@neahq.onmicrosoft.com::d078d5fc-586f-49e3-86c1-d8bce1abae62" providerId="AD" clId="Web-{AE4A64FC-036C-65D0-DBE0-8B5F79AF0D06}" dt="2023-11-06T19:58:54.235" v="85"/>
          <pc:sldLayoutMkLst>
            <pc:docMk/>
            <pc:sldMasterMk cId="0" sldId="2147483680"/>
            <pc:sldLayoutMk cId="0" sldId="2147483687"/>
          </pc:sldLayoutMkLst>
        </pc:sldLayoutChg>
      </pc:sldMasterChg>
    </pc:docChg>
  </pc:docChgLst>
  <pc:docChgLst>
    <pc:chgData name="Natasha Eckart Baning" userId="S::neckartbaning_vtnea.org#ext#@neahq.onmicrosoft.com::1c6c3eb4-b926-476d-a317-5d19e273697e" providerId="AD" clId="Web-{E05FFAF1-E6F8-BCF4-5C46-A6392534AFD6}"/>
    <pc:docChg chg="modSld">
      <pc:chgData name="Natasha Eckart Baning" userId="S::neckartbaning_vtnea.org#ext#@neahq.onmicrosoft.com::1c6c3eb4-b926-476d-a317-5d19e273697e" providerId="AD" clId="Web-{E05FFAF1-E6F8-BCF4-5C46-A6392534AFD6}" dt="2023-11-08T21:59:03.629" v="0" actId="1076"/>
      <pc:docMkLst>
        <pc:docMk/>
      </pc:docMkLst>
      <pc:sldChg chg="modSp">
        <pc:chgData name="Natasha Eckart Baning" userId="S::neckartbaning_vtnea.org#ext#@neahq.onmicrosoft.com::1c6c3eb4-b926-476d-a317-5d19e273697e" providerId="AD" clId="Web-{E05FFAF1-E6F8-BCF4-5C46-A6392534AFD6}" dt="2023-11-08T21:59:03.629" v="0" actId="1076"/>
        <pc:sldMkLst>
          <pc:docMk/>
          <pc:sldMk cId="928128693" sldId="350"/>
        </pc:sldMkLst>
        <pc:picChg chg="mod">
          <ac:chgData name="Natasha Eckart Baning" userId="S::neckartbaning_vtnea.org#ext#@neahq.onmicrosoft.com::1c6c3eb4-b926-476d-a317-5d19e273697e" providerId="AD" clId="Web-{E05FFAF1-E6F8-BCF4-5C46-A6392534AFD6}" dt="2023-11-08T21:59:03.629" v="0" actId="1076"/>
          <ac:picMkLst>
            <pc:docMk/>
            <pc:sldMk cId="928128693" sldId="350"/>
            <ac:picMk id="2" creationId="{00000000-0000-0000-0000-000000000000}"/>
          </ac:picMkLst>
        </pc:picChg>
      </pc:sldChg>
    </pc:docChg>
  </pc:docChgLst>
  <pc:docChgLst>
    <pc:chgData name="Davis, Juli" userId="S::jdavis_ista-in.org#ext#@neahq.onmicrosoft.com::dbee90f5-ba5d-42d6-bde1-63a56c35cdff" providerId="AD" clId="Web-{B1B7F124-72C2-950E-8ADA-B0F9B2AF1047}"/>
    <pc:docChg chg="modSld">
      <pc:chgData name="Davis, Juli" userId="S::jdavis_ista-in.org#ext#@neahq.onmicrosoft.com::dbee90f5-ba5d-42d6-bde1-63a56c35cdff" providerId="AD" clId="Web-{B1B7F124-72C2-950E-8ADA-B0F9B2AF1047}" dt="2023-10-19T19:52:51.092" v="69" actId="20577"/>
      <pc:docMkLst>
        <pc:docMk/>
      </pc:docMkLst>
      <pc:sldChg chg="modSp">
        <pc:chgData name="Davis, Juli" userId="S::jdavis_ista-in.org#ext#@neahq.onmicrosoft.com::dbee90f5-ba5d-42d6-bde1-63a56c35cdff" providerId="AD" clId="Web-{B1B7F124-72C2-950E-8ADA-B0F9B2AF1047}" dt="2023-10-19T19:43:07.414" v="29" actId="20577"/>
        <pc:sldMkLst>
          <pc:docMk/>
          <pc:sldMk cId="103462162" sldId="290"/>
        </pc:sldMkLst>
        <pc:spChg chg="mod">
          <ac:chgData name="Davis, Juli" userId="S::jdavis_ista-in.org#ext#@neahq.onmicrosoft.com::dbee90f5-ba5d-42d6-bde1-63a56c35cdff" providerId="AD" clId="Web-{B1B7F124-72C2-950E-8ADA-B0F9B2AF1047}" dt="2023-10-19T19:43:07.414" v="29" actId="20577"/>
          <ac:spMkLst>
            <pc:docMk/>
            <pc:sldMk cId="103462162" sldId="290"/>
            <ac:spMk id="65" creationId="{00000000-0000-0000-0000-000000000000}"/>
          </ac:spMkLst>
        </pc:spChg>
      </pc:sldChg>
      <pc:sldChg chg="modSp">
        <pc:chgData name="Davis, Juli" userId="S::jdavis_ista-in.org#ext#@neahq.onmicrosoft.com::dbee90f5-ba5d-42d6-bde1-63a56c35cdff" providerId="AD" clId="Web-{B1B7F124-72C2-950E-8ADA-B0F9B2AF1047}" dt="2023-10-19T19:52:51.092" v="69" actId="20577"/>
        <pc:sldMkLst>
          <pc:docMk/>
          <pc:sldMk cId="911785337" sldId="292"/>
        </pc:sldMkLst>
        <pc:spChg chg="mod">
          <ac:chgData name="Davis, Juli" userId="S::jdavis_ista-in.org#ext#@neahq.onmicrosoft.com::dbee90f5-ba5d-42d6-bde1-63a56c35cdff" providerId="AD" clId="Web-{B1B7F124-72C2-950E-8ADA-B0F9B2AF1047}" dt="2023-10-19T19:52:51.092" v="69" actId="20577"/>
          <ac:spMkLst>
            <pc:docMk/>
            <pc:sldMk cId="911785337" sldId="292"/>
            <ac:spMk id="65" creationId="{00000000-0000-0000-0000-000000000000}"/>
          </ac:spMkLst>
        </pc:spChg>
      </pc:sldChg>
      <pc:sldChg chg="modSp">
        <pc:chgData name="Davis, Juli" userId="S::jdavis_ista-in.org#ext#@neahq.onmicrosoft.com::dbee90f5-ba5d-42d6-bde1-63a56c35cdff" providerId="AD" clId="Web-{B1B7F124-72C2-950E-8ADA-B0F9B2AF1047}" dt="2023-10-19T19:46:36.609" v="58" actId="20577"/>
        <pc:sldMkLst>
          <pc:docMk/>
          <pc:sldMk cId="1950130623" sldId="294"/>
        </pc:sldMkLst>
        <pc:spChg chg="mod">
          <ac:chgData name="Davis, Juli" userId="S::jdavis_ista-in.org#ext#@neahq.onmicrosoft.com::dbee90f5-ba5d-42d6-bde1-63a56c35cdff" providerId="AD" clId="Web-{B1B7F124-72C2-950E-8ADA-B0F9B2AF1047}" dt="2023-10-19T19:46:36.609" v="58" actId="20577"/>
          <ac:spMkLst>
            <pc:docMk/>
            <pc:sldMk cId="1950130623" sldId="294"/>
            <ac:spMk id="65" creationId="{00000000-0000-0000-0000-000000000000}"/>
          </ac:spMkLst>
        </pc:spChg>
      </pc:sldChg>
      <pc:sldChg chg="modSp">
        <pc:chgData name="Davis, Juli" userId="S::jdavis_ista-in.org#ext#@neahq.onmicrosoft.com::dbee90f5-ba5d-42d6-bde1-63a56c35cdff" providerId="AD" clId="Web-{B1B7F124-72C2-950E-8ADA-B0F9B2AF1047}" dt="2023-10-19T19:45:58.967" v="54" actId="20577"/>
        <pc:sldMkLst>
          <pc:docMk/>
          <pc:sldMk cId="1317454901" sldId="295"/>
        </pc:sldMkLst>
        <pc:spChg chg="mod">
          <ac:chgData name="Davis, Juli" userId="S::jdavis_ista-in.org#ext#@neahq.onmicrosoft.com::dbee90f5-ba5d-42d6-bde1-63a56c35cdff" providerId="AD" clId="Web-{B1B7F124-72C2-950E-8ADA-B0F9B2AF1047}" dt="2023-10-19T19:45:58.967" v="54" actId="20577"/>
          <ac:spMkLst>
            <pc:docMk/>
            <pc:sldMk cId="1317454901" sldId="295"/>
            <ac:spMk id="65" creationId="{00000000-0000-0000-0000-000000000000}"/>
          </ac:spMkLst>
        </pc:spChg>
      </pc:sldChg>
      <pc:sldChg chg="modSp">
        <pc:chgData name="Davis, Juli" userId="S::jdavis_ista-in.org#ext#@neahq.onmicrosoft.com::dbee90f5-ba5d-42d6-bde1-63a56c35cdff" providerId="AD" clId="Web-{B1B7F124-72C2-950E-8ADA-B0F9B2AF1047}" dt="2023-10-19T19:44:29.792" v="52" actId="20577"/>
        <pc:sldMkLst>
          <pc:docMk/>
          <pc:sldMk cId="4046998200" sldId="311"/>
        </pc:sldMkLst>
        <pc:spChg chg="mod">
          <ac:chgData name="Davis, Juli" userId="S::jdavis_ista-in.org#ext#@neahq.onmicrosoft.com::dbee90f5-ba5d-42d6-bde1-63a56c35cdff" providerId="AD" clId="Web-{B1B7F124-72C2-950E-8ADA-B0F9B2AF1047}" dt="2023-10-19T19:44:29.792" v="52" actId="20577"/>
          <ac:spMkLst>
            <pc:docMk/>
            <pc:sldMk cId="4046998200" sldId="311"/>
            <ac:spMk id="65" creationId="{00000000-0000-0000-0000-000000000000}"/>
          </ac:spMkLst>
        </pc:spChg>
      </pc:sldChg>
    </pc:docChg>
  </pc:docChgLst>
  <pc:docChgLst>
    <pc:chgData name="Holmes, Ellen [NEA]" userId="S::eholmes@nea.org::8df78491-616d-4641-a13e-176bb27a1b7f" providerId="AD" clId="Web-{4E4A96C6-EEB3-DC10-8B5A-D7B7DD2CB7A9}"/>
    <pc:docChg chg="modSld">
      <pc:chgData name="Holmes, Ellen [NEA]" userId="S::eholmes@nea.org::8df78491-616d-4641-a13e-176bb27a1b7f" providerId="AD" clId="Web-{4E4A96C6-EEB3-DC10-8B5A-D7B7DD2CB7A9}" dt="2023-11-06T20:23:12.419" v="2" actId="20577"/>
      <pc:docMkLst>
        <pc:docMk/>
      </pc:docMkLst>
      <pc:sldChg chg="modSp">
        <pc:chgData name="Holmes, Ellen [NEA]" userId="S::eholmes@nea.org::8df78491-616d-4641-a13e-176bb27a1b7f" providerId="AD" clId="Web-{4E4A96C6-EEB3-DC10-8B5A-D7B7DD2CB7A9}" dt="2023-11-06T20:23:12.419" v="2" actId="20577"/>
        <pc:sldMkLst>
          <pc:docMk/>
          <pc:sldMk cId="1199305010" sldId="352"/>
        </pc:sldMkLst>
        <pc:spChg chg="mod">
          <ac:chgData name="Holmes, Ellen [NEA]" userId="S::eholmes@nea.org::8df78491-616d-4641-a13e-176bb27a1b7f" providerId="AD" clId="Web-{4E4A96C6-EEB3-DC10-8B5A-D7B7DD2CB7A9}" dt="2023-11-06T20:23:12.419" v="2" actId="20577"/>
          <ac:spMkLst>
            <pc:docMk/>
            <pc:sldMk cId="1199305010" sldId="352"/>
            <ac:spMk id="757"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youtube.com/watch?v=Lh0Qw0THHAE"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Google Shape;47;g140520a335f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8" name="Google Shape;48;g140520a335f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p:txBody>
      </p:sp>
      <p:sp>
        <p:nvSpPr>
          <p:cNvPr id="49" name="Google Shape;49;g140520a335f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1</a:t>
            </a:fld>
            <a:endParaRPr/>
          </a:p>
        </p:txBody>
      </p:sp>
      <p:sp>
        <p:nvSpPr>
          <p:cNvPr id="50" name="Google Shape;50;g140520a335f_0_0:notes"/>
          <p:cNvSpPr txBox="1">
            <a:spLocks noGrp="1"/>
          </p:cNvSpPr>
          <p:nvPr>
            <p:ph type="dt" idx="10"/>
          </p:nvPr>
        </p:nvSpPr>
        <p:spPr>
          <a:xfrm>
            <a:off x="3884613" y="0"/>
            <a:ext cx="2971800" cy="4587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4/25/22</a:t>
            </a:r>
            <a:endParaRPr/>
          </a:p>
        </p:txBody>
      </p:sp>
    </p:spTree>
    <p:extLst>
      <p:ext uri="{BB962C8B-B14F-4D97-AF65-F5344CB8AC3E}">
        <p14:creationId xmlns:p14="http://schemas.microsoft.com/office/powerpoint/2010/main" val="136053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1355c9aa46a_0_4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1355c9aa46a_0_4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 name="Google Shape;59;g1355c9aa46a_0_4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a:t>
            </a:fld>
            <a:endParaRPr/>
          </a:p>
        </p:txBody>
      </p:sp>
    </p:spTree>
    <p:extLst>
      <p:ext uri="{BB962C8B-B14F-4D97-AF65-F5344CB8AC3E}">
        <p14:creationId xmlns:p14="http://schemas.microsoft.com/office/powerpoint/2010/main" val="7652234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1353501599d_0_6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8" name="Google Shape;118;g1353501599d_0_6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9" name="Google Shape;119;g1353501599d_0_6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135435d5bc1_0_2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0" name="Google Shape;110;g135435d5bc1_0_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1" name="Google Shape;111;g135435d5bc1_0_2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290164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144fb7c8496_0_8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144fb7c8496_0_8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Ben 10:00-10:15</a:t>
            </a:r>
            <a:endParaRPr/>
          </a:p>
          <a:p>
            <a:pPr marL="0" lvl="0" indent="0" algn="l" rtl="0">
              <a:spcBef>
                <a:spcPts val="0"/>
              </a:spcBef>
              <a:spcAft>
                <a:spcPts val="0"/>
              </a:spcAft>
              <a:buNone/>
            </a:pPr>
            <a:endParaRPr/>
          </a:p>
          <a:p>
            <a:pPr marL="0" lvl="0" indent="0" algn="l" rtl="0">
              <a:lnSpc>
                <a:spcPct val="115000"/>
              </a:lnSpc>
              <a:spcBef>
                <a:spcPts val="0"/>
              </a:spcBef>
              <a:spcAft>
                <a:spcPts val="0"/>
              </a:spcAft>
              <a:buClr>
                <a:schemeClr val="dk1"/>
              </a:buClr>
              <a:buSzPts val="1100"/>
              <a:buFont typeface="Arial"/>
              <a:buNone/>
            </a:pPr>
            <a:r>
              <a:rPr lang="en-US" sz="1100">
                <a:highlight>
                  <a:srgbClr val="FFFFFF"/>
                </a:highlight>
              </a:rPr>
              <a:t>Post the following identities around the room: </a:t>
            </a:r>
            <a:endParaRPr sz="1100">
              <a:highlight>
                <a:srgbClr val="FFFFFF"/>
              </a:highlight>
            </a:endParaRPr>
          </a:p>
          <a:p>
            <a:pPr marL="685800" lvl="0" indent="-298450" algn="l" rtl="0">
              <a:lnSpc>
                <a:spcPct val="115000"/>
              </a:lnSpc>
              <a:spcBef>
                <a:spcPts val="0"/>
              </a:spcBef>
              <a:spcAft>
                <a:spcPts val="0"/>
              </a:spcAft>
              <a:buClr>
                <a:schemeClr val="dk1"/>
              </a:buClr>
              <a:buSzPts val="1100"/>
              <a:buFont typeface="Calibri"/>
              <a:buChar char="●"/>
            </a:pPr>
            <a:r>
              <a:rPr lang="en-US" sz="1100">
                <a:highlight>
                  <a:srgbClr val="FFFFFF"/>
                </a:highlight>
              </a:rPr>
              <a:t>High risk (day 3) – religious, spiritual, agnostic, survivor, immigrant, LGBTQ+, middle class </a:t>
            </a:r>
            <a:endParaRPr sz="1100">
              <a:highlight>
                <a:srgbClr val="FFFFFF"/>
              </a:highlight>
            </a:endParaRPr>
          </a:p>
          <a:p>
            <a:pPr marL="0" lvl="0" indent="0" algn="l" rtl="0">
              <a:lnSpc>
                <a:spcPct val="115000"/>
              </a:lnSpc>
              <a:spcBef>
                <a:spcPts val="0"/>
              </a:spcBef>
              <a:spcAft>
                <a:spcPts val="0"/>
              </a:spcAft>
              <a:buClr>
                <a:schemeClr val="dk1"/>
              </a:buClr>
              <a:buSzPts val="1100"/>
              <a:buFont typeface="Arial"/>
              <a:buNone/>
            </a:pPr>
            <a:r>
              <a:rPr lang="en-US" sz="1100">
                <a:highlight>
                  <a:srgbClr val="FFFFFF"/>
                </a:highlight>
              </a:rPr>
              <a:t>Participants will get up and gather around an identity of their choosing (2 min instructions), then they will answer the following discussion questions (8 min): </a:t>
            </a:r>
            <a:endParaRPr sz="1100">
              <a:highlight>
                <a:srgbClr val="FFFFFF"/>
              </a:highlight>
            </a:endParaRPr>
          </a:p>
          <a:p>
            <a:pPr marL="685800" lvl="0" indent="-298450" algn="l" rtl="0">
              <a:lnSpc>
                <a:spcPct val="115000"/>
              </a:lnSpc>
              <a:spcBef>
                <a:spcPts val="0"/>
              </a:spcBef>
              <a:spcAft>
                <a:spcPts val="0"/>
              </a:spcAft>
              <a:buClr>
                <a:schemeClr val="dk1"/>
              </a:buClr>
              <a:buSzPts val="1100"/>
              <a:buFont typeface="Calibri"/>
              <a:buChar char="●"/>
            </a:pPr>
            <a:r>
              <a:rPr lang="en-US" sz="1100">
                <a:highlight>
                  <a:srgbClr val="FFFFFF"/>
                </a:highlight>
              </a:rPr>
              <a:t>Why did you select this piece of your identity? </a:t>
            </a:r>
            <a:endParaRPr sz="1100">
              <a:highlight>
                <a:srgbClr val="FFFFFF"/>
              </a:highlight>
            </a:endParaRPr>
          </a:p>
          <a:p>
            <a:pPr marL="685800" lvl="0" indent="-298450" algn="l" rtl="0">
              <a:lnSpc>
                <a:spcPct val="115000"/>
              </a:lnSpc>
              <a:spcBef>
                <a:spcPts val="0"/>
              </a:spcBef>
              <a:spcAft>
                <a:spcPts val="0"/>
              </a:spcAft>
              <a:buClr>
                <a:schemeClr val="dk1"/>
              </a:buClr>
              <a:buSzPts val="1100"/>
              <a:buFont typeface="Calibri"/>
              <a:buChar char="●"/>
            </a:pPr>
            <a:r>
              <a:rPr lang="en-US" sz="1100">
                <a:highlight>
                  <a:srgbClr val="FFFFFF"/>
                </a:highlight>
              </a:rPr>
              <a:t>What are some challenges you face with this identity? </a:t>
            </a:r>
            <a:endParaRPr sz="1100">
              <a:highlight>
                <a:srgbClr val="FFFFFF"/>
              </a:highlight>
            </a:endParaRPr>
          </a:p>
          <a:p>
            <a:pPr marL="0" lvl="0" indent="0" algn="l" rtl="0">
              <a:lnSpc>
                <a:spcPct val="115000"/>
              </a:lnSpc>
              <a:spcBef>
                <a:spcPts val="0"/>
              </a:spcBef>
              <a:spcAft>
                <a:spcPts val="0"/>
              </a:spcAft>
              <a:buClr>
                <a:schemeClr val="dk1"/>
              </a:buClr>
              <a:buSzPts val="1100"/>
              <a:buFont typeface="Arial"/>
              <a:buNone/>
            </a:pPr>
            <a:r>
              <a:rPr lang="en-US" sz="1100">
                <a:highlight>
                  <a:srgbClr val="FFFFFF"/>
                </a:highlight>
              </a:rPr>
              <a:t>Share out/debrief (5 min) </a:t>
            </a:r>
            <a:endParaRPr sz="1100">
              <a:highlight>
                <a:srgbClr val="FFFFFF"/>
              </a:highlight>
            </a:endParaRPr>
          </a:p>
          <a:p>
            <a:pPr marL="0" lvl="0" indent="0" algn="l" rtl="0">
              <a:lnSpc>
                <a:spcPct val="115000"/>
              </a:lnSpc>
              <a:spcBef>
                <a:spcPts val="0"/>
              </a:spcBef>
              <a:spcAft>
                <a:spcPts val="0"/>
              </a:spcAft>
              <a:buClr>
                <a:schemeClr val="dk1"/>
              </a:buClr>
              <a:buSzPts val="1100"/>
              <a:buFont typeface="Arial"/>
              <a:buNone/>
            </a:pPr>
            <a:r>
              <a:rPr lang="en-US" sz="1100">
                <a:highlight>
                  <a:srgbClr val="FFFFFF"/>
                </a:highlight>
              </a:rPr>
              <a:t> </a:t>
            </a:r>
            <a:endParaRPr sz="1100">
              <a:highlight>
                <a:srgbClr val="FFFFFF"/>
              </a:highlight>
            </a:endParaRPr>
          </a:p>
          <a:p>
            <a:pPr marL="685800" lvl="0" indent="-298450" algn="l" rtl="0">
              <a:lnSpc>
                <a:spcPct val="115000"/>
              </a:lnSpc>
              <a:spcBef>
                <a:spcPts val="0"/>
              </a:spcBef>
              <a:spcAft>
                <a:spcPts val="0"/>
              </a:spcAft>
              <a:buClr>
                <a:schemeClr val="dk1"/>
              </a:buClr>
              <a:buSzPts val="1100"/>
              <a:buFont typeface="Calibri"/>
              <a:buChar char="●"/>
            </a:pPr>
            <a:r>
              <a:rPr lang="en-US" sz="1100">
                <a:highlight>
                  <a:srgbClr val="FFFFFF"/>
                </a:highlight>
              </a:rPr>
              <a:t>What was something you learned about someone else </a:t>
            </a:r>
            <a:endParaRPr sz="1100">
              <a:highlight>
                <a:srgbClr val="FFFFFF"/>
              </a:highlight>
            </a:endParaRPr>
          </a:p>
          <a:p>
            <a:pPr marL="685800" lvl="0" indent="-298450" algn="l" rtl="0">
              <a:lnSpc>
                <a:spcPct val="115000"/>
              </a:lnSpc>
              <a:spcBef>
                <a:spcPts val="0"/>
              </a:spcBef>
              <a:spcAft>
                <a:spcPts val="0"/>
              </a:spcAft>
              <a:buClr>
                <a:schemeClr val="dk1"/>
              </a:buClr>
              <a:buSzPts val="1100"/>
              <a:buFont typeface="Calibri"/>
              <a:buChar char="●"/>
            </a:pPr>
            <a:r>
              <a:rPr lang="en-US" sz="1100">
                <a:highlight>
                  <a:srgbClr val="FFFFFF"/>
                </a:highlight>
              </a:rPr>
              <a:t>What was easy/hard about this activity? </a:t>
            </a:r>
            <a:endParaRPr/>
          </a:p>
        </p:txBody>
      </p:sp>
      <p:sp>
        <p:nvSpPr>
          <p:cNvPr id="127" name="Google Shape;127;g144fb7c8496_0_8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a:t>
            </a:fld>
            <a:endParaRPr/>
          </a:p>
        </p:txBody>
      </p:sp>
    </p:spTree>
    <p:extLst>
      <p:ext uri="{BB962C8B-B14F-4D97-AF65-F5344CB8AC3E}">
        <p14:creationId xmlns:p14="http://schemas.microsoft.com/office/powerpoint/2010/main" val="25318371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14a2f8b7dbf_4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14a2f8b7dbf_4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 name="Google Shape;135;g14a2f8b7dbf_4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a:t>
            </a:fld>
            <a:endParaRPr/>
          </a:p>
        </p:txBody>
      </p:sp>
    </p:spTree>
    <p:extLst>
      <p:ext uri="{BB962C8B-B14F-4D97-AF65-F5344CB8AC3E}">
        <p14:creationId xmlns:p14="http://schemas.microsoft.com/office/powerpoint/2010/main" val="30913389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144fb7c8496_0_4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1" name="Google Shape;141;g144fb7c8496_0_4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Ben 10:00-10:15</a:t>
            </a:r>
            <a:endParaRPr/>
          </a:p>
        </p:txBody>
      </p:sp>
      <p:sp>
        <p:nvSpPr>
          <p:cNvPr id="142" name="Google Shape;142;g144fb7c8496_0_4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8</a:t>
            </a:fld>
            <a:endParaRPr/>
          </a:p>
        </p:txBody>
      </p:sp>
    </p:spTree>
    <p:extLst>
      <p:ext uri="{BB962C8B-B14F-4D97-AF65-F5344CB8AC3E}">
        <p14:creationId xmlns:p14="http://schemas.microsoft.com/office/powerpoint/2010/main" val="329972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238349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7"/>
        <p:cNvGrpSpPr/>
        <p:nvPr/>
      </p:nvGrpSpPr>
      <p:grpSpPr>
        <a:xfrm>
          <a:off x="0" y="0"/>
          <a:ext cx="0" cy="0"/>
          <a:chOff x="0" y="0"/>
          <a:chExt cx="0" cy="0"/>
        </a:xfrm>
      </p:grpSpPr>
      <p:sp>
        <p:nvSpPr>
          <p:cNvPr id="728" name="Google Shape;728;g13d9adbac24_0_14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9" name="Google Shape;729;g13d9adbac24_0_1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730" name="Google Shape;730;g13d9adbac24_0_14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7"/>
        <p:cNvGrpSpPr/>
        <p:nvPr/>
      </p:nvGrpSpPr>
      <p:grpSpPr>
        <a:xfrm>
          <a:off x="0" y="0"/>
          <a:ext cx="0" cy="0"/>
          <a:chOff x="0" y="0"/>
          <a:chExt cx="0" cy="0"/>
        </a:xfrm>
      </p:grpSpPr>
      <p:sp>
        <p:nvSpPr>
          <p:cNvPr id="738" name="Google Shape;738;g13d9adbac24_0_20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9" name="Google Shape;739;g13d9adbac24_0_20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0" name="Google Shape;740;g13d9adbac24_0_20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4"/>
        <p:cNvGrpSpPr/>
        <p:nvPr/>
      </p:nvGrpSpPr>
      <p:grpSpPr>
        <a:xfrm>
          <a:off x="0" y="0"/>
          <a:ext cx="0" cy="0"/>
          <a:chOff x="0" y="0"/>
          <a:chExt cx="0" cy="0"/>
        </a:xfrm>
      </p:grpSpPr>
      <p:sp>
        <p:nvSpPr>
          <p:cNvPr id="745" name="Google Shape;745;g13d9adbac24_0_15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6" name="Google Shape;746;g13d9adbac24_0_15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7" name="Google Shape;747;g13d9adbac24_0_15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306210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2"/>
        <p:cNvGrpSpPr/>
        <p:nvPr/>
      </p:nvGrpSpPr>
      <p:grpSpPr>
        <a:xfrm>
          <a:off x="0" y="0"/>
          <a:ext cx="0" cy="0"/>
          <a:chOff x="0" y="0"/>
          <a:chExt cx="0" cy="0"/>
        </a:xfrm>
      </p:grpSpPr>
      <p:sp>
        <p:nvSpPr>
          <p:cNvPr id="753" name="Google Shape;753;g1468bb3220c_0_10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4" name="Google Shape;754;g1468bb3220c_0_10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55" name="Google Shape;755;g1468bb3220c_0_10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1"/>
        <p:cNvGrpSpPr/>
        <p:nvPr/>
      </p:nvGrpSpPr>
      <p:grpSpPr>
        <a:xfrm>
          <a:off x="0" y="0"/>
          <a:ext cx="0" cy="0"/>
          <a:chOff x="0" y="0"/>
          <a:chExt cx="0" cy="0"/>
        </a:xfrm>
      </p:grpSpPr>
      <p:sp>
        <p:nvSpPr>
          <p:cNvPr id="762" name="Google Shape;762;g146aefe191e_0_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3" name="Google Shape;763;g146aefe191e_0_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100" u="sng">
                <a:solidFill>
                  <a:schemeClr val="hlink"/>
                </a:solidFill>
                <a:hlinkClick r:id="rId3"/>
              </a:rPr>
              <a:t>https://www.youtube.com/watch?v=Lh0Qw0THHAE</a:t>
            </a:r>
            <a:endParaRPr/>
          </a:p>
        </p:txBody>
      </p:sp>
      <p:sp>
        <p:nvSpPr>
          <p:cNvPr id="764" name="Google Shape;764;g146aefe191e_0_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0"/>
        <p:cNvGrpSpPr/>
        <p:nvPr/>
      </p:nvGrpSpPr>
      <p:grpSpPr>
        <a:xfrm>
          <a:off x="0" y="0"/>
          <a:ext cx="0" cy="0"/>
          <a:chOff x="0" y="0"/>
          <a:chExt cx="0" cy="0"/>
        </a:xfrm>
      </p:grpSpPr>
      <p:sp>
        <p:nvSpPr>
          <p:cNvPr id="771" name="Google Shape;771;g146aefe191e_0_1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2" name="Google Shape;772;g146aefe191e_0_1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3" name="Google Shape;773;g146aefe191e_0_1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0"/>
        <p:cNvGrpSpPr/>
        <p:nvPr/>
      </p:nvGrpSpPr>
      <p:grpSpPr>
        <a:xfrm>
          <a:off x="0" y="0"/>
          <a:ext cx="0" cy="0"/>
          <a:chOff x="0" y="0"/>
          <a:chExt cx="0" cy="0"/>
        </a:xfrm>
      </p:grpSpPr>
      <p:sp>
        <p:nvSpPr>
          <p:cNvPr id="781" name="Google Shape;781;g146aefe191e_0_3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2" name="Google Shape;782;g146aefe191e_0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3" name="Google Shape;783;g146aefe191e_0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1"/>
        <p:cNvGrpSpPr/>
        <p:nvPr/>
      </p:nvGrpSpPr>
      <p:grpSpPr>
        <a:xfrm>
          <a:off x="0" y="0"/>
          <a:ext cx="0" cy="0"/>
          <a:chOff x="0" y="0"/>
          <a:chExt cx="0" cy="0"/>
        </a:xfrm>
      </p:grpSpPr>
      <p:sp>
        <p:nvSpPr>
          <p:cNvPr id="792" name="Google Shape;792;g146aefe191e_0_8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3" name="Google Shape;793;g146aefe191e_0_8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94" name="Google Shape;794;g146aefe191e_0_8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9"/>
        <p:cNvGrpSpPr/>
        <p:nvPr/>
      </p:nvGrpSpPr>
      <p:grpSpPr>
        <a:xfrm>
          <a:off x="0" y="0"/>
          <a:ext cx="0" cy="0"/>
          <a:chOff x="0" y="0"/>
          <a:chExt cx="0" cy="0"/>
        </a:xfrm>
      </p:grpSpPr>
      <p:sp>
        <p:nvSpPr>
          <p:cNvPr id="800" name="Google Shape;800;g146aefe191e_0_4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1" name="Google Shape;801;g146aefe191e_0_4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2" name="Google Shape;802;g146aefe191e_0_4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21</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6"/>
        <p:cNvGrpSpPr/>
        <p:nvPr/>
      </p:nvGrpSpPr>
      <p:grpSpPr>
        <a:xfrm>
          <a:off x="0" y="0"/>
          <a:ext cx="0" cy="0"/>
          <a:chOff x="0" y="0"/>
          <a:chExt cx="0" cy="0"/>
        </a:xfrm>
      </p:grpSpPr>
      <p:sp>
        <p:nvSpPr>
          <p:cNvPr id="817" name="Google Shape;817;g146aefe191e_0_12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8" name="Google Shape;818;g146aefe191e_0_12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19" name="Google Shape;819;g146aefe191e_0_12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3"/>
        <p:cNvGrpSpPr/>
        <p:nvPr/>
      </p:nvGrpSpPr>
      <p:grpSpPr>
        <a:xfrm>
          <a:off x="0" y="0"/>
          <a:ext cx="0" cy="0"/>
          <a:chOff x="0" y="0"/>
          <a:chExt cx="0" cy="0"/>
        </a:xfrm>
      </p:grpSpPr>
      <p:sp>
        <p:nvSpPr>
          <p:cNvPr id="824" name="Google Shape;824;g146aefe191e_0_5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5" name="Google Shape;825;g146aefe191e_0_5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26" name="Google Shape;826;g146aefe191e_0_5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0"/>
        <p:cNvGrpSpPr/>
        <p:nvPr/>
      </p:nvGrpSpPr>
      <p:grpSpPr>
        <a:xfrm>
          <a:off x="0" y="0"/>
          <a:ext cx="0" cy="0"/>
          <a:chOff x="0" y="0"/>
          <a:chExt cx="0" cy="0"/>
        </a:xfrm>
      </p:grpSpPr>
      <p:sp>
        <p:nvSpPr>
          <p:cNvPr id="831" name="Google Shape;831;g146aefe191e_0_14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2" name="Google Shape;832;g146aefe191e_0_14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3" name="Google Shape;833;g146aefe191e_0_14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7"/>
        <p:cNvGrpSpPr/>
        <p:nvPr/>
      </p:nvGrpSpPr>
      <p:grpSpPr>
        <a:xfrm>
          <a:off x="0" y="0"/>
          <a:ext cx="0" cy="0"/>
          <a:chOff x="0" y="0"/>
          <a:chExt cx="0" cy="0"/>
        </a:xfrm>
      </p:grpSpPr>
      <p:sp>
        <p:nvSpPr>
          <p:cNvPr id="838" name="Google Shape;838;g146aefe191e_0_7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9" name="Google Shape;839;g146aefe191e_0_7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0" name="Google Shape;840;g146aefe191e_0_7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27</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4"/>
        <p:cNvGrpSpPr/>
        <p:nvPr/>
      </p:nvGrpSpPr>
      <p:grpSpPr>
        <a:xfrm>
          <a:off x="0" y="0"/>
          <a:ext cx="0" cy="0"/>
          <a:chOff x="0" y="0"/>
          <a:chExt cx="0" cy="0"/>
        </a:xfrm>
      </p:grpSpPr>
      <p:sp>
        <p:nvSpPr>
          <p:cNvPr id="845" name="Google Shape;845;g146aefe191e_0_6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6" name="Google Shape;846;g146aefe191e_0_6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7" name="Google Shape;847;g146aefe191e_0_6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28</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1"/>
        <p:cNvGrpSpPr/>
        <p:nvPr/>
      </p:nvGrpSpPr>
      <p:grpSpPr>
        <a:xfrm>
          <a:off x="0" y="0"/>
          <a:ext cx="0" cy="0"/>
          <a:chOff x="0" y="0"/>
          <a:chExt cx="0" cy="0"/>
        </a:xfrm>
      </p:grpSpPr>
      <p:sp>
        <p:nvSpPr>
          <p:cNvPr id="852" name="Google Shape;852;g146aefe191e_0_7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3" name="Google Shape;853;g146aefe191e_0_7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54" name="Google Shape;854;g146aefe191e_0_7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29</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8"/>
        <p:cNvGrpSpPr/>
        <p:nvPr/>
      </p:nvGrpSpPr>
      <p:grpSpPr>
        <a:xfrm>
          <a:off x="0" y="0"/>
          <a:ext cx="0" cy="0"/>
          <a:chOff x="0" y="0"/>
          <a:chExt cx="0" cy="0"/>
        </a:xfrm>
      </p:grpSpPr>
      <p:sp>
        <p:nvSpPr>
          <p:cNvPr id="859" name="Google Shape;859;g146aefe191e_0_10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0" name="Google Shape;860;g146aefe191e_0_10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1" name="Google Shape;861;g146aefe191e_0_10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30</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6"/>
        <p:cNvGrpSpPr/>
        <p:nvPr/>
      </p:nvGrpSpPr>
      <p:grpSpPr>
        <a:xfrm>
          <a:off x="0" y="0"/>
          <a:ext cx="0" cy="0"/>
          <a:chOff x="0" y="0"/>
          <a:chExt cx="0" cy="0"/>
        </a:xfrm>
      </p:grpSpPr>
      <p:sp>
        <p:nvSpPr>
          <p:cNvPr id="867" name="Google Shape;867;g146aefe191e_0_11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8" name="Google Shape;868;g146aefe191e_0_11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9" name="Google Shape;869;g146aefe191e_0_11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31</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r>
              <a:rPr lang="en-US"/>
              <a:t>Likely to get cut out due to community groups coming to attend a panel discussion</a:t>
            </a:r>
            <a:endParaRPr/>
          </a:p>
        </p:txBody>
      </p:sp>
    </p:spTree>
    <p:extLst>
      <p:ext uri="{BB962C8B-B14F-4D97-AF65-F5344CB8AC3E}">
        <p14:creationId xmlns:p14="http://schemas.microsoft.com/office/powerpoint/2010/main" val="5495404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7"/>
        <p:cNvGrpSpPr/>
        <p:nvPr/>
      </p:nvGrpSpPr>
      <p:grpSpPr>
        <a:xfrm>
          <a:off x="0" y="0"/>
          <a:ext cx="0" cy="0"/>
          <a:chOff x="0" y="0"/>
          <a:chExt cx="0" cy="0"/>
        </a:xfrm>
      </p:grpSpPr>
      <p:sp>
        <p:nvSpPr>
          <p:cNvPr id="888" name="Google Shape;888;g1468bb3220c_0_12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9" name="Google Shape;889;g1468bb3220c_0_12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0" name="Google Shape;890;g1468bb3220c_0_12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33</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2"/>
        <p:cNvGrpSpPr/>
        <p:nvPr/>
      </p:nvGrpSpPr>
      <p:grpSpPr>
        <a:xfrm>
          <a:off x="0" y="0"/>
          <a:ext cx="0" cy="0"/>
          <a:chOff x="0" y="0"/>
          <a:chExt cx="0" cy="0"/>
        </a:xfrm>
      </p:grpSpPr>
      <p:sp>
        <p:nvSpPr>
          <p:cNvPr id="903" name="Google Shape;903;g1468bb3220c_0_11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4" name="Google Shape;904;g1468bb3220c_0_11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05" name="Google Shape;905;g1468bb3220c_0_11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34</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3"/>
        <p:cNvGrpSpPr/>
        <p:nvPr/>
      </p:nvGrpSpPr>
      <p:grpSpPr>
        <a:xfrm>
          <a:off x="0" y="0"/>
          <a:ext cx="0" cy="0"/>
          <a:chOff x="0" y="0"/>
          <a:chExt cx="0" cy="0"/>
        </a:xfrm>
      </p:grpSpPr>
      <p:sp>
        <p:nvSpPr>
          <p:cNvPr id="894" name="Google Shape;894;p8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5" name="Google Shape;895;p8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b="1">
                <a:solidFill>
                  <a:schemeClr val="dk1"/>
                </a:solidFill>
              </a:rPr>
              <a:t>In small groups, invite participants to discuss what they would do in one of the following scenarios:</a:t>
            </a:r>
            <a:endParaRPr/>
          </a:p>
          <a:p>
            <a:pPr marL="457200" marR="0" lvl="0" indent="-228600" algn="l" rtl="0">
              <a:lnSpc>
                <a:spcPct val="100000"/>
              </a:lnSpc>
              <a:spcBef>
                <a:spcPts val="0"/>
              </a:spcBef>
              <a:spcAft>
                <a:spcPts val="0"/>
              </a:spcAft>
              <a:buSzPts val="1400"/>
              <a:buNone/>
            </a:pPr>
            <a:endParaRPr sz="2500" b="1">
              <a:solidFill>
                <a:schemeClr val="dk1"/>
              </a:solidFill>
            </a:endParaRPr>
          </a:p>
          <a:p>
            <a:pPr marL="457200" marR="0" lvl="0" indent="-228600" algn="l" rtl="0">
              <a:lnSpc>
                <a:spcPct val="100000"/>
              </a:lnSpc>
              <a:spcBef>
                <a:spcPts val="0"/>
              </a:spcBef>
              <a:spcAft>
                <a:spcPts val="0"/>
              </a:spcAft>
              <a:buSzPts val="1400"/>
              <a:buNone/>
            </a:pPr>
            <a:r>
              <a:rPr lang="en-US" sz="2500" b="1" i="1">
                <a:solidFill>
                  <a:schemeClr val="dk1"/>
                </a:solidFill>
              </a:rPr>
              <a:t>For the following scenarios, imagine you’re in a state that has recently banned conversation about LGBTQ+ topics. What would you do?</a:t>
            </a:r>
            <a:endParaRPr/>
          </a:p>
          <a:p>
            <a:pPr marL="457200" marR="0" lvl="0" indent="-228600" algn="l" rtl="0">
              <a:lnSpc>
                <a:spcPct val="100000"/>
              </a:lnSpc>
              <a:spcBef>
                <a:spcPts val="0"/>
              </a:spcBef>
              <a:spcAft>
                <a:spcPts val="0"/>
              </a:spcAft>
              <a:buSzPts val="1400"/>
              <a:buNone/>
            </a:pPr>
            <a:r>
              <a:rPr lang="en-US" sz="2400" b="1">
                <a:solidFill>
                  <a:schemeClr val="dk1"/>
                </a:solidFill>
              </a:rPr>
              <a:t>Scenario #1:  </a:t>
            </a:r>
            <a:r>
              <a:rPr lang="en-US" sz="2400" b="0">
                <a:solidFill>
                  <a:schemeClr val="dk1"/>
                </a:solidFill>
              </a:rPr>
              <a:t>In a US government class students begin discussing local </a:t>
            </a:r>
            <a:r>
              <a:rPr lang="en-US" sz="2500" b="0">
                <a:solidFill>
                  <a:schemeClr val="dk1"/>
                </a:solidFill>
              </a:rPr>
              <a:t>elections. </a:t>
            </a:r>
            <a:r>
              <a:rPr lang="en-US" sz="2500" b="0" i="0" u="none" strike="noStrike" cap="none">
                <a:solidFill>
                  <a:schemeClr val="dk1"/>
                </a:solidFill>
                <a:latin typeface="Calibri"/>
                <a:ea typeface="Calibri"/>
                <a:cs typeface="Calibri"/>
                <a:sym typeface="Calibri"/>
              </a:rPr>
              <a:t>One student mentions a popular candidate’s LGBTQ+ status and other students began to chime in for a discussion. </a:t>
            </a:r>
            <a:r>
              <a:rPr lang="en-US" sz="2500" b="0">
                <a:solidFill>
                  <a:schemeClr val="dk1"/>
                </a:solidFill>
              </a:rPr>
              <a:t>What would </a:t>
            </a:r>
            <a:r>
              <a:rPr lang="en-US" sz="2400" b="0">
                <a:solidFill>
                  <a:schemeClr val="dk1"/>
                </a:solidFill>
              </a:rPr>
              <a:t>you do?</a:t>
            </a:r>
            <a:endParaRPr/>
          </a:p>
          <a:p>
            <a:pPr marL="457200" marR="0" lvl="0" indent="-228600" algn="l" rtl="0">
              <a:lnSpc>
                <a:spcPct val="100000"/>
              </a:lnSpc>
              <a:spcBef>
                <a:spcPts val="0"/>
              </a:spcBef>
              <a:spcAft>
                <a:spcPts val="0"/>
              </a:spcAft>
              <a:buSzPts val="1400"/>
              <a:buNone/>
            </a:pPr>
            <a:endParaRPr sz="2400" b="0"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400" b="1">
                <a:solidFill>
                  <a:schemeClr val="dk1"/>
                </a:solidFill>
              </a:rPr>
              <a:t>Scenario #2: </a:t>
            </a:r>
            <a:r>
              <a:rPr lang="en-US" sz="2400" b="0">
                <a:solidFill>
                  <a:schemeClr val="dk1"/>
                </a:solidFill>
              </a:rPr>
              <a:t> </a:t>
            </a:r>
            <a:r>
              <a:rPr lang="en-US" sz="2400" b="0" i="0" u="none" strike="noStrike" cap="none">
                <a:solidFill>
                  <a:schemeClr val="dk1"/>
                </a:solidFill>
                <a:latin typeface="Calibri"/>
                <a:ea typeface="Calibri"/>
                <a:cs typeface="Calibri"/>
                <a:sym typeface="Calibri"/>
              </a:rPr>
              <a:t>During a group activity a kindergartner tells their peer a “secret” about their identity: they may look like a boy, but they’re really a girl. </a:t>
            </a:r>
            <a:endParaRPr sz="2400">
              <a:solidFill>
                <a:schemeClr val="dk1"/>
              </a:solidFill>
            </a:endParaRPr>
          </a:p>
          <a:p>
            <a:pPr marL="457200" marR="0" lvl="0" indent="-228600" algn="l" rtl="0">
              <a:lnSpc>
                <a:spcPct val="100000"/>
              </a:lnSpc>
              <a:spcBef>
                <a:spcPts val="0"/>
              </a:spcBef>
              <a:spcAft>
                <a:spcPts val="0"/>
              </a:spcAft>
              <a:buClr>
                <a:srgbClr val="000000"/>
              </a:buClr>
              <a:buSzPts val="1400"/>
              <a:buFont typeface="Arial"/>
              <a:buNone/>
            </a:pPr>
            <a:endParaRPr sz="2400" b="1">
              <a:solidFill>
                <a:schemeClr val="dk1"/>
              </a:solidFill>
            </a:endParaRPr>
          </a:p>
          <a:p>
            <a:pPr marL="457200" marR="0" lvl="0" indent="-228600" algn="l" rtl="0">
              <a:lnSpc>
                <a:spcPct val="100000"/>
              </a:lnSpc>
              <a:spcBef>
                <a:spcPts val="0"/>
              </a:spcBef>
              <a:spcAft>
                <a:spcPts val="0"/>
              </a:spcAft>
              <a:buClr>
                <a:srgbClr val="000000"/>
              </a:buClr>
              <a:buSzPts val="1400"/>
              <a:buFont typeface="Arial"/>
              <a:buNone/>
            </a:pPr>
            <a:r>
              <a:rPr lang="en-US" sz="2400" b="1">
                <a:solidFill>
                  <a:schemeClr val="dk1"/>
                </a:solidFill>
              </a:rPr>
              <a:t>Scenario #3:  </a:t>
            </a:r>
            <a:r>
              <a:rPr lang="en-US" sz="2400" b="0" i="0" u="none" strike="noStrike" cap="none">
                <a:solidFill>
                  <a:schemeClr val="dk1"/>
                </a:solidFill>
                <a:latin typeface="Calibri"/>
                <a:ea typeface="Calibri"/>
                <a:cs typeface="Calibri"/>
                <a:sym typeface="Calibri"/>
              </a:rPr>
              <a:t>It’s bring your favorite book to school day, and a first-grader brings </a:t>
            </a:r>
            <a:r>
              <a:rPr lang="en-US" sz="2400" b="0" i="1" u="none" strike="noStrike" cap="none">
                <a:solidFill>
                  <a:schemeClr val="dk1"/>
                </a:solidFill>
                <a:latin typeface="Calibri"/>
                <a:ea typeface="Calibri"/>
                <a:cs typeface="Calibri"/>
                <a:sym typeface="Calibri"/>
              </a:rPr>
              <a:t>And Tango Makes Three, </a:t>
            </a:r>
            <a:r>
              <a:rPr lang="en-US" sz="2400" b="0" i="0" u="none" strike="noStrike" cap="none">
                <a:solidFill>
                  <a:schemeClr val="dk1"/>
                </a:solidFill>
                <a:latin typeface="Calibri"/>
                <a:ea typeface="Calibri"/>
                <a:cs typeface="Calibri"/>
                <a:sym typeface="Calibri"/>
              </a:rPr>
              <a:t>the true life story of a same-sex penguin couple who reside at the Central Park Zoo, to share with the class.</a:t>
            </a:r>
            <a:endParaRPr sz="2400">
              <a:solidFill>
                <a:schemeClr val="dk1"/>
              </a:solidFill>
            </a:endParaRPr>
          </a:p>
          <a:p>
            <a:pPr marL="457200" marR="0" lvl="0" indent="-228600" algn="l" rtl="0">
              <a:lnSpc>
                <a:spcPct val="100000"/>
              </a:lnSpc>
              <a:spcBef>
                <a:spcPts val="0"/>
              </a:spcBef>
              <a:spcAft>
                <a:spcPts val="0"/>
              </a:spcAft>
              <a:buSzPts val="1400"/>
              <a:buNone/>
            </a:pPr>
            <a:endParaRPr sz="2500"/>
          </a:p>
        </p:txBody>
      </p:sp>
      <p:sp>
        <p:nvSpPr>
          <p:cNvPr id="896" name="Google Shape;896;p8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36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9"/>
        <p:cNvGrpSpPr/>
        <p:nvPr/>
      </p:nvGrpSpPr>
      <p:grpSpPr>
        <a:xfrm>
          <a:off x="0" y="0"/>
          <a:ext cx="0" cy="0"/>
          <a:chOff x="0" y="0"/>
          <a:chExt cx="0" cy="0"/>
        </a:xfrm>
      </p:grpSpPr>
      <p:sp>
        <p:nvSpPr>
          <p:cNvPr id="910" name="Google Shape;910;g1468bb3220c_0_14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1" name="Google Shape;911;g1468bb3220c_0_14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2" name="Google Shape;912;g1468bb3220c_0_14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37</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5"/>
        <p:cNvGrpSpPr/>
        <p:nvPr/>
      </p:nvGrpSpPr>
      <p:grpSpPr>
        <a:xfrm>
          <a:off x="0" y="0"/>
          <a:ext cx="0" cy="0"/>
          <a:chOff x="0" y="0"/>
          <a:chExt cx="0" cy="0"/>
        </a:xfrm>
      </p:grpSpPr>
      <p:sp>
        <p:nvSpPr>
          <p:cNvPr id="916" name="Google Shape;916;g1468bb3220c_0_13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7" name="Google Shape;917;g1468bb3220c_0_1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8" name="Google Shape;918;g1468bb3220c_0_1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38</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2"/>
        <p:cNvGrpSpPr/>
        <p:nvPr/>
      </p:nvGrpSpPr>
      <p:grpSpPr>
        <a:xfrm>
          <a:off x="0" y="0"/>
          <a:ext cx="0" cy="0"/>
          <a:chOff x="0" y="0"/>
          <a:chExt cx="0" cy="0"/>
        </a:xfrm>
      </p:grpSpPr>
      <p:sp>
        <p:nvSpPr>
          <p:cNvPr id="923" name="Google Shape;923;g1468bb3220c_0_14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4" name="Google Shape;924;g1468bb3220c_0_14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5" name="Google Shape;925;g1468bb3220c_0_14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39</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g1468bb3220c_0_15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1" name="Google Shape;931;g1468bb3220c_0_15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2" name="Google Shape;932;g1468bb3220c_0_15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40</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14a2f8b7dbf_3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14a2f8b7dbf_3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1" name="Google Shape;171;g14a2f8b7dbf_3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41</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568287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6"/>
        <p:cNvGrpSpPr/>
        <p:nvPr/>
      </p:nvGrpSpPr>
      <p:grpSpPr>
        <a:xfrm>
          <a:off x="0" y="0"/>
          <a:ext cx="0" cy="0"/>
          <a:chOff x="0" y="0"/>
          <a:chExt cx="0" cy="0"/>
        </a:xfrm>
      </p:grpSpPr>
      <p:sp>
        <p:nvSpPr>
          <p:cNvPr id="937" name="Google Shape;937;g1468bb3220c_0_16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8" name="Google Shape;938;g1468bb3220c_0_16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9" name="Google Shape;939;g1468bb3220c_0_16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43</a:t>
            </a:fld>
            <a:endParaRPr/>
          </a:p>
        </p:txBody>
      </p:sp>
    </p:spTree>
    <p:extLst>
      <p:ext uri="{BB962C8B-B14F-4D97-AF65-F5344CB8AC3E}">
        <p14:creationId xmlns:p14="http://schemas.microsoft.com/office/powerpoint/2010/main" val="75062655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2"/>
        <p:cNvGrpSpPr/>
        <p:nvPr/>
      </p:nvGrpSpPr>
      <p:grpSpPr>
        <a:xfrm>
          <a:off x="0" y="0"/>
          <a:ext cx="0" cy="0"/>
          <a:chOff x="0" y="0"/>
          <a:chExt cx="0" cy="0"/>
        </a:xfrm>
      </p:grpSpPr>
      <p:sp>
        <p:nvSpPr>
          <p:cNvPr id="943" name="Google Shape;943;g1468bb3220c_0_1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4" name="Google Shape;944;g1468bb3220c_0_1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5" name="Google Shape;945;g1468bb3220c_0_1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44</a:t>
            </a:fld>
            <a:endParaRPr/>
          </a:p>
        </p:txBody>
      </p:sp>
    </p:spTree>
    <p:extLst>
      <p:ext uri="{BB962C8B-B14F-4D97-AF65-F5344CB8AC3E}">
        <p14:creationId xmlns:p14="http://schemas.microsoft.com/office/powerpoint/2010/main" val="6253635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9"/>
        <p:cNvGrpSpPr/>
        <p:nvPr/>
      </p:nvGrpSpPr>
      <p:grpSpPr>
        <a:xfrm>
          <a:off x="0" y="0"/>
          <a:ext cx="0" cy="0"/>
          <a:chOff x="0" y="0"/>
          <a:chExt cx="0" cy="0"/>
        </a:xfrm>
      </p:grpSpPr>
      <p:sp>
        <p:nvSpPr>
          <p:cNvPr id="950" name="Google Shape;950;g1468bb3220c_0_19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1" name="Google Shape;951;g1468bb3220c_0_19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2" name="Google Shape;952;g1468bb3220c_0_19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45</a:t>
            </a:fld>
            <a:endParaRPr/>
          </a:p>
        </p:txBody>
      </p:sp>
    </p:spTree>
    <p:extLst>
      <p:ext uri="{BB962C8B-B14F-4D97-AF65-F5344CB8AC3E}">
        <p14:creationId xmlns:p14="http://schemas.microsoft.com/office/powerpoint/2010/main" val="183322627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6"/>
        <p:cNvGrpSpPr/>
        <p:nvPr/>
      </p:nvGrpSpPr>
      <p:grpSpPr>
        <a:xfrm>
          <a:off x="0" y="0"/>
          <a:ext cx="0" cy="0"/>
          <a:chOff x="0" y="0"/>
          <a:chExt cx="0" cy="0"/>
        </a:xfrm>
      </p:grpSpPr>
      <p:sp>
        <p:nvSpPr>
          <p:cNvPr id="957" name="Google Shape;957;g1468bb3220c_0_19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8" name="Google Shape;958;g1468bb3220c_0_19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9" name="Google Shape;959;g1468bb3220c_0_19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46</a:t>
            </a:fld>
            <a:endParaRPr/>
          </a:p>
        </p:txBody>
      </p:sp>
    </p:spTree>
    <p:extLst>
      <p:ext uri="{BB962C8B-B14F-4D97-AF65-F5344CB8AC3E}">
        <p14:creationId xmlns:p14="http://schemas.microsoft.com/office/powerpoint/2010/main" val="37825725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3"/>
        <p:cNvGrpSpPr/>
        <p:nvPr/>
      </p:nvGrpSpPr>
      <p:grpSpPr>
        <a:xfrm>
          <a:off x="0" y="0"/>
          <a:ext cx="0" cy="0"/>
          <a:chOff x="0" y="0"/>
          <a:chExt cx="0" cy="0"/>
        </a:xfrm>
      </p:grpSpPr>
      <p:sp>
        <p:nvSpPr>
          <p:cNvPr id="964" name="Google Shape;964;g1468bb3220c_0_20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5" name="Google Shape;965;g1468bb3220c_0_2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6" name="Google Shape;966;g1468bb3220c_0_20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47</a:t>
            </a:fld>
            <a:endParaRPr/>
          </a:p>
        </p:txBody>
      </p:sp>
    </p:spTree>
    <p:extLst>
      <p:ext uri="{BB962C8B-B14F-4D97-AF65-F5344CB8AC3E}">
        <p14:creationId xmlns:p14="http://schemas.microsoft.com/office/powerpoint/2010/main" val="10040012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0"/>
        <p:cNvGrpSpPr/>
        <p:nvPr/>
      </p:nvGrpSpPr>
      <p:grpSpPr>
        <a:xfrm>
          <a:off x="0" y="0"/>
          <a:ext cx="0" cy="0"/>
          <a:chOff x="0" y="0"/>
          <a:chExt cx="0" cy="0"/>
        </a:xfrm>
      </p:grpSpPr>
      <p:sp>
        <p:nvSpPr>
          <p:cNvPr id="971" name="Google Shape;971;g1468bb3220c_0_21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2" name="Google Shape;972;g1468bb3220c_0_21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3" name="Google Shape;973;g1468bb3220c_0_21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48</a:t>
            </a:fld>
            <a:endParaRPr/>
          </a:p>
        </p:txBody>
      </p:sp>
    </p:spTree>
    <p:extLst>
      <p:ext uri="{BB962C8B-B14F-4D97-AF65-F5344CB8AC3E}">
        <p14:creationId xmlns:p14="http://schemas.microsoft.com/office/powerpoint/2010/main" val="375035180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7"/>
        <p:cNvGrpSpPr/>
        <p:nvPr/>
      </p:nvGrpSpPr>
      <p:grpSpPr>
        <a:xfrm>
          <a:off x="0" y="0"/>
          <a:ext cx="0" cy="0"/>
          <a:chOff x="0" y="0"/>
          <a:chExt cx="0" cy="0"/>
        </a:xfrm>
      </p:grpSpPr>
      <p:sp>
        <p:nvSpPr>
          <p:cNvPr id="978" name="Google Shape;978;g1468bb3220c_0_22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9" name="Google Shape;979;g1468bb3220c_0_22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0" name="Google Shape;980;g1468bb3220c_0_22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49</a:t>
            </a:fld>
            <a:endParaRPr/>
          </a:p>
        </p:txBody>
      </p:sp>
    </p:spTree>
    <p:extLst>
      <p:ext uri="{BB962C8B-B14F-4D97-AF65-F5344CB8AC3E}">
        <p14:creationId xmlns:p14="http://schemas.microsoft.com/office/powerpoint/2010/main" val="113274314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4"/>
        <p:cNvGrpSpPr/>
        <p:nvPr/>
      </p:nvGrpSpPr>
      <p:grpSpPr>
        <a:xfrm>
          <a:off x="0" y="0"/>
          <a:ext cx="0" cy="0"/>
          <a:chOff x="0" y="0"/>
          <a:chExt cx="0" cy="0"/>
        </a:xfrm>
      </p:grpSpPr>
      <p:sp>
        <p:nvSpPr>
          <p:cNvPr id="985" name="Google Shape;985;g1468bb3220c_0_2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6" name="Google Shape;986;g1468bb3220c_0_2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7" name="Google Shape;987;g1468bb3220c_0_2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50</a:t>
            </a:fld>
            <a:endParaRPr/>
          </a:p>
        </p:txBody>
      </p:sp>
    </p:spTree>
    <p:extLst>
      <p:ext uri="{BB962C8B-B14F-4D97-AF65-F5344CB8AC3E}">
        <p14:creationId xmlns:p14="http://schemas.microsoft.com/office/powerpoint/2010/main" val="111281571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2"/>
        <p:cNvGrpSpPr/>
        <p:nvPr/>
      </p:nvGrpSpPr>
      <p:grpSpPr>
        <a:xfrm>
          <a:off x="0" y="0"/>
          <a:ext cx="0" cy="0"/>
          <a:chOff x="0" y="0"/>
          <a:chExt cx="0" cy="0"/>
        </a:xfrm>
      </p:grpSpPr>
      <p:sp>
        <p:nvSpPr>
          <p:cNvPr id="993" name="Google Shape;993;g1468bb3220c_0_23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4" name="Google Shape;994;g1468bb3220c_0_23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5" name="Google Shape;995;g1468bb3220c_0_23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51</a:t>
            </a:fld>
            <a:endParaRPr/>
          </a:p>
        </p:txBody>
      </p:sp>
    </p:spTree>
    <p:extLst>
      <p:ext uri="{BB962C8B-B14F-4D97-AF65-F5344CB8AC3E}">
        <p14:creationId xmlns:p14="http://schemas.microsoft.com/office/powerpoint/2010/main" val="294366748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3"/>
        <p:cNvGrpSpPr/>
        <p:nvPr/>
      </p:nvGrpSpPr>
      <p:grpSpPr>
        <a:xfrm>
          <a:off x="0" y="0"/>
          <a:ext cx="0" cy="0"/>
          <a:chOff x="0" y="0"/>
          <a:chExt cx="0" cy="0"/>
        </a:xfrm>
      </p:grpSpPr>
      <p:sp>
        <p:nvSpPr>
          <p:cNvPr id="874" name="Google Shape;874;g14a3b168c3a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5" name="Google Shape;875;g14a3b168c3a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6" name="Google Shape;876;g14a3b168c3a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52</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8075214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9"/>
        <p:cNvGrpSpPr/>
        <p:nvPr/>
      </p:nvGrpSpPr>
      <p:grpSpPr>
        <a:xfrm>
          <a:off x="0" y="0"/>
          <a:ext cx="0" cy="0"/>
          <a:chOff x="0" y="0"/>
          <a:chExt cx="0" cy="0"/>
        </a:xfrm>
      </p:grpSpPr>
      <p:sp>
        <p:nvSpPr>
          <p:cNvPr id="1000" name="Google Shape;1000;g1468bb3220c_0_16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1" name="Google Shape;1001;g1468bb3220c_0_16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2" name="Google Shape;1002;g1468bb3220c_0_16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54</a:t>
            </a:fld>
            <a:endParaRPr/>
          </a:p>
        </p:txBody>
      </p:sp>
    </p:spTree>
    <p:extLst>
      <p:ext uri="{BB962C8B-B14F-4D97-AF65-F5344CB8AC3E}">
        <p14:creationId xmlns:p14="http://schemas.microsoft.com/office/powerpoint/2010/main" val="53505493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5"/>
        <p:cNvGrpSpPr/>
        <p:nvPr/>
      </p:nvGrpSpPr>
      <p:grpSpPr>
        <a:xfrm>
          <a:off x="0" y="0"/>
          <a:ext cx="0" cy="0"/>
          <a:chOff x="0" y="0"/>
          <a:chExt cx="0" cy="0"/>
        </a:xfrm>
      </p:grpSpPr>
      <p:sp>
        <p:nvSpPr>
          <p:cNvPr id="1006" name="Google Shape;1006;g1468bb3220c_0_24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7" name="Google Shape;1007;g1468bb3220c_0_24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8" name="Google Shape;1008;g1468bb3220c_0_24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55</a:t>
            </a:fld>
            <a:endParaRPr/>
          </a:p>
        </p:txBody>
      </p:sp>
    </p:spTree>
    <p:extLst>
      <p:ext uri="{BB962C8B-B14F-4D97-AF65-F5344CB8AC3E}">
        <p14:creationId xmlns:p14="http://schemas.microsoft.com/office/powerpoint/2010/main" val="251166628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2"/>
        <p:cNvGrpSpPr/>
        <p:nvPr/>
      </p:nvGrpSpPr>
      <p:grpSpPr>
        <a:xfrm>
          <a:off x="0" y="0"/>
          <a:ext cx="0" cy="0"/>
          <a:chOff x="0" y="0"/>
          <a:chExt cx="0" cy="0"/>
        </a:xfrm>
      </p:grpSpPr>
      <p:sp>
        <p:nvSpPr>
          <p:cNvPr id="1013" name="Google Shape;1013;g1468bb3220c_0_17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4" name="Google Shape;1014;g1468bb3220c_0_17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15" name="Google Shape;1015;g1468bb3220c_0_17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56</a:t>
            </a:fld>
            <a:endParaRPr/>
          </a:p>
        </p:txBody>
      </p:sp>
    </p:spTree>
    <p:extLst>
      <p:ext uri="{BB962C8B-B14F-4D97-AF65-F5344CB8AC3E}">
        <p14:creationId xmlns:p14="http://schemas.microsoft.com/office/powerpoint/2010/main" val="47371968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8"/>
        <p:cNvGrpSpPr/>
        <p:nvPr/>
      </p:nvGrpSpPr>
      <p:grpSpPr>
        <a:xfrm>
          <a:off x="0" y="0"/>
          <a:ext cx="0" cy="0"/>
          <a:chOff x="0" y="0"/>
          <a:chExt cx="0" cy="0"/>
        </a:xfrm>
      </p:grpSpPr>
      <p:sp>
        <p:nvSpPr>
          <p:cNvPr id="1019" name="Google Shape;1019;g1468bb3220c_0_25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0" name="Google Shape;1020;g1468bb3220c_0_25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1" name="Google Shape;1021;g1468bb3220c_0_25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57</a:t>
            </a:fld>
            <a:endParaRPr/>
          </a:p>
        </p:txBody>
      </p:sp>
    </p:spTree>
    <p:extLst>
      <p:ext uri="{BB962C8B-B14F-4D97-AF65-F5344CB8AC3E}">
        <p14:creationId xmlns:p14="http://schemas.microsoft.com/office/powerpoint/2010/main" val="168179597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5"/>
        <p:cNvGrpSpPr/>
        <p:nvPr/>
      </p:nvGrpSpPr>
      <p:grpSpPr>
        <a:xfrm>
          <a:off x="0" y="0"/>
          <a:ext cx="0" cy="0"/>
          <a:chOff x="0" y="0"/>
          <a:chExt cx="0" cy="0"/>
        </a:xfrm>
      </p:grpSpPr>
      <p:sp>
        <p:nvSpPr>
          <p:cNvPr id="1026" name="Google Shape;1026;g1468bb3220c_0_25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7" name="Google Shape;1027;g1468bb3220c_0_25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8" name="Google Shape;1028;g1468bb3220c_0_25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58</a:t>
            </a:fld>
            <a:endParaRPr/>
          </a:p>
        </p:txBody>
      </p:sp>
    </p:spTree>
    <p:extLst>
      <p:ext uri="{BB962C8B-B14F-4D97-AF65-F5344CB8AC3E}">
        <p14:creationId xmlns:p14="http://schemas.microsoft.com/office/powerpoint/2010/main" val="327873907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14a2f8b7dbf_0_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14a2f8b7dbf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8" name="Google Shape;178;g14a2f8b7dbf_0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59</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14a2f8b7dbf_3_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14a2f8b7dbf_3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4" name="Google Shape;184;g14a2f8b7dbf_3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60</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14a2f8b7dbf_3_1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14a2f8b7dbf_3_1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1" name="Google Shape;191;g14a2f8b7dbf_3_1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61</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14a2f8b7dbf_3_10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14a2f8b7dbf_3_10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5" name="Google Shape;205;g14a2f8b7dbf_3_10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62</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14a2f8b7dbf_3_1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14a2f8b7dbf_3_11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3" name="Google Shape;213;g14a2f8b7dbf_3_11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63</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14a2f8b7dbf_3_9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14a2f8b7dbf_3_9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2" name="Google Shape;222;g14a2f8b7dbf_3_9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64</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14a2f8b7dbf_3_2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14a2f8b7dbf_3_2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1" name="Google Shape;231;g14a2f8b7dbf_3_2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65</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14a2f8b7dbf_3_7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14a2f8b7dbf_3_7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8" name="Google Shape;238;g14a2f8b7dbf_3_7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66</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14a2f8b7dbf_0_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 name="Google Shape;252;g14a2f8b7dbf_0_1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3" name="Google Shape;253;g14a2f8b7dbf_0_1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67</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14a2f8b7dbf_3_13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14a2f8b7dbf_3_13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3" name="Google Shape;273;g14a2f8b7dbf_3_13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68</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14a2f8b7dbf_3_13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8" name="Google Shape;258;g14a2f8b7dbf_3_13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9" name="Google Shape;259;g14a2f8b7dbf_3_13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69</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14a2f8b7dbf_3_14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14a2f8b7dbf_3_14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6" name="Google Shape;266;g14a2f8b7dbf_3_14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70</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046224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14a2f8b7dbf_4_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14a2f8b7dbf_4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g14a2f8b7dbf_4_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72</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283550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142022950fa_0_2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3" name="Google Shape;293;g142022950fa_0_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10:30-11:00</a:t>
            </a:r>
            <a:endParaRPr/>
          </a:p>
        </p:txBody>
      </p:sp>
      <p:sp>
        <p:nvSpPr>
          <p:cNvPr id="294" name="Google Shape;294;g142022950fa_0_2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74</a:t>
            </a:fld>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6636584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1353501599d_0_10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1" name="Google Shape;301;g1353501599d_0_10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11:00-11:30</a:t>
            </a:r>
            <a:endParaRPr/>
          </a:p>
        </p:txBody>
      </p:sp>
      <p:sp>
        <p:nvSpPr>
          <p:cNvPr id="302" name="Google Shape;302;g1353501599d_0_10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76</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3"/>
        <p:cNvGrpSpPr/>
        <p:nvPr/>
      </p:nvGrpSpPr>
      <p:grpSpPr>
        <a:xfrm>
          <a:off x="0" y="0"/>
          <a:ext cx="0" cy="0"/>
          <a:chOff x="0" y="0"/>
          <a:chExt cx="0" cy="0"/>
        </a:xfrm>
      </p:grpSpPr>
      <p:pic>
        <p:nvPicPr>
          <p:cNvPr id="14" name="Google Shape;14;p111"/>
          <p:cNvPicPr preferRelativeResize="0"/>
          <p:nvPr/>
        </p:nvPicPr>
        <p:blipFill rotWithShape="1">
          <a:blip r:embed="rId2">
            <a:alphaModFix/>
          </a:blip>
          <a:srcRect/>
          <a:stretch/>
        </p:blipFill>
        <p:spPr>
          <a:xfrm>
            <a:off x="0" y="0"/>
            <a:ext cx="9144000" cy="6858000"/>
          </a:xfrm>
          <a:prstGeom prst="rect">
            <a:avLst/>
          </a:prstGeom>
          <a:noFill/>
          <a:ln>
            <a:noFill/>
          </a:ln>
        </p:spPr>
      </p:pic>
      <p:pic>
        <p:nvPicPr>
          <p:cNvPr id="15" name="Google Shape;15;p111"/>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21"/>
        <p:cNvGrpSpPr/>
        <p:nvPr/>
      </p:nvGrpSpPr>
      <p:grpSpPr>
        <a:xfrm>
          <a:off x="0" y="0"/>
          <a:ext cx="0" cy="0"/>
          <a:chOff x="0" y="0"/>
          <a:chExt cx="0" cy="0"/>
        </a:xfrm>
      </p:grpSpPr>
      <p:pic>
        <p:nvPicPr>
          <p:cNvPr id="22" name="Google Shape;22;p113"/>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113"/>
          <p:cNvSpPr txBox="1">
            <a:spLocks noGrp="1"/>
          </p:cNvSpPr>
          <p:nvPr>
            <p:ph type="title"/>
          </p:nvPr>
        </p:nvSpPr>
        <p:spPr>
          <a:xfrm>
            <a:off x="2151529" y="1"/>
            <a:ext cx="7189694" cy="81578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4"/>
        <p:cNvGrpSpPr/>
        <p:nvPr/>
      </p:nvGrpSpPr>
      <p:grpSpPr>
        <a:xfrm>
          <a:off x="0" y="0"/>
          <a:ext cx="0" cy="0"/>
          <a:chOff x="0" y="0"/>
          <a:chExt cx="0" cy="0"/>
        </a:xfrm>
      </p:grpSpPr>
      <p:pic>
        <p:nvPicPr>
          <p:cNvPr id="25" name="Google Shape;25;p11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6" name="Google Shape;26;p114"/>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7" name="Google Shape;27;p114"/>
          <p:cNvSpPr txBox="1">
            <a:spLocks noGrp="1"/>
          </p:cNvSpPr>
          <p:nvPr>
            <p:ph type="body" idx="1"/>
          </p:nvPr>
        </p:nvSpPr>
        <p:spPr>
          <a:xfrm>
            <a:off x="457200" y="1676314"/>
            <a:ext cx="8229600" cy="444985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2"/>
              </a:buClr>
              <a:buSzPts val="2800"/>
              <a:buChar char="•"/>
              <a:defRPr sz="2800">
                <a:solidFill>
                  <a:schemeClr val="dk2"/>
                </a:solidFill>
              </a:defRPr>
            </a:lvl1pPr>
            <a:lvl2pPr marL="914400" lvl="1" indent="-381000" algn="l">
              <a:lnSpc>
                <a:spcPct val="100000"/>
              </a:lnSpc>
              <a:spcBef>
                <a:spcPts val="480"/>
              </a:spcBef>
              <a:spcAft>
                <a:spcPts val="0"/>
              </a:spcAft>
              <a:buClr>
                <a:schemeClr val="dk2"/>
              </a:buClr>
              <a:buSzPts val="2400"/>
              <a:buChar char="–"/>
              <a:defRPr sz="2400">
                <a:solidFill>
                  <a:schemeClr val="dk2"/>
                </a:solidFill>
              </a:defRPr>
            </a:lvl2pPr>
            <a:lvl3pPr marL="1371600" lvl="2" indent="-355600" algn="l">
              <a:lnSpc>
                <a:spcPct val="100000"/>
              </a:lnSpc>
              <a:spcBef>
                <a:spcPts val="400"/>
              </a:spcBef>
              <a:spcAft>
                <a:spcPts val="0"/>
              </a:spcAft>
              <a:buClr>
                <a:schemeClr val="dk2"/>
              </a:buClr>
              <a:buSzPts val="2000"/>
              <a:buChar char="•"/>
              <a:defRPr sz="2000">
                <a:solidFill>
                  <a:schemeClr val="dk2"/>
                </a:solidFill>
              </a:defRPr>
            </a:lvl3pPr>
            <a:lvl4pPr marL="1828800" lvl="3" indent="-342900" algn="l">
              <a:lnSpc>
                <a:spcPct val="100000"/>
              </a:lnSpc>
              <a:spcBef>
                <a:spcPts val="360"/>
              </a:spcBef>
              <a:spcAft>
                <a:spcPts val="0"/>
              </a:spcAft>
              <a:buClr>
                <a:schemeClr val="dk2"/>
              </a:buClr>
              <a:buSzPts val="1800"/>
              <a:buChar char="–"/>
              <a:defRPr sz="1800">
                <a:solidFill>
                  <a:schemeClr val="dk2"/>
                </a:solidFill>
              </a:defRPr>
            </a:lvl4pPr>
            <a:lvl5pPr marL="2286000" lvl="4" indent="-342900" algn="l">
              <a:lnSpc>
                <a:spcPct val="100000"/>
              </a:lnSpc>
              <a:spcBef>
                <a:spcPts val="360"/>
              </a:spcBef>
              <a:spcAft>
                <a:spcPts val="0"/>
              </a:spcAft>
              <a:buClr>
                <a:schemeClr val="dk2"/>
              </a:buClr>
              <a:buSzPts val="1800"/>
              <a:buChar char="»"/>
              <a:defRPr sz="1800">
                <a:solidFill>
                  <a:schemeClr val="dk2"/>
                </a:solidFil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pic>
        <p:nvPicPr>
          <p:cNvPr id="28" name="Google Shape;28;p114"/>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9"/>
        <p:cNvGrpSpPr/>
        <p:nvPr/>
      </p:nvGrpSpPr>
      <p:grpSpPr>
        <a:xfrm>
          <a:off x="0" y="0"/>
          <a:ext cx="0" cy="0"/>
          <a:chOff x="0" y="0"/>
          <a:chExt cx="0" cy="0"/>
        </a:xfrm>
      </p:grpSpPr>
      <p:pic>
        <p:nvPicPr>
          <p:cNvPr id="30" name="Google Shape;30;p11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1" name="Google Shape;31;p115"/>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2" name="Google Shape;32;p11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33"/>
        <p:cNvGrpSpPr/>
        <p:nvPr/>
      </p:nvGrpSpPr>
      <p:grpSpPr>
        <a:xfrm>
          <a:off x="0" y="0"/>
          <a:ext cx="0" cy="0"/>
          <a:chOff x="0" y="0"/>
          <a:chExt cx="0" cy="0"/>
        </a:xfrm>
      </p:grpSpPr>
      <p:pic>
        <p:nvPicPr>
          <p:cNvPr id="34" name="Google Shape;34;p11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5" name="Google Shape;35;p116"/>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6" name="Google Shape;36;p11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11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117"/>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117"/>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118"/>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118"/>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118"/>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118"/>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 sz="1000" b="0" i="0" u="none" strike="noStrike" kern="0" cap="none" spc="0" normalizeH="0" baseline="0" noProof="0">
              <a:ln>
                <a:noFill/>
              </a:ln>
              <a:solidFill>
                <a:srgbClr val="595959"/>
              </a:solidFill>
              <a:effectLst/>
              <a:uLnTx/>
              <a:uFillTx/>
              <a:latin typeface="Arial"/>
              <a:cs typeface="Arial"/>
              <a:sym typeface="Arial"/>
            </a:endParaRPr>
          </a:p>
        </p:txBody>
      </p:sp>
    </p:spTree>
    <p:extLst>
      <p:ext uri="{BB962C8B-B14F-4D97-AF65-F5344CB8AC3E}">
        <p14:creationId xmlns:p14="http://schemas.microsoft.com/office/powerpoint/2010/main" val="29497580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50"/>
        <p:cNvGrpSpPr/>
        <p:nvPr/>
      </p:nvGrpSpPr>
      <p:grpSpPr>
        <a:xfrm>
          <a:off x="0" y="0"/>
          <a:ext cx="0" cy="0"/>
          <a:chOff x="0" y="0"/>
          <a:chExt cx="0" cy="0"/>
        </a:xfrm>
      </p:grpSpPr>
      <p:pic>
        <p:nvPicPr>
          <p:cNvPr id="51" name="Google Shape;51;g144fb7c8496_0_55"/>
          <p:cNvPicPr preferRelativeResize="0"/>
          <p:nvPr/>
        </p:nvPicPr>
        <p:blipFill rotWithShape="1">
          <a:blip r:embed="rId2">
            <a:alphaModFix/>
          </a:blip>
          <a:srcRect/>
          <a:stretch/>
        </p:blipFill>
        <p:spPr>
          <a:xfrm>
            <a:off x="0" y="0"/>
            <a:ext cx="9144000" cy="6858001"/>
          </a:xfrm>
          <a:prstGeom prst="rect">
            <a:avLst/>
          </a:prstGeom>
          <a:noFill/>
          <a:ln>
            <a:noFill/>
          </a:ln>
        </p:spPr>
      </p:pic>
      <p:pic>
        <p:nvPicPr>
          <p:cNvPr id="52" name="Google Shape;52;g144fb7c8496_0_55"/>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53"/>
        <p:cNvGrpSpPr/>
        <p:nvPr/>
      </p:nvGrpSpPr>
      <p:grpSpPr>
        <a:xfrm>
          <a:off x="0" y="0"/>
          <a:ext cx="0" cy="0"/>
          <a:chOff x="0" y="0"/>
          <a:chExt cx="0" cy="0"/>
        </a:xfrm>
      </p:grpSpPr>
      <p:pic>
        <p:nvPicPr>
          <p:cNvPr id="54" name="Google Shape;54;g144fb7c8496_0_58"/>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55" name="Google Shape;55;g144fb7c8496_0_58"/>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lvl1pPr lvl="0" algn="r" rtl="0">
              <a:lnSpc>
                <a:spcPct val="100000"/>
              </a:lnSpc>
              <a:spcBef>
                <a:spcPts val="0"/>
              </a:spcBef>
              <a:spcAft>
                <a:spcPts val="0"/>
              </a:spcAft>
              <a:buSzPts val="1400"/>
              <a:buNone/>
              <a:defRPr sz="36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6" name="Google Shape;56;g144fb7c8496_0_58"/>
          <p:cNvSpPr txBox="1">
            <a:spLocks noGrp="1"/>
          </p:cNvSpPr>
          <p:nvPr>
            <p:ph type="body" idx="1"/>
          </p:nvPr>
        </p:nvSpPr>
        <p:spPr>
          <a:xfrm>
            <a:off x="457200" y="2351163"/>
            <a:ext cx="8229600" cy="3774900"/>
          </a:xfrm>
          <a:prstGeom prst="rect">
            <a:avLst/>
          </a:prstGeom>
          <a:noFill/>
          <a:ln>
            <a:noFill/>
          </a:ln>
        </p:spPr>
        <p:txBody>
          <a:bodyPr spcFirstLastPara="1" wrap="square" lIns="91425" tIns="45700" rIns="91425" bIns="45700" anchor="t" anchorCtr="0">
            <a:noAutofit/>
          </a:bodyPr>
          <a:lstStyle>
            <a:lvl1pPr marL="457200" lvl="0" indent="-431800" algn="l" rtl="0">
              <a:lnSpc>
                <a:spcPct val="100000"/>
              </a:lnSpc>
              <a:spcBef>
                <a:spcPts val="640"/>
              </a:spcBef>
              <a:spcAft>
                <a:spcPts val="0"/>
              </a:spcAft>
              <a:buClr>
                <a:schemeClr val="dk2"/>
              </a:buClr>
              <a:buSzPts val="3200"/>
              <a:buChar char="•"/>
              <a:defRPr>
                <a:solidFill>
                  <a:schemeClr val="dk2"/>
                </a:solidFill>
              </a:defRPr>
            </a:lvl1pPr>
            <a:lvl2pPr marL="914400" lvl="1" indent="-406400" algn="l" rtl="0">
              <a:lnSpc>
                <a:spcPct val="100000"/>
              </a:lnSpc>
              <a:spcBef>
                <a:spcPts val="560"/>
              </a:spcBef>
              <a:spcAft>
                <a:spcPts val="0"/>
              </a:spcAft>
              <a:buClr>
                <a:schemeClr val="dk2"/>
              </a:buClr>
              <a:buSzPts val="2800"/>
              <a:buChar char="–"/>
              <a:defRPr>
                <a:solidFill>
                  <a:schemeClr val="dk2"/>
                </a:solidFill>
              </a:defRPr>
            </a:lvl2pPr>
            <a:lvl3pPr marL="1371600" lvl="2" indent="-381000" algn="l" rtl="0">
              <a:lnSpc>
                <a:spcPct val="100000"/>
              </a:lnSpc>
              <a:spcBef>
                <a:spcPts val="480"/>
              </a:spcBef>
              <a:spcAft>
                <a:spcPts val="0"/>
              </a:spcAft>
              <a:buClr>
                <a:schemeClr val="dk2"/>
              </a:buClr>
              <a:buSzPts val="2400"/>
              <a:buChar char="•"/>
              <a:defRPr>
                <a:solidFill>
                  <a:schemeClr val="dk2"/>
                </a:solidFill>
              </a:defRPr>
            </a:lvl3pPr>
            <a:lvl4pPr marL="1828800" lvl="3" indent="-355600" algn="l" rtl="0">
              <a:lnSpc>
                <a:spcPct val="100000"/>
              </a:lnSpc>
              <a:spcBef>
                <a:spcPts val="400"/>
              </a:spcBef>
              <a:spcAft>
                <a:spcPts val="0"/>
              </a:spcAft>
              <a:buClr>
                <a:schemeClr val="dk2"/>
              </a:buClr>
              <a:buSzPts val="2000"/>
              <a:buChar char="–"/>
              <a:defRPr>
                <a:solidFill>
                  <a:schemeClr val="dk2"/>
                </a:solidFill>
              </a:defRPr>
            </a:lvl4pPr>
            <a:lvl5pPr marL="2286000" lvl="4" indent="-355600" algn="l" rtl="0">
              <a:lnSpc>
                <a:spcPct val="100000"/>
              </a:lnSpc>
              <a:spcBef>
                <a:spcPts val="400"/>
              </a:spcBef>
              <a:spcAft>
                <a:spcPts val="0"/>
              </a:spcAft>
              <a:buClr>
                <a:schemeClr val="dk2"/>
              </a:buClr>
              <a:buSzPts val="2000"/>
              <a:buChar char="»"/>
              <a:defRPr>
                <a:solidFill>
                  <a:schemeClr val="dk2"/>
                </a:solidFill>
              </a:defRPr>
            </a:lvl5pPr>
            <a:lvl6pPr marL="2743200" lvl="5" indent="-342900" algn="l" rtl="0">
              <a:lnSpc>
                <a:spcPct val="100000"/>
              </a:lnSpc>
              <a:spcBef>
                <a:spcPts val="360"/>
              </a:spcBef>
              <a:spcAft>
                <a:spcPts val="0"/>
              </a:spcAft>
              <a:buClr>
                <a:schemeClr val="dk1"/>
              </a:buClr>
              <a:buSzPts val="1800"/>
              <a:buChar char="•"/>
              <a:defRPr/>
            </a:lvl6pPr>
            <a:lvl7pPr marL="3200400" lvl="6" indent="-342900" algn="l" rtl="0">
              <a:lnSpc>
                <a:spcPct val="100000"/>
              </a:lnSpc>
              <a:spcBef>
                <a:spcPts val="360"/>
              </a:spcBef>
              <a:spcAft>
                <a:spcPts val="0"/>
              </a:spcAft>
              <a:buClr>
                <a:schemeClr val="dk1"/>
              </a:buClr>
              <a:buSzPts val="1800"/>
              <a:buChar char="•"/>
              <a:defRPr/>
            </a:lvl7pPr>
            <a:lvl8pPr marL="3657600" lvl="7" indent="-342900" algn="l" rtl="0">
              <a:lnSpc>
                <a:spcPct val="100000"/>
              </a:lnSpc>
              <a:spcBef>
                <a:spcPts val="360"/>
              </a:spcBef>
              <a:spcAft>
                <a:spcPts val="0"/>
              </a:spcAft>
              <a:buClr>
                <a:schemeClr val="dk1"/>
              </a:buClr>
              <a:buSzPts val="1800"/>
              <a:buChar char="•"/>
              <a:defRPr/>
            </a:lvl8pPr>
            <a:lvl9pPr marL="4114800" lvl="8" indent="-342900" algn="l" rtl="0">
              <a:lnSpc>
                <a:spcPct val="100000"/>
              </a:lnSpc>
              <a:spcBef>
                <a:spcPts val="360"/>
              </a:spcBef>
              <a:spcAft>
                <a:spcPts val="0"/>
              </a:spcAft>
              <a:buClr>
                <a:schemeClr val="dk1"/>
              </a:buClr>
              <a:buSzPts val="1800"/>
              <a:buChar char="•"/>
              <a:defRPr/>
            </a:lvl9pPr>
          </a:lstStyle>
          <a:p>
            <a:endParaRPr/>
          </a:p>
        </p:txBody>
      </p:sp>
      <p:pic>
        <p:nvPicPr>
          <p:cNvPr id="57" name="Google Shape;57;g144fb7c8496_0_58"/>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0" name="Google Shape;60;g144fb7c8496_0_63"/>
          <p:cNvSpPr txBox="1">
            <a:spLocks noGrp="1"/>
          </p:cNvSpPr>
          <p:nvPr>
            <p:ph type="title"/>
          </p:nvPr>
        </p:nvSpPr>
        <p:spPr>
          <a:xfrm>
            <a:off x="2626658" y="0"/>
            <a:ext cx="6517200"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62"/>
        <p:cNvGrpSpPr/>
        <p:nvPr/>
      </p:nvGrpSpPr>
      <p:grpSpPr>
        <a:xfrm>
          <a:off x="0" y="0"/>
          <a:ext cx="0" cy="0"/>
          <a:chOff x="0" y="0"/>
          <a:chExt cx="0" cy="0"/>
        </a:xfrm>
      </p:grpSpPr>
      <p:pic>
        <p:nvPicPr>
          <p:cNvPr id="63" name="Google Shape;63;g144fb7c8496_0_67"/>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4" name="Google Shape;64;g144fb7c8496_0_67"/>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5" name="Google Shape;65;g144fb7c8496_0_67"/>
          <p:cNvSpPr txBox="1">
            <a:spLocks noGrp="1"/>
          </p:cNvSpPr>
          <p:nvPr>
            <p:ph type="body" idx="1"/>
          </p:nvPr>
        </p:nvSpPr>
        <p:spPr>
          <a:xfrm>
            <a:off x="457200" y="1676314"/>
            <a:ext cx="8229600" cy="4449900"/>
          </a:xfrm>
          <a:prstGeom prst="rect">
            <a:avLst/>
          </a:prstGeom>
          <a:noFill/>
          <a:ln>
            <a:noFill/>
          </a:ln>
        </p:spPr>
        <p:txBody>
          <a:bodyPr spcFirstLastPara="1" wrap="square" lIns="91425" tIns="45700" rIns="91425" bIns="45700" anchor="t" anchorCtr="0">
            <a:noAutofit/>
          </a:bodyPr>
          <a:lstStyle>
            <a:lvl1pPr marL="457200" lvl="0" indent="-406400" algn="l" rtl="0">
              <a:lnSpc>
                <a:spcPct val="100000"/>
              </a:lnSpc>
              <a:spcBef>
                <a:spcPts val="560"/>
              </a:spcBef>
              <a:spcAft>
                <a:spcPts val="0"/>
              </a:spcAft>
              <a:buClr>
                <a:schemeClr val="dk2"/>
              </a:buClr>
              <a:buSzPts val="2800"/>
              <a:buChar char="•"/>
              <a:defRPr sz="2800">
                <a:solidFill>
                  <a:schemeClr val="dk2"/>
                </a:solidFill>
              </a:defRPr>
            </a:lvl1pPr>
            <a:lvl2pPr marL="914400" lvl="1" indent="-381000" algn="l" rtl="0">
              <a:lnSpc>
                <a:spcPct val="100000"/>
              </a:lnSpc>
              <a:spcBef>
                <a:spcPts val="480"/>
              </a:spcBef>
              <a:spcAft>
                <a:spcPts val="0"/>
              </a:spcAft>
              <a:buClr>
                <a:schemeClr val="dk2"/>
              </a:buClr>
              <a:buSzPts val="2400"/>
              <a:buChar char="–"/>
              <a:defRPr sz="2400">
                <a:solidFill>
                  <a:schemeClr val="dk2"/>
                </a:solidFill>
              </a:defRPr>
            </a:lvl2pPr>
            <a:lvl3pPr marL="1371600" lvl="2" indent="-355600" algn="l" rtl="0">
              <a:lnSpc>
                <a:spcPct val="100000"/>
              </a:lnSpc>
              <a:spcBef>
                <a:spcPts val="400"/>
              </a:spcBef>
              <a:spcAft>
                <a:spcPts val="0"/>
              </a:spcAft>
              <a:buClr>
                <a:schemeClr val="dk2"/>
              </a:buClr>
              <a:buSzPts val="2000"/>
              <a:buChar char="•"/>
              <a:defRPr sz="2000">
                <a:solidFill>
                  <a:schemeClr val="dk2"/>
                </a:solidFill>
              </a:defRPr>
            </a:lvl3pPr>
            <a:lvl4pPr marL="1828800" lvl="3" indent="-342900" algn="l" rtl="0">
              <a:lnSpc>
                <a:spcPct val="100000"/>
              </a:lnSpc>
              <a:spcBef>
                <a:spcPts val="360"/>
              </a:spcBef>
              <a:spcAft>
                <a:spcPts val="0"/>
              </a:spcAft>
              <a:buClr>
                <a:schemeClr val="dk2"/>
              </a:buClr>
              <a:buSzPts val="1800"/>
              <a:buChar char="–"/>
              <a:defRPr sz="1800">
                <a:solidFill>
                  <a:schemeClr val="dk2"/>
                </a:solidFill>
              </a:defRPr>
            </a:lvl4pPr>
            <a:lvl5pPr marL="2286000" lvl="4" indent="-342900" algn="l" rtl="0">
              <a:lnSpc>
                <a:spcPct val="100000"/>
              </a:lnSpc>
              <a:spcBef>
                <a:spcPts val="360"/>
              </a:spcBef>
              <a:spcAft>
                <a:spcPts val="0"/>
              </a:spcAft>
              <a:buClr>
                <a:schemeClr val="dk2"/>
              </a:buClr>
              <a:buSzPts val="1800"/>
              <a:buChar char="»"/>
              <a:defRPr sz="1800">
                <a:solidFill>
                  <a:schemeClr val="dk2"/>
                </a:solidFill>
              </a:defRPr>
            </a:lvl5pPr>
            <a:lvl6pPr marL="2743200" lvl="5" indent="-342900" algn="l" rtl="0">
              <a:lnSpc>
                <a:spcPct val="100000"/>
              </a:lnSpc>
              <a:spcBef>
                <a:spcPts val="360"/>
              </a:spcBef>
              <a:spcAft>
                <a:spcPts val="0"/>
              </a:spcAft>
              <a:buClr>
                <a:schemeClr val="dk1"/>
              </a:buClr>
              <a:buSzPts val="1800"/>
              <a:buChar char="•"/>
              <a:defRPr sz="1800"/>
            </a:lvl6pPr>
            <a:lvl7pPr marL="3200400" lvl="6" indent="-342900" algn="l" rtl="0">
              <a:lnSpc>
                <a:spcPct val="100000"/>
              </a:lnSpc>
              <a:spcBef>
                <a:spcPts val="360"/>
              </a:spcBef>
              <a:spcAft>
                <a:spcPts val="0"/>
              </a:spcAft>
              <a:buClr>
                <a:schemeClr val="dk1"/>
              </a:buClr>
              <a:buSzPts val="1800"/>
              <a:buChar char="•"/>
              <a:defRPr sz="1800"/>
            </a:lvl7pPr>
            <a:lvl8pPr marL="3657600" lvl="7" indent="-342900" algn="l" rtl="0">
              <a:lnSpc>
                <a:spcPct val="100000"/>
              </a:lnSpc>
              <a:spcBef>
                <a:spcPts val="360"/>
              </a:spcBef>
              <a:spcAft>
                <a:spcPts val="0"/>
              </a:spcAft>
              <a:buClr>
                <a:schemeClr val="dk1"/>
              </a:buClr>
              <a:buSzPts val="1800"/>
              <a:buChar char="•"/>
              <a:defRPr sz="1800"/>
            </a:lvl8pPr>
            <a:lvl9pPr marL="4114800" lvl="8" indent="-342900" algn="l" rtl="0">
              <a:lnSpc>
                <a:spcPct val="100000"/>
              </a:lnSpc>
              <a:spcBef>
                <a:spcPts val="360"/>
              </a:spcBef>
              <a:spcAft>
                <a:spcPts val="0"/>
              </a:spcAft>
              <a:buClr>
                <a:schemeClr val="dk1"/>
              </a:buClr>
              <a:buSzPts val="1800"/>
              <a:buChar char="•"/>
              <a:defRPr sz="1800"/>
            </a:lvl9pPr>
          </a:lstStyle>
          <a:p>
            <a:endParaRPr/>
          </a:p>
        </p:txBody>
      </p:sp>
      <p:pic>
        <p:nvPicPr>
          <p:cNvPr id="66" name="Google Shape;66;g144fb7c8496_0_67"/>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9" name="Google Shape;69;g144fb7c8496_0_72"/>
          <p:cNvSpPr txBox="1">
            <a:spLocks noGrp="1"/>
          </p:cNvSpPr>
          <p:nvPr>
            <p:ph type="title"/>
          </p:nvPr>
        </p:nvSpPr>
        <p:spPr>
          <a:xfrm>
            <a:off x="2151529" y="1"/>
            <a:ext cx="7189800"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2" name="Google Shape;72;g144fb7c8496_0_75"/>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6" name="Google Shape;76;g144fb7c8496_0_79"/>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78"/>
        <p:cNvGrpSpPr/>
        <p:nvPr/>
      </p:nvGrpSpPr>
      <p:grpSpPr>
        <a:xfrm>
          <a:off x="0" y="0"/>
          <a:ext cx="0" cy="0"/>
          <a:chOff x="0" y="0"/>
          <a:chExt cx="0" cy="0"/>
        </a:xfrm>
      </p:grpSpPr>
      <p:pic>
        <p:nvPicPr>
          <p:cNvPr id="79" name="Google Shape;79;g144fb7c8496_0_8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80" name="Google Shape;80;g144fb7c8496_0_83"/>
          <p:cNvSpPr txBox="1">
            <a:spLocks noGrp="1"/>
          </p:cNvSpPr>
          <p:nvPr>
            <p:ph type="title"/>
          </p:nvPr>
        </p:nvSpPr>
        <p:spPr>
          <a:xfrm>
            <a:off x="457200" y="949232"/>
            <a:ext cx="8318400" cy="114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1" name="Google Shape;81;g144fb7c8496_0_83"/>
          <p:cNvSpPr>
            <a:spLocks noGrp="1"/>
          </p:cNvSpPr>
          <p:nvPr>
            <p:ph type="dgm" idx="2"/>
          </p:nvPr>
        </p:nvSpPr>
        <p:spPr>
          <a:xfrm>
            <a:off x="457200" y="2235200"/>
            <a:ext cx="8318400" cy="3670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82" name="Google Shape;82;g144fb7c8496_0_83"/>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 sz="1000" b="0" i="0" u="none" strike="noStrike" kern="0" cap="none" spc="0" normalizeH="0" baseline="0" noProof="0">
              <a:ln>
                <a:noFill/>
              </a:ln>
              <a:solidFill>
                <a:srgbClr val="595959"/>
              </a:solidFill>
              <a:effectLst/>
              <a:uLnTx/>
              <a:uFillTx/>
              <a:latin typeface="Arial"/>
              <a:cs typeface="Arial"/>
              <a:sym typeface="Arial"/>
            </a:endParaRPr>
          </a:p>
        </p:txBody>
      </p:sp>
    </p:spTree>
    <p:extLst>
      <p:ext uri="{BB962C8B-B14F-4D97-AF65-F5344CB8AC3E}">
        <p14:creationId xmlns:p14="http://schemas.microsoft.com/office/powerpoint/2010/main" val="14022884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 sz="1000" b="0" i="0" u="none" strike="noStrike" kern="0" cap="none" spc="0" normalizeH="0" baseline="0" noProof="0">
              <a:ln>
                <a:noFill/>
              </a:ln>
              <a:solidFill>
                <a:srgbClr val="595959"/>
              </a:solidFill>
              <a:effectLst/>
              <a:uLnTx/>
              <a:uFillTx/>
              <a:latin typeface="Arial"/>
              <a:cs typeface="Arial"/>
              <a:sym typeface="Arial"/>
            </a:endParaRPr>
          </a:p>
        </p:txBody>
      </p:sp>
    </p:spTree>
    <p:extLst>
      <p:ext uri="{BB962C8B-B14F-4D97-AF65-F5344CB8AC3E}">
        <p14:creationId xmlns:p14="http://schemas.microsoft.com/office/powerpoint/2010/main" val="9018397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Content and photo" type="obj">
  <p:cSld name="Title and Content and photo">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38430350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3"/>
        <p:cNvGrpSpPr/>
        <p:nvPr/>
      </p:nvGrpSpPr>
      <p:grpSpPr>
        <a:xfrm>
          <a:off x="0" y="0"/>
          <a:ext cx="0" cy="0"/>
          <a:chOff x="0" y="0"/>
          <a:chExt cx="0" cy="0"/>
        </a:xfrm>
      </p:grpSpPr>
      <p:pic>
        <p:nvPicPr>
          <p:cNvPr id="14" name="Google Shape;14;p90"/>
          <p:cNvPicPr preferRelativeResize="0"/>
          <p:nvPr/>
        </p:nvPicPr>
        <p:blipFill rotWithShape="1">
          <a:blip r:embed="rId2">
            <a:alphaModFix/>
          </a:blip>
          <a:srcRect/>
          <a:stretch/>
        </p:blipFill>
        <p:spPr>
          <a:xfrm>
            <a:off x="0" y="0"/>
            <a:ext cx="9144000" cy="6858000"/>
          </a:xfrm>
          <a:prstGeom prst="rect">
            <a:avLst/>
          </a:prstGeom>
          <a:noFill/>
          <a:ln>
            <a:noFill/>
          </a:ln>
        </p:spPr>
      </p:pic>
      <p:pic>
        <p:nvPicPr>
          <p:cNvPr id="15" name="Google Shape;15;p90"/>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16"/>
        <p:cNvGrpSpPr/>
        <p:nvPr/>
      </p:nvGrpSpPr>
      <p:grpSpPr>
        <a:xfrm>
          <a:off x="0" y="0"/>
          <a:ext cx="0" cy="0"/>
          <a:chOff x="0" y="0"/>
          <a:chExt cx="0" cy="0"/>
        </a:xfrm>
      </p:grpSpPr>
      <p:pic>
        <p:nvPicPr>
          <p:cNvPr id="17" name="Google Shape;17;p91"/>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91"/>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91"/>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91"/>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21"/>
        <p:cNvGrpSpPr/>
        <p:nvPr/>
      </p:nvGrpSpPr>
      <p:grpSpPr>
        <a:xfrm>
          <a:off x="0" y="0"/>
          <a:ext cx="0" cy="0"/>
          <a:chOff x="0" y="0"/>
          <a:chExt cx="0" cy="0"/>
        </a:xfrm>
      </p:grpSpPr>
      <p:pic>
        <p:nvPicPr>
          <p:cNvPr id="22" name="Google Shape;22;p9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92"/>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24" name="Google Shape;24;p92"/>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5"/>
        <p:cNvGrpSpPr/>
        <p:nvPr/>
      </p:nvGrpSpPr>
      <p:grpSpPr>
        <a:xfrm>
          <a:off x="0" y="0"/>
          <a:ext cx="0" cy="0"/>
          <a:chOff x="0" y="0"/>
          <a:chExt cx="0" cy="0"/>
        </a:xfrm>
      </p:grpSpPr>
      <p:pic>
        <p:nvPicPr>
          <p:cNvPr id="26" name="Google Shape;26;p93"/>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7" name="Google Shape;27;p93"/>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8" name="Google Shape;28;p93"/>
          <p:cNvSpPr txBox="1">
            <a:spLocks noGrp="1"/>
          </p:cNvSpPr>
          <p:nvPr>
            <p:ph type="body" idx="1"/>
          </p:nvPr>
        </p:nvSpPr>
        <p:spPr>
          <a:xfrm>
            <a:off x="457200" y="1676314"/>
            <a:ext cx="8229600" cy="444985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2"/>
              </a:buClr>
              <a:buSzPts val="2800"/>
              <a:buChar char="•"/>
              <a:defRPr sz="2800">
                <a:solidFill>
                  <a:schemeClr val="dk2"/>
                </a:solidFill>
              </a:defRPr>
            </a:lvl1pPr>
            <a:lvl2pPr marL="914400" lvl="1" indent="-381000" algn="l">
              <a:lnSpc>
                <a:spcPct val="100000"/>
              </a:lnSpc>
              <a:spcBef>
                <a:spcPts val="480"/>
              </a:spcBef>
              <a:spcAft>
                <a:spcPts val="0"/>
              </a:spcAft>
              <a:buClr>
                <a:schemeClr val="dk2"/>
              </a:buClr>
              <a:buSzPts val="2400"/>
              <a:buChar char="–"/>
              <a:defRPr sz="2400">
                <a:solidFill>
                  <a:schemeClr val="dk2"/>
                </a:solidFill>
              </a:defRPr>
            </a:lvl2pPr>
            <a:lvl3pPr marL="1371600" lvl="2" indent="-355600" algn="l">
              <a:lnSpc>
                <a:spcPct val="100000"/>
              </a:lnSpc>
              <a:spcBef>
                <a:spcPts val="400"/>
              </a:spcBef>
              <a:spcAft>
                <a:spcPts val="0"/>
              </a:spcAft>
              <a:buClr>
                <a:schemeClr val="dk2"/>
              </a:buClr>
              <a:buSzPts val="2000"/>
              <a:buChar char="•"/>
              <a:defRPr sz="2000">
                <a:solidFill>
                  <a:schemeClr val="dk2"/>
                </a:solidFill>
              </a:defRPr>
            </a:lvl3pPr>
            <a:lvl4pPr marL="1828800" lvl="3" indent="-342900" algn="l">
              <a:lnSpc>
                <a:spcPct val="100000"/>
              </a:lnSpc>
              <a:spcBef>
                <a:spcPts val="360"/>
              </a:spcBef>
              <a:spcAft>
                <a:spcPts val="0"/>
              </a:spcAft>
              <a:buClr>
                <a:schemeClr val="dk2"/>
              </a:buClr>
              <a:buSzPts val="1800"/>
              <a:buChar char="–"/>
              <a:defRPr sz="1800">
                <a:solidFill>
                  <a:schemeClr val="dk2"/>
                </a:solidFill>
              </a:defRPr>
            </a:lvl4pPr>
            <a:lvl5pPr marL="2286000" lvl="4" indent="-342900" algn="l">
              <a:lnSpc>
                <a:spcPct val="100000"/>
              </a:lnSpc>
              <a:spcBef>
                <a:spcPts val="360"/>
              </a:spcBef>
              <a:spcAft>
                <a:spcPts val="0"/>
              </a:spcAft>
              <a:buClr>
                <a:schemeClr val="dk2"/>
              </a:buClr>
              <a:buSzPts val="1800"/>
              <a:buChar char="»"/>
              <a:defRPr sz="1800">
                <a:solidFill>
                  <a:schemeClr val="dk2"/>
                </a:solidFil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pic>
        <p:nvPicPr>
          <p:cNvPr id="29" name="Google Shape;29;p93"/>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33"/>
        <p:cNvGrpSpPr/>
        <p:nvPr/>
      </p:nvGrpSpPr>
      <p:grpSpPr>
        <a:xfrm>
          <a:off x="0" y="0"/>
          <a:ext cx="0" cy="0"/>
          <a:chOff x="0" y="0"/>
          <a:chExt cx="0" cy="0"/>
        </a:xfrm>
      </p:grpSpPr>
      <p:pic>
        <p:nvPicPr>
          <p:cNvPr id="34" name="Google Shape;34;p9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5" name="Google Shape;35;p95"/>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6" name="Google Shape;36;p9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9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96"/>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9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9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97"/>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97"/>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97"/>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30"/>
        <p:cNvGrpSpPr/>
        <p:nvPr/>
      </p:nvGrpSpPr>
      <p:grpSpPr>
        <a:xfrm>
          <a:off x="0" y="0"/>
          <a:ext cx="0" cy="0"/>
          <a:chOff x="0" y="0"/>
          <a:chExt cx="0" cy="0"/>
        </a:xfrm>
      </p:grpSpPr>
      <p:pic>
        <p:nvPicPr>
          <p:cNvPr id="31" name="Google Shape;31;p9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2" name="Google Shape;32;p94"/>
          <p:cNvSpPr txBox="1">
            <a:spLocks noGrp="1"/>
          </p:cNvSpPr>
          <p:nvPr>
            <p:ph type="title"/>
          </p:nvPr>
        </p:nvSpPr>
        <p:spPr>
          <a:xfrm>
            <a:off x="2151529" y="1"/>
            <a:ext cx="7189694" cy="81578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32481492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 sz="1000" b="0" i="0" u="none" strike="noStrike" kern="0" cap="none" spc="0" normalizeH="0" baseline="0" noProof="0">
              <a:ln>
                <a:noFill/>
              </a:ln>
              <a:solidFill>
                <a:srgbClr val="595959"/>
              </a:solidFill>
              <a:effectLst/>
              <a:uLnTx/>
              <a:uFillTx/>
              <a:latin typeface="Arial"/>
              <a:cs typeface="Arial"/>
              <a:sym typeface="Arial"/>
            </a:endParaRPr>
          </a:p>
        </p:txBody>
      </p:sp>
    </p:spTree>
    <p:extLst>
      <p:ext uri="{BB962C8B-B14F-4D97-AF65-F5344CB8AC3E}">
        <p14:creationId xmlns:p14="http://schemas.microsoft.com/office/powerpoint/2010/main" val="3967186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5" Type="http://schemas.openxmlformats.org/officeDocument/2006/relationships/slideLayout" Target="../slideLayouts/slideLayout25.xml"/><Relationship Id="rId10" Type="http://schemas.openxmlformats.org/officeDocument/2006/relationships/theme" Target="../theme/theme4.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11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88"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
        <p:cNvGrpSpPr/>
        <p:nvPr/>
      </p:nvGrpSpPr>
      <p:grpSpPr>
        <a:xfrm>
          <a:off x="0" y="0"/>
          <a:ext cx="0" cy="0"/>
          <a:chOff x="0" y="0"/>
          <a:chExt cx="0" cy="0"/>
        </a:xfrm>
      </p:grpSpPr>
      <p:sp>
        <p:nvSpPr>
          <p:cNvPr id="47" name="Google Shape;47;g144fb7c8496_0_5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48" name="Google Shape;48;g144fb7c8496_0_51"/>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9" name="Google Shape;49;g144fb7c8496_0_5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8"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547200"/>
            <a:ext cx="8229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57200" y="1547767"/>
            <a:ext cx="8229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marL="914400" lvl="1"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2pPr>
            <a:lvl3pPr marL="1371600" lvl="2"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3pPr>
            <a:lvl4pPr marL="1828800" lvl="3"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4pPr>
            <a:lvl5pPr marL="2286000" lvl="4"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5pPr>
            <a:lvl6pPr marL="2743200" lvl="5"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6pPr>
            <a:lvl7pPr marL="3200400" lvl="6"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7pPr>
            <a:lvl8pPr marL="3657600" lvl="7"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8pPr>
            <a:lvl9pPr marL="4114800" lvl="8" indent="-317500">
              <a:lnSpc>
                <a:spcPct val="115000"/>
              </a:lnSpc>
              <a:spcBef>
                <a:spcPts val="1600"/>
              </a:spcBef>
              <a:spcAft>
                <a:spcPts val="1600"/>
              </a:spcAft>
              <a:buClr>
                <a:schemeClr val="dk2"/>
              </a:buClr>
              <a:buSzPts val="1400"/>
              <a:buFont typeface="Roboto"/>
              <a:buChar char="■"/>
              <a:defRPr>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128356778"/>
      </p:ext>
    </p:extLst>
  </p:cSld>
  <p:clrMap bg1="lt1" tx1="dk1" bg2="dk2" tx2="lt2" accent1="accent1" accent2="accent2" accent3="accent3" accent4="accent4" accent5="accent5" accent6="accent6" hlink="hlink" folHlink="folHlink"/>
  <p:sldLayoutIdLst>
    <p:sldLayoutId id="2147483667" r:id="rId1"/>
    <p:sldLayoutId id="2147483673"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8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8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8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78" r:id="rId8"/>
    <p:sldLayoutId id="214748367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3.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22.xml"/><Relationship Id="rId5" Type="http://schemas.openxmlformats.org/officeDocument/2006/relationships/image" Target="../media/image19.png"/><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video" Target="../media/media3.wmv"/><Relationship Id="rId1" Type="http://schemas.microsoft.com/office/2007/relationships/media" Target="../media/media3.wmv"/><Relationship Id="rId5" Type="http://schemas.openxmlformats.org/officeDocument/2006/relationships/image" Target="../media/image28.png"/><Relationship Id="rId4" Type="http://schemas.openxmlformats.org/officeDocument/2006/relationships/notesSlide" Target="../notesSlides/notesSlide2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2.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1.xml"/><Relationship Id="rId1" Type="http://schemas.openxmlformats.org/officeDocument/2006/relationships/slideLayout" Target="../slideLayouts/slideLayout2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3.xml"/></Relationships>
</file>

<file path=ppt/slides/_rels/slide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3.xml"/><Relationship Id="rId1" Type="http://schemas.openxmlformats.org/officeDocument/2006/relationships/slideLayout" Target="../slideLayouts/slideLayout2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2.xml"/></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6.xml"/><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7.xml"/><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7.xml"/></Relationships>
</file>

<file path=ppt/slides/_rels/slide4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0.xml"/><Relationship Id="rId1" Type="http://schemas.openxmlformats.org/officeDocument/2006/relationships/slideLayout" Target="../slideLayouts/slideLayout26.xml"/></Relationships>
</file>

<file path=ppt/slides/_rels/slide4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1.xml"/><Relationship Id="rId1" Type="http://schemas.openxmlformats.org/officeDocument/2006/relationships/slideLayout" Target="../slideLayouts/slideLayout2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2.xml"/></Relationships>
</file>

<file path=ppt/slides/_rels/slide4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3.xml"/><Relationship Id="rId1" Type="http://schemas.openxmlformats.org/officeDocument/2006/relationships/slideLayout" Target="../slideLayouts/slideLayout28.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2.xml"/></Relationships>
</file>

<file path=ppt/slides/_rels/slide5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5.xml"/><Relationship Id="rId1" Type="http://schemas.openxmlformats.org/officeDocument/2006/relationships/slideLayout" Target="../slideLayouts/slideLayout2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8.xml"/></Relationships>
</file>

<file path=ppt/slides/_rels/slide5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7.xml"/><Relationship Id="rId1" Type="http://schemas.openxmlformats.org/officeDocument/2006/relationships/slideLayout" Target="../slideLayouts/slideLayout22.xml"/><Relationship Id="rId4" Type="http://schemas.openxmlformats.org/officeDocument/2006/relationships/image" Target="../media/image37.png"/></Relationships>
</file>

<file path=ppt/slides/_rels/slide5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7.xml"/><Relationship Id="rId1" Type="http://schemas.openxmlformats.org/officeDocument/2006/relationships/slideLayout" Target="../slideLayouts/slideLayout11.xml"/><Relationship Id="rId4" Type="http://schemas.openxmlformats.org/officeDocument/2006/relationships/image" Target="../media/image39.png"/></Relationships>
</file>

<file path=ppt/slides/_rels/slide6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8.xml"/><Relationship Id="rId1" Type="http://schemas.openxmlformats.org/officeDocument/2006/relationships/slideLayout" Target="../slideLayouts/slideLayout11.xml"/><Relationship Id="rId4" Type="http://schemas.openxmlformats.org/officeDocument/2006/relationships/image" Target="../media/image41.png"/></Relationships>
</file>

<file path=ppt/slides/_rels/slide6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9.xml"/><Relationship Id="rId1" Type="http://schemas.openxmlformats.org/officeDocument/2006/relationships/slideLayout" Target="../slideLayouts/slideLayout11.xml"/><Relationship Id="rId5" Type="http://schemas.openxmlformats.org/officeDocument/2006/relationships/image" Target="../media/image44.png"/><Relationship Id="rId4" Type="http://schemas.openxmlformats.org/officeDocument/2006/relationships/image" Target="../media/image43.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4.xml"/><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5.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6.xml"/><Relationship Id="rId1" Type="http://schemas.openxmlformats.org/officeDocument/2006/relationships/slideLayout" Target="../slideLayouts/slideLayout19.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4.xml"/></Relationships>
</file>

<file path=ppt/slides/_rels/slide7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8.xml"/><Relationship Id="rId1" Type="http://schemas.openxmlformats.org/officeDocument/2006/relationships/slideLayout" Target="../slideLayouts/slideLayout19.xml"/></Relationships>
</file>

<file path=ppt/slides/_rels/slide7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0.xml"/><Relationship Id="rId1" Type="http://schemas.openxmlformats.org/officeDocument/2006/relationships/slideLayout" Target="../slideLayouts/slideLayout19.xml"/></Relationships>
</file>

<file path=ppt/slides/_rels/slide7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1"/>
        <p:cNvGrpSpPr/>
        <p:nvPr/>
      </p:nvGrpSpPr>
      <p:grpSpPr>
        <a:xfrm>
          <a:off x="0" y="0"/>
          <a:ext cx="0" cy="0"/>
          <a:chOff x="0" y="0"/>
          <a:chExt cx="0" cy="0"/>
        </a:xfrm>
      </p:grpSpPr>
      <p:sp>
        <p:nvSpPr>
          <p:cNvPr id="52" name="Google Shape;52;g140520a335f_0_0"/>
          <p:cNvSpPr txBox="1"/>
          <p:nvPr/>
        </p:nvSpPr>
        <p:spPr>
          <a:xfrm>
            <a:off x="685800" y="1467652"/>
            <a:ext cx="7772400" cy="846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4400"/>
              <a:buFont typeface="Arial"/>
              <a:buNone/>
            </a:pPr>
            <a:endParaRPr sz="1400" b="0" i="0" u="none" strike="noStrike" cap="none">
              <a:solidFill>
                <a:srgbClr val="000000"/>
              </a:solidFill>
              <a:latin typeface="Arial"/>
              <a:ea typeface="Arial"/>
              <a:cs typeface="Arial"/>
              <a:sym typeface="Arial"/>
            </a:endParaRPr>
          </a:p>
        </p:txBody>
      </p:sp>
      <p:sp>
        <p:nvSpPr>
          <p:cNvPr id="53" name="Google Shape;53;g140520a335f_0_0"/>
          <p:cNvSpPr txBox="1"/>
          <p:nvPr/>
        </p:nvSpPr>
        <p:spPr>
          <a:xfrm>
            <a:off x="207963" y="5884863"/>
            <a:ext cx="48498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54" name="Google Shape;54;g140520a335f_0_0"/>
          <p:cNvSpPr txBox="1"/>
          <p:nvPr/>
        </p:nvSpPr>
        <p:spPr>
          <a:xfrm>
            <a:off x="1939332" y="879388"/>
            <a:ext cx="52653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55" name="Google Shape;55;g140520a335f_0_0"/>
          <p:cNvSpPr txBox="1">
            <a:spLocks noGrp="1"/>
          </p:cNvSpPr>
          <p:nvPr>
            <p:ph type="title" idx="4294967295"/>
          </p:nvPr>
        </p:nvSpPr>
        <p:spPr>
          <a:xfrm>
            <a:off x="457200" y="1951146"/>
            <a:ext cx="8229600" cy="7869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Advancing LGBTQ+ Justice</a:t>
            </a:r>
            <a:endParaRPr/>
          </a:p>
        </p:txBody>
      </p:sp>
    </p:spTree>
    <p:extLst>
      <p:ext uri="{BB962C8B-B14F-4D97-AF65-F5344CB8AC3E}">
        <p14:creationId xmlns:p14="http://schemas.microsoft.com/office/powerpoint/2010/main" val="11865403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g1355c9aa46a_0_4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Feedback</a:t>
            </a:r>
            <a:endParaRPr/>
          </a:p>
        </p:txBody>
      </p:sp>
      <p:sp>
        <p:nvSpPr>
          <p:cNvPr id="62" name="Google Shape;62;g1355c9aa46a_0_44"/>
          <p:cNvSpPr txBox="1">
            <a:spLocks noGrp="1"/>
          </p:cNvSpPr>
          <p:nvPr>
            <p:ph type="body" idx="1"/>
          </p:nvPr>
        </p:nvSpPr>
        <p:spPr>
          <a:xfrm>
            <a:off x="246434" y="881974"/>
            <a:ext cx="8897566" cy="5244089"/>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endParaRPr lang="en-US"/>
          </a:p>
          <a:p>
            <a:pPr marL="0" lvl="0" indent="0" algn="l">
              <a:spcBef>
                <a:spcPts val="640"/>
              </a:spcBef>
              <a:spcAft>
                <a:spcPts val="0"/>
              </a:spcAft>
              <a:buNone/>
            </a:pPr>
            <a:endParaRPr lang="en-US"/>
          </a:p>
          <a:p>
            <a:pPr marL="0" lvl="0" indent="0" algn="l" rtl="0">
              <a:spcBef>
                <a:spcPts val="640"/>
              </a:spcBef>
              <a:spcAft>
                <a:spcPts val="0"/>
              </a:spcAft>
              <a:buNone/>
            </a:pPr>
            <a:endParaRPr/>
          </a:p>
        </p:txBody>
      </p:sp>
    </p:spTree>
    <p:extLst>
      <p:ext uri="{BB962C8B-B14F-4D97-AF65-F5344CB8AC3E}">
        <p14:creationId xmlns:p14="http://schemas.microsoft.com/office/powerpoint/2010/main" val="7527721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g1353501599d_0_66"/>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990"/>
              <a:buNone/>
            </a:pPr>
            <a:r>
              <a:rPr lang="en-US">
                <a:solidFill>
                  <a:srgbClr val="404040"/>
                </a:solidFill>
              </a:rPr>
              <a:t>COMMUNITY AGREEMENTS</a:t>
            </a:r>
            <a:endParaRPr>
              <a:solidFill>
                <a:srgbClr val="404040"/>
              </a:solidFill>
            </a:endParaRPr>
          </a:p>
        </p:txBody>
      </p:sp>
      <p:sp>
        <p:nvSpPr>
          <p:cNvPr id="122" name="Google Shape;122;g1353501599d_0_66"/>
          <p:cNvSpPr txBox="1">
            <a:spLocks noGrp="1"/>
          </p:cNvSpPr>
          <p:nvPr>
            <p:ph type="body" idx="1"/>
          </p:nvPr>
        </p:nvSpPr>
        <p:spPr>
          <a:xfrm>
            <a:off x="457200" y="1541538"/>
            <a:ext cx="8229600" cy="3774900"/>
          </a:xfrm>
          <a:prstGeom prst="rect">
            <a:avLst/>
          </a:prstGeom>
          <a:noFill/>
          <a:ln>
            <a:noFill/>
          </a:ln>
        </p:spPr>
        <p:txBody>
          <a:bodyPr spcFirstLastPara="1" wrap="square" lIns="91425" tIns="45700" rIns="91425" bIns="45700" anchor="t" anchorCtr="0">
            <a:noAutofit/>
          </a:bodyPr>
          <a:lstStyle/>
          <a:p>
            <a:pPr marL="457200" lvl="0" indent="-381000" algn="l" rtl="0">
              <a:lnSpc>
                <a:spcPct val="115000"/>
              </a:lnSpc>
              <a:spcBef>
                <a:spcPts val="120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Awareness and Self-Knowledge</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Listen for Understanding</a:t>
            </a:r>
            <a:endParaRPr sz="2400">
              <a:solidFill>
                <a:schemeClr val="dk1"/>
              </a:solidFill>
              <a:highlight>
                <a:schemeClr val="lt1"/>
              </a:highlight>
              <a:latin typeface="Arial"/>
              <a:ea typeface="Arial"/>
              <a:cs typeface="Arial"/>
              <a:sym typeface="Arial"/>
            </a:endParaRPr>
          </a:p>
          <a:p>
            <a:pPr marL="457200" lvl="0" indent="-330200" algn="l" rtl="0">
              <a:lnSpc>
                <a:spcPct val="115000"/>
              </a:lnSpc>
              <a:spcBef>
                <a:spcPts val="0"/>
              </a:spcBef>
              <a:spcAft>
                <a:spcPts val="0"/>
              </a:spcAft>
              <a:buClr>
                <a:schemeClr val="dk1"/>
              </a:buClr>
              <a:buSzPts val="1600"/>
              <a:buChar char="•"/>
            </a:pPr>
            <a:r>
              <a:rPr lang="en-US" sz="2300">
                <a:solidFill>
                  <a:schemeClr val="dk1"/>
                </a:solidFill>
                <a:highlight>
                  <a:schemeClr val="lt1"/>
                </a:highlight>
                <a:latin typeface="Arial"/>
                <a:ea typeface="Arial"/>
                <a:cs typeface="Arial"/>
                <a:sym typeface="Arial"/>
              </a:rPr>
              <a:t>Be  Gracious</a:t>
            </a:r>
            <a:r>
              <a:rPr lang="en-US" sz="2400">
                <a:solidFill>
                  <a:schemeClr val="dk1"/>
                </a:solidFill>
                <a:highlight>
                  <a:schemeClr val="lt1"/>
                </a:highlight>
                <a:latin typeface="Arial"/>
                <a:ea typeface="Arial"/>
                <a:cs typeface="Arial"/>
                <a:sym typeface="Arial"/>
              </a:rPr>
              <a:t> </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Stay Engaged</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Be Open and Suspend Judgment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Say “I”- tell your truth</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Seek Discomfort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Reach for Empathy</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Expect non- Resolution and non-Closure</a:t>
            </a:r>
            <a:endParaRPr sz="2400">
              <a:solidFill>
                <a:schemeClr val="dk1"/>
              </a:solidFill>
              <a:highlight>
                <a:schemeClr val="lt1"/>
              </a:highlight>
              <a:latin typeface="Arial"/>
              <a:ea typeface="Arial"/>
              <a:cs typeface="Arial"/>
              <a:sym typeface="Arial"/>
            </a:endParaRPr>
          </a:p>
          <a:p>
            <a:pPr marL="0" lvl="0" indent="0" algn="l" rtl="0">
              <a:lnSpc>
                <a:spcPct val="100000"/>
              </a:lnSpc>
              <a:spcBef>
                <a:spcPts val="1200"/>
              </a:spcBef>
              <a:spcAft>
                <a:spcPts val="0"/>
              </a:spcAft>
              <a:buSzPts val="3200"/>
              <a:buNone/>
            </a:pPr>
            <a:endParaRPr sz="4000"/>
          </a:p>
        </p:txBody>
      </p:sp>
      <p:pic>
        <p:nvPicPr>
          <p:cNvPr id="123" name="Google Shape;123;g1353501599d_0_66"/>
          <p:cNvPicPr preferRelativeResize="0"/>
          <p:nvPr/>
        </p:nvPicPr>
        <p:blipFill rotWithShape="1">
          <a:blip r:embed="rId3">
            <a:alphaModFix amt="20000"/>
          </a:blip>
          <a:srcRect/>
          <a:stretch/>
        </p:blipFill>
        <p:spPr>
          <a:xfrm>
            <a:off x="3060774" y="2333250"/>
            <a:ext cx="6163076" cy="38368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g135435d5bc1_0_21"/>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TODAY’S AGENDA</a:t>
            </a:r>
            <a:endParaRPr/>
          </a:p>
        </p:txBody>
      </p:sp>
      <p:sp>
        <p:nvSpPr>
          <p:cNvPr id="114" name="Google Shape;114;g135435d5bc1_0_21"/>
          <p:cNvSpPr txBox="1">
            <a:spLocks noGrp="1"/>
          </p:cNvSpPr>
          <p:nvPr>
            <p:ph type="body" idx="1"/>
          </p:nvPr>
        </p:nvSpPr>
        <p:spPr>
          <a:xfrm>
            <a:off x="402511" y="915829"/>
            <a:ext cx="8229600" cy="541821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US" sz="2400" b="1">
                <a:solidFill>
                  <a:srgbClr val="404040"/>
                </a:solidFill>
              </a:rPr>
              <a:t>8:30 – 8:40 </a:t>
            </a:r>
            <a:r>
              <a:rPr lang="en-US" sz="2400">
                <a:solidFill>
                  <a:srgbClr val="404040"/>
                </a:solidFill>
              </a:rPr>
              <a:t>Morning Routine</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b="1">
                <a:solidFill>
                  <a:srgbClr val="404040"/>
                </a:solidFill>
              </a:rPr>
              <a:t>8:40- 8:55 </a:t>
            </a:r>
            <a:r>
              <a:rPr lang="en-US" sz="2400">
                <a:solidFill>
                  <a:srgbClr val="404040"/>
                </a:solidFill>
              </a:rPr>
              <a:t>-- Shared Identity</a:t>
            </a:r>
            <a:endParaRPr sz="2400">
              <a:solidFill>
                <a:srgbClr val="404040"/>
              </a:solidFill>
            </a:endParaRPr>
          </a:p>
          <a:p>
            <a:pPr marL="0" indent="0">
              <a:lnSpc>
                <a:spcPct val="90000"/>
              </a:lnSpc>
              <a:spcBef>
                <a:spcPts val="1200"/>
              </a:spcBef>
              <a:buSzPts val="1100"/>
              <a:buNone/>
            </a:pPr>
            <a:r>
              <a:rPr lang="en-US" sz="2400" b="1">
                <a:solidFill>
                  <a:srgbClr val="404040"/>
                </a:solidFill>
              </a:rPr>
              <a:t>8:55-9:35</a:t>
            </a:r>
            <a:r>
              <a:rPr lang="en-US" sz="2400">
                <a:solidFill>
                  <a:srgbClr val="404040"/>
                </a:solidFill>
              </a:rPr>
              <a:t> – Workplace Issues</a:t>
            </a:r>
          </a:p>
          <a:p>
            <a:pPr marL="0" indent="0">
              <a:lnSpc>
                <a:spcPct val="90000"/>
              </a:lnSpc>
              <a:spcBef>
                <a:spcPts val="1200"/>
              </a:spcBef>
              <a:buClr>
                <a:schemeClr val="dk1"/>
              </a:buClr>
              <a:buSzPts val="1100"/>
              <a:buNone/>
            </a:pPr>
            <a:r>
              <a:rPr lang="en-US" sz="2400" b="1">
                <a:solidFill>
                  <a:srgbClr val="404040"/>
                </a:solidFill>
              </a:rPr>
              <a:t>9:35- 10:00</a:t>
            </a:r>
            <a:r>
              <a:rPr lang="en-US" sz="2400">
                <a:solidFill>
                  <a:srgbClr val="404040"/>
                </a:solidFill>
              </a:rPr>
              <a:t>- Building Campaigns</a:t>
            </a:r>
          </a:p>
          <a:p>
            <a:pPr marL="0" indent="0">
              <a:lnSpc>
                <a:spcPct val="90000"/>
              </a:lnSpc>
              <a:spcBef>
                <a:spcPts val="1200"/>
              </a:spcBef>
              <a:buClr>
                <a:schemeClr val="dk1"/>
              </a:buClr>
              <a:buSzPts val="1100"/>
              <a:buNone/>
            </a:pPr>
            <a:r>
              <a:rPr lang="en-US" sz="2400" b="1">
                <a:solidFill>
                  <a:srgbClr val="404040"/>
                </a:solidFill>
              </a:rPr>
              <a:t>10:00-10:40</a:t>
            </a:r>
            <a:r>
              <a:rPr lang="en-US" sz="2400">
                <a:solidFill>
                  <a:srgbClr val="404040"/>
                </a:solidFill>
              </a:rPr>
              <a:t> -- Problems and Issues</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b="1">
                <a:solidFill>
                  <a:srgbClr val="404040"/>
                </a:solidFill>
              </a:rPr>
              <a:t>10:40-10:55</a:t>
            </a:r>
            <a:r>
              <a:rPr lang="en-US" sz="2400">
                <a:solidFill>
                  <a:srgbClr val="404040"/>
                </a:solidFill>
              </a:rPr>
              <a:t> - Break</a:t>
            </a:r>
            <a:endParaRPr sz="2400">
              <a:solidFill>
                <a:srgbClr val="404040"/>
              </a:solidFill>
            </a:endParaRPr>
          </a:p>
          <a:p>
            <a:pPr marL="0" indent="0">
              <a:lnSpc>
                <a:spcPct val="90000"/>
              </a:lnSpc>
              <a:spcBef>
                <a:spcPts val="1200"/>
              </a:spcBef>
              <a:buClr>
                <a:schemeClr val="dk1"/>
              </a:buClr>
              <a:buSzPts val="1100"/>
              <a:buNone/>
            </a:pPr>
            <a:r>
              <a:rPr lang="en-US" sz="2400" b="1">
                <a:solidFill>
                  <a:srgbClr val="404040"/>
                </a:solidFill>
              </a:rPr>
              <a:t>10:55-11:30</a:t>
            </a:r>
            <a:r>
              <a:rPr lang="en-US" sz="2400">
                <a:solidFill>
                  <a:srgbClr val="404040"/>
                </a:solidFill>
              </a:rPr>
              <a:t>- Targets and Tactics</a:t>
            </a:r>
            <a:endParaRPr sz="2400">
              <a:solidFill>
                <a:srgbClr val="404040"/>
              </a:solidFill>
            </a:endParaRPr>
          </a:p>
          <a:p>
            <a:pPr marL="0" indent="0">
              <a:lnSpc>
                <a:spcPct val="90000"/>
              </a:lnSpc>
              <a:spcBef>
                <a:spcPts val="1200"/>
              </a:spcBef>
              <a:buClr>
                <a:schemeClr val="dk1"/>
              </a:buClr>
              <a:buSzPts val="1100"/>
              <a:buNone/>
            </a:pPr>
            <a:r>
              <a:rPr lang="en-US" sz="2400" b="1">
                <a:solidFill>
                  <a:srgbClr val="404040"/>
                </a:solidFill>
              </a:rPr>
              <a:t>11:30-12:10pm</a:t>
            </a:r>
            <a:r>
              <a:rPr lang="en-US" sz="2400">
                <a:solidFill>
                  <a:srgbClr val="404040"/>
                </a:solidFill>
              </a:rPr>
              <a:t> – Group Work Time</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b="1">
                <a:solidFill>
                  <a:srgbClr val="404040"/>
                </a:solidFill>
              </a:rPr>
              <a:t>12:10 -12:40 </a:t>
            </a:r>
            <a:r>
              <a:rPr lang="en-US" sz="2400">
                <a:solidFill>
                  <a:srgbClr val="404040"/>
                </a:solidFill>
              </a:rPr>
              <a:t>-- Presentation</a:t>
            </a:r>
            <a:endParaRPr sz="2400">
              <a:solidFill>
                <a:srgbClr val="404040"/>
              </a:solidFill>
            </a:endParaRPr>
          </a:p>
          <a:p>
            <a:pPr marL="0" indent="0">
              <a:lnSpc>
                <a:spcPct val="90000"/>
              </a:lnSpc>
              <a:spcBef>
                <a:spcPts val="1200"/>
              </a:spcBef>
              <a:buClr>
                <a:schemeClr val="dk1"/>
              </a:buClr>
              <a:buSzPts val="1100"/>
              <a:buNone/>
            </a:pPr>
            <a:r>
              <a:rPr lang="en-US" sz="2400" b="1">
                <a:solidFill>
                  <a:srgbClr val="404040"/>
                </a:solidFill>
              </a:rPr>
              <a:t>12:40-1:00 – </a:t>
            </a:r>
            <a:r>
              <a:rPr lang="en-US" sz="2400">
                <a:solidFill>
                  <a:srgbClr val="404040"/>
                </a:solidFill>
              </a:rPr>
              <a:t>Goodbyes    </a:t>
            </a:r>
            <a:endParaRPr lang="en-US">
              <a:solidFill>
                <a:srgbClr val="1F497D"/>
              </a:solidFill>
            </a:endParaRPr>
          </a:p>
          <a:p>
            <a:pPr marL="0" indent="0">
              <a:lnSpc>
                <a:spcPct val="90000"/>
              </a:lnSpc>
              <a:spcBef>
                <a:spcPts val="1200"/>
              </a:spcBef>
              <a:buSzPts val="1100"/>
              <a:buNone/>
            </a:pPr>
            <a:r>
              <a:rPr lang="en-US" sz="2400" b="1">
                <a:solidFill>
                  <a:srgbClr val="404040"/>
                </a:solidFill>
              </a:rPr>
              <a:t>1:00 --</a:t>
            </a:r>
            <a:r>
              <a:rPr lang="en-US" sz="2400">
                <a:solidFill>
                  <a:srgbClr val="404040"/>
                </a:solidFill>
              </a:rPr>
              <a:t> Lunch</a:t>
            </a:r>
            <a:r>
              <a:rPr lang="en-US" sz="2400">
                <a:solidFill>
                  <a:srgbClr val="1CADE4"/>
                </a:solidFill>
              </a:rPr>
              <a:t> </a:t>
            </a:r>
            <a:r>
              <a:rPr lang="en-US" sz="2400">
                <a:solidFill>
                  <a:srgbClr val="404040"/>
                </a:solidFill>
              </a:rPr>
              <a:t>- grab and go</a:t>
            </a:r>
            <a:endParaRPr/>
          </a:p>
        </p:txBody>
      </p:sp>
      <p:pic>
        <p:nvPicPr>
          <p:cNvPr id="115" name="Google Shape;115;g135435d5bc1_0_21"/>
          <p:cNvPicPr preferRelativeResize="0"/>
          <p:nvPr/>
        </p:nvPicPr>
        <p:blipFill rotWithShape="1">
          <a:blip r:embed="rId3">
            <a:alphaModFix/>
          </a:blip>
          <a:srcRect/>
          <a:stretch/>
        </p:blipFill>
        <p:spPr>
          <a:xfrm>
            <a:off x="6196475" y="3098150"/>
            <a:ext cx="2791575" cy="27915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Barb</a:t>
            </a:r>
          </a:p>
        </p:txBody>
      </p:sp>
      <p:pic>
        <p:nvPicPr>
          <p:cNvPr id="2" name="Picture 1">
            <a:extLst>
              <a:ext uri="{FF2B5EF4-FFF2-40B4-BE49-F238E27FC236}">
                <a16:creationId xmlns:a16="http://schemas.microsoft.com/office/drawing/2014/main" id="{AA26D6EA-7971-AC42-DE50-005F14371A30}"/>
              </a:ext>
            </a:extLst>
          </p:cNvPr>
          <p:cNvPicPr>
            <a:picLocks noChangeAspect="1"/>
          </p:cNvPicPr>
          <p:nvPr/>
        </p:nvPicPr>
        <p:blipFill>
          <a:blip r:embed="rId3"/>
          <a:stretch>
            <a:fillRect/>
          </a:stretch>
        </p:blipFill>
        <p:spPr>
          <a:xfrm>
            <a:off x="-3190" y="1438183"/>
            <a:ext cx="2314575" cy="4114800"/>
          </a:xfrm>
          <a:prstGeom prst="rect">
            <a:avLst/>
          </a:prstGeom>
        </p:spPr>
      </p:pic>
    </p:spTree>
    <p:extLst>
      <p:ext uri="{BB962C8B-B14F-4D97-AF65-F5344CB8AC3E}">
        <p14:creationId xmlns:p14="http://schemas.microsoft.com/office/powerpoint/2010/main" val="29906535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g144fb7c8496_0_8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SHARED IDENTITY</a:t>
            </a:r>
            <a:endParaRPr>
              <a:solidFill>
                <a:schemeClr val="dk1"/>
              </a:solidFill>
            </a:endParaRPr>
          </a:p>
        </p:txBody>
      </p:sp>
      <p:sp>
        <p:nvSpPr>
          <p:cNvPr id="130" name="Google Shape;130;g144fb7c8496_0_88"/>
          <p:cNvSpPr txBox="1">
            <a:spLocks noGrp="1"/>
          </p:cNvSpPr>
          <p:nvPr>
            <p:ph type="body" idx="1"/>
          </p:nvPr>
        </p:nvSpPr>
        <p:spPr>
          <a:xfrm>
            <a:off x="457200" y="1541550"/>
            <a:ext cx="4860900" cy="4540545"/>
          </a:xfrm>
          <a:prstGeom prst="rect">
            <a:avLst/>
          </a:prstGeom>
        </p:spPr>
        <p:txBody>
          <a:bodyPr spcFirstLastPara="1" wrap="square" lIns="91425" tIns="45700" rIns="91425" bIns="45700" anchor="t" anchorCtr="0">
            <a:noAutofit/>
          </a:bodyPr>
          <a:lstStyle/>
          <a:p>
            <a:pPr marL="0" indent="0">
              <a:lnSpc>
                <a:spcPct val="115000"/>
              </a:lnSpc>
              <a:spcBef>
                <a:spcPts val="0"/>
              </a:spcBef>
              <a:buNone/>
            </a:pPr>
            <a:r>
              <a:rPr lang="en-US" sz="2600">
                <a:solidFill>
                  <a:schemeClr val="dk1"/>
                </a:solidFill>
                <a:highlight>
                  <a:schemeClr val="lt1"/>
                </a:highlight>
              </a:rPr>
              <a:t>Gather around an identity of your choosing </a:t>
            </a:r>
            <a:endParaRPr sz="2600">
              <a:solidFill>
                <a:schemeClr val="dk1"/>
              </a:solidFill>
              <a:highlight>
                <a:schemeClr val="lt1"/>
              </a:highlight>
            </a:endParaRPr>
          </a:p>
          <a:p>
            <a:pPr marL="0" lvl="0" indent="0" algn="l" rtl="0">
              <a:lnSpc>
                <a:spcPct val="115000"/>
              </a:lnSpc>
              <a:spcBef>
                <a:spcPts val="0"/>
              </a:spcBef>
              <a:spcAft>
                <a:spcPts val="0"/>
              </a:spcAft>
              <a:buNone/>
            </a:pPr>
            <a:endParaRPr sz="2600">
              <a:solidFill>
                <a:schemeClr val="dk1"/>
              </a:solidFill>
              <a:highlight>
                <a:schemeClr val="lt1"/>
              </a:highlight>
            </a:endParaRPr>
          </a:p>
          <a:p>
            <a:pPr marL="0" lvl="0" indent="0" algn="l" rtl="0">
              <a:lnSpc>
                <a:spcPct val="115000"/>
              </a:lnSpc>
              <a:spcBef>
                <a:spcPts val="0"/>
              </a:spcBef>
              <a:spcAft>
                <a:spcPts val="0"/>
              </a:spcAft>
              <a:buNone/>
            </a:pPr>
            <a:r>
              <a:rPr lang="en-US" sz="2600">
                <a:solidFill>
                  <a:schemeClr val="dk1"/>
                </a:solidFill>
                <a:highlight>
                  <a:schemeClr val="lt1"/>
                </a:highlight>
              </a:rPr>
              <a:t>Answer the following discussion questions:</a:t>
            </a:r>
            <a:endParaRPr sz="2600">
              <a:solidFill>
                <a:schemeClr val="dk1"/>
              </a:solidFill>
              <a:highlight>
                <a:schemeClr val="lt1"/>
              </a:highlight>
            </a:endParaRPr>
          </a:p>
          <a:p>
            <a:pPr marL="685800" indent="-393700">
              <a:lnSpc>
                <a:spcPct val="115000"/>
              </a:lnSpc>
              <a:spcBef>
                <a:spcPts val="0"/>
              </a:spcBef>
              <a:buClr>
                <a:srgbClr val="1F497D"/>
              </a:buClr>
              <a:buSzPts val="2600"/>
              <a:buFont typeface="Calibri,Sans-Serif"/>
              <a:buChar char="●"/>
            </a:pPr>
            <a:r>
              <a:rPr lang="en-US" sz="2600">
                <a:solidFill>
                  <a:schemeClr val="dk1"/>
                </a:solidFill>
                <a:highlight>
                  <a:schemeClr val="lt1"/>
                </a:highlight>
              </a:rPr>
              <a:t>Why did you select this piece of your identity? </a:t>
            </a:r>
            <a:endParaRPr lang="en-US" sz="2600">
              <a:solidFill>
                <a:schemeClr val="dk1"/>
              </a:solidFill>
              <a:highlight>
                <a:srgbClr val="FFFFFF"/>
              </a:highlight>
            </a:endParaRPr>
          </a:p>
          <a:p>
            <a:pPr marL="685800" indent="-393700">
              <a:lnSpc>
                <a:spcPct val="114999"/>
              </a:lnSpc>
              <a:spcBef>
                <a:spcPts val="0"/>
              </a:spcBef>
              <a:buClr>
                <a:srgbClr val="1F497D"/>
              </a:buClr>
              <a:buSzPts val="2600"/>
              <a:buFont typeface="Calibri,Sans-Serif"/>
              <a:buChar char="●"/>
            </a:pPr>
            <a:r>
              <a:rPr lang="en-US" sz="2600">
                <a:solidFill>
                  <a:schemeClr val="dk1"/>
                </a:solidFill>
                <a:highlight>
                  <a:schemeClr val="lt1"/>
                </a:highlight>
              </a:rPr>
              <a:t>What are some challenges of this identity?</a:t>
            </a:r>
            <a:endParaRPr>
              <a:solidFill>
                <a:schemeClr val="dk1"/>
              </a:solidFill>
            </a:endParaRPr>
          </a:p>
        </p:txBody>
      </p:sp>
      <p:pic>
        <p:nvPicPr>
          <p:cNvPr id="131" name="Google Shape;131;g144fb7c8496_0_88"/>
          <p:cNvPicPr preferRelativeResize="0"/>
          <p:nvPr/>
        </p:nvPicPr>
        <p:blipFill>
          <a:blip r:embed="rId3">
            <a:alphaModFix/>
          </a:blip>
          <a:stretch>
            <a:fillRect/>
          </a:stretch>
        </p:blipFill>
        <p:spPr>
          <a:xfrm>
            <a:off x="5318175" y="2135025"/>
            <a:ext cx="3661925" cy="3661925"/>
          </a:xfrm>
          <a:prstGeom prst="rect">
            <a:avLst/>
          </a:prstGeom>
          <a:noFill/>
          <a:ln>
            <a:noFill/>
          </a:ln>
        </p:spPr>
      </p:pic>
    </p:spTree>
    <p:extLst>
      <p:ext uri="{BB962C8B-B14F-4D97-AF65-F5344CB8AC3E}">
        <p14:creationId xmlns:p14="http://schemas.microsoft.com/office/powerpoint/2010/main" val="4132234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g14a2f8b7dbf_4_0"/>
          <p:cNvSpPr txBox="1">
            <a:spLocks noGrp="1"/>
          </p:cNvSpPr>
          <p:nvPr>
            <p:ph type="title"/>
          </p:nvPr>
        </p:nvSpPr>
        <p:spPr>
          <a:xfrm>
            <a:off x="538618" y="1979066"/>
            <a:ext cx="2167004" cy="2945099"/>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More from our members!</a:t>
            </a:r>
            <a:endParaRPr/>
          </a:p>
        </p:txBody>
      </p:sp>
      <p:pic>
        <p:nvPicPr>
          <p:cNvPr id="2" name="Kenneth School Counselor - School should be a safe spac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206663" y="0"/>
            <a:ext cx="3883068" cy="6903232"/>
          </a:xfrm>
          <a:prstGeom prst="rect">
            <a:avLst/>
          </a:prstGeom>
        </p:spPr>
      </p:pic>
    </p:spTree>
    <p:extLst>
      <p:ext uri="{BB962C8B-B14F-4D97-AF65-F5344CB8AC3E}">
        <p14:creationId xmlns:p14="http://schemas.microsoft.com/office/powerpoint/2010/main" val="260306196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g144fb7c8496_0_44"/>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solidFill>
                  <a:schemeClr val="dk1"/>
                </a:solidFill>
              </a:rPr>
              <a:t>SHARED IDENTITY </a:t>
            </a:r>
            <a:endParaRPr>
              <a:solidFill>
                <a:schemeClr val="dk1"/>
              </a:solidFill>
            </a:endParaRPr>
          </a:p>
        </p:txBody>
      </p:sp>
      <p:sp>
        <p:nvSpPr>
          <p:cNvPr id="145" name="Google Shape;145;g144fb7c8496_0_44"/>
          <p:cNvSpPr txBox="1">
            <a:spLocks noGrp="1"/>
          </p:cNvSpPr>
          <p:nvPr>
            <p:ph type="body" idx="1"/>
          </p:nvPr>
        </p:nvSpPr>
        <p:spPr>
          <a:xfrm>
            <a:off x="457200" y="1055688"/>
            <a:ext cx="8229600" cy="3774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640"/>
              </a:spcBef>
              <a:spcAft>
                <a:spcPts val="0"/>
              </a:spcAft>
              <a:buSzPts val="3200"/>
              <a:buNone/>
            </a:pPr>
            <a:r>
              <a:rPr lang="en-US"/>
              <a:t>Debrief-</a:t>
            </a:r>
            <a:endParaRPr/>
          </a:p>
          <a:p>
            <a:pPr marL="685800" lvl="0" indent="-419100" algn="l" rtl="0">
              <a:lnSpc>
                <a:spcPct val="115000"/>
              </a:lnSpc>
              <a:spcBef>
                <a:spcPts val="0"/>
              </a:spcBef>
              <a:spcAft>
                <a:spcPts val="0"/>
              </a:spcAft>
              <a:buClr>
                <a:schemeClr val="dk1"/>
              </a:buClr>
              <a:buSzPts val="3000"/>
              <a:buFont typeface="Calibri"/>
              <a:buChar char="●"/>
            </a:pPr>
            <a:r>
              <a:rPr lang="en-US" sz="3000">
                <a:solidFill>
                  <a:schemeClr val="dk1"/>
                </a:solidFill>
                <a:highlight>
                  <a:srgbClr val="FFFFFF"/>
                </a:highlight>
              </a:rPr>
              <a:t>What was something you learned about someone else?</a:t>
            </a:r>
            <a:endParaRPr sz="3000">
              <a:solidFill>
                <a:schemeClr val="dk1"/>
              </a:solidFill>
              <a:highlight>
                <a:srgbClr val="FFFFFF"/>
              </a:highlight>
            </a:endParaRPr>
          </a:p>
          <a:p>
            <a:pPr marL="685800" lvl="0" indent="-419100" algn="l" rtl="0">
              <a:lnSpc>
                <a:spcPct val="115000"/>
              </a:lnSpc>
              <a:spcBef>
                <a:spcPts val="0"/>
              </a:spcBef>
              <a:spcAft>
                <a:spcPts val="0"/>
              </a:spcAft>
              <a:buClr>
                <a:schemeClr val="dk1"/>
              </a:buClr>
              <a:buSzPts val="3000"/>
              <a:buFont typeface="Calibri"/>
              <a:buChar char="●"/>
            </a:pPr>
            <a:r>
              <a:rPr lang="en-US" sz="3000">
                <a:solidFill>
                  <a:schemeClr val="dk1"/>
                </a:solidFill>
                <a:highlight>
                  <a:srgbClr val="FFFFFF"/>
                </a:highlight>
              </a:rPr>
              <a:t>What was easy/hard about this activity? </a:t>
            </a:r>
            <a:endParaRPr sz="3000">
              <a:solidFill>
                <a:schemeClr val="dk1"/>
              </a:solidFill>
              <a:highlight>
                <a:srgbClr val="FFFFFF"/>
              </a:highlight>
            </a:endParaRPr>
          </a:p>
          <a:p>
            <a:pPr marL="685800" lvl="0" indent="-419100" algn="l" rtl="0">
              <a:lnSpc>
                <a:spcPct val="115000"/>
              </a:lnSpc>
              <a:spcBef>
                <a:spcPts val="0"/>
              </a:spcBef>
              <a:spcAft>
                <a:spcPts val="0"/>
              </a:spcAft>
              <a:buClr>
                <a:schemeClr val="dk1"/>
              </a:buClr>
              <a:buSzPts val="3000"/>
              <a:buFont typeface="Verdana"/>
              <a:buChar char="●"/>
            </a:pPr>
            <a:r>
              <a:rPr lang="en-US" sz="3000">
                <a:solidFill>
                  <a:schemeClr val="dk1"/>
                </a:solidFill>
                <a:highlight>
                  <a:srgbClr val="FFFFFF"/>
                </a:highlight>
              </a:rPr>
              <a:t>How safe did you feel sharing in this activity?</a:t>
            </a:r>
            <a:endParaRPr sz="3000">
              <a:solidFill>
                <a:schemeClr val="dk1"/>
              </a:solidFill>
              <a:highlight>
                <a:srgbClr val="FFFFFF"/>
              </a:highlight>
            </a:endParaRPr>
          </a:p>
          <a:p>
            <a:pPr marL="685800" lvl="0" indent="-419100" algn="l" rtl="0">
              <a:lnSpc>
                <a:spcPct val="115000"/>
              </a:lnSpc>
              <a:spcBef>
                <a:spcPts val="0"/>
              </a:spcBef>
              <a:spcAft>
                <a:spcPts val="0"/>
              </a:spcAft>
              <a:buClr>
                <a:schemeClr val="dk1"/>
              </a:buClr>
              <a:buSzPts val="3000"/>
              <a:buFont typeface="Verdana"/>
              <a:buChar char="●"/>
            </a:pPr>
            <a:r>
              <a:rPr lang="en-US" sz="3000">
                <a:solidFill>
                  <a:schemeClr val="dk1"/>
                </a:solidFill>
                <a:highlight>
                  <a:srgbClr val="FFFFFF"/>
                </a:highlight>
              </a:rPr>
              <a:t>Which of these identities are internal vs external? </a:t>
            </a:r>
            <a:endParaRPr sz="3000">
              <a:solidFill>
                <a:schemeClr val="dk1"/>
              </a:solidFill>
              <a:highlight>
                <a:srgbClr val="FFFFFF"/>
              </a:highlight>
            </a:endParaRPr>
          </a:p>
          <a:p>
            <a:pPr marL="0" lvl="0" indent="0" algn="l" rtl="0">
              <a:lnSpc>
                <a:spcPct val="100000"/>
              </a:lnSpc>
              <a:spcBef>
                <a:spcPts val="640"/>
              </a:spcBef>
              <a:spcAft>
                <a:spcPts val="0"/>
              </a:spcAft>
              <a:buSzPts val="3200"/>
              <a:buNone/>
            </a:pPr>
            <a:endParaRPr/>
          </a:p>
        </p:txBody>
      </p:sp>
      <p:pic>
        <p:nvPicPr>
          <p:cNvPr id="146" name="Google Shape;146;g144fb7c8496_0_44"/>
          <p:cNvPicPr preferRelativeResize="0"/>
          <p:nvPr/>
        </p:nvPicPr>
        <p:blipFill>
          <a:blip r:embed="rId3">
            <a:alphaModFix/>
          </a:blip>
          <a:stretch>
            <a:fillRect/>
          </a:stretch>
        </p:blipFill>
        <p:spPr>
          <a:xfrm>
            <a:off x="2919300" y="4537624"/>
            <a:ext cx="2656699" cy="1635499"/>
          </a:xfrm>
          <a:prstGeom prst="rect">
            <a:avLst/>
          </a:prstGeom>
          <a:noFill/>
          <a:ln>
            <a:noFill/>
          </a:ln>
        </p:spPr>
      </p:pic>
    </p:spTree>
    <p:extLst>
      <p:ext uri="{BB962C8B-B14F-4D97-AF65-F5344CB8AC3E}">
        <p14:creationId xmlns:p14="http://schemas.microsoft.com/office/powerpoint/2010/main" val="11034237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Bekah</a:t>
            </a:r>
          </a:p>
        </p:txBody>
      </p:sp>
      <p:pic>
        <p:nvPicPr>
          <p:cNvPr id="2" name="Picture 1">
            <a:extLst>
              <a:ext uri="{FF2B5EF4-FFF2-40B4-BE49-F238E27FC236}">
                <a16:creationId xmlns:a16="http://schemas.microsoft.com/office/drawing/2014/main" id="{F68FB79B-ED46-543C-D4E0-8BD7B01D3A8F}"/>
              </a:ext>
            </a:extLst>
          </p:cNvPr>
          <p:cNvPicPr>
            <a:picLocks noChangeAspect="1"/>
          </p:cNvPicPr>
          <p:nvPr/>
        </p:nvPicPr>
        <p:blipFill>
          <a:blip r:embed="rId3"/>
          <a:stretch>
            <a:fillRect/>
          </a:stretch>
        </p:blipFill>
        <p:spPr>
          <a:xfrm>
            <a:off x="-3190" y="1538056"/>
            <a:ext cx="2314575" cy="4114800"/>
          </a:xfrm>
          <a:prstGeom prst="rect">
            <a:avLst/>
          </a:prstGeom>
        </p:spPr>
      </p:pic>
    </p:spTree>
    <p:extLst>
      <p:ext uri="{BB962C8B-B14F-4D97-AF65-F5344CB8AC3E}">
        <p14:creationId xmlns:p14="http://schemas.microsoft.com/office/powerpoint/2010/main" val="17910945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31"/>
        <p:cNvGrpSpPr/>
        <p:nvPr/>
      </p:nvGrpSpPr>
      <p:grpSpPr>
        <a:xfrm>
          <a:off x="0" y="0"/>
          <a:ext cx="0" cy="0"/>
          <a:chOff x="0" y="0"/>
          <a:chExt cx="0" cy="0"/>
        </a:xfrm>
      </p:grpSpPr>
      <p:sp>
        <p:nvSpPr>
          <p:cNvPr id="732" name="Google Shape;732;g13d9adbac24_0_149"/>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r>
              <a:rPr lang="en-US" sz="3200"/>
              <a:t>SCENARIO: Supporting a Trans Educator</a:t>
            </a:r>
            <a:endParaRPr sz="3200"/>
          </a:p>
        </p:txBody>
      </p:sp>
      <p:sp>
        <p:nvSpPr>
          <p:cNvPr id="733" name="Google Shape;733;g13d9adbac24_0_149"/>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10</a:t>
            </a:fld>
            <a:endParaRPr sz="1800" b="0" i="0" u="none" strike="noStrike" cap="none">
              <a:solidFill>
                <a:schemeClr val="dk1"/>
              </a:solidFill>
              <a:latin typeface="Calibri"/>
              <a:ea typeface="Calibri"/>
              <a:cs typeface="Calibri"/>
              <a:sym typeface="Calibri"/>
            </a:endParaRPr>
          </a:p>
        </p:txBody>
      </p:sp>
      <p:sp>
        <p:nvSpPr>
          <p:cNvPr id="734" name="Google Shape;734;g13d9adbac24_0_149"/>
          <p:cNvSpPr txBox="1"/>
          <p:nvPr/>
        </p:nvSpPr>
        <p:spPr>
          <a:xfrm>
            <a:off x="435850" y="1049625"/>
            <a:ext cx="8414700" cy="164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900"/>
              <a:t>You are a Uniserv Director in a medium-sized conservative school district. A member reaches out to you and asks for your help. She explains to you that she is a returning employee who is transgender and began transitioning over  the summer break. She is nervous about coming back in the fall and is asking for your help in navigating her return. </a:t>
            </a:r>
            <a:endParaRPr sz="1900"/>
          </a:p>
        </p:txBody>
      </p:sp>
      <p:sp>
        <p:nvSpPr>
          <p:cNvPr id="735" name="Google Shape;735;g13d9adbac24_0_149"/>
          <p:cNvSpPr txBox="1"/>
          <p:nvPr/>
        </p:nvSpPr>
        <p:spPr>
          <a:xfrm>
            <a:off x="1036900" y="2792600"/>
            <a:ext cx="7212600" cy="1829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600">
                <a:solidFill>
                  <a:srgbClr val="1F497D"/>
                </a:solidFill>
              </a:rPr>
              <a:t>•What additional information would you need? How would you go about finding that information? What resources would you use or seek out?</a:t>
            </a:r>
            <a:endParaRPr sz="1600">
              <a:solidFill>
                <a:srgbClr val="1F497D"/>
              </a:solidFill>
            </a:endParaRPr>
          </a:p>
          <a:p>
            <a:pPr marL="0" lvl="0" indent="0" algn="l" rtl="0">
              <a:lnSpc>
                <a:spcPct val="115000"/>
              </a:lnSpc>
              <a:spcBef>
                <a:spcPts val="0"/>
              </a:spcBef>
              <a:spcAft>
                <a:spcPts val="0"/>
              </a:spcAft>
              <a:buNone/>
            </a:pPr>
            <a:endParaRPr sz="900">
              <a:solidFill>
                <a:srgbClr val="1F497D"/>
              </a:solidFill>
            </a:endParaRPr>
          </a:p>
          <a:p>
            <a:pPr marL="0" lvl="0" indent="0" algn="l" rtl="0">
              <a:lnSpc>
                <a:spcPct val="115000"/>
              </a:lnSpc>
              <a:spcBef>
                <a:spcPts val="0"/>
              </a:spcBef>
              <a:spcAft>
                <a:spcPts val="0"/>
              </a:spcAft>
              <a:buNone/>
            </a:pPr>
            <a:r>
              <a:rPr lang="en-US" sz="1600">
                <a:solidFill>
                  <a:srgbClr val="1F497D"/>
                </a:solidFill>
              </a:rPr>
              <a:t>•What would be your first steps? </a:t>
            </a:r>
            <a:endParaRPr sz="1600">
              <a:solidFill>
                <a:srgbClr val="1F497D"/>
              </a:solidFill>
            </a:endParaRPr>
          </a:p>
          <a:p>
            <a:pPr marL="0" lvl="0" indent="0" algn="l" rtl="0">
              <a:lnSpc>
                <a:spcPct val="115000"/>
              </a:lnSpc>
              <a:spcBef>
                <a:spcPts val="0"/>
              </a:spcBef>
              <a:spcAft>
                <a:spcPts val="0"/>
              </a:spcAft>
              <a:buNone/>
            </a:pPr>
            <a:endParaRPr sz="600">
              <a:solidFill>
                <a:srgbClr val="1F497D"/>
              </a:solidFill>
            </a:endParaRPr>
          </a:p>
          <a:p>
            <a:pPr marL="0" lvl="0" indent="0" algn="l" rtl="0">
              <a:lnSpc>
                <a:spcPct val="115000"/>
              </a:lnSpc>
              <a:spcBef>
                <a:spcPts val="0"/>
              </a:spcBef>
              <a:spcAft>
                <a:spcPts val="0"/>
              </a:spcAft>
              <a:buNone/>
            </a:pPr>
            <a:r>
              <a:rPr lang="en-US" sz="1600">
                <a:solidFill>
                  <a:srgbClr val="1F497D"/>
                </a:solidFill>
              </a:rPr>
              <a:t>•Knowing  what we know now about transitioning and gender, what would you avoid doing?</a:t>
            </a:r>
            <a:endParaRPr sz="1200"/>
          </a:p>
        </p:txBody>
      </p:sp>
      <p:sp>
        <p:nvSpPr>
          <p:cNvPr id="736" name="Google Shape;736;g13d9adbac24_0_149"/>
          <p:cNvSpPr txBox="1"/>
          <p:nvPr/>
        </p:nvSpPr>
        <p:spPr>
          <a:xfrm>
            <a:off x="836125" y="4705425"/>
            <a:ext cx="7413300" cy="861900"/>
          </a:xfrm>
          <a:prstGeom prst="rect">
            <a:avLst/>
          </a:prstGeom>
          <a:noFill/>
          <a:ln>
            <a:noFill/>
          </a:ln>
        </p:spPr>
        <p:txBody>
          <a:bodyPr spcFirstLastPara="1" wrap="square" lIns="91425" tIns="91425" rIns="91425" bIns="91425" anchor="t" anchorCtr="0">
            <a:spAutoFit/>
          </a:bodyPr>
          <a:lstStyle/>
          <a:p>
            <a:pPr algn="ctr"/>
            <a:r>
              <a:rPr lang="en-US" sz="2200" b="1">
                <a:solidFill>
                  <a:srgbClr val="FF0000"/>
                </a:solidFill>
                <a:latin typeface="Calibri"/>
                <a:ea typeface="Calibri"/>
                <a:cs typeface="Calibri"/>
                <a:sym typeface="Calibri"/>
              </a:rPr>
              <a:t>15 minutes to answer the questions at your table. </a:t>
            </a:r>
            <a:endParaRPr sz="2200" b="1">
              <a:solidFill>
                <a:srgbClr val="FF0000"/>
              </a:solidFill>
              <a:latin typeface="Calibri"/>
              <a:ea typeface="Calibri"/>
              <a:cs typeface="Calibri"/>
              <a:sym typeface="Calibri"/>
            </a:endParaRPr>
          </a:p>
          <a:p>
            <a:pPr marL="0" lvl="0" indent="0" algn="ctr" rtl="0">
              <a:spcBef>
                <a:spcPts val="0"/>
              </a:spcBef>
              <a:spcAft>
                <a:spcPts val="0"/>
              </a:spcAft>
              <a:buNone/>
            </a:pPr>
            <a:r>
              <a:rPr lang="en-US" sz="2200" b="1">
                <a:solidFill>
                  <a:srgbClr val="FF0000"/>
                </a:solidFill>
                <a:latin typeface="Calibri"/>
                <a:ea typeface="Calibri"/>
                <a:cs typeface="Calibri"/>
                <a:sym typeface="Calibri"/>
              </a:rPr>
              <a:t>One person from each group will report out on the questions.</a:t>
            </a:r>
            <a:endParaRPr sz="2200" b="1">
              <a:solidFill>
                <a:srgbClr val="FF0000"/>
              </a:solidFill>
              <a:latin typeface="Calibri"/>
              <a:ea typeface="Calibri"/>
              <a:cs typeface="Calibri"/>
              <a:sym typeface="Calibri"/>
            </a:endParaRPr>
          </a:p>
        </p:txBody>
      </p:sp>
    </p:spTree>
    <p:extLst>
      <p:ext uri="{BB962C8B-B14F-4D97-AF65-F5344CB8AC3E}">
        <p14:creationId xmlns:p14="http://schemas.microsoft.com/office/powerpoint/2010/main" val="7198279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41"/>
        <p:cNvGrpSpPr/>
        <p:nvPr/>
      </p:nvGrpSpPr>
      <p:grpSpPr>
        <a:xfrm>
          <a:off x="0" y="0"/>
          <a:ext cx="0" cy="0"/>
          <a:chOff x="0" y="0"/>
          <a:chExt cx="0" cy="0"/>
        </a:xfrm>
      </p:grpSpPr>
      <p:sp>
        <p:nvSpPr>
          <p:cNvPr id="742" name="Google Shape;742;g13d9adbac24_0_20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DEBRIEF </a:t>
            </a:r>
            <a:r>
              <a:rPr lang="en-US" err="1"/>
              <a:t>pg</a:t>
            </a:r>
            <a:r>
              <a:rPr lang="en-US"/>
              <a:t> 37</a:t>
            </a:r>
            <a:endParaRPr/>
          </a:p>
        </p:txBody>
      </p:sp>
      <p:sp>
        <p:nvSpPr>
          <p:cNvPr id="743" name="Google Shape;743;g13d9adbac24_0_202"/>
          <p:cNvSpPr txBox="1">
            <a:spLocks noGrp="1"/>
          </p:cNvSpPr>
          <p:nvPr>
            <p:ph type="body" idx="1"/>
          </p:nvPr>
        </p:nvSpPr>
        <p:spPr>
          <a:xfrm>
            <a:off x="457200" y="1337138"/>
            <a:ext cx="8229600" cy="3774900"/>
          </a:xfrm>
          <a:prstGeom prst="rect">
            <a:avLst/>
          </a:prstGeom>
        </p:spPr>
        <p:txBody>
          <a:bodyPr spcFirstLastPara="1" wrap="square" lIns="91425" tIns="45700" rIns="91425" bIns="45700" anchor="t" anchorCtr="0">
            <a:noAutofit/>
          </a:bodyPr>
          <a:lstStyle/>
          <a:p>
            <a:pPr marL="457200" lvl="0" indent="-355600" algn="l" rtl="0">
              <a:lnSpc>
                <a:spcPct val="115000"/>
              </a:lnSpc>
              <a:spcBef>
                <a:spcPts val="0"/>
              </a:spcBef>
              <a:spcAft>
                <a:spcPts val="0"/>
              </a:spcAft>
              <a:buClr>
                <a:srgbClr val="1F497D"/>
              </a:buClr>
              <a:buSzPts val="2000"/>
              <a:buFont typeface="Arial"/>
              <a:buChar char="●"/>
            </a:pPr>
            <a:r>
              <a:rPr lang="en-US" sz="2000">
                <a:solidFill>
                  <a:srgbClr val="1F497D"/>
                </a:solidFill>
                <a:latin typeface="Arial"/>
                <a:ea typeface="Arial"/>
                <a:cs typeface="Arial"/>
                <a:sym typeface="Arial"/>
              </a:rPr>
              <a:t>What additional information would you need? How would you go about finding that information? What resources would you use or seek out?</a:t>
            </a:r>
            <a:endParaRPr sz="2000">
              <a:solidFill>
                <a:srgbClr val="1F497D"/>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300">
              <a:solidFill>
                <a:srgbClr val="1F497D"/>
              </a:solidFill>
              <a:latin typeface="Arial"/>
              <a:ea typeface="Arial"/>
              <a:cs typeface="Arial"/>
              <a:sym typeface="Arial"/>
            </a:endParaRPr>
          </a:p>
          <a:p>
            <a:pPr marL="457200" lvl="0" indent="-355600" algn="l" rtl="0">
              <a:lnSpc>
                <a:spcPct val="115000"/>
              </a:lnSpc>
              <a:spcBef>
                <a:spcPts val="0"/>
              </a:spcBef>
              <a:spcAft>
                <a:spcPts val="0"/>
              </a:spcAft>
              <a:buClr>
                <a:srgbClr val="1F497D"/>
              </a:buClr>
              <a:buSzPts val="2000"/>
              <a:buFont typeface="Arial"/>
              <a:buChar char="●"/>
            </a:pPr>
            <a:r>
              <a:rPr lang="en-US" sz="2000">
                <a:solidFill>
                  <a:srgbClr val="1F497D"/>
                </a:solidFill>
                <a:latin typeface="Arial"/>
                <a:ea typeface="Arial"/>
                <a:cs typeface="Arial"/>
                <a:sym typeface="Arial"/>
              </a:rPr>
              <a:t>What would be your first steps? </a:t>
            </a:r>
            <a:endParaRPr sz="2000">
              <a:solidFill>
                <a:srgbClr val="1F497D"/>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000">
              <a:solidFill>
                <a:srgbClr val="1F497D"/>
              </a:solidFill>
              <a:latin typeface="Arial"/>
              <a:ea typeface="Arial"/>
              <a:cs typeface="Arial"/>
              <a:sym typeface="Arial"/>
            </a:endParaRPr>
          </a:p>
          <a:p>
            <a:pPr marL="457200" lvl="0" indent="-355600" algn="l" rtl="0">
              <a:lnSpc>
                <a:spcPct val="115000"/>
              </a:lnSpc>
              <a:spcBef>
                <a:spcPts val="0"/>
              </a:spcBef>
              <a:spcAft>
                <a:spcPts val="0"/>
              </a:spcAft>
              <a:buClr>
                <a:srgbClr val="1F497D"/>
              </a:buClr>
              <a:buSzPts val="2000"/>
              <a:buFont typeface="Arial"/>
              <a:buChar char="●"/>
            </a:pPr>
            <a:r>
              <a:rPr lang="en-US" sz="2000">
                <a:solidFill>
                  <a:srgbClr val="1F497D"/>
                </a:solidFill>
                <a:latin typeface="Arial"/>
                <a:ea typeface="Arial"/>
                <a:cs typeface="Arial"/>
                <a:sym typeface="Arial"/>
              </a:rPr>
              <a:t>Knowing  what we know now about transitioning and gender, what would you avoid doing? </a:t>
            </a:r>
            <a:endParaRPr sz="3600"/>
          </a:p>
        </p:txBody>
      </p:sp>
    </p:spTree>
    <p:extLst>
      <p:ext uri="{BB962C8B-B14F-4D97-AF65-F5344CB8AC3E}">
        <p14:creationId xmlns:p14="http://schemas.microsoft.com/office/powerpoint/2010/main" val="40138809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48"/>
        <p:cNvGrpSpPr/>
        <p:nvPr/>
      </p:nvGrpSpPr>
      <p:grpSpPr>
        <a:xfrm>
          <a:off x="0" y="0"/>
          <a:ext cx="0" cy="0"/>
          <a:chOff x="0" y="0"/>
          <a:chExt cx="0" cy="0"/>
        </a:xfrm>
      </p:grpSpPr>
      <p:sp>
        <p:nvSpPr>
          <p:cNvPr id="749" name="Google Shape;749;g13d9adbac24_0_15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KEY IDEAS</a:t>
            </a:r>
            <a:endParaRPr/>
          </a:p>
        </p:txBody>
      </p:sp>
      <p:sp>
        <p:nvSpPr>
          <p:cNvPr id="750" name="Google Shape;750;g13d9adbac24_0_158"/>
          <p:cNvSpPr txBox="1">
            <a:spLocks noGrp="1"/>
          </p:cNvSpPr>
          <p:nvPr>
            <p:ph type="body" idx="1"/>
          </p:nvPr>
        </p:nvSpPr>
        <p:spPr>
          <a:xfrm>
            <a:off x="2818356" y="1266350"/>
            <a:ext cx="6169919" cy="4671600"/>
          </a:xfrm>
          <a:prstGeom prst="rect">
            <a:avLst/>
          </a:prstGeom>
        </p:spPr>
        <p:txBody>
          <a:bodyPr spcFirstLastPara="1" wrap="square" lIns="91425" tIns="45700" rIns="91425" bIns="45700" anchor="t" anchorCtr="0">
            <a:noAutofit/>
          </a:bodyPr>
          <a:lstStyle/>
          <a:p>
            <a:pPr marL="457200" lvl="0" indent="-381000" algn="l" rtl="0">
              <a:spcBef>
                <a:spcPts val="640"/>
              </a:spcBef>
              <a:spcAft>
                <a:spcPts val="0"/>
              </a:spcAft>
              <a:buSzPts val="2400"/>
              <a:buChar char="•"/>
            </a:pPr>
            <a:r>
              <a:rPr lang="en-US" sz="2400"/>
              <a:t>We don’t have to have all the answers immediately, but we have to know enough to find the information we need.</a:t>
            </a:r>
            <a:endParaRPr sz="2400"/>
          </a:p>
          <a:p>
            <a:pPr marL="457200" lvl="0" indent="0" algn="l" rtl="0">
              <a:spcBef>
                <a:spcPts val="640"/>
              </a:spcBef>
              <a:spcAft>
                <a:spcPts val="0"/>
              </a:spcAft>
              <a:buNone/>
            </a:pPr>
            <a:endParaRPr sz="1200"/>
          </a:p>
          <a:p>
            <a:pPr marL="457200" lvl="0" indent="-381000" algn="l" rtl="0">
              <a:spcBef>
                <a:spcPts val="640"/>
              </a:spcBef>
              <a:spcAft>
                <a:spcPts val="0"/>
              </a:spcAft>
              <a:buSzPts val="2400"/>
              <a:buChar char="•"/>
            </a:pPr>
            <a:r>
              <a:rPr lang="en-US" sz="2400"/>
              <a:t>We need to follow the lead of the trans individual however, it would be best to have some ideas of steps that can be taken. </a:t>
            </a:r>
            <a:endParaRPr sz="2400"/>
          </a:p>
          <a:p>
            <a:pPr marL="457200" lvl="0" indent="0" algn="l" rtl="0">
              <a:spcBef>
                <a:spcPts val="640"/>
              </a:spcBef>
              <a:spcAft>
                <a:spcPts val="0"/>
              </a:spcAft>
              <a:buNone/>
            </a:pPr>
            <a:endParaRPr sz="1000"/>
          </a:p>
          <a:p>
            <a:pPr marL="457200" lvl="0" indent="-381000" algn="l" rtl="0">
              <a:spcBef>
                <a:spcPts val="640"/>
              </a:spcBef>
              <a:spcAft>
                <a:spcPts val="0"/>
              </a:spcAft>
              <a:buSzPts val="2400"/>
              <a:buChar char="•"/>
            </a:pPr>
            <a:r>
              <a:rPr lang="en-US" sz="2400"/>
              <a:t>NEVER try to talk someone out of transitioning or question their decisions around their identity.</a:t>
            </a:r>
            <a:endParaRPr/>
          </a:p>
          <a:p>
            <a:pPr marL="0" lvl="0" indent="0" algn="l" rtl="0">
              <a:spcBef>
                <a:spcPts val="640"/>
              </a:spcBef>
              <a:spcAft>
                <a:spcPts val="0"/>
              </a:spcAft>
              <a:buNone/>
            </a:pPr>
            <a:endParaRPr/>
          </a:p>
        </p:txBody>
      </p:sp>
      <p:pic>
        <p:nvPicPr>
          <p:cNvPr id="5" name="Picture 4"/>
          <p:cNvPicPr>
            <a:picLocks noChangeAspect="1"/>
          </p:cNvPicPr>
          <p:nvPr/>
        </p:nvPicPr>
        <p:blipFill rotWithShape="1">
          <a:blip r:embed="rId3"/>
          <a:srcRect l="23345" r="20898"/>
          <a:stretch/>
        </p:blipFill>
        <p:spPr>
          <a:xfrm>
            <a:off x="293054" y="1266350"/>
            <a:ext cx="2400041" cy="4304496"/>
          </a:xfrm>
          <a:prstGeom prst="rect">
            <a:avLst/>
          </a:prstGeom>
        </p:spPr>
      </p:pic>
    </p:spTree>
    <p:extLst>
      <p:ext uri="{BB962C8B-B14F-4D97-AF65-F5344CB8AC3E}">
        <p14:creationId xmlns:p14="http://schemas.microsoft.com/office/powerpoint/2010/main" val="11151015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dirty="0"/>
              <a:t>Michelle</a:t>
            </a:r>
            <a:endParaRPr dirty="0"/>
          </a:p>
        </p:txBody>
      </p:sp>
      <p:pic>
        <p:nvPicPr>
          <p:cNvPr id="2" name="Picture 1">
            <a:extLst>
              <a:ext uri="{FF2B5EF4-FFF2-40B4-BE49-F238E27FC236}">
                <a16:creationId xmlns:a16="http://schemas.microsoft.com/office/drawing/2014/main" id="{7A9E002C-1F6F-E3A1-8736-E2F0BDC00308}"/>
              </a:ext>
            </a:extLst>
          </p:cNvPr>
          <p:cNvPicPr>
            <a:picLocks noChangeAspect="1"/>
          </p:cNvPicPr>
          <p:nvPr/>
        </p:nvPicPr>
        <p:blipFill>
          <a:blip r:embed="rId3"/>
          <a:stretch>
            <a:fillRect/>
          </a:stretch>
        </p:blipFill>
        <p:spPr>
          <a:xfrm>
            <a:off x="-3190" y="1894514"/>
            <a:ext cx="2314575" cy="4114800"/>
          </a:xfrm>
          <a:prstGeom prst="rect">
            <a:avLst/>
          </a:prstGeom>
        </p:spPr>
      </p:pic>
    </p:spTree>
    <p:extLst>
      <p:ext uri="{BB962C8B-B14F-4D97-AF65-F5344CB8AC3E}">
        <p14:creationId xmlns:p14="http://schemas.microsoft.com/office/powerpoint/2010/main" val="26744892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56"/>
        <p:cNvGrpSpPr/>
        <p:nvPr/>
      </p:nvGrpSpPr>
      <p:grpSpPr>
        <a:xfrm>
          <a:off x="0" y="0"/>
          <a:ext cx="0" cy="0"/>
          <a:chOff x="0" y="0"/>
          <a:chExt cx="0" cy="0"/>
        </a:xfrm>
      </p:grpSpPr>
      <p:sp>
        <p:nvSpPr>
          <p:cNvPr id="757" name="Google Shape;757;g1468bb3220c_0_100"/>
          <p:cNvSpPr txBox="1">
            <a:spLocks noGrp="1"/>
          </p:cNvSpPr>
          <p:nvPr>
            <p:ph type="title"/>
          </p:nvPr>
        </p:nvSpPr>
        <p:spPr>
          <a:xfrm>
            <a:off x="323759" y="36096"/>
            <a:ext cx="8820241" cy="786900"/>
          </a:xfrm>
          <a:prstGeom prst="rect">
            <a:avLst/>
          </a:prstGeom>
        </p:spPr>
        <p:txBody>
          <a:bodyPr spcFirstLastPara="1" wrap="square" lIns="91425" tIns="45700" rIns="91425" bIns="45700" anchor="ctr" anchorCtr="0">
            <a:normAutofit/>
          </a:bodyPr>
          <a:lstStyle/>
          <a:p>
            <a:r>
              <a:rPr lang="en-US"/>
              <a:t>Pg 36-49         Building an equitable workplace</a:t>
            </a:r>
            <a:endParaRPr/>
          </a:p>
        </p:txBody>
      </p:sp>
      <p:pic>
        <p:nvPicPr>
          <p:cNvPr id="758" name="Google Shape;758;g1468bb3220c_0_100"/>
          <p:cNvPicPr preferRelativeResize="0"/>
          <p:nvPr/>
        </p:nvPicPr>
        <p:blipFill>
          <a:blip r:embed="rId3">
            <a:alphaModFix/>
          </a:blip>
          <a:stretch>
            <a:fillRect/>
          </a:stretch>
        </p:blipFill>
        <p:spPr>
          <a:xfrm>
            <a:off x="1453200" y="1543863"/>
            <a:ext cx="5656801" cy="3770273"/>
          </a:xfrm>
          <a:prstGeom prst="rect">
            <a:avLst/>
          </a:prstGeom>
          <a:noFill/>
          <a:ln>
            <a:noFill/>
          </a:ln>
        </p:spPr>
      </p:pic>
      <p:sp>
        <p:nvSpPr>
          <p:cNvPr id="759" name="Google Shape;759;g1468bb3220c_0_100"/>
          <p:cNvSpPr txBox="1"/>
          <p:nvPr/>
        </p:nvSpPr>
        <p:spPr>
          <a:xfrm rot="-894011">
            <a:off x="337369" y="1440697"/>
            <a:ext cx="4608458" cy="76945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800" b="1">
                <a:solidFill>
                  <a:srgbClr val="F26B37"/>
                </a:solidFill>
                <a:latin typeface="Pacifico"/>
                <a:ea typeface="Pacifico"/>
                <a:cs typeface="Pacifico"/>
                <a:sym typeface="Pacifico"/>
              </a:rPr>
              <a:t>Family Meeting Time</a:t>
            </a:r>
            <a:endParaRPr sz="3800" b="1">
              <a:solidFill>
                <a:srgbClr val="F26B37"/>
              </a:solidFill>
              <a:latin typeface="Pacifico"/>
              <a:ea typeface="Pacifico"/>
              <a:cs typeface="Pacifico"/>
              <a:sym typeface="Pacifico"/>
            </a:endParaRPr>
          </a:p>
        </p:txBody>
      </p:sp>
      <p:sp>
        <p:nvSpPr>
          <p:cNvPr id="760" name="Google Shape;760;g1468bb3220c_0_100"/>
          <p:cNvSpPr txBox="1"/>
          <p:nvPr/>
        </p:nvSpPr>
        <p:spPr>
          <a:xfrm>
            <a:off x="599545" y="5305532"/>
            <a:ext cx="7899830" cy="55396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solidFill>
                  <a:schemeClr val="dk2"/>
                </a:solidFill>
                <a:latin typeface="Calibri"/>
                <a:ea typeface="Calibri"/>
                <a:cs typeface="Calibri"/>
                <a:sym typeface="Calibri"/>
              </a:rPr>
              <a:t>Topic: Just how LGBTQ inclusive (or toxic?) is your workplace?</a:t>
            </a:r>
            <a:endParaRPr sz="2400">
              <a:solidFill>
                <a:schemeClr val="dk2"/>
              </a:solidFill>
              <a:latin typeface="Calibri"/>
              <a:ea typeface="Calibri"/>
              <a:cs typeface="Calibri"/>
              <a:sym typeface="Calibri"/>
            </a:endParaRPr>
          </a:p>
        </p:txBody>
      </p:sp>
    </p:spTree>
    <p:extLst>
      <p:ext uri="{BB962C8B-B14F-4D97-AF65-F5344CB8AC3E}">
        <p14:creationId xmlns:p14="http://schemas.microsoft.com/office/powerpoint/2010/main" val="11993050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64537-ED2F-CDE9-DBC7-AC4A3979723B}"/>
              </a:ext>
            </a:extLst>
          </p:cNvPr>
          <p:cNvSpPr>
            <a:spLocks noGrp="1"/>
          </p:cNvSpPr>
          <p:nvPr>
            <p:ph type="title"/>
          </p:nvPr>
        </p:nvSpPr>
        <p:spPr/>
        <p:txBody>
          <a:bodyPr/>
          <a:lstStyle/>
          <a:p>
            <a:r>
              <a:rPr lang="en-US"/>
              <a:t>Content Warning</a:t>
            </a:r>
          </a:p>
        </p:txBody>
      </p:sp>
      <p:sp>
        <p:nvSpPr>
          <p:cNvPr id="4" name="TextBox 3">
            <a:extLst>
              <a:ext uri="{FF2B5EF4-FFF2-40B4-BE49-F238E27FC236}">
                <a16:creationId xmlns:a16="http://schemas.microsoft.com/office/drawing/2014/main" id="{DF2C841E-00FD-DB50-3916-B0B87E481593}"/>
              </a:ext>
            </a:extLst>
          </p:cNvPr>
          <p:cNvSpPr txBox="1"/>
          <p:nvPr/>
        </p:nvSpPr>
        <p:spPr>
          <a:xfrm>
            <a:off x="616703" y="1215638"/>
            <a:ext cx="6198749"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solidFill>
                  <a:srgbClr val="1F497D"/>
                </a:solidFill>
                <a:latin typeface="Calibri"/>
              </a:rPr>
              <a:t>Content warning : </a:t>
            </a:r>
            <a:endParaRPr lang="en-US" sz="3600"/>
          </a:p>
          <a:p>
            <a:r>
              <a:rPr lang="en-US" sz="3600">
                <a:solidFill>
                  <a:srgbClr val="1F497D"/>
                </a:solidFill>
                <a:latin typeface="Calibri"/>
              </a:rPr>
              <a:t>The next section discusses microaggressions commonly found in the workplace.</a:t>
            </a:r>
            <a:endParaRPr lang="en-US" sz="3600"/>
          </a:p>
        </p:txBody>
      </p:sp>
      <p:pic>
        <p:nvPicPr>
          <p:cNvPr id="5" name="Picture 5" descr="A picture containing text, tool&#10;&#10;Description automatically generated">
            <a:extLst>
              <a:ext uri="{FF2B5EF4-FFF2-40B4-BE49-F238E27FC236}">
                <a16:creationId xmlns:a16="http://schemas.microsoft.com/office/drawing/2014/main" id="{BC1D431A-0758-2C5A-A70F-D35D1AB0775A}"/>
              </a:ext>
            </a:extLst>
          </p:cNvPr>
          <p:cNvPicPr>
            <a:picLocks noChangeAspect="1"/>
          </p:cNvPicPr>
          <p:nvPr/>
        </p:nvPicPr>
        <p:blipFill rotWithShape="1">
          <a:blip r:embed="rId2"/>
          <a:srcRect l="11297" t="4466" r="7741" b="19417"/>
          <a:stretch/>
        </p:blipFill>
        <p:spPr>
          <a:xfrm>
            <a:off x="5845230" y="2853004"/>
            <a:ext cx="3078013" cy="3126177"/>
          </a:xfrm>
          <a:prstGeom prst="rect">
            <a:avLst/>
          </a:prstGeom>
        </p:spPr>
      </p:pic>
    </p:spTree>
    <p:extLst>
      <p:ext uri="{BB962C8B-B14F-4D97-AF65-F5344CB8AC3E}">
        <p14:creationId xmlns:p14="http://schemas.microsoft.com/office/powerpoint/2010/main" val="8847706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65"/>
        <p:cNvGrpSpPr/>
        <p:nvPr/>
      </p:nvGrpSpPr>
      <p:grpSpPr>
        <a:xfrm>
          <a:off x="0" y="0"/>
          <a:ext cx="0" cy="0"/>
          <a:chOff x="0" y="0"/>
          <a:chExt cx="0" cy="0"/>
        </a:xfrm>
      </p:grpSpPr>
      <p:sp>
        <p:nvSpPr>
          <p:cNvPr id="766" name="Google Shape;766;g146aefe191e_0_3"/>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Building an equitable workplace</a:t>
            </a:r>
            <a:endParaRPr/>
          </a:p>
        </p:txBody>
      </p:sp>
      <p:sp>
        <p:nvSpPr>
          <p:cNvPr id="767" name="Google Shape;767;g146aefe191e_0_3"/>
          <p:cNvSpPr txBox="1"/>
          <p:nvPr/>
        </p:nvSpPr>
        <p:spPr>
          <a:xfrm>
            <a:off x="226725" y="1005450"/>
            <a:ext cx="78180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800">
                <a:solidFill>
                  <a:schemeClr val="dk2"/>
                </a:solidFill>
                <a:latin typeface="Calibri"/>
                <a:ea typeface="Calibri"/>
                <a:cs typeface="Calibri"/>
                <a:sym typeface="Calibri"/>
              </a:rPr>
              <a:t>Microaggressions. They aren’t just about race.</a:t>
            </a:r>
            <a:endParaRPr sz="1800">
              <a:solidFill>
                <a:schemeClr val="dk2"/>
              </a:solidFill>
              <a:latin typeface="Calibri"/>
              <a:ea typeface="Calibri"/>
              <a:cs typeface="Calibri"/>
              <a:sym typeface="Calibri"/>
            </a:endParaRPr>
          </a:p>
        </p:txBody>
      </p:sp>
      <p:pic>
        <p:nvPicPr>
          <p:cNvPr id="2" name="On Your Sex And Gender (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95474" y="1511646"/>
            <a:ext cx="7191256" cy="4339962"/>
          </a:xfrm>
          <a:prstGeom prst="rect">
            <a:avLst/>
          </a:prstGeom>
        </p:spPr>
      </p:pic>
      <p:pic>
        <p:nvPicPr>
          <p:cNvPr id="769" name="Google Shape;769;g146aefe191e_0_3"/>
          <p:cNvPicPr preferRelativeResize="0"/>
          <p:nvPr/>
        </p:nvPicPr>
        <p:blipFill>
          <a:blip r:embed="rId6">
            <a:alphaModFix/>
          </a:blip>
          <a:stretch>
            <a:fillRect/>
          </a:stretch>
        </p:blipFill>
        <p:spPr>
          <a:xfrm rot="19679187">
            <a:off x="6695042" y="2495489"/>
            <a:ext cx="2863584" cy="4541425"/>
          </a:xfrm>
          <a:prstGeom prst="rect">
            <a:avLst/>
          </a:prstGeom>
          <a:noFill/>
          <a:ln>
            <a:noFill/>
          </a:ln>
        </p:spPr>
      </p:pic>
    </p:spTree>
    <p:extLst>
      <p:ext uri="{BB962C8B-B14F-4D97-AF65-F5344CB8AC3E}">
        <p14:creationId xmlns:p14="http://schemas.microsoft.com/office/powerpoint/2010/main" val="92812869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74"/>
        <p:cNvGrpSpPr/>
        <p:nvPr/>
      </p:nvGrpSpPr>
      <p:grpSpPr>
        <a:xfrm>
          <a:off x="0" y="0"/>
          <a:ext cx="0" cy="0"/>
          <a:chOff x="0" y="0"/>
          <a:chExt cx="0" cy="0"/>
        </a:xfrm>
      </p:grpSpPr>
      <p:sp>
        <p:nvSpPr>
          <p:cNvPr id="775" name="Google Shape;775;g146aefe191e_0_1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Building an equitable workplace</a:t>
            </a:r>
            <a:endParaRPr/>
          </a:p>
        </p:txBody>
      </p:sp>
      <p:sp>
        <p:nvSpPr>
          <p:cNvPr id="776" name="Google Shape;776;g146aefe191e_0_16"/>
          <p:cNvSpPr txBox="1"/>
          <p:nvPr/>
        </p:nvSpPr>
        <p:spPr>
          <a:xfrm>
            <a:off x="483400" y="1205975"/>
            <a:ext cx="78180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800">
                <a:solidFill>
                  <a:schemeClr val="dk2"/>
                </a:solidFill>
                <a:latin typeface="Calibri"/>
                <a:ea typeface="Calibri"/>
                <a:cs typeface="Calibri"/>
                <a:sym typeface="Calibri"/>
              </a:rPr>
              <a:t>Microaggressions. They aren’t just about race.</a:t>
            </a:r>
            <a:endParaRPr sz="1800">
              <a:solidFill>
                <a:schemeClr val="dk2"/>
              </a:solidFill>
              <a:latin typeface="Calibri"/>
              <a:ea typeface="Calibri"/>
              <a:cs typeface="Calibri"/>
              <a:sym typeface="Calibri"/>
            </a:endParaRPr>
          </a:p>
        </p:txBody>
      </p:sp>
      <p:pic>
        <p:nvPicPr>
          <p:cNvPr id="777" name="Google Shape;777;g146aefe191e_0_16"/>
          <p:cNvPicPr preferRelativeResize="0"/>
          <p:nvPr/>
        </p:nvPicPr>
        <p:blipFill>
          <a:blip r:embed="rId3">
            <a:alphaModFix/>
          </a:blip>
          <a:stretch>
            <a:fillRect/>
          </a:stretch>
        </p:blipFill>
        <p:spPr>
          <a:xfrm>
            <a:off x="4760351" y="1722628"/>
            <a:ext cx="3942675" cy="3880426"/>
          </a:xfrm>
          <a:prstGeom prst="rect">
            <a:avLst/>
          </a:prstGeom>
          <a:noFill/>
          <a:ln>
            <a:noFill/>
          </a:ln>
        </p:spPr>
      </p:pic>
      <p:pic>
        <p:nvPicPr>
          <p:cNvPr id="778" name="Google Shape;778;g146aefe191e_0_16"/>
          <p:cNvPicPr preferRelativeResize="0"/>
          <p:nvPr/>
        </p:nvPicPr>
        <p:blipFill>
          <a:blip r:embed="rId4">
            <a:alphaModFix/>
          </a:blip>
          <a:stretch>
            <a:fillRect/>
          </a:stretch>
        </p:blipFill>
        <p:spPr>
          <a:xfrm>
            <a:off x="1115800" y="1722625"/>
            <a:ext cx="3728359" cy="3880425"/>
          </a:xfrm>
          <a:prstGeom prst="rect">
            <a:avLst/>
          </a:prstGeom>
          <a:noFill/>
          <a:ln>
            <a:noFill/>
          </a:ln>
        </p:spPr>
      </p:pic>
      <p:pic>
        <p:nvPicPr>
          <p:cNvPr id="779" name="Google Shape;779;g146aefe191e_0_16"/>
          <p:cNvPicPr preferRelativeResize="0"/>
          <p:nvPr/>
        </p:nvPicPr>
        <p:blipFill>
          <a:blip r:embed="rId5">
            <a:alphaModFix/>
          </a:blip>
          <a:stretch>
            <a:fillRect/>
          </a:stretch>
        </p:blipFill>
        <p:spPr>
          <a:xfrm rot="-1">
            <a:off x="47402" y="3842750"/>
            <a:ext cx="1565975" cy="2377475"/>
          </a:xfrm>
          <a:prstGeom prst="rect">
            <a:avLst/>
          </a:prstGeom>
          <a:noFill/>
          <a:ln>
            <a:noFill/>
          </a:ln>
        </p:spPr>
      </p:pic>
    </p:spTree>
    <p:extLst>
      <p:ext uri="{BB962C8B-B14F-4D97-AF65-F5344CB8AC3E}">
        <p14:creationId xmlns:p14="http://schemas.microsoft.com/office/powerpoint/2010/main" val="15645720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84"/>
        <p:cNvGrpSpPr/>
        <p:nvPr/>
      </p:nvGrpSpPr>
      <p:grpSpPr>
        <a:xfrm>
          <a:off x="0" y="0"/>
          <a:ext cx="0" cy="0"/>
          <a:chOff x="0" y="0"/>
          <a:chExt cx="0" cy="0"/>
        </a:xfrm>
      </p:grpSpPr>
      <p:sp>
        <p:nvSpPr>
          <p:cNvPr id="785" name="Google Shape;785;g146aefe191e_0_35"/>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Building an equitable workplace</a:t>
            </a:r>
            <a:endParaRPr/>
          </a:p>
        </p:txBody>
      </p:sp>
      <p:sp>
        <p:nvSpPr>
          <p:cNvPr id="786" name="Google Shape;786;g146aefe191e_0_35"/>
          <p:cNvSpPr txBox="1"/>
          <p:nvPr/>
        </p:nvSpPr>
        <p:spPr>
          <a:xfrm>
            <a:off x="483400" y="1205975"/>
            <a:ext cx="78180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800">
                <a:solidFill>
                  <a:schemeClr val="dk2"/>
                </a:solidFill>
                <a:latin typeface="Calibri"/>
                <a:ea typeface="Calibri"/>
                <a:cs typeface="Calibri"/>
                <a:sym typeface="Calibri"/>
              </a:rPr>
              <a:t>Microaggressions. They aren’t just about race.</a:t>
            </a:r>
            <a:endParaRPr sz="1800">
              <a:solidFill>
                <a:schemeClr val="dk2"/>
              </a:solidFill>
              <a:latin typeface="Calibri"/>
              <a:ea typeface="Calibri"/>
              <a:cs typeface="Calibri"/>
              <a:sym typeface="Calibri"/>
            </a:endParaRPr>
          </a:p>
        </p:txBody>
      </p:sp>
      <p:pic>
        <p:nvPicPr>
          <p:cNvPr id="787" name="Google Shape;787;g146aefe191e_0_35"/>
          <p:cNvPicPr preferRelativeResize="0"/>
          <p:nvPr/>
        </p:nvPicPr>
        <p:blipFill>
          <a:blip r:embed="rId3">
            <a:alphaModFix/>
          </a:blip>
          <a:stretch>
            <a:fillRect/>
          </a:stretch>
        </p:blipFill>
        <p:spPr>
          <a:xfrm rot="-1">
            <a:off x="47402" y="3842750"/>
            <a:ext cx="1565975" cy="2377475"/>
          </a:xfrm>
          <a:prstGeom prst="rect">
            <a:avLst/>
          </a:prstGeom>
          <a:noFill/>
          <a:ln>
            <a:noFill/>
          </a:ln>
        </p:spPr>
      </p:pic>
      <p:pic>
        <p:nvPicPr>
          <p:cNvPr id="788" name="Google Shape;788;g146aefe191e_0_35"/>
          <p:cNvPicPr preferRelativeResize="0"/>
          <p:nvPr/>
        </p:nvPicPr>
        <p:blipFill rotWithShape="1">
          <a:blip r:embed="rId4">
            <a:alphaModFix/>
          </a:blip>
          <a:srcRect l="11696" t="4719" r="16459" b="5044"/>
          <a:stretch/>
        </p:blipFill>
        <p:spPr>
          <a:xfrm>
            <a:off x="1429400" y="1710925"/>
            <a:ext cx="2883850" cy="4408476"/>
          </a:xfrm>
          <a:prstGeom prst="rect">
            <a:avLst/>
          </a:prstGeom>
          <a:noFill/>
          <a:ln>
            <a:noFill/>
          </a:ln>
        </p:spPr>
      </p:pic>
      <p:pic>
        <p:nvPicPr>
          <p:cNvPr id="789" name="Google Shape;789;g146aefe191e_0_35"/>
          <p:cNvPicPr preferRelativeResize="0"/>
          <p:nvPr/>
        </p:nvPicPr>
        <p:blipFill rotWithShape="1">
          <a:blip r:embed="rId5">
            <a:alphaModFix/>
          </a:blip>
          <a:srcRect t="4137" b="6496"/>
          <a:stretch/>
        </p:blipFill>
        <p:spPr>
          <a:xfrm>
            <a:off x="5923825" y="944274"/>
            <a:ext cx="3059350" cy="2464125"/>
          </a:xfrm>
          <a:prstGeom prst="rect">
            <a:avLst/>
          </a:prstGeom>
          <a:noFill/>
          <a:ln>
            <a:noFill/>
          </a:ln>
        </p:spPr>
      </p:pic>
      <p:pic>
        <p:nvPicPr>
          <p:cNvPr id="790" name="Google Shape;790;g146aefe191e_0_35"/>
          <p:cNvPicPr preferRelativeResize="0"/>
          <p:nvPr/>
        </p:nvPicPr>
        <p:blipFill rotWithShape="1">
          <a:blip r:embed="rId6">
            <a:alphaModFix/>
          </a:blip>
          <a:srcRect t="-4535" b="6783"/>
          <a:stretch/>
        </p:blipFill>
        <p:spPr>
          <a:xfrm>
            <a:off x="4510075" y="3400234"/>
            <a:ext cx="3059350" cy="2687541"/>
          </a:xfrm>
          <a:prstGeom prst="rect">
            <a:avLst/>
          </a:prstGeom>
          <a:noFill/>
          <a:ln>
            <a:noFill/>
          </a:ln>
        </p:spPr>
      </p:pic>
    </p:spTree>
    <p:extLst>
      <p:ext uri="{BB962C8B-B14F-4D97-AF65-F5344CB8AC3E}">
        <p14:creationId xmlns:p14="http://schemas.microsoft.com/office/powerpoint/2010/main" val="29626306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88DE0-294B-ACE5-45B9-D0948B2F1956}"/>
              </a:ext>
            </a:extLst>
          </p:cNvPr>
          <p:cNvSpPr>
            <a:spLocks noGrp="1"/>
          </p:cNvSpPr>
          <p:nvPr>
            <p:ph type="title"/>
          </p:nvPr>
        </p:nvSpPr>
        <p:spPr/>
        <p:txBody>
          <a:bodyPr/>
          <a:lstStyle/>
          <a:p>
            <a:r>
              <a:rPr lang="en-US"/>
              <a:t>Turn and Talk</a:t>
            </a:r>
          </a:p>
        </p:txBody>
      </p:sp>
      <p:pic>
        <p:nvPicPr>
          <p:cNvPr id="4" name="Picture 4" descr="A picture containing logo&#10;&#10;Description automatically generated">
            <a:extLst>
              <a:ext uri="{FF2B5EF4-FFF2-40B4-BE49-F238E27FC236}">
                <a16:creationId xmlns:a16="http://schemas.microsoft.com/office/drawing/2014/main" id="{7ECD133B-016E-AAAA-48E8-A4BA02C6E6A6}"/>
              </a:ext>
            </a:extLst>
          </p:cNvPr>
          <p:cNvPicPr>
            <a:picLocks noChangeAspect="1"/>
          </p:cNvPicPr>
          <p:nvPr/>
        </p:nvPicPr>
        <p:blipFill>
          <a:blip r:embed="rId2"/>
          <a:stretch>
            <a:fillRect/>
          </a:stretch>
        </p:blipFill>
        <p:spPr>
          <a:xfrm>
            <a:off x="1648257" y="1630552"/>
            <a:ext cx="5847487" cy="4496960"/>
          </a:xfrm>
          <a:prstGeom prst="rect">
            <a:avLst/>
          </a:prstGeom>
        </p:spPr>
      </p:pic>
      <p:sp>
        <p:nvSpPr>
          <p:cNvPr id="6" name="Text Placeholder 5">
            <a:extLst>
              <a:ext uri="{FF2B5EF4-FFF2-40B4-BE49-F238E27FC236}">
                <a16:creationId xmlns:a16="http://schemas.microsoft.com/office/drawing/2014/main" id="{98B2020F-950E-A2C3-1FED-18F6C81E6BD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9362604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95"/>
        <p:cNvGrpSpPr/>
        <p:nvPr/>
      </p:nvGrpSpPr>
      <p:grpSpPr>
        <a:xfrm>
          <a:off x="0" y="0"/>
          <a:ext cx="0" cy="0"/>
          <a:chOff x="0" y="0"/>
          <a:chExt cx="0" cy="0"/>
        </a:xfrm>
      </p:grpSpPr>
      <p:sp>
        <p:nvSpPr>
          <p:cNvPr id="796" name="Google Shape;796;g146aefe191e_0_83"/>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Building an equitable workplace</a:t>
            </a:r>
            <a:endParaRPr/>
          </a:p>
        </p:txBody>
      </p:sp>
      <p:sp>
        <p:nvSpPr>
          <p:cNvPr id="797" name="Google Shape;797;g146aefe191e_0_83"/>
          <p:cNvSpPr txBox="1">
            <a:spLocks noGrp="1"/>
          </p:cNvSpPr>
          <p:nvPr>
            <p:ph type="body" idx="1"/>
          </p:nvPr>
        </p:nvSpPr>
        <p:spPr>
          <a:xfrm>
            <a:off x="227550" y="1156250"/>
            <a:ext cx="8688900" cy="47724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endParaRPr/>
          </a:p>
          <a:p>
            <a:pPr marL="0" lvl="0" indent="0" algn="l" rtl="0">
              <a:spcBef>
                <a:spcPts val="640"/>
              </a:spcBef>
              <a:spcAft>
                <a:spcPts val="0"/>
              </a:spcAft>
              <a:buNone/>
            </a:pPr>
            <a:endParaRPr/>
          </a:p>
          <a:p>
            <a:pPr marL="0" lvl="0" indent="0" algn="l" rtl="0">
              <a:spcBef>
                <a:spcPts val="640"/>
              </a:spcBef>
              <a:spcAft>
                <a:spcPts val="0"/>
              </a:spcAft>
              <a:buNone/>
            </a:pPr>
            <a:endParaRPr/>
          </a:p>
          <a:p>
            <a:pPr marL="0" lvl="0" indent="0" algn="l" rtl="0">
              <a:spcBef>
                <a:spcPts val="640"/>
              </a:spcBef>
              <a:spcAft>
                <a:spcPts val="0"/>
              </a:spcAft>
              <a:buNone/>
            </a:pPr>
            <a:endParaRPr/>
          </a:p>
          <a:p>
            <a:pPr marL="0" lvl="0" indent="0" algn="l" rtl="0">
              <a:spcBef>
                <a:spcPts val="640"/>
              </a:spcBef>
              <a:spcAft>
                <a:spcPts val="0"/>
              </a:spcAft>
              <a:buNone/>
            </a:pPr>
            <a:endParaRPr/>
          </a:p>
          <a:p>
            <a:pPr marL="0" lvl="0" indent="0" algn="l" rtl="0">
              <a:spcBef>
                <a:spcPts val="640"/>
              </a:spcBef>
              <a:spcAft>
                <a:spcPts val="0"/>
              </a:spcAft>
              <a:buNone/>
            </a:pPr>
            <a:endParaRPr lang="en-US"/>
          </a:p>
        </p:txBody>
      </p:sp>
      <p:sp>
        <p:nvSpPr>
          <p:cNvPr id="798" name="Google Shape;798;g146aefe191e_0_83"/>
          <p:cNvSpPr/>
          <p:nvPr/>
        </p:nvSpPr>
        <p:spPr>
          <a:xfrm>
            <a:off x="1468525" y="1452600"/>
            <a:ext cx="5799097" cy="2189599"/>
          </a:xfrm>
          <a:prstGeom prst="rect">
            <a:avLst/>
          </a:prstGeom>
        </p:spPr>
        <p:txBody>
          <a:bodyPr>
            <a:prstTxWarp prst="textPlain">
              <a:avLst/>
            </a:prstTxWarp>
          </a:bodyPr>
          <a:lstStyle/>
          <a:p>
            <a:pPr lvl="0" algn="ctr"/>
            <a:r>
              <a:rPr b="0" i="0">
                <a:ln w="38100" cap="flat" cmpd="sng">
                  <a:solidFill>
                    <a:schemeClr val="dk2"/>
                  </a:solidFill>
                  <a:prstDash val="solid"/>
                  <a:round/>
                  <a:headEnd type="none" w="sm" len="sm"/>
                  <a:tailEnd type="none" w="sm" len="sm"/>
                </a:ln>
                <a:solidFill>
                  <a:srgbClr val="008F00"/>
                </a:solidFill>
                <a:latin typeface="Merriweather"/>
              </a:rPr>
              <a:t>TYPES OF</a:t>
            </a:r>
            <a:br>
              <a:rPr b="0" i="0">
                <a:ln w="38100" cap="flat" cmpd="sng">
                  <a:solidFill>
                    <a:schemeClr val="dk2"/>
                  </a:solidFill>
                  <a:prstDash val="solid"/>
                  <a:round/>
                  <a:headEnd type="none" w="sm" len="sm"/>
                  <a:tailEnd type="none" w="sm" len="sm"/>
                </a:ln>
                <a:solidFill>
                  <a:srgbClr val="008F00"/>
                </a:solidFill>
                <a:latin typeface="Merriweather"/>
              </a:rPr>
            </a:br>
            <a:r>
              <a:rPr b="0" i="0">
                <a:ln w="38100" cap="flat" cmpd="sng">
                  <a:solidFill>
                    <a:schemeClr val="dk2"/>
                  </a:solidFill>
                  <a:prstDash val="solid"/>
                  <a:round/>
                  <a:headEnd type="none" w="sm" len="sm"/>
                  <a:tailEnd type="none" w="sm" len="sm"/>
                </a:ln>
                <a:solidFill>
                  <a:srgbClr val="008F00"/>
                </a:solidFill>
                <a:latin typeface="Merriweather"/>
              </a:rPr>
              <a:t>MICROAGRESSIONS</a:t>
            </a:r>
          </a:p>
        </p:txBody>
      </p:sp>
    </p:spTree>
    <p:extLst>
      <p:ext uri="{BB962C8B-B14F-4D97-AF65-F5344CB8AC3E}">
        <p14:creationId xmlns:p14="http://schemas.microsoft.com/office/powerpoint/2010/main" val="10974383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03"/>
        <p:cNvGrpSpPr/>
        <p:nvPr/>
      </p:nvGrpSpPr>
      <p:grpSpPr>
        <a:xfrm>
          <a:off x="0" y="0"/>
          <a:ext cx="0" cy="0"/>
          <a:chOff x="0" y="0"/>
          <a:chExt cx="0" cy="0"/>
        </a:xfrm>
      </p:grpSpPr>
      <p:pic>
        <p:nvPicPr>
          <p:cNvPr id="804" name="Google Shape;804;g146aefe191e_0_47"/>
          <p:cNvPicPr preferRelativeResize="0"/>
          <p:nvPr/>
        </p:nvPicPr>
        <p:blipFill>
          <a:blip r:embed="rId3">
            <a:alphaModFix amt="7000"/>
          </a:blip>
          <a:stretch>
            <a:fillRect/>
          </a:stretch>
        </p:blipFill>
        <p:spPr>
          <a:xfrm>
            <a:off x="-425725" y="-47350"/>
            <a:ext cx="9995452" cy="6857999"/>
          </a:xfrm>
          <a:prstGeom prst="rect">
            <a:avLst/>
          </a:prstGeom>
          <a:noFill/>
          <a:ln>
            <a:noFill/>
          </a:ln>
        </p:spPr>
      </p:pic>
      <p:sp>
        <p:nvSpPr>
          <p:cNvPr id="805" name="Google Shape;805;g146aefe191e_0_47"/>
          <p:cNvSpPr txBox="1">
            <a:spLocks noGrp="1"/>
          </p:cNvSpPr>
          <p:nvPr>
            <p:ph type="title"/>
          </p:nvPr>
        </p:nvSpPr>
        <p:spPr>
          <a:xfrm>
            <a:off x="878725" y="-4"/>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Building an equitable workplace</a:t>
            </a:r>
            <a:endParaRPr/>
          </a:p>
        </p:txBody>
      </p:sp>
      <p:sp>
        <p:nvSpPr>
          <p:cNvPr id="806" name="Google Shape;806;g146aefe191e_0_47"/>
          <p:cNvSpPr/>
          <p:nvPr/>
        </p:nvSpPr>
        <p:spPr>
          <a:xfrm>
            <a:off x="136900" y="1859975"/>
            <a:ext cx="5323508" cy="706251"/>
          </a:xfrm>
          <a:prstGeom prst="rect">
            <a:avLst/>
          </a:prstGeom>
        </p:spPr>
        <p:txBody>
          <a:bodyPr>
            <a:prstTxWarp prst="textPlain">
              <a:avLst/>
            </a:prstTxWarp>
          </a:bodyPr>
          <a:lstStyle/>
          <a:p>
            <a:pPr lvl="0" algn="ctr"/>
            <a:r>
              <a:rPr b="0" i="0">
                <a:ln w="9525" cap="flat" cmpd="sng">
                  <a:solidFill>
                    <a:schemeClr val="dk2"/>
                  </a:solidFill>
                  <a:prstDash val="solid"/>
                  <a:round/>
                  <a:headEnd type="none" w="sm" len="sm"/>
                  <a:tailEnd type="none" w="sm" len="sm"/>
                </a:ln>
                <a:solidFill>
                  <a:schemeClr val="dk2"/>
                </a:solidFill>
                <a:latin typeface="Arial"/>
              </a:rPr>
              <a:t>Assuming "man"/"woman" roles in queer relationships</a:t>
            </a:r>
          </a:p>
        </p:txBody>
      </p:sp>
      <p:sp>
        <p:nvSpPr>
          <p:cNvPr id="807" name="Google Shape;807;g146aefe191e_0_47"/>
          <p:cNvSpPr/>
          <p:nvPr/>
        </p:nvSpPr>
        <p:spPr>
          <a:xfrm rot="-864027">
            <a:off x="76549" y="2977284"/>
            <a:ext cx="4652689" cy="706273"/>
          </a:xfrm>
          <a:prstGeom prst="rect">
            <a:avLst/>
          </a:prstGeom>
        </p:spPr>
        <p:txBody>
          <a:bodyPr>
            <a:prstTxWarp prst="textPlain">
              <a:avLst/>
            </a:prstTxWarp>
          </a:bodyPr>
          <a:lstStyle/>
          <a:p>
            <a:pPr lvl="0" algn="ctr"/>
            <a:r>
              <a:rPr b="0" i="0">
                <a:ln w="9525" cap="flat" cmpd="sng">
                  <a:solidFill>
                    <a:schemeClr val="accent1"/>
                  </a:solidFill>
                  <a:prstDash val="solid"/>
                  <a:round/>
                  <a:headEnd type="none" w="sm" len="sm"/>
                  <a:tailEnd type="none" w="sm" len="sm"/>
                </a:ln>
                <a:solidFill>
                  <a:schemeClr val="accent1"/>
                </a:solidFill>
                <a:latin typeface="Arial"/>
              </a:rPr>
              <a:t>"It's a lifestyle"</a:t>
            </a:r>
          </a:p>
        </p:txBody>
      </p:sp>
      <p:sp>
        <p:nvSpPr>
          <p:cNvPr id="808" name="Google Shape;808;g146aefe191e_0_47"/>
          <p:cNvSpPr/>
          <p:nvPr/>
        </p:nvSpPr>
        <p:spPr>
          <a:xfrm>
            <a:off x="318400" y="4766432"/>
            <a:ext cx="8191215" cy="560502"/>
          </a:xfrm>
          <a:prstGeom prst="rect">
            <a:avLst/>
          </a:prstGeom>
        </p:spPr>
        <p:txBody>
          <a:bodyPr>
            <a:prstTxWarp prst="textPlain">
              <a:avLst/>
            </a:prstTxWarp>
          </a:bodyPr>
          <a:lstStyle/>
          <a:p>
            <a:pPr lvl="0" algn="ctr"/>
            <a:r>
              <a:rPr b="0" i="0">
                <a:ln w="9525" cap="flat" cmpd="sng">
                  <a:solidFill>
                    <a:schemeClr val="dk2"/>
                  </a:solidFill>
                  <a:prstDash val="solid"/>
                  <a:round/>
                  <a:headEnd type="none" w="sm" len="sm"/>
                  <a:tailEnd type="none" w="sm" len="sm"/>
                </a:ln>
                <a:solidFill>
                  <a:schemeClr val="lt2"/>
                </a:solidFill>
                <a:latin typeface="Arial"/>
              </a:rPr>
              <a:t>Invasive body part(s) questions</a:t>
            </a:r>
          </a:p>
        </p:txBody>
      </p:sp>
      <p:sp>
        <p:nvSpPr>
          <p:cNvPr id="809" name="Google Shape;809;g146aefe191e_0_47"/>
          <p:cNvSpPr/>
          <p:nvPr/>
        </p:nvSpPr>
        <p:spPr>
          <a:xfrm>
            <a:off x="4643125" y="1045750"/>
            <a:ext cx="4463306" cy="978625"/>
          </a:xfrm>
          <a:prstGeom prst="rect">
            <a:avLst/>
          </a:prstGeom>
        </p:spPr>
        <p:txBody>
          <a:bodyPr>
            <a:prstTxWarp prst="textPlain">
              <a:avLst/>
            </a:prstTxWarp>
          </a:bodyPr>
          <a:lstStyle/>
          <a:p>
            <a:pPr lvl="0" algn="ctr"/>
            <a:r>
              <a:rPr b="0" i="0">
                <a:ln w="9525" cap="flat" cmpd="sng">
                  <a:solidFill>
                    <a:schemeClr val="dk2"/>
                  </a:solidFill>
                  <a:prstDash val="solid"/>
                  <a:round/>
                  <a:headEnd type="none" w="sm" len="sm"/>
                  <a:tailEnd type="none" w="sm" len="sm"/>
                </a:ln>
                <a:solidFill>
                  <a:srgbClr val="F2872F"/>
                </a:solidFill>
                <a:latin typeface="Arial"/>
              </a:rPr>
              <a:t>"You don't look ________"</a:t>
            </a:r>
          </a:p>
        </p:txBody>
      </p:sp>
      <p:sp>
        <p:nvSpPr>
          <p:cNvPr id="810" name="Google Shape;810;g146aefe191e_0_47"/>
          <p:cNvSpPr/>
          <p:nvPr/>
        </p:nvSpPr>
        <p:spPr>
          <a:xfrm>
            <a:off x="878725" y="5489634"/>
            <a:ext cx="8191661" cy="657891"/>
          </a:xfrm>
          <a:prstGeom prst="rect">
            <a:avLst/>
          </a:prstGeom>
        </p:spPr>
        <p:txBody>
          <a:bodyPr>
            <a:prstTxWarp prst="textPlain">
              <a:avLst/>
            </a:prstTxWarp>
          </a:bodyPr>
          <a:lstStyle/>
          <a:p>
            <a:pPr lvl="0" algn="ctr"/>
            <a:r>
              <a:rPr b="0" i="0">
                <a:ln w="9525" cap="flat" cmpd="sng">
                  <a:solidFill>
                    <a:schemeClr val="dk2"/>
                  </a:solidFill>
                  <a:prstDash val="solid"/>
                  <a:round/>
                  <a:headEnd type="none" w="sm" len="sm"/>
                  <a:tailEnd type="none" w="sm" len="sm"/>
                </a:ln>
                <a:solidFill>
                  <a:srgbClr val="F2872F"/>
                </a:solidFill>
                <a:latin typeface="Arial"/>
              </a:rPr>
              <a:t>"I don't use singular 'they'"</a:t>
            </a:r>
          </a:p>
        </p:txBody>
      </p:sp>
      <p:sp>
        <p:nvSpPr>
          <p:cNvPr id="811" name="Google Shape;811;g146aefe191e_0_47"/>
          <p:cNvSpPr/>
          <p:nvPr/>
        </p:nvSpPr>
        <p:spPr>
          <a:xfrm>
            <a:off x="4485300" y="3418706"/>
            <a:ext cx="4552180" cy="1218443"/>
          </a:xfrm>
          <a:prstGeom prst="rect">
            <a:avLst/>
          </a:prstGeom>
        </p:spPr>
        <p:txBody>
          <a:bodyPr>
            <a:prstTxWarp prst="textPlain">
              <a:avLst/>
            </a:prstTxWarp>
          </a:bodyPr>
          <a:lstStyle/>
          <a:p>
            <a:pPr lvl="0" algn="ctr"/>
            <a:r>
              <a:rPr b="0" i="0">
                <a:ln w="9525" cap="flat" cmpd="sng">
                  <a:solidFill>
                    <a:schemeClr val="dk2"/>
                  </a:solidFill>
                  <a:prstDash val="solid"/>
                  <a:round/>
                  <a:headEnd type="none" w="sm" len="sm"/>
                  <a:tailEnd type="none" w="sm" len="sm"/>
                </a:ln>
                <a:solidFill>
                  <a:srgbClr val="2E3389">
                    <a:alpha val="70590"/>
                  </a:srgbClr>
                </a:solidFill>
                <a:latin typeface="Arial"/>
              </a:rPr>
              <a:t>speaking for instead </a:t>
            </a:r>
            <a:br>
              <a:rPr b="0" i="0">
                <a:ln w="9525" cap="flat" cmpd="sng">
                  <a:solidFill>
                    <a:schemeClr val="dk2"/>
                  </a:solidFill>
                  <a:prstDash val="solid"/>
                  <a:round/>
                  <a:headEnd type="none" w="sm" len="sm"/>
                  <a:tailEnd type="none" w="sm" len="sm"/>
                </a:ln>
                <a:solidFill>
                  <a:srgbClr val="2E3389">
                    <a:alpha val="70590"/>
                  </a:srgbClr>
                </a:solidFill>
                <a:latin typeface="Arial"/>
              </a:rPr>
            </a:br>
            <a:r>
              <a:rPr b="0" i="0">
                <a:ln w="9525" cap="flat" cmpd="sng">
                  <a:solidFill>
                    <a:schemeClr val="dk2"/>
                  </a:solidFill>
                  <a:prstDash val="solid"/>
                  <a:round/>
                  <a:headEnd type="none" w="sm" len="sm"/>
                  <a:tailEnd type="none" w="sm" len="sm"/>
                </a:ln>
                <a:solidFill>
                  <a:srgbClr val="2E3389">
                    <a:alpha val="70590"/>
                  </a:srgbClr>
                </a:solidFill>
                <a:latin typeface="Arial"/>
              </a:rPr>
              <a:t>of letting speak</a:t>
            </a:r>
          </a:p>
        </p:txBody>
      </p:sp>
      <p:sp>
        <p:nvSpPr>
          <p:cNvPr id="812" name="Google Shape;812;g146aefe191e_0_47"/>
          <p:cNvSpPr/>
          <p:nvPr/>
        </p:nvSpPr>
        <p:spPr>
          <a:xfrm rot="1439140">
            <a:off x="5700625" y="2363699"/>
            <a:ext cx="3279514" cy="752502"/>
          </a:xfrm>
          <a:prstGeom prst="rect">
            <a:avLst/>
          </a:prstGeom>
        </p:spPr>
        <p:txBody>
          <a:bodyPr>
            <a:prstTxWarp prst="textPlain">
              <a:avLst/>
            </a:prstTxWarp>
          </a:bodyPr>
          <a:lstStyle/>
          <a:p>
            <a:pPr lvl="0" algn="ctr"/>
            <a:r>
              <a:rPr b="0" i="0">
                <a:ln w="9525" cap="flat" cmpd="sng">
                  <a:solidFill>
                    <a:schemeClr val="dk2"/>
                  </a:solidFill>
                  <a:prstDash val="solid"/>
                  <a:round/>
                  <a:headEnd type="none" w="sm" len="sm"/>
                  <a:tailEnd type="none" w="sm" len="sm"/>
                </a:ln>
                <a:solidFill>
                  <a:schemeClr val="lt2"/>
                </a:solidFill>
                <a:latin typeface="Arial"/>
              </a:rPr>
              <a:t>excluding family members</a:t>
            </a:r>
          </a:p>
        </p:txBody>
      </p:sp>
      <p:sp>
        <p:nvSpPr>
          <p:cNvPr id="813" name="Google Shape;813;g146aefe191e_0_47"/>
          <p:cNvSpPr/>
          <p:nvPr/>
        </p:nvSpPr>
        <p:spPr>
          <a:xfrm rot="-538762">
            <a:off x="1785000" y="3679246"/>
            <a:ext cx="2333767" cy="955952"/>
          </a:xfrm>
          <a:prstGeom prst="rect">
            <a:avLst/>
          </a:prstGeom>
        </p:spPr>
        <p:txBody>
          <a:bodyPr>
            <a:prstTxWarp prst="textPlain">
              <a:avLst/>
            </a:prstTxWarp>
          </a:bodyPr>
          <a:lstStyle/>
          <a:p>
            <a:pPr lvl="0" algn="ctr"/>
            <a:r>
              <a:rPr b="0" i="0">
                <a:ln w="9525" cap="flat" cmpd="sng">
                  <a:solidFill>
                    <a:schemeClr val="dk2"/>
                  </a:solidFill>
                  <a:prstDash val="solid"/>
                  <a:round/>
                  <a:headEnd type="none" w="sm" len="sm"/>
                  <a:tailEnd type="none" w="sm" len="sm"/>
                </a:ln>
                <a:solidFill>
                  <a:srgbClr val="F26B37"/>
                </a:solidFill>
                <a:latin typeface="Arial"/>
              </a:rPr>
              <a:t>Thinking you can</a:t>
            </a:r>
            <a:br>
              <a:rPr b="0" i="0">
                <a:ln w="9525" cap="flat" cmpd="sng">
                  <a:solidFill>
                    <a:schemeClr val="dk2"/>
                  </a:solidFill>
                  <a:prstDash val="solid"/>
                  <a:round/>
                  <a:headEnd type="none" w="sm" len="sm"/>
                  <a:tailEnd type="none" w="sm" len="sm"/>
                </a:ln>
                <a:solidFill>
                  <a:srgbClr val="F26B37"/>
                </a:solidFill>
                <a:latin typeface="Arial"/>
              </a:rPr>
            </a:br>
            <a:r>
              <a:rPr b="0" i="0">
                <a:ln w="9525" cap="flat" cmpd="sng">
                  <a:solidFill>
                    <a:schemeClr val="dk2"/>
                  </a:solidFill>
                  <a:prstDash val="solid"/>
                  <a:round/>
                  <a:headEnd type="none" w="sm" len="sm"/>
                  <a:tailEnd type="none" w="sm" len="sm"/>
                </a:ln>
                <a:solidFill>
                  <a:srgbClr val="F26B37"/>
                </a:solidFill>
                <a:latin typeface="Arial"/>
              </a:rPr>
              <a:t>"turn" someone</a:t>
            </a:r>
          </a:p>
        </p:txBody>
      </p:sp>
      <p:sp>
        <p:nvSpPr>
          <p:cNvPr id="814" name="Google Shape;814;g146aefe191e_0_47"/>
          <p:cNvSpPr/>
          <p:nvPr/>
        </p:nvSpPr>
        <p:spPr>
          <a:xfrm>
            <a:off x="237400" y="931725"/>
            <a:ext cx="4133932" cy="706252"/>
          </a:xfrm>
          <a:prstGeom prst="rect">
            <a:avLst/>
          </a:prstGeom>
        </p:spPr>
        <p:txBody>
          <a:bodyPr>
            <a:prstTxWarp prst="textPlain">
              <a:avLst/>
            </a:prstTxWarp>
          </a:bodyPr>
          <a:lstStyle/>
          <a:p>
            <a:pPr lvl="0" algn="ctr"/>
            <a:r>
              <a:rPr b="0" i="0">
                <a:ln w="38100" cap="flat" cmpd="sng">
                  <a:solidFill>
                    <a:schemeClr val="dk2"/>
                  </a:solidFill>
                  <a:prstDash val="solid"/>
                  <a:round/>
                  <a:headEnd type="none" w="sm" len="sm"/>
                  <a:tailEnd type="none" w="sm" len="sm"/>
                </a:ln>
                <a:solidFill>
                  <a:srgbClr val="008F00"/>
                </a:solidFill>
                <a:latin typeface="Merriweather"/>
              </a:rPr>
              <a:t>TYPES OF</a:t>
            </a:r>
            <a:br>
              <a:rPr b="0" i="0">
                <a:ln w="38100" cap="flat" cmpd="sng">
                  <a:solidFill>
                    <a:schemeClr val="dk2"/>
                  </a:solidFill>
                  <a:prstDash val="solid"/>
                  <a:round/>
                  <a:headEnd type="none" w="sm" len="sm"/>
                  <a:tailEnd type="none" w="sm" len="sm"/>
                </a:ln>
                <a:solidFill>
                  <a:srgbClr val="008F00"/>
                </a:solidFill>
                <a:latin typeface="Merriweather"/>
              </a:rPr>
            </a:br>
            <a:r>
              <a:rPr b="0" i="0">
                <a:ln w="38100" cap="flat" cmpd="sng">
                  <a:solidFill>
                    <a:schemeClr val="dk2"/>
                  </a:solidFill>
                  <a:prstDash val="solid"/>
                  <a:round/>
                  <a:headEnd type="none" w="sm" len="sm"/>
                  <a:tailEnd type="none" w="sm" len="sm"/>
                </a:ln>
                <a:solidFill>
                  <a:srgbClr val="008F00"/>
                </a:solidFill>
                <a:latin typeface="Merriweather"/>
              </a:rPr>
              <a:t>MICROAGRESSIONS</a:t>
            </a:r>
          </a:p>
        </p:txBody>
      </p:sp>
      <p:sp>
        <p:nvSpPr>
          <p:cNvPr id="815" name="Google Shape;815;g146aefe191e_0_47"/>
          <p:cNvSpPr/>
          <p:nvPr/>
        </p:nvSpPr>
        <p:spPr>
          <a:xfrm rot="504483">
            <a:off x="4743974" y="2922448"/>
            <a:ext cx="2233398" cy="496250"/>
          </a:xfrm>
          <a:prstGeom prst="rect">
            <a:avLst/>
          </a:prstGeom>
        </p:spPr>
        <p:txBody>
          <a:bodyPr>
            <a:prstTxWarp prst="textPlain">
              <a:avLst/>
            </a:prstTxWarp>
          </a:bodyPr>
          <a:lstStyle/>
          <a:p>
            <a:pPr lvl="0" algn="ctr"/>
            <a:r>
              <a:rPr b="0" i="0">
                <a:ln w="9525" cap="flat" cmpd="sng">
                  <a:solidFill>
                    <a:schemeClr val="accent6"/>
                  </a:solidFill>
                  <a:prstDash val="solid"/>
                  <a:round/>
                  <a:headEnd type="none" w="sm" len="sm"/>
                  <a:tailEnd type="none" w="sm" len="sm"/>
                </a:ln>
                <a:solidFill>
                  <a:schemeClr val="lt2"/>
                </a:solidFill>
                <a:latin typeface="Arial"/>
              </a:rPr>
              <a:t>"No homo"</a:t>
            </a:r>
          </a:p>
        </p:txBody>
      </p:sp>
    </p:spTree>
    <p:extLst>
      <p:ext uri="{BB962C8B-B14F-4D97-AF65-F5344CB8AC3E}">
        <p14:creationId xmlns:p14="http://schemas.microsoft.com/office/powerpoint/2010/main" val="24527722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20"/>
        <p:cNvGrpSpPr/>
        <p:nvPr/>
      </p:nvGrpSpPr>
      <p:grpSpPr>
        <a:xfrm>
          <a:off x="0" y="0"/>
          <a:ext cx="0" cy="0"/>
          <a:chOff x="0" y="0"/>
          <a:chExt cx="0" cy="0"/>
        </a:xfrm>
      </p:grpSpPr>
      <p:sp>
        <p:nvSpPr>
          <p:cNvPr id="821" name="Google Shape;821;g146aefe191e_0_125"/>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Building an equitable workplace</a:t>
            </a:r>
            <a:endParaRPr/>
          </a:p>
        </p:txBody>
      </p:sp>
      <p:sp>
        <p:nvSpPr>
          <p:cNvPr id="822" name="Google Shape;822;g146aefe191e_0_125"/>
          <p:cNvSpPr txBox="1">
            <a:spLocks noGrp="1"/>
          </p:cNvSpPr>
          <p:nvPr>
            <p:ph type="body" idx="1"/>
          </p:nvPr>
        </p:nvSpPr>
        <p:spPr>
          <a:xfrm>
            <a:off x="227550" y="1156250"/>
            <a:ext cx="8688900" cy="47724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WHAT to do when you witness a microaggression:</a:t>
            </a:r>
            <a:endParaRPr/>
          </a:p>
          <a:p>
            <a:pPr marL="0" lvl="0" indent="0" algn="l" rtl="0">
              <a:spcBef>
                <a:spcPts val="640"/>
              </a:spcBef>
              <a:spcAft>
                <a:spcPts val="0"/>
              </a:spcAft>
              <a:buNone/>
            </a:pPr>
            <a:endParaRPr sz="100"/>
          </a:p>
          <a:p>
            <a:pPr marL="457200" lvl="0" indent="-431800" algn="l" rtl="0">
              <a:spcBef>
                <a:spcPts val="640"/>
              </a:spcBef>
              <a:spcAft>
                <a:spcPts val="0"/>
              </a:spcAft>
              <a:buSzPts val="3200"/>
              <a:buAutoNum type="arabicPeriod"/>
            </a:pPr>
            <a:r>
              <a:rPr lang="en-US"/>
              <a:t>Assess the situation: are you able to respond</a:t>
            </a:r>
            <a:endParaRPr/>
          </a:p>
          <a:p>
            <a:pPr marL="914400" lvl="1" indent="-406400" algn="l" rtl="0">
              <a:spcBef>
                <a:spcPts val="0"/>
              </a:spcBef>
              <a:spcAft>
                <a:spcPts val="0"/>
              </a:spcAft>
              <a:buSzPts val="2800"/>
              <a:buAutoNum type="alphaLcPeriod"/>
            </a:pPr>
            <a:r>
              <a:rPr lang="en-US"/>
              <a:t>Environment</a:t>
            </a:r>
            <a:endParaRPr/>
          </a:p>
          <a:p>
            <a:pPr marL="914400" lvl="1" indent="-406400" algn="l" rtl="0">
              <a:spcBef>
                <a:spcPts val="0"/>
              </a:spcBef>
              <a:spcAft>
                <a:spcPts val="0"/>
              </a:spcAft>
              <a:buSzPts val="2800"/>
              <a:buAutoNum type="alphaLcPeriod"/>
            </a:pPr>
            <a:r>
              <a:rPr lang="en-US"/>
              <a:t>Physical/Employment Safety</a:t>
            </a:r>
            <a:endParaRPr/>
          </a:p>
          <a:p>
            <a:pPr marL="914400" lvl="1" indent="-406400" algn="l" rtl="0">
              <a:spcBef>
                <a:spcPts val="0"/>
              </a:spcBef>
              <a:spcAft>
                <a:spcPts val="0"/>
              </a:spcAft>
              <a:buSzPts val="2800"/>
              <a:buAutoNum type="alphaLcPeriod"/>
            </a:pPr>
            <a:r>
              <a:rPr lang="en-US"/>
              <a:t>Your own mental/emotional status</a:t>
            </a:r>
            <a:endParaRPr/>
          </a:p>
          <a:p>
            <a:pPr marL="457200" lvl="0" indent="-431800" algn="l" rtl="0">
              <a:spcBef>
                <a:spcPts val="0"/>
              </a:spcBef>
              <a:spcAft>
                <a:spcPts val="0"/>
              </a:spcAft>
              <a:buSzPts val="3200"/>
              <a:buAutoNum type="arabicPeriod"/>
            </a:pPr>
            <a:r>
              <a:rPr lang="en-US"/>
              <a:t>PAUSE. Breathe.</a:t>
            </a:r>
            <a:endParaRPr/>
          </a:p>
          <a:p>
            <a:pPr marL="457200" lvl="0" indent="-431800" algn="l" rtl="0">
              <a:spcBef>
                <a:spcPts val="0"/>
              </a:spcBef>
              <a:spcAft>
                <a:spcPts val="0"/>
              </a:spcAft>
              <a:buSzPts val="3200"/>
              <a:buAutoNum type="arabicPeriod"/>
            </a:pPr>
            <a:r>
              <a:rPr lang="en-US"/>
              <a:t>Ask the person to repeat what was said</a:t>
            </a:r>
            <a:endParaRPr/>
          </a:p>
          <a:p>
            <a:pPr marL="914400" lvl="1" indent="-406400" algn="l" rtl="0">
              <a:spcBef>
                <a:spcPts val="0"/>
              </a:spcBef>
              <a:spcAft>
                <a:spcPts val="0"/>
              </a:spcAft>
              <a:buSzPts val="2800"/>
              <a:buAutoNum type="alphaLcPeriod"/>
            </a:pPr>
            <a:r>
              <a:rPr lang="en-US"/>
              <a:t>“I don’t understand the joke. Can you please repeat it so I can get what was funny?</a:t>
            </a:r>
            <a:endParaRPr/>
          </a:p>
          <a:p>
            <a:pPr marL="914400" lvl="1" indent="-406400" algn="l" rtl="0">
              <a:spcBef>
                <a:spcPts val="0"/>
              </a:spcBef>
              <a:spcAft>
                <a:spcPts val="0"/>
              </a:spcAft>
              <a:buSzPts val="2800"/>
              <a:buAutoNum type="alphaLcPeriod"/>
            </a:pPr>
            <a:r>
              <a:rPr lang="en-US"/>
              <a:t>“Did you just say______?”</a:t>
            </a:r>
            <a:endParaRPr/>
          </a:p>
          <a:p>
            <a:pPr marL="0" lvl="0" indent="0" algn="l" rtl="0">
              <a:spcBef>
                <a:spcPts val="640"/>
              </a:spcBef>
              <a:spcAft>
                <a:spcPts val="0"/>
              </a:spcAft>
              <a:buNone/>
            </a:pPr>
            <a:endParaRPr/>
          </a:p>
        </p:txBody>
      </p:sp>
    </p:spTree>
    <p:extLst>
      <p:ext uri="{BB962C8B-B14F-4D97-AF65-F5344CB8AC3E}">
        <p14:creationId xmlns:p14="http://schemas.microsoft.com/office/powerpoint/2010/main" val="15047142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827"/>
        <p:cNvGrpSpPr/>
        <p:nvPr/>
      </p:nvGrpSpPr>
      <p:grpSpPr>
        <a:xfrm>
          <a:off x="0" y="0"/>
          <a:ext cx="0" cy="0"/>
          <a:chOff x="0" y="0"/>
          <a:chExt cx="0" cy="0"/>
        </a:xfrm>
      </p:grpSpPr>
      <p:sp>
        <p:nvSpPr>
          <p:cNvPr id="828" name="Google Shape;828;g146aefe191e_0_53"/>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Building an equitable workplace</a:t>
            </a:r>
            <a:endParaRPr/>
          </a:p>
        </p:txBody>
      </p:sp>
      <p:sp>
        <p:nvSpPr>
          <p:cNvPr id="829" name="Google Shape;829;g146aefe191e_0_53"/>
          <p:cNvSpPr txBox="1">
            <a:spLocks noGrp="1"/>
          </p:cNvSpPr>
          <p:nvPr>
            <p:ph type="body" idx="1"/>
          </p:nvPr>
        </p:nvSpPr>
        <p:spPr>
          <a:xfrm>
            <a:off x="227550" y="823000"/>
            <a:ext cx="8688900" cy="47724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WHAT to do when you witness a microaggression:</a:t>
            </a:r>
            <a:endParaRPr/>
          </a:p>
          <a:p>
            <a:pPr marL="0" lvl="0" indent="0" algn="l" rtl="0">
              <a:spcBef>
                <a:spcPts val="640"/>
              </a:spcBef>
              <a:spcAft>
                <a:spcPts val="0"/>
              </a:spcAft>
              <a:buNone/>
            </a:pPr>
            <a:r>
              <a:rPr lang="en-US"/>
              <a:t>4. Take control of the situation.</a:t>
            </a:r>
            <a:endParaRPr/>
          </a:p>
          <a:p>
            <a:pPr marL="0" lvl="0" indent="0" algn="l" rtl="0">
              <a:spcBef>
                <a:spcPts val="640"/>
              </a:spcBef>
              <a:spcAft>
                <a:spcPts val="0"/>
              </a:spcAft>
              <a:buNone/>
            </a:pPr>
            <a:r>
              <a:rPr lang="en-US"/>
              <a:t>	a. “I don’t find that funny.”</a:t>
            </a:r>
            <a:endParaRPr/>
          </a:p>
          <a:p>
            <a:pPr marL="0" indent="0">
              <a:buNone/>
            </a:pPr>
            <a:r>
              <a:rPr lang="en-US"/>
              <a:t>	b. “That type of language/question makes me uncomfortable, particularly in the workplace.”</a:t>
            </a:r>
          </a:p>
          <a:p>
            <a:pPr marL="0" lvl="0" indent="0" algn="l" rtl="0">
              <a:spcBef>
                <a:spcPts val="640"/>
              </a:spcBef>
              <a:spcAft>
                <a:spcPts val="0"/>
              </a:spcAft>
              <a:buNone/>
            </a:pPr>
            <a:r>
              <a:rPr lang="en-US"/>
              <a:t>5. Offer a way to learn/grow (if you are in a place to do so with generosity, not passive aggressively).</a:t>
            </a:r>
            <a:endParaRPr/>
          </a:p>
          <a:p>
            <a:pPr marL="0" lvl="0" indent="0" algn="l" rtl="0">
              <a:spcBef>
                <a:spcPts val="640"/>
              </a:spcBef>
              <a:spcAft>
                <a:spcPts val="0"/>
              </a:spcAft>
              <a:buNone/>
            </a:pPr>
            <a:r>
              <a:rPr lang="en-US"/>
              <a:t>6. Reflect: What information did you need to help educate the person OR to better understand the microaggression yourself?</a:t>
            </a:r>
            <a:endParaRPr/>
          </a:p>
          <a:p>
            <a:pPr marL="0" lvl="0" indent="0" algn="l" rtl="0">
              <a:spcBef>
                <a:spcPts val="640"/>
              </a:spcBef>
              <a:spcAft>
                <a:spcPts val="0"/>
              </a:spcAft>
              <a:buNone/>
            </a:pPr>
            <a:endParaRPr/>
          </a:p>
        </p:txBody>
      </p:sp>
    </p:spTree>
    <p:extLst>
      <p:ext uri="{BB962C8B-B14F-4D97-AF65-F5344CB8AC3E}">
        <p14:creationId xmlns:p14="http://schemas.microsoft.com/office/powerpoint/2010/main" val="2821040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834"/>
        <p:cNvGrpSpPr/>
        <p:nvPr/>
      </p:nvGrpSpPr>
      <p:grpSpPr>
        <a:xfrm>
          <a:off x="0" y="0"/>
          <a:ext cx="0" cy="0"/>
          <a:chOff x="0" y="0"/>
          <a:chExt cx="0" cy="0"/>
        </a:xfrm>
      </p:grpSpPr>
      <p:sp>
        <p:nvSpPr>
          <p:cNvPr id="835" name="Google Shape;835;g146aefe191e_0_14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Building an equitable workplace</a:t>
            </a:r>
            <a:endParaRPr/>
          </a:p>
        </p:txBody>
      </p:sp>
      <p:sp>
        <p:nvSpPr>
          <p:cNvPr id="836" name="Google Shape;836;g146aefe191e_0_141"/>
          <p:cNvSpPr txBox="1">
            <a:spLocks noGrp="1"/>
          </p:cNvSpPr>
          <p:nvPr>
            <p:ph type="body" idx="1"/>
          </p:nvPr>
        </p:nvSpPr>
        <p:spPr>
          <a:xfrm>
            <a:off x="3118901" y="1004913"/>
            <a:ext cx="5797549" cy="4923737"/>
          </a:xfrm>
          <a:prstGeom prst="rect">
            <a:avLst/>
          </a:prstGeom>
        </p:spPr>
        <p:txBody>
          <a:bodyPr spcFirstLastPara="1" wrap="square" lIns="91425" tIns="45700" rIns="91425" bIns="45700" anchor="t" anchorCtr="0">
            <a:noAutofit/>
          </a:bodyPr>
          <a:lstStyle/>
          <a:p>
            <a:pPr marL="0" indent="0">
              <a:buNone/>
            </a:pPr>
            <a:endParaRPr lang="en-US"/>
          </a:p>
          <a:p>
            <a:pPr marL="0" lvl="0" indent="0" algn="l" rtl="0">
              <a:spcBef>
                <a:spcPts val="640"/>
              </a:spcBef>
              <a:spcAft>
                <a:spcPts val="0"/>
              </a:spcAft>
              <a:buNone/>
            </a:pPr>
            <a:r>
              <a:rPr lang="en-US"/>
              <a:t>Be aware of:</a:t>
            </a:r>
            <a:endParaRPr/>
          </a:p>
          <a:p>
            <a:pPr marL="457200" lvl="0" indent="-431800" algn="l" rtl="0">
              <a:spcBef>
                <a:spcPts val="640"/>
              </a:spcBef>
              <a:spcAft>
                <a:spcPts val="0"/>
              </a:spcAft>
              <a:buSzPts val="3200"/>
              <a:buChar char="•"/>
            </a:pPr>
            <a:r>
              <a:rPr lang="en-US"/>
              <a:t>Context</a:t>
            </a:r>
            <a:endParaRPr/>
          </a:p>
          <a:p>
            <a:pPr marL="457200" lvl="0" indent="-431800" algn="l" rtl="0">
              <a:spcBef>
                <a:spcPts val="0"/>
              </a:spcBef>
              <a:spcAft>
                <a:spcPts val="0"/>
              </a:spcAft>
              <a:buSzPts val="3200"/>
              <a:buChar char="•"/>
            </a:pPr>
            <a:r>
              <a:rPr lang="en-US"/>
              <a:t>Environment</a:t>
            </a:r>
            <a:endParaRPr/>
          </a:p>
          <a:p>
            <a:pPr marL="457200" lvl="0" indent="-431800" algn="l" rtl="0">
              <a:spcBef>
                <a:spcPts val="0"/>
              </a:spcBef>
              <a:spcAft>
                <a:spcPts val="0"/>
              </a:spcAft>
              <a:buSzPts val="3200"/>
              <a:buChar char="•"/>
            </a:pPr>
            <a:r>
              <a:rPr lang="en-US"/>
              <a:t>Assessing whether or not the person directly affected wants the help or not.</a:t>
            </a:r>
            <a:endParaRPr/>
          </a:p>
          <a:p>
            <a:pPr marL="0" lvl="0" indent="0" algn="l" rtl="0">
              <a:spcBef>
                <a:spcPts val="640"/>
              </a:spcBef>
              <a:spcAft>
                <a:spcPts val="0"/>
              </a:spcAft>
              <a:buNone/>
            </a:pPr>
            <a:endParaRPr/>
          </a:p>
        </p:txBody>
      </p:sp>
      <p:pic>
        <p:nvPicPr>
          <p:cNvPr id="3" name="Picture 2">
            <a:extLst>
              <a:ext uri="{FF2B5EF4-FFF2-40B4-BE49-F238E27FC236}">
                <a16:creationId xmlns:a16="http://schemas.microsoft.com/office/drawing/2014/main" id="{AEEFC2B2-F0A8-B796-5E56-6F1E6ACC9CD2}"/>
              </a:ext>
            </a:extLst>
          </p:cNvPr>
          <p:cNvPicPr>
            <a:picLocks noChangeAspect="1"/>
          </p:cNvPicPr>
          <p:nvPr/>
        </p:nvPicPr>
        <p:blipFill rotWithShape="1">
          <a:blip r:embed="rId3"/>
          <a:srcRect l="23345" r="20898"/>
          <a:stretch/>
        </p:blipFill>
        <p:spPr>
          <a:xfrm>
            <a:off x="293054" y="1266350"/>
            <a:ext cx="2400041" cy="4304496"/>
          </a:xfrm>
          <a:prstGeom prst="rect">
            <a:avLst/>
          </a:prstGeom>
        </p:spPr>
      </p:pic>
    </p:spTree>
    <p:extLst>
      <p:ext uri="{BB962C8B-B14F-4D97-AF65-F5344CB8AC3E}">
        <p14:creationId xmlns:p14="http://schemas.microsoft.com/office/powerpoint/2010/main" val="33088328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7954F-16B8-76D0-11CB-A1048F5280A6}"/>
              </a:ext>
            </a:extLst>
          </p:cNvPr>
          <p:cNvSpPr>
            <a:spLocks noGrp="1"/>
          </p:cNvSpPr>
          <p:nvPr>
            <p:ph type="title"/>
          </p:nvPr>
        </p:nvSpPr>
        <p:spPr/>
        <p:txBody>
          <a:bodyPr/>
          <a:lstStyle/>
          <a:p>
            <a:r>
              <a:rPr lang="en-US"/>
              <a:t>Allyship means</a:t>
            </a:r>
          </a:p>
        </p:txBody>
      </p:sp>
      <p:sp>
        <p:nvSpPr>
          <p:cNvPr id="3" name="Text Placeholder 2">
            <a:extLst>
              <a:ext uri="{FF2B5EF4-FFF2-40B4-BE49-F238E27FC236}">
                <a16:creationId xmlns:a16="http://schemas.microsoft.com/office/drawing/2014/main" id="{3B59966D-2798-C208-2A54-00E3473C8B7C}"/>
              </a:ext>
            </a:extLst>
          </p:cNvPr>
          <p:cNvSpPr>
            <a:spLocks noGrp="1"/>
          </p:cNvSpPr>
          <p:nvPr>
            <p:ph type="body" idx="1"/>
          </p:nvPr>
        </p:nvSpPr>
        <p:spPr>
          <a:xfrm>
            <a:off x="457200" y="1060809"/>
            <a:ext cx="8229600" cy="5065353"/>
          </a:xfrm>
        </p:spPr>
        <p:txBody>
          <a:bodyPr/>
          <a:lstStyle/>
          <a:p>
            <a:r>
              <a:rPr lang="en-US"/>
              <a:t>Allyship is the use of personal PRIVILEGE and </a:t>
            </a:r>
            <a:br>
              <a:rPr lang="en-US"/>
            </a:br>
            <a:r>
              <a:rPr lang="en-US"/>
              <a:t>proximity-to -power to advocate for change</a:t>
            </a:r>
          </a:p>
          <a:p>
            <a:r>
              <a:rPr lang="en-US"/>
              <a:t>Allyship is a verb not a self-proclaimed identity</a:t>
            </a:r>
          </a:p>
          <a:p>
            <a:r>
              <a:rPr lang="en-US"/>
              <a:t>Allyship is continuous</a:t>
            </a:r>
          </a:p>
          <a:p>
            <a:r>
              <a:rPr lang="en-US"/>
              <a:t>Allyship means checking in not saving the day</a:t>
            </a:r>
          </a:p>
          <a:p>
            <a:r>
              <a:rPr lang="en-US"/>
              <a:t>How do you incorporate allyship into your collegial and professional relationships?</a:t>
            </a:r>
          </a:p>
          <a:p>
            <a:pPr marL="25400" indent="0">
              <a:buNone/>
            </a:pPr>
            <a:endParaRPr lang="en-US"/>
          </a:p>
          <a:p>
            <a:endParaRPr lang="en-US"/>
          </a:p>
        </p:txBody>
      </p:sp>
    </p:spTree>
    <p:extLst>
      <p:ext uri="{BB962C8B-B14F-4D97-AF65-F5344CB8AC3E}">
        <p14:creationId xmlns:p14="http://schemas.microsoft.com/office/powerpoint/2010/main" val="6297116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685DF-1492-DE55-A0DC-FD4BD4F0189B}"/>
              </a:ext>
            </a:extLst>
          </p:cNvPr>
          <p:cNvSpPr>
            <a:spLocks noGrp="1"/>
          </p:cNvSpPr>
          <p:nvPr>
            <p:ph type="title"/>
          </p:nvPr>
        </p:nvSpPr>
        <p:spPr/>
        <p:txBody>
          <a:bodyPr/>
          <a:lstStyle/>
          <a:p>
            <a:r>
              <a:rPr lang="en-US"/>
              <a:t>From Savior to Ally to Accomplice</a:t>
            </a:r>
          </a:p>
        </p:txBody>
      </p:sp>
      <p:pic>
        <p:nvPicPr>
          <p:cNvPr id="4" name="Picture 4" descr="Diagram&#10;&#10;Description automatically generated">
            <a:extLst>
              <a:ext uri="{FF2B5EF4-FFF2-40B4-BE49-F238E27FC236}">
                <a16:creationId xmlns:a16="http://schemas.microsoft.com/office/drawing/2014/main" id="{74FFFA2D-C9FB-B404-9C27-385D38AC8B26}"/>
              </a:ext>
            </a:extLst>
          </p:cNvPr>
          <p:cNvPicPr>
            <a:picLocks noChangeAspect="1"/>
          </p:cNvPicPr>
          <p:nvPr/>
        </p:nvPicPr>
        <p:blipFill>
          <a:blip r:embed="rId2"/>
          <a:stretch>
            <a:fillRect/>
          </a:stretch>
        </p:blipFill>
        <p:spPr>
          <a:xfrm>
            <a:off x="555969" y="813086"/>
            <a:ext cx="8043310" cy="5313139"/>
          </a:xfrm>
          <a:prstGeom prst="rect">
            <a:avLst/>
          </a:prstGeom>
        </p:spPr>
      </p:pic>
    </p:spTree>
    <p:extLst>
      <p:ext uri="{BB962C8B-B14F-4D97-AF65-F5344CB8AC3E}">
        <p14:creationId xmlns:p14="http://schemas.microsoft.com/office/powerpoint/2010/main" val="32309618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841"/>
        <p:cNvGrpSpPr/>
        <p:nvPr/>
      </p:nvGrpSpPr>
      <p:grpSpPr>
        <a:xfrm>
          <a:off x="0" y="0"/>
          <a:ext cx="0" cy="0"/>
          <a:chOff x="0" y="0"/>
          <a:chExt cx="0" cy="0"/>
        </a:xfrm>
      </p:grpSpPr>
      <p:sp>
        <p:nvSpPr>
          <p:cNvPr id="842" name="Google Shape;842;g146aefe191e_0_77"/>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Building an equitable workplace</a:t>
            </a:r>
            <a:endParaRPr/>
          </a:p>
        </p:txBody>
      </p:sp>
      <p:sp>
        <p:nvSpPr>
          <p:cNvPr id="843" name="Google Shape;843;g146aefe191e_0_77"/>
          <p:cNvSpPr txBox="1">
            <a:spLocks noGrp="1"/>
          </p:cNvSpPr>
          <p:nvPr>
            <p:ph type="body" idx="1"/>
          </p:nvPr>
        </p:nvSpPr>
        <p:spPr>
          <a:xfrm>
            <a:off x="227550" y="1156250"/>
            <a:ext cx="8688900" cy="47724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Turn and Talk:</a:t>
            </a:r>
            <a:endParaRPr/>
          </a:p>
          <a:p>
            <a:pPr marL="0" lvl="0" indent="0" algn="l" rtl="0">
              <a:spcBef>
                <a:spcPts val="640"/>
              </a:spcBef>
              <a:spcAft>
                <a:spcPts val="0"/>
              </a:spcAft>
              <a:buNone/>
            </a:pPr>
            <a:r>
              <a:rPr lang="en-US"/>
              <a:t>Describe a time when you witnessed a microaggression against the LGBTQ+ community at work. </a:t>
            </a:r>
            <a:endParaRPr/>
          </a:p>
          <a:p>
            <a:pPr marL="457200" lvl="0" indent="-431800" algn="l" rtl="0">
              <a:spcBef>
                <a:spcPts val="640"/>
              </a:spcBef>
              <a:spcAft>
                <a:spcPts val="0"/>
              </a:spcAft>
              <a:buSzPts val="3200"/>
              <a:buChar char="•"/>
            </a:pPr>
            <a:r>
              <a:rPr lang="en-US"/>
              <a:t>How did you respond? </a:t>
            </a:r>
            <a:endParaRPr/>
          </a:p>
          <a:p>
            <a:pPr marL="457200" lvl="0" indent="-431800" algn="l" rtl="0">
              <a:spcBef>
                <a:spcPts val="0"/>
              </a:spcBef>
              <a:spcAft>
                <a:spcPts val="0"/>
              </a:spcAft>
              <a:buSzPts val="3200"/>
              <a:buChar char="•"/>
            </a:pPr>
            <a:r>
              <a:rPr lang="en-US"/>
              <a:t>Do you wish you could have handled it differently?</a:t>
            </a:r>
            <a:endParaRPr/>
          </a:p>
          <a:p>
            <a:pPr marL="457200" lvl="0" indent="-431800" algn="l" rtl="0">
              <a:spcBef>
                <a:spcPts val="0"/>
              </a:spcBef>
              <a:spcAft>
                <a:spcPts val="0"/>
              </a:spcAft>
              <a:buSzPts val="3200"/>
              <a:buChar char="•"/>
            </a:pPr>
            <a:r>
              <a:rPr lang="en-US"/>
              <a:t>What roadblocks exist to your most complete response?</a:t>
            </a:r>
            <a:endParaRPr/>
          </a:p>
        </p:txBody>
      </p:sp>
    </p:spTree>
    <p:extLst>
      <p:ext uri="{BB962C8B-B14F-4D97-AF65-F5344CB8AC3E}">
        <p14:creationId xmlns:p14="http://schemas.microsoft.com/office/powerpoint/2010/main" val="14745827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48"/>
        <p:cNvGrpSpPr/>
        <p:nvPr/>
      </p:nvGrpSpPr>
      <p:grpSpPr>
        <a:xfrm>
          <a:off x="0" y="0"/>
          <a:ext cx="0" cy="0"/>
          <a:chOff x="0" y="0"/>
          <a:chExt cx="0" cy="0"/>
        </a:xfrm>
      </p:grpSpPr>
      <p:sp>
        <p:nvSpPr>
          <p:cNvPr id="849" name="Google Shape;849;g146aefe191e_0_65"/>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Building an equitable workplace</a:t>
            </a:r>
            <a:endParaRPr/>
          </a:p>
        </p:txBody>
      </p:sp>
      <p:sp>
        <p:nvSpPr>
          <p:cNvPr id="850" name="Google Shape;850;g146aefe191e_0_65"/>
          <p:cNvSpPr txBox="1">
            <a:spLocks noGrp="1"/>
          </p:cNvSpPr>
          <p:nvPr>
            <p:ph type="body" idx="1"/>
          </p:nvPr>
        </p:nvSpPr>
        <p:spPr>
          <a:xfrm>
            <a:off x="0" y="5636712"/>
            <a:ext cx="8578247" cy="876822"/>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What to do when YOU are called out ?</a:t>
            </a:r>
            <a:endParaRPr sz="100"/>
          </a:p>
        </p:txBody>
      </p:sp>
      <p:pic>
        <p:nvPicPr>
          <p:cNvPr id="2" name="Getting Called Out_ How to Apologiz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75572" y="919097"/>
            <a:ext cx="8705589" cy="4896894"/>
          </a:xfrm>
          <a:prstGeom prst="rect">
            <a:avLst/>
          </a:prstGeom>
        </p:spPr>
      </p:pic>
    </p:spTree>
    <p:extLst>
      <p:ext uri="{BB962C8B-B14F-4D97-AF65-F5344CB8AC3E}">
        <p14:creationId xmlns:p14="http://schemas.microsoft.com/office/powerpoint/2010/main" val="36235975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855"/>
        <p:cNvGrpSpPr/>
        <p:nvPr/>
      </p:nvGrpSpPr>
      <p:grpSpPr>
        <a:xfrm>
          <a:off x="0" y="0"/>
          <a:ext cx="0" cy="0"/>
          <a:chOff x="0" y="0"/>
          <a:chExt cx="0" cy="0"/>
        </a:xfrm>
      </p:grpSpPr>
      <p:sp>
        <p:nvSpPr>
          <p:cNvPr id="856" name="Google Shape;856;g146aefe191e_0_7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Building an equitable workplace</a:t>
            </a:r>
            <a:endParaRPr/>
          </a:p>
        </p:txBody>
      </p:sp>
      <p:sp>
        <p:nvSpPr>
          <p:cNvPr id="857" name="Google Shape;857;g146aefe191e_0_71"/>
          <p:cNvSpPr txBox="1">
            <a:spLocks noGrp="1"/>
          </p:cNvSpPr>
          <p:nvPr>
            <p:ph type="body" idx="1"/>
          </p:nvPr>
        </p:nvSpPr>
        <p:spPr>
          <a:xfrm>
            <a:off x="227550" y="1156250"/>
            <a:ext cx="8688900" cy="47724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What to do when YOU are called out for a microaggression?</a:t>
            </a:r>
            <a:endParaRPr sz="100"/>
          </a:p>
          <a:p>
            <a:pPr marL="457200" lvl="0" indent="-431800" algn="l" rtl="0">
              <a:spcBef>
                <a:spcPts val="640"/>
              </a:spcBef>
              <a:spcAft>
                <a:spcPts val="0"/>
              </a:spcAft>
              <a:buSzPts val="3200"/>
              <a:buAutoNum type="arabicPeriod"/>
            </a:pPr>
            <a:r>
              <a:rPr lang="en-US"/>
              <a:t>Apologize</a:t>
            </a:r>
            <a:endParaRPr/>
          </a:p>
          <a:p>
            <a:pPr marL="914400" lvl="1" indent="-406400" algn="l" rtl="0">
              <a:spcBef>
                <a:spcPts val="0"/>
              </a:spcBef>
              <a:spcAft>
                <a:spcPts val="0"/>
              </a:spcAft>
              <a:buSzPts val="2800"/>
              <a:buAutoNum type="alphaLcPeriod"/>
            </a:pPr>
            <a:r>
              <a:rPr lang="en-US"/>
              <a:t>Without “if” or “but”</a:t>
            </a:r>
            <a:endParaRPr/>
          </a:p>
          <a:p>
            <a:pPr marL="914400" lvl="1" indent="-406400" algn="l" rtl="0">
              <a:spcBef>
                <a:spcPts val="0"/>
              </a:spcBef>
              <a:spcAft>
                <a:spcPts val="0"/>
              </a:spcAft>
              <a:buSzPts val="2800"/>
              <a:buAutoNum type="alphaLcPeriod"/>
            </a:pPr>
            <a:r>
              <a:rPr lang="en-US"/>
              <a:t>context and excuse does not matter here</a:t>
            </a:r>
            <a:endParaRPr/>
          </a:p>
          <a:p>
            <a:pPr marL="457200" lvl="0" indent="-431800" algn="l" rtl="0">
              <a:spcBef>
                <a:spcPts val="0"/>
              </a:spcBef>
              <a:spcAft>
                <a:spcPts val="0"/>
              </a:spcAft>
              <a:buSzPts val="3200"/>
              <a:buAutoNum type="arabicPeriod"/>
            </a:pPr>
            <a:r>
              <a:rPr lang="en-US"/>
              <a:t>Make a commitment to be better in the future</a:t>
            </a:r>
            <a:endParaRPr/>
          </a:p>
          <a:p>
            <a:pPr marL="457200" lvl="0" indent="-431800" algn="l" rtl="0">
              <a:spcBef>
                <a:spcPts val="0"/>
              </a:spcBef>
              <a:spcAft>
                <a:spcPts val="0"/>
              </a:spcAft>
              <a:buSzPts val="3200"/>
              <a:buAutoNum type="arabicPeriod"/>
            </a:pPr>
            <a:r>
              <a:rPr lang="en-US"/>
              <a:t>Don’t expect forgiveness without earning it</a:t>
            </a:r>
            <a:endParaRPr/>
          </a:p>
          <a:p>
            <a:pPr marL="457200" lvl="0" indent="-431800" algn="l" rtl="0">
              <a:spcBef>
                <a:spcPts val="0"/>
              </a:spcBef>
              <a:spcAft>
                <a:spcPts val="0"/>
              </a:spcAft>
              <a:buSzPts val="3200"/>
              <a:buAutoNum type="arabicPeriod"/>
            </a:pPr>
            <a:r>
              <a:rPr lang="en-US"/>
              <a:t>Don’t apologize ad nauseum (it’s just weird).</a:t>
            </a:r>
          </a:p>
          <a:p>
            <a:pPr>
              <a:spcBef>
                <a:spcPts val="0"/>
              </a:spcBef>
              <a:buAutoNum type="arabicPeriod"/>
            </a:pPr>
            <a:r>
              <a:rPr lang="en-US"/>
              <a:t>Don't expect the person to let you out of it. </a:t>
            </a:r>
          </a:p>
        </p:txBody>
      </p:sp>
    </p:spTree>
    <p:extLst>
      <p:ext uri="{BB962C8B-B14F-4D97-AF65-F5344CB8AC3E}">
        <p14:creationId xmlns:p14="http://schemas.microsoft.com/office/powerpoint/2010/main" val="17250170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862"/>
        <p:cNvGrpSpPr/>
        <p:nvPr/>
      </p:nvGrpSpPr>
      <p:grpSpPr>
        <a:xfrm>
          <a:off x="0" y="0"/>
          <a:ext cx="0" cy="0"/>
          <a:chOff x="0" y="0"/>
          <a:chExt cx="0" cy="0"/>
        </a:xfrm>
      </p:grpSpPr>
      <p:sp>
        <p:nvSpPr>
          <p:cNvPr id="863" name="Google Shape;863;g146aefe191e_0_10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Building an equitable workplace</a:t>
            </a:r>
            <a:endParaRPr/>
          </a:p>
        </p:txBody>
      </p:sp>
      <p:sp>
        <p:nvSpPr>
          <p:cNvPr id="864" name="Google Shape;864;g146aefe191e_0_108"/>
          <p:cNvSpPr txBox="1">
            <a:spLocks noGrp="1"/>
          </p:cNvSpPr>
          <p:nvPr>
            <p:ph type="body" idx="1"/>
          </p:nvPr>
        </p:nvSpPr>
        <p:spPr>
          <a:xfrm>
            <a:off x="227550" y="1156250"/>
            <a:ext cx="8688900" cy="47724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Brainstorm: How to deal with the religiously grounded aggression?</a:t>
            </a:r>
            <a:endParaRPr sz="100"/>
          </a:p>
          <a:p>
            <a:pPr marL="4114800" indent="0">
              <a:buNone/>
            </a:pPr>
            <a:r>
              <a:rPr lang="en-US"/>
              <a:t>Take a few minutes with your table to discuss how to respond when the microaggression is vocally rooted in faith or religion.</a:t>
            </a:r>
            <a:endParaRPr/>
          </a:p>
          <a:p>
            <a:pPr marL="4114800" lvl="0" indent="0" algn="l" rtl="0">
              <a:spcBef>
                <a:spcPts val="640"/>
              </a:spcBef>
              <a:spcAft>
                <a:spcPts val="0"/>
              </a:spcAft>
              <a:buNone/>
            </a:pPr>
            <a:r>
              <a:rPr lang="en-US"/>
              <a:t>Be prepared to share your table’s thinking.</a:t>
            </a:r>
            <a:endParaRPr/>
          </a:p>
          <a:p>
            <a:pPr marL="0" lvl="0" indent="0" algn="l" rtl="0">
              <a:spcBef>
                <a:spcPts val="640"/>
              </a:spcBef>
              <a:spcAft>
                <a:spcPts val="0"/>
              </a:spcAft>
              <a:buNone/>
            </a:pPr>
            <a:r>
              <a:rPr lang="en-US"/>
              <a:t>		</a:t>
            </a:r>
            <a:endParaRPr/>
          </a:p>
        </p:txBody>
      </p:sp>
      <p:pic>
        <p:nvPicPr>
          <p:cNvPr id="865" name="Google Shape;865;g146aefe191e_0_108"/>
          <p:cNvPicPr preferRelativeResize="0"/>
          <p:nvPr/>
        </p:nvPicPr>
        <p:blipFill>
          <a:blip r:embed="rId3">
            <a:alphaModFix/>
          </a:blip>
          <a:stretch>
            <a:fillRect/>
          </a:stretch>
        </p:blipFill>
        <p:spPr>
          <a:xfrm>
            <a:off x="658350" y="2370250"/>
            <a:ext cx="3558400" cy="3558400"/>
          </a:xfrm>
          <a:prstGeom prst="rect">
            <a:avLst/>
          </a:prstGeom>
          <a:noFill/>
          <a:ln>
            <a:noFill/>
          </a:ln>
        </p:spPr>
      </p:pic>
    </p:spTree>
    <p:extLst>
      <p:ext uri="{BB962C8B-B14F-4D97-AF65-F5344CB8AC3E}">
        <p14:creationId xmlns:p14="http://schemas.microsoft.com/office/powerpoint/2010/main" val="29679861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870"/>
        <p:cNvGrpSpPr/>
        <p:nvPr/>
      </p:nvGrpSpPr>
      <p:grpSpPr>
        <a:xfrm>
          <a:off x="0" y="0"/>
          <a:ext cx="0" cy="0"/>
          <a:chOff x="0" y="0"/>
          <a:chExt cx="0" cy="0"/>
        </a:xfrm>
      </p:grpSpPr>
      <p:pic>
        <p:nvPicPr>
          <p:cNvPr id="4" name="Picture 3"/>
          <p:cNvPicPr>
            <a:picLocks noChangeAspect="1"/>
          </p:cNvPicPr>
          <p:nvPr/>
        </p:nvPicPr>
        <p:blipFill rotWithShape="1">
          <a:blip r:embed="rId3"/>
          <a:srcRect l="23345" r="20898"/>
          <a:stretch/>
        </p:blipFill>
        <p:spPr>
          <a:xfrm>
            <a:off x="-1552" y="1476982"/>
            <a:ext cx="1664686" cy="2989837"/>
          </a:xfrm>
          <a:prstGeom prst="rect">
            <a:avLst/>
          </a:prstGeom>
        </p:spPr>
      </p:pic>
      <p:sp>
        <p:nvSpPr>
          <p:cNvPr id="871" name="Google Shape;871;g146aefe191e_0_115"/>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Key Ideas</a:t>
            </a:r>
            <a:endParaRPr/>
          </a:p>
        </p:txBody>
      </p:sp>
      <p:sp>
        <p:nvSpPr>
          <p:cNvPr id="872" name="Google Shape;872;g146aefe191e_0_115"/>
          <p:cNvSpPr txBox="1">
            <a:spLocks noGrp="1"/>
          </p:cNvSpPr>
          <p:nvPr>
            <p:ph type="body" idx="1"/>
          </p:nvPr>
        </p:nvSpPr>
        <p:spPr>
          <a:xfrm>
            <a:off x="1559588" y="817521"/>
            <a:ext cx="7402554" cy="4577463"/>
          </a:xfrm>
          <a:prstGeom prst="rect">
            <a:avLst/>
          </a:prstGeom>
        </p:spPr>
        <p:txBody>
          <a:bodyPr spcFirstLastPara="1" wrap="square" lIns="91425" tIns="45700" rIns="91425" bIns="45700" anchor="t" anchorCtr="0">
            <a:noAutofit/>
          </a:bodyPr>
          <a:lstStyle/>
          <a:p>
            <a:pPr>
              <a:buAutoNum type="arabicPeriod"/>
            </a:pPr>
            <a:r>
              <a:rPr lang="en-US"/>
              <a:t>Everyone deserves to work in an environment that is free of vocal indignities. </a:t>
            </a:r>
          </a:p>
          <a:p>
            <a:pPr marL="457200" lvl="0" indent="-431800" algn="l" rtl="0">
              <a:spcBef>
                <a:spcPts val="0"/>
              </a:spcBef>
              <a:spcAft>
                <a:spcPts val="0"/>
              </a:spcAft>
              <a:buSzPts val="3200"/>
              <a:buAutoNum type="arabicPeriod"/>
            </a:pPr>
            <a:r>
              <a:rPr lang="en-US"/>
              <a:t>We each have a role in responding to microaggressions when we witness them, if we are in a place to do so safely and responsibly.</a:t>
            </a:r>
            <a:endParaRPr/>
          </a:p>
          <a:p>
            <a:pPr marL="457200" lvl="0" indent="-431800" algn="l" rtl="0">
              <a:spcBef>
                <a:spcPts val="0"/>
              </a:spcBef>
              <a:spcAft>
                <a:spcPts val="0"/>
              </a:spcAft>
              <a:buSzPts val="3200"/>
              <a:buAutoNum type="arabicPeriod"/>
            </a:pPr>
            <a:r>
              <a:rPr lang="en-US"/>
              <a:t>If we are responsible for the microaggression, an apology combined with a commitment to be better is essential for moving forward.</a:t>
            </a:r>
          </a:p>
          <a:p>
            <a:pPr marL="25400" indent="0">
              <a:spcBef>
                <a:spcPts val="0"/>
              </a:spcBef>
              <a:buNone/>
            </a:pPr>
            <a:endParaRPr lang="en-US"/>
          </a:p>
        </p:txBody>
      </p:sp>
    </p:spTree>
    <p:extLst>
      <p:ext uri="{BB962C8B-B14F-4D97-AF65-F5344CB8AC3E}">
        <p14:creationId xmlns:p14="http://schemas.microsoft.com/office/powerpoint/2010/main" val="20048449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301244"/>
            <a:ext cx="4114800" cy="1756200"/>
          </a:xfrm>
          <a:prstGeom prst="rect">
            <a:avLst/>
          </a:prstGeom>
        </p:spPr>
        <p:txBody>
          <a:bodyPr spcFirstLastPara="1" wrap="square" lIns="91425" tIns="91425" rIns="91425" bIns="91425" anchor="b" anchorCtr="0">
            <a:noAutofit/>
          </a:bodyPr>
          <a:lstStyle/>
          <a:p>
            <a:r>
              <a:rPr lang="en" dirty="0"/>
              <a:t>Ben</a:t>
            </a:r>
          </a:p>
        </p:txBody>
      </p:sp>
      <p:pic>
        <p:nvPicPr>
          <p:cNvPr id="2" name="Picture 1">
            <a:extLst>
              <a:ext uri="{FF2B5EF4-FFF2-40B4-BE49-F238E27FC236}">
                <a16:creationId xmlns:a16="http://schemas.microsoft.com/office/drawing/2014/main" id="{AD202014-EAAC-7F1C-EB6A-7241FB478723}"/>
              </a:ext>
            </a:extLst>
          </p:cNvPr>
          <p:cNvPicPr>
            <a:picLocks noChangeAspect="1"/>
          </p:cNvPicPr>
          <p:nvPr/>
        </p:nvPicPr>
        <p:blipFill>
          <a:blip r:embed="rId3"/>
          <a:stretch>
            <a:fillRect/>
          </a:stretch>
        </p:blipFill>
        <p:spPr>
          <a:xfrm>
            <a:off x="-3190" y="1637930"/>
            <a:ext cx="2314575" cy="4114800"/>
          </a:xfrm>
          <a:prstGeom prst="rect">
            <a:avLst/>
          </a:prstGeom>
        </p:spPr>
      </p:pic>
    </p:spTree>
    <p:extLst>
      <p:ext uri="{BB962C8B-B14F-4D97-AF65-F5344CB8AC3E}">
        <p14:creationId xmlns:p14="http://schemas.microsoft.com/office/powerpoint/2010/main" val="37855600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891"/>
        <p:cNvGrpSpPr/>
        <p:nvPr/>
      </p:nvGrpSpPr>
      <p:grpSpPr>
        <a:xfrm>
          <a:off x="0" y="0"/>
          <a:ext cx="0" cy="0"/>
          <a:chOff x="0" y="0"/>
          <a:chExt cx="0" cy="0"/>
        </a:xfrm>
      </p:grpSpPr>
      <p:sp>
        <p:nvSpPr>
          <p:cNvPr id="892" name="Google Shape;892;g1468bb3220c_0_125"/>
          <p:cNvSpPr txBox="1">
            <a:spLocks noGrp="1"/>
          </p:cNvSpPr>
          <p:nvPr>
            <p:ph type="title"/>
          </p:nvPr>
        </p:nvSpPr>
        <p:spPr>
          <a:xfrm>
            <a:off x="457200" y="1189038"/>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BUILDING AN ORGANIZING CAMPAIGN</a:t>
            </a:r>
            <a:endParaRPr/>
          </a:p>
        </p:txBody>
      </p:sp>
    </p:spTree>
    <p:extLst>
      <p:ext uri="{BB962C8B-B14F-4D97-AF65-F5344CB8AC3E}">
        <p14:creationId xmlns:p14="http://schemas.microsoft.com/office/powerpoint/2010/main" val="37885237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06"/>
        <p:cNvGrpSpPr/>
        <p:nvPr/>
      </p:nvGrpSpPr>
      <p:grpSpPr>
        <a:xfrm>
          <a:off x="0" y="0"/>
          <a:ext cx="0" cy="0"/>
          <a:chOff x="0" y="0"/>
          <a:chExt cx="0" cy="0"/>
        </a:xfrm>
      </p:grpSpPr>
      <p:sp>
        <p:nvSpPr>
          <p:cNvPr id="907" name="Google Shape;907;g1468bb3220c_0_119"/>
          <p:cNvSpPr txBox="1">
            <a:spLocks noGrp="1"/>
          </p:cNvSpPr>
          <p:nvPr>
            <p:ph type="title"/>
          </p:nvPr>
        </p:nvSpPr>
        <p:spPr>
          <a:xfrm>
            <a:off x="412800" y="1092207"/>
            <a:ext cx="8318400" cy="1143000"/>
          </a:xfrm>
          <a:prstGeom prst="rect">
            <a:avLst/>
          </a:prstGeom>
          <a:ln w="9525" cap="flat" cmpd="sng">
            <a:solidFill>
              <a:srgbClr val="FFFD78"/>
            </a:solidFill>
            <a:prstDash val="solid"/>
            <a:round/>
            <a:headEnd type="none" w="sm" len="sm"/>
            <a:tailEnd type="none" w="sm" len="sm"/>
          </a:ln>
        </p:spPr>
        <p:txBody>
          <a:bodyPr spcFirstLastPara="1" wrap="square" lIns="91425" tIns="45700" rIns="91425" bIns="45700" anchor="ctr" anchorCtr="0">
            <a:normAutofit/>
          </a:bodyPr>
          <a:lstStyle/>
          <a:p>
            <a:pPr marL="0" lvl="0" indent="0" algn="ctr" rtl="0">
              <a:spcBef>
                <a:spcPts val="0"/>
              </a:spcBef>
              <a:spcAft>
                <a:spcPts val="0"/>
              </a:spcAft>
              <a:buNone/>
            </a:pPr>
            <a:r>
              <a:rPr lang="en-US"/>
              <a:t>Selecting a Scenario</a:t>
            </a:r>
            <a:endParaRPr/>
          </a:p>
        </p:txBody>
      </p:sp>
      <p:sp>
        <p:nvSpPr>
          <p:cNvPr id="908" name="Google Shape;908;g1468bb3220c_0_119"/>
          <p:cNvSpPr>
            <a:spLocks noGrp="1"/>
          </p:cNvSpPr>
          <p:nvPr>
            <p:ph type="dgm" idx="2"/>
          </p:nvPr>
        </p:nvSpPr>
        <p:spPr>
          <a:xfrm>
            <a:off x="457200" y="2235200"/>
            <a:ext cx="8318400" cy="3670200"/>
          </a:xfrm>
          <a:prstGeom prst="rect">
            <a:avLst/>
          </a:prstGeom>
        </p:spPr>
        <p:txBody>
          <a:bodyPr spcFirstLastPara="1" wrap="square" lIns="91425" tIns="45700" rIns="91425" bIns="45700" anchor="t" anchorCtr="0">
            <a:noAutofit/>
          </a:bodyPr>
          <a:lstStyle/>
          <a:p>
            <a:pPr indent="-450850">
              <a:spcBef>
                <a:spcPts val="0"/>
              </a:spcBef>
              <a:buSzPts val="3500"/>
            </a:pPr>
            <a:r>
              <a:rPr lang="en-US" sz="3500"/>
              <a:t>Take 2 minutes to review the Scenarios from the pre-attendance packet on </a:t>
            </a:r>
            <a:r>
              <a:rPr lang="en-US" sz="3500" err="1"/>
              <a:t>pg</a:t>
            </a:r>
            <a:r>
              <a:rPr lang="en-US" sz="3500"/>
              <a:t> 28. </a:t>
            </a:r>
            <a:endParaRPr sz="3500"/>
          </a:p>
          <a:p>
            <a:pPr marL="457200" lvl="0" indent="-450850" algn="l" rtl="0">
              <a:spcBef>
                <a:spcPts val="0"/>
              </a:spcBef>
              <a:spcAft>
                <a:spcPts val="0"/>
              </a:spcAft>
              <a:buSzPts val="3500"/>
              <a:buChar char="•"/>
            </a:pPr>
            <a:r>
              <a:rPr lang="en-US" sz="3500"/>
              <a:t>Pick the scenario you want to work on!</a:t>
            </a:r>
            <a:endParaRPr sz="3500"/>
          </a:p>
          <a:p>
            <a:pPr marL="457200" lvl="0" indent="-450850" algn="l" rtl="0">
              <a:spcBef>
                <a:spcPts val="0"/>
              </a:spcBef>
              <a:spcAft>
                <a:spcPts val="0"/>
              </a:spcAft>
              <a:buSzPts val="3500"/>
              <a:buChar char="•"/>
            </a:pPr>
            <a:r>
              <a:rPr lang="en-US" sz="3500"/>
              <a:t>Move to the table that corresponds to that scenario</a:t>
            </a:r>
            <a:endParaRPr sz="3500"/>
          </a:p>
        </p:txBody>
      </p:sp>
    </p:spTree>
    <p:extLst>
      <p:ext uri="{BB962C8B-B14F-4D97-AF65-F5344CB8AC3E}">
        <p14:creationId xmlns:p14="http://schemas.microsoft.com/office/powerpoint/2010/main" val="22102087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3927-6AED-E444-6F7F-8C9672291319}"/>
              </a:ext>
            </a:extLst>
          </p:cNvPr>
          <p:cNvSpPr>
            <a:spLocks noGrp="1"/>
          </p:cNvSpPr>
          <p:nvPr>
            <p:ph type="title"/>
          </p:nvPr>
        </p:nvSpPr>
        <p:spPr/>
        <p:txBody>
          <a:bodyPr/>
          <a:lstStyle/>
          <a:p>
            <a:r>
              <a:rPr lang="en-US"/>
              <a:t>Consider...</a:t>
            </a:r>
          </a:p>
        </p:txBody>
      </p:sp>
      <p:sp>
        <p:nvSpPr>
          <p:cNvPr id="4" name="TextBox 3">
            <a:extLst>
              <a:ext uri="{FF2B5EF4-FFF2-40B4-BE49-F238E27FC236}">
                <a16:creationId xmlns:a16="http://schemas.microsoft.com/office/drawing/2014/main" id="{2B3E9E90-E595-1CD8-FF3F-E79F5E2FCC04}"/>
              </a:ext>
            </a:extLst>
          </p:cNvPr>
          <p:cNvSpPr txBox="1"/>
          <p:nvPr/>
        </p:nvSpPr>
        <p:spPr>
          <a:xfrm>
            <a:off x="708163" y="2428874"/>
            <a:ext cx="7976152"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t>For the following scenarios, imagine you are in a state that has recently banned conversations about LBGTQ+ topics. What would you do? </a:t>
            </a:r>
          </a:p>
        </p:txBody>
      </p:sp>
    </p:spTree>
    <p:extLst>
      <p:ext uri="{BB962C8B-B14F-4D97-AF65-F5344CB8AC3E}">
        <p14:creationId xmlns:p14="http://schemas.microsoft.com/office/powerpoint/2010/main" val="1930439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897"/>
        <p:cNvGrpSpPr/>
        <p:nvPr/>
      </p:nvGrpSpPr>
      <p:grpSpPr>
        <a:xfrm>
          <a:off x="0" y="0"/>
          <a:ext cx="0" cy="0"/>
          <a:chOff x="0" y="0"/>
          <a:chExt cx="0" cy="0"/>
        </a:xfrm>
      </p:grpSpPr>
      <p:sp>
        <p:nvSpPr>
          <p:cNvPr id="898" name="Google Shape;898;p86"/>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BREAKOUT SESSION</a:t>
            </a:r>
            <a:endParaRPr/>
          </a:p>
        </p:txBody>
      </p:sp>
      <p:sp>
        <p:nvSpPr>
          <p:cNvPr id="899" name="Google Shape;899;p86"/>
          <p:cNvSpPr txBox="1">
            <a:spLocks noGrp="1"/>
          </p:cNvSpPr>
          <p:nvPr>
            <p:ph type="body" idx="1"/>
          </p:nvPr>
        </p:nvSpPr>
        <p:spPr>
          <a:xfrm>
            <a:off x="457200" y="1269225"/>
            <a:ext cx="8229600" cy="50325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dk2"/>
              </a:buClr>
              <a:buSzPts val="3200"/>
              <a:buNone/>
            </a:pPr>
            <a:r>
              <a:rPr lang="en-US" b="1"/>
              <a:t>What Would You Do?</a:t>
            </a:r>
            <a:endParaRPr/>
          </a:p>
          <a:p>
            <a:pPr marL="0" lvl="0" indent="0" algn="l" rtl="0">
              <a:lnSpc>
                <a:spcPct val="100000"/>
              </a:lnSpc>
              <a:spcBef>
                <a:spcPts val="400"/>
              </a:spcBef>
              <a:spcAft>
                <a:spcPts val="0"/>
              </a:spcAft>
              <a:buClr>
                <a:schemeClr val="dk2"/>
              </a:buClr>
              <a:buSzPts val="2000"/>
              <a:buNone/>
            </a:pPr>
            <a:endParaRPr sz="2000"/>
          </a:p>
          <a:p>
            <a:pPr marL="0" lvl="0" indent="0" algn="l" rtl="0">
              <a:lnSpc>
                <a:spcPct val="100000"/>
              </a:lnSpc>
              <a:spcBef>
                <a:spcPts val="640"/>
              </a:spcBef>
              <a:spcAft>
                <a:spcPts val="0"/>
              </a:spcAft>
              <a:buClr>
                <a:schemeClr val="dk2"/>
              </a:buClr>
              <a:buSzPts val="3200"/>
              <a:buNone/>
            </a:pPr>
            <a:r>
              <a:rPr lang="en-US" b="1" i="1" u="sng"/>
              <a:t>Scenario #1</a:t>
            </a:r>
            <a:r>
              <a:rPr lang="en-US"/>
              <a:t>: Member disciplined for student’s “about me” project which included pride flags</a:t>
            </a:r>
            <a:endParaRPr/>
          </a:p>
          <a:p>
            <a:pPr marL="0" lvl="0" indent="0" algn="l" rtl="0">
              <a:lnSpc>
                <a:spcPct val="100000"/>
              </a:lnSpc>
              <a:spcBef>
                <a:spcPts val="640"/>
              </a:spcBef>
              <a:spcAft>
                <a:spcPts val="0"/>
              </a:spcAft>
              <a:buClr>
                <a:schemeClr val="dk2"/>
              </a:buClr>
              <a:buSzPts val="3200"/>
              <a:buNone/>
            </a:pPr>
            <a:r>
              <a:rPr lang="en-US" b="1" i="1" u="sng"/>
              <a:t>Scenario #2</a:t>
            </a:r>
            <a:r>
              <a:rPr lang="en-US"/>
              <a:t>: Board policy issue and community outcry regarding treatment of transgender students</a:t>
            </a:r>
            <a:endParaRPr/>
          </a:p>
          <a:p>
            <a:pPr marL="0" lvl="0" indent="0" algn="l" rtl="0">
              <a:lnSpc>
                <a:spcPct val="100000"/>
              </a:lnSpc>
              <a:spcBef>
                <a:spcPts val="640"/>
              </a:spcBef>
              <a:spcAft>
                <a:spcPts val="0"/>
              </a:spcAft>
              <a:buClr>
                <a:schemeClr val="dk2"/>
              </a:buClr>
              <a:buSzPts val="3200"/>
              <a:buNone/>
            </a:pPr>
            <a:r>
              <a:rPr lang="en-US" b="1" i="1" u="sng"/>
              <a:t>Scenario #3</a:t>
            </a:r>
            <a:r>
              <a:rPr lang="en-US"/>
              <a:t>: Member disciplined for drag show on campus</a:t>
            </a:r>
            <a:endParaRPr/>
          </a:p>
        </p:txBody>
      </p:sp>
      <p:pic>
        <p:nvPicPr>
          <p:cNvPr id="900" name="Google Shape;900;p86"/>
          <p:cNvPicPr preferRelativeResize="0"/>
          <p:nvPr/>
        </p:nvPicPr>
        <p:blipFill rotWithShape="1">
          <a:blip r:embed="rId3">
            <a:alphaModFix/>
          </a:blip>
          <a:srcRect/>
          <a:stretch/>
        </p:blipFill>
        <p:spPr>
          <a:xfrm>
            <a:off x="161600" y="187136"/>
            <a:ext cx="1286200" cy="1082093"/>
          </a:xfrm>
          <a:prstGeom prst="rect">
            <a:avLst/>
          </a:prstGeom>
          <a:noFill/>
          <a:ln>
            <a:noFill/>
          </a:ln>
        </p:spPr>
      </p:pic>
      <p:sp>
        <p:nvSpPr>
          <p:cNvPr id="901" name="Google Shape;901;p86"/>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36</a:t>
            </a:fld>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350204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13"/>
        <p:cNvGrpSpPr/>
        <p:nvPr/>
      </p:nvGrpSpPr>
      <p:grpSpPr>
        <a:xfrm>
          <a:off x="0" y="0"/>
          <a:ext cx="0" cy="0"/>
          <a:chOff x="0" y="0"/>
          <a:chExt cx="0" cy="0"/>
        </a:xfrm>
      </p:grpSpPr>
      <p:sp>
        <p:nvSpPr>
          <p:cNvPr id="914" name="Google Shape;914;g1468bb3220c_0_148"/>
          <p:cNvSpPr txBox="1">
            <a:spLocks noGrp="1"/>
          </p:cNvSpPr>
          <p:nvPr>
            <p:ph type="title"/>
          </p:nvPr>
        </p:nvSpPr>
        <p:spPr>
          <a:xfrm>
            <a:off x="605450" y="1503123"/>
            <a:ext cx="8220300" cy="4296427"/>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sz="4000" b="1"/>
              <a:t>Why do you think that it is important that we address concerns around LGBTQ+ equity through an organizing model ?</a:t>
            </a:r>
            <a:endParaRPr sz="4000" b="1"/>
          </a:p>
          <a:p>
            <a:pPr marL="0" lvl="0" indent="0" algn="l" rtl="0">
              <a:spcBef>
                <a:spcPts val="0"/>
              </a:spcBef>
              <a:spcAft>
                <a:spcPts val="0"/>
              </a:spcAft>
              <a:buNone/>
            </a:pPr>
            <a:r>
              <a:rPr lang="en-US" sz="4000" b="1"/>
              <a:t>(as opposed to relying solely on lawsuits and grievances?) </a:t>
            </a:r>
            <a:endParaRPr sz="4000" b="1"/>
          </a:p>
        </p:txBody>
      </p:sp>
    </p:spTree>
    <p:extLst>
      <p:ext uri="{BB962C8B-B14F-4D97-AF65-F5344CB8AC3E}">
        <p14:creationId xmlns:p14="http://schemas.microsoft.com/office/powerpoint/2010/main" val="33021891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19"/>
        <p:cNvGrpSpPr/>
        <p:nvPr/>
      </p:nvGrpSpPr>
      <p:grpSpPr>
        <a:xfrm>
          <a:off x="0" y="0"/>
          <a:ext cx="0" cy="0"/>
          <a:chOff x="0" y="0"/>
          <a:chExt cx="0" cy="0"/>
        </a:xfrm>
      </p:grpSpPr>
      <p:sp>
        <p:nvSpPr>
          <p:cNvPr id="920" name="Google Shape;920;g1468bb3220c_0_135"/>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sz="3100"/>
              <a:t>Why an Organizing Approach </a:t>
            </a:r>
            <a:endParaRPr sz="3100"/>
          </a:p>
        </p:txBody>
      </p:sp>
      <p:sp>
        <p:nvSpPr>
          <p:cNvPr id="921" name="Google Shape;921;g1468bb3220c_0_135"/>
          <p:cNvSpPr txBox="1">
            <a:spLocks noGrp="1"/>
          </p:cNvSpPr>
          <p:nvPr>
            <p:ph type="body" idx="1"/>
          </p:nvPr>
        </p:nvSpPr>
        <p:spPr>
          <a:xfrm>
            <a:off x="1767995" y="822996"/>
            <a:ext cx="7038783" cy="3774900"/>
          </a:xfrm>
          <a:prstGeom prst="rect">
            <a:avLst/>
          </a:prstGeom>
        </p:spPr>
        <p:txBody>
          <a:bodyPr spcFirstLastPara="1" wrap="square" lIns="91425" tIns="45700" rIns="91425" bIns="45700" anchor="t" anchorCtr="0">
            <a:noAutofit/>
          </a:bodyPr>
          <a:lstStyle/>
          <a:p>
            <a:pPr marL="457200" lvl="0" indent="-393700" algn="l" rtl="0">
              <a:lnSpc>
                <a:spcPct val="115000"/>
              </a:lnSpc>
              <a:spcBef>
                <a:spcPts val="1200"/>
              </a:spcBef>
              <a:spcAft>
                <a:spcPts val="0"/>
              </a:spcAft>
              <a:buSzPts val="2600"/>
              <a:buChar char="•"/>
            </a:pPr>
            <a:r>
              <a:rPr lang="en-US" sz="2600">
                <a:solidFill>
                  <a:srgbClr val="1CADE4"/>
                </a:solidFill>
              </a:rPr>
              <a:t> </a:t>
            </a:r>
            <a:r>
              <a:rPr lang="en-US" sz="2600">
                <a:solidFill>
                  <a:srgbClr val="404040"/>
                </a:solidFill>
              </a:rPr>
              <a:t>Well-organized worksites and locals have a positive, visible presences </a:t>
            </a:r>
            <a:endParaRPr sz="2600">
              <a:solidFill>
                <a:srgbClr val="404040"/>
              </a:solidFill>
            </a:endParaRPr>
          </a:p>
          <a:p>
            <a:pPr marL="457200" lvl="0" indent="-393700" algn="l" rtl="0">
              <a:lnSpc>
                <a:spcPct val="115000"/>
              </a:lnSpc>
              <a:spcBef>
                <a:spcPts val="0"/>
              </a:spcBef>
              <a:spcAft>
                <a:spcPts val="0"/>
              </a:spcAft>
              <a:buSzPts val="2600"/>
              <a:buChar char="•"/>
            </a:pPr>
            <a:r>
              <a:rPr lang="en-US" sz="2600">
                <a:solidFill>
                  <a:srgbClr val="404040"/>
                </a:solidFill>
              </a:rPr>
              <a:t>Members feel that they have the collective power to solve their problems and see themselves as responsible for the win – not a third party  (UD, Lawyer, Lobbyist). </a:t>
            </a:r>
            <a:endParaRPr sz="2600">
              <a:solidFill>
                <a:srgbClr val="404040"/>
              </a:solidFill>
            </a:endParaRPr>
          </a:p>
          <a:p>
            <a:pPr marL="457200" lvl="0" indent="-393700" algn="l" rtl="0">
              <a:lnSpc>
                <a:spcPct val="115000"/>
              </a:lnSpc>
              <a:spcBef>
                <a:spcPts val="0"/>
              </a:spcBef>
              <a:spcAft>
                <a:spcPts val="0"/>
              </a:spcAft>
              <a:buSzPts val="2600"/>
              <a:buChar char="•"/>
            </a:pPr>
            <a:r>
              <a:rPr lang="en-US" sz="2600">
                <a:solidFill>
                  <a:srgbClr val="1CADE4"/>
                </a:solidFill>
              </a:rPr>
              <a:t> </a:t>
            </a:r>
            <a:r>
              <a:rPr lang="en-US" sz="2600">
                <a:solidFill>
                  <a:srgbClr val="404040"/>
                </a:solidFill>
              </a:rPr>
              <a:t>Builds power by continually increasing the amount of member leadership and ownership for the actions. </a:t>
            </a:r>
            <a:endParaRPr sz="2600">
              <a:solidFill>
                <a:srgbClr val="404040"/>
              </a:solidFill>
            </a:endParaRPr>
          </a:p>
          <a:p>
            <a:pPr marL="0" lvl="0" indent="0" algn="ctr" rtl="0">
              <a:spcBef>
                <a:spcPts val="1000"/>
              </a:spcBef>
              <a:spcAft>
                <a:spcPts val="0"/>
              </a:spcAft>
              <a:buNone/>
            </a:pPr>
            <a:r>
              <a:rPr lang="en-US" sz="3000" b="1"/>
              <a:t>We cannot assume that the law/policy will always be on the side of LGBTQ+ equity!!!</a:t>
            </a:r>
            <a:endParaRPr sz="3000" b="1"/>
          </a:p>
        </p:txBody>
      </p:sp>
      <p:pic>
        <p:nvPicPr>
          <p:cNvPr id="4" name="Picture 3"/>
          <p:cNvPicPr>
            <a:picLocks noChangeAspect="1"/>
          </p:cNvPicPr>
          <p:nvPr/>
        </p:nvPicPr>
        <p:blipFill rotWithShape="1">
          <a:blip r:embed="rId3"/>
          <a:srcRect l="23345" r="20898"/>
          <a:stretch/>
        </p:blipFill>
        <p:spPr>
          <a:xfrm>
            <a:off x="184373" y="1647605"/>
            <a:ext cx="1631728" cy="3247656"/>
          </a:xfrm>
          <a:prstGeom prst="rect">
            <a:avLst/>
          </a:prstGeom>
        </p:spPr>
      </p:pic>
    </p:spTree>
    <p:extLst>
      <p:ext uri="{BB962C8B-B14F-4D97-AF65-F5344CB8AC3E}">
        <p14:creationId xmlns:p14="http://schemas.microsoft.com/office/powerpoint/2010/main" val="32650267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26"/>
        <p:cNvGrpSpPr/>
        <p:nvPr/>
      </p:nvGrpSpPr>
      <p:grpSpPr>
        <a:xfrm>
          <a:off x="0" y="0"/>
          <a:ext cx="0" cy="0"/>
          <a:chOff x="0" y="0"/>
          <a:chExt cx="0" cy="0"/>
        </a:xfrm>
      </p:grpSpPr>
      <p:sp>
        <p:nvSpPr>
          <p:cNvPr id="927" name="Google Shape;927;g1468bb3220c_0_14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What is an Organizing Campaign?</a:t>
            </a:r>
            <a:endParaRPr/>
          </a:p>
        </p:txBody>
      </p:sp>
      <p:sp>
        <p:nvSpPr>
          <p:cNvPr id="928" name="Google Shape;928;g1468bb3220c_0_142"/>
          <p:cNvSpPr txBox="1">
            <a:spLocks noGrp="1"/>
          </p:cNvSpPr>
          <p:nvPr>
            <p:ph type="body" idx="1"/>
          </p:nvPr>
        </p:nvSpPr>
        <p:spPr>
          <a:xfrm>
            <a:off x="457200" y="1541552"/>
            <a:ext cx="8229600" cy="4315200"/>
          </a:xfrm>
          <a:prstGeom prst="rect">
            <a:avLst/>
          </a:prstGeom>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US" sz="2400">
                <a:solidFill>
                  <a:srgbClr val="404040"/>
                </a:solidFill>
              </a:rPr>
              <a:t>An action plan with a beginning, middle, and end, working towards a specific demand </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latin typeface="Arial"/>
                <a:ea typeface="Arial"/>
                <a:cs typeface="Arial"/>
                <a:sym typeface="Arial"/>
              </a:rPr>
              <a:t>•</a:t>
            </a:r>
            <a:r>
              <a:rPr lang="en-US" sz="2400">
                <a:solidFill>
                  <a:srgbClr val="404040"/>
                </a:solidFill>
              </a:rPr>
              <a:t>Involves a series of escalating actions (or tactics)</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latin typeface="Arial"/>
                <a:ea typeface="Arial"/>
                <a:cs typeface="Arial"/>
                <a:sym typeface="Arial"/>
              </a:rPr>
              <a:t>•</a:t>
            </a:r>
            <a:r>
              <a:rPr lang="en-US" sz="2400">
                <a:solidFill>
                  <a:srgbClr val="404040"/>
                </a:solidFill>
              </a:rPr>
              <a:t>Increases pressure on decision-makers </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latin typeface="Arial"/>
                <a:ea typeface="Arial"/>
                <a:cs typeface="Arial"/>
                <a:sym typeface="Arial"/>
              </a:rPr>
              <a:t>•</a:t>
            </a:r>
            <a:r>
              <a:rPr lang="en-US" sz="2400">
                <a:solidFill>
                  <a:srgbClr val="404040"/>
                </a:solidFill>
              </a:rPr>
              <a:t>Builds power by increasing engagement, developing leaders, and building capacity.</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latin typeface="Arial"/>
                <a:ea typeface="Arial"/>
                <a:cs typeface="Arial"/>
                <a:sym typeface="Arial"/>
              </a:rPr>
              <a:t>•</a:t>
            </a:r>
            <a:r>
              <a:rPr lang="en-US" sz="2400">
                <a:solidFill>
                  <a:srgbClr val="404040"/>
                </a:solidFill>
              </a:rPr>
              <a:t>Throughout the campaign we </a:t>
            </a:r>
            <a:r>
              <a:rPr lang="en-US" sz="2400" b="1" i="1">
                <a:solidFill>
                  <a:srgbClr val="404040"/>
                </a:solidFill>
              </a:rPr>
              <a:t>identify milestones</a:t>
            </a:r>
            <a:r>
              <a:rPr lang="en-US" sz="2400">
                <a:solidFill>
                  <a:srgbClr val="404040"/>
                </a:solidFill>
              </a:rPr>
              <a:t> that indicate we have enough power to try something </a:t>
            </a:r>
            <a:r>
              <a:rPr lang="en-US" sz="2400" b="1">
                <a:solidFill>
                  <a:srgbClr val="404040"/>
                </a:solidFill>
              </a:rPr>
              <a:t>more</a:t>
            </a:r>
            <a:r>
              <a:rPr lang="en-US" sz="2400">
                <a:solidFill>
                  <a:srgbClr val="404040"/>
                </a:solidFill>
              </a:rPr>
              <a:t> and something </a:t>
            </a:r>
            <a:r>
              <a:rPr lang="en-US" sz="2400" b="1">
                <a:solidFill>
                  <a:srgbClr val="404040"/>
                </a:solidFill>
              </a:rPr>
              <a:t>bigger </a:t>
            </a:r>
            <a:r>
              <a:rPr lang="en-US" sz="2400">
                <a:solidFill>
                  <a:srgbClr val="404040"/>
                </a:solidFill>
              </a:rPr>
              <a:t>and </a:t>
            </a:r>
            <a:r>
              <a:rPr lang="en-US" sz="2400" b="1">
                <a:solidFill>
                  <a:srgbClr val="404040"/>
                </a:solidFill>
              </a:rPr>
              <a:t>win!</a:t>
            </a:r>
            <a:endParaRPr sz="2400" b="1">
              <a:solidFill>
                <a:srgbClr val="404040"/>
              </a:solidFill>
            </a:endParaRPr>
          </a:p>
          <a:p>
            <a:pPr marL="0" lvl="0" indent="0" algn="l" rtl="0">
              <a:spcBef>
                <a:spcPts val="640"/>
              </a:spcBef>
              <a:spcAft>
                <a:spcPts val="0"/>
              </a:spcAft>
              <a:buNone/>
            </a:pPr>
            <a:endParaRPr/>
          </a:p>
        </p:txBody>
      </p:sp>
    </p:spTree>
    <p:extLst>
      <p:ext uri="{BB962C8B-B14F-4D97-AF65-F5344CB8AC3E}">
        <p14:creationId xmlns:p14="http://schemas.microsoft.com/office/powerpoint/2010/main" val="25647740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33"/>
        <p:cNvGrpSpPr/>
        <p:nvPr/>
      </p:nvGrpSpPr>
      <p:grpSpPr>
        <a:xfrm>
          <a:off x="0" y="0"/>
          <a:ext cx="0" cy="0"/>
          <a:chOff x="0" y="0"/>
          <a:chExt cx="0" cy="0"/>
        </a:xfrm>
      </p:grpSpPr>
      <p:sp>
        <p:nvSpPr>
          <p:cNvPr id="934" name="Google Shape;934;g1468bb3220c_0_155"/>
          <p:cNvSpPr txBox="1">
            <a:spLocks noGrp="1"/>
          </p:cNvSpPr>
          <p:nvPr>
            <p:ph type="title"/>
          </p:nvPr>
        </p:nvSpPr>
        <p:spPr>
          <a:xfrm>
            <a:off x="0" y="36096"/>
            <a:ext cx="9144000" cy="786900"/>
          </a:xfrm>
          <a:prstGeom prst="rect">
            <a:avLst/>
          </a:prstGeom>
        </p:spPr>
        <p:txBody>
          <a:bodyPr spcFirstLastPara="1" wrap="square" lIns="91425" tIns="45700" rIns="91425" bIns="45700" anchor="ctr" anchorCtr="0">
            <a:normAutofit/>
          </a:bodyPr>
          <a:lstStyle/>
          <a:p>
            <a:r>
              <a:rPr lang="en-US" sz="3300"/>
              <a:t>        Key Parts of an Organizing Campaign</a:t>
            </a:r>
            <a:endParaRPr sz="3300"/>
          </a:p>
        </p:txBody>
      </p:sp>
      <p:sp>
        <p:nvSpPr>
          <p:cNvPr id="935" name="Google Shape;935;g1468bb3220c_0_155"/>
          <p:cNvSpPr txBox="1">
            <a:spLocks noGrp="1"/>
          </p:cNvSpPr>
          <p:nvPr>
            <p:ph type="body" idx="1"/>
          </p:nvPr>
        </p:nvSpPr>
        <p:spPr>
          <a:xfrm>
            <a:off x="713350" y="1408038"/>
            <a:ext cx="8229600" cy="3774900"/>
          </a:xfrm>
          <a:prstGeom prst="rect">
            <a:avLst/>
          </a:prstGeom>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US" sz="4000">
                <a:solidFill>
                  <a:srgbClr val="1CADE4"/>
                </a:solidFill>
                <a:latin typeface="Arial"/>
                <a:ea typeface="Arial"/>
                <a:cs typeface="Arial"/>
                <a:sym typeface="Arial"/>
              </a:rPr>
              <a:t>•</a:t>
            </a:r>
            <a:r>
              <a:rPr lang="en-US" sz="4000">
                <a:solidFill>
                  <a:srgbClr val="404040"/>
                </a:solidFill>
              </a:rPr>
              <a:t>Issue</a:t>
            </a:r>
            <a:endParaRPr sz="40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4000">
                <a:solidFill>
                  <a:srgbClr val="1CADE4"/>
                </a:solidFill>
                <a:latin typeface="Arial"/>
                <a:ea typeface="Arial"/>
                <a:cs typeface="Arial"/>
                <a:sym typeface="Arial"/>
              </a:rPr>
              <a:t>•</a:t>
            </a:r>
            <a:r>
              <a:rPr lang="en-US" sz="4000">
                <a:solidFill>
                  <a:srgbClr val="404040"/>
                </a:solidFill>
              </a:rPr>
              <a:t>Demand</a:t>
            </a:r>
            <a:endParaRPr sz="40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4000">
                <a:solidFill>
                  <a:srgbClr val="1CADE4"/>
                </a:solidFill>
                <a:latin typeface="Arial"/>
                <a:ea typeface="Arial"/>
                <a:cs typeface="Arial"/>
                <a:sym typeface="Arial"/>
              </a:rPr>
              <a:t>•</a:t>
            </a:r>
            <a:r>
              <a:rPr lang="en-US" sz="4000">
                <a:solidFill>
                  <a:srgbClr val="404040"/>
                </a:solidFill>
              </a:rPr>
              <a:t>Target</a:t>
            </a:r>
            <a:endParaRPr sz="40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4000">
                <a:solidFill>
                  <a:srgbClr val="1CADE4"/>
                </a:solidFill>
                <a:latin typeface="Arial"/>
                <a:ea typeface="Arial"/>
                <a:cs typeface="Arial"/>
                <a:sym typeface="Arial"/>
              </a:rPr>
              <a:t>•</a:t>
            </a:r>
            <a:r>
              <a:rPr lang="en-US" sz="4000">
                <a:solidFill>
                  <a:srgbClr val="404040"/>
                </a:solidFill>
              </a:rPr>
              <a:t>Tactics</a:t>
            </a:r>
            <a:endParaRPr sz="40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4000">
                <a:solidFill>
                  <a:srgbClr val="1CADE4"/>
                </a:solidFill>
                <a:latin typeface="Arial"/>
                <a:ea typeface="Arial"/>
                <a:cs typeface="Arial"/>
                <a:sym typeface="Arial"/>
              </a:rPr>
              <a:t>•</a:t>
            </a:r>
            <a:r>
              <a:rPr lang="en-US" sz="4000">
                <a:solidFill>
                  <a:srgbClr val="404040"/>
                </a:solidFill>
              </a:rPr>
              <a:t>Escalation</a:t>
            </a:r>
            <a:endParaRPr sz="4000">
              <a:solidFill>
                <a:srgbClr val="404040"/>
              </a:solidFill>
            </a:endParaRPr>
          </a:p>
          <a:p>
            <a:pPr marL="0" lvl="0" indent="0" algn="l" rtl="0">
              <a:spcBef>
                <a:spcPts val="640"/>
              </a:spcBef>
              <a:spcAft>
                <a:spcPts val="0"/>
              </a:spcAft>
              <a:buNone/>
            </a:pPr>
            <a:endParaRPr/>
          </a:p>
        </p:txBody>
      </p:sp>
    </p:spTree>
    <p:extLst>
      <p:ext uri="{BB962C8B-B14F-4D97-AF65-F5344CB8AC3E}">
        <p14:creationId xmlns:p14="http://schemas.microsoft.com/office/powerpoint/2010/main" val="13662570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g14a2f8b7dbf_3_0"/>
          <p:cNvSpPr txBox="1">
            <a:spLocks noGrp="1"/>
          </p:cNvSpPr>
          <p:nvPr>
            <p:ph type="title"/>
          </p:nvPr>
        </p:nvSpPr>
        <p:spPr>
          <a:xfrm>
            <a:off x="457200" y="875632"/>
            <a:ext cx="8229600" cy="1143000"/>
          </a:xfrm>
          <a:prstGeom prst="rect">
            <a:avLst/>
          </a:prstGeom>
        </p:spPr>
        <p:txBody>
          <a:bodyPr spcFirstLastPara="1" wrap="square" lIns="91425" tIns="45700" rIns="91425" bIns="45700" anchor="ctr" anchorCtr="0">
            <a:noAutofit/>
          </a:bodyPr>
          <a:lstStyle/>
          <a:p>
            <a:r>
              <a:rPr lang="en-US"/>
              <a:t>Structure of a Campaign pg. 51</a:t>
            </a:r>
            <a:endParaRPr/>
          </a:p>
        </p:txBody>
      </p:sp>
      <p:pic>
        <p:nvPicPr>
          <p:cNvPr id="174" name="Google Shape;174;g14a2f8b7dbf_3_0"/>
          <p:cNvPicPr preferRelativeResize="0"/>
          <p:nvPr/>
        </p:nvPicPr>
        <p:blipFill>
          <a:blip r:embed="rId3">
            <a:alphaModFix/>
          </a:blip>
          <a:stretch>
            <a:fillRect/>
          </a:stretch>
        </p:blipFill>
        <p:spPr>
          <a:xfrm>
            <a:off x="1115300" y="1830500"/>
            <a:ext cx="7116627" cy="4632451"/>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Bekah </a:t>
            </a:r>
            <a:endParaRPr/>
          </a:p>
        </p:txBody>
      </p:sp>
      <p:pic>
        <p:nvPicPr>
          <p:cNvPr id="2" name="Picture 1">
            <a:extLst>
              <a:ext uri="{FF2B5EF4-FFF2-40B4-BE49-F238E27FC236}">
                <a16:creationId xmlns:a16="http://schemas.microsoft.com/office/drawing/2014/main" id="{BB032437-CD16-5A4F-376D-9DBC8180C24D}"/>
              </a:ext>
            </a:extLst>
          </p:cNvPr>
          <p:cNvPicPr>
            <a:picLocks noChangeAspect="1"/>
          </p:cNvPicPr>
          <p:nvPr/>
        </p:nvPicPr>
        <p:blipFill>
          <a:blip r:embed="rId3"/>
          <a:stretch>
            <a:fillRect/>
          </a:stretch>
        </p:blipFill>
        <p:spPr>
          <a:xfrm>
            <a:off x="-3190" y="1660124"/>
            <a:ext cx="2314575" cy="4114800"/>
          </a:xfrm>
          <a:prstGeom prst="rect">
            <a:avLst/>
          </a:prstGeom>
        </p:spPr>
      </p:pic>
    </p:spTree>
    <p:extLst>
      <p:ext uri="{BB962C8B-B14F-4D97-AF65-F5344CB8AC3E}">
        <p14:creationId xmlns:p14="http://schemas.microsoft.com/office/powerpoint/2010/main" val="32990247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40"/>
        <p:cNvGrpSpPr/>
        <p:nvPr/>
      </p:nvGrpSpPr>
      <p:grpSpPr>
        <a:xfrm>
          <a:off x="0" y="0"/>
          <a:ext cx="0" cy="0"/>
          <a:chOff x="0" y="0"/>
          <a:chExt cx="0" cy="0"/>
        </a:xfrm>
      </p:grpSpPr>
      <p:sp>
        <p:nvSpPr>
          <p:cNvPr id="941" name="Google Shape;941;g1468bb3220c_0_162"/>
          <p:cNvSpPr txBox="1">
            <a:spLocks noGrp="1"/>
          </p:cNvSpPr>
          <p:nvPr>
            <p:ph type="title"/>
          </p:nvPr>
        </p:nvSpPr>
        <p:spPr>
          <a:xfrm>
            <a:off x="1578758" y="2806075"/>
            <a:ext cx="6517200" cy="753000"/>
          </a:xfrm>
          <a:prstGeom prst="rect">
            <a:avLst/>
          </a:prstGeom>
        </p:spPr>
        <p:txBody>
          <a:bodyPr spcFirstLastPara="1" wrap="square" lIns="91425" tIns="45700" rIns="91425" bIns="45700" anchor="ctr" anchorCtr="0">
            <a:normAutofit fontScale="90000"/>
          </a:bodyPr>
          <a:lstStyle/>
          <a:p>
            <a:pPr marL="0" lvl="0" indent="0" algn="ctr" rtl="0">
              <a:spcBef>
                <a:spcPts val="0"/>
              </a:spcBef>
              <a:spcAft>
                <a:spcPts val="0"/>
              </a:spcAft>
              <a:buNone/>
            </a:pPr>
            <a:r>
              <a:rPr lang="en-US"/>
              <a:t>STEP 1: </a:t>
            </a:r>
            <a:endParaRPr/>
          </a:p>
          <a:p>
            <a:pPr marL="0" lvl="0" indent="0" algn="ctr" rtl="0">
              <a:spcBef>
                <a:spcPts val="0"/>
              </a:spcBef>
              <a:spcAft>
                <a:spcPts val="0"/>
              </a:spcAft>
              <a:buNone/>
            </a:pPr>
            <a:r>
              <a:rPr lang="en-US" sz="5355"/>
              <a:t>Issue</a:t>
            </a:r>
            <a:endParaRPr sz="5355"/>
          </a:p>
        </p:txBody>
      </p:sp>
    </p:spTree>
    <p:extLst>
      <p:ext uri="{BB962C8B-B14F-4D97-AF65-F5344CB8AC3E}">
        <p14:creationId xmlns:p14="http://schemas.microsoft.com/office/powerpoint/2010/main" val="32048024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46"/>
        <p:cNvGrpSpPr/>
        <p:nvPr/>
      </p:nvGrpSpPr>
      <p:grpSpPr>
        <a:xfrm>
          <a:off x="0" y="0"/>
          <a:ext cx="0" cy="0"/>
          <a:chOff x="0" y="0"/>
          <a:chExt cx="0" cy="0"/>
        </a:xfrm>
      </p:grpSpPr>
      <p:sp>
        <p:nvSpPr>
          <p:cNvPr id="947" name="Google Shape;947;g1468bb3220c_0_112"/>
          <p:cNvSpPr txBox="1">
            <a:spLocks noGrp="1"/>
          </p:cNvSpPr>
          <p:nvPr>
            <p:ph type="title"/>
          </p:nvPr>
        </p:nvSpPr>
        <p:spPr>
          <a:xfrm>
            <a:off x="457200" y="949232"/>
            <a:ext cx="8318400" cy="1143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t>PROBLEM vs. ISSUE</a:t>
            </a:r>
            <a:endParaRPr/>
          </a:p>
        </p:txBody>
      </p:sp>
      <p:sp>
        <p:nvSpPr>
          <p:cNvPr id="948" name="Google Shape;948;g1468bb3220c_0_112"/>
          <p:cNvSpPr>
            <a:spLocks noGrp="1"/>
          </p:cNvSpPr>
          <p:nvPr>
            <p:ph type="dgm" idx="2"/>
          </p:nvPr>
        </p:nvSpPr>
        <p:spPr>
          <a:xfrm>
            <a:off x="457200" y="2006600"/>
            <a:ext cx="8616850" cy="3670200"/>
          </a:xfrm>
          <a:prstGeom prst="rect">
            <a:avLst/>
          </a:prstGeom>
        </p:spPr>
        <p:txBody>
          <a:bodyPr spcFirstLastPara="1" wrap="square" lIns="91425" tIns="45700" rIns="91425" bIns="45700" anchor="t" anchorCtr="0">
            <a:noAutofit/>
          </a:bodyPr>
          <a:lstStyle/>
          <a:p>
            <a:pPr marL="457200" lvl="0" indent="-419100" algn="l" rtl="0">
              <a:lnSpc>
                <a:spcPct val="90000"/>
              </a:lnSpc>
              <a:spcBef>
                <a:spcPts val="1200"/>
              </a:spcBef>
              <a:spcAft>
                <a:spcPts val="0"/>
              </a:spcAft>
              <a:buClr>
                <a:srgbClr val="404040"/>
              </a:buClr>
              <a:buSzPts val="3000"/>
              <a:buChar char="-"/>
            </a:pPr>
            <a:r>
              <a:rPr lang="en-US" sz="3000" b="1">
                <a:solidFill>
                  <a:srgbClr val="404040"/>
                </a:solidFill>
              </a:rPr>
              <a:t>Campaigns</a:t>
            </a:r>
            <a:r>
              <a:rPr lang="en-US" sz="3000">
                <a:solidFill>
                  <a:srgbClr val="404040"/>
                </a:solidFill>
              </a:rPr>
              <a:t> start with issues members care about.</a:t>
            </a:r>
            <a:endParaRPr sz="3000">
              <a:solidFill>
                <a:srgbClr val="404040"/>
              </a:solidFill>
            </a:endParaRPr>
          </a:p>
          <a:p>
            <a:pPr marL="457200" lvl="0" indent="-419100" algn="l" rtl="0">
              <a:lnSpc>
                <a:spcPct val="90000"/>
              </a:lnSpc>
              <a:spcBef>
                <a:spcPts val="0"/>
              </a:spcBef>
              <a:spcAft>
                <a:spcPts val="0"/>
              </a:spcAft>
              <a:buClr>
                <a:srgbClr val="404040"/>
              </a:buClr>
              <a:buSzPts val="3000"/>
              <a:buChar char="-"/>
            </a:pPr>
            <a:r>
              <a:rPr lang="en-US" sz="3000">
                <a:solidFill>
                  <a:srgbClr val="404040"/>
                </a:solidFill>
              </a:rPr>
              <a:t>An </a:t>
            </a:r>
            <a:r>
              <a:rPr lang="en-US" sz="3000" b="1" i="1">
                <a:solidFill>
                  <a:srgbClr val="404040"/>
                </a:solidFill>
              </a:rPr>
              <a:t>issue</a:t>
            </a:r>
            <a:r>
              <a:rPr lang="en-US" sz="3000">
                <a:solidFill>
                  <a:srgbClr val="404040"/>
                </a:solidFill>
              </a:rPr>
              <a:t> is a slice of a workplace </a:t>
            </a:r>
            <a:r>
              <a:rPr lang="en-US" sz="3000" i="1">
                <a:solidFill>
                  <a:srgbClr val="404040"/>
                </a:solidFill>
              </a:rPr>
              <a:t>problem</a:t>
            </a:r>
            <a:r>
              <a:rPr lang="en-US" sz="3000">
                <a:solidFill>
                  <a:srgbClr val="404040"/>
                </a:solidFill>
              </a:rPr>
              <a:t>.</a:t>
            </a:r>
            <a:endParaRPr sz="3000">
              <a:solidFill>
                <a:srgbClr val="404040"/>
              </a:solidFill>
            </a:endParaRPr>
          </a:p>
          <a:p>
            <a:pPr marL="457200" lvl="0" indent="-419100" algn="l" rtl="0">
              <a:lnSpc>
                <a:spcPct val="90000"/>
              </a:lnSpc>
              <a:spcBef>
                <a:spcPts val="0"/>
              </a:spcBef>
              <a:spcAft>
                <a:spcPts val="0"/>
              </a:spcAft>
              <a:buClr>
                <a:srgbClr val="404040"/>
              </a:buClr>
              <a:buSzPts val="3000"/>
              <a:buChar char="-"/>
            </a:pPr>
            <a:r>
              <a:rPr lang="en-US" sz="3000">
                <a:solidFill>
                  <a:srgbClr val="404040"/>
                </a:solidFill>
              </a:rPr>
              <a:t>Often </a:t>
            </a:r>
            <a:r>
              <a:rPr lang="en-US" sz="3000" b="1">
                <a:solidFill>
                  <a:srgbClr val="404040"/>
                </a:solidFill>
              </a:rPr>
              <a:t>a </a:t>
            </a:r>
            <a:r>
              <a:rPr lang="en-US" sz="3000" b="1" i="1">
                <a:solidFill>
                  <a:srgbClr val="404040"/>
                </a:solidFill>
              </a:rPr>
              <a:t>problem</a:t>
            </a:r>
            <a:r>
              <a:rPr lang="en-US" sz="3000" b="1">
                <a:solidFill>
                  <a:srgbClr val="404040"/>
                </a:solidFill>
              </a:rPr>
              <a:t> can have different </a:t>
            </a:r>
            <a:r>
              <a:rPr lang="en-US" sz="3000" b="1" i="1">
                <a:solidFill>
                  <a:srgbClr val="404040"/>
                </a:solidFill>
              </a:rPr>
              <a:t>issues</a:t>
            </a:r>
            <a:r>
              <a:rPr lang="en-US" sz="3000">
                <a:solidFill>
                  <a:srgbClr val="404040"/>
                </a:solidFill>
              </a:rPr>
              <a:t> depending on the perspective of the people we are working with.</a:t>
            </a:r>
            <a:endParaRPr sz="3000">
              <a:solidFill>
                <a:srgbClr val="404040"/>
              </a:solidFill>
            </a:endParaRPr>
          </a:p>
          <a:p>
            <a:pPr marL="457200" lvl="0" indent="-419100" algn="l" rtl="0">
              <a:lnSpc>
                <a:spcPct val="90000"/>
              </a:lnSpc>
              <a:spcBef>
                <a:spcPts val="0"/>
              </a:spcBef>
              <a:spcAft>
                <a:spcPts val="0"/>
              </a:spcAft>
              <a:buClr>
                <a:srgbClr val="404040"/>
              </a:buClr>
              <a:buSzPts val="3000"/>
              <a:buChar char="-"/>
            </a:pPr>
            <a:r>
              <a:rPr lang="en-US" sz="3000">
                <a:solidFill>
                  <a:srgbClr val="404040"/>
                </a:solidFill>
              </a:rPr>
              <a:t>It is</a:t>
            </a:r>
            <a:r>
              <a:rPr lang="en-US" sz="3000" b="1">
                <a:solidFill>
                  <a:srgbClr val="404040"/>
                </a:solidFill>
              </a:rPr>
              <a:t> KEY</a:t>
            </a:r>
            <a:r>
              <a:rPr lang="en-US" sz="3000">
                <a:solidFill>
                  <a:srgbClr val="404040"/>
                </a:solidFill>
              </a:rPr>
              <a:t> to get enough input on what the</a:t>
            </a:r>
            <a:r>
              <a:rPr lang="en-US" sz="3000" i="1">
                <a:solidFill>
                  <a:srgbClr val="404040"/>
                </a:solidFill>
              </a:rPr>
              <a:t> issues</a:t>
            </a:r>
            <a:r>
              <a:rPr lang="en-US" sz="3000">
                <a:solidFill>
                  <a:srgbClr val="404040"/>
                </a:solidFill>
              </a:rPr>
              <a:t> are that make up the </a:t>
            </a:r>
            <a:r>
              <a:rPr lang="en-US" sz="3000" i="1">
                <a:solidFill>
                  <a:srgbClr val="404040"/>
                </a:solidFill>
              </a:rPr>
              <a:t>problem</a:t>
            </a:r>
            <a:r>
              <a:rPr lang="en-US" sz="3000">
                <a:solidFill>
                  <a:srgbClr val="404040"/>
                </a:solidFill>
              </a:rPr>
              <a:t> so that YOU do not drive the solution.</a:t>
            </a:r>
            <a:endParaRPr sz="3000">
              <a:solidFill>
                <a:srgbClr val="404040"/>
              </a:solidFill>
            </a:endParaRPr>
          </a:p>
          <a:p>
            <a:pPr marL="0" lvl="0" indent="0" algn="l" rtl="0">
              <a:spcBef>
                <a:spcPts val="640"/>
              </a:spcBef>
              <a:spcAft>
                <a:spcPts val="0"/>
              </a:spcAft>
              <a:buNone/>
            </a:pPr>
            <a:endParaRPr/>
          </a:p>
        </p:txBody>
      </p:sp>
    </p:spTree>
    <p:extLst>
      <p:ext uri="{BB962C8B-B14F-4D97-AF65-F5344CB8AC3E}">
        <p14:creationId xmlns:p14="http://schemas.microsoft.com/office/powerpoint/2010/main" val="9335456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53"/>
        <p:cNvGrpSpPr/>
        <p:nvPr/>
      </p:nvGrpSpPr>
      <p:grpSpPr>
        <a:xfrm>
          <a:off x="0" y="0"/>
          <a:ext cx="0" cy="0"/>
          <a:chOff x="0" y="0"/>
          <a:chExt cx="0" cy="0"/>
        </a:xfrm>
      </p:grpSpPr>
      <p:sp>
        <p:nvSpPr>
          <p:cNvPr id="954" name="Google Shape;954;g1468bb3220c_0_193"/>
          <p:cNvSpPr txBox="1">
            <a:spLocks noGrp="1"/>
          </p:cNvSpPr>
          <p:nvPr>
            <p:ph type="title"/>
          </p:nvPr>
        </p:nvSpPr>
        <p:spPr>
          <a:xfrm>
            <a:off x="457200" y="781513"/>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PROBLEM        vs.         ISSUE</a:t>
            </a:r>
            <a:endParaRPr/>
          </a:p>
        </p:txBody>
      </p:sp>
      <p:pic>
        <p:nvPicPr>
          <p:cNvPr id="955" name="Google Shape;955;g1468bb3220c_0_193"/>
          <p:cNvPicPr preferRelativeResize="0"/>
          <p:nvPr/>
        </p:nvPicPr>
        <p:blipFill rotWithShape="1">
          <a:blip r:embed="rId3">
            <a:alphaModFix/>
          </a:blip>
          <a:srcRect l="1516" b="-5196"/>
          <a:stretch/>
        </p:blipFill>
        <p:spPr>
          <a:xfrm>
            <a:off x="791775" y="1727625"/>
            <a:ext cx="7844698" cy="4221150"/>
          </a:xfrm>
          <a:prstGeom prst="rect">
            <a:avLst/>
          </a:prstGeom>
          <a:noFill/>
          <a:ln>
            <a:noFill/>
          </a:ln>
        </p:spPr>
      </p:pic>
    </p:spTree>
    <p:extLst>
      <p:ext uri="{BB962C8B-B14F-4D97-AF65-F5344CB8AC3E}">
        <p14:creationId xmlns:p14="http://schemas.microsoft.com/office/powerpoint/2010/main" val="34933570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60"/>
        <p:cNvGrpSpPr/>
        <p:nvPr/>
      </p:nvGrpSpPr>
      <p:grpSpPr>
        <a:xfrm>
          <a:off x="0" y="0"/>
          <a:ext cx="0" cy="0"/>
          <a:chOff x="0" y="0"/>
          <a:chExt cx="0" cy="0"/>
        </a:xfrm>
      </p:grpSpPr>
      <p:sp>
        <p:nvSpPr>
          <p:cNvPr id="961" name="Google Shape;961;g1468bb3220c_0_199"/>
          <p:cNvSpPr txBox="1">
            <a:spLocks noGrp="1"/>
          </p:cNvSpPr>
          <p:nvPr>
            <p:ph type="title"/>
          </p:nvPr>
        </p:nvSpPr>
        <p:spPr>
          <a:xfrm>
            <a:off x="0" y="1643150"/>
            <a:ext cx="4910400" cy="3138600"/>
          </a:xfrm>
          <a:prstGeom prst="rect">
            <a:avLst/>
          </a:prstGeom>
        </p:spPr>
        <p:txBody>
          <a:bodyPr spcFirstLastPara="1" wrap="square" lIns="91425" tIns="45700" rIns="91425" bIns="45700" anchor="ctr" anchorCtr="0">
            <a:noAutofit/>
          </a:bodyPr>
          <a:lstStyle/>
          <a:p>
            <a:r>
              <a:rPr lang="en-US"/>
              <a:t>Issues are the small(er) actionable pieces that contribute to the larger problem</a:t>
            </a:r>
            <a:br>
              <a:rPr lang="en-US"/>
            </a:br>
            <a:r>
              <a:rPr lang="en-US"/>
              <a:t>(Pg. 53)</a:t>
            </a:r>
            <a:endParaRPr/>
          </a:p>
        </p:txBody>
      </p:sp>
      <p:pic>
        <p:nvPicPr>
          <p:cNvPr id="962" name="Google Shape;962;g1468bb3220c_0_199"/>
          <p:cNvPicPr preferRelativeResize="0"/>
          <p:nvPr/>
        </p:nvPicPr>
        <p:blipFill>
          <a:blip r:embed="rId3">
            <a:alphaModFix/>
          </a:blip>
          <a:stretch>
            <a:fillRect/>
          </a:stretch>
        </p:blipFill>
        <p:spPr>
          <a:xfrm>
            <a:off x="4961150" y="1212338"/>
            <a:ext cx="4089252" cy="4221163"/>
          </a:xfrm>
          <a:prstGeom prst="rect">
            <a:avLst/>
          </a:prstGeom>
          <a:noFill/>
          <a:ln>
            <a:noFill/>
          </a:ln>
        </p:spPr>
      </p:pic>
    </p:spTree>
    <p:extLst>
      <p:ext uri="{BB962C8B-B14F-4D97-AF65-F5344CB8AC3E}">
        <p14:creationId xmlns:p14="http://schemas.microsoft.com/office/powerpoint/2010/main" val="36197987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67"/>
        <p:cNvGrpSpPr/>
        <p:nvPr/>
      </p:nvGrpSpPr>
      <p:grpSpPr>
        <a:xfrm>
          <a:off x="0" y="0"/>
          <a:ext cx="0" cy="0"/>
          <a:chOff x="0" y="0"/>
          <a:chExt cx="0" cy="0"/>
        </a:xfrm>
      </p:grpSpPr>
      <p:sp>
        <p:nvSpPr>
          <p:cNvPr id="968" name="Google Shape;968;g1468bb3220c_0_20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EXAMPLE- Problem and Issue</a:t>
            </a:r>
            <a:endParaRPr/>
          </a:p>
        </p:txBody>
      </p:sp>
      <p:sp>
        <p:nvSpPr>
          <p:cNvPr id="969" name="Google Shape;969;g1468bb3220c_0_206"/>
          <p:cNvSpPr txBox="1">
            <a:spLocks noGrp="1"/>
          </p:cNvSpPr>
          <p:nvPr>
            <p:ph type="body" idx="1"/>
          </p:nvPr>
        </p:nvSpPr>
        <p:spPr>
          <a:xfrm>
            <a:off x="457200" y="1176004"/>
            <a:ext cx="8229600" cy="4950000"/>
          </a:xfrm>
          <a:prstGeom prst="rect">
            <a:avLst/>
          </a:prstGeom>
        </p:spPr>
        <p:txBody>
          <a:bodyPr spcFirstLastPara="1" wrap="square" lIns="91425" tIns="45700" rIns="91425" bIns="45700" anchor="t" anchorCtr="0">
            <a:noAutofit/>
          </a:bodyPr>
          <a:lstStyle/>
          <a:p>
            <a:pPr marL="0" indent="0">
              <a:lnSpc>
                <a:spcPct val="120000"/>
              </a:lnSpc>
              <a:spcBef>
                <a:spcPts val="800"/>
              </a:spcBef>
              <a:buClr>
                <a:schemeClr val="dk1"/>
              </a:buClr>
              <a:buSzPts val="1100"/>
              <a:buNone/>
            </a:pPr>
            <a:r>
              <a:rPr lang="en-US" sz="2400">
                <a:solidFill>
                  <a:srgbClr val="1CADE4"/>
                </a:solidFill>
              </a:rPr>
              <a:t> </a:t>
            </a:r>
            <a:r>
              <a:rPr lang="en-US" sz="2400" b="1">
                <a:solidFill>
                  <a:srgbClr val="404040"/>
                </a:solidFill>
              </a:rPr>
              <a:t>PROBLEM</a:t>
            </a:r>
            <a:r>
              <a:rPr lang="en-US" sz="2400">
                <a:solidFill>
                  <a:srgbClr val="404040"/>
                </a:solidFill>
              </a:rPr>
              <a:t> -Our school is hostile to LGBTQ+ staff and students</a:t>
            </a:r>
          </a:p>
          <a:p>
            <a:pPr marL="0" lvl="0" indent="0" algn="l" rtl="0">
              <a:lnSpc>
                <a:spcPct val="120000"/>
              </a:lnSpc>
              <a:spcBef>
                <a:spcPts val="400"/>
              </a:spcBef>
              <a:spcAft>
                <a:spcPts val="0"/>
              </a:spcAft>
              <a:buNone/>
            </a:pPr>
            <a:r>
              <a:rPr lang="en-US" sz="2400">
                <a:solidFill>
                  <a:srgbClr val="1CADE4"/>
                </a:solidFill>
              </a:rPr>
              <a:t>◦ </a:t>
            </a:r>
            <a:r>
              <a:rPr lang="en-US" sz="2400" b="1">
                <a:solidFill>
                  <a:srgbClr val="404040"/>
                </a:solidFill>
              </a:rPr>
              <a:t>Issue</a:t>
            </a:r>
            <a:r>
              <a:rPr lang="en-US" sz="2400">
                <a:solidFill>
                  <a:srgbClr val="404040"/>
                </a:solidFill>
              </a:rPr>
              <a:t> – There are no gender inclusive bathrooms and/or transgender students are forced to use the wrong restroom</a:t>
            </a:r>
            <a:endParaRPr sz="2400">
              <a:solidFill>
                <a:srgbClr val="404040"/>
              </a:solidFill>
            </a:endParaRPr>
          </a:p>
          <a:p>
            <a:pPr marL="0" indent="0">
              <a:lnSpc>
                <a:spcPct val="120000"/>
              </a:lnSpc>
              <a:spcBef>
                <a:spcPts val="400"/>
              </a:spcBef>
              <a:buNone/>
            </a:pPr>
            <a:r>
              <a:rPr lang="en-US" sz="2400">
                <a:solidFill>
                  <a:srgbClr val="1CADE4"/>
                </a:solidFill>
              </a:rPr>
              <a:t>◦ </a:t>
            </a:r>
            <a:r>
              <a:rPr lang="en-US" sz="2400" b="1">
                <a:solidFill>
                  <a:srgbClr val="404040"/>
                </a:solidFill>
              </a:rPr>
              <a:t>Issue</a:t>
            </a:r>
            <a:r>
              <a:rPr lang="en-US" sz="2400">
                <a:solidFill>
                  <a:srgbClr val="404040"/>
                </a:solidFill>
              </a:rPr>
              <a:t> – Our healthcare and leave benefits do not cover non-“traditional” family structures or are not fully accessible to people with same-gender partners.</a:t>
            </a:r>
            <a:endParaRPr sz="2400" b="1">
              <a:solidFill>
                <a:srgbClr val="404040"/>
              </a:solidFill>
            </a:endParaRPr>
          </a:p>
          <a:p>
            <a:pPr marL="0" lvl="0" indent="0" algn="l" rtl="0">
              <a:lnSpc>
                <a:spcPct val="120000"/>
              </a:lnSpc>
              <a:spcBef>
                <a:spcPts val="400"/>
              </a:spcBef>
              <a:spcAft>
                <a:spcPts val="400"/>
              </a:spcAft>
              <a:buNone/>
            </a:pPr>
            <a:r>
              <a:rPr lang="en-US" sz="2400">
                <a:solidFill>
                  <a:srgbClr val="1CADE4"/>
                </a:solidFill>
              </a:rPr>
              <a:t>◦ </a:t>
            </a:r>
            <a:r>
              <a:rPr lang="en-US" sz="2400" b="1">
                <a:solidFill>
                  <a:srgbClr val="404040"/>
                </a:solidFill>
              </a:rPr>
              <a:t>Issue</a:t>
            </a:r>
            <a:r>
              <a:rPr lang="en-US" sz="2400">
                <a:solidFill>
                  <a:srgbClr val="404040"/>
                </a:solidFill>
              </a:rPr>
              <a:t> – Our administration forces us to “out” trans and queer students to their families.</a:t>
            </a:r>
            <a:endParaRPr/>
          </a:p>
        </p:txBody>
      </p:sp>
    </p:spTree>
    <p:extLst>
      <p:ext uri="{BB962C8B-B14F-4D97-AF65-F5344CB8AC3E}">
        <p14:creationId xmlns:p14="http://schemas.microsoft.com/office/powerpoint/2010/main" val="9531721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74"/>
        <p:cNvGrpSpPr/>
        <p:nvPr/>
      </p:nvGrpSpPr>
      <p:grpSpPr>
        <a:xfrm>
          <a:off x="0" y="0"/>
          <a:ext cx="0" cy="0"/>
          <a:chOff x="0" y="0"/>
          <a:chExt cx="0" cy="0"/>
        </a:xfrm>
      </p:grpSpPr>
      <p:sp>
        <p:nvSpPr>
          <p:cNvPr id="975" name="Google Shape;975;g1468bb3220c_0_213"/>
          <p:cNvSpPr txBox="1">
            <a:spLocks noGrp="1"/>
          </p:cNvSpPr>
          <p:nvPr>
            <p:ph type="title"/>
          </p:nvPr>
        </p:nvSpPr>
        <p:spPr>
          <a:xfrm>
            <a:off x="2151529" y="1"/>
            <a:ext cx="7189800" cy="8157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t>SCENARIO WORK!</a:t>
            </a:r>
            <a:endParaRPr/>
          </a:p>
        </p:txBody>
      </p:sp>
      <p:sp>
        <p:nvSpPr>
          <p:cNvPr id="976" name="Google Shape;976;g1468bb3220c_0_213"/>
          <p:cNvSpPr txBox="1"/>
          <p:nvPr/>
        </p:nvSpPr>
        <p:spPr>
          <a:xfrm>
            <a:off x="1199275" y="894600"/>
            <a:ext cx="6741600" cy="954077"/>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500" b="1">
                <a:solidFill>
                  <a:schemeClr val="lt1"/>
                </a:solidFill>
                <a:latin typeface="Calibri"/>
                <a:ea typeface="Calibri"/>
                <a:cs typeface="Calibri"/>
                <a:sym typeface="Calibri"/>
              </a:rPr>
              <a:t>In your group, spend time identifying the potential “Issues” in your scenario.</a:t>
            </a:r>
            <a:endParaRPr lang="en-US" sz="2500" b="1">
              <a:solidFill>
                <a:schemeClr val="lt1"/>
              </a:solidFill>
              <a:latin typeface="Calibri"/>
              <a:ea typeface="Calibri"/>
              <a:cs typeface="Calibri"/>
            </a:endParaRPr>
          </a:p>
        </p:txBody>
      </p:sp>
      <p:pic>
        <p:nvPicPr>
          <p:cNvPr id="2" name="Picture 2">
            <a:extLst>
              <a:ext uri="{FF2B5EF4-FFF2-40B4-BE49-F238E27FC236}">
                <a16:creationId xmlns:a16="http://schemas.microsoft.com/office/drawing/2014/main" id="{3B8A809C-20B5-F8DB-4F8D-15ACDB971AB3}"/>
              </a:ext>
            </a:extLst>
          </p:cNvPr>
          <p:cNvPicPr>
            <a:picLocks noChangeAspect="1"/>
          </p:cNvPicPr>
          <p:nvPr/>
        </p:nvPicPr>
        <p:blipFill>
          <a:blip r:embed="rId3"/>
          <a:stretch>
            <a:fillRect/>
          </a:stretch>
        </p:blipFill>
        <p:spPr>
          <a:xfrm>
            <a:off x="939800" y="2657383"/>
            <a:ext cx="7004050" cy="3657784"/>
          </a:xfrm>
          <a:prstGeom prst="rect">
            <a:avLst/>
          </a:prstGeom>
        </p:spPr>
      </p:pic>
    </p:spTree>
    <p:extLst>
      <p:ext uri="{BB962C8B-B14F-4D97-AF65-F5344CB8AC3E}">
        <p14:creationId xmlns:p14="http://schemas.microsoft.com/office/powerpoint/2010/main" val="16558583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81"/>
        <p:cNvGrpSpPr/>
        <p:nvPr/>
      </p:nvGrpSpPr>
      <p:grpSpPr>
        <a:xfrm>
          <a:off x="0" y="0"/>
          <a:ext cx="0" cy="0"/>
          <a:chOff x="0" y="0"/>
          <a:chExt cx="0" cy="0"/>
        </a:xfrm>
      </p:grpSpPr>
      <p:sp>
        <p:nvSpPr>
          <p:cNvPr id="982" name="Google Shape;982;g1468bb3220c_0_22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Assessing our Issues </a:t>
            </a:r>
            <a:r>
              <a:rPr lang="en-US" err="1"/>
              <a:t>pg</a:t>
            </a:r>
            <a:r>
              <a:rPr lang="en-US"/>
              <a:t> 54</a:t>
            </a:r>
            <a:endParaRPr/>
          </a:p>
        </p:txBody>
      </p:sp>
      <p:sp>
        <p:nvSpPr>
          <p:cNvPr id="983" name="Google Shape;983;g1468bb3220c_0_224"/>
          <p:cNvSpPr txBox="1">
            <a:spLocks noGrp="1"/>
          </p:cNvSpPr>
          <p:nvPr>
            <p:ph type="body" idx="1"/>
          </p:nvPr>
        </p:nvSpPr>
        <p:spPr>
          <a:xfrm>
            <a:off x="492125" y="1285400"/>
            <a:ext cx="7274100" cy="2265900"/>
          </a:xfrm>
          <a:prstGeom prst="rect">
            <a:avLst/>
          </a:prstGeom>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US" sz="3100">
                <a:solidFill>
                  <a:srgbClr val="404040"/>
                </a:solidFill>
              </a:rPr>
              <a:t>What makes a good issue:</a:t>
            </a:r>
            <a:endParaRPr sz="3100">
              <a:solidFill>
                <a:srgbClr val="404040"/>
              </a:solidFill>
            </a:endParaRPr>
          </a:p>
          <a:p>
            <a:pPr marL="457200" lvl="0" indent="-444500" algn="l" rtl="0">
              <a:lnSpc>
                <a:spcPct val="90000"/>
              </a:lnSpc>
              <a:spcBef>
                <a:spcPts val="1200"/>
              </a:spcBef>
              <a:spcAft>
                <a:spcPts val="0"/>
              </a:spcAft>
              <a:buClr>
                <a:srgbClr val="404040"/>
              </a:buClr>
              <a:buSzPts val="3400"/>
              <a:buChar char="•"/>
            </a:pPr>
            <a:r>
              <a:rPr lang="en-US" sz="3400">
                <a:solidFill>
                  <a:srgbClr val="404040"/>
                </a:solidFill>
              </a:rPr>
              <a:t>It is widely felt and/or deeply felt.</a:t>
            </a:r>
            <a:endParaRPr sz="3400">
              <a:solidFill>
                <a:srgbClr val="404040"/>
              </a:solidFill>
            </a:endParaRPr>
          </a:p>
          <a:p>
            <a:pPr marL="457200" lvl="0" indent="-444500" algn="l" rtl="0">
              <a:lnSpc>
                <a:spcPct val="90000"/>
              </a:lnSpc>
              <a:spcBef>
                <a:spcPts val="0"/>
              </a:spcBef>
              <a:spcAft>
                <a:spcPts val="0"/>
              </a:spcAft>
              <a:buClr>
                <a:srgbClr val="404040"/>
              </a:buClr>
              <a:buSzPts val="3400"/>
              <a:buChar char="•"/>
            </a:pPr>
            <a:r>
              <a:rPr lang="en-US" sz="3400">
                <a:solidFill>
                  <a:srgbClr val="404040"/>
                </a:solidFill>
              </a:rPr>
              <a:t>It is winnable.</a:t>
            </a:r>
            <a:endParaRPr sz="3400">
              <a:solidFill>
                <a:srgbClr val="404040"/>
              </a:solidFill>
            </a:endParaRPr>
          </a:p>
          <a:p>
            <a:pPr marL="457200" lvl="0" indent="-444500" algn="l" rtl="0">
              <a:lnSpc>
                <a:spcPct val="90000"/>
              </a:lnSpc>
              <a:spcBef>
                <a:spcPts val="0"/>
              </a:spcBef>
              <a:spcAft>
                <a:spcPts val="0"/>
              </a:spcAft>
              <a:buClr>
                <a:srgbClr val="404040"/>
              </a:buClr>
              <a:buSzPts val="3400"/>
              <a:buChar char="•"/>
            </a:pPr>
            <a:r>
              <a:rPr lang="en-US" sz="3400">
                <a:solidFill>
                  <a:srgbClr val="404040"/>
                </a:solidFill>
              </a:rPr>
              <a:t>It builds the union and builds leaders.</a:t>
            </a:r>
            <a:endParaRPr sz="3400">
              <a:solidFill>
                <a:srgbClr val="404040"/>
              </a:solidFill>
            </a:endParaRPr>
          </a:p>
          <a:p>
            <a:pPr marL="457200" lvl="0" indent="-444500" algn="l" rtl="0">
              <a:lnSpc>
                <a:spcPct val="90000"/>
              </a:lnSpc>
              <a:spcBef>
                <a:spcPts val="0"/>
              </a:spcBef>
              <a:spcAft>
                <a:spcPts val="0"/>
              </a:spcAft>
              <a:buClr>
                <a:srgbClr val="404040"/>
              </a:buClr>
              <a:buSzPts val="3400"/>
              <a:buChar char="•"/>
            </a:pPr>
            <a:r>
              <a:rPr lang="en-US" sz="3400">
                <a:solidFill>
                  <a:srgbClr val="404040"/>
                </a:solidFill>
              </a:rPr>
              <a:t>It has a connection to students and the public.</a:t>
            </a:r>
            <a:endParaRPr sz="3400">
              <a:solidFill>
                <a:srgbClr val="404040"/>
              </a:solidFill>
            </a:endParaRPr>
          </a:p>
          <a:p>
            <a:pPr marL="0" lvl="0" indent="0" algn="l" rtl="0">
              <a:spcBef>
                <a:spcPts val="640"/>
              </a:spcBef>
              <a:spcAft>
                <a:spcPts val="0"/>
              </a:spcAft>
              <a:buNone/>
            </a:pPr>
            <a:endParaRPr sz="2600"/>
          </a:p>
        </p:txBody>
      </p:sp>
    </p:spTree>
    <p:extLst>
      <p:ext uri="{BB962C8B-B14F-4D97-AF65-F5344CB8AC3E}">
        <p14:creationId xmlns:p14="http://schemas.microsoft.com/office/powerpoint/2010/main" val="32210535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88"/>
        <p:cNvGrpSpPr/>
        <p:nvPr/>
      </p:nvGrpSpPr>
      <p:grpSpPr>
        <a:xfrm>
          <a:off x="0" y="0"/>
          <a:ext cx="0" cy="0"/>
          <a:chOff x="0" y="0"/>
          <a:chExt cx="0" cy="0"/>
        </a:xfrm>
      </p:grpSpPr>
      <p:sp>
        <p:nvSpPr>
          <p:cNvPr id="989" name="Google Shape;989;g1468bb3220c_0_2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Assessing our Issues Pg 54</a:t>
            </a:r>
            <a:endParaRPr/>
          </a:p>
        </p:txBody>
      </p:sp>
      <p:sp>
        <p:nvSpPr>
          <p:cNvPr id="990" name="Google Shape;990;g1468bb3220c_0_231"/>
          <p:cNvSpPr txBox="1">
            <a:spLocks noGrp="1"/>
          </p:cNvSpPr>
          <p:nvPr>
            <p:ph type="body" idx="1"/>
          </p:nvPr>
        </p:nvSpPr>
        <p:spPr>
          <a:xfrm>
            <a:off x="212700" y="1541550"/>
            <a:ext cx="3035700" cy="22659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Sample chart that can be used to assess our issues</a:t>
            </a:r>
            <a:endParaRPr/>
          </a:p>
        </p:txBody>
      </p:sp>
      <p:pic>
        <p:nvPicPr>
          <p:cNvPr id="991" name="Google Shape;991;g1468bb3220c_0_231"/>
          <p:cNvPicPr preferRelativeResize="0"/>
          <p:nvPr/>
        </p:nvPicPr>
        <p:blipFill>
          <a:blip r:embed="rId3">
            <a:alphaModFix/>
          </a:blip>
          <a:stretch>
            <a:fillRect/>
          </a:stretch>
        </p:blipFill>
        <p:spPr>
          <a:xfrm>
            <a:off x="3834401" y="823000"/>
            <a:ext cx="5189300" cy="5632024"/>
          </a:xfrm>
          <a:prstGeom prst="rect">
            <a:avLst/>
          </a:prstGeom>
          <a:noFill/>
          <a:ln>
            <a:noFill/>
          </a:ln>
        </p:spPr>
      </p:pic>
    </p:spTree>
    <p:extLst>
      <p:ext uri="{BB962C8B-B14F-4D97-AF65-F5344CB8AC3E}">
        <p14:creationId xmlns:p14="http://schemas.microsoft.com/office/powerpoint/2010/main" val="4323499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6"/>
        <p:cNvGrpSpPr/>
        <p:nvPr/>
      </p:nvGrpSpPr>
      <p:grpSpPr>
        <a:xfrm>
          <a:off x="0" y="0"/>
          <a:ext cx="0" cy="0"/>
          <a:chOff x="0" y="0"/>
          <a:chExt cx="0" cy="0"/>
        </a:xfrm>
      </p:grpSpPr>
      <p:sp>
        <p:nvSpPr>
          <p:cNvPr id="997" name="Google Shape;997;g1468bb3220c_0_239"/>
          <p:cNvSpPr txBox="1">
            <a:spLocks noGrp="1"/>
          </p:cNvSpPr>
          <p:nvPr>
            <p:ph type="title"/>
          </p:nvPr>
        </p:nvSpPr>
        <p:spPr>
          <a:xfrm>
            <a:off x="2151529" y="1"/>
            <a:ext cx="7189800" cy="8157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t>SCENARIO WORK!</a:t>
            </a:r>
            <a:endParaRPr/>
          </a:p>
        </p:txBody>
      </p:sp>
      <p:sp>
        <p:nvSpPr>
          <p:cNvPr id="998" name="Google Shape;998;g1468bb3220c_0_239"/>
          <p:cNvSpPr txBox="1"/>
          <p:nvPr/>
        </p:nvSpPr>
        <p:spPr>
          <a:xfrm>
            <a:off x="1129425" y="1967750"/>
            <a:ext cx="6741600" cy="104641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b="1">
                <a:solidFill>
                  <a:schemeClr val="lt1"/>
                </a:solidFill>
                <a:latin typeface="Calibri"/>
                <a:ea typeface="Calibri"/>
                <a:cs typeface="Calibri"/>
                <a:sym typeface="Calibri"/>
              </a:rPr>
              <a:t>In your group, spend time evaluating your issue using the chart in the handouts.</a:t>
            </a:r>
            <a:endParaRPr lang="en-US" sz="2800" b="1">
              <a:solidFill>
                <a:schemeClr val="lt1"/>
              </a:solidFill>
              <a:latin typeface="Calibri"/>
              <a:ea typeface="Calibri"/>
              <a:cs typeface="Calibri"/>
            </a:endParaRPr>
          </a:p>
        </p:txBody>
      </p:sp>
    </p:spTree>
    <p:extLst>
      <p:ext uri="{BB962C8B-B14F-4D97-AF65-F5344CB8AC3E}">
        <p14:creationId xmlns:p14="http://schemas.microsoft.com/office/powerpoint/2010/main" val="18535175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877"/>
        <p:cNvGrpSpPr/>
        <p:nvPr/>
      </p:nvGrpSpPr>
      <p:grpSpPr>
        <a:xfrm>
          <a:off x="0" y="0"/>
          <a:ext cx="0" cy="0"/>
          <a:chOff x="0" y="0"/>
          <a:chExt cx="0" cy="0"/>
        </a:xfrm>
      </p:grpSpPr>
      <p:pic>
        <p:nvPicPr>
          <p:cNvPr id="878" name="Google Shape;878;g14a3b168c3a_0_0"/>
          <p:cNvPicPr preferRelativeResize="0"/>
          <p:nvPr/>
        </p:nvPicPr>
        <p:blipFill>
          <a:blip r:embed="rId3">
            <a:alphaModFix amt="42000"/>
          </a:blip>
          <a:stretch>
            <a:fillRect/>
          </a:stretch>
        </p:blipFill>
        <p:spPr>
          <a:xfrm>
            <a:off x="-708075" y="1976575"/>
            <a:ext cx="9852075" cy="3272975"/>
          </a:xfrm>
          <a:prstGeom prst="rect">
            <a:avLst/>
          </a:prstGeom>
          <a:noFill/>
          <a:ln>
            <a:noFill/>
          </a:ln>
        </p:spPr>
      </p:pic>
      <p:sp>
        <p:nvSpPr>
          <p:cNvPr id="879" name="Google Shape;879;g14a3b168c3a_0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15 Minute Break!</a:t>
            </a:r>
            <a:endParaRPr>
              <a:solidFill>
                <a:schemeClr val="dk1"/>
              </a:solidFill>
            </a:endParaRPr>
          </a:p>
        </p:txBody>
      </p:sp>
      <p:sp>
        <p:nvSpPr>
          <p:cNvPr id="880" name="Google Shape;880;g14a3b168c3a_0_0"/>
          <p:cNvSpPr txBox="1"/>
          <p:nvPr/>
        </p:nvSpPr>
        <p:spPr>
          <a:xfrm>
            <a:off x="169695" y="1279141"/>
            <a:ext cx="5203971" cy="4662785"/>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3400">
                <a:latin typeface="Calibri"/>
                <a:ea typeface="Calibri"/>
                <a:cs typeface="Calibri"/>
                <a:sym typeface="Calibri"/>
              </a:rPr>
              <a:t>During the break, continue our earlier conversation about intersectionality.</a:t>
            </a:r>
            <a:endParaRPr sz="3400">
              <a:latin typeface="Calibri"/>
              <a:ea typeface="Calibri"/>
              <a:cs typeface="Calibri"/>
              <a:sym typeface="Calibri"/>
            </a:endParaRPr>
          </a:p>
          <a:p>
            <a:pPr marL="0" lvl="0" indent="0" algn="ctr" rtl="0">
              <a:spcBef>
                <a:spcPts val="0"/>
              </a:spcBef>
              <a:spcAft>
                <a:spcPts val="0"/>
              </a:spcAft>
              <a:buNone/>
            </a:pPr>
            <a:endParaRPr sz="2100">
              <a:latin typeface="Calibri"/>
              <a:ea typeface="Calibri"/>
              <a:cs typeface="Calibri"/>
              <a:sym typeface="Calibri"/>
            </a:endParaRPr>
          </a:p>
          <a:p>
            <a:pPr marL="0" lvl="0" indent="0" algn="l" rtl="0">
              <a:spcBef>
                <a:spcPts val="0"/>
              </a:spcBef>
              <a:spcAft>
                <a:spcPts val="0"/>
              </a:spcAft>
              <a:buNone/>
            </a:pPr>
            <a:r>
              <a:rPr lang="en-US" sz="2400">
                <a:latin typeface="Calibri"/>
                <a:ea typeface="Calibri"/>
                <a:cs typeface="Calibri"/>
                <a:sym typeface="Calibri"/>
              </a:rPr>
              <a:t>Check out the Human Rights Campaigns report </a:t>
            </a:r>
            <a:endParaRPr sz="2400">
              <a:latin typeface="Calibri"/>
              <a:ea typeface="Calibri"/>
              <a:cs typeface="Calibri"/>
              <a:sym typeface="Calibri"/>
            </a:endParaRPr>
          </a:p>
          <a:p>
            <a:pPr marL="0" lvl="0" indent="0" algn="l" rtl="0">
              <a:spcBef>
                <a:spcPts val="0"/>
              </a:spcBef>
              <a:spcAft>
                <a:spcPts val="0"/>
              </a:spcAft>
              <a:buNone/>
            </a:pPr>
            <a:r>
              <a:rPr lang="en-US" sz="2400">
                <a:latin typeface="Calibri"/>
                <a:ea typeface="Calibri"/>
                <a:cs typeface="Calibri"/>
                <a:sym typeface="Calibri"/>
              </a:rPr>
              <a:t>“Black and African American LGBTQ Youth Report” for more information about the challenges experienced by youth navigating multiple identities.</a:t>
            </a:r>
            <a:endParaRPr sz="2400">
              <a:latin typeface="Calibri"/>
              <a:ea typeface="Calibri"/>
              <a:cs typeface="Calibri"/>
              <a:sym typeface="Calibri"/>
            </a:endParaRPr>
          </a:p>
          <a:p>
            <a:pPr marL="0" lvl="0" indent="0" algn="l" rtl="0">
              <a:spcBef>
                <a:spcPts val="0"/>
              </a:spcBef>
              <a:spcAft>
                <a:spcPts val="0"/>
              </a:spcAft>
              <a:buNone/>
            </a:pPr>
            <a:endParaRPr sz="2400">
              <a:latin typeface="Calibri"/>
              <a:ea typeface="Calibri"/>
              <a:cs typeface="Calibri"/>
              <a:sym typeface="Calibri"/>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52162" y="2317316"/>
            <a:ext cx="3413342" cy="3413342"/>
          </a:xfrm>
          <a:prstGeom prst="rect">
            <a:avLst/>
          </a:prstGeom>
        </p:spPr>
      </p:pic>
    </p:spTree>
    <p:extLst>
      <p:ext uri="{BB962C8B-B14F-4D97-AF65-F5344CB8AC3E}">
        <p14:creationId xmlns:p14="http://schemas.microsoft.com/office/powerpoint/2010/main" val="17728646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Grat &amp; Ellen</a:t>
            </a:r>
            <a:endParaRPr/>
          </a:p>
        </p:txBody>
      </p:sp>
      <p:pic>
        <p:nvPicPr>
          <p:cNvPr id="3" name="Picture 2">
            <a:extLst>
              <a:ext uri="{FF2B5EF4-FFF2-40B4-BE49-F238E27FC236}">
                <a16:creationId xmlns:a16="http://schemas.microsoft.com/office/drawing/2014/main" id="{1FDDDA4C-4610-4067-2F18-E538CBF57431}"/>
              </a:ext>
            </a:extLst>
          </p:cNvPr>
          <p:cNvPicPr>
            <a:picLocks noChangeAspect="1"/>
          </p:cNvPicPr>
          <p:nvPr/>
        </p:nvPicPr>
        <p:blipFill>
          <a:blip r:embed="rId3"/>
          <a:stretch>
            <a:fillRect/>
          </a:stretch>
        </p:blipFill>
        <p:spPr>
          <a:xfrm>
            <a:off x="-3190" y="1804386"/>
            <a:ext cx="2314575" cy="4114800"/>
          </a:xfrm>
          <a:prstGeom prst="rect">
            <a:avLst/>
          </a:prstGeom>
        </p:spPr>
      </p:pic>
    </p:spTree>
    <p:extLst>
      <p:ext uri="{BB962C8B-B14F-4D97-AF65-F5344CB8AC3E}">
        <p14:creationId xmlns:p14="http://schemas.microsoft.com/office/powerpoint/2010/main" val="404699820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003"/>
        <p:cNvGrpSpPr/>
        <p:nvPr/>
      </p:nvGrpSpPr>
      <p:grpSpPr>
        <a:xfrm>
          <a:off x="0" y="0"/>
          <a:ext cx="0" cy="0"/>
          <a:chOff x="0" y="0"/>
          <a:chExt cx="0" cy="0"/>
        </a:xfrm>
      </p:grpSpPr>
      <p:sp>
        <p:nvSpPr>
          <p:cNvPr id="1004" name="Google Shape;1004;g1468bb3220c_0_167"/>
          <p:cNvSpPr txBox="1">
            <a:spLocks noGrp="1"/>
          </p:cNvSpPr>
          <p:nvPr>
            <p:ph type="title"/>
          </p:nvPr>
        </p:nvSpPr>
        <p:spPr>
          <a:xfrm>
            <a:off x="1578758" y="2806075"/>
            <a:ext cx="6517200" cy="753000"/>
          </a:xfrm>
          <a:prstGeom prst="rect">
            <a:avLst/>
          </a:prstGeom>
        </p:spPr>
        <p:txBody>
          <a:bodyPr spcFirstLastPara="1" wrap="square" lIns="91425" tIns="45700" rIns="91425" bIns="45700" anchor="ctr" anchorCtr="0">
            <a:normAutofit fontScale="90000"/>
          </a:bodyPr>
          <a:lstStyle/>
          <a:p>
            <a:pPr marL="0" lvl="0" indent="0" algn="ctr" rtl="0">
              <a:spcBef>
                <a:spcPts val="0"/>
              </a:spcBef>
              <a:spcAft>
                <a:spcPts val="0"/>
              </a:spcAft>
              <a:buNone/>
            </a:pPr>
            <a:r>
              <a:rPr lang="en-US"/>
              <a:t>STEP 2: </a:t>
            </a:r>
            <a:endParaRPr/>
          </a:p>
          <a:p>
            <a:pPr marL="0" lvl="0" indent="0" algn="ctr" rtl="0">
              <a:spcBef>
                <a:spcPts val="0"/>
              </a:spcBef>
              <a:spcAft>
                <a:spcPts val="0"/>
              </a:spcAft>
              <a:buNone/>
            </a:pPr>
            <a:r>
              <a:rPr lang="en-US" sz="5355"/>
              <a:t>Demand</a:t>
            </a:r>
            <a:endParaRPr sz="5355"/>
          </a:p>
        </p:txBody>
      </p:sp>
    </p:spTree>
    <p:extLst>
      <p:ext uri="{BB962C8B-B14F-4D97-AF65-F5344CB8AC3E}">
        <p14:creationId xmlns:p14="http://schemas.microsoft.com/office/powerpoint/2010/main" val="103673411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009"/>
        <p:cNvGrpSpPr/>
        <p:nvPr/>
      </p:nvGrpSpPr>
      <p:grpSpPr>
        <a:xfrm>
          <a:off x="0" y="0"/>
          <a:ext cx="0" cy="0"/>
          <a:chOff x="0" y="0"/>
          <a:chExt cx="0" cy="0"/>
        </a:xfrm>
      </p:grpSpPr>
      <p:sp>
        <p:nvSpPr>
          <p:cNvPr id="1010" name="Google Shape;1010;g1468bb3220c_0_245"/>
          <p:cNvSpPr txBox="1">
            <a:spLocks noGrp="1"/>
          </p:cNvSpPr>
          <p:nvPr>
            <p:ph type="title"/>
          </p:nvPr>
        </p:nvSpPr>
        <p:spPr>
          <a:xfrm>
            <a:off x="457200" y="949232"/>
            <a:ext cx="8318400" cy="1143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sz="4300"/>
              <a:t>Demand:</a:t>
            </a:r>
            <a:endParaRPr sz="4300"/>
          </a:p>
        </p:txBody>
      </p:sp>
      <p:sp>
        <p:nvSpPr>
          <p:cNvPr id="1011" name="Google Shape;1011;g1468bb3220c_0_245"/>
          <p:cNvSpPr>
            <a:spLocks noGrp="1"/>
          </p:cNvSpPr>
          <p:nvPr>
            <p:ph type="dgm" idx="2"/>
          </p:nvPr>
        </p:nvSpPr>
        <p:spPr>
          <a:xfrm>
            <a:off x="457200" y="1846093"/>
            <a:ext cx="8318400" cy="3670200"/>
          </a:xfrm>
          <a:prstGeom prst="rect">
            <a:avLst/>
          </a:prstGeom>
        </p:spPr>
        <p:txBody>
          <a:bodyPr spcFirstLastPara="1" wrap="square" lIns="91425" tIns="45700" rIns="91425" bIns="45700" anchor="t" anchorCtr="0">
            <a:noAutofit/>
          </a:bodyPr>
          <a:lstStyle/>
          <a:p>
            <a:pPr marL="203200" lvl="0" indent="0" algn="l" rtl="0">
              <a:lnSpc>
                <a:spcPct val="90000"/>
              </a:lnSpc>
              <a:spcBef>
                <a:spcPts val="200"/>
              </a:spcBef>
              <a:spcAft>
                <a:spcPts val="0"/>
              </a:spcAft>
              <a:buClr>
                <a:schemeClr val="dk1"/>
              </a:buClr>
              <a:buSzPts val="1100"/>
              <a:buFont typeface="Arial"/>
              <a:buNone/>
            </a:pPr>
            <a:r>
              <a:rPr lang="en-US" sz="2800" b="1">
                <a:solidFill>
                  <a:srgbClr val="404040"/>
                </a:solidFill>
              </a:rPr>
              <a:t>A demand is the </a:t>
            </a:r>
            <a:r>
              <a:rPr lang="en-US" sz="2800" b="1" i="1">
                <a:solidFill>
                  <a:srgbClr val="FF0000"/>
                </a:solidFill>
              </a:rPr>
              <a:t>outcome </a:t>
            </a:r>
            <a:r>
              <a:rPr lang="en-US" sz="2800" b="1">
                <a:solidFill>
                  <a:srgbClr val="404040"/>
                </a:solidFill>
              </a:rPr>
              <a:t>that </a:t>
            </a:r>
            <a:r>
              <a:rPr lang="en-US" sz="2800" b="1" i="1">
                <a:solidFill>
                  <a:srgbClr val="FF0000"/>
                </a:solidFill>
              </a:rPr>
              <a:t>addresses the issue</a:t>
            </a:r>
            <a:r>
              <a:rPr lang="en-US" sz="2800" b="1">
                <a:solidFill>
                  <a:srgbClr val="404040"/>
                </a:solidFill>
              </a:rPr>
              <a:t> that you are </a:t>
            </a:r>
            <a:r>
              <a:rPr lang="en-US" sz="2800" b="1" i="1">
                <a:solidFill>
                  <a:srgbClr val="FF0000"/>
                </a:solidFill>
              </a:rPr>
              <a:t>making of a target.</a:t>
            </a:r>
            <a:endParaRPr sz="2800" b="1" i="1">
              <a:solidFill>
                <a:srgbClr val="FF0000"/>
              </a:solidFill>
            </a:endParaRPr>
          </a:p>
          <a:p>
            <a:pPr marL="1828800" lvl="0" indent="-406400" algn="l" rtl="0">
              <a:lnSpc>
                <a:spcPct val="90000"/>
              </a:lnSpc>
              <a:spcBef>
                <a:spcPts val="400"/>
              </a:spcBef>
              <a:spcAft>
                <a:spcPts val="0"/>
              </a:spcAft>
              <a:buClr>
                <a:srgbClr val="404040"/>
              </a:buClr>
              <a:buSzPts val="2800"/>
              <a:buChar char="•"/>
            </a:pPr>
            <a:r>
              <a:rPr lang="en-US" sz="2800" b="1">
                <a:solidFill>
                  <a:srgbClr val="404040"/>
                </a:solidFill>
              </a:rPr>
              <a:t>Measurable</a:t>
            </a:r>
            <a:endParaRPr sz="2800" b="1">
              <a:solidFill>
                <a:srgbClr val="404040"/>
              </a:solidFill>
            </a:endParaRPr>
          </a:p>
          <a:p>
            <a:pPr marL="1828800" lvl="0" indent="-406400" algn="l" rtl="0">
              <a:lnSpc>
                <a:spcPct val="90000"/>
              </a:lnSpc>
              <a:spcBef>
                <a:spcPts val="0"/>
              </a:spcBef>
              <a:spcAft>
                <a:spcPts val="0"/>
              </a:spcAft>
              <a:buClr>
                <a:srgbClr val="404040"/>
              </a:buClr>
              <a:buSzPts val="2800"/>
              <a:buChar char="•"/>
            </a:pPr>
            <a:r>
              <a:rPr lang="en-US" sz="2800" b="1">
                <a:solidFill>
                  <a:srgbClr val="404040"/>
                </a:solidFill>
              </a:rPr>
              <a:t>Achievable</a:t>
            </a:r>
            <a:endParaRPr sz="2800" b="1">
              <a:solidFill>
                <a:srgbClr val="404040"/>
              </a:solidFill>
            </a:endParaRPr>
          </a:p>
          <a:p>
            <a:pPr marL="0" lvl="0" indent="0" algn="l" rtl="0">
              <a:spcBef>
                <a:spcPts val="640"/>
              </a:spcBef>
              <a:spcAft>
                <a:spcPts val="0"/>
              </a:spcAft>
              <a:buNone/>
            </a:pPr>
            <a:endParaRPr/>
          </a:p>
          <a:p>
            <a:pPr marL="0" lvl="0" indent="0" algn="l" rtl="0">
              <a:spcBef>
                <a:spcPts val="640"/>
              </a:spcBef>
              <a:spcAft>
                <a:spcPts val="0"/>
              </a:spcAft>
              <a:buNone/>
            </a:pPr>
            <a:r>
              <a:rPr lang="en-US"/>
              <a:t>“We demand gender affirming bathrooms in every school because all students need to feel safe and included in our schools. ”</a:t>
            </a:r>
            <a:endParaRPr/>
          </a:p>
        </p:txBody>
      </p:sp>
    </p:spTree>
    <p:extLst>
      <p:ext uri="{BB962C8B-B14F-4D97-AF65-F5344CB8AC3E}">
        <p14:creationId xmlns:p14="http://schemas.microsoft.com/office/powerpoint/2010/main" val="36434009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016"/>
        <p:cNvGrpSpPr/>
        <p:nvPr/>
      </p:nvGrpSpPr>
      <p:grpSpPr>
        <a:xfrm>
          <a:off x="0" y="0"/>
          <a:ext cx="0" cy="0"/>
          <a:chOff x="0" y="0"/>
          <a:chExt cx="0" cy="0"/>
        </a:xfrm>
      </p:grpSpPr>
      <p:sp>
        <p:nvSpPr>
          <p:cNvPr id="1017" name="Google Shape;1017;g1468bb3220c_0_172"/>
          <p:cNvSpPr txBox="1">
            <a:spLocks noGrp="1"/>
          </p:cNvSpPr>
          <p:nvPr>
            <p:ph type="title"/>
          </p:nvPr>
        </p:nvSpPr>
        <p:spPr>
          <a:xfrm>
            <a:off x="1578758" y="2806075"/>
            <a:ext cx="6517200" cy="753000"/>
          </a:xfrm>
          <a:prstGeom prst="rect">
            <a:avLst/>
          </a:prstGeom>
        </p:spPr>
        <p:txBody>
          <a:bodyPr spcFirstLastPara="1" wrap="square" lIns="91425" tIns="45700" rIns="91425" bIns="45700" anchor="ctr" anchorCtr="0">
            <a:normAutofit fontScale="90000"/>
          </a:bodyPr>
          <a:lstStyle/>
          <a:p>
            <a:pPr marL="0" lvl="0" indent="0" algn="ctr" rtl="0">
              <a:spcBef>
                <a:spcPts val="0"/>
              </a:spcBef>
              <a:spcAft>
                <a:spcPts val="0"/>
              </a:spcAft>
              <a:buNone/>
            </a:pPr>
            <a:r>
              <a:rPr lang="en-US"/>
              <a:t>STEP 3: </a:t>
            </a:r>
            <a:endParaRPr/>
          </a:p>
          <a:p>
            <a:pPr marL="0" lvl="0" indent="0" algn="ctr" rtl="0">
              <a:spcBef>
                <a:spcPts val="0"/>
              </a:spcBef>
              <a:spcAft>
                <a:spcPts val="0"/>
              </a:spcAft>
              <a:buNone/>
            </a:pPr>
            <a:r>
              <a:rPr lang="en-US" sz="5355"/>
              <a:t>Target</a:t>
            </a:r>
            <a:endParaRPr sz="5355"/>
          </a:p>
        </p:txBody>
      </p:sp>
    </p:spTree>
    <p:extLst>
      <p:ext uri="{BB962C8B-B14F-4D97-AF65-F5344CB8AC3E}">
        <p14:creationId xmlns:p14="http://schemas.microsoft.com/office/powerpoint/2010/main" val="18485090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022"/>
        <p:cNvGrpSpPr/>
        <p:nvPr/>
      </p:nvGrpSpPr>
      <p:grpSpPr>
        <a:xfrm>
          <a:off x="0" y="0"/>
          <a:ext cx="0" cy="0"/>
          <a:chOff x="0" y="0"/>
          <a:chExt cx="0" cy="0"/>
        </a:xfrm>
      </p:grpSpPr>
      <p:sp>
        <p:nvSpPr>
          <p:cNvPr id="1023" name="Google Shape;1023;g1468bb3220c_0_252"/>
          <p:cNvSpPr txBox="1">
            <a:spLocks noGrp="1"/>
          </p:cNvSpPr>
          <p:nvPr>
            <p:ph type="title"/>
          </p:nvPr>
        </p:nvSpPr>
        <p:spPr>
          <a:xfrm>
            <a:off x="457200" y="657698"/>
            <a:ext cx="8318400" cy="1143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sz="4300"/>
              <a:t>Targets:</a:t>
            </a:r>
            <a:endParaRPr sz="4300"/>
          </a:p>
        </p:txBody>
      </p:sp>
      <p:sp>
        <p:nvSpPr>
          <p:cNvPr id="1024" name="Google Shape;1024;g1468bb3220c_0_252"/>
          <p:cNvSpPr>
            <a:spLocks noGrp="1"/>
          </p:cNvSpPr>
          <p:nvPr>
            <p:ph type="dgm" idx="2"/>
          </p:nvPr>
        </p:nvSpPr>
        <p:spPr>
          <a:xfrm>
            <a:off x="457200" y="1800698"/>
            <a:ext cx="8318400" cy="2550808"/>
          </a:xfrm>
          <a:prstGeom prst="rect">
            <a:avLst/>
          </a:prstGeom>
        </p:spPr>
        <p:txBody>
          <a:bodyPr spcFirstLastPara="1" wrap="square" lIns="91425" tIns="45700" rIns="91425" bIns="45700" anchor="t" anchorCtr="0">
            <a:noAutofit/>
          </a:bodyPr>
          <a:lstStyle/>
          <a:p>
            <a:pPr marL="0" lvl="0" indent="0" algn="l" rtl="0">
              <a:lnSpc>
                <a:spcPct val="90000"/>
              </a:lnSpc>
              <a:spcBef>
                <a:spcPts val="1200"/>
              </a:spcBef>
              <a:spcAft>
                <a:spcPts val="0"/>
              </a:spcAft>
              <a:buNone/>
            </a:pPr>
            <a:r>
              <a:rPr lang="en-US" sz="3800">
                <a:solidFill>
                  <a:srgbClr val="404040"/>
                </a:solidFill>
              </a:rPr>
              <a:t>Is the person with the power to give you what you are demanding.</a:t>
            </a:r>
            <a:endParaRPr sz="3800">
              <a:solidFill>
                <a:srgbClr val="404040"/>
              </a:solidFill>
            </a:endParaRPr>
          </a:p>
          <a:p>
            <a:pPr marL="0" lvl="0" indent="457200" algn="l" rtl="0">
              <a:lnSpc>
                <a:spcPct val="90000"/>
              </a:lnSpc>
              <a:spcBef>
                <a:spcPts val="1200"/>
              </a:spcBef>
              <a:spcAft>
                <a:spcPts val="0"/>
              </a:spcAft>
              <a:buClr>
                <a:schemeClr val="dk1"/>
              </a:buClr>
              <a:buSzPts val="1100"/>
              <a:buFont typeface="Arial"/>
              <a:buNone/>
            </a:pPr>
            <a:r>
              <a:rPr lang="en-US" sz="4000" b="1">
                <a:solidFill>
                  <a:srgbClr val="404040"/>
                </a:solidFill>
              </a:rPr>
              <a:t>A single person:</a:t>
            </a:r>
            <a:endParaRPr sz="4000" b="1">
              <a:solidFill>
                <a:srgbClr val="404040"/>
              </a:solidFill>
            </a:endParaRPr>
          </a:p>
          <a:p>
            <a:pPr marL="1231900" indent="-571500">
              <a:lnSpc>
                <a:spcPct val="90000"/>
              </a:lnSpc>
              <a:spcBef>
                <a:spcPts val="200"/>
              </a:spcBef>
              <a:buSzPts val="1100"/>
              <a:buFontTx/>
              <a:buChar char="-"/>
            </a:pPr>
            <a:r>
              <a:rPr lang="en-US" sz="3800">
                <a:solidFill>
                  <a:srgbClr val="404040"/>
                </a:solidFill>
              </a:rPr>
              <a:t>a name, face, &amp; address</a:t>
            </a:r>
          </a:p>
          <a:p>
            <a:pPr marL="0" indent="0">
              <a:lnSpc>
                <a:spcPct val="90000"/>
              </a:lnSpc>
              <a:spcBef>
                <a:spcPts val="1200"/>
              </a:spcBef>
              <a:buNone/>
            </a:pPr>
            <a:r>
              <a:rPr lang="en-US" sz="2800"/>
              <a:t>“ Hey Superintendent Sam - We demand gender affirming bathrooms in every school because all our students need to feel safe and included in our schools ”</a:t>
            </a:r>
          </a:p>
          <a:p>
            <a:pPr marL="0" lvl="0" indent="0" algn="l" rtl="0">
              <a:lnSpc>
                <a:spcPct val="90000"/>
              </a:lnSpc>
              <a:spcBef>
                <a:spcPts val="1200"/>
              </a:spcBef>
              <a:spcAft>
                <a:spcPts val="0"/>
              </a:spcAft>
              <a:buNone/>
            </a:pPr>
            <a:endParaRPr sz="3800">
              <a:solidFill>
                <a:srgbClr val="404040"/>
              </a:solidFill>
            </a:endParaRPr>
          </a:p>
          <a:p>
            <a:pPr marL="0" lvl="0" indent="0" algn="l" rtl="0">
              <a:spcBef>
                <a:spcPts val="640"/>
              </a:spcBef>
              <a:spcAft>
                <a:spcPts val="0"/>
              </a:spcAft>
              <a:buNone/>
            </a:pPr>
            <a:endParaRPr sz="2800" b="1">
              <a:solidFill>
                <a:srgbClr val="404040"/>
              </a:solidFill>
            </a:endParaRPr>
          </a:p>
        </p:txBody>
      </p:sp>
    </p:spTree>
    <p:extLst>
      <p:ext uri="{BB962C8B-B14F-4D97-AF65-F5344CB8AC3E}">
        <p14:creationId xmlns:p14="http://schemas.microsoft.com/office/powerpoint/2010/main" val="385623384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029"/>
        <p:cNvGrpSpPr/>
        <p:nvPr/>
      </p:nvGrpSpPr>
      <p:grpSpPr>
        <a:xfrm>
          <a:off x="0" y="0"/>
          <a:ext cx="0" cy="0"/>
          <a:chOff x="0" y="0"/>
          <a:chExt cx="0" cy="0"/>
        </a:xfrm>
      </p:grpSpPr>
      <p:sp>
        <p:nvSpPr>
          <p:cNvPr id="1030" name="Google Shape;1030;g1468bb3220c_0_259"/>
          <p:cNvSpPr txBox="1">
            <a:spLocks noGrp="1"/>
          </p:cNvSpPr>
          <p:nvPr>
            <p:ph type="title"/>
          </p:nvPr>
        </p:nvSpPr>
        <p:spPr>
          <a:xfrm>
            <a:off x="2151529" y="1"/>
            <a:ext cx="7189800" cy="8157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t>SCENARIO WORK!</a:t>
            </a:r>
            <a:endParaRPr/>
          </a:p>
        </p:txBody>
      </p:sp>
      <p:sp>
        <p:nvSpPr>
          <p:cNvPr id="1031" name="Google Shape;1031;g1468bb3220c_0_259"/>
          <p:cNvSpPr txBox="1"/>
          <p:nvPr/>
        </p:nvSpPr>
        <p:spPr>
          <a:xfrm>
            <a:off x="1046925" y="1122100"/>
            <a:ext cx="7846317" cy="5061355"/>
          </a:xfrm>
          <a:prstGeom prst="rect">
            <a:avLst/>
          </a:prstGeom>
          <a:noFill/>
          <a:ln>
            <a:noFill/>
          </a:ln>
        </p:spPr>
        <p:txBody>
          <a:bodyPr spcFirstLastPara="1" wrap="square" lIns="91425" tIns="91425" rIns="91425" bIns="91425" anchor="t" anchorCtr="0">
            <a:spAutoFit/>
          </a:bodyPr>
          <a:lstStyle/>
          <a:p>
            <a:r>
              <a:rPr lang="en-US" sz="2900" b="1">
                <a:solidFill>
                  <a:schemeClr val="lt1"/>
                </a:solidFill>
                <a:latin typeface="Calibri"/>
                <a:ea typeface="Calibri"/>
                <a:cs typeface="Calibri"/>
                <a:sym typeface="Calibri"/>
              </a:rPr>
              <a:t>In your group, decide the following:</a:t>
            </a:r>
            <a:endParaRPr lang="en-US" sz="2900" b="1">
              <a:solidFill>
                <a:schemeClr val="lt1"/>
              </a:solidFill>
              <a:latin typeface="Calibri"/>
              <a:ea typeface="Calibri"/>
              <a:cs typeface="Calibri"/>
            </a:endParaRPr>
          </a:p>
          <a:p>
            <a:pPr>
              <a:lnSpc>
                <a:spcPct val="90000"/>
              </a:lnSpc>
              <a:spcBef>
                <a:spcPts val="200"/>
              </a:spcBef>
            </a:pPr>
            <a:r>
              <a:rPr lang="en-US" sz="2900">
                <a:solidFill>
                  <a:schemeClr val="lt1"/>
                </a:solidFill>
              </a:rPr>
              <a:t>•</a:t>
            </a:r>
            <a:r>
              <a:rPr lang="en-US" sz="2900" b="1">
                <a:solidFill>
                  <a:schemeClr val="lt1"/>
                </a:solidFill>
                <a:latin typeface="Calibri"/>
                <a:ea typeface="Calibri"/>
                <a:cs typeface="Calibri"/>
                <a:sym typeface="Calibri"/>
              </a:rPr>
              <a:t> Issue </a:t>
            </a:r>
            <a:endParaRPr sz="2900" b="1">
              <a:solidFill>
                <a:schemeClr val="lt1"/>
              </a:solidFill>
              <a:latin typeface="Calibri"/>
              <a:ea typeface="Calibri"/>
              <a:cs typeface="Calibri"/>
              <a:sym typeface="Calibri"/>
            </a:endParaRPr>
          </a:p>
          <a:p>
            <a:pPr marL="457200">
              <a:lnSpc>
                <a:spcPct val="90000"/>
              </a:lnSpc>
              <a:spcBef>
                <a:spcPts val="400"/>
              </a:spcBef>
              <a:buClr>
                <a:schemeClr val="dk1"/>
              </a:buClr>
              <a:buSzPts val="1100"/>
            </a:pPr>
            <a:r>
              <a:rPr lang="en-US" sz="2900" b="1" i="1">
                <a:solidFill>
                  <a:schemeClr val="lt1"/>
                </a:solidFill>
                <a:latin typeface="Calibri"/>
                <a:ea typeface="Calibri"/>
                <a:cs typeface="Calibri"/>
                <a:sym typeface="Calibri"/>
              </a:rPr>
              <a:t>  Revisit to make sure it's the one you want!</a:t>
            </a:r>
            <a:endParaRPr sz="2900" b="1" i="1">
              <a:solidFill>
                <a:schemeClr val="lt1"/>
              </a:solidFill>
              <a:latin typeface="Calibri"/>
              <a:ea typeface="Calibri"/>
              <a:cs typeface="Calibri"/>
            </a:endParaRPr>
          </a:p>
          <a:p>
            <a:pPr marL="0" lvl="0" indent="0" algn="l" rtl="0">
              <a:lnSpc>
                <a:spcPct val="90000"/>
              </a:lnSpc>
              <a:spcBef>
                <a:spcPts val="400"/>
              </a:spcBef>
              <a:spcAft>
                <a:spcPts val="0"/>
              </a:spcAft>
              <a:buNone/>
            </a:pPr>
            <a:r>
              <a:rPr lang="en-US" sz="2900" b="1">
                <a:solidFill>
                  <a:schemeClr val="lt1"/>
                </a:solidFill>
              </a:rPr>
              <a:t>• </a:t>
            </a:r>
            <a:r>
              <a:rPr lang="en-US" sz="2900" b="1">
                <a:solidFill>
                  <a:schemeClr val="lt1"/>
                </a:solidFill>
                <a:latin typeface="Calibri"/>
                <a:ea typeface="Calibri"/>
                <a:cs typeface="Calibri"/>
                <a:sym typeface="Calibri"/>
              </a:rPr>
              <a:t>Demand</a:t>
            </a:r>
            <a:endParaRPr sz="2900" b="1">
              <a:solidFill>
                <a:schemeClr val="lt1"/>
              </a:solidFill>
              <a:latin typeface="Calibri"/>
              <a:ea typeface="Calibri"/>
              <a:cs typeface="Calibri"/>
              <a:sym typeface="Calibri"/>
            </a:endParaRPr>
          </a:p>
          <a:p>
            <a:pPr marL="571500" lvl="0" indent="0" algn="l" rtl="0">
              <a:lnSpc>
                <a:spcPct val="90000"/>
              </a:lnSpc>
              <a:spcBef>
                <a:spcPts val="400"/>
              </a:spcBef>
              <a:spcAft>
                <a:spcPts val="0"/>
              </a:spcAft>
              <a:buClr>
                <a:schemeClr val="dk1"/>
              </a:buClr>
              <a:buSzPts val="1100"/>
              <a:buFont typeface="Arial"/>
              <a:buNone/>
            </a:pPr>
            <a:r>
              <a:rPr lang="en-US" sz="2900" b="1" i="1">
                <a:solidFill>
                  <a:schemeClr val="lt1"/>
                </a:solidFill>
                <a:latin typeface="Calibri"/>
                <a:ea typeface="Calibri"/>
                <a:cs typeface="Calibri"/>
                <a:sym typeface="Calibri"/>
              </a:rPr>
              <a:t>What do you want to win (and why) to solve your issue?</a:t>
            </a:r>
            <a:endParaRPr sz="2900" b="1" i="1">
              <a:solidFill>
                <a:schemeClr val="lt1"/>
              </a:solidFill>
              <a:latin typeface="Calibri"/>
              <a:ea typeface="Calibri"/>
              <a:cs typeface="Calibri"/>
            </a:endParaRPr>
          </a:p>
          <a:p>
            <a:pPr marL="0" lvl="0" indent="0" algn="l" rtl="0">
              <a:lnSpc>
                <a:spcPct val="90000"/>
              </a:lnSpc>
              <a:spcBef>
                <a:spcPts val="400"/>
              </a:spcBef>
              <a:spcAft>
                <a:spcPts val="0"/>
              </a:spcAft>
              <a:buNone/>
            </a:pPr>
            <a:r>
              <a:rPr lang="en-US" sz="2900" b="1">
                <a:solidFill>
                  <a:schemeClr val="lt1"/>
                </a:solidFill>
              </a:rPr>
              <a:t>• </a:t>
            </a:r>
            <a:r>
              <a:rPr lang="en-US" sz="2900" b="1">
                <a:solidFill>
                  <a:schemeClr val="lt1"/>
                </a:solidFill>
                <a:latin typeface="Calibri"/>
                <a:ea typeface="Calibri"/>
                <a:cs typeface="Calibri"/>
                <a:sym typeface="Calibri"/>
              </a:rPr>
              <a:t>Target</a:t>
            </a:r>
            <a:endParaRPr sz="2900" b="1">
              <a:solidFill>
                <a:schemeClr val="lt1"/>
              </a:solidFill>
              <a:latin typeface="Calibri"/>
              <a:ea typeface="Calibri"/>
              <a:cs typeface="Calibri"/>
              <a:sym typeface="Calibri"/>
            </a:endParaRPr>
          </a:p>
          <a:p>
            <a:pPr marL="469900">
              <a:lnSpc>
                <a:spcPct val="90000"/>
              </a:lnSpc>
              <a:spcBef>
                <a:spcPts val="400"/>
              </a:spcBef>
            </a:pPr>
            <a:r>
              <a:rPr lang="en-US" sz="2900" b="1" i="1">
                <a:solidFill>
                  <a:schemeClr val="lt1"/>
                </a:solidFill>
                <a:latin typeface="Calibri"/>
                <a:ea typeface="Calibri"/>
                <a:cs typeface="Calibri"/>
                <a:sym typeface="Calibri"/>
              </a:rPr>
              <a:t>Who has the power to give you your demand? </a:t>
            </a:r>
            <a:endParaRPr sz="2900" b="1" i="1">
              <a:solidFill>
                <a:schemeClr val="lt1"/>
              </a:solidFill>
              <a:latin typeface="Calibri"/>
              <a:ea typeface="Calibri"/>
              <a:cs typeface="Calibri"/>
            </a:endParaRPr>
          </a:p>
          <a:p>
            <a:pPr marL="469900" lvl="0" indent="0" algn="l" rtl="0">
              <a:lnSpc>
                <a:spcPct val="90000"/>
              </a:lnSpc>
              <a:spcBef>
                <a:spcPts val="400"/>
              </a:spcBef>
              <a:spcAft>
                <a:spcPts val="0"/>
              </a:spcAft>
              <a:buClr>
                <a:schemeClr val="dk1"/>
              </a:buClr>
              <a:buSzPts val="1100"/>
              <a:buFont typeface="Arial"/>
              <a:buNone/>
            </a:pPr>
            <a:r>
              <a:rPr lang="en-US" sz="2900" b="1">
                <a:solidFill>
                  <a:schemeClr val="lt1"/>
                </a:solidFill>
                <a:latin typeface="Calibri"/>
                <a:ea typeface="Calibri"/>
                <a:cs typeface="Calibri"/>
                <a:sym typeface="Calibri"/>
              </a:rPr>
              <a:t>(feel free to make up names and titles if your scenario doesn’t have one!)</a:t>
            </a:r>
            <a:endParaRPr sz="2900" b="1">
              <a:solidFill>
                <a:schemeClr val="lt1"/>
              </a:solidFill>
              <a:latin typeface="Calibri"/>
              <a:ea typeface="Calibri"/>
              <a:cs typeface="Calibri"/>
              <a:sym typeface="Calibri"/>
            </a:endParaRPr>
          </a:p>
          <a:p>
            <a:pPr marL="0" lvl="0" indent="0" algn="l" rtl="0">
              <a:spcBef>
                <a:spcPts val="400"/>
              </a:spcBef>
              <a:spcAft>
                <a:spcPts val="0"/>
              </a:spcAft>
              <a:buNone/>
            </a:pPr>
            <a:endParaRPr sz="2800" b="1">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415948980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g14a2f8b7dbf_0_6"/>
          <p:cNvSpPr txBox="1">
            <a:spLocks noGrp="1"/>
          </p:cNvSpPr>
          <p:nvPr>
            <p:ph type="title"/>
          </p:nvPr>
        </p:nvSpPr>
        <p:spPr>
          <a:xfrm>
            <a:off x="1578758" y="2806075"/>
            <a:ext cx="6517200" cy="753000"/>
          </a:xfrm>
          <a:prstGeom prst="rect">
            <a:avLst/>
          </a:prstGeom>
        </p:spPr>
        <p:txBody>
          <a:bodyPr spcFirstLastPara="1" wrap="square" lIns="91425" tIns="45700" rIns="91425" bIns="45700" anchor="ctr" anchorCtr="0">
            <a:normAutofit fontScale="90000"/>
          </a:bodyPr>
          <a:lstStyle/>
          <a:p>
            <a:pPr marL="0" lvl="0" indent="0" algn="ctr" rtl="0">
              <a:spcBef>
                <a:spcPts val="0"/>
              </a:spcBef>
              <a:spcAft>
                <a:spcPts val="0"/>
              </a:spcAft>
              <a:buNone/>
            </a:pPr>
            <a:r>
              <a:rPr lang="en-US"/>
              <a:t>STEP 4: </a:t>
            </a:r>
            <a:endParaRPr/>
          </a:p>
          <a:p>
            <a:pPr marL="0" lvl="0" indent="0" algn="ctr" rtl="0">
              <a:spcBef>
                <a:spcPts val="0"/>
              </a:spcBef>
              <a:spcAft>
                <a:spcPts val="0"/>
              </a:spcAft>
              <a:buNone/>
            </a:pPr>
            <a:r>
              <a:rPr lang="en-US" sz="5355"/>
              <a:t>Tactics</a:t>
            </a:r>
            <a:endParaRPr sz="5355"/>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g14a2f8b7dbf_3_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Tactics</a:t>
            </a:r>
            <a:endParaRPr/>
          </a:p>
        </p:txBody>
      </p:sp>
      <p:sp>
        <p:nvSpPr>
          <p:cNvPr id="187" name="Google Shape;187;g14a2f8b7dbf_3_6"/>
          <p:cNvSpPr txBox="1">
            <a:spLocks noGrp="1"/>
          </p:cNvSpPr>
          <p:nvPr>
            <p:ph type="body" idx="1"/>
          </p:nvPr>
        </p:nvSpPr>
        <p:spPr>
          <a:xfrm>
            <a:off x="457200" y="1623088"/>
            <a:ext cx="8229600" cy="37749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4000" b="1">
                <a:solidFill>
                  <a:schemeClr val="dk1"/>
                </a:solidFill>
              </a:rPr>
              <a:t>Tactic</a:t>
            </a:r>
            <a:r>
              <a:rPr lang="en-US" sz="4000">
                <a:solidFill>
                  <a:schemeClr val="dk1"/>
                </a:solidFill>
              </a:rPr>
              <a:t>: Actions you to take as a part of an escalation plan that increases pressure on your target to try to win your demand. </a:t>
            </a:r>
            <a:endParaRPr sz="4000">
              <a:solidFill>
                <a:schemeClr val="dk1"/>
              </a:solidFill>
            </a:endParaRPr>
          </a:p>
          <a:p>
            <a:pPr marL="0" lvl="0" indent="0" algn="l" rtl="0">
              <a:spcBef>
                <a:spcPts val="640"/>
              </a:spcBef>
              <a:spcAft>
                <a:spcPts val="0"/>
              </a:spcAft>
              <a:buNone/>
            </a:pPr>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g14a2f8b7dbf_3_13"/>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A Tactic Should</a:t>
            </a:r>
            <a:endParaRPr/>
          </a:p>
        </p:txBody>
      </p:sp>
      <p:sp>
        <p:nvSpPr>
          <p:cNvPr id="194" name="Google Shape;194;g14a2f8b7dbf_3_13"/>
          <p:cNvSpPr txBox="1">
            <a:spLocks noGrp="1"/>
          </p:cNvSpPr>
          <p:nvPr>
            <p:ph type="body" idx="1"/>
          </p:nvPr>
        </p:nvSpPr>
        <p:spPr>
          <a:xfrm>
            <a:off x="457200" y="1623088"/>
            <a:ext cx="8229600" cy="3774900"/>
          </a:xfrm>
          <a:prstGeom prst="rect">
            <a:avLst/>
          </a:prstGeom>
        </p:spPr>
        <p:txBody>
          <a:bodyPr spcFirstLastPara="1" wrap="square" lIns="91425" tIns="45700" rIns="91425" bIns="45700" anchor="t" anchorCtr="0">
            <a:noAutofit/>
          </a:bodyPr>
          <a:lstStyle/>
          <a:p>
            <a:pPr marL="457200" lvl="0" indent="-431800" algn="l" rtl="0">
              <a:lnSpc>
                <a:spcPct val="115000"/>
              </a:lnSpc>
              <a:spcBef>
                <a:spcPts val="0"/>
              </a:spcBef>
              <a:spcAft>
                <a:spcPts val="0"/>
              </a:spcAft>
              <a:buSzPts val="3200"/>
              <a:buChar char="●"/>
            </a:pPr>
            <a:r>
              <a:rPr lang="en-US" sz="3600">
                <a:solidFill>
                  <a:schemeClr val="dk1"/>
                </a:solidFill>
              </a:rPr>
              <a:t>Puts pressure on your Target</a:t>
            </a:r>
            <a:endParaRPr sz="3600">
              <a:solidFill>
                <a:schemeClr val="dk1"/>
              </a:solidFill>
            </a:endParaRPr>
          </a:p>
          <a:p>
            <a:pPr marL="457200" lvl="0" indent="0" algn="l" rtl="0">
              <a:lnSpc>
                <a:spcPct val="115000"/>
              </a:lnSpc>
              <a:spcBef>
                <a:spcPts val="0"/>
              </a:spcBef>
              <a:spcAft>
                <a:spcPts val="0"/>
              </a:spcAft>
              <a:buNone/>
            </a:pPr>
            <a:r>
              <a:rPr lang="en-US" sz="2400">
                <a:solidFill>
                  <a:schemeClr val="dk1"/>
                </a:solidFill>
              </a:rPr>
              <a:t>(puts them out of their comfort zone)</a:t>
            </a:r>
            <a:endParaRPr sz="2400">
              <a:solidFill>
                <a:schemeClr val="dk1"/>
              </a:solidFill>
            </a:endParaRPr>
          </a:p>
          <a:p>
            <a:pPr marL="457200" lvl="0" indent="-431800" algn="l" rtl="0">
              <a:lnSpc>
                <a:spcPct val="115000"/>
              </a:lnSpc>
              <a:spcBef>
                <a:spcPts val="0"/>
              </a:spcBef>
              <a:spcAft>
                <a:spcPts val="0"/>
              </a:spcAft>
              <a:buSzPts val="3200"/>
              <a:buChar char="●"/>
            </a:pPr>
            <a:r>
              <a:rPr lang="en-US" sz="3600">
                <a:solidFill>
                  <a:schemeClr val="dk1"/>
                </a:solidFill>
              </a:rPr>
              <a:t>Builds your Power</a:t>
            </a:r>
            <a:endParaRPr sz="3600">
              <a:solidFill>
                <a:schemeClr val="dk1"/>
              </a:solidFill>
            </a:endParaRPr>
          </a:p>
          <a:p>
            <a:pPr marL="457200" lvl="0" indent="0" algn="l" rtl="0">
              <a:lnSpc>
                <a:spcPct val="115000"/>
              </a:lnSpc>
              <a:spcBef>
                <a:spcPts val="0"/>
              </a:spcBef>
              <a:spcAft>
                <a:spcPts val="0"/>
              </a:spcAft>
              <a:buNone/>
            </a:pPr>
            <a:r>
              <a:rPr lang="en-US" sz="2000">
                <a:solidFill>
                  <a:schemeClr val="dk1"/>
                </a:solidFill>
              </a:rPr>
              <a:t>(develops leaders, brings more people in, etc.)</a:t>
            </a:r>
            <a:endParaRPr sz="2000">
              <a:solidFill>
                <a:schemeClr val="dk1"/>
              </a:solidFill>
            </a:endParaRPr>
          </a:p>
          <a:p>
            <a:pPr marL="457200" lvl="0" indent="-431800" algn="l" rtl="0">
              <a:lnSpc>
                <a:spcPct val="115000"/>
              </a:lnSpc>
              <a:spcBef>
                <a:spcPts val="0"/>
              </a:spcBef>
              <a:spcAft>
                <a:spcPts val="0"/>
              </a:spcAft>
              <a:buSzPts val="3200"/>
              <a:buChar char="●"/>
            </a:pPr>
            <a:r>
              <a:rPr lang="en-US">
                <a:solidFill>
                  <a:schemeClr val="dk1"/>
                </a:solidFill>
              </a:rPr>
              <a:t>Is Strategic</a:t>
            </a:r>
            <a:endParaRPr>
              <a:solidFill>
                <a:schemeClr val="dk1"/>
              </a:solidFill>
            </a:endParaRPr>
          </a:p>
          <a:p>
            <a:pPr marL="457200" lvl="0" indent="0" algn="l" rtl="0">
              <a:spcBef>
                <a:spcPts val="640"/>
              </a:spcBef>
              <a:spcAft>
                <a:spcPts val="0"/>
              </a:spcAft>
              <a:buNone/>
            </a:pPr>
            <a:endParaRPr/>
          </a:p>
        </p:txBody>
      </p:sp>
      <p:pic>
        <p:nvPicPr>
          <p:cNvPr id="4" name="Picture 3"/>
          <p:cNvPicPr>
            <a:picLocks noChangeAspect="1"/>
          </p:cNvPicPr>
          <p:nvPr/>
        </p:nvPicPr>
        <p:blipFill rotWithShape="1">
          <a:blip r:embed="rId3"/>
          <a:srcRect l="23345" r="20898"/>
          <a:stretch/>
        </p:blipFill>
        <p:spPr>
          <a:xfrm>
            <a:off x="6743959" y="1529397"/>
            <a:ext cx="2400041" cy="4304496"/>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g14a2f8b7dbf_3_103"/>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Historic LGBTQ+ Tactics</a:t>
            </a:r>
            <a:endParaRPr/>
          </a:p>
        </p:txBody>
      </p:sp>
      <p:pic>
        <p:nvPicPr>
          <p:cNvPr id="208" name="Google Shape;208;g14a2f8b7dbf_3_103"/>
          <p:cNvPicPr preferRelativeResize="0"/>
          <p:nvPr/>
        </p:nvPicPr>
        <p:blipFill>
          <a:blip r:embed="rId3">
            <a:alphaModFix/>
          </a:blip>
          <a:stretch>
            <a:fillRect/>
          </a:stretch>
        </p:blipFill>
        <p:spPr>
          <a:xfrm>
            <a:off x="175900" y="1209550"/>
            <a:ext cx="5261175" cy="4171450"/>
          </a:xfrm>
          <a:prstGeom prst="rect">
            <a:avLst/>
          </a:prstGeom>
          <a:noFill/>
          <a:ln>
            <a:noFill/>
          </a:ln>
        </p:spPr>
      </p:pic>
      <p:pic>
        <p:nvPicPr>
          <p:cNvPr id="209" name="Google Shape;209;g14a2f8b7dbf_3_103"/>
          <p:cNvPicPr preferRelativeResize="0"/>
          <p:nvPr/>
        </p:nvPicPr>
        <p:blipFill>
          <a:blip r:embed="rId4">
            <a:alphaModFix/>
          </a:blip>
          <a:stretch>
            <a:fillRect/>
          </a:stretch>
        </p:blipFill>
        <p:spPr>
          <a:xfrm rot="1209813">
            <a:off x="5186560" y="1854107"/>
            <a:ext cx="3457006" cy="4261312"/>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g14a2f8b7dbf_3_11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Historic LGBTQ+ Tactics</a:t>
            </a:r>
            <a:endParaRPr/>
          </a:p>
        </p:txBody>
      </p:sp>
      <p:sp>
        <p:nvSpPr>
          <p:cNvPr id="216" name="Google Shape;216;g14a2f8b7dbf_3_111"/>
          <p:cNvSpPr txBox="1">
            <a:spLocks noGrp="1"/>
          </p:cNvSpPr>
          <p:nvPr>
            <p:ph type="body" idx="1"/>
          </p:nvPr>
        </p:nvSpPr>
        <p:spPr>
          <a:xfrm>
            <a:off x="421975" y="1129865"/>
            <a:ext cx="1797600" cy="5730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b="1"/>
              <a:t>ACT UP!</a:t>
            </a:r>
            <a:endParaRPr b="1"/>
          </a:p>
        </p:txBody>
      </p:sp>
      <p:pic>
        <p:nvPicPr>
          <p:cNvPr id="217" name="Google Shape;217;g14a2f8b7dbf_3_111"/>
          <p:cNvPicPr preferRelativeResize="0"/>
          <p:nvPr/>
        </p:nvPicPr>
        <p:blipFill>
          <a:blip r:embed="rId3">
            <a:alphaModFix/>
          </a:blip>
          <a:stretch>
            <a:fillRect/>
          </a:stretch>
        </p:blipFill>
        <p:spPr>
          <a:xfrm>
            <a:off x="469450" y="1702876"/>
            <a:ext cx="6348000" cy="4227424"/>
          </a:xfrm>
          <a:prstGeom prst="rect">
            <a:avLst/>
          </a:prstGeom>
          <a:noFill/>
          <a:ln>
            <a:noFill/>
          </a:ln>
        </p:spPr>
      </p:pic>
      <p:pic>
        <p:nvPicPr>
          <p:cNvPr id="218" name="Google Shape;218;g14a2f8b7dbf_3_111"/>
          <p:cNvPicPr preferRelativeResize="0"/>
          <p:nvPr/>
        </p:nvPicPr>
        <p:blipFill>
          <a:blip r:embed="rId4">
            <a:alphaModFix/>
          </a:blip>
          <a:stretch>
            <a:fillRect/>
          </a:stretch>
        </p:blipFill>
        <p:spPr>
          <a:xfrm rot="704007">
            <a:off x="6716800" y="1796540"/>
            <a:ext cx="1752600" cy="2609850"/>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g14a2f8b7dbf_3_95"/>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Historic LGBTQ+ Tactics</a:t>
            </a:r>
            <a:endParaRPr/>
          </a:p>
        </p:txBody>
      </p:sp>
      <p:pic>
        <p:nvPicPr>
          <p:cNvPr id="225" name="Google Shape;225;g14a2f8b7dbf_3_95"/>
          <p:cNvPicPr preferRelativeResize="0"/>
          <p:nvPr/>
        </p:nvPicPr>
        <p:blipFill rotWithShape="1">
          <a:blip r:embed="rId3">
            <a:alphaModFix/>
          </a:blip>
          <a:srcRect r="8558" b="50067"/>
          <a:stretch/>
        </p:blipFill>
        <p:spPr>
          <a:xfrm rot="21362653">
            <a:off x="161912" y="1066600"/>
            <a:ext cx="7108526" cy="1337075"/>
          </a:xfrm>
          <a:prstGeom prst="rect">
            <a:avLst/>
          </a:prstGeom>
          <a:noFill/>
          <a:ln>
            <a:noFill/>
          </a:ln>
        </p:spPr>
      </p:pic>
      <p:pic>
        <p:nvPicPr>
          <p:cNvPr id="226" name="Google Shape;226;g14a2f8b7dbf_3_95"/>
          <p:cNvPicPr preferRelativeResize="0"/>
          <p:nvPr/>
        </p:nvPicPr>
        <p:blipFill>
          <a:blip r:embed="rId4">
            <a:alphaModFix/>
          </a:blip>
          <a:stretch>
            <a:fillRect/>
          </a:stretch>
        </p:blipFill>
        <p:spPr>
          <a:xfrm>
            <a:off x="1822350" y="3176626"/>
            <a:ext cx="5178999" cy="2913174"/>
          </a:xfrm>
          <a:prstGeom prst="rect">
            <a:avLst/>
          </a:prstGeom>
          <a:noFill/>
          <a:ln>
            <a:noFill/>
          </a:ln>
        </p:spPr>
      </p:pic>
      <p:pic>
        <p:nvPicPr>
          <p:cNvPr id="227" name="Google Shape;227;g14a2f8b7dbf_3_95"/>
          <p:cNvPicPr preferRelativeResize="0"/>
          <p:nvPr/>
        </p:nvPicPr>
        <p:blipFill rotWithShape="1">
          <a:blip r:embed="rId5">
            <a:alphaModFix/>
          </a:blip>
          <a:srcRect l="5634" t="22898" r="7807"/>
          <a:stretch/>
        </p:blipFill>
        <p:spPr>
          <a:xfrm rot="203803">
            <a:off x="1850075" y="2354458"/>
            <a:ext cx="6981949" cy="1142934"/>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g14a2f8b7dbf_3_28"/>
          <p:cNvSpPr txBox="1">
            <a:spLocks noGrp="1"/>
          </p:cNvSpPr>
          <p:nvPr>
            <p:ph type="title"/>
          </p:nvPr>
        </p:nvSpPr>
        <p:spPr>
          <a:xfrm>
            <a:off x="2151529" y="1"/>
            <a:ext cx="7189800" cy="8157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t>SCENARIO WORK!</a:t>
            </a:r>
            <a:endParaRPr/>
          </a:p>
        </p:txBody>
      </p:sp>
      <p:sp>
        <p:nvSpPr>
          <p:cNvPr id="234" name="Google Shape;234;g14a2f8b7dbf_3_28"/>
          <p:cNvSpPr txBox="1"/>
          <p:nvPr/>
        </p:nvSpPr>
        <p:spPr>
          <a:xfrm>
            <a:off x="1046925" y="1122100"/>
            <a:ext cx="6741600" cy="5802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500" b="1">
                <a:solidFill>
                  <a:schemeClr val="lt1"/>
                </a:solidFill>
                <a:latin typeface="Calibri"/>
                <a:ea typeface="Calibri"/>
                <a:cs typeface="Calibri"/>
                <a:sym typeface="Calibri"/>
              </a:rPr>
              <a:t>TIME: 5 Minutes</a:t>
            </a:r>
            <a:endParaRPr sz="2500" b="1">
              <a:solidFill>
                <a:schemeClr val="lt1"/>
              </a:solidFill>
              <a:latin typeface="Calibri"/>
              <a:ea typeface="Calibri"/>
              <a:cs typeface="Calibri"/>
              <a:sym typeface="Calibri"/>
            </a:endParaRPr>
          </a:p>
          <a:p>
            <a:pPr marL="0" lvl="0" indent="0" algn="l" rtl="0">
              <a:spcBef>
                <a:spcPts val="0"/>
              </a:spcBef>
              <a:spcAft>
                <a:spcPts val="0"/>
              </a:spcAft>
              <a:buNone/>
            </a:pPr>
            <a:endParaRPr sz="2500" b="1">
              <a:solidFill>
                <a:schemeClr val="lt1"/>
              </a:solidFill>
              <a:latin typeface="Calibri"/>
              <a:ea typeface="Calibri"/>
              <a:cs typeface="Calibri"/>
              <a:sym typeface="Calibri"/>
            </a:endParaRPr>
          </a:p>
          <a:p>
            <a:pPr marL="0" lvl="0" indent="0" algn="l" rtl="0">
              <a:spcBef>
                <a:spcPts val="0"/>
              </a:spcBef>
              <a:spcAft>
                <a:spcPts val="0"/>
              </a:spcAft>
              <a:buNone/>
            </a:pPr>
            <a:r>
              <a:rPr lang="en-US" sz="2800" b="1">
                <a:solidFill>
                  <a:schemeClr val="lt1"/>
                </a:solidFill>
                <a:latin typeface="Calibri"/>
                <a:ea typeface="Calibri"/>
                <a:cs typeface="Calibri"/>
                <a:sym typeface="Calibri"/>
              </a:rPr>
              <a:t>TACTICS BRAINSTORM!</a:t>
            </a:r>
            <a:endParaRPr sz="2800" b="1">
              <a:solidFill>
                <a:schemeClr val="lt1"/>
              </a:solidFill>
              <a:latin typeface="Calibri"/>
              <a:ea typeface="Calibri"/>
              <a:cs typeface="Calibri"/>
              <a:sym typeface="Calibri"/>
            </a:endParaRPr>
          </a:p>
          <a:p>
            <a:pPr marL="0" lvl="0" indent="0" algn="l" rtl="0">
              <a:lnSpc>
                <a:spcPct val="90000"/>
              </a:lnSpc>
              <a:spcBef>
                <a:spcPts val="1200"/>
              </a:spcBef>
              <a:spcAft>
                <a:spcPts val="0"/>
              </a:spcAft>
              <a:buNone/>
            </a:pPr>
            <a:r>
              <a:rPr lang="en-US" sz="3500" b="1">
                <a:solidFill>
                  <a:srgbClr val="FF0000"/>
                </a:solidFill>
                <a:latin typeface="Calibri"/>
                <a:ea typeface="Calibri"/>
                <a:cs typeface="Calibri"/>
                <a:sym typeface="Calibri"/>
              </a:rPr>
              <a:t>+++YOU HAVE 5 MINUTES!+++</a:t>
            </a:r>
            <a:endParaRPr sz="2800" b="1">
              <a:solidFill>
                <a:schemeClr val="lt1"/>
              </a:solidFill>
              <a:latin typeface="Calibri"/>
              <a:ea typeface="Calibri"/>
              <a:cs typeface="Calibri"/>
              <a:sym typeface="Calibri"/>
            </a:endParaRPr>
          </a:p>
          <a:p>
            <a:pPr marL="0" lvl="0" indent="0" algn="l" rtl="0">
              <a:lnSpc>
                <a:spcPct val="90000"/>
              </a:lnSpc>
              <a:spcBef>
                <a:spcPts val="1200"/>
              </a:spcBef>
              <a:spcAft>
                <a:spcPts val="0"/>
              </a:spcAft>
              <a:buClr>
                <a:schemeClr val="dk1"/>
              </a:buClr>
              <a:buSzPts val="1100"/>
              <a:buFont typeface="Arial"/>
              <a:buNone/>
            </a:pPr>
            <a:r>
              <a:rPr lang="en-US" sz="3500">
                <a:solidFill>
                  <a:schemeClr val="dk1"/>
                </a:solidFill>
                <a:latin typeface="Calibri"/>
                <a:ea typeface="Calibri"/>
                <a:cs typeface="Calibri"/>
                <a:sym typeface="Calibri"/>
              </a:rPr>
              <a:t>Brainstorm AS MANY tactics as you can on 1 chart.</a:t>
            </a:r>
            <a:endParaRPr sz="3500">
              <a:solidFill>
                <a:schemeClr val="dk1"/>
              </a:solidFill>
              <a:latin typeface="Calibri"/>
              <a:ea typeface="Calibri"/>
              <a:cs typeface="Calibri"/>
              <a:sym typeface="Calibri"/>
            </a:endParaRPr>
          </a:p>
          <a:p>
            <a:pPr marL="0" lvl="0" indent="0" algn="l" rtl="0">
              <a:lnSpc>
                <a:spcPct val="90000"/>
              </a:lnSpc>
              <a:spcBef>
                <a:spcPts val="1200"/>
              </a:spcBef>
              <a:spcAft>
                <a:spcPts val="0"/>
              </a:spcAft>
              <a:buClr>
                <a:schemeClr val="dk1"/>
              </a:buClr>
              <a:buSzPts val="1100"/>
              <a:buFont typeface="Arial"/>
              <a:buNone/>
            </a:pPr>
            <a:r>
              <a:rPr lang="en-US" sz="3000">
                <a:solidFill>
                  <a:srgbClr val="1CADE4"/>
                </a:solidFill>
              </a:rPr>
              <a:t>•</a:t>
            </a:r>
            <a:r>
              <a:rPr lang="en-US" sz="3000">
                <a:solidFill>
                  <a:schemeClr val="dk1"/>
                </a:solidFill>
                <a:latin typeface="Calibri"/>
                <a:ea typeface="Calibri"/>
                <a:cs typeface="Calibri"/>
                <a:sym typeface="Calibri"/>
              </a:rPr>
              <a:t>Be creative! </a:t>
            </a:r>
            <a:endParaRPr sz="3000">
              <a:solidFill>
                <a:schemeClr val="dk1"/>
              </a:solidFill>
              <a:latin typeface="Calibri"/>
              <a:ea typeface="Calibri"/>
              <a:cs typeface="Calibri"/>
              <a:sym typeface="Calibri"/>
            </a:endParaRPr>
          </a:p>
          <a:p>
            <a:pPr marL="0" lvl="0" indent="0" algn="l" rtl="0">
              <a:lnSpc>
                <a:spcPct val="90000"/>
              </a:lnSpc>
              <a:spcBef>
                <a:spcPts val="1200"/>
              </a:spcBef>
              <a:spcAft>
                <a:spcPts val="0"/>
              </a:spcAft>
              <a:buClr>
                <a:schemeClr val="dk1"/>
              </a:buClr>
              <a:buSzPts val="1100"/>
              <a:buFont typeface="Arial"/>
              <a:buNone/>
            </a:pPr>
            <a:r>
              <a:rPr lang="en-US" sz="3000">
                <a:solidFill>
                  <a:srgbClr val="1CADE4"/>
                </a:solidFill>
              </a:rPr>
              <a:t>•</a:t>
            </a:r>
            <a:r>
              <a:rPr lang="en-US" sz="3000">
                <a:solidFill>
                  <a:schemeClr val="dk1"/>
                </a:solidFill>
                <a:latin typeface="Calibri"/>
                <a:ea typeface="Calibri"/>
                <a:cs typeface="Calibri"/>
                <a:sym typeface="Calibri"/>
              </a:rPr>
              <a:t>You are NOT evaluating right now! Everything goes on the board!</a:t>
            </a:r>
            <a:endParaRPr sz="3000">
              <a:solidFill>
                <a:schemeClr val="dk1"/>
              </a:solidFill>
              <a:latin typeface="Calibri"/>
              <a:ea typeface="Calibri"/>
              <a:cs typeface="Calibri"/>
              <a:sym typeface="Calibri"/>
            </a:endParaRPr>
          </a:p>
          <a:p>
            <a:pPr marL="0" lvl="0" indent="0" algn="l" rtl="0">
              <a:lnSpc>
                <a:spcPct val="90000"/>
              </a:lnSpc>
              <a:spcBef>
                <a:spcPts val="200"/>
              </a:spcBef>
              <a:spcAft>
                <a:spcPts val="0"/>
              </a:spcAft>
              <a:buNone/>
            </a:pPr>
            <a:endParaRPr sz="1900" b="1">
              <a:solidFill>
                <a:schemeClr val="lt1"/>
              </a:solidFill>
              <a:latin typeface="Calibri"/>
              <a:ea typeface="Calibri"/>
              <a:cs typeface="Calibri"/>
              <a:sym typeface="Calibri"/>
            </a:endParaRPr>
          </a:p>
          <a:p>
            <a:pPr marL="0" lvl="0" indent="0" algn="l" rtl="0">
              <a:spcBef>
                <a:spcPts val="400"/>
              </a:spcBef>
              <a:spcAft>
                <a:spcPts val="0"/>
              </a:spcAft>
              <a:buNone/>
            </a:pPr>
            <a:endParaRPr sz="2800" b="1">
              <a:solidFill>
                <a:schemeClr val="lt1"/>
              </a:solidFill>
              <a:latin typeface="Calibri"/>
              <a:ea typeface="Calibri"/>
              <a:cs typeface="Calibri"/>
              <a:sym typeface="Calibri"/>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g14a2f8b7dbf_3_7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fontScale="90000"/>
          </a:bodyPr>
          <a:lstStyle/>
          <a:p>
            <a:pPr marL="0" lvl="0" indent="0" algn="r" rtl="0">
              <a:spcBef>
                <a:spcPts val="0"/>
              </a:spcBef>
              <a:spcAft>
                <a:spcPts val="0"/>
              </a:spcAft>
              <a:buNone/>
            </a:pPr>
            <a:r>
              <a:rPr lang="en-US" sz="4800">
                <a:solidFill>
                  <a:srgbClr val="404040"/>
                </a:solidFill>
                <a:latin typeface="Arial"/>
                <a:ea typeface="Arial"/>
                <a:cs typeface="Arial"/>
                <a:sym typeface="Arial"/>
              </a:rPr>
              <a:t>Evaluating Tactics</a:t>
            </a:r>
            <a:endParaRPr/>
          </a:p>
        </p:txBody>
      </p:sp>
      <p:sp>
        <p:nvSpPr>
          <p:cNvPr id="241" name="Google Shape;241;g14a2f8b7dbf_3_78"/>
          <p:cNvSpPr txBox="1">
            <a:spLocks noGrp="1"/>
          </p:cNvSpPr>
          <p:nvPr>
            <p:ph type="body" idx="1"/>
          </p:nvPr>
        </p:nvSpPr>
        <p:spPr>
          <a:xfrm>
            <a:off x="316275" y="1628950"/>
            <a:ext cx="4110900" cy="3774900"/>
          </a:xfrm>
          <a:prstGeom prst="rect">
            <a:avLst/>
          </a:prstGeom>
        </p:spPr>
        <p:txBody>
          <a:bodyPr spcFirstLastPara="1" wrap="square" lIns="91425" tIns="45700" rIns="91425" bIns="45700" anchor="t" anchorCtr="0">
            <a:noAutofit/>
          </a:bodyPr>
          <a:lstStyle/>
          <a:p>
            <a:pPr marL="457200" lvl="0" indent="-381000" algn="l" rtl="0">
              <a:lnSpc>
                <a:spcPct val="90000"/>
              </a:lnSpc>
              <a:spcBef>
                <a:spcPts val="1200"/>
              </a:spcBef>
              <a:spcAft>
                <a:spcPts val="0"/>
              </a:spcAft>
              <a:buSzPts val="2400"/>
              <a:buChar char="●"/>
            </a:pPr>
            <a:r>
              <a:rPr lang="en-US" sz="2400">
                <a:solidFill>
                  <a:srgbClr val="404040"/>
                </a:solidFill>
              </a:rPr>
              <a:t>Does the action relate to your issue?</a:t>
            </a:r>
            <a:endParaRPr sz="2400">
              <a:solidFill>
                <a:srgbClr val="404040"/>
              </a:solidFill>
            </a:endParaRPr>
          </a:p>
          <a:p>
            <a:pPr marL="457200" lvl="0" indent="-381000" algn="l" rtl="0">
              <a:lnSpc>
                <a:spcPct val="90000"/>
              </a:lnSpc>
              <a:spcBef>
                <a:spcPts val="0"/>
              </a:spcBef>
              <a:spcAft>
                <a:spcPts val="0"/>
              </a:spcAft>
              <a:buSzPts val="2400"/>
              <a:buChar char="●"/>
            </a:pPr>
            <a:r>
              <a:rPr lang="en-US" sz="2400">
                <a:solidFill>
                  <a:srgbClr val="404040"/>
                </a:solidFill>
              </a:rPr>
              <a:t>Will it increase the pressure on the decision-maker?</a:t>
            </a:r>
            <a:endParaRPr sz="2400">
              <a:solidFill>
                <a:srgbClr val="404040"/>
              </a:solidFill>
            </a:endParaRPr>
          </a:p>
          <a:p>
            <a:pPr marL="457200" lvl="0" indent="-381000" algn="l" rtl="0">
              <a:lnSpc>
                <a:spcPct val="90000"/>
              </a:lnSpc>
              <a:spcBef>
                <a:spcPts val="0"/>
              </a:spcBef>
              <a:spcAft>
                <a:spcPts val="0"/>
              </a:spcAft>
              <a:buSzPts val="2400"/>
              <a:buChar char="●"/>
            </a:pPr>
            <a:r>
              <a:rPr lang="en-US" sz="2400">
                <a:solidFill>
                  <a:srgbClr val="404040"/>
                </a:solidFill>
              </a:rPr>
              <a:t>Is it visible?</a:t>
            </a:r>
            <a:endParaRPr sz="2400">
              <a:solidFill>
                <a:srgbClr val="404040"/>
              </a:solidFill>
            </a:endParaRPr>
          </a:p>
          <a:p>
            <a:pPr marL="457200" lvl="0" indent="-381000" algn="l" rtl="0">
              <a:lnSpc>
                <a:spcPct val="90000"/>
              </a:lnSpc>
              <a:spcBef>
                <a:spcPts val="0"/>
              </a:spcBef>
              <a:spcAft>
                <a:spcPts val="0"/>
              </a:spcAft>
              <a:buSzPts val="2400"/>
              <a:buChar char="●"/>
            </a:pPr>
            <a:r>
              <a:rPr lang="en-US" sz="2400">
                <a:solidFill>
                  <a:srgbClr val="404040"/>
                </a:solidFill>
              </a:rPr>
              <a:t>Is it timed for effect?</a:t>
            </a:r>
            <a:endParaRPr sz="2400">
              <a:solidFill>
                <a:srgbClr val="404040"/>
              </a:solidFill>
            </a:endParaRPr>
          </a:p>
          <a:p>
            <a:pPr marL="457200" lvl="0" indent="-381000" algn="l" rtl="0">
              <a:lnSpc>
                <a:spcPct val="90000"/>
              </a:lnSpc>
              <a:spcBef>
                <a:spcPts val="0"/>
              </a:spcBef>
              <a:spcAft>
                <a:spcPts val="0"/>
              </a:spcAft>
              <a:buSzPts val="2400"/>
              <a:buChar char="●"/>
            </a:pPr>
            <a:r>
              <a:rPr lang="en-US" sz="2400">
                <a:solidFill>
                  <a:srgbClr val="404040"/>
                </a:solidFill>
              </a:rPr>
              <a:t>Is it new and different—or tried and true?</a:t>
            </a:r>
            <a:endParaRPr sz="2400"/>
          </a:p>
        </p:txBody>
      </p:sp>
      <p:sp>
        <p:nvSpPr>
          <p:cNvPr id="242" name="Google Shape;242;g14a2f8b7dbf_3_78"/>
          <p:cNvSpPr txBox="1"/>
          <p:nvPr/>
        </p:nvSpPr>
        <p:spPr>
          <a:xfrm>
            <a:off x="4579850" y="1623100"/>
            <a:ext cx="4474200" cy="3140100"/>
          </a:xfrm>
          <a:prstGeom prst="rect">
            <a:avLst/>
          </a:prstGeom>
          <a:noFill/>
          <a:ln>
            <a:noFill/>
          </a:ln>
        </p:spPr>
        <p:txBody>
          <a:bodyPr spcFirstLastPara="1" wrap="square" lIns="91425" tIns="91425" rIns="91425" bIns="91425" anchor="t" anchorCtr="0">
            <a:spAutoFit/>
          </a:bodyPr>
          <a:lstStyle/>
          <a:p>
            <a:pPr marL="457200" lvl="0" indent="-381000" algn="l" rtl="0">
              <a:lnSpc>
                <a:spcPct val="90000"/>
              </a:lnSpc>
              <a:spcBef>
                <a:spcPts val="1200"/>
              </a:spcBef>
              <a:spcAft>
                <a:spcPts val="0"/>
              </a:spcAft>
              <a:buClr>
                <a:schemeClr val="dk2"/>
              </a:buClr>
              <a:buSzPts val="2400"/>
              <a:buChar char="●"/>
            </a:pPr>
            <a:r>
              <a:rPr lang="en-US" sz="2400">
                <a:solidFill>
                  <a:srgbClr val="404040"/>
                </a:solidFill>
                <a:latin typeface="Calibri"/>
                <a:ea typeface="Calibri"/>
                <a:cs typeface="Calibri"/>
                <a:sym typeface="Calibri"/>
              </a:rPr>
              <a:t>Are enough people ready to do it?​</a:t>
            </a:r>
            <a:endParaRPr sz="2400">
              <a:solidFill>
                <a:srgbClr val="404040"/>
              </a:solidFill>
              <a:latin typeface="Calibri"/>
              <a:ea typeface="Calibri"/>
              <a:cs typeface="Calibri"/>
              <a:sym typeface="Calibri"/>
            </a:endParaRPr>
          </a:p>
          <a:p>
            <a:pPr marL="457200" lvl="0" indent="-381000" algn="l" rtl="0">
              <a:lnSpc>
                <a:spcPct val="90000"/>
              </a:lnSpc>
              <a:spcBef>
                <a:spcPts val="0"/>
              </a:spcBef>
              <a:spcAft>
                <a:spcPts val="0"/>
              </a:spcAft>
              <a:buClr>
                <a:schemeClr val="dk2"/>
              </a:buClr>
              <a:buSzPts val="2400"/>
              <a:buChar char="●"/>
            </a:pPr>
            <a:r>
              <a:rPr lang="en-US" sz="2400">
                <a:solidFill>
                  <a:srgbClr val="404040"/>
                </a:solidFill>
                <a:latin typeface="Calibri"/>
                <a:ea typeface="Calibri"/>
                <a:cs typeface="Calibri"/>
                <a:sym typeface="Calibri"/>
              </a:rPr>
              <a:t>Will it unify people?​</a:t>
            </a:r>
            <a:endParaRPr sz="2400">
              <a:solidFill>
                <a:srgbClr val="404040"/>
              </a:solidFill>
              <a:latin typeface="Calibri"/>
              <a:ea typeface="Calibri"/>
              <a:cs typeface="Calibri"/>
              <a:sym typeface="Calibri"/>
            </a:endParaRPr>
          </a:p>
          <a:p>
            <a:pPr marL="457200" lvl="0" indent="-381000" algn="l" rtl="0">
              <a:lnSpc>
                <a:spcPct val="90000"/>
              </a:lnSpc>
              <a:spcBef>
                <a:spcPts val="0"/>
              </a:spcBef>
              <a:spcAft>
                <a:spcPts val="0"/>
              </a:spcAft>
              <a:buClr>
                <a:schemeClr val="dk2"/>
              </a:buClr>
              <a:buSzPts val="2400"/>
              <a:buChar char="●"/>
            </a:pPr>
            <a:r>
              <a:rPr lang="en-US" sz="2400">
                <a:solidFill>
                  <a:srgbClr val="404040"/>
                </a:solidFill>
                <a:latin typeface="Calibri"/>
                <a:ea typeface="Calibri"/>
                <a:cs typeface="Calibri"/>
                <a:sym typeface="Calibri"/>
              </a:rPr>
              <a:t>How will management react?​</a:t>
            </a:r>
            <a:endParaRPr sz="2400">
              <a:solidFill>
                <a:srgbClr val="404040"/>
              </a:solidFill>
              <a:latin typeface="Calibri"/>
              <a:ea typeface="Calibri"/>
              <a:cs typeface="Calibri"/>
              <a:sym typeface="Calibri"/>
            </a:endParaRPr>
          </a:p>
          <a:p>
            <a:pPr marL="457200" lvl="0" indent="-381000" algn="l" rtl="0">
              <a:lnSpc>
                <a:spcPct val="90000"/>
              </a:lnSpc>
              <a:spcBef>
                <a:spcPts val="0"/>
              </a:spcBef>
              <a:spcAft>
                <a:spcPts val="0"/>
              </a:spcAft>
              <a:buClr>
                <a:schemeClr val="dk2"/>
              </a:buClr>
              <a:buSzPts val="2400"/>
              <a:buChar char="●"/>
            </a:pPr>
            <a:r>
              <a:rPr lang="en-US" sz="2400">
                <a:solidFill>
                  <a:srgbClr val="404040"/>
                </a:solidFill>
                <a:latin typeface="Calibri"/>
                <a:ea typeface="Calibri"/>
                <a:cs typeface="Calibri"/>
                <a:sym typeface="Calibri"/>
              </a:rPr>
              <a:t>Does it violate the law? (If so, are we prepared for the consequences?)​</a:t>
            </a:r>
            <a:endParaRPr sz="2400">
              <a:solidFill>
                <a:srgbClr val="404040"/>
              </a:solidFill>
              <a:latin typeface="Calibri"/>
              <a:ea typeface="Calibri"/>
              <a:cs typeface="Calibri"/>
              <a:sym typeface="Calibri"/>
            </a:endParaRPr>
          </a:p>
          <a:p>
            <a:pPr marL="457200" lvl="0" indent="-381000" algn="l" rtl="0">
              <a:lnSpc>
                <a:spcPct val="90000"/>
              </a:lnSpc>
              <a:spcBef>
                <a:spcPts val="0"/>
              </a:spcBef>
              <a:spcAft>
                <a:spcPts val="0"/>
              </a:spcAft>
              <a:buClr>
                <a:schemeClr val="dk2"/>
              </a:buClr>
              <a:buSzPts val="2400"/>
              <a:buChar char="●"/>
            </a:pPr>
            <a:r>
              <a:rPr lang="en-US" sz="2400">
                <a:solidFill>
                  <a:srgbClr val="404040"/>
                </a:solidFill>
                <a:latin typeface="Calibri"/>
                <a:ea typeface="Calibri"/>
                <a:cs typeface="Calibri"/>
                <a:sym typeface="Calibri"/>
              </a:rPr>
              <a:t>Will it be fun?</a:t>
            </a:r>
            <a:endParaRPr sz="2400">
              <a:solidFill>
                <a:srgbClr val="404040"/>
              </a:solidFill>
              <a:latin typeface="Calibri"/>
              <a:ea typeface="Calibri"/>
              <a:cs typeface="Calibri"/>
              <a:sym typeface="Calibri"/>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g14a2f8b7dbf_0_11"/>
          <p:cNvSpPr txBox="1">
            <a:spLocks noGrp="1"/>
          </p:cNvSpPr>
          <p:nvPr>
            <p:ph type="title"/>
          </p:nvPr>
        </p:nvSpPr>
        <p:spPr>
          <a:xfrm>
            <a:off x="1578758" y="2806075"/>
            <a:ext cx="6517200" cy="753000"/>
          </a:xfrm>
          <a:prstGeom prst="rect">
            <a:avLst/>
          </a:prstGeom>
        </p:spPr>
        <p:txBody>
          <a:bodyPr spcFirstLastPara="1" wrap="square" lIns="91425" tIns="45700" rIns="91425" bIns="45700" anchor="ctr" anchorCtr="0">
            <a:normAutofit fontScale="90000"/>
          </a:bodyPr>
          <a:lstStyle/>
          <a:p>
            <a:pPr marL="0" lvl="0" indent="0" algn="ctr" rtl="0">
              <a:spcBef>
                <a:spcPts val="0"/>
              </a:spcBef>
              <a:spcAft>
                <a:spcPts val="0"/>
              </a:spcAft>
              <a:buNone/>
            </a:pPr>
            <a:r>
              <a:rPr lang="en-US"/>
              <a:t>STEP 5: </a:t>
            </a:r>
            <a:endParaRPr/>
          </a:p>
          <a:p>
            <a:pPr marL="0" lvl="0" indent="0" algn="ctr" rtl="0">
              <a:spcBef>
                <a:spcPts val="0"/>
              </a:spcBef>
              <a:spcAft>
                <a:spcPts val="0"/>
              </a:spcAft>
              <a:buNone/>
            </a:pPr>
            <a:r>
              <a:rPr lang="en-US" sz="5355"/>
              <a:t>Compression Points and </a:t>
            </a:r>
            <a:br>
              <a:rPr lang="en-US" sz="5355"/>
            </a:br>
            <a:r>
              <a:rPr lang="en-US" sz="5355"/>
              <a:t>Escalation</a:t>
            </a:r>
            <a:endParaRPr sz="5355"/>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g14a2f8b7dbf_3_13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Compression Points</a:t>
            </a:r>
            <a:endParaRPr/>
          </a:p>
        </p:txBody>
      </p:sp>
      <p:sp>
        <p:nvSpPr>
          <p:cNvPr id="276" name="Google Shape;276;g14a2f8b7dbf_3_132"/>
          <p:cNvSpPr txBox="1">
            <a:spLocks noGrp="1"/>
          </p:cNvSpPr>
          <p:nvPr>
            <p:ph type="body" idx="1"/>
          </p:nvPr>
        </p:nvSpPr>
        <p:spPr>
          <a:xfrm>
            <a:off x="457200" y="1940163"/>
            <a:ext cx="8229600" cy="3774900"/>
          </a:xfrm>
          <a:prstGeom prst="rect">
            <a:avLst/>
          </a:prstGeom>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US" sz="3000">
                <a:solidFill>
                  <a:srgbClr val="1CADE4"/>
                </a:solidFill>
              </a:rPr>
              <a:t> </a:t>
            </a:r>
            <a:r>
              <a:rPr lang="en-US" sz="3000">
                <a:solidFill>
                  <a:srgbClr val="404040"/>
                </a:solidFill>
              </a:rPr>
              <a:t>Points on the calendar where you celebrate short term wins or escalate your tactics.</a:t>
            </a:r>
            <a:endParaRPr sz="30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000">
                <a:solidFill>
                  <a:srgbClr val="1CADE4"/>
                </a:solidFill>
              </a:rPr>
              <a:t> </a:t>
            </a:r>
            <a:endParaRPr sz="2000">
              <a:solidFill>
                <a:srgbClr val="1CADE4"/>
              </a:solidFill>
            </a:endParaRPr>
          </a:p>
          <a:p>
            <a:pPr marL="457200" lvl="0" indent="0" algn="l" rtl="0">
              <a:lnSpc>
                <a:spcPct val="90000"/>
              </a:lnSpc>
              <a:spcBef>
                <a:spcPts val="200"/>
              </a:spcBef>
              <a:spcAft>
                <a:spcPts val="0"/>
              </a:spcAft>
              <a:buClr>
                <a:schemeClr val="dk1"/>
              </a:buClr>
              <a:buSzPts val="1100"/>
              <a:buFont typeface="Arial"/>
              <a:buNone/>
            </a:pPr>
            <a:r>
              <a:rPr lang="en-US" sz="3000">
                <a:solidFill>
                  <a:srgbClr val="1CADE4"/>
                </a:solidFill>
              </a:rPr>
              <a:t>◦</a:t>
            </a:r>
            <a:r>
              <a:rPr lang="en-US" sz="3000">
                <a:solidFill>
                  <a:srgbClr val="404040"/>
                </a:solidFill>
              </a:rPr>
              <a:t>Naturally occurring deadlines- </a:t>
            </a:r>
            <a:r>
              <a:rPr lang="en-US" sz="2400" i="1">
                <a:solidFill>
                  <a:srgbClr val="404040"/>
                </a:solidFill>
              </a:rPr>
              <a:t>Breaks, Board Meetings</a:t>
            </a:r>
            <a:endParaRPr sz="2400" i="1">
              <a:solidFill>
                <a:srgbClr val="404040"/>
              </a:solidFill>
            </a:endParaRPr>
          </a:p>
          <a:p>
            <a:pPr marL="457200" lvl="0" indent="0" algn="l" rtl="0">
              <a:lnSpc>
                <a:spcPct val="90000"/>
              </a:lnSpc>
              <a:spcBef>
                <a:spcPts val="400"/>
              </a:spcBef>
              <a:spcAft>
                <a:spcPts val="0"/>
              </a:spcAft>
              <a:buClr>
                <a:schemeClr val="dk1"/>
              </a:buClr>
              <a:buSzPts val="1100"/>
              <a:buFont typeface="Arial"/>
              <a:buNone/>
            </a:pPr>
            <a:r>
              <a:rPr lang="en-US" sz="3000">
                <a:solidFill>
                  <a:srgbClr val="1CADE4"/>
                </a:solidFill>
              </a:rPr>
              <a:t>◦</a:t>
            </a:r>
            <a:r>
              <a:rPr lang="en-US" sz="3000">
                <a:solidFill>
                  <a:srgbClr val="404040"/>
                </a:solidFill>
              </a:rPr>
              <a:t>Artificial deadlines-</a:t>
            </a:r>
            <a:r>
              <a:rPr lang="en-US" sz="2400" i="1">
                <a:solidFill>
                  <a:srgbClr val="404040"/>
                </a:solidFill>
              </a:rPr>
              <a:t>target has till day X to act</a:t>
            </a:r>
            <a:endParaRPr sz="2400" i="1">
              <a:solidFill>
                <a:srgbClr val="404040"/>
              </a:solidFill>
            </a:endParaRPr>
          </a:p>
          <a:p>
            <a:pPr marL="457200" lvl="0" indent="0" algn="l" rtl="0">
              <a:lnSpc>
                <a:spcPct val="90000"/>
              </a:lnSpc>
              <a:spcBef>
                <a:spcPts val="400"/>
              </a:spcBef>
              <a:spcAft>
                <a:spcPts val="0"/>
              </a:spcAft>
              <a:buClr>
                <a:schemeClr val="dk1"/>
              </a:buClr>
              <a:buSzPts val="1100"/>
              <a:buFont typeface="Arial"/>
              <a:buNone/>
            </a:pPr>
            <a:r>
              <a:rPr lang="en-US" sz="3000">
                <a:solidFill>
                  <a:srgbClr val="1CADE4"/>
                </a:solidFill>
              </a:rPr>
              <a:t>◦</a:t>
            </a:r>
            <a:r>
              <a:rPr lang="en-US" sz="3000">
                <a:solidFill>
                  <a:srgbClr val="404040"/>
                </a:solidFill>
              </a:rPr>
              <a:t>Help us build urgency and crisis</a:t>
            </a:r>
            <a:endParaRPr sz="3000">
              <a:solidFill>
                <a:srgbClr val="404040"/>
              </a:solidFill>
            </a:endParaRPr>
          </a:p>
          <a:p>
            <a:pPr marL="0" lvl="0" indent="0" algn="l" rtl="0">
              <a:spcBef>
                <a:spcPts val="640"/>
              </a:spcBef>
              <a:spcAft>
                <a:spcPts val="0"/>
              </a:spcAft>
              <a:buNone/>
            </a:pPr>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pic>
        <p:nvPicPr>
          <p:cNvPr id="261" name="Google Shape;261;g14a2f8b7dbf_3_139"/>
          <p:cNvPicPr preferRelativeResize="0"/>
          <p:nvPr/>
        </p:nvPicPr>
        <p:blipFill>
          <a:blip r:embed="rId3">
            <a:alphaModFix/>
          </a:blip>
          <a:stretch>
            <a:fillRect/>
          </a:stretch>
        </p:blipFill>
        <p:spPr>
          <a:xfrm>
            <a:off x="187108" y="1244775"/>
            <a:ext cx="8499683" cy="6857999"/>
          </a:xfrm>
          <a:prstGeom prst="rect">
            <a:avLst/>
          </a:prstGeom>
          <a:noFill/>
          <a:ln>
            <a:noFill/>
          </a:ln>
        </p:spPr>
      </p:pic>
      <p:sp>
        <p:nvSpPr>
          <p:cNvPr id="262" name="Google Shape;262;g14a2f8b7dbf_3_139"/>
          <p:cNvSpPr txBox="1">
            <a:spLocks noGrp="1"/>
          </p:cNvSpPr>
          <p:nvPr>
            <p:ph type="body" idx="1"/>
          </p:nvPr>
        </p:nvSpPr>
        <p:spPr>
          <a:xfrm>
            <a:off x="339775" y="1048350"/>
            <a:ext cx="4017000" cy="3774900"/>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sz="5400">
                <a:solidFill>
                  <a:srgbClr val="262626"/>
                </a:solidFill>
                <a:latin typeface="Arial"/>
                <a:ea typeface="Arial"/>
                <a:cs typeface="Arial"/>
                <a:sym typeface="Arial"/>
              </a:rPr>
              <a:t>Why do you think tactics escalate gradually?</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pic>
        <p:nvPicPr>
          <p:cNvPr id="268" name="Google Shape;268;g14a2f8b7dbf_3_147"/>
          <p:cNvPicPr preferRelativeResize="0"/>
          <p:nvPr/>
        </p:nvPicPr>
        <p:blipFill>
          <a:blip r:embed="rId3">
            <a:alphaModFix/>
          </a:blip>
          <a:stretch>
            <a:fillRect/>
          </a:stretch>
        </p:blipFill>
        <p:spPr>
          <a:xfrm>
            <a:off x="187108" y="1244775"/>
            <a:ext cx="8499683" cy="6857999"/>
          </a:xfrm>
          <a:prstGeom prst="rect">
            <a:avLst/>
          </a:prstGeom>
          <a:noFill/>
          <a:ln>
            <a:noFill/>
          </a:ln>
        </p:spPr>
      </p:pic>
      <p:sp>
        <p:nvSpPr>
          <p:cNvPr id="269" name="Google Shape;269;g14a2f8b7dbf_3_147"/>
          <p:cNvSpPr txBox="1">
            <a:spLocks noGrp="1"/>
          </p:cNvSpPr>
          <p:nvPr>
            <p:ph type="body" idx="1"/>
          </p:nvPr>
        </p:nvSpPr>
        <p:spPr>
          <a:xfrm>
            <a:off x="339775" y="1048350"/>
            <a:ext cx="4017000" cy="3774900"/>
          </a:xfrm>
          <a:prstGeom prst="rect">
            <a:avLst/>
          </a:prstGeom>
        </p:spPr>
        <p:txBody>
          <a:bodyPr spcFirstLastPara="1" wrap="square" lIns="91425" tIns="45700" rIns="91425" bIns="45700" anchor="t" anchorCtr="0">
            <a:noAutofit/>
          </a:bodyPr>
          <a:lstStyle/>
          <a:p>
            <a:pPr marL="457200" lvl="0" indent="-457200" algn="l" rtl="0">
              <a:lnSpc>
                <a:spcPct val="100000"/>
              </a:lnSpc>
              <a:spcBef>
                <a:spcPts val="0"/>
              </a:spcBef>
              <a:spcAft>
                <a:spcPts val="0"/>
              </a:spcAft>
              <a:buSzPts val="3600"/>
              <a:buChar char="-"/>
            </a:pPr>
            <a:r>
              <a:rPr lang="en-US" sz="2600">
                <a:solidFill>
                  <a:schemeClr val="dk1"/>
                </a:solidFill>
                <a:latin typeface="Arial"/>
                <a:ea typeface="Arial"/>
                <a:cs typeface="Arial"/>
                <a:sym typeface="Arial"/>
              </a:rPr>
              <a:t>Less escalated actions prepare our people for more escalated actions</a:t>
            </a:r>
            <a:endParaRPr sz="2600">
              <a:solidFill>
                <a:schemeClr val="dk1"/>
              </a:solidFill>
              <a:latin typeface="Arial"/>
              <a:ea typeface="Arial"/>
              <a:cs typeface="Arial"/>
              <a:sym typeface="Arial"/>
            </a:endParaRPr>
          </a:p>
          <a:p>
            <a:pPr indent="-457200">
              <a:spcBef>
                <a:spcPts val="0"/>
              </a:spcBef>
              <a:buSzPts val="3600"/>
              <a:buChar char="-"/>
            </a:pPr>
            <a:r>
              <a:rPr lang="en-US" sz="2600">
                <a:solidFill>
                  <a:schemeClr val="dk1"/>
                </a:solidFill>
                <a:latin typeface="Arial"/>
                <a:ea typeface="Arial"/>
                <a:cs typeface="Arial"/>
                <a:sym typeface="Arial"/>
              </a:rPr>
              <a:t>Give the target the chance to do the right thing before things escalate</a:t>
            </a:r>
            <a:endParaRPr sz="2600">
              <a:solidFill>
                <a:schemeClr val="dk1"/>
              </a:solidFill>
              <a:latin typeface="Arial"/>
              <a:ea typeface="Arial"/>
              <a:cs typeface="Arial"/>
              <a:sym typeface="Arial"/>
            </a:endParaRPr>
          </a:p>
          <a:p>
            <a:pPr marL="457200" lvl="0" indent="-457200" algn="l" rtl="0">
              <a:lnSpc>
                <a:spcPct val="100000"/>
              </a:lnSpc>
              <a:spcBef>
                <a:spcPts val="0"/>
              </a:spcBef>
              <a:spcAft>
                <a:spcPts val="0"/>
              </a:spcAft>
              <a:buSzPts val="3600"/>
              <a:buChar char="-"/>
            </a:pPr>
            <a:r>
              <a:rPr lang="en-US" sz="2600">
                <a:solidFill>
                  <a:schemeClr val="dk1"/>
                </a:solidFill>
                <a:latin typeface="Arial"/>
                <a:ea typeface="Arial"/>
                <a:cs typeface="Arial"/>
                <a:sym typeface="Arial"/>
              </a:rPr>
              <a:t>Use the threat of escalation</a:t>
            </a:r>
            <a:endParaRPr sz="5800">
              <a:solidFill>
                <a:schemeClr val="dk1"/>
              </a:solidFill>
              <a:latin typeface="Arial"/>
              <a:ea typeface="Arial"/>
              <a:cs typeface="Arial"/>
              <a:sym typeface="Arial"/>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Ben</a:t>
            </a:r>
            <a:endParaRPr/>
          </a:p>
        </p:txBody>
      </p:sp>
      <p:pic>
        <p:nvPicPr>
          <p:cNvPr id="2" name="Picture 1">
            <a:extLst>
              <a:ext uri="{FF2B5EF4-FFF2-40B4-BE49-F238E27FC236}">
                <a16:creationId xmlns:a16="http://schemas.microsoft.com/office/drawing/2014/main" id="{7D111A8B-1267-1BE8-54C0-33C739284B57}"/>
              </a:ext>
            </a:extLst>
          </p:cNvPr>
          <p:cNvPicPr>
            <a:picLocks noChangeAspect="1"/>
          </p:cNvPicPr>
          <p:nvPr/>
        </p:nvPicPr>
        <p:blipFill>
          <a:blip r:embed="rId3"/>
          <a:stretch>
            <a:fillRect/>
          </a:stretch>
        </p:blipFill>
        <p:spPr>
          <a:xfrm>
            <a:off x="-3190" y="1438183"/>
            <a:ext cx="2314575" cy="4114800"/>
          </a:xfrm>
          <a:prstGeom prst="rect">
            <a:avLst/>
          </a:prstGeom>
        </p:spPr>
      </p:pic>
    </p:spTree>
    <p:extLst>
      <p:ext uri="{BB962C8B-B14F-4D97-AF65-F5344CB8AC3E}">
        <p14:creationId xmlns:p14="http://schemas.microsoft.com/office/powerpoint/2010/main" val="20124004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g14a2f8b7dbf_4_7"/>
          <p:cNvSpPr txBox="1">
            <a:spLocks noGrp="1"/>
          </p:cNvSpPr>
          <p:nvPr>
            <p:ph type="title"/>
          </p:nvPr>
        </p:nvSpPr>
        <p:spPr>
          <a:xfrm>
            <a:off x="2151529" y="1"/>
            <a:ext cx="7189800" cy="8157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t>Group Work</a:t>
            </a:r>
            <a:endParaRPr/>
          </a:p>
        </p:txBody>
      </p:sp>
      <p:sp>
        <p:nvSpPr>
          <p:cNvPr id="283" name="Google Shape;283;g14a2f8b7dbf_4_7"/>
          <p:cNvSpPr txBox="1"/>
          <p:nvPr/>
        </p:nvSpPr>
        <p:spPr>
          <a:xfrm>
            <a:off x="1022875" y="815700"/>
            <a:ext cx="6741600" cy="561227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500" b="1">
                <a:solidFill>
                  <a:schemeClr val="lt1"/>
                </a:solidFill>
                <a:latin typeface="Calibri"/>
                <a:ea typeface="Calibri"/>
                <a:cs typeface="Calibri"/>
                <a:sym typeface="Calibri"/>
              </a:rPr>
              <a:t>TIME: 30 minutes</a:t>
            </a:r>
            <a:endParaRPr sz="2500" b="1">
              <a:solidFill>
                <a:schemeClr val="lt1"/>
              </a:solidFill>
              <a:latin typeface="Calibri"/>
              <a:ea typeface="Calibri"/>
              <a:cs typeface="Calibri"/>
              <a:sym typeface="Calibri"/>
            </a:endParaRPr>
          </a:p>
          <a:p>
            <a:pPr marL="0" lvl="0" indent="0" algn="ctr" rtl="0">
              <a:lnSpc>
                <a:spcPct val="90000"/>
              </a:lnSpc>
              <a:spcBef>
                <a:spcPts val="1200"/>
              </a:spcBef>
              <a:spcAft>
                <a:spcPts val="0"/>
              </a:spcAft>
              <a:buNone/>
            </a:pPr>
            <a:r>
              <a:rPr lang="en-US" sz="3000" b="1">
                <a:solidFill>
                  <a:schemeClr val="lt1"/>
                </a:solidFill>
                <a:latin typeface="Calibri"/>
                <a:ea typeface="Calibri"/>
                <a:cs typeface="Calibri"/>
                <a:sym typeface="Calibri"/>
              </a:rPr>
              <a:t>Build your campaign! </a:t>
            </a:r>
            <a:endParaRPr sz="3000" b="1">
              <a:solidFill>
                <a:schemeClr val="lt1"/>
              </a:solidFill>
              <a:latin typeface="Calibri"/>
              <a:ea typeface="Calibri"/>
              <a:cs typeface="Calibri"/>
              <a:sym typeface="Calibri"/>
            </a:endParaRPr>
          </a:p>
          <a:p>
            <a:pPr marL="0" lvl="0" indent="0" algn="l" rtl="0">
              <a:lnSpc>
                <a:spcPct val="90000"/>
              </a:lnSpc>
              <a:spcBef>
                <a:spcPts val="1200"/>
              </a:spcBef>
              <a:spcAft>
                <a:spcPts val="0"/>
              </a:spcAft>
              <a:buNone/>
            </a:pPr>
            <a:r>
              <a:rPr lang="en-US" sz="2700">
                <a:solidFill>
                  <a:schemeClr val="lt1"/>
                </a:solidFill>
                <a:latin typeface="Calibri"/>
                <a:ea typeface="Calibri"/>
                <a:cs typeface="Calibri"/>
                <a:sym typeface="Calibri"/>
              </a:rPr>
              <a:t>You have 30 minutes to build your campaign and be ready to present out! Make sure that you include at least…</a:t>
            </a:r>
            <a:endParaRPr sz="2700">
              <a:solidFill>
                <a:schemeClr val="lt1"/>
              </a:solidFill>
              <a:latin typeface="Calibri"/>
              <a:ea typeface="Calibri"/>
              <a:cs typeface="Calibri"/>
              <a:sym typeface="Calibri"/>
            </a:endParaRPr>
          </a:p>
          <a:p>
            <a:pPr marL="457200" lvl="0" indent="-400050" algn="l" rtl="0">
              <a:lnSpc>
                <a:spcPct val="90000"/>
              </a:lnSpc>
              <a:spcBef>
                <a:spcPts val="1200"/>
              </a:spcBef>
              <a:spcAft>
                <a:spcPts val="0"/>
              </a:spcAft>
              <a:buClr>
                <a:schemeClr val="lt1"/>
              </a:buClr>
              <a:buSzPts val="2700"/>
              <a:buFont typeface="Calibri"/>
              <a:buChar char="●"/>
            </a:pPr>
            <a:r>
              <a:rPr lang="en-US" sz="2700">
                <a:solidFill>
                  <a:schemeClr val="lt1"/>
                </a:solidFill>
                <a:latin typeface="Calibri"/>
                <a:ea typeface="Calibri"/>
                <a:cs typeface="Calibri"/>
                <a:sym typeface="Calibri"/>
              </a:rPr>
              <a:t>Issue</a:t>
            </a:r>
            <a:endParaRPr sz="2700">
              <a:solidFill>
                <a:schemeClr val="lt1"/>
              </a:solidFill>
              <a:latin typeface="Calibri"/>
              <a:ea typeface="Calibri"/>
              <a:cs typeface="Calibri"/>
              <a:sym typeface="Calibri"/>
            </a:endParaRPr>
          </a:p>
          <a:p>
            <a:pPr marL="457200" lvl="0" indent="-400050" algn="l" rtl="0">
              <a:lnSpc>
                <a:spcPct val="90000"/>
              </a:lnSpc>
              <a:spcBef>
                <a:spcPts val="0"/>
              </a:spcBef>
              <a:spcAft>
                <a:spcPts val="0"/>
              </a:spcAft>
              <a:buClr>
                <a:schemeClr val="lt1"/>
              </a:buClr>
              <a:buSzPts val="2700"/>
              <a:buFont typeface="Calibri"/>
              <a:buChar char="●"/>
            </a:pPr>
            <a:r>
              <a:rPr lang="en-US" sz="2700">
                <a:solidFill>
                  <a:schemeClr val="lt1"/>
                </a:solidFill>
                <a:latin typeface="Calibri"/>
                <a:ea typeface="Calibri"/>
                <a:cs typeface="Calibri"/>
                <a:sym typeface="Calibri"/>
              </a:rPr>
              <a:t>Demand</a:t>
            </a:r>
            <a:endParaRPr sz="2700">
              <a:solidFill>
                <a:schemeClr val="lt1"/>
              </a:solidFill>
              <a:latin typeface="Calibri"/>
              <a:ea typeface="Calibri"/>
              <a:cs typeface="Calibri"/>
              <a:sym typeface="Calibri"/>
            </a:endParaRPr>
          </a:p>
          <a:p>
            <a:pPr marL="457200" lvl="0" indent="-400050" algn="l" rtl="0">
              <a:lnSpc>
                <a:spcPct val="90000"/>
              </a:lnSpc>
              <a:spcBef>
                <a:spcPts val="0"/>
              </a:spcBef>
              <a:spcAft>
                <a:spcPts val="0"/>
              </a:spcAft>
              <a:buClr>
                <a:schemeClr val="lt1"/>
              </a:buClr>
              <a:buSzPts val="2700"/>
              <a:buFont typeface="Calibri"/>
              <a:buChar char="●"/>
            </a:pPr>
            <a:r>
              <a:rPr lang="en-US" sz="2700">
                <a:solidFill>
                  <a:schemeClr val="lt1"/>
                </a:solidFill>
                <a:latin typeface="Calibri"/>
                <a:ea typeface="Calibri"/>
                <a:cs typeface="Calibri"/>
                <a:sym typeface="Calibri"/>
              </a:rPr>
              <a:t>Target</a:t>
            </a:r>
            <a:endParaRPr sz="2700">
              <a:solidFill>
                <a:schemeClr val="lt1"/>
              </a:solidFill>
              <a:latin typeface="Calibri"/>
              <a:ea typeface="Calibri"/>
              <a:cs typeface="Calibri"/>
              <a:sym typeface="Calibri"/>
            </a:endParaRPr>
          </a:p>
          <a:p>
            <a:pPr marL="457200" lvl="0" indent="-400050" algn="l" rtl="0">
              <a:lnSpc>
                <a:spcPct val="90000"/>
              </a:lnSpc>
              <a:spcBef>
                <a:spcPts val="0"/>
              </a:spcBef>
              <a:spcAft>
                <a:spcPts val="0"/>
              </a:spcAft>
              <a:buClr>
                <a:schemeClr val="lt1"/>
              </a:buClr>
              <a:buSzPts val="2700"/>
              <a:buFont typeface="Calibri"/>
              <a:buChar char="●"/>
            </a:pPr>
            <a:r>
              <a:rPr lang="en-US" sz="2700">
                <a:solidFill>
                  <a:schemeClr val="lt1"/>
                </a:solidFill>
                <a:latin typeface="Calibri"/>
                <a:ea typeface="Calibri"/>
                <a:cs typeface="Calibri"/>
                <a:sym typeface="Calibri"/>
              </a:rPr>
              <a:t>Tactics + Compression points in a campaign mountain!</a:t>
            </a:r>
            <a:endParaRPr sz="2700">
              <a:solidFill>
                <a:schemeClr val="lt1"/>
              </a:solidFill>
              <a:latin typeface="Calibri"/>
              <a:ea typeface="Calibri"/>
              <a:cs typeface="Calibri"/>
              <a:sym typeface="Calibri"/>
            </a:endParaRPr>
          </a:p>
          <a:p>
            <a:pPr marL="0" lvl="0" indent="0" algn="l" rtl="0">
              <a:lnSpc>
                <a:spcPct val="90000"/>
              </a:lnSpc>
              <a:spcBef>
                <a:spcPts val="1200"/>
              </a:spcBef>
              <a:spcAft>
                <a:spcPts val="0"/>
              </a:spcAft>
              <a:buNone/>
            </a:pPr>
            <a:r>
              <a:rPr lang="en-US" sz="1800">
                <a:solidFill>
                  <a:schemeClr val="lt1"/>
                </a:solidFill>
                <a:latin typeface="Calibri"/>
                <a:ea typeface="Calibri"/>
                <a:cs typeface="Calibri"/>
                <a:sym typeface="Calibri"/>
              </a:rPr>
              <a:t>Extra points if you include some messaging, graphics, hashtags, etc.</a:t>
            </a:r>
            <a:endParaRPr sz="1800">
              <a:solidFill>
                <a:schemeClr val="lt1"/>
              </a:solidFill>
              <a:latin typeface="Calibri"/>
              <a:ea typeface="Calibri"/>
              <a:cs typeface="Calibri"/>
              <a:sym typeface="Calibri"/>
            </a:endParaRPr>
          </a:p>
          <a:p>
            <a:pPr marL="0" lvl="0" indent="0" algn="l" rtl="0">
              <a:lnSpc>
                <a:spcPct val="90000"/>
              </a:lnSpc>
              <a:spcBef>
                <a:spcPts val="200"/>
              </a:spcBef>
              <a:spcAft>
                <a:spcPts val="0"/>
              </a:spcAft>
              <a:buNone/>
            </a:pPr>
            <a:endParaRPr sz="1900" b="1">
              <a:solidFill>
                <a:schemeClr val="lt1"/>
              </a:solidFill>
              <a:latin typeface="Calibri"/>
              <a:ea typeface="Calibri"/>
              <a:cs typeface="Calibri"/>
              <a:sym typeface="Calibri"/>
            </a:endParaRPr>
          </a:p>
          <a:p>
            <a:pPr marL="0" lvl="0" indent="0" algn="l" rtl="0">
              <a:spcBef>
                <a:spcPts val="400"/>
              </a:spcBef>
              <a:spcAft>
                <a:spcPts val="0"/>
              </a:spcAft>
              <a:buNone/>
            </a:pPr>
            <a:endParaRPr sz="2800" b="1">
              <a:solidFill>
                <a:schemeClr val="lt1"/>
              </a:solidFill>
              <a:latin typeface="Calibri"/>
              <a:ea typeface="Calibri"/>
              <a:cs typeface="Calibri"/>
              <a:sym typeface="Calibri"/>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Jeny</a:t>
            </a:r>
          </a:p>
        </p:txBody>
      </p:sp>
      <p:pic>
        <p:nvPicPr>
          <p:cNvPr id="2" name="Picture 1">
            <a:extLst>
              <a:ext uri="{FF2B5EF4-FFF2-40B4-BE49-F238E27FC236}">
                <a16:creationId xmlns:a16="http://schemas.microsoft.com/office/drawing/2014/main" id="{881219DC-D1EB-8563-4FDF-4524370D018D}"/>
              </a:ext>
            </a:extLst>
          </p:cNvPr>
          <p:cNvPicPr>
            <a:picLocks noChangeAspect="1"/>
          </p:cNvPicPr>
          <p:nvPr/>
        </p:nvPicPr>
        <p:blipFill>
          <a:blip r:embed="rId3"/>
          <a:stretch>
            <a:fillRect/>
          </a:stretch>
        </p:blipFill>
        <p:spPr>
          <a:xfrm>
            <a:off x="-3191" y="1615736"/>
            <a:ext cx="2314575" cy="4114800"/>
          </a:xfrm>
          <a:prstGeom prst="rect">
            <a:avLst/>
          </a:prstGeom>
        </p:spPr>
      </p:pic>
    </p:spTree>
    <p:extLst>
      <p:ext uri="{BB962C8B-B14F-4D97-AF65-F5344CB8AC3E}">
        <p14:creationId xmlns:p14="http://schemas.microsoft.com/office/powerpoint/2010/main" val="195013062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g142022950fa_0_23"/>
          <p:cNvSpPr txBox="1">
            <a:spLocks noGrp="1"/>
          </p:cNvSpPr>
          <p:nvPr>
            <p:ph type="title"/>
          </p:nvPr>
        </p:nvSpPr>
        <p:spPr>
          <a:xfrm>
            <a:off x="-300800" y="36100"/>
            <a:ext cx="9444900" cy="786900"/>
          </a:xfrm>
          <a:prstGeom prst="rect">
            <a:avLst/>
          </a:prstGeom>
          <a:noFill/>
          <a:ln>
            <a:noFill/>
          </a:ln>
        </p:spPr>
        <p:txBody>
          <a:bodyPr spcFirstLastPara="1" wrap="square" lIns="91425" tIns="45700" rIns="91425" bIns="45700" anchor="ctr" anchorCtr="0">
            <a:normAutofit fontScale="90000"/>
          </a:bodyPr>
          <a:lstStyle/>
          <a:p>
            <a:pPr marL="5029200" lvl="0" indent="0" algn="r" rtl="0">
              <a:spcBef>
                <a:spcPts val="640"/>
              </a:spcBef>
              <a:spcAft>
                <a:spcPts val="0"/>
              </a:spcAft>
              <a:buClr>
                <a:schemeClr val="dk1"/>
              </a:buClr>
              <a:buSzPct val="88888"/>
              <a:buFont typeface="Arial"/>
              <a:buNone/>
            </a:pPr>
            <a:r>
              <a:rPr lang="en-US"/>
              <a:t>Campaign Presentations!</a:t>
            </a:r>
            <a:endParaRPr>
              <a:solidFill>
                <a:schemeClr val="dk1"/>
              </a:solidFill>
            </a:endParaRPr>
          </a:p>
        </p:txBody>
      </p:sp>
      <p:sp>
        <p:nvSpPr>
          <p:cNvPr id="297" name="Google Shape;297;g142022950fa_0_23"/>
          <p:cNvSpPr txBox="1">
            <a:spLocks noGrp="1"/>
          </p:cNvSpPr>
          <p:nvPr>
            <p:ph type="body" idx="1"/>
          </p:nvPr>
        </p:nvSpPr>
        <p:spPr>
          <a:xfrm>
            <a:off x="457200" y="1328353"/>
            <a:ext cx="8229600" cy="4797600"/>
          </a:xfrm>
          <a:prstGeom prst="rect">
            <a:avLst/>
          </a:prstGeom>
          <a:noFill/>
          <a:ln>
            <a:noFill/>
          </a:ln>
        </p:spPr>
        <p:txBody>
          <a:bodyPr spcFirstLastPara="1" wrap="square" lIns="91425" tIns="45700" rIns="91425" bIns="45700" anchor="t" anchorCtr="0">
            <a:noAutofit/>
          </a:bodyPr>
          <a:lstStyle/>
          <a:p>
            <a:pPr marL="457200" lvl="0" indent="0" algn="l" rtl="0">
              <a:lnSpc>
                <a:spcPct val="115000"/>
              </a:lnSpc>
              <a:spcBef>
                <a:spcPts val="0"/>
              </a:spcBef>
              <a:spcAft>
                <a:spcPts val="0"/>
              </a:spcAft>
              <a:buNone/>
            </a:pPr>
            <a:endParaRPr sz="3000">
              <a:solidFill>
                <a:schemeClr val="dk1"/>
              </a:solidFill>
            </a:endParaRPr>
          </a:p>
          <a:p>
            <a:pPr marL="457200" lvl="0" indent="0" algn="l" rtl="0">
              <a:lnSpc>
                <a:spcPct val="115000"/>
              </a:lnSpc>
              <a:spcBef>
                <a:spcPts val="0"/>
              </a:spcBef>
              <a:spcAft>
                <a:spcPts val="0"/>
              </a:spcAft>
              <a:buNone/>
            </a:pPr>
            <a:r>
              <a:rPr lang="en-US" sz="3000">
                <a:solidFill>
                  <a:schemeClr val="dk1"/>
                </a:solidFill>
              </a:rPr>
              <a:t>Each group will have ____ to present their solution to their scenario. </a:t>
            </a:r>
            <a:endParaRPr sz="3000">
              <a:solidFill>
                <a:schemeClr val="dk1"/>
              </a:solidFill>
            </a:endParaRPr>
          </a:p>
          <a:p>
            <a:pPr marL="0" lvl="0" indent="0" algn="l" rtl="0">
              <a:lnSpc>
                <a:spcPct val="100000"/>
              </a:lnSpc>
              <a:spcBef>
                <a:spcPts val="640"/>
              </a:spcBef>
              <a:spcAft>
                <a:spcPts val="0"/>
              </a:spcAft>
              <a:buSzPts val="3200"/>
              <a:buNone/>
            </a:pPr>
            <a:endParaRPr/>
          </a:p>
        </p:txBody>
      </p:sp>
      <p:pic>
        <p:nvPicPr>
          <p:cNvPr id="298" name="Google Shape;298;g142022950fa_0_23"/>
          <p:cNvPicPr preferRelativeResize="0"/>
          <p:nvPr/>
        </p:nvPicPr>
        <p:blipFill>
          <a:blip r:embed="rId3">
            <a:alphaModFix/>
          </a:blip>
          <a:stretch>
            <a:fillRect/>
          </a:stretch>
        </p:blipFill>
        <p:spPr>
          <a:xfrm>
            <a:off x="6193825" y="3614375"/>
            <a:ext cx="2193326" cy="2193326"/>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Ellen</a:t>
            </a:r>
          </a:p>
        </p:txBody>
      </p:sp>
      <p:pic>
        <p:nvPicPr>
          <p:cNvPr id="2" name="Picture 1">
            <a:extLst>
              <a:ext uri="{FF2B5EF4-FFF2-40B4-BE49-F238E27FC236}">
                <a16:creationId xmlns:a16="http://schemas.microsoft.com/office/drawing/2014/main" id="{B37345C5-5B39-6408-B960-8D7103072E3E}"/>
              </a:ext>
            </a:extLst>
          </p:cNvPr>
          <p:cNvPicPr>
            <a:picLocks noChangeAspect="1"/>
          </p:cNvPicPr>
          <p:nvPr/>
        </p:nvPicPr>
        <p:blipFill>
          <a:blip r:embed="rId3"/>
          <a:stretch>
            <a:fillRect/>
          </a:stretch>
        </p:blipFill>
        <p:spPr>
          <a:xfrm>
            <a:off x="-3190" y="1538056"/>
            <a:ext cx="2314575" cy="4114800"/>
          </a:xfrm>
          <a:prstGeom prst="rect">
            <a:avLst/>
          </a:prstGeom>
        </p:spPr>
      </p:pic>
    </p:spTree>
    <p:extLst>
      <p:ext uri="{BB962C8B-B14F-4D97-AF65-F5344CB8AC3E}">
        <p14:creationId xmlns:p14="http://schemas.microsoft.com/office/powerpoint/2010/main" val="131745490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g1353501599d_0_106"/>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solidFill>
                  <a:schemeClr val="dk1"/>
                </a:solidFill>
              </a:rPr>
              <a:t>LINGERING QUESTIONS</a:t>
            </a:r>
            <a:endParaRPr>
              <a:solidFill>
                <a:schemeClr val="dk1"/>
              </a:solidFill>
            </a:endParaRPr>
          </a:p>
        </p:txBody>
      </p:sp>
      <p:sp>
        <p:nvSpPr>
          <p:cNvPr id="305" name="Google Shape;305;g1353501599d_0_106"/>
          <p:cNvSpPr txBox="1">
            <a:spLocks noGrp="1"/>
          </p:cNvSpPr>
          <p:nvPr>
            <p:ph type="body" idx="1"/>
          </p:nvPr>
        </p:nvSpPr>
        <p:spPr>
          <a:xfrm>
            <a:off x="457200" y="1173904"/>
            <a:ext cx="8229600" cy="4952100"/>
          </a:xfrm>
          <a:prstGeom prst="rect">
            <a:avLst/>
          </a:prstGeom>
          <a:noFill/>
          <a:ln>
            <a:noFill/>
          </a:ln>
        </p:spPr>
        <p:txBody>
          <a:bodyPr spcFirstLastPara="1" wrap="square" lIns="91425" tIns="45700" rIns="91425" bIns="45700" anchor="t" anchorCtr="0">
            <a:noAutofit/>
          </a:bodyPr>
          <a:lstStyle/>
          <a:p>
            <a:pPr marL="457200" lvl="0" indent="-431800" algn="l" rtl="0">
              <a:lnSpc>
                <a:spcPct val="100000"/>
              </a:lnSpc>
              <a:spcBef>
                <a:spcPts val="640"/>
              </a:spcBef>
              <a:spcAft>
                <a:spcPts val="0"/>
              </a:spcAft>
              <a:buSzPts val="3200"/>
              <a:buChar char="•"/>
            </a:pPr>
            <a:r>
              <a:rPr lang="en-US"/>
              <a:t>Anything you NEED to ask before leaving?</a:t>
            </a:r>
            <a:endParaRPr/>
          </a:p>
          <a:p>
            <a:pPr marL="0" lvl="0" indent="0" algn="l" rtl="0">
              <a:lnSpc>
                <a:spcPct val="100000"/>
              </a:lnSpc>
              <a:spcBef>
                <a:spcPts val="640"/>
              </a:spcBef>
              <a:spcAft>
                <a:spcPts val="0"/>
              </a:spcAft>
              <a:buSzPts val="3200"/>
              <a:buNone/>
            </a:pPr>
            <a:endParaRPr/>
          </a:p>
          <a:p>
            <a:pPr marL="457200" lvl="0" indent="-431800" algn="l" rtl="0">
              <a:lnSpc>
                <a:spcPct val="100000"/>
              </a:lnSpc>
              <a:spcBef>
                <a:spcPts val="640"/>
              </a:spcBef>
              <a:spcAft>
                <a:spcPts val="0"/>
              </a:spcAft>
              <a:buSzPts val="3200"/>
              <a:buChar char="•"/>
            </a:pPr>
            <a:r>
              <a:rPr lang="en-US"/>
              <a:t>What feels VERY unsettled or confusing?</a:t>
            </a:r>
            <a:endParaRPr/>
          </a:p>
          <a:p>
            <a:pPr marL="0" lvl="0" indent="0" algn="l" rtl="0">
              <a:lnSpc>
                <a:spcPct val="100000"/>
              </a:lnSpc>
              <a:spcBef>
                <a:spcPts val="640"/>
              </a:spcBef>
              <a:spcAft>
                <a:spcPts val="0"/>
              </a:spcAft>
              <a:buNone/>
            </a:pPr>
            <a:endParaRPr/>
          </a:p>
        </p:txBody>
      </p:sp>
      <p:pic>
        <p:nvPicPr>
          <p:cNvPr id="306" name="Google Shape;306;g1353501599d_0_106"/>
          <p:cNvPicPr preferRelativeResize="0"/>
          <p:nvPr/>
        </p:nvPicPr>
        <p:blipFill>
          <a:blip r:embed="rId3">
            <a:alphaModFix/>
          </a:blip>
          <a:stretch>
            <a:fillRect/>
          </a:stretch>
        </p:blipFill>
        <p:spPr>
          <a:xfrm>
            <a:off x="6400800" y="3568025"/>
            <a:ext cx="2286000" cy="2286000"/>
          </a:xfrm>
          <a:prstGeom prst="rect">
            <a:avLst/>
          </a:prstGeom>
          <a:noFill/>
          <a:ln>
            <a:noFill/>
          </a:ln>
        </p:spPr>
      </p:pic>
    </p:spTree>
  </p:cSld>
  <p:clrMapOvr>
    <a:masterClrMapping/>
  </p:clrMapOvr>
</p:sld>
</file>

<file path=ppt/theme/theme1.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GBT+ Infographics by Slidesgo">
  <a:themeElements>
    <a:clrScheme name="Simple Light">
      <a:dk1>
        <a:srgbClr val="000000"/>
      </a:dk1>
      <a:lt1>
        <a:srgbClr val="FFFFFF"/>
      </a:lt1>
      <a:dk2>
        <a:srgbClr val="595959"/>
      </a:dk2>
      <a:lt2>
        <a:srgbClr val="E4E4E4"/>
      </a:lt2>
      <a:accent1>
        <a:srgbClr val="EF1818"/>
      </a:accent1>
      <a:accent2>
        <a:srgbClr val="FF9022"/>
      </a:accent2>
      <a:accent3>
        <a:srgbClr val="F0CC22"/>
      </a:accent3>
      <a:accent4>
        <a:srgbClr val="07AA35"/>
      </a:accent4>
      <a:accent5>
        <a:srgbClr val="277AFF"/>
      </a:accent5>
      <a:accent6>
        <a:srgbClr val="8C1CA6"/>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5" ma:contentTypeDescription="Create a new document." ma:contentTypeScope="" ma:versionID="e05257e2ce122fad4b5793ee9b38b3dd">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28eda220ef14333943d9407b2522db8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2748B01-A19D-415B-8D8C-303A8B5B707B}">
  <ds:schemaRefs>
    <ds:schemaRef ds:uri="http://schemas.microsoft.com/sharepoint/v3/contenttype/forms"/>
  </ds:schemaRefs>
</ds:datastoreItem>
</file>

<file path=customXml/itemProps2.xml><?xml version="1.0" encoding="utf-8"?>
<ds:datastoreItem xmlns:ds="http://schemas.openxmlformats.org/officeDocument/2006/customXml" ds:itemID="{94FCEFCF-4B9A-4EA3-B2AB-6CEBF6688BF7}">
  <ds:schemaRefs>
    <ds:schemaRef ds:uri="05627597-0322-42fc-bc19-1d0dde15c694"/>
    <ds:schemaRef ds:uri="5ed5bd0d-9aa5-480d-8c58-25f9f57090c9"/>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23403F29-4FBE-475F-A597-57116818471E}">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2220</Words>
  <Application>Microsoft Office PowerPoint</Application>
  <PresentationFormat>On-screen Show (4:3)</PresentationFormat>
  <Paragraphs>394</Paragraphs>
  <Slides>76</Slides>
  <Notes>71</Notes>
  <HiddenSlides>0</HiddenSlides>
  <MMClips>3</MMClips>
  <ScaleCrop>false</ScaleCrop>
  <HeadingPairs>
    <vt:vector size="4" baseType="variant">
      <vt:variant>
        <vt:lpstr>Theme</vt:lpstr>
      </vt:variant>
      <vt:variant>
        <vt:i4>4</vt:i4>
      </vt:variant>
      <vt:variant>
        <vt:lpstr>Slide Titles</vt:lpstr>
      </vt:variant>
      <vt:variant>
        <vt:i4>76</vt:i4>
      </vt:variant>
    </vt:vector>
  </HeadingPairs>
  <TitlesOfParts>
    <vt:vector size="80" baseType="lpstr">
      <vt:lpstr>2015 Leadership Summit</vt:lpstr>
      <vt:lpstr>2015 Leadership Summit</vt:lpstr>
      <vt:lpstr>LGBT+ Infographics by Slidesgo</vt:lpstr>
      <vt:lpstr>2015 Leadership Summit</vt:lpstr>
      <vt:lpstr>Advancing LGBTQ+ Justice</vt:lpstr>
      <vt:lpstr>Feedback</vt:lpstr>
      <vt:lpstr>COMMUNITY AGREEMENTS</vt:lpstr>
      <vt:lpstr>TODAY’S AGENDA</vt:lpstr>
      <vt:lpstr>Barb</vt:lpstr>
      <vt:lpstr>SHARED IDENTITY</vt:lpstr>
      <vt:lpstr>More from our members!</vt:lpstr>
      <vt:lpstr>SHARED IDENTITY </vt:lpstr>
      <vt:lpstr>Bekah</vt:lpstr>
      <vt:lpstr>SCENARIO: Supporting a Trans Educator</vt:lpstr>
      <vt:lpstr>DEBRIEF pg 37</vt:lpstr>
      <vt:lpstr>KEY IDEAS</vt:lpstr>
      <vt:lpstr>Michelle</vt:lpstr>
      <vt:lpstr>Pg 36-49         Building an equitable workplace</vt:lpstr>
      <vt:lpstr>Content Warning</vt:lpstr>
      <vt:lpstr>Building an equitable workplace</vt:lpstr>
      <vt:lpstr>Building an equitable workplace</vt:lpstr>
      <vt:lpstr>Building an equitable workplace</vt:lpstr>
      <vt:lpstr>Turn and Talk</vt:lpstr>
      <vt:lpstr>Building an equitable workplace</vt:lpstr>
      <vt:lpstr>Building an equitable workplace</vt:lpstr>
      <vt:lpstr>Building an equitable workplace</vt:lpstr>
      <vt:lpstr>Building an equitable workplace</vt:lpstr>
      <vt:lpstr>Building an equitable workplace</vt:lpstr>
      <vt:lpstr>Allyship means</vt:lpstr>
      <vt:lpstr>From Savior to Ally to Accomplice</vt:lpstr>
      <vt:lpstr>Building an equitable workplace</vt:lpstr>
      <vt:lpstr>Building an equitable workplace</vt:lpstr>
      <vt:lpstr>Building an equitable workplace</vt:lpstr>
      <vt:lpstr>Building an equitable workplace</vt:lpstr>
      <vt:lpstr>Key Ideas</vt:lpstr>
      <vt:lpstr>Ben</vt:lpstr>
      <vt:lpstr>BUILDING AN ORGANIZING CAMPAIGN</vt:lpstr>
      <vt:lpstr>Selecting a Scenario</vt:lpstr>
      <vt:lpstr>Consider...</vt:lpstr>
      <vt:lpstr>BREAKOUT SESSION</vt:lpstr>
      <vt:lpstr>Why do you think that it is important that we address concerns around LGBTQ+ equity through an organizing model ? (as opposed to relying solely on lawsuits and grievances?) </vt:lpstr>
      <vt:lpstr>Why an Organizing Approach </vt:lpstr>
      <vt:lpstr>What is an Organizing Campaign?</vt:lpstr>
      <vt:lpstr>        Key Parts of an Organizing Campaign</vt:lpstr>
      <vt:lpstr>Structure of a Campaign pg. 51</vt:lpstr>
      <vt:lpstr>Bekah </vt:lpstr>
      <vt:lpstr>STEP 1:  Issue</vt:lpstr>
      <vt:lpstr>PROBLEM vs. ISSUE</vt:lpstr>
      <vt:lpstr>PROBLEM        vs.         ISSUE</vt:lpstr>
      <vt:lpstr>Issues are the small(er) actionable pieces that contribute to the larger problem (Pg. 53)</vt:lpstr>
      <vt:lpstr>EXAMPLE- Problem and Issue</vt:lpstr>
      <vt:lpstr>SCENARIO WORK!</vt:lpstr>
      <vt:lpstr>Assessing our Issues pg 54</vt:lpstr>
      <vt:lpstr>Assessing our Issues Pg 54</vt:lpstr>
      <vt:lpstr>SCENARIO WORK!</vt:lpstr>
      <vt:lpstr>15 Minute Break!</vt:lpstr>
      <vt:lpstr>Grat &amp; Ellen</vt:lpstr>
      <vt:lpstr>STEP 2:  Demand</vt:lpstr>
      <vt:lpstr>Demand:</vt:lpstr>
      <vt:lpstr>STEP 3:  Target</vt:lpstr>
      <vt:lpstr>Targets:</vt:lpstr>
      <vt:lpstr>SCENARIO WORK!</vt:lpstr>
      <vt:lpstr>STEP 4:  Tactics</vt:lpstr>
      <vt:lpstr>Tactics</vt:lpstr>
      <vt:lpstr>A Tactic Should</vt:lpstr>
      <vt:lpstr>Historic LGBTQ+ Tactics</vt:lpstr>
      <vt:lpstr>Historic LGBTQ+ Tactics</vt:lpstr>
      <vt:lpstr>Historic LGBTQ+ Tactics</vt:lpstr>
      <vt:lpstr>SCENARIO WORK!</vt:lpstr>
      <vt:lpstr>Evaluating Tactics</vt:lpstr>
      <vt:lpstr>STEP 5:  Compression Points and  Escalation</vt:lpstr>
      <vt:lpstr>Compression Points</vt:lpstr>
      <vt:lpstr>PowerPoint Presentation</vt:lpstr>
      <vt:lpstr>PowerPoint Presentation</vt:lpstr>
      <vt:lpstr>Ben</vt:lpstr>
      <vt:lpstr>Group Work</vt:lpstr>
      <vt:lpstr>Jeny</vt:lpstr>
      <vt:lpstr>Campaign Presentations!</vt:lpstr>
      <vt:lpstr>Ellen</vt:lpstr>
      <vt:lpstr>LINGERING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Advancing LGBTQ+ Justice</dc:title>
  <dc:creator>Julye Williams</dc:creator>
  <cp:lastModifiedBy>Holmes, Ellen [NEA]</cp:lastModifiedBy>
  <cp:revision>6</cp:revision>
  <dcterms:created xsi:type="dcterms:W3CDTF">2022-03-02T19:40:14Z</dcterms:created>
  <dcterms:modified xsi:type="dcterms:W3CDTF">2024-01-11T17:55:13Z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