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115"/>
  </p:notesMasterIdLst>
  <p:handoutMasterIdLst>
    <p:handoutMasterId r:id="rId116"/>
  </p:handoutMasterIdLst>
  <p:sldIdLst>
    <p:sldId id="449" r:id="rId5"/>
    <p:sldId id="276" r:id="rId6"/>
    <p:sldId id="670" r:id="rId7"/>
    <p:sldId id="2623" r:id="rId8"/>
    <p:sldId id="2622" r:id="rId9"/>
    <p:sldId id="2616" r:id="rId10"/>
    <p:sldId id="2617" r:id="rId11"/>
    <p:sldId id="1850" r:id="rId12"/>
    <p:sldId id="2604" r:id="rId13"/>
    <p:sldId id="1035" r:id="rId14"/>
    <p:sldId id="735" r:id="rId15"/>
    <p:sldId id="736" r:id="rId16"/>
    <p:sldId id="1038" r:id="rId17"/>
    <p:sldId id="622" r:id="rId18"/>
    <p:sldId id="2624" r:id="rId19"/>
    <p:sldId id="2651" r:id="rId20"/>
    <p:sldId id="868" r:id="rId21"/>
    <p:sldId id="2625" r:id="rId22"/>
    <p:sldId id="811" r:id="rId23"/>
    <p:sldId id="1092" r:id="rId24"/>
    <p:sldId id="289" r:id="rId25"/>
    <p:sldId id="290" r:id="rId26"/>
    <p:sldId id="291" r:id="rId27"/>
    <p:sldId id="292" r:id="rId28"/>
    <p:sldId id="293" r:id="rId29"/>
    <p:sldId id="294" r:id="rId30"/>
    <p:sldId id="1042" r:id="rId31"/>
    <p:sldId id="813" r:id="rId32"/>
    <p:sldId id="814" r:id="rId33"/>
    <p:sldId id="619" r:id="rId34"/>
    <p:sldId id="1112" r:id="rId35"/>
    <p:sldId id="454" r:id="rId36"/>
    <p:sldId id="1039" r:id="rId37"/>
    <p:sldId id="2621" r:id="rId38"/>
    <p:sldId id="785" r:id="rId39"/>
    <p:sldId id="1040" r:id="rId40"/>
    <p:sldId id="786" r:id="rId41"/>
    <p:sldId id="787" r:id="rId42"/>
    <p:sldId id="789" r:id="rId43"/>
    <p:sldId id="790" r:id="rId44"/>
    <p:sldId id="1043" r:id="rId45"/>
    <p:sldId id="800" r:id="rId46"/>
    <p:sldId id="801" r:id="rId47"/>
    <p:sldId id="803" r:id="rId48"/>
    <p:sldId id="806" r:id="rId49"/>
    <p:sldId id="2637" r:id="rId50"/>
    <p:sldId id="2640" r:id="rId51"/>
    <p:sldId id="2639" r:id="rId52"/>
    <p:sldId id="2618" r:id="rId53"/>
    <p:sldId id="902" r:id="rId54"/>
    <p:sldId id="903" r:id="rId55"/>
    <p:sldId id="904" r:id="rId56"/>
    <p:sldId id="2631" r:id="rId57"/>
    <p:sldId id="905" r:id="rId58"/>
    <p:sldId id="907" r:id="rId59"/>
    <p:sldId id="906" r:id="rId60"/>
    <p:sldId id="2652" r:id="rId61"/>
    <p:sldId id="1046" r:id="rId62"/>
    <p:sldId id="2627" r:id="rId63"/>
    <p:sldId id="2653" r:id="rId64"/>
    <p:sldId id="1047" r:id="rId65"/>
    <p:sldId id="970" r:id="rId66"/>
    <p:sldId id="972" r:id="rId67"/>
    <p:sldId id="2633" r:id="rId68"/>
    <p:sldId id="2632" r:id="rId69"/>
    <p:sldId id="1113" r:id="rId70"/>
    <p:sldId id="1111" r:id="rId71"/>
    <p:sldId id="1098" r:id="rId72"/>
    <p:sldId id="1099" r:id="rId73"/>
    <p:sldId id="1100" r:id="rId74"/>
    <p:sldId id="1101" r:id="rId75"/>
    <p:sldId id="1102" r:id="rId76"/>
    <p:sldId id="1103" r:id="rId77"/>
    <p:sldId id="1104" r:id="rId78"/>
    <p:sldId id="1105" r:id="rId79"/>
    <p:sldId id="1106" r:id="rId80"/>
    <p:sldId id="1108" r:id="rId81"/>
    <p:sldId id="1107" r:id="rId82"/>
    <p:sldId id="1109" r:id="rId83"/>
    <p:sldId id="1110" r:id="rId84"/>
    <p:sldId id="1114" r:id="rId85"/>
    <p:sldId id="1052" r:id="rId86"/>
    <p:sldId id="1054" r:id="rId87"/>
    <p:sldId id="1057" r:id="rId88"/>
    <p:sldId id="1058" r:id="rId89"/>
    <p:sldId id="1059" r:id="rId90"/>
    <p:sldId id="1115" r:id="rId91"/>
    <p:sldId id="1066" r:id="rId92"/>
    <p:sldId id="2641" r:id="rId93"/>
    <p:sldId id="1024" r:id="rId94"/>
    <p:sldId id="1023" r:id="rId95"/>
    <p:sldId id="2642" r:id="rId96"/>
    <p:sldId id="2644" r:id="rId97"/>
    <p:sldId id="2645" r:id="rId98"/>
    <p:sldId id="1073" r:id="rId99"/>
    <p:sldId id="1020" r:id="rId100"/>
    <p:sldId id="1116" r:id="rId101"/>
    <p:sldId id="2643" r:id="rId102"/>
    <p:sldId id="1072" r:id="rId103"/>
    <p:sldId id="1012" r:id="rId104"/>
    <p:sldId id="1011" r:id="rId105"/>
    <p:sldId id="1009" r:id="rId106"/>
    <p:sldId id="2646" r:id="rId107"/>
    <p:sldId id="2649" r:id="rId108"/>
    <p:sldId id="2629" r:id="rId109"/>
    <p:sldId id="2650" r:id="rId110"/>
    <p:sldId id="2648" r:id="rId111"/>
    <p:sldId id="1078" r:id="rId112"/>
    <p:sldId id="2620" r:id="rId113"/>
    <p:sldId id="278" r:id="rId11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5" pos="3839" userDrawn="1">
          <p15:clr>
            <a:srgbClr val="A4A3A4"/>
          </p15:clr>
        </p15:guide>
        <p15:guide id="6" pos="100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CBF316-3D5E-1EA1-66F1-93AFB759CD81}" name="Jones, Albert [MD]" initials="JA" userId="S::aljones_mseanea.org#ext#@neahq.onmicrosoft.com::9e3d8165-1eea-49ba-adea-0c9c00351460" providerId="AD"/>
  <p188:author id="{5EB03D44-B1C1-0879-E02E-DC41FCBAC9C0}" name="Chun, Helenna [CO]" initials="C[" userId="S::hchun_coloradoea.org#ext#@neahq.onmicrosoft.com::d89df420-c46a-4a3e-b7de-9c8f17ba880a" providerId="AD"/>
  <p188:author id="{ED180ED0-814D-9550-21B7-F1EB7F1D90DF}" name="Smotherman, Chesca [CO]" initials="S[" userId="S::csmotherman_coloradoea.org#ext#@neahq.onmicrosoft.com::c13ea419-5521-4df9-b795-7b84245222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C043D3-EE4F-CA9E-9D6B-07F54870C224}" v="150" dt="2026-07-31T20:42:01.063"/>
    <p1510:client id="{432951C4-F6AD-1EEA-EED9-C01DB87196D2}" v="1102" dt="2026-07-31T21:32:55.669"/>
    <p1510:client id="{758CF96B-E6B4-6113-86D2-94182E3BDB2B}" v="1879" dt="2026-07-31T21:36:35.532"/>
    <p1510:client id="{B7DE9066-C549-BB52-1B66-1D3B0BBF6D8F}" v="1128" dt="2026-07-31T20:16:07.318"/>
    <p1510:client id="{DA87D34A-616B-779C-3C86-C10B87046F66}" v="6" dt="2026-08-02T17:56:11.344"/>
    <p1510:client id="{E4765FC9-39CE-48A8-79FA-1D92BC554287}" v="137" dt="2026-07-31T21:22:39.90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presProps" Target="presProp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microsoft.com/office/2018/10/relationships/authors" Target="author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viewProps" Target="view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theme" Target="theme/theme1.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notesMaster" Target="notesMasters/notes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microsoft.com/office/2016/11/relationships/changesInfo" Target="changesInfos/changesInfo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res, Linda [PA]" userId="S::ltorres_psea.org#ext#@neahq.onmicrosoft.com::5c259870-4402-4b59-9040-47f794e8fff6" providerId="AD" clId="Web-{71596266-75D1-8CEB-78FC-9159D93D1A7F}"/>
    <pc:docChg chg="modSld">
      <pc:chgData name="Torres, Linda [PA]" userId="S::ltorres_psea.org#ext#@neahq.onmicrosoft.com::5c259870-4402-4b59-9040-47f794e8fff6" providerId="AD" clId="Web-{71596266-75D1-8CEB-78FC-9159D93D1A7F}" dt="2026-07-27T18:24:54.450" v="14" actId="14100"/>
      <pc:docMkLst>
        <pc:docMk/>
      </pc:docMkLst>
      <pc:sldChg chg="modSp">
        <pc:chgData name="Torres, Linda [PA]" userId="S::ltorres_psea.org#ext#@neahq.onmicrosoft.com::5c259870-4402-4b59-9040-47f794e8fff6" providerId="AD" clId="Web-{71596266-75D1-8CEB-78FC-9159D93D1A7F}" dt="2026-07-27T18:24:54.450" v="14" actId="14100"/>
        <pc:sldMkLst>
          <pc:docMk/>
          <pc:sldMk cId="4115584857" sldId="449"/>
        </pc:sldMkLst>
        <pc:spChg chg="mod">
          <ac:chgData name="Torres, Linda [PA]" userId="S::ltorres_psea.org#ext#@neahq.onmicrosoft.com::5c259870-4402-4b59-9040-47f794e8fff6" providerId="AD" clId="Web-{71596266-75D1-8CEB-78FC-9159D93D1A7F}" dt="2026-07-27T18:24:54.450" v="14" actId="14100"/>
          <ac:spMkLst>
            <pc:docMk/>
            <pc:sldMk cId="4115584857" sldId="449"/>
            <ac:spMk id="2" creationId="{0DB5E6F5-8578-A3CA-43AA-0BF4B3300D94}"/>
          </ac:spMkLst>
        </pc:spChg>
      </pc:sldChg>
    </pc:docChg>
  </pc:docChgLst>
  <pc:docChgLst>
    <pc:chgData name="Torres, Linda [PA]" userId="S::ltorres_psea.org#ext#@neahq.onmicrosoft.com::5c259870-4402-4b59-9040-47f794e8fff6" providerId="AD" clId="Web-{B0AB805A-9B48-44BE-7915-EE8F2D813F8C}"/>
    <pc:docChg chg="addSld delSld modSld sldOrd">
      <pc:chgData name="Torres, Linda [PA]" userId="S::ltorres_psea.org#ext#@neahq.onmicrosoft.com::5c259870-4402-4b59-9040-47f794e8fff6" providerId="AD" clId="Web-{B0AB805A-9B48-44BE-7915-EE8F2D813F8C}" dt="2026-07-31T17:25:53.385" v="1365" actId="14100"/>
      <pc:docMkLst>
        <pc:docMk/>
      </pc:docMkLst>
      <pc:sldChg chg="modSp">
        <pc:chgData name="Torres, Linda [PA]" userId="S::ltorres_psea.org#ext#@neahq.onmicrosoft.com::5c259870-4402-4b59-9040-47f794e8fff6" providerId="AD" clId="Web-{B0AB805A-9B48-44BE-7915-EE8F2D813F8C}" dt="2026-07-31T15:01:50.764" v="88" actId="20577"/>
        <pc:sldMkLst>
          <pc:docMk/>
          <pc:sldMk cId="1706959969" sldId="276"/>
        </pc:sldMkLst>
        <pc:spChg chg="mod">
          <ac:chgData name="Torres, Linda [PA]" userId="S::ltorres_psea.org#ext#@neahq.onmicrosoft.com::5c259870-4402-4b59-9040-47f794e8fff6" providerId="AD" clId="Web-{B0AB805A-9B48-44BE-7915-EE8F2D813F8C}" dt="2026-07-31T15:01:50.764" v="88" actId="20577"/>
          <ac:spMkLst>
            <pc:docMk/>
            <pc:sldMk cId="1706959969" sldId="276"/>
            <ac:spMk id="2" creationId="{005CF54C-CCE2-47F9-A974-2EF25127E06E}"/>
          </ac:spMkLst>
        </pc:spChg>
        <pc:picChg chg="mod">
          <ac:chgData name="Torres, Linda [PA]" userId="S::ltorres_psea.org#ext#@neahq.onmicrosoft.com::5c259870-4402-4b59-9040-47f794e8fff6" providerId="AD" clId="Web-{B0AB805A-9B48-44BE-7915-EE8F2D813F8C}" dt="2026-07-31T14:57:34.723" v="0"/>
          <ac:picMkLst>
            <pc:docMk/>
            <pc:sldMk cId="1706959969" sldId="276"/>
            <ac:picMk id="3" creationId="{7334DF02-A75F-85B8-6C33-A15667CDDD3D}"/>
          </ac:picMkLst>
        </pc:picChg>
      </pc:sldChg>
      <pc:sldChg chg="mod modShow">
        <pc:chgData name="Torres, Linda [PA]" userId="S::ltorres_psea.org#ext#@neahq.onmicrosoft.com::5c259870-4402-4b59-9040-47f794e8fff6" providerId="AD" clId="Web-{B0AB805A-9B48-44BE-7915-EE8F2D813F8C}" dt="2026-07-31T14:59:58.870" v="2"/>
        <pc:sldMkLst>
          <pc:docMk/>
          <pc:sldMk cId="3653750673" sldId="279"/>
        </pc:sldMkLst>
      </pc:sldChg>
      <pc:sldChg chg="add del">
        <pc:chgData name="Torres, Linda [PA]" userId="S::ltorres_psea.org#ext#@neahq.onmicrosoft.com::5c259870-4402-4b59-9040-47f794e8fff6" providerId="AD" clId="Web-{B0AB805A-9B48-44BE-7915-EE8F2D813F8C}" dt="2026-07-31T16:15:16.937" v="555"/>
        <pc:sldMkLst>
          <pc:docMk/>
          <pc:sldMk cId="0" sldId="287"/>
        </pc:sldMkLst>
      </pc:sldChg>
      <pc:sldChg chg="modSp add del">
        <pc:chgData name="Torres, Linda [PA]" userId="S::ltorres_psea.org#ext#@neahq.onmicrosoft.com::5c259870-4402-4b59-9040-47f794e8fff6" providerId="AD" clId="Web-{B0AB805A-9B48-44BE-7915-EE8F2D813F8C}" dt="2026-07-31T15:49:18.266" v="268"/>
        <pc:sldMkLst>
          <pc:docMk/>
          <pc:sldMk cId="0" sldId="288"/>
        </pc:sldMkLst>
        <pc:spChg chg="mod">
          <ac:chgData name="Torres, Linda [PA]" userId="S::ltorres_psea.org#ext#@neahq.onmicrosoft.com::5c259870-4402-4b59-9040-47f794e8fff6" providerId="AD" clId="Web-{B0AB805A-9B48-44BE-7915-EE8F2D813F8C}" dt="2026-07-31T15:49:08.531" v="267" actId="1076"/>
          <ac:spMkLst>
            <pc:docMk/>
            <pc:sldMk cId="0" sldId="288"/>
            <ac:spMk id="1037" creationId="{00000000-0000-0000-0000-000000000000}"/>
          </ac:spMkLst>
        </pc:spChg>
      </pc:sldChg>
      <pc:sldChg chg="addSp delSp modSp add">
        <pc:chgData name="Torres, Linda [PA]" userId="S::ltorres_psea.org#ext#@neahq.onmicrosoft.com::5c259870-4402-4b59-9040-47f794e8fff6" providerId="AD" clId="Web-{B0AB805A-9B48-44BE-7915-EE8F2D813F8C}" dt="2026-07-31T16:10:26.160" v="554" actId="20577"/>
        <pc:sldMkLst>
          <pc:docMk/>
          <pc:sldMk cId="0" sldId="289"/>
        </pc:sldMkLst>
        <pc:spChg chg="add mod">
          <ac:chgData name="Torres, Linda [PA]" userId="S::ltorres_psea.org#ext#@neahq.onmicrosoft.com::5c259870-4402-4b59-9040-47f794e8fff6" providerId="AD" clId="Web-{B0AB805A-9B48-44BE-7915-EE8F2D813F8C}" dt="2026-07-31T16:03:10.033" v="456" actId="1076"/>
          <ac:spMkLst>
            <pc:docMk/>
            <pc:sldMk cId="0" sldId="289"/>
            <ac:spMk id="2" creationId="{CD6C2B05-0908-8AED-8B8F-6A2045B7F894}"/>
          </ac:spMkLst>
        </pc:spChg>
        <pc:spChg chg="add mod">
          <ac:chgData name="Torres, Linda [PA]" userId="S::ltorres_psea.org#ext#@neahq.onmicrosoft.com::5c259870-4402-4b59-9040-47f794e8fff6" providerId="AD" clId="Web-{B0AB805A-9B48-44BE-7915-EE8F2D813F8C}" dt="2026-07-31T16:10:26.160" v="554" actId="20577"/>
          <ac:spMkLst>
            <pc:docMk/>
            <pc:sldMk cId="0" sldId="289"/>
            <ac:spMk id="3" creationId="{FD41D7FE-78A8-32F7-3C32-0E21ECFDDB4B}"/>
          </ac:spMkLst>
        </pc:spChg>
        <pc:spChg chg="add del">
          <ac:chgData name="Torres, Linda [PA]" userId="S::ltorres_psea.org#ext#@neahq.onmicrosoft.com::5c259870-4402-4b59-9040-47f794e8fff6" providerId="AD" clId="Web-{B0AB805A-9B48-44BE-7915-EE8F2D813F8C}" dt="2026-07-31T16:01:12.779" v="431"/>
          <ac:spMkLst>
            <pc:docMk/>
            <pc:sldMk cId="0" sldId="289"/>
            <ac:spMk id="4" creationId="{997B2B3E-414E-AF00-1CF8-22C340579D52}"/>
          </ac:spMkLst>
        </pc:spChg>
        <pc:spChg chg="add mod">
          <ac:chgData name="Torres, Linda [PA]" userId="S::ltorres_psea.org#ext#@neahq.onmicrosoft.com::5c259870-4402-4b59-9040-47f794e8fff6" providerId="AD" clId="Web-{B0AB805A-9B48-44BE-7915-EE8F2D813F8C}" dt="2026-07-31T16:08:04.170" v="511" actId="20577"/>
          <ac:spMkLst>
            <pc:docMk/>
            <pc:sldMk cId="0" sldId="289"/>
            <ac:spMk id="5" creationId="{851B9395-5E01-A83C-D970-9EEF29150111}"/>
          </ac:spMkLst>
        </pc:spChg>
        <pc:spChg chg="mod">
          <ac:chgData name="Torres, Linda [PA]" userId="S::ltorres_psea.org#ext#@neahq.onmicrosoft.com::5c259870-4402-4b59-9040-47f794e8fff6" providerId="AD" clId="Web-{B0AB805A-9B48-44BE-7915-EE8F2D813F8C}" dt="2026-07-31T16:03:07.346" v="455" actId="1076"/>
          <ac:spMkLst>
            <pc:docMk/>
            <pc:sldMk cId="0" sldId="289"/>
            <ac:spMk id="1069" creationId="{00000000-0000-0000-0000-000000000000}"/>
          </ac:spMkLst>
        </pc:spChg>
        <pc:grpChg chg="mod">
          <ac:chgData name="Torres, Linda [PA]" userId="S::ltorres_psea.org#ext#@neahq.onmicrosoft.com::5c259870-4402-4b59-9040-47f794e8fff6" providerId="AD" clId="Web-{B0AB805A-9B48-44BE-7915-EE8F2D813F8C}" dt="2026-07-31T16:03:04.846" v="454" actId="1076"/>
          <ac:grpSpMkLst>
            <pc:docMk/>
            <pc:sldMk cId="0" sldId="289"/>
            <ac:grpSpMk id="1043" creationId="{00000000-0000-0000-0000-000000000000}"/>
          </ac:grpSpMkLst>
        </pc:grpChg>
      </pc:sldChg>
      <pc:sldChg chg="addSp modSp add">
        <pc:chgData name="Torres, Linda [PA]" userId="S::ltorres_psea.org#ext#@neahq.onmicrosoft.com::5c259870-4402-4b59-9040-47f794e8fff6" providerId="AD" clId="Web-{B0AB805A-9B48-44BE-7915-EE8F2D813F8C}" dt="2026-07-31T16:07:44.184" v="506" actId="20577"/>
        <pc:sldMkLst>
          <pc:docMk/>
          <pc:sldMk cId="0" sldId="290"/>
        </pc:sldMkLst>
        <pc:spChg chg="add mod">
          <ac:chgData name="Torres, Linda [PA]" userId="S::ltorres_psea.org#ext#@neahq.onmicrosoft.com::5c259870-4402-4b59-9040-47f794e8fff6" providerId="AD" clId="Web-{B0AB805A-9B48-44BE-7915-EE8F2D813F8C}" dt="2026-07-31T16:07:44.184" v="506" actId="20577"/>
          <ac:spMkLst>
            <pc:docMk/>
            <pc:sldMk cId="0" sldId="290"/>
            <ac:spMk id="3" creationId="{2CBA4D27-6498-6699-9DD9-9C434DD98D49}"/>
          </ac:spMkLst>
        </pc:spChg>
        <pc:spChg chg="mod">
          <ac:chgData name="Torres, Linda [PA]" userId="S::ltorres_psea.org#ext#@neahq.onmicrosoft.com::5c259870-4402-4b59-9040-47f794e8fff6" providerId="AD" clId="Web-{B0AB805A-9B48-44BE-7915-EE8F2D813F8C}" dt="2026-07-31T15:50:11.612" v="285" actId="1076"/>
          <ac:spMkLst>
            <pc:docMk/>
            <pc:sldMk cId="0" sldId="290"/>
            <ac:spMk id="1074" creationId="{00000000-0000-0000-0000-000000000000}"/>
          </ac:spMkLst>
        </pc:spChg>
        <pc:grpChg chg="mod">
          <ac:chgData name="Torres, Linda [PA]" userId="S::ltorres_psea.org#ext#@neahq.onmicrosoft.com::5c259870-4402-4b59-9040-47f794e8fff6" providerId="AD" clId="Web-{B0AB805A-9B48-44BE-7915-EE8F2D813F8C}" dt="2026-07-31T15:50:21.065" v="287" actId="1076"/>
          <ac:grpSpMkLst>
            <pc:docMk/>
            <pc:sldMk cId="0" sldId="290"/>
            <ac:grpSpMk id="1075" creationId="{00000000-0000-0000-0000-000000000000}"/>
          </ac:grpSpMkLst>
        </pc:grpChg>
      </pc:sldChg>
      <pc:sldChg chg="modSp add">
        <pc:chgData name="Torres, Linda [PA]" userId="S::ltorres_psea.org#ext#@neahq.onmicrosoft.com::5c259870-4402-4b59-9040-47f794e8fff6" providerId="AD" clId="Web-{B0AB805A-9B48-44BE-7915-EE8F2D813F8C}" dt="2026-07-31T15:56:43.206" v="346" actId="1076"/>
        <pc:sldMkLst>
          <pc:docMk/>
          <pc:sldMk cId="0" sldId="291"/>
        </pc:sldMkLst>
        <pc:spChg chg="mod">
          <ac:chgData name="Torres, Linda [PA]" userId="S::ltorres_psea.org#ext#@neahq.onmicrosoft.com::5c259870-4402-4b59-9040-47f794e8fff6" providerId="AD" clId="Web-{B0AB805A-9B48-44BE-7915-EE8F2D813F8C}" dt="2026-07-31T15:56:43.206" v="346" actId="1076"/>
          <ac:spMkLst>
            <pc:docMk/>
            <pc:sldMk cId="0" sldId="291"/>
            <ac:spMk id="1105" creationId="{00000000-0000-0000-0000-000000000000}"/>
          </ac:spMkLst>
        </pc:spChg>
        <pc:grpChg chg="mod">
          <ac:chgData name="Torres, Linda [PA]" userId="S::ltorres_psea.org#ext#@neahq.onmicrosoft.com::5c259870-4402-4b59-9040-47f794e8fff6" providerId="AD" clId="Web-{B0AB805A-9B48-44BE-7915-EE8F2D813F8C}" dt="2026-07-31T15:56:37.940" v="345" actId="1076"/>
          <ac:grpSpMkLst>
            <pc:docMk/>
            <pc:sldMk cId="0" sldId="291"/>
            <ac:grpSpMk id="1088" creationId="{00000000-0000-0000-0000-000000000000}"/>
          </ac:grpSpMkLst>
        </pc:grpChg>
      </pc:sldChg>
      <pc:sldChg chg="addSp delSp modSp add">
        <pc:chgData name="Torres, Linda [PA]" userId="S::ltorres_psea.org#ext#@neahq.onmicrosoft.com::5c259870-4402-4b59-9040-47f794e8fff6" providerId="AD" clId="Web-{B0AB805A-9B48-44BE-7915-EE8F2D813F8C}" dt="2026-07-31T16:07:19.980" v="502" actId="20577"/>
        <pc:sldMkLst>
          <pc:docMk/>
          <pc:sldMk cId="0" sldId="292"/>
        </pc:sldMkLst>
        <pc:spChg chg="add del mod">
          <ac:chgData name="Torres, Linda [PA]" userId="S::ltorres_psea.org#ext#@neahq.onmicrosoft.com::5c259870-4402-4b59-9040-47f794e8fff6" providerId="AD" clId="Web-{B0AB805A-9B48-44BE-7915-EE8F2D813F8C}" dt="2026-07-31T16:05:36.320" v="478"/>
          <ac:spMkLst>
            <pc:docMk/>
            <pc:sldMk cId="0" sldId="292"/>
            <ac:spMk id="3" creationId="{750CF846-0282-56F6-43AF-33D9FEC8C562}"/>
          </ac:spMkLst>
        </pc:spChg>
        <pc:spChg chg="add mod">
          <ac:chgData name="Torres, Linda [PA]" userId="S::ltorres_psea.org#ext#@neahq.onmicrosoft.com::5c259870-4402-4b59-9040-47f794e8fff6" providerId="AD" clId="Web-{B0AB805A-9B48-44BE-7915-EE8F2D813F8C}" dt="2026-07-31T16:07:19.980" v="502" actId="20577"/>
          <ac:spMkLst>
            <pc:docMk/>
            <pc:sldMk cId="0" sldId="292"/>
            <ac:spMk id="5" creationId="{750CF846-0282-56F6-43AF-33D9FEC8C562}"/>
          </ac:spMkLst>
        </pc:spChg>
        <pc:grpChg chg="add mod">
          <ac:chgData name="Torres, Linda [PA]" userId="S::ltorres_psea.org#ext#@neahq.onmicrosoft.com::5c259870-4402-4b59-9040-47f794e8fff6" providerId="AD" clId="Web-{B0AB805A-9B48-44BE-7915-EE8F2D813F8C}" dt="2026-07-31T16:06:18.181" v="480" actId="1076"/>
          <ac:grpSpMkLst>
            <pc:docMk/>
            <pc:sldMk cId="0" sldId="292"/>
            <ac:grpSpMk id="4" creationId="{71AD2A21-7826-2C5A-9846-8601A373DD78}"/>
          </ac:grpSpMkLst>
        </pc:grpChg>
      </pc:sldChg>
      <pc:sldChg chg="addSp modSp add">
        <pc:chgData name="Torres, Linda [PA]" userId="S::ltorres_psea.org#ext#@neahq.onmicrosoft.com::5c259870-4402-4b59-9040-47f794e8fff6" providerId="AD" clId="Web-{B0AB805A-9B48-44BE-7915-EE8F2D813F8C}" dt="2026-07-31T16:08:43.202" v="515" actId="1076"/>
        <pc:sldMkLst>
          <pc:docMk/>
          <pc:sldMk cId="0" sldId="293"/>
        </pc:sldMkLst>
        <pc:spChg chg="add mod">
          <ac:chgData name="Torres, Linda [PA]" userId="S::ltorres_psea.org#ext#@neahq.onmicrosoft.com::5c259870-4402-4b59-9040-47f794e8fff6" providerId="AD" clId="Web-{B0AB805A-9B48-44BE-7915-EE8F2D813F8C}" dt="2026-07-31T16:08:43.202" v="515" actId="1076"/>
          <ac:spMkLst>
            <pc:docMk/>
            <pc:sldMk cId="0" sldId="293"/>
            <ac:spMk id="4" creationId="{F8089828-4208-923A-4465-38433F1D9DEB}"/>
          </ac:spMkLst>
        </pc:spChg>
        <pc:grpChg chg="add mod">
          <ac:chgData name="Torres, Linda [PA]" userId="S::ltorres_psea.org#ext#@neahq.onmicrosoft.com::5c259870-4402-4b59-9040-47f794e8fff6" providerId="AD" clId="Web-{B0AB805A-9B48-44BE-7915-EE8F2D813F8C}" dt="2026-07-31T16:08:37.968" v="513" actId="1076"/>
          <ac:grpSpMkLst>
            <pc:docMk/>
            <pc:sldMk cId="0" sldId="293"/>
            <ac:grpSpMk id="2" creationId="{9D3E3F27-BF6B-EE77-6FA3-BFB2F8D194BF}"/>
          </ac:grpSpMkLst>
        </pc:grpChg>
      </pc:sldChg>
      <pc:sldChg chg="addSp modSp add del">
        <pc:chgData name="Torres, Linda [PA]" userId="S::ltorres_psea.org#ext#@neahq.onmicrosoft.com::5c259870-4402-4b59-9040-47f794e8fff6" providerId="AD" clId="Web-{B0AB805A-9B48-44BE-7915-EE8F2D813F8C}" dt="2026-07-31T16:09:44.986" v="548" actId="1076"/>
        <pc:sldMkLst>
          <pc:docMk/>
          <pc:sldMk cId="0" sldId="294"/>
        </pc:sldMkLst>
        <pc:spChg chg="add mod">
          <ac:chgData name="Torres, Linda [PA]" userId="S::ltorres_psea.org#ext#@neahq.onmicrosoft.com::5c259870-4402-4b59-9040-47f794e8fff6" providerId="AD" clId="Web-{B0AB805A-9B48-44BE-7915-EE8F2D813F8C}" dt="2026-07-31T16:09:44.986" v="548" actId="1076"/>
          <ac:spMkLst>
            <pc:docMk/>
            <pc:sldMk cId="0" sldId="294"/>
            <ac:spMk id="1228" creationId="{B3FFF3D4-07EC-B2DC-BC6A-A28699B91D9B}"/>
          </ac:spMkLst>
        </pc:spChg>
        <pc:grpChg chg="add mod">
          <ac:chgData name="Torres, Linda [PA]" userId="S::ltorres_psea.org#ext#@neahq.onmicrosoft.com::5c259870-4402-4b59-9040-47f794e8fff6" providerId="AD" clId="Web-{B0AB805A-9B48-44BE-7915-EE8F2D813F8C}" dt="2026-07-31T16:09:22.813" v="537" actId="14100"/>
          <ac:grpSpMkLst>
            <pc:docMk/>
            <pc:sldMk cId="0" sldId="294"/>
            <ac:grpSpMk id="1226" creationId="{F4878ED3-8D55-0CED-6380-641304F6EFB6}"/>
          </ac:grpSpMkLst>
        </pc:grpChg>
        <pc:cxnChg chg="mod">
          <ac:chgData name="Torres, Linda [PA]" userId="S::ltorres_psea.org#ext#@neahq.onmicrosoft.com::5c259870-4402-4b59-9040-47f794e8fff6" providerId="AD" clId="Web-{B0AB805A-9B48-44BE-7915-EE8F2D813F8C}" dt="2026-07-31T15:51:23.005" v="295" actId="1076"/>
          <ac:cxnSpMkLst>
            <pc:docMk/>
            <pc:sldMk cId="0" sldId="294"/>
            <ac:cxnSpMk id="1250" creationId="{00000000-0000-0000-0000-000000000000}"/>
          </ac:cxnSpMkLst>
        </pc:cxnChg>
      </pc:sldChg>
      <pc:sldChg chg="ord">
        <pc:chgData name="Torres, Linda [PA]" userId="S::ltorres_psea.org#ext#@neahq.onmicrosoft.com::5c259870-4402-4b59-9040-47f794e8fff6" providerId="AD" clId="Web-{B0AB805A-9B48-44BE-7915-EE8F2D813F8C}" dt="2026-07-31T14:57:57.615" v="1"/>
        <pc:sldMkLst>
          <pc:docMk/>
          <pc:sldMk cId="2169621179" sldId="454"/>
        </pc:sldMkLst>
      </pc:sldChg>
      <pc:sldChg chg="addSp delSp modSp">
        <pc:chgData name="Torres, Linda [PA]" userId="S::ltorres_psea.org#ext#@neahq.onmicrosoft.com::5c259870-4402-4b59-9040-47f794e8fff6" providerId="AD" clId="Web-{B0AB805A-9B48-44BE-7915-EE8F2D813F8C}" dt="2026-07-31T16:46:48.183" v="682" actId="1076"/>
        <pc:sldMkLst>
          <pc:docMk/>
          <pc:sldMk cId="2768027045" sldId="619"/>
        </pc:sldMkLst>
        <pc:spChg chg="del">
          <ac:chgData name="Torres, Linda [PA]" userId="S::ltorres_psea.org#ext#@neahq.onmicrosoft.com::5c259870-4402-4b59-9040-47f794e8fff6" providerId="AD" clId="Web-{B0AB805A-9B48-44BE-7915-EE8F2D813F8C}" dt="2026-07-31T16:46:34.839" v="678"/>
          <ac:spMkLst>
            <pc:docMk/>
            <pc:sldMk cId="2768027045" sldId="619"/>
            <ac:spMk id="13" creationId="{00000000-0000-0000-0000-000000000000}"/>
          </ac:spMkLst>
        </pc:spChg>
        <pc:picChg chg="add mod">
          <ac:chgData name="Torres, Linda [PA]" userId="S::ltorres_psea.org#ext#@neahq.onmicrosoft.com::5c259870-4402-4b59-9040-47f794e8fff6" providerId="AD" clId="Web-{B0AB805A-9B48-44BE-7915-EE8F2D813F8C}" dt="2026-07-31T16:46:48.183" v="682" actId="1076"/>
          <ac:picMkLst>
            <pc:docMk/>
            <pc:sldMk cId="2768027045" sldId="619"/>
            <ac:picMk id="2" creationId="{982CD201-0359-0BB9-D806-05D23E41207C}"/>
          </ac:picMkLst>
        </pc:picChg>
        <pc:picChg chg="del">
          <ac:chgData name="Torres, Linda [PA]" userId="S::ltorres_psea.org#ext#@neahq.onmicrosoft.com::5c259870-4402-4b59-9040-47f794e8fff6" providerId="AD" clId="Web-{B0AB805A-9B48-44BE-7915-EE8F2D813F8C}" dt="2026-07-31T16:46:31.839" v="677"/>
          <ac:picMkLst>
            <pc:docMk/>
            <pc:sldMk cId="2768027045" sldId="619"/>
            <ac:picMk id="11" creationId="{00000000-0000-0000-0000-000000000000}"/>
          </ac:picMkLst>
        </pc:picChg>
      </pc:sldChg>
      <pc:sldChg chg="add">
        <pc:chgData name="Torres, Linda [PA]" userId="S::ltorres_psea.org#ext#@neahq.onmicrosoft.com::5c259870-4402-4b59-9040-47f794e8fff6" providerId="AD" clId="Web-{B0AB805A-9B48-44BE-7915-EE8F2D813F8C}" dt="2026-07-31T15:11:18.802" v="161"/>
        <pc:sldMkLst>
          <pc:docMk/>
          <pc:sldMk cId="995542689" sldId="736"/>
        </pc:sldMkLst>
      </pc:sldChg>
      <pc:sldChg chg="del">
        <pc:chgData name="Torres, Linda [PA]" userId="S::ltorres_psea.org#ext#@neahq.onmicrosoft.com::5c259870-4402-4b59-9040-47f794e8fff6" providerId="AD" clId="Web-{B0AB805A-9B48-44BE-7915-EE8F2D813F8C}" dt="2026-07-31T16:23:21.956" v="605"/>
        <pc:sldMkLst>
          <pc:docMk/>
          <pc:sldMk cId="910526731" sldId="784"/>
        </pc:sldMkLst>
      </pc:sldChg>
      <pc:sldChg chg="modSp">
        <pc:chgData name="Torres, Linda [PA]" userId="S::ltorres_psea.org#ext#@neahq.onmicrosoft.com::5c259870-4402-4b59-9040-47f794e8fff6" providerId="AD" clId="Web-{B0AB805A-9B48-44BE-7915-EE8F2D813F8C}" dt="2026-07-31T16:25:36.680" v="614" actId="1076"/>
        <pc:sldMkLst>
          <pc:docMk/>
          <pc:sldMk cId="2978200262" sldId="786"/>
        </pc:sldMkLst>
        <pc:spChg chg="mod">
          <ac:chgData name="Torres, Linda [PA]" userId="S::ltorres_psea.org#ext#@neahq.onmicrosoft.com::5c259870-4402-4b59-9040-47f794e8fff6" providerId="AD" clId="Web-{B0AB805A-9B48-44BE-7915-EE8F2D813F8C}" dt="2026-07-31T16:25:36.680" v="614" actId="1076"/>
          <ac:spMkLst>
            <pc:docMk/>
            <pc:sldMk cId="2978200262" sldId="786"/>
            <ac:spMk id="195" creationId="{00000000-0000-0000-0000-000000000000}"/>
          </ac:spMkLst>
        </pc:spChg>
        <pc:spChg chg="mod">
          <ac:chgData name="Torres, Linda [PA]" userId="S::ltorres_psea.org#ext#@neahq.onmicrosoft.com::5c259870-4402-4b59-9040-47f794e8fff6" providerId="AD" clId="Web-{B0AB805A-9B48-44BE-7915-EE8F2D813F8C}" dt="2026-07-31T16:25:13.007" v="609" actId="1076"/>
          <ac:spMkLst>
            <pc:docMk/>
            <pc:sldMk cId="2978200262" sldId="786"/>
            <ac:spMk id="196" creationId="{00000000-0000-0000-0000-000000000000}"/>
          </ac:spMkLst>
        </pc:spChg>
      </pc:sldChg>
      <pc:sldChg chg="modSp">
        <pc:chgData name="Torres, Linda [PA]" userId="S::ltorres_psea.org#ext#@neahq.onmicrosoft.com::5c259870-4402-4b59-9040-47f794e8fff6" providerId="AD" clId="Web-{B0AB805A-9B48-44BE-7915-EE8F2D813F8C}" dt="2026-07-31T16:27:17.153" v="633" actId="20577"/>
        <pc:sldMkLst>
          <pc:docMk/>
          <pc:sldMk cId="1006251330" sldId="787"/>
        </pc:sldMkLst>
        <pc:spChg chg="mod">
          <ac:chgData name="Torres, Linda [PA]" userId="S::ltorres_psea.org#ext#@neahq.onmicrosoft.com::5c259870-4402-4b59-9040-47f794e8fff6" providerId="AD" clId="Web-{B0AB805A-9B48-44BE-7915-EE8F2D813F8C}" dt="2026-07-31T16:27:17.153" v="633" actId="20577"/>
          <ac:spMkLst>
            <pc:docMk/>
            <pc:sldMk cId="1006251330" sldId="787"/>
            <ac:spMk id="195" creationId="{00000000-0000-0000-0000-000000000000}"/>
          </ac:spMkLst>
        </pc:spChg>
        <pc:spChg chg="mod">
          <ac:chgData name="Torres, Linda [PA]" userId="S::ltorres_psea.org#ext#@neahq.onmicrosoft.com::5c259870-4402-4b59-9040-47f794e8fff6" providerId="AD" clId="Web-{B0AB805A-9B48-44BE-7915-EE8F2D813F8C}" dt="2026-07-31T16:26:54.355" v="629" actId="1076"/>
          <ac:spMkLst>
            <pc:docMk/>
            <pc:sldMk cId="1006251330" sldId="787"/>
            <ac:spMk id="196" creationId="{00000000-0000-0000-0000-000000000000}"/>
          </ac:spMkLst>
        </pc:spChg>
        <pc:picChg chg="mod">
          <ac:chgData name="Torres, Linda [PA]" userId="S::ltorres_psea.org#ext#@neahq.onmicrosoft.com::5c259870-4402-4b59-9040-47f794e8fff6" providerId="AD" clId="Web-{B0AB805A-9B48-44BE-7915-EE8F2D813F8C}" dt="2026-07-31T16:26:45.761" v="627" actId="1076"/>
          <ac:picMkLst>
            <pc:docMk/>
            <pc:sldMk cId="1006251330" sldId="787"/>
            <ac:picMk id="4" creationId="{00000000-0000-0000-0000-000000000000}"/>
          </ac:picMkLst>
        </pc:picChg>
      </pc:sldChg>
      <pc:sldChg chg="modSp">
        <pc:chgData name="Torres, Linda [PA]" userId="S::ltorres_psea.org#ext#@neahq.onmicrosoft.com::5c259870-4402-4b59-9040-47f794e8fff6" providerId="AD" clId="Web-{B0AB805A-9B48-44BE-7915-EE8F2D813F8C}" dt="2026-07-31T16:57:16.708" v="725" actId="1076"/>
        <pc:sldMkLst>
          <pc:docMk/>
          <pc:sldMk cId="722859563" sldId="789"/>
        </pc:sldMkLst>
        <pc:spChg chg="mod">
          <ac:chgData name="Torres, Linda [PA]" userId="S::ltorres_psea.org#ext#@neahq.onmicrosoft.com::5c259870-4402-4b59-9040-47f794e8fff6" providerId="AD" clId="Web-{B0AB805A-9B48-44BE-7915-EE8F2D813F8C}" dt="2026-07-31T16:33:01.370" v="639" actId="20577"/>
          <ac:spMkLst>
            <pc:docMk/>
            <pc:sldMk cId="722859563" sldId="789"/>
            <ac:spMk id="196" creationId="{00000000-0000-0000-0000-000000000000}"/>
          </ac:spMkLst>
        </pc:spChg>
        <pc:picChg chg="mod">
          <ac:chgData name="Torres, Linda [PA]" userId="S::ltorres_psea.org#ext#@neahq.onmicrosoft.com::5c259870-4402-4b59-9040-47f794e8fff6" providerId="AD" clId="Web-{B0AB805A-9B48-44BE-7915-EE8F2D813F8C}" dt="2026-07-31T16:57:16.708" v="725" actId="1076"/>
          <ac:picMkLst>
            <pc:docMk/>
            <pc:sldMk cId="722859563" sldId="789"/>
            <ac:picMk id="2" creationId="{8760E80C-A3F9-E6A1-BBB2-E362E166A354}"/>
          </ac:picMkLst>
        </pc:picChg>
      </pc:sldChg>
      <pc:sldChg chg="addSp delSp modSp">
        <pc:chgData name="Torres, Linda [PA]" userId="S::ltorres_psea.org#ext#@neahq.onmicrosoft.com::5c259870-4402-4b59-9040-47f794e8fff6" providerId="AD" clId="Web-{B0AB805A-9B48-44BE-7915-EE8F2D813F8C}" dt="2026-07-31T17:03:05.284" v="757" actId="1076"/>
        <pc:sldMkLst>
          <pc:docMk/>
          <pc:sldMk cId="2376618866" sldId="790"/>
        </pc:sldMkLst>
        <pc:spChg chg="mod">
          <ac:chgData name="Torres, Linda [PA]" userId="S::ltorres_psea.org#ext#@neahq.onmicrosoft.com::5c259870-4402-4b59-9040-47f794e8fff6" providerId="AD" clId="Web-{B0AB805A-9B48-44BE-7915-EE8F2D813F8C}" dt="2026-07-31T17:00:49.763" v="744" actId="1076"/>
          <ac:spMkLst>
            <pc:docMk/>
            <pc:sldMk cId="2376618866" sldId="790"/>
            <ac:spMk id="195" creationId="{00000000-0000-0000-0000-000000000000}"/>
          </ac:spMkLst>
        </pc:spChg>
        <pc:spChg chg="mod">
          <ac:chgData name="Torres, Linda [PA]" userId="S::ltorres_psea.org#ext#@neahq.onmicrosoft.com::5c259870-4402-4b59-9040-47f794e8fff6" providerId="AD" clId="Web-{B0AB805A-9B48-44BE-7915-EE8F2D813F8C}" dt="2026-07-31T17:03:05.284" v="757" actId="1076"/>
          <ac:spMkLst>
            <pc:docMk/>
            <pc:sldMk cId="2376618866" sldId="790"/>
            <ac:spMk id="196" creationId="{00000000-0000-0000-0000-000000000000}"/>
          </ac:spMkLst>
        </pc:spChg>
        <pc:picChg chg="del">
          <ac:chgData name="Torres, Linda [PA]" userId="S::ltorres_psea.org#ext#@neahq.onmicrosoft.com::5c259870-4402-4b59-9040-47f794e8fff6" providerId="AD" clId="Web-{B0AB805A-9B48-44BE-7915-EE8F2D813F8C}" dt="2026-07-31T16:56:50.098" v="723"/>
          <ac:picMkLst>
            <pc:docMk/>
            <pc:sldMk cId="2376618866" sldId="790"/>
            <ac:picMk id="4" creationId="{4655567D-7488-3572-3F6D-EBE737DEF152}"/>
          </ac:picMkLst>
        </pc:picChg>
        <pc:picChg chg="add del mod">
          <ac:chgData name="Torres, Linda [PA]" userId="S::ltorres_psea.org#ext#@neahq.onmicrosoft.com::5c259870-4402-4b59-9040-47f794e8fff6" providerId="AD" clId="Web-{B0AB805A-9B48-44BE-7915-EE8F2D813F8C}" dt="2026-07-31T16:59:26.197" v="726"/>
          <ac:picMkLst>
            <pc:docMk/>
            <pc:sldMk cId="2376618866" sldId="790"/>
            <ac:picMk id="6" creationId="{EE953C66-6F4D-A862-AFD6-C417B3139353}"/>
          </ac:picMkLst>
        </pc:picChg>
        <pc:picChg chg="add del mod">
          <ac:chgData name="Torres, Linda [PA]" userId="S::ltorres_psea.org#ext#@neahq.onmicrosoft.com::5c259870-4402-4b59-9040-47f794e8fff6" providerId="AD" clId="Web-{B0AB805A-9B48-44BE-7915-EE8F2D813F8C}" dt="2026-07-31T16:59:52.417" v="731"/>
          <ac:picMkLst>
            <pc:docMk/>
            <pc:sldMk cId="2376618866" sldId="790"/>
            <ac:picMk id="7" creationId="{048B9BC7-964F-AB89-BE79-5BDD32975528}"/>
          </ac:picMkLst>
        </pc:picChg>
        <pc:picChg chg="add del mod modCrop">
          <ac:chgData name="Torres, Linda [PA]" userId="S::ltorres_psea.org#ext#@neahq.onmicrosoft.com::5c259870-4402-4b59-9040-47f794e8fff6" providerId="AD" clId="Web-{B0AB805A-9B48-44BE-7915-EE8F2D813F8C}" dt="2026-07-31T17:02:20.392" v="745"/>
          <ac:picMkLst>
            <pc:docMk/>
            <pc:sldMk cId="2376618866" sldId="790"/>
            <ac:picMk id="8" creationId="{ED945A37-3107-AE2D-07F2-F989CFA38A7C}"/>
          </ac:picMkLst>
        </pc:picChg>
        <pc:picChg chg="add mod">
          <ac:chgData name="Torres, Linda [PA]" userId="S::ltorres_psea.org#ext#@neahq.onmicrosoft.com::5c259870-4402-4b59-9040-47f794e8fff6" providerId="AD" clId="Web-{B0AB805A-9B48-44BE-7915-EE8F2D813F8C}" dt="2026-07-31T17:02:44.424" v="752" actId="1076"/>
          <ac:picMkLst>
            <pc:docMk/>
            <pc:sldMk cId="2376618866" sldId="790"/>
            <ac:picMk id="9" creationId="{CB1E8194-8F15-16CB-5A7E-C62A46D80588}"/>
          </ac:picMkLst>
        </pc:picChg>
      </pc:sldChg>
      <pc:sldChg chg="modSp">
        <pc:chgData name="Torres, Linda [PA]" userId="S::ltorres_psea.org#ext#@neahq.onmicrosoft.com::5c259870-4402-4b59-9040-47f794e8fff6" providerId="AD" clId="Web-{B0AB805A-9B48-44BE-7915-EE8F2D813F8C}" dt="2026-07-31T17:08:32.422" v="768" actId="1076"/>
        <pc:sldMkLst>
          <pc:docMk/>
          <pc:sldMk cId="3709318209" sldId="801"/>
        </pc:sldMkLst>
        <pc:spChg chg="mod">
          <ac:chgData name="Torres, Linda [PA]" userId="S::ltorres_psea.org#ext#@neahq.onmicrosoft.com::5c259870-4402-4b59-9040-47f794e8fff6" providerId="AD" clId="Web-{B0AB805A-9B48-44BE-7915-EE8F2D813F8C}" dt="2026-07-31T17:08:29.094" v="767" actId="1076"/>
          <ac:spMkLst>
            <pc:docMk/>
            <pc:sldMk cId="3709318209" sldId="801"/>
            <ac:spMk id="2" creationId="{00000000-0000-0000-0000-000000000000}"/>
          </ac:spMkLst>
        </pc:spChg>
        <pc:picChg chg="mod">
          <ac:chgData name="Torres, Linda [PA]" userId="S::ltorres_psea.org#ext#@neahq.onmicrosoft.com::5c259870-4402-4b59-9040-47f794e8fff6" providerId="AD" clId="Web-{B0AB805A-9B48-44BE-7915-EE8F2D813F8C}" dt="2026-07-31T17:08:32.422" v="768" actId="1076"/>
          <ac:picMkLst>
            <pc:docMk/>
            <pc:sldMk cId="3709318209" sldId="801"/>
            <ac:picMk id="3" creationId="{53075F13-E062-5031-DB50-45B144FBF73C}"/>
          </ac:picMkLst>
        </pc:picChg>
      </pc:sldChg>
      <pc:sldChg chg="addSp delSp modSp">
        <pc:chgData name="Torres, Linda [PA]" userId="S::ltorres_psea.org#ext#@neahq.onmicrosoft.com::5c259870-4402-4b59-9040-47f794e8fff6" providerId="AD" clId="Web-{B0AB805A-9B48-44BE-7915-EE8F2D813F8C}" dt="2026-07-31T16:47:00.324" v="685"/>
        <pc:sldMkLst>
          <pc:docMk/>
          <pc:sldMk cId="635103195" sldId="806"/>
        </pc:sldMkLst>
        <pc:spChg chg="mod">
          <ac:chgData name="Torres, Linda [PA]" userId="S::ltorres_psea.org#ext#@neahq.onmicrosoft.com::5c259870-4402-4b59-9040-47f794e8fff6" providerId="AD" clId="Web-{B0AB805A-9B48-44BE-7915-EE8F2D813F8C}" dt="2026-07-31T16:40:44.872" v="669" actId="20577"/>
          <ac:spMkLst>
            <pc:docMk/>
            <pc:sldMk cId="635103195" sldId="806"/>
            <ac:spMk id="12" creationId="{00000000-0000-0000-0000-000000000000}"/>
          </ac:spMkLst>
        </pc:spChg>
        <pc:spChg chg="del">
          <ac:chgData name="Torres, Linda [PA]" userId="S::ltorres_psea.org#ext#@neahq.onmicrosoft.com::5c259870-4402-4b59-9040-47f794e8fff6" providerId="AD" clId="Web-{B0AB805A-9B48-44BE-7915-EE8F2D813F8C}" dt="2026-07-31T16:46:59.637" v="684"/>
          <ac:spMkLst>
            <pc:docMk/>
            <pc:sldMk cId="635103195" sldId="806"/>
            <ac:spMk id="13" creationId="{00000000-0000-0000-0000-000000000000}"/>
          </ac:spMkLst>
        </pc:spChg>
        <pc:picChg chg="add">
          <ac:chgData name="Torres, Linda [PA]" userId="S::ltorres_psea.org#ext#@neahq.onmicrosoft.com::5c259870-4402-4b59-9040-47f794e8fff6" providerId="AD" clId="Web-{B0AB805A-9B48-44BE-7915-EE8F2D813F8C}" dt="2026-07-31T16:47:00.324" v="685"/>
          <ac:picMkLst>
            <pc:docMk/>
            <pc:sldMk cId="635103195" sldId="806"/>
            <ac:picMk id="4" creationId="{F566C920-2A39-4E0F-41F5-195FC86006CB}"/>
          </ac:picMkLst>
        </pc:picChg>
        <pc:picChg chg="del">
          <ac:chgData name="Torres, Linda [PA]" userId="S::ltorres_psea.org#ext#@neahq.onmicrosoft.com::5c259870-4402-4b59-9040-47f794e8fff6" providerId="AD" clId="Web-{B0AB805A-9B48-44BE-7915-EE8F2D813F8C}" dt="2026-07-31T16:46:56.825" v="683"/>
          <ac:picMkLst>
            <pc:docMk/>
            <pc:sldMk cId="635103195" sldId="806"/>
            <ac:picMk id="11" creationId="{00000000-0000-0000-0000-000000000000}"/>
          </ac:picMkLst>
        </pc:picChg>
      </pc:sldChg>
      <pc:sldChg chg="addSp delSp modSp">
        <pc:chgData name="Torres, Linda [PA]" userId="S::ltorres_psea.org#ext#@neahq.onmicrosoft.com::5c259870-4402-4b59-9040-47f794e8fff6" providerId="AD" clId="Web-{B0AB805A-9B48-44BE-7915-EE8F2D813F8C}" dt="2026-07-31T15:33:50.105" v="227" actId="1076"/>
        <pc:sldMkLst>
          <pc:docMk/>
          <pc:sldMk cId="1003332773" sldId="811"/>
        </pc:sldMkLst>
        <pc:spChg chg="mod">
          <ac:chgData name="Torres, Linda [PA]" userId="S::ltorres_psea.org#ext#@neahq.onmicrosoft.com::5c259870-4402-4b59-9040-47f794e8fff6" providerId="AD" clId="Web-{B0AB805A-9B48-44BE-7915-EE8F2D813F8C}" dt="2026-07-31T15:33:48.777" v="226" actId="1076"/>
          <ac:spMkLst>
            <pc:docMk/>
            <pc:sldMk cId="1003332773" sldId="811"/>
            <ac:spMk id="2" creationId="{606032AA-6911-4ACA-A02C-E3672474849D}"/>
          </ac:spMkLst>
        </pc:spChg>
        <pc:picChg chg="add mod">
          <ac:chgData name="Torres, Linda [PA]" userId="S::ltorres_psea.org#ext#@neahq.onmicrosoft.com::5c259870-4402-4b59-9040-47f794e8fff6" providerId="AD" clId="Web-{B0AB805A-9B48-44BE-7915-EE8F2D813F8C}" dt="2026-07-31T15:33:50.105" v="227" actId="1076"/>
          <ac:picMkLst>
            <pc:docMk/>
            <pc:sldMk cId="1003332773" sldId="811"/>
            <ac:picMk id="3" creationId="{8A5B60BD-997E-F3C7-DE6E-4B04E7438B8D}"/>
          </ac:picMkLst>
        </pc:picChg>
        <pc:picChg chg="del">
          <ac:chgData name="Torres, Linda [PA]" userId="S::ltorres_psea.org#ext#@neahq.onmicrosoft.com::5c259870-4402-4b59-9040-47f794e8fff6" providerId="AD" clId="Web-{B0AB805A-9B48-44BE-7915-EE8F2D813F8C}" dt="2026-07-31T15:31:12.771" v="213"/>
          <ac:picMkLst>
            <pc:docMk/>
            <pc:sldMk cId="1003332773" sldId="811"/>
            <ac:picMk id="433153" creationId="{00000000-0000-0000-0000-000000000000}"/>
          </ac:picMkLst>
        </pc:picChg>
      </pc:sldChg>
      <pc:sldChg chg="modSp">
        <pc:chgData name="Torres, Linda [PA]" userId="S::ltorres_psea.org#ext#@neahq.onmicrosoft.com::5c259870-4402-4b59-9040-47f794e8fff6" providerId="AD" clId="Web-{B0AB805A-9B48-44BE-7915-EE8F2D813F8C}" dt="2026-07-31T15:55:46.750" v="343" actId="20577"/>
        <pc:sldMkLst>
          <pc:docMk/>
          <pc:sldMk cId="2792363102" sldId="813"/>
        </pc:sldMkLst>
        <pc:spChg chg="mod">
          <ac:chgData name="Torres, Linda [PA]" userId="S::ltorres_psea.org#ext#@neahq.onmicrosoft.com::5c259870-4402-4b59-9040-47f794e8fff6" providerId="AD" clId="Web-{B0AB805A-9B48-44BE-7915-EE8F2D813F8C}" dt="2026-07-31T15:55:46.750" v="343" actId="20577"/>
          <ac:spMkLst>
            <pc:docMk/>
            <pc:sldMk cId="2792363102" sldId="813"/>
            <ac:spMk id="2" creationId="{00000000-0000-0000-0000-000000000000}"/>
          </ac:spMkLst>
        </pc:spChg>
        <pc:picChg chg="mod modCrop">
          <ac:chgData name="Torres, Linda [PA]" userId="S::ltorres_psea.org#ext#@neahq.onmicrosoft.com::5c259870-4402-4b59-9040-47f794e8fff6" providerId="AD" clId="Web-{B0AB805A-9B48-44BE-7915-EE8F2D813F8C}" dt="2026-07-31T15:55:24.046" v="325"/>
          <ac:picMkLst>
            <pc:docMk/>
            <pc:sldMk cId="2792363102" sldId="813"/>
            <ac:picMk id="5" creationId="{00000000-0000-0000-0000-000000000000}"/>
          </ac:picMkLst>
        </pc:picChg>
      </pc:sldChg>
      <pc:sldChg chg="modSp">
        <pc:chgData name="Torres, Linda [PA]" userId="S::ltorres_psea.org#ext#@neahq.onmicrosoft.com::5c259870-4402-4b59-9040-47f794e8fff6" providerId="AD" clId="Web-{B0AB805A-9B48-44BE-7915-EE8F2D813F8C}" dt="2026-07-31T15:21:21.623" v="185" actId="20577"/>
        <pc:sldMkLst>
          <pc:docMk/>
          <pc:sldMk cId="3484411914" sldId="814"/>
        </pc:sldMkLst>
        <pc:spChg chg="mod">
          <ac:chgData name="Torres, Linda [PA]" userId="S::ltorres_psea.org#ext#@neahq.onmicrosoft.com::5c259870-4402-4b59-9040-47f794e8fff6" providerId="AD" clId="Web-{B0AB805A-9B48-44BE-7915-EE8F2D813F8C}" dt="2026-07-31T15:21:21.623" v="185" actId="20577"/>
          <ac:spMkLst>
            <pc:docMk/>
            <pc:sldMk cId="3484411914" sldId="814"/>
            <ac:spMk id="4" creationId="{00000000-0000-0000-0000-000000000000}"/>
          </ac:spMkLst>
        </pc:spChg>
      </pc:sldChg>
      <pc:sldChg chg="del">
        <pc:chgData name="Torres, Linda [PA]" userId="S::ltorres_psea.org#ext#@neahq.onmicrosoft.com::5c259870-4402-4b59-9040-47f794e8fff6" providerId="AD" clId="Web-{B0AB805A-9B48-44BE-7915-EE8F2D813F8C}" dt="2026-07-31T17:21:27.609" v="1236"/>
        <pc:sldMkLst>
          <pc:docMk/>
          <pc:sldMk cId="2377748447" sldId="908"/>
        </pc:sldMkLst>
      </pc:sldChg>
      <pc:sldChg chg="modSp">
        <pc:chgData name="Torres, Linda [PA]" userId="S::ltorres_psea.org#ext#@neahq.onmicrosoft.com::5c259870-4402-4b59-9040-47f794e8fff6" providerId="AD" clId="Web-{B0AB805A-9B48-44BE-7915-EE8F2D813F8C}" dt="2026-07-31T17:23:21.395" v="1323" actId="20577"/>
        <pc:sldMkLst>
          <pc:docMk/>
          <pc:sldMk cId="821853484" sldId="970"/>
        </pc:sldMkLst>
        <pc:spChg chg="mod">
          <ac:chgData name="Torres, Linda [PA]" userId="S::ltorres_psea.org#ext#@neahq.onmicrosoft.com::5c259870-4402-4b59-9040-47f794e8fff6" providerId="AD" clId="Web-{B0AB805A-9B48-44BE-7915-EE8F2D813F8C}" dt="2026-07-31T17:23:21.395" v="1323" actId="20577"/>
          <ac:spMkLst>
            <pc:docMk/>
            <pc:sldMk cId="821853484" sldId="970"/>
            <ac:spMk id="233" creationId="{00000000-0000-0000-0000-000000000000}"/>
          </ac:spMkLst>
        </pc:spChg>
      </pc:sldChg>
      <pc:sldChg chg="modSp">
        <pc:chgData name="Torres, Linda [PA]" userId="S::ltorres_psea.org#ext#@neahq.onmicrosoft.com::5c259870-4402-4b59-9040-47f794e8fff6" providerId="AD" clId="Web-{B0AB805A-9B48-44BE-7915-EE8F2D813F8C}" dt="2026-07-31T17:23:27.864" v="1324" actId="1076"/>
        <pc:sldMkLst>
          <pc:docMk/>
          <pc:sldMk cId="2674096095" sldId="972"/>
        </pc:sldMkLst>
        <pc:spChg chg="mod">
          <ac:chgData name="Torres, Linda [PA]" userId="S::ltorres_psea.org#ext#@neahq.onmicrosoft.com::5c259870-4402-4b59-9040-47f794e8fff6" providerId="AD" clId="Web-{B0AB805A-9B48-44BE-7915-EE8F2D813F8C}" dt="2026-07-31T17:23:27.864" v="1324" actId="1076"/>
          <ac:spMkLst>
            <pc:docMk/>
            <pc:sldMk cId="2674096095" sldId="972"/>
            <ac:spMk id="5" creationId="{00000000-0000-0000-0000-000000000000}"/>
          </ac:spMkLst>
        </pc:spChg>
        <pc:spChg chg="mod">
          <ac:chgData name="Torres, Linda [PA]" userId="S::ltorres_psea.org#ext#@neahq.onmicrosoft.com::5c259870-4402-4b59-9040-47f794e8fff6" providerId="AD" clId="Web-{B0AB805A-9B48-44BE-7915-EE8F2D813F8C}" dt="2026-07-31T17:23:07.223" v="1321" actId="20577"/>
          <ac:spMkLst>
            <pc:docMk/>
            <pc:sldMk cId="2674096095" sldId="972"/>
            <ac:spMk id="249" creationId="{00000000-0000-0000-0000-000000000000}"/>
          </ac:spMkLst>
        </pc:spChg>
      </pc:sldChg>
      <pc:sldChg chg="addSp delSp">
        <pc:chgData name="Torres, Linda [PA]" userId="S::ltorres_psea.org#ext#@neahq.onmicrosoft.com::5c259870-4402-4b59-9040-47f794e8fff6" providerId="AD" clId="Web-{B0AB805A-9B48-44BE-7915-EE8F2D813F8C}" dt="2026-07-31T16:49:03.126" v="713"/>
        <pc:sldMkLst>
          <pc:docMk/>
          <pc:sldMk cId="1648107909" sldId="1009"/>
        </pc:sldMkLst>
        <pc:spChg chg="del">
          <ac:chgData name="Torres, Linda [PA]" userId="S::ltorres_psea.org#ext#@neahq.onmicrosoft.com::5c259870-4402-4b59-9040-47f794e8fff6" providerId="AD" clId="Web-{B0AB805A-9B48-44BE-7915-EE8F2D813F8C}" dt="2026-07-31T16:49:02.220" v="712"/>
          <ac:spMkLst>
            <pc:docMk/>
            <pc:sldMk cId="1648107909" sldId="1009"/>
            <ac:spMk id="13" creationId="{00000000-0000-0000-0000-000000000000}"/>
          </ac:spMkLst>
        </pc:spChg>
        <pc:picChg chg="add">
          <ac:chgData name="Torres, Linda [PA]" userId="S::ltorres_psea.org#ext#@neahq.onmicrosoft.com::5c259870-4402-4b59-9040-47f794e8fff6" providerId="AD" clId="Web-{B0AB805A-9B48-44BE-7915-EE8F2D813F8C}" dt="2026-07-31T16:49:03.126" v="713"/>
          <ac:picMkLst>
            <pc:docMk/>
            <pc:sldMk cId="1648107909" sldId="1009"/>
            <ac:picMk id="4" creationId="{A0E4EC66-2F4D-ED0A-2EA6-A775AEDFEAF8}"/>
          </ac:picMkLst>
        </pc:picChg>
        <pc:picChg chg="del">
          <ac:chgData name="Torres, Linda [PA]" userId="S::ltorres_psea.org#ext#@neahq.onmicrosoft.com::5c259870-4402-4b59-9040-47f794e8fff6" providerId="AD" clId="Web-{B0AB805A-9B48-44BE-7915-EE8F2D813F8C}" dt="2026-07-31T16:49:00.220" v="711"/>
          <ac:picMkLst>
            <pc:docMk/>
            <pc:sldMk cId="1648107909" sldId="1009"/>
            <ac:picMk id="11" creationId="{00000000-0000-0000-0000-000000000000}"/>
          </ac:picMkLst>
        </pc:picChg>
      </pc:sldChg>
      <pc:sldChg chg="addSp delSp">
        <pc:chgData name="Torres, Linda [PA]" userId="S::ltorres_psea.org#ext#@neahq.onmicrosoft.com::5c259870-4402-4b59-9040-47f794e8fff6" providerId="AD" clId="Web-{B0AB805A-9B48-44BE-7915-EE8F2D813F8C}" dt="2026-07-31T16:48:53.188" v="710"/>
        <pc:sldMkLst>
          <pc:docMk/>
          <pc:sldMk cId="1038624366" sldId="1020"/>
        </pc:sldMkLst>
        <pc:spChg chg="del">
          <ac:chgData name="Torres, Linda [PA]" userId="S::ltorres_psea.org#ext#@neahq.onmicrosoft.com::5c259870-4402-4b59-9040-47f794e8fff6" providerId="AD" clId="Web-{B0AB805A-9B48-44BE-7915-EE8F2D813F8C}" dt="2026-07-31T16:48:48.969" v="709"/>
          <ac:spMkLst>
            <pc:docMk/>
            <pc:sldMk cId="1038624366" sldId="1020"/>
            <ac:spMk id="13" creationId="{00000000-0000-0000-0000-000000000000}"/>
          </ac:spMkLst>
        </pc:spChg>
        <pc:picChg chg="add">
          <ac:chgData name="Torres, Linda [PA]" userId="S::ltorres_psea.org#ext#@neahq.onmicrosoft.com::5c259870-4402-4b59-9040-47f794e8fff6" providerId="AD" clId="Web-{B0AB805A-9B48-44BE-7915-EE8F2D813F8C}" dt="2026-07-31T16:48:53.188" v="710"/>
          <ac:picMkLst>
            <pc:docMk/>
            <pc:sldMk cId="1038624366" sldId="1020"/>
            <ac:picMk id="4" creationId="{675ED234-61F5-C127-7C6F-A7F36B487814}"/>
          </ac:picMkLst>
        </pc:picChg>
        <pc:picChg chg="del">
          <ac:chgData name="Torres, Linda [PA]" userId="S::ltorres_psea.org#ext#@neahq.onmicrosoft.com::5c259870-4402-4b59-9040-47f794e8fff6" providerId="AD" clId="Web-{B0AB805A-9B48-44BE-7915-EE8F2D813F8C}" dt="2026-07-31T16:48:46.001" v="708"/>
          <ac:picMkLst>
            <pc:docMk/>
            <pc:sldMk cId="1038624366" sldId="1020"/>
            <ac:picMk id="11" creationId="{00000000-0000-0000-0000-000000000000}"/>
          </ac:picMkLst>
        </pc:picChg>
      </pc:sldChg>
      <pc:sldChg chg="modSp">
        <pc:chgData name="Torres, Linda [PA]" userId="S::ltorres_psea.org#ext#@neahq.onmicrosoft.com::5c259870-4402-4b59-9040-47f794e8fff6" providerId="AD" clId="Web-{B0AB805A-9B48-44BE-7915-EE8F2D813F8C}" dt="2026-07-31T15:08:20.202" v="160" actId="20577"/>
        <pc:sldMkLst>
          <pc:docMk/>
          <pc:sldMk cId="1450928057" sldId="1035"/>
        </pc:sldMkLst>
        <pc:spChg chg="mod">
          <ac:chgData name="Torres, Linda [PA]" userId="S::ltorres_psea.org#ext#@neahq.onmicrosoft.com::5c259870-4402-4b59-9040-47f794e8fff6" providerId="AD" clId="Web-{B0AB805A-9B48-44BE-7915-EE8F2D813F8C}" dt="2026-07-31T15:08:20.202" v="160" actId="20577"/>
          <ac:spMkLst>
            <pc:docMk/>
            <pc:sldMk cId="1450928057" sldId="1035"/>
            <ac:spMk id="3" creationId="{00000000-0000-0000-0000-000000000000}"/>
          </ac:spMkLst>
        </pc:spChg>
      </pc:sldChg>
      <pc:sldChg chg="modSp">
        <pc:chgData name="Torres, Linda [PA]" userId="S::ltorres_psea.org#ext#@neahq.onmicrosoft.com::5c259870-4402-4b59-9040-47f794e8fff6" providerId="AD" clId="Web-{B0AB805A-9B48-44BE-7915-EE8F2D813F8C}" dt="2026-07-31T15:16:06.032" v="166" actId="20577"/>
        <pc:sldMkLst>
          <pc:docMk/>
          <pc:sldMk cId="144834412" sldId="1038"/>
        </pc:sldMkLst>
        <pc:spChg chg="mod">
          <ac:chgData name="Torres, Linda [PA]" userId="S::ltorres_psea.org#ext#@neahq.onmicrosoft.com::5c259870-4402-4b59-9040-47f794e8fff6" providerId="AD" clId="Web-{B0AB805A-9B48-44BE-7915-EE8F2D813F8C}" dt="2026-07-31T15:16:06.032" v="166" actId="20577"/>
          <ac:spMkLst>
            <pc:docMk/>
            <pc:sldMk cId="144834412" sldId="1038"/>
            <ac:spMk id="3" creationId="{00000000-0000-0000-0000-000000000000}"/>
          </ac:spMkLst>
        </pc:spChg>
      </pc:sldChg>
      <pc:sldChg chg="modSp">
        <pc:chgData name="Torres, Linda [PA]" userId="S::ltorres_psea.org#ext#@neahq.onmicrosoft.com::5c259870-4402-4b59-9040-47f794e8fff6" providerId="AD" clId="Web-{B0AB805A-9B48-44BE-7915-EE8F2D813F8C}" dt="2026-07-31T17:07:42.389" v="761" actId="20577"/>
        <pc:sldMkLst>
          <pc:docMk/>
          <pc:sldMk cId="3339471535" sldId="1039"/>
        </pc:sldMkLst>
        <pc:spChg chg="mod">
          <ac:chgData name="Torres, Linda [PA]" userId="S::ltorres_psea.org#ext#@neahq.onmicrosoft.com::5c259870-4402-4b59-9040-47f794e8fff6" providerId="AD" clId="Web-{B0AB805A-9B48-44BE-7915-EE8F2D813F8C}" dt="2026-07-31T17:07:42.389" v="761" actId="20577"/>
          <ac:spMkLst>
            <pc:docMk/>
            <pc:sldMk cId="3339471535" sldId="1039"/>
            <ac:spMk id="3" creationId="{00000000-0000-0000-0000-000000000000}"/>
          </ac:spMkLst>
        </pc:spChg>
      </pc:sldChg>
      <pc:sldChg chg="del">
        <pc:chgData name="Torres, Linda [PA]" userId="S::ltorres_psea.org#ext#@neahq.onmicrosoft.com::5c259870-4402-4b59-9040-47f794e8fff6" providerId="AD" clId="Web-{B0AB805A-9B48-44BE-7915-EE8F2D813F8C}" dt="2026-07-31T15:51:14.333" v="292"/>
        <pc:sldMkLst>
          <pc:docMk/>
          <pc:sldMk cId="2470292770" sldId="1041"/>
        </pc:sldMkLst>
      </pc:sldChg>
      <pc:sldChg chg="addSp delSp modSp">
        <pc:chgData name="Torres, Linda [PA]" userId="S::ltorres_psea.org#ext#@neahq.onmicrosoft.com::5c259870-4402-4b59-9040-47f794e8fff6" providerId="AD" clId="Web-{B0AB805A-9B48-44BE-7915-EE8F2D813F8C}" dt="2026-07-31T15:54:21.138" v="321" actId="1076"/>
        <pc:sldMkLst>
          <pc:docMk/>
          <pc:sldMk cId="71706816" sldId="1042"/>
        </pc:sldMkLst>
        <pc:spChg chg="mod">
          <ac:chgData name="Torres, Linda [PA]" userId="S::ltorres_psea.org#ext#@neahq.onmicrosoft.com::5c259870-4402-4b59-9040-47f794e8fff6" providerId="AD" clId="Web-{B0AB805A-9B48-44BE-7915-EE8F2D813F8C}" dt="2026-07-31T15:53:54.980" v="317" actId="14100"/>
          <ac:spMkLst>
            <pc:docMk/>
            <pc:sldMk cId="71706816" sldId="1042"/>
            <ac:spMk id="2" creationId="{00000000-0000-0000-0000-000000000000}"/>
          </ac:spMkLst>
        </pc:spChg>
        <pc:picChg chg="add mod ord">
          <ac:chgData name="Torres, Linda [PA]" userId="S::ltorres_psea.org#ext#@neahq.onmicrosoft.com::5c259870-4402-4b59-9040-47f794e8fff6" providerId="AD" clId="Web-{B0AB805A-9B48-44BE-7915-EE8F2D813F8C}" dt="2026-07-31T15:54:21.138" v="321" actId="1076"/>
          <ac:picMkLst>
            <pc:docMk/>
            <pc:sldMk cId="71706816" sldId="1042"/>
            <ac:picMk id="3" creationId="{DF9B0CB0-A4BA-16B4-EF16-2FD4BD0F3D72}"/>
          </ac:picMkLst>
        </pc:picChg>
        <pc:picChg chg="del">
          <ac:chgData name="Torres, Linda [PA]" userId="S::ltorres_psea.org#ext#@neahq.onmicrosoft.com::5c259870-4402-4b59-9040-47f794e8fff6" providerId="AD" clId="Web-{B0AB805A-9B48-44BE-7915-EE8F2D813F8C}" dt="2026-07-31T15:51:17.286" v="293"/>
          <ac:picMkLst>
            <pc:docMk/>
            <pc:sldMk cId="71706816" sldId="1042"/>
            <ac:picMk id="5" creationId="{01F9C7AB-0FBE-9AF9-B0B1-3CF6A328B194}"/>
          </ac:picMkLst>
        </pc:picChg>
      </pc:sldChg>
      <pc:sldChg chg="addSp modSp">
        <pc:chgData name="Torres, Linda [PA]" userId="S::ltorres_psea.org#ext#@neahq.onmicrosoft.com::5c259870-4402-4b59-9040-47f794e8fff6" providerId="AD" clId="Web-{B0AB805A-9B48-44BE-7915-EE8F2D813F8C}" dt="2026-07-31T16:40:16.105" v="655"/>
        <pc:sldMkLst>
          <pc:docMk/>
          <pc:sldMk cId="331171412" sldId="1043"/>
        </pc:sldMkLst>
        <pc:spChg chg="mod">
          <ac:chgData name="Torres, Linda [PA]" userId="S::ltorres_psea.org#ext#@neahq.onmicrosoft.com::5c259870-4402-4b59-9040-47f794e8fff6" providerId="AD" clId="Web-{B0AB805A-9B48-44BE-7915-EE8F2D813F8C}" dt="2026-07-31T16:39:53.682" v="651" actId="1076"/>
          <ac:spMkLst>
            <pc:docMk/>
            <pc:sldMk cId="331171412" sldId="1043"/>
            <ac:spMk id="2" creationId="{00000000-0000-0000-0000-000000000000}"/>
          </ac:spMkLst>
        </pc:spChg>
        <pc:picChg chg="mod">
          <ac:chgData name="Torres, Linda [PA]" userId="S::ltorres_psea.org#ext#@neahq.onmicrosoft.com::5c259870-4402-4b59-9040-47f794e8fff6" providerId="AD" clId="Web-{B0AB805A-9B48-44BE-7915-EE8F2D813F8C}" dt="2026-07-31T16:31:31.475" v="634" actId="1076"/>
          <ac:picMkLst>
            <pc:docMk/>
            <pc:sldMk cId="331171412" sldId="1043"/>
            <ac:picMk id="3" creationId="{9A860DE4-2B53-2DF5-AEC8-AC18CDC13309}"/>
          </ac:picMkLst>
        </pc:picChg>
        <pc:picChg chg="add mod modCrop">
          <ac:chgData name="Torres, Linda [PA]" userId="S::ltorres_psea.org#ext#@neahq.onmicrosoft.com::5c259870-4402-4b59-9040-47f794e8fff6" providerId="AD" clId="Web-{B0AB805A-9B48-44BE-7915-EE8F2D813F8C}" dt="2026-07-31T16:40:16.105" v="655"/>
          <ac:picMkLst>
            <pc:docMk/>
            <pc:sldMk cId="331171412" sldId="1043"/>
            <ac:picMk id="5" creationId="{1C9EB49D-B7C7-496E-A4CC-CF3F5C5B55EB}"/>
          </ac:picMkLst>
        </pc:picChg>
      </pc:sldChg>
      <pc:sldChg chg="del mod modShow">
        <pc:chgData name="Torres, Linda [PA]" userId="S::ltorres_psea.org#ext#@neahq.onmicrosoft.com::5c259870-4402-4b59-9040-47f794e8fff6" providerId="AD" clId="Web-{B0AB805A-9B48-44BE-7915-EE8F2D813F8C}" dt="2026-07-31T17:21:00.249" v="1235"/>
        <pc:sldMkLst>
          <pc:docMk/>
          <pc:sldMk cId="3451822193" sldId="1044"/>
        </pc:sldMkLst>
      </pc:sldChg>
      <pc:sldChg chg="modSp">
        <pc:chgData name="Torres, Linda [PA]" userId="S::ltorres_psea.org#ext#@neahq.onmicrosoft.com::5c259870-4402-4b59-9040-47f794e8fff6" providerId="AD" clId="Web-{B0AB805A-9B48-44BE-7915-EE8F2D813F8C}" dt="2026-07-31T17:21:54.751" v="1309" actId="20577"/>
        <pc:sldMkLst>
          <pc:docMk/>
          <pc:sldMk cId="3659886204" sldId="1046"/>
        </pc:sldMkLst>
        <pc:spChg chg="mod">
          <ac:chgData name="Torres, Linda [PA]" userId="S::ltorres_psea.org#ext#@neahq.onmicrosoft.com::5c259870-4402-4b59-9040-47f794e8fff6" providerId="AD" clId="Web-{B0AB805A-9B48-44BE-7915-EE8F2D813F8C}" dt="2026-07-31T17:21:33.016" v="1245" actId="20577"/>
          <ac:spMkLst>
            <pc:docMk/>
            <pc:sldMk cId="3659886204" sldId="1046"/>
            <ac:spMk id="2" creationId="{00000000-0000-0000-0000-000000000000}"/>
          </ac:spMkLst>
        </pc:spChg>
        <pc:spChg chg="mod">
          <ac:chgData name="Torres, Linda [PA]" userId="S::ltorres_psea.org#ext#@neahq.onmicrosoft.com::5c259870-4402-4b59-9040-47f794e8fff6" providerId="AD" clId="Web-{B0AB805A-9B48-44BE-7915-EE8F2D813F8C}" dt="2026-07-31T17:21:54.751" v="1309" actId="20577"/>
          <ac:spMkLst>
            <pc:docMk/>
            <pc:sldMk cId="3659886204" sldId="1046"/>
            <ac:spMk id="3" creationId="{00000000-0000-0000-0000-000000000000}"/>
          </ac:spMkLst>
        </pc:spChg>
      </pc:sldChg>
      <pc:sldChg chg="modSp">
        <pc:chgData name="Torres, Linda [PA]" userId="S::ltorres_psea.org#ext#@neahq.onmicrosoft.com::5c259870-4402-4b59-9040-47f794e8fff6" providerId="AD" clId="Web-{B0AB805A-9B48-44BE-7915-EE8F2D813F8C}" dt="2026-07-31T17:22:17.017" v="1314" actId="20577"/>
        <pc:sldMkLst>
          <pc:docMk/>
          <pc:sldMk cId="440732673" sldId="1047"/>
        </pc:sldMkLst>
        <pc:spChg chg="mod">
          <ac:chgData name="Torres, Linda [PA]" userId="S::ltorres_psea.org#ext#@neahq.onmicrosoft.com::5c259870-4402-4b59-9040-47f794e8fff6" providerId="AD" clId="Web-{B0AB805A-9B48-44BE-7915-EE8F2D813F8C}" dt="2026-07-31T17:22:17.017" v="1314" actId="20577"/>
          <ac:spMkLst>
            <pc:docMk/>
            <pc:sldMk cId="440732673" sldId="1047"/>
            <ac:spMk id="2" creationId="{00000000-0000-0000-0000-000000000000}"/>
          </ac:spMkLst>
        </pc:spChg>
      </pc:sldChg>
      <pc:sldChg chg="addSp delSp modSp">
        <pc:chgData name="Torres, Linda [PA]" userId="S::ltorres_psea.org#ext#@neahq.onmicrosoft.com::5c259870-4402-4b59-9040-47f794e8fff6" providerId="AD" clId="Web-{B0AB805A-9B48-44BE-7915-EE8F2D813F8C}" dt="2026-07-31T16:48:40.750" v="707"/>
        <pc:sldMkLst>
          <pc:docMk/>
          <pc:sldMk cId="2278456702" sldId="1059"/>
        </pc:sldMkLst>
        <pc:spChg chg="add del mod">
          <ac:chgData name="Torres, Linda [PA]" userId="S::ltorres_psea.org#ext#@neahq.onmicrosoft.com::5c259870-4402-4b59-9040-47f794e8fff6" providerId="AD" clId="Web-{B0AB805A-9B48-44BE-7915-EE8F2D813F8C}" dt="2026-07-31T16:48:39.078" v="706" actId="1076"/>
          <ac:spMkLst>
            <pc:docMk/>
            <pc:sldMk cId="2278456702" sldId="1059"/>
            <ac:spMk id="5" creationId="{00000000-0000-0000-0000-000000000000}"/>
          </ac:spMkLst>
        </pc:spChg>
        <pc:spChg chg="del">
          <ac:chgData name="Torres, Linda [PA]" userId="S::ltorres_psea.org#ext#@neahq.onmicrosoft.com::5c259870-4402-4b59-9040-47f794e8fff6" providerId="AD" clId="Web-{B0AB805A-9B48-44BE-7915-EE8F2D813F8C}" dt="2026-07-31T16:48:34.375" v="705"/>
          <ac:spMkLst>
            <pc:docMk/>
            <pc:sldMk cId="2278456702" sldId="1059"/>
            <ac:spMk id="6" creationId="{00000000-0000-0000-0000-000000000000}"/>
          </ac:spMkLst>
        </pc:spChg>
        <pc:picChg chg="add">
          <ac:chgData name="Torres, Linda [PA]" userId="S::ltorres_psea.org#ext#@neahq.onmicrosoft.com::5c259870-4402-4b59-9040-47f794e8fff6" providerId="AD" clId="Web-{B0AB805A-9B48-44BE-7915-EE8F2D813F8C}" dt="2026-07-31T16:48:40.750" v="707"/>
          <ac:picMkLst>
            <pc:docMk/>
            <pc:sldMk cId="2278456702" sldId="1059"/>
            <ac:picMk id="3" creationId="{E9B202E2-31B1-C25D-53EB-60FCFC4EFA1F}"/>
          </ac:picMkLst>
        </pc:picChg>
        <pc:picChg chg="del">
          <ac:chgData name="Torres, Linda [PA]" userId="S::ltorres_psea.org#ext#@neahq.onmicrosoft.com::5c259870-4402-4b59-9040-47f794e8fff6" providerId="AD" clId="Web-{B0AB805A-9B48-44BE-7915-EE8F2D813F8C}" dt="2026-07-31T16:48:10.718" v="699"/>
          <ac:picMkLst>
            <pc:docMk/>
            <pc:sldMk cId="2278456702" sldId="1059"/>
            <ac:picMk id="8" creationId="{00000000-0000-0000-0000-000000000000}"/>
          </ac:picMkLst>
        </pc:picChg>
      </pc:sldChg>
      <pc:sldChg chg="del mod modShow">
        <pc:chgData name="Torres, Linda [PA]" userId="S::ltorres_psea.org#ext#@neahq.onmicrosoft.com::5c259870-4402-4b59-9040-47f794e8fff6" providerId="AD" clId="Web-{B0AB805A-9B48-44BE-7915-EE8F2D813F8C}" dt="2026-07-31T17:21:00.249" v="1234"/>
        <pc:sldMkLst>
          <pc:docMk/>
          <pc:sldMk cId="102454853" sldId="1082"/>
        </pc:sldMkLst>
      </pc:sldChg>
      <pc:sldChg chg="modSp del mod modShow">
        <pc:chgData name="Torres, Linda [PA]" userId="S::ltorres_psea.org#ext#@neahq.onmicrosoft.com::5c259870-4402-4b59-9040-47f794e8fff6" providerId="AD" clId="Web-{B0AB805A-9B48-44BE-7915-EE8F2D813F8C}" dt="2026-07-31T17:21:00.249" v="1233"/>
        <pc:sldMkLst>
          <pc:docMk/>
          <pc:sldMk cId="965749852" sldId="1087"/>
        </pc:sldMkLst>
        <pc:spChg chg="mod">
          <ac:chgData name="Torres, Linda [PA]" userId="S::ltorres_psea.org#ext#@neahq.onmicrosoft.com::5c259870-4402-4b59-9040-47f794e8fff6" providerId="AD" clId="Web-{B0AB805A-9B48-44BE-7915-EE8F2D813F8C}" dt="2026-07-31T16:41:49.593" v="672" actId="1076"/>
          <ac:spMkLst>
            <pc:docMk/>
            <pc:sldMk cId="965749852" sldId="1087"/>
            <ac:spMk id="162" creationId="{3A4C507D-8725-737C-2DB8-66A2181168FF}"/>
          </ac:spMkLst>
        </pc:spChg>
        <pc:picChg chg="mod">
          <ac:chgData name="Torres, Linda [PA]" userId="S::ltorres_psea.org#ext#@neahq.onmicrosoft.com::5c259870-4402-4b59-9040-47f794e8fff6" providerId="AD" clId="Web-{B0AB805A-9B48-44BE-7915-EE8F2D813F8C}" dt="2026-07-31T16:41:44.437" v="671" actId="1076"/>
          <ac:picMkLst>
            <pc:docMk/>
            <pc:sldMk cId="965749852" sldId="1087"/>
            <ac:picMk id="2" creationId="{4FF30221-A664-A11B-B436-A97B76F468C5}"/>
          </ac:picMkLst>
        </pc:picChg>
      </pc:sldChg>
      <pc:sldChg chg="del mod modShow">
        <pc:chgData name="Torres, Linda [PA]" userId="S::ltorres_psea.org#ext#@neahq.onmicrosoft.com::5c259870-4402-4b59-9040-47f794e8fff6" providerId="AD" clId="Web-{B0AB805A-9B48-44BE-7915-EE8F2D813F8C}" dt="2026-07-31T17:21:00.233" v="1232"/>
        <pc:sldMkLst>
          <pc:docMk/>
          <pc:sldMk cId="2017101467" sldId="1088"/>
        </pc:sldMkLst>
      </pc:sldChg>
      <pc:sldChg chg="del mod modShow">
        <pc:chgData name="Torres, Linda [PA]" userId="S::ltorres_psea.org#ext#@neahq.onmicrosoft.com::5c259870-4402-4b59-9040-47f794e8fff6" providerId="AD" clId="Web-{B0AB805A-9B48-44BE-7915-EE8F2D813F8C}" dt="2026-07-31T17:21:00.233" v="1231"/>
        <pc:sldMkLst>
          <pc:docMk/>
          <pc:sldMk cId="3374025004" sldId="1089"/>
        </pc:sldMkLst>
      </pc:sldChg>
      <pc:sldChg chg="addSp delSp modSp del mod modShow">
        <pc:chgData name="Torres, Linda [PA]" userId="S::ltorres_psea.org#ext#@neahq.onmicrosoft.com::5c259870-4402-4b59-9040-47f794e8fff6" providerId="AD" clId="Web-{B0AB805A-9B48-44BE-7915-EE8F2D813F8C}" dt="2026-07-31T17:21:00.233" v="1230"/>
        <pc:sldMkLst>
          <pc:docMk/>
          <pc:sldMk cId="1477379140" sldId="1091"/>
        </pc:sldMkLst>
        <pc:picChg chg="del">
          <ac:chgData name="Torres, Linda [PA]" userId="S::ltorres_psea.org#ext#@neahq.onmicrosoft.com::5c259870-4402-4b59-9040-47f794e8fff6" providerId="AD" clId="Web-{B0AB805A-9B48-44BE-7915-EE8F2D813F8C}" dt="2026-07-31T16:43:50.848" v="673"/>
          <ac:picMkLst>
            <pc:docMk/>
            <pc:sldMk cId="1477379140" sldId="1091"/>
            <ac:picMk id="5" creationId="{21B88B45-652D-EF9E-5295-4F42DA3CEDB4}"/>
          </ac:picMkLst>
        </pc:picChg>
        <pc:picChg chg="add del mod">
          <ac:chgData name="Torres, Linda [PA]" userId="S::ltorres_psea.org#ext#@neahq.onmicrosoft.com::5c259870-4402-4b59-9040-47f794e8fff6" providerId="AD" clId="Web-{B0AB805A-9B48-44BE-7915-EE8F2D813F8C}" dt="2026-07-31T16:46:16.885" v="676"/>
          <ac:picMkLst>
            <pc:docMk/>
            <pc:sldMk cId="1477379140" sldId="1091"/>
            <ac:picMk id="6" creationId="{0D0B79E2-AF99-787D-2A51-A09F1D4A4E4A}"/>
          </ac:picMkLst>
        </pc:picChg>
        <pc:picChg chg="add">
          <ac:chgData name="Torres, Linda [PA]" userId="S::ltorres_psea.org#ext#@neahq.onmicrosoft.com::5c259870-4402-4b59-9040-47f794e8fff6" providerId="AD" clId="Web-{B0AB805A-9B48-44BE-7915-EE8F2D813F8C}" dt="2026-07-31T16:47:12.356" v="686"/>
          <ac:picMkLst>
            <pc:docMk/>
            <pc:sldMk cId="1477379140" sldId="1091"/>
            <ac:picMk id="8" creationId="{D68277E5-209B-D02E-002F-D4344A5209E0}"/>
          </ac:picMkLst>
        </pc:picChg>
      </pc:sldChg>
      <pc:sldChg chg="modSp">
        <pc:chgData name="Torres, Linda [PA]" userId="S::ltorres_psea.org#ext#@neahq.onmicrosoft.com::5c259870-4402-4b59-9040-47f794e8fff6" providerId="AD" clId="Web-{B0AB805A-9B48-44BE-7915-EE8F2D813F8C}" dt="2026-07-31T15:48:51.921" v="265" actId="20577"/>
        <pc:sldMkLst>
          <pc:docMk/>
          <pc:sldMk cId="2209649197" sldId="1092"/>
        </pc:sldMkLst>
        <pc:spChg chg="mod">
          <ac:chgData name="Torres, Linda [PA]" userId="S::ltorres_psea.org#ext#@neahq.onmicrosoft.com::5c259870-4402-4b59-9040-47f794e8fff6" providerId="AD" clId="Web-{B0AB805A-9B48-44BE-7915-EE8F2D813F8C}" dt="2026-07-31T15:48:51.921" v="265" actId="20577"/>
          <ac:spMkLst>
            <pc:docMk/>
            <pc:sldMk cId="2209649197" sldId="1092"/>
            <ac:spMk id="3" creationId="{BF01F4C1-2361-CE55-16F2-973DD7A6BA64}"/>
          </ac:spMkLst>
        </pc:spChg>
      </pc:sldChg>
      <pc:sldChg chg="del">
        <pc:chgData name="Torres, Linda [PA]" userId="S::ltorres_psea.org#ext#@neahq.onmicrosoft.com::5c259870-4402-4b59-9040-47f794e8fff6" providerId="AD" clId="Web-{B0AB805A-9B48-44BE-7915-EE8F2D813F8C}" dt="2026-07-31T15:51:14.333" v="291"/>
        <pc:sldMkLst>
          <pc:docMk/>
          <pc:sldMk cId="2026908108" sldId="1093"/>
        </pc:sldMkLst>
      </pc:sldChg>
      <pc:sldChg chg="del">
        <pc:chgData name="Torres, Linda [PA]" userId="S::ltorres_psea.org#ext#@neahq.onmicrosoft.com::5c259870-4402-4b59-9040-47f794e8fff6" providerId="AD" clId="Web-{B0AB805A-9B48-44BE-7915-EE8F2D813F8C}" dt="2026-07-31T15:51:14.333" v="290"/>
        <pc:sldMkLst>
          <pc:docMk/>
          <pc:sldMk cId="1542400868" sldId="1094"/>
        </pc:sldMkLst>
      </pc:sldChg>
      <pc:sldChg chg="del">
        <pc:chgData name="Torres, Linda [PA]" userId="S::ltorres_psea.org#ext#@neahq.onmicrosoft.com::5c259870-4402-4b59-9040-47f794e8fff6" providerId="AD" clId="Web-{B0AB805A-9B48-44BE-7915-EE8F2D813F8C}" dt="2026-07-31T15:51:14.333" v="289"/>
        <pc:sldMkLst>
          <pc:docMk/>
          <pc:sldMk cId="3487217778" sldId="1095"/>
        </pc:sldMkLst>
      </pc:sldChg>
      <pc:sldChg chg="del">
        <pc:chgData name="Torres, Linda [PA]" userId="S::ltorres_psea.org#ext#@neahq.onmicrosoft.com::5c259870-4402-4b59-9040-47f794e8fff6" providerId="AD" clId="Web-{B0AB805A-9B48-44BE-7915-EE8F2D813F8C}" dt="2026-07-31T15:51:14.333" v="288"/>
        <pc:sldMkLst>
          <pc:docMk/>
          <pc:sldMk cId="2238922808" sldId="1096"/>
        </pc:sldMkLst>
      </pc:sldChg>
      <pc:sldChg chg="addSp delSp">
        <pc:chgData name="Torres, Linda [PA]" userId="S::ltorres_psea.org#ext#@neahq.onmicrosoft.com::5c259870-4402-4b59-9040-47f794e8fff6" providerId="AD" clId="Web-{B0AB805A-9B48-44BE-7915-EE8F2D813F8C}" dt="2026-07-31T16:47:50.780" v="695"/>
        <pc:sldMkLst>
          <pc:docMk/>
          <pc:sldMk cId="2691569957" sldId="1104"/>
        </pc:sldMkLst>
        <pc:spChg chg="del">
          <ac:chgData name="Torres, Linda [PA]" userId="S::ltorres_psea.org#ext#@neahq.onmicrosoft.com::5c259870-4402-4b59-9040-47f794e8fff6" providerId="AD" clId="Web-{B0AB805A-9B48-44BE-7915-EE8F2D813F8C}" dt="2026-07-31T16:47:49.967" v="694"/>
          <ac:spMkLst>
            <pc:docMk/>
            <pc:sldMk cId="2691569957" sldId="1104"/>
            <ac:spMk id="13" creationId="{00000000-0000-0000-0000-000000000000}"/>
          </ac:spMkLst>
        </pc:spChg>
        <pc:picChg chg="add">
          <ac:chgData name="Torres, Linda [PA]" userId="S::ltorres_psea.org#ext#@neahq.onmicrosoft.com::5c259870-4402-4b59-9040-47f794e8fff6" providerId="AD" clId="Web-{B0AB805A-9B48-44BE-7915-EE8F2D813F8C}" dt="2026-07-31T16:47:50.780" v="695"/>
          <ac:picMkLst>
            <pc:docMk/>
            <pc:sldMk cId="2691569957" sldId="1104"/>
            <ac:picMk id="5" creationId="{BAC1724F-6BF2-49EE-8E50-16959FC5270F}"/>
          </ac:picMkLst>
        </pc:picChg>
        <pc:picChg chg="del">
          <ac:chgData name="Torres, Linda [PA]" userId="S::ltorres_psea.org#ext#@neahq.onmicrosoft.com::5c259870-4402-4b59-9040-47f794e8fff6" providerId="AD" clId="Web-{B0AB805A-9B48-44BE-7915-EE8F2D813F8C}" dt="2026-07-31T16:47:44.123" v="693"/>
          <ac:picMkLst>
            <pc:docMk/>
            <pc:sldMk cId="2691569957" sldId="1104"/>
            <ac:picMk id="11" creationId="{00000000-0000-0000-0000-000000000000}"/>
          </ac:picMkLst>
        </pc:picChg>
      </pc:sldChg>
      <pc:sldChg chg="addSp delSp">
        <pc:chgData name="Torres, Linda [PA]" userId="S::ltorres_psea.org#ext#@neahq.onmicrosoft.com::5c259870-4402-4b59-9040-47f794e8fff6" providerId="AD" clId="Web-{B0AB805A-9B48-44BE-7915-EE8F2D813F8C}" dt="2026-07-31T16:48:06.686" v="698"/>
        <pc:sldMkLst>
          <pc:docMk/>
          <pc:sldMk cId="825860252" sldId="1110"/>
        </pc:sldMkLst>
        <pc:spChg chg="del">
          <ac:chgData name="Torres, Linda [PA]" userId="S::ltorres_psea.org#ext#@neahq.onmicrosoft.com::5c259870-4402-4b59-9040-47f794e8fff6" providerId="AD" clId="Web-{B0AB805A-9B48-44BE-7915-EE8F2D813F8C}" dt="2026-07-31T16:47:59.842" v="697"/>
          <ac:spMkLst>
            <pc:docMk/>
            <pc:sldMk cId="825860252" sldId="1110"/>
            <ac:spMk id="13" creationId="{00000000-0000-0000-0000-000000000000}"/>
          </ac:spMkLst>
        </pc:spChg>
        <pc:picChg chg="add">
          <ac:chgData name="Torres, Linda [PA]" userId="S::ltorres_psea.org#ext#@neahq.onmicrosoft.com::5c259870-4402-4b59-9040-47f794e8fff6" providerId="AD" clId="Web-{B0AB805A-9B48-44BE-7915-EE8F2D813F8C}" dt="2026-07-31T16:48:06.686" v="698"/>
          <ac:picMkLst>
            <pc:docMk/>
            <pc:sldMk cId="825860252" sldId="1110"/>
            <ac:picMk id="5" creationId="{C011CBE6-D5CF-07C9-F00E-7F36F22D24A4}"/>
          </ac:picMkLst>
        </pc:picChg>
        <pc:picChg chg="del">
          <ac:chgData name="Torres, Linda [PA]" userId="S::ltorres_psea.org#ext#@neahq.onmicrosoft.com::5c259870-4402-4b59-9040-47f794e8fff6" providerId="AD" clId="Web-{B0AB805A-9B48-44BE-7915-EE8F2D813F8C}" dt="2026-07-31T16:47:56.405" v="696"/>
          <ac:picMkLst>
            <pc:docMk/>
            <pc:sldMk cId="825860252" sldId="1110"/>
            <ac:picMk id="11" creationId="{00000000-0000-0000-0000-000000000000}"/>
          </ac:picMkLst>
        </pc:picChg>
      </pc:sldChg>
      <pc:sldChg chg="addSp delSp modSp">
        <pc:chgData name="Torres, Linda [PA]" userId="S::ltorres_psea.org#ext#@neahq.onmicrosoft.com::5c259870-4402-4b59-9040-47f794e8fff6" providerId="AD" clId="Web-{B0AB805A-9B48-44BE-7915-EE8F2D813F8C}" dt="2026-07-31T15:05:39.539" v="159" actId="1076"/>
        <pc:sldMkLst>
          <pc:docMk/>
          <pc:sldMk cId="3838210173" sldId="2604"/>
        </pc:sldMkLst>
        <pc:spChg chg="mod">
          <ac:chgData name="Torres, Linda [PA]" userId="S::ltorres_psea.org#ext#@neahq.onmicrosoft.com::5c259870-4402-4b59-9040-47f794e8fff6" providerId="AD" clId="Web-{B0AB805A-9B48-44BE-7915-EE8F2D813F8C}" dt="2026-07-31T15:05:17.710" v="153" actId="1076"/>
          <ac:spMkLst>
            <pc:docMk/>
            <pc:sldMk cId="3838210173" sldId="2604"/>
            <ac:spMk id="2" creationId="{936F50F8-46C2-8F41-E83A-D6B778FD4765}"/>
          </ac:spMkLst>
        </pc:spChg>
        <pc:spChg chg="del">
          <ac:chgData name="Torres, Linda [PA]" userId="S::ltorres_psea.org#ext#@neahq.onmicrosoft.com::5c259870-4402-4b59-9040-47f794e8fff6" providerId="AD" clId="Web-{B0AB805A-9B48-44BE-7915-EE8F2D813F8C}" dt="2026-07-31T15:04:48.334" v="144"/>
          <ac:spMkLst>
            <pc:docMk/>
            <pc:sldMk cId="3838210173" sldId="2604"/>
            <ac:spMk id="3" creationId="{AB964F59-B46E-77FB-A034-336096E2B6C9}"/>
          </ac:spMkLst>
        </pc:spChg>
        <pc:picChg chg="add mod ord">
          <ac:chgData name="Torres, Linda [PA]" userId="S::ltorres_psea.org#ext#@neahq.onmicrosoft.com::5c259870-4402-4b59-9040-47f794e8fff6" providerId="AD" clId="Web-{B0AB805A-9B48-44BE-7915-EE8F2D813F8C}" dt="2026-07-31T15:05:08.178" v="149" actId="1076"/>
          <ac:picMkLst>
            <pc:docMk/>
            <pc:sldMk cId="3838210173" sldId="2604"/>
            <ac:picMk id="4" creationId="{2058C99F-B78E-0623-6DA2-69EC05991EF7}"/>
          </ac:picMkLst>
        </pc:picChg>
        <pc:picChg chg="del">
          <ac:chgData name="Torres, Linda [PA]" userId="S::ltorres_psea.org#ext#@neahq.onmicrosoft.com::5c259870-4402-4b59-9040-47f794e8fff6" providerId="AD" clId="Web-{B0AB805A-9B48-44BE-7915-EE8F2D813F8C}" dt="2026-07-31T15:04:55.662" v="146"/>
          <ac:picMkLst>
            <pc:docMk/>
            <pc:sldMk cId="3838210173" sldId="2604"/>
            <ac:picMk id="7" creationId="{8B662A35-6825-9243-6726-EA22684ED7C7}"/>
          </ac:picMkLst>
        </pc:picChg>
        <pc:picChg chg="add mod">
          <ac:chgData name="Torres, Linda [PA]" userId="S::ltorres_psea.org#ext#@neahq.onmicrosoft.com::5c259870-4402-4b59-9040-47f794e8fff6" providerId="AD" clId="Web-{B0AB805A-9B48-44BE-7915-EE8F2D813F8C}" dt="2026-07-31T15:05:39.539" v="159" actId="1076"/>
          <ac:picMkLst>
            <pc:docMk/>
            <pc:sldMk cId="3838210173" sldId="2604"/>
            <ac:picMk id="8" creationId="{C7425E22-A28C-DF93-DC8F-6B9C625037A7}"/>
          </ac:picMkLst>
        </pc:picChg>
      </pc:sldChg>
      <pc:sldChg chg="modSp">
        <pc:chgData name="Torres, Linda [PA]" userId="S::ltorres_psea.org#ext#@neahq.onmicrosoft.com::5c259870-4402-4b59-9040-47f794e8fff6" providerId="AD" clId="Web-{B0AB805A-9B48-44BE-7915-EE8F2D813F8C}" dt="2026-07-31T17:18:16.976" v="1229" actId="20577"/>
        <pc:sldMkLst>
          <pc:docMk/>
          <pc:sldMk cId="1168432899" sldId="2618"/>
        </pc:sldMkLst>
        <pc:spChg chg="mod">
          <ac:chgData name="Torres, Linda [PA]" userId="S::ltorres_psea.org#ext#@neahq.onmicrosoft.com::5c259870-4402-4b59-9040-47f794e8fff6" providerId="AD" clId="Web-{B0AB805A-9B48-44BE-7915-EE8F2D813F8C}" dt="2026-07-31T17:18:16.976" v="1229" actId="20577"/>
          <ac:spMkLst>
            <pc:docMk/>
            <pc:sldMk cId="1168432899" sldId="2618"/>
            <ac:spMk id="3" creationId="{21F4E7BB-1D84-94E4-1824-0B4118CCCC89}"/>
          </ac:spMkLst>
        </pc:spChg>
      </pc:sldChg>
      <pc:sldChg chg="modSp">
        <pc:chgData name="Torres, Linda [PA]" userId="S::ltorres_psea.org#ext#@neahq.onmicrosoft.com::5c259870-4402-4b59-9040-47f794e8fff6" providerId="AD" clId="Web-{B0AB805A-9B48-44BE-7915-EE8F2D813F8C}" dt="2026-07-31T16:23:34.926" v="608" actId="20577"/>
        <pc:sldMkLst>
          <pc:docMk/>
          <pc:sldMk cId="546210774" sldId="2621"/>
        </pc:sldMkLst>
        <pc:spChg chg="mod">
          <ac:chgData name="Torres, Linda [PA]" userId="S::ltorres_psea.org#ext#@neahq.onmicrosoft.com::5c259870-4402-4b59-9040-47f794e8fff6" providerId="AD" clId="Web-{B0AB805A-9B48-44BE-7915-EE8F2D813F8C}" dt="2026-07-31T16:23:10.674" v="604" actId="1076"/>
          <ac:spMkLst>
            <pc:docMk/>
            <pc:sldMk cId="546210774" sldId="2621"/>
            <ac:spMk id="71682" creationId="{9B4E2C28-8019-0334-402B-9E785FAAE080}"/>
          </ac:spMkLst>
        </pc:spChg>
        <pc:spChg chg="mod">
          <ac:chgData name="Torres, Linda [PA]" userId="S::ltorres_psea.org#ext#@neahq.onmicrosoft.com::5c259870-4402-4b59-9040-47f794e8fff6" providerId="AD" clId="Web-{B0AB805A-9B48-44BE-7915-EE8F2D813F8C}" dt="2026-07-31T16:23:34.926" v="608" actId="20577"/>
          <ac:spMkLst>
            <pc:docMk/>
            <pc:sldMk cId="546210774" sldId="2621"/>
            <ac:spMk id="88067" creationId="{DC31E419-5DD7-4410-9BB2-0FA49FC5AC4B}"/>
          </ac:spMkLst>
        </pc:spChg>
      </pc:sldChg>
      <pc:sldChg chg="addSp delSp modSp">
        <pc:chgData name="Torres, Linda [PA]" userId="S::ltorres_psea.org#ext#@neahq.onmicrosoft.com::5c259870-4402-4b59-9040-47f794e8fff6" providerId="AD" clId="Web-{B0AB805A-9B48-44BE-7915-EE8F2D813F8C}" dt="2026-07-31T15:03:58.629" v="143" actId="1076"/>
        <pc:sldMkLst>
          <pc:docMk/>
          <pc:sldMk cId="2444234982" sldId="2622"/>
        </pc:sldMkLst>
        <pc:picChg chg="del">
          <ac:chgData name="Torres, Linda [PA]" userId="S::ltorres_psea.org#ext#@neahq.onmicrosoft.com::5c259870-4402-4b59-9040-47f794e8fff6" providerId="AD" clId="Web-{B0AB805A-9B48-44BE-7915-EE8F2D813F8C}" dt="2026-07-31T15:03:52.660" v="141"/>
          <ac:picMkLst>
            <pc:docMk/>
            <pc:sldMk cId="2444234982" sldId="2622"/>
            <ac:picMk id="4" creationId="{AC21B816-55A4-3C0B-FF15-3076AD740904}"/>
          </ac:picMkLst>
        </pc:picChg>
        <pc:picChg chg="add mod">
          <ac:chgData name="Torres, Linda [PA]" userId="S::ltorres_psea.org#ext#@neahq.onmicrosoft.com::5c259870-4402-4b59-9040-47f794e8fff6" providerId="AD" clId="Web-{B0AB805A-9B48-44BE-7915-EE8F2D813F8C}" dt="2026-07-31T15:03:58.629" v="143" actId="1076"/>
          <ac:picMkLst>
            <pc:docMk/>
            <pc:sldMk cId="2444234982" sldId="2622"/>
            <ac:picMk id="6" creationId="{BE726BFF-E569-A6F2-6E33-53D0F4E50C71}"/>
          </ac:picMkLst>
        </pc:picChg>
      </pc:sldChg>
      <pc:sldChg chg="modSp">
        <pc:chgData name="Torres, Linda [PA]" userId="S::ltorres_psea.org#ext#@neahq.onmicrosoft.com::5c259870-4402-4b59-9040-47f794e8fff6" providerId="AD" clId="Web-{B0AB805A-9B48-44BE-7915-EE8F2D813F8C}" dt="2026-07-31T15:02:41.438" v="139" actId="20577"/>
        <pc:sldMkLst>
          <pc:docMk/>
          <pc:sldMk cId="2936317016" sldId="2623"/>
        </pc:sldMkLst>
        <pc:spChg chg="mod">
          <ac:chgData name="Torres, Linda [PA]" userId="S::ltorres_psea.org#ext#@neahq.onmicrosoft.com::5c259870-4402-4b59-9040-47f794e8fff6" providerId="AD" clId="Web-{B0AB805A-9B48-44BE-7915-EE8F2D813F8C}" dt="2026-07-31T15:02:41.438" v="139" actId="20577"/>
          <ac:spMkLst>
            <pc:docMk/>
            <pc:sldMk cId="2936317016" sldId="2623"/>
            <ac:spMk id="3" creationId="{457E0200-08C9-ABB1-58FB-108A1E747E82}"/>
          </ac:spMkLst>
        </pc:spChg>
      </pc:sldChg>
      <pc:sldChg chg="modSp">
        <pc:chgData name="Torres, Linda [PA]" userId="S::ltorres_psea.org#ext#@neahq.onmicrosoft.com::5c259870-4402-4b59-9040-47f794e8fff6" providerId="AD" clId="Web-{B0AB805A-9B48-44BE-7915-EE8F2D813F8C}" dt="2026-07-31T15:35:43.781" v="238" actId="20577"/>
        <pc:sldMkLst>
          <pc:docMk/>
          <pc:sldMk cId="3523351948" sldId="2624"/>
        </pc:sldMkLst>
        <pc:spChg chg="mod">
          <ac:chgData name="Torres, Linda [PA]" userId="S::ltorres_psea.org#ext#@neahq.onmicrosoft.com::5c259870-4402-4b59-9040-47f794e8fff6" providerId="AD" clId="Web-{B0AB805A-9B48-44BE-7915-EE8F2D813F8C}" dt="2026-07-31T15:35:43.781" v="238" actId="20577"/>
          <ac:spMkLst>
            <pc:docMk/>
            <pc:sldMk cId="3523351948" sldId="2624"/>
            <ac:spMk id="2" creationId="{CD8C697B-A37D-C54D-00A6-ADF9495E99FB}"/>
          </ac:spMkLst>
        </pc:spChg>
        <pc:spChg chg="mod">
          <ac:chgData name="Torres, Linda [PA]" userId="S::ltorres_psea.org#ext#@neahq.onmicrosoft.com::5c259870-4402-4b59-9040-47f794e8fff6" providerId="AD" clId="Web-{B0AB805A-9B48-44BE-7915-EE8F2D813F8C}" dt="2026-07-31T15:17:41.145" v="173" actId="20577"/>
          <ac:spMkLst>
            <pc:docMk/>
            <pc:sldMk cId="3523351948" sldId="2624"/>
            <ac:spMk id="3" creationId="{14C80E93-68CB-B817-1CC1-6ACA6CAE1234}"/>
          </ac:spMkLst>
        </pc:spChg>
      </pc:sldChg>
      <pc:sldChg chg="modSp">
        <pc:chgData name="Torres, Linda [PA]" userId="S::ltorres_psea.org#ext#@neahq.onmicrosoft.com::5c259870-4402-4b59-9040-47f794e8fff6" providerId="AD" clId="Web-{B0AB805A-9B48-44BE-7915-EE8F2D813F8C}" dt="2026-07-31T15:36:21.001" v="249" actId="20577"/>
        <pc:sldMkLst>
          <pc:docMk/>
          <pc:sldMk cId="998064794" sldId="2625"/>
        </pc:sldMkLst>
        <pc:spChg chg="mod">
          <ac:chgData name="Torres, Linda [PA]" userId="S::ltorres_psea.org#ext#@neahq.onmicrosoft.com::5c259870-4402-4b59-9040-47f794e8fff6" providerId="AD" clId="Web-{B0AB805A-9B48-44BE-7915-EE8F2D813F8C}" dt="2026-07-31T15:36:21.001" v="249" actId="20577"/>
          <ac:spMkLst>
            <pc:docMk/>
            <pc:sldMk cId="998064794" sldId="2625"/>
            <ac:spMk id="2" creationId="{6362557B-00F8-ABB0-8899-9938EAA8760E}"/>
          </ac:spMkLst>
        </pc:spChg>
        <pc:spChg chg="mod">
          <ac:chgData name="Torres, Linda [PA]" userId="S::ltorres_psea.org#ext#@neahq.onmicrosoft.com::5c259870-4402-4b59-9040-47f794e8fff6" providerId="AD" clId="Web-{B0AB805A-9B48-44BE-7915-EE8F2D813F8C}" dt="2026-07-31T15:25:57.805" v="212" actId="20577"/>
          <ac:spMkLst>
            <pc:docMk/>
            <pc:sldMk cId="998064794" sldId="2625"/>
            <ac:spMk id="3" creationId="{787DDE2D-2B27-92FB-0986-3A9C780EADBB}"/>
          </ac:spMkLst>
        </pc:spChg>
      </pc:sldChg>
      <pc:sldChg chg="del">
        <pc:chgData name="Torres, Linda [PA]" userId="S::ltorres_psea.org#ext#@neahq.onmicrosoft.com::5c259870-4402-4b59-9040-47f794e8fff6" providerId="AD" clId="Web-{B0AB805A-9B48-44BE-7915-EE8F2D813F8C}" dt="2026-07-31T16:23:24.659" v="606"/>
        <pc:sldMkLst>
          <pc:docMk/>
          <pc:sldMk cId="456501781" sldId="2626"/>
        </pc:sldMkLst>
      </pc:sldChg>
      <pc:sldChg chg="addSp delSp modSp">
        <pc:chgData name="Torres, Linda [PA]" userId="S::ltorres_psea.org#ext#@neahq.onmicrosoft.com::5c259870-4402-4b59-9040-47f794e8fff6" providerId="AD" clId="Web-{B0AB805A-9B48-44BE-7915-EE8F2D813F8C}" dt="2026-07-31T17:25:53.385" v="1365" actId="14100"/>
        <pc:sldMkLst>
          <pc:docMk/>
          <pc:sldMk cId="3814031467" sldId="2632"/>
        </pc:sldMkLst>
        <pc:spChg chg="mod">
          <ac:chgData name="Torres, Linda [PA]" userId="S::ltorres_psea.org#ext#@neahq.onmicrosoft.com::5c259870-4402-4b59-9040-47f794e8fff6" providerId="AD" clId="Web-{B0AB805A-9B48-44BE-7915-EE8F2D813F8C}" dt="2026-07-31T17:24:04.272" v="1330" actId="20577"/>
          <ac:spMkLst>
            <pc:docMk/>
            <pc:sldMk cId="3814031467" sldId="2632"/>
            <ac:spMk id="3" creationId="{387C5F90-0226-C6FD-AF21-F6576B82F229}"/>
          </ac:spMkLst>
        </pc:spChg>
        <pc:spChg chg="mod">
          <ac:chgData name="Torres, Linda [PA]" userId="S::ltorres_psea.org#ext#@neahq.onmicrosoft.com::5c259870-4402-4b59-9040-47f794e8fff6" providerId="AD" clId="Web-{B0AB805A-9B48-44BE-7915-EE8F2D813F8C}" dt="2026-07-31T17:25:53.385" v="1365" actId="14100"/>
          <ac:spMkLst>
            <pc:docMk/>
            <pc:sldMk cId="3814031467" sldId="2632"/>
            <ac:spMk id="12" creationId="{DCE63B25-0A82-EC7E-9AF7-B28A6E74398F}"/>
          </ac:spMkLst>
        </pc:spChg>
        <pc:spChg chg="del">
          <ac:chgData name="Torres, Linda [PA]" userId="S::ltorres_psea.org#ext#@neahq.onmicrosoft.com::5c259870-4402-4b59-9040-47f794e8fff6" providerId="AD" clId="Web-{B0AB805A-9B48-44BE-7915-EE8F2D813F8C}" dt="2026-07-31T16:47:30.935" v="691"/>
          <ac:spMkLst>
            <pc:docMk/>
            <pc:sldMk cId="3814031467" sldId="2632"/>
            <ac:spMk id="13" creationId="{D82450C9-6ADF-C309-70F4-04E603371D9F}"/>
          </ac:spMkLst>
        </pc:spChg>
        <pc:picChg chg="add">
          <ac:chgData name="Torres, Linda [PA]" userId="S::ltorres_psea.org#ext#@neahq.onmicrosoft.com::5c259870-4402-4b59-9040-47f794e8fff6" providerId="AD" clId="Web-{B0AB805A-9B48-44BE-7915-EE8F2D813F8C}" dt="2026-07-31T16:47:31.732" v="692"/>
          <ac:picMkLst>
            <pc:docMk/>
            <pc:sldMk cId="3814031467" sldId="2632"/>
            <ac:picMk id="4" creationId="{EE25CE65-994A-46B2-2ED3-40F068F1ED64}"/>
          </ac:picMkLst>
        </pc:picChg>
        <pc:picChg chg="del">
          <ac:chgData name="Torres, Linda [PA]" userId="S::ltorres_psea.org#ext#@neahq.onmicrosoft.com::5c259870-4402-4b59-9040-47f794e8fff6" providerId="AD" clId="Web-{B0AB805A-9B48-44BE-7915-EE8F2D813F8C}" dt="2026-07-31T16:47:29.107" v="690"/>
          <ac:picMkLst>
            <pc:docMk/>
            <pc:sldMk cId="3814031467" sldId="2632"/>
            <ac:picMk id="11" creationId="{B55E27C4-19F5-FEFA-3728-47CBE38F2A6A}"/>
          </ac:picMkLst>
        </pc:picChg>
      </pc:sldChg>
      <pc:sldChg chg="addSp delSp">
        <pc:chgData name="Torres, Linda [PA]" userId="S::ltorres_psea.org#ext#@neahq.onmicrosoft.com::5c259870-4402-4b59-9040-47f794e8fff6" providerId="AD" clId="Web-{B0AB805A-9B48-44BE-7915-EE8F2D813F8C}" dt="2026-07-31T16:47:26.013" v="689"/>
        <pc:sldMkLst>
          <pc:docMk/>
          <pc:sldMk cId="2833876961" sldId="2633"/>
        </pc:sldMkLst>
        <pc:spChg chg="del">
          <ac:chgData name="Torres, Linda [PA]" userId="S::ltorres_psea.org#ext#@neahq.onmicrosoft.com::5c259870-4402-4b59-9040-47f794e8fff6" providerId="AD" clId="Web-{B0AB805A-9B48-44BE-7915-EE8F2D813F8C}" dt="2026-07-31T16:47:20.450" v="688"/>
          <ac:spMkLst>
            <pc:docMk/>
            <pc:sldMk cId="2833876961" sldId="2633"/>
            <ac:spMk id="13" creationId="{E977C134-DA7A-8574-375C-13EFAEFECFED}"/>
          </ac:spMkLst>
        </pc:spChg>
        <pc:picChg chg="add">
          <ac:chgData name="Torres, Linda [PA]" userId="S::ltorres_psea.org#ext#@neahq.onmicrosoft.com::5c259870-4402-4b59-9040-47f794e8fff6" providerId="AD" clId="Web-{B0AB805A-9B48-44BE-7915-EE8F2D813F8C}" dt="2026-07-31T16:47:26.013" v="689"/>
          <ac:picMkLst>
            <pc:docMk/>
            <pc:sldMk cId="2833876961" sldId="2633"/>
            <ac:picMk id="4" creationId="{5722D7D2-EAEC-58B5-9182-A9F317192403}"/>
          </ac:picMkLst>
        </pc:picChg>
        <pc:picChg chg="del">
          <ac:chgData name="Torres, Linda [PA]" userId="S::ltorres_psea.org#ext#@neahq.onmicrosoft.com::5c259870-4402-4b59-9040-47f794e8fff6" providerId="AD" clId="Web-{B0AB805A-9B48-44BE-7915-EE8F2D813F8C}" dt="2026-07-31T16:47:18.310" v="687"/>
          <ac:picMkLst>
            <pc:docMk/>
            <pc:sldMk cId="2833876961" sldId="2633"/>
            <ac:picMk id="11" creationId="{F5C257A2-8C7D-88E4-5CAC-0D17C16CC282}"/>
          </ac:picMkLst>
        </pc:picChg>
      </pc:sldChg>
      <pc:sldChg chg="add replId">
        <pc:chgData name="Torres, Linda [PA]" userId="S::ltorres_psea.org#ext#@neahq.onmicrosoft.com::5c259870-4402-4b59-9040-47f794e8fff6" providerId="AD" clId="Web-{B0AB805A-9B48-44BE-7915-EE8F2D813F8C}" dt="2026-07-31T15:34:33.997" v="228"/>
        <pc:sldMkLst>
          <pc:docMk/>
          <pc:sldMk cId="1474963151" sldId="2636"/>
        </pc:sldMkLst>
      </pc:sldChg>
      <pc:sldChg chg="add del ord replId">
        <pc:chgData name="Torres, Linda [PA]" userId="S::ltorres_psea.org#ext#@neahq.onmicrosoft.com::5c259870-4402-4b59-9040-47f794e8fff6" providerId="AD" clId="Web-{B0AB805A-9B48-44BE-7915-EE8F2D813F8C}" dt="2026-07-31T15:13:19.557" v="164"/>
        <pc:sldMkLst>
          <pc:docMk/>
          <pc:sldMk cId="2142658734" sldId="2636"/>
        </pc:sldMkLst>
      </pc:sldChg>
      <pc:sldChg chg="modSp add replId">
        <pc:chgData name="Torres, Linda [PA]" userId="S::ltorres_psea.org#ext#@neahq.onmicrosoft.com::5c259870-4402-4b59-9040-47f794e8fff6" providerId="AD" clId="Web-{B0AB805A-9B48-44BE-7915-EE8F2D813F8C}" dt="2026-07-31T17:09:26.143" v="805" actId="20577"/>
        <pc:sldMkLst>
          <pc:docMk/>
          <pc:sldMk cId="25898843" sldId="2637"/>
        </pc:sldMkLst>
        <pc:spChg chg="mod">
          <ac:chgData name="Torres, Linda [PA]" userId="S::ltorres_psea.org#ext#@neahq.onmicrosoft.com::5c259870-4402-4b59-9040-47f794e8fff6" providerId="AD" clId="Web-{B0AB805A-9B48-44BE-7915-EE8F2D813F8C}" dt="2026-07-31T17:09:20.784" v="799" actId="20577"/>
          <ac:spMkLst>
            <pc:docMk/>
            <pc:sldMk cId="25898843" sldId="2637"/>
            <ac:spMk id="2" creationId="{182A35B3-3351-34B6-3492-A53748410A9D}"/>
          </ac:spMkLst>
        </pc:spChg>
        <pc:spChg chg="mod">
          <ac:chgData name="Torres, Linda [PA]" userId="S::ltorres_psea.org#ext#@neahq.onmicrosoft.com::5c259870-4402-4b59-9040-47f794e8fff6" providerId="AD" clId="Web-{B0AB805A-9B48-44BE-7915-EE8F2D813F8C}" dt="2026-07-31T17:09:26.143" v="805" actId="20577"/>
          <ac:spMkLst>
            <pc:docMk/>
            <pc:sldMk cId="25898843" sldId="2637"/>
            <ac:spMk id="3" creationId="{47A65807-BA39-BA02-454E-65791AA33669}"/>
          </ac:spMkLst>
        </pc:spChg>
      </pc:sldChg>
      <pc:sldChg chg="delSp modSp add del replId">
        <pc:chgData name="Torres, Linda [PA]" userId="S::ltorres_psea.org#ext#@neahq.onmicrosoft.com::5c259870-4402-4b59-9040-47f794e8fff6" providerId="AD" clId="Web-{B0AB805A-9B48-44BE-7915-EE8F2D813F8C}" dt="2026-07-31T15:53:09.760" v="311"/>
        <pc:sldMkLst>
          <pc:docMk/>
          <pc:sldMk cId="96862332" sldId="2637"/>
        </pc:sldMkLst>
        <pc:spChg chg="del">
          <ac:chgData name="Torres, Linda [PA]" userId="S::ltorres_psea.org#ext#@neahq.onmicrosoft.com::5c259870-4402-4b59-9040-47f794e8fff6" providerId="AD" clId="Web-{B0AB805A-9B48-44BE-7915-EE8F2D813F8C}" dt="2026-07-31T15:51:51.069" v="302"/>
          <ac:spMkLst>
            <pc:docMk/>
            <pc:sldMk cId="96862332" sldId="2637"/>
            <ac:spMk id="1245" creationId="{5B38DC70-DD41-49E6-8B4B-790C43AAE08B}"/>
          </ac:spMkLst>
        </pc:spChg>
        <pc:spChg chg="del mod">
          <ac:chgData name="Torres, Linda [PA]" userId="S::ltorres_psea.org#ext#@neahq.onmicrosoft.com::5c259870-4402-4b59-9040-47f794e8fff6" providerId="AD" clId="Web-{B0AB805A-9B48-44BE-7915-EE8F2D813F8C}" dt="2026-07-31T15:51:41.006" v="298"/>
          <ac:spMkLst>
            <pc:docMk/>
            <pc:sldMk cId="96862332" sldId="2637"/>
            <ac:spMk id="1356" creationId="{5AB89CC8-C907-2775-35FD-8014BE07B507}"/>
          </ac:spMkLst>
        </pc:spChg>
        <pc:spChg chg="del">
          <ac:chgData name="Torres, Linda [PA]" userId="S::ltorres_psea.org#ext#@neahq.onmicrosoft.com::5c259870-4402-4b59-9040-47f794e8fff6" providerId="AD" clId="Web-{B0AB805A-9B48-44BE-7915-EE8F2D813F8C}" dt="2026-07-31T15:51:43.209" v="299"/>
          <ac:spMkLst>
            <pc:docMk/>
            <pc:sldMk cId="96862332" sldId="2637"/>
            <ac:spMk id="1357" creationId="{FF634CFA-0A12-B6CA-0DA0-D98BC165E88D}"/>
          </ac:spMkLst>
        </pc:spChg>
        <pc:spChg chg="del">
          <ac:chgData name="Torres, Linda [PA]" userId="S::ltorres_psea.org#ext#@neahq.onmicrosoft.com::5c259870-4402-4b59-9040-47f794e8fff6" providerId="AD" clId="Web-{B0AB805A-9B48-44BE-7915-EE8F2D813F8C}" dt="2026-07-31T15:51:46.412" v="300"/>
          <ac:spMkLst>
            <pc:docMk/>
            <pc:sldMk cId="96862332" sldId="2637"/>
            <ac:spMk id="1358" creationId="{20BC9BA7-F211-941B-1D84-194D74B2727F}"/>
          </ac:spMkLst>
        </pc:spChg>
        <pc:spChg chg="del">
          <ac:chgData name="Torres, Linda [PA]" userId="S::ltorres_psea.org#ext#@neahq.onmicrosoft.com::5c259870-4402-4b59-9040-47f794e8fff6" providerId="AD" clId="Web-{B0AB805A-9B48-44BE-7915-EE8F2D813F8C}" dt="2026-07-31T15:51:47.913" v="301"/>
          <ac:spMkLst>
            <pc:docMk/>
            <pc:sldMk cId="96862332" sldId="2637"/>
            <ac:spMk id="1359" creationId="{C4C00ED3-6954-4FF0-C834-7DF0A868E98A}"/>
          </ac:spMkLst>
        </pc:spChg>
      </pc:sldChg>
      <pc:sldChg chg="add del replId">
        <pc:chgData name="Torres, Linda [PA]" userId="S::ltorres_psea.org#ext#@neahq.onmicrosoft.com::5c259870-4402-4b59-9040-47f794e8fff6" providerId="AD" clId="Web-{B0AB805A-9B48-44BE-7915-EE8F2D813F8C}" dt="2026-07-31T15:48:15.170" v="252"/>
        <pc:sldMkLst>
          <pc:docMk/>
          <pc:sldMk cId="1613439300" sldId="2637"/>
        </pc:sldMkLst>
      </pc:sldChg>
      <pc:sldChg chg="del">
        <pc:chgData name="Torres, Linda [PA]" userId="S::ltorres_psea.org#ext#@neahq.onmicrosoft.com::5c259870-4402-4b59-9040-47f794e8fff6" providerId="AD" clId="Web-{B0AB805A-9B48-44BE-7915-EE8F2D813F8C}" dt="2026-07-31T15:48:07.076" v="250"/>
        <pc:sldMkLst>
          <pc:docMk/>
          <pc:sldMk cId="2505056397" sldId="2637"/>
        </pc:sldMkLst>
      </pc:sldChg>
      <pc:sldChg chg="add del mod replId modShow">
        <pc:chgData name="Torres, Linda [PA]" userId="S::ltorres_psea.org#ext#@neahq.onmicrosoft.com::5c259870-4402-4b59-9040-47f794e8fff6" providerId="AD" clId="Web-{B0AB805A-9B48-44BE-7915-EE8F2D813F8C}" dt="2026-07-31T17:17:29.490" v="1211"/>
        <pc:sldMkLst>
          <pc:docMk/>
          <pc:sldMk cId="4239475911" sldId="2638"/>
        </pc:sldMkLst>
      </pc:sldChg>
      <pc:sldChg chg="modSp add mod replId modShow">
        <pc:chgData name="Torres, Linda [PA]" userId="S::ltorres_psea.org#ext#@neahq.onmicrosoft.com::5c259870-4402-4b59-9040-47f794e8fff6" providerId="AD" clId="Web-{B0AB805A-9B48-44BE-7915-EE8F2D813F8C}" dt="2026-07-31T17:16:40.832" v="1210" actId="20577"/>
        <pc:sldMkLst>
          <pc:docMk/>
          <pc:sldMk cId="426055426" sldId="2639"/>
        </pc:sldMkLst>
        <pc:spChg chg="mod">
          <ac:chgData name="Torres, Linda [PA]" userId="S::ltorres_psea.org#ext#@neahq.onmicrosoft.com::5c259870-4402-4b59-9040-47f794e8fff6" providerId="AD" clId="Web-{B0AB805A-9B48-44BE-7915-EE8F2D813F8C}" dt="2026-07-31T17:12:26.166" v="833" actId="20577"/>
          <ac:spMkLst>
            <pc:docMk/>
            <pc:sldMk cId="426055426" sldId="2639"/>
            <ac:spMk id="2" creationId="{665B6F4E-936A-E45F-0E1D-CB12835DE872}"/>
          </ac:spMkLst>
        </pc:spChg>
        <pc:spChg chg="mod">
          <ac:chgData name="Torres, Linda [PA]" userId="S::ltorres_psea.org#ext#@neahq.onmicrosoft.com::5c259870-4402-4b59-9040-47f794e8fff6" providerId="AD" clId="Web-{B0AB805A-9B48-44BE-7915-EE8F2D813F8C}" dt="2026-07-31T17:16:40.832" v="1210" actId="20577"/>
          <ac:spMkLst>
            <pc:docMk/>
            <pc:sldMk cId="426055426" sldId="2639"/>
            <ac:spMk id="3" creationId="{C456A039-9A30-5BC5-8E69-B2F8AAC1B39D}"/>
          </ac:spMkLst>
        </pc:spChg>
      </pc:sldChg>
      <pc:sldChg chg="modSp add mod replId modShow">
        <pc:chgData name="Torres, Linda [PA]" userId="S::ltorres_psea.org#ext#@neahq.onmicrosoft.com::5c259870-4402-4b59-9040-47f794e8fff6" providerId="AD" clId="Web-{B0AB805A-9B48-44BE-7915-EE8F2D813F8C}" dt="2026-07-31T17:12:13.868" v="819"/>
        <pc:sldMkLst>
          <pc:docMk/>
          <pc:sldMk cId="2731912604" sldId="2640"/>
        </pc:sldMkLst>
        <pc:spChg chg="mod">
          <ac:chgData name="Torres, Linda [PA]" userId="S::ltorres_psea.org#ext#@neahq.onmicrosoft.com::5c259870-4402-4b59-9040-47f794e8fff6" providerId="AD" clId="Web-{B0AB805A-9B48-44BE-7915-EE8F2D813F8C}" dt="2026-07-31T17:11:34.883" v="818" actId="1076"/>
          <ac:spMkLst>
            <pc:docMk/>
            <pc:sldMk cId="2731912604" sldId="2640"/>
            <ac:spMk id="161" creationId="{C5F3D8E3-8BAC-CBCD-0B0E-C86F8A496CE1}"/>
          </ac:spMkLst>
        </pc:spChg>
        <pc:spChg chg="mod">
          <ac:chgData name="Torres, Linda [PA]" userId="S::ltorres_psea.org#ext#@neahq.onmicrosoft.com::5c259870-4402-4b59-9040-47f794e8fff6" providerId="AD" clId="Web-{B0AB805A-9B48-44BE-7915-EE8F2D813F8C}" dt="2026-07-31T17:11:24.320" v="816" actId="14100"/>
          <ac:spMkLst>
            <pc:docMk/>
            <pc:sldMk cId="2731912604" sldId="2640"/>
            <ac:spMk id="162" creationId="{D5ABFC96-9846-7D9D-D86C-239C0CA84D8B}"/>
          </ac:spMkLst>
        </pc:spChg>
        <pc:picChg chg="mod">
          <ac:chgData name="Torres, Linda [PA]" userId="S::ltorres_psea.org#ext#@neahq.onmicrosoft.com::5c259870-4402-4b59-9040-47f794e8fff6" providerId="AD" clId="Web-{B0AB805A-9B48-44BE-7915-EE8F2D813F8C}" dt="2026-07-31T17:11:16.944" v="814" actId="14100"/>
          <ac:picMkLst>
            <pc:docMk/>
            <pc:sldMk cId="2731912604" sldId="2640"/>
            <ac:picMk id="2" creationId="{CD5B51B6-7B23-0572-6489-B69838470117}"/>
          </ac:picMkLst>
        </pc:picChg>
      </pc:sldChg>
    </pc:docChg>
  </pc:docChgLst>
  <pc:docChgLst>
    <pc:chgData name="Torres, Linda [PA]" userId="S::ltorres_psea.org#ext#@neahq.onmicrosoft.com::5c259870-4402-4b59-9040-47f794e8fff6" providerId="AD" clId="Web-{C9320C8C-EFC5-7638-16AE-23414F41472A}"/>
    <pc:docChg chg="modSld">
      <pc:chgData name="Torres, Linda [PA]" userId="S::ltorres_psea.org#ext#@neahq.onmicrosoft.com::5c259870-4402-4b59-9040-47f794e8fff6" providerId="AD" clId="Web-{C9320C8C-EFC5-7638-16AE-23414F41472A}" dt="2026-07-27T18:16:53.889" v="64" actId="1076"/>
      <pc:docMkLst>
        <pc:docMk/>
      </pc:docMkLst>
      <pc:sldChg chg="modSp">
        <pc:chgData name="Torres, Linda [PA]" userId="S::ltorres_psea.org#ext#@neahq.onmicrosoft.com::5c259870-4402-4b59-9040-47f794e8fff6" providerId="AD" clId="Web-{C9320C8C-EFC5-7638-16AE-23414F41472A}" dt="2026-07-27T18:11:31.140" v="51" actId="20577"/>
        <pc:sldMkLst>
          <pc:docMk/>
          <pc:sldMk cId="1706959969" sldId="276"/>
        </pc:sldMkLst>
        <pc:spChg chg="mod">
          <ac:chgData name="Torres, Linda [PA]" userId="S::ltorres_psea.org#ext#@neahq.onmicrosoft.com::5c259870-4402-4b59-9040-47f794e8fff6" providerId="AD" clId="Web-{C9320C8C-EFC5-7638-16AE-23414F41472A}" dt="2026-07-27T18:11:31.140" v="51" actId="20577"/>
          <ac:spMkLst>
            <pc:docMk/>
            <pc:sldMk cId="1706959969" sldId="276"/>
            <ac:spMk id="2" creationId="{005CF54C-CCE2-47F9-A974-2EF25127E06E}"/>
          </ac:spMkLst>
        </pc:spChg>
      </pc:sldChg>
      <pc:sldChg chg="modSp">
        <pc:chgData name="Torres, Linda [PA]" userId="S::ltorres_psea.org#ext#@neahq.onmicrosoft.com::5c259870-4402-4b59-9040-47f794e8fff6" providerId="AD" clId="Web-{C9320C8C-EFC5-7638-16AE-23414F41472A}" dt="2026-07-27T18:16:53.889" v="64" actId="1076"/>
        <pc:sldMkLst>
          <pc:docMk/>
          <pc:sldMk cId="513199334" sldId="278"/>
        </pc:sldMkLst>
        <pc:spChg chg="mod">
          <ac:chgData name="Torres, Linda [PA]" userId="S::ltorres_psea.org#ext#@neahq.onmicrosoft.com::5c259870-4402-4b59-9040-47f794e8fff6" providerId="AD" clId="Web-{C9320C8C-EFC5-7638-16AE-23414F41472A}" dt="2026-07-27T18:16:53.889" v="64" actId="1076"/>
          <ac:spMkLst>
            <pc:docMk/>
            <pc:sldMk cId="513199334" sldId="278"/>
            <ac:spMk id="4" creationId="{DAF38BDF-2E2A-8EE8-7874-340E44FFE704}"/>
          </ac:spMkLst>
        </pc:spChg>
      </pc:sldChg>
      <pc:sldChg chg="modSp">
        <pc:chgData name="Torres, Linda [PA]" userId="S::ltorres_psea.org#ext#@neahq.onmicrosoft.com::5c259870-4402-4b59-9040-47f794e8fff6" providerId="AD" clId="Web-{C9320C8C-EFC5-7638-16AE-23414F41472A}" dt="2026-07-27T18:10:23.062" v="2" actId="20577"/>
        <pc:sldMkLst>
          <pc:docMk/>
          <pc:sldMk cId="4115584857" sldId="449"/>
        </pc:sldMkLst>
        <pc:spChg chg="mod">
          <ac:chgData name="Torres, Linda [PA]" userId="S::ltorres_psea.org#ext#@neahq.onmicrosoft.com::5c259870-4402-4b59-9040-47f794e8fff6" providerId="AD" clId="Web-{C9320C8C-EFC5-7638-16AE-23414F41472A}" dt="2026-07-27T18:10:23.062" v="2" actId="20577"/>
          <ac:spMkLst>
            <pc:docMk/>
            <pc:sldMk cId="4115584857" sldId="449"/>
            <ac:spMk id="3" creationId="{8167BB86-AC43-0BF6-0C18-19ACA31EFD00}"/>
          </ac:spMkLst>
        </pc:spChg>
      </pc:sldChg>
      <pc:sldChg chg="delSp">
        <pc:chgData name="Torres, Linda [PA]" userId="S::ltorres_psea.org#ext#@neahq.onmicrosoft.com::5c259870-4402-4b59-9040-47f794e8fff6" providerId="AD" clId="Web-{C9320C8C-EFC5-7638-16AE-23414F41472A}" dt="2026-07-27T18:11:56.655" v="52"/>
        <pc:sldMkLst>
          <pc:docMk/>
          <pc:sldMk cId="1813255963" sldId="2616"/>
        </pc:sldMkLst>
      </pc:sldChg>
      <pc:sldChg chg="modSp">
        <pc:chgData name="Torres, Linda [PA]" userId="S::ltorres_psea.org#ext#@neahq.onmicrosoft.com::5c259870-4402-4b59-9040-47f794e8fff6" providerId="AD" clId="Web-{C9320C8C-EFC5-7638-16AE-23414F41472A}" dt="2026-07-27T18:15:58.311" v="61" actId="20577"/>
        <pc:sldMkLst>
          <pc:docMk/>
          <pc:sldMk cId="2154746180" sldId="2631"/>
        </pc:sldMkLst>
        <pc:spChg chg="mod">
          <ac:chgData name="Torres, Linda [PA]" userId="S::ltorres_psea.org#ext#@neahq.onmicrosoft.com::5c259870-4402-4b59-9040-47f794e8fff6" providerId="AD" clId="Web-{C9320C8C-EFC5-7638-16AE-23414F41472A}" dt="2026-07-27T18:15:58.311" v="61" actId="20577"/>
          <ac:spMkLst>
            <pc:docMk/>
            <pc:sldMk cId="2154746180" sldId="2631"/>
            <ac:spMk id="2" creationId="{95F0F1B4-69E2-BFBF-5C13-066C734033CF}"/>
          </ac:spMkLst>
        </pc:spChg>
      </pc:sldChg>
    </pc:docChg>
  </pc:docChgLst>
  <pc:docChgLst>
    <pc:chgData name="Fargen, Matthew [PA]" userId="S::mfargen_psea.org#ext#@neahq.onmicrosoft.com::c8c8ee83-2559-4650-ad3b-b4b80e1459a6" providerId="AD" clId="Web-{E4765FC9-39CE-48A8-79FA-1D92BC554287}"/>
    <pc:docChg chg="modSld">
      <pc:chgData name="Fargen, Matthew [PA]" userId="S::mfargen_psea.org#ext#@neahq.onmicrosoft.com::c8c8ee83-2559-4650-ad3b-b4b80e1459a6" providerId="AD" clId="Web-{E4765FC9-39CE-48A8-79FA-1D92BC554287}" dt="2026-07-31T21:22:39.886" v="139" actId="20577"/>
      <pc:docMkLst>
        <pc:docMk/>
      </pc:docMkLst>
      <pc:sldChg chg="modSp">
        <pc:chgData name="Fargen, Matthew [PA]" userId="S::mfargen_psea.org#ext#@neahq.onmicrosoft.com::c8c8ee83-2559-4650-ad3b-b4b80e1459a6" providerId="AD" clId="Web-{E4765FC9-39CE-48A8-79FA-1D92BC554287}" dt="2026-07-31T20:59:22.575" v="3" actId="1076"/>
        <pc:sldMkLst>
          <pc:docMk/>
          <pc:sldMk cId="3156540492" sldId="906"/>
        </pc:sldMkLst>
        <pc:spChg chg="mod">
          <ac:chgData name="Fargen, Matthew [PA]" userId="S::mfargen_psea.org#ext#@neahq.onmicrosoft.com::c8c8ee83-2559-4650-ad3b-b4b80e1459a6" providerId="AD" clId="Web-{E4765FC9-39CE-48A8-79FA-1D92BC554287}" dt="2026-07-31T20:59:22.575" v="3" actId="1076"/>
          <ac:spMkLst>
            <pc:docMk/>
            <pc:sldMk cId="3156540492" sldId="906"/>
            <ac:spMk id="2" creationId="{00000000-0000-0000-0000-000000000000}"/>
          </ac:spMkLst>
        </pc:spChg>
      </pc:sldChg>
      <pc:sldChg chg="modSp">
        <pc:chgData name="Fargen, Matthew [PA]" userId="S::mfargen_psea.org#ext#@neahq.onmicrosoft.com::c8c8ee83-2559-4650-ad3b-b4b80e1459a6" providerId="AD" clId="Web-{E4765FC9-39CE-48A8-79FA-1D92BC554287}" dt="2026-07-31T20:59:10.122" v="2"/>
        <pc:sldMkLst>
          <pc:docMk/>
          <pc:sldMk cId="269893569" sldId="907"/>
        </pc:sldMkLst>
        <pc:spChg chg="mod">
          <ac:chgData name="Fargen, Matthew [PA]" userId="S::mfargen_psea.org#ext#@neahq.onmicrosoft.com::c8c8ee83-2559-4650-ad3b-b4b80e1459a6" providerId="AD" clId="Web-{E4765FC9-39CE-48A8-79FA-1D92BC554287}" dt="2026-07-31T20:58:35.575" v="0" actId="1076"/>
          <ac:spMkLst>
            <pc:docMk/>
            <pc:sldMk cId="269893569" sldId="907"/>
            <ac:spMk id="2" creationId="{00000000-0000-0000-0000-000000000000}"/>
          </ac:spMkLst>
        </pc:spChg>
        <pc:spChg chg="mod">
          <ac:chgData name="Fargen, Matthew [PA]" userId="S::mfargen_psea.org#ext#@neahq.onmicrosoft.com::c8c8ee83-2559-4650-ad3b-b4b80e1459a6" providerId="AD" clId="Web-{E4765FC9-39CE-48A8-79FA-1D92BC554287}" dt="2026-07-31T20:59:03.840" v="1" actId="1076"/>
          <ac:spMkLst>
            <pc:docMk/>
            <pc:sldMk cId="269893569" sldId="907"/>
            <ac:spMk id="3" creationId="{00000000-0000-0000-0000-000000000000}"/>
          </ac:spMkLst>
        </pc:spChg>
        <pc:picChg chg="ord">
          <ac:chgData name="Fargen, Matthew [PA]" userId="S::mfargen_psea.org#ext#@neahq.onmicrosoft.com::c8c8ee83-2559-4650-ad3b-b4b80e1459a6" providerId="AD" clId="Web-{E4765FC9-39CE-48A8-79FA-1D92BC554287}" dt="2026-07-31T20:59:10.122" v="2"/>
          <ac:picMkLst>
            <pc:docMk/>
            <pc:sldMk cId="269893569" sldId="907"/>
            <ac:picMk id="4" creationId="{00000000-0000-0000-0000-000000000000}"/>
          </ac:picMkLst>
        </pc:picChg>
      </pc:sldChg>
      <pc:sldChg chg="modSp">
        <pc:chgData name="Fargen, Matthew [PA]" userId="S::mfargen_psea.org#ext#@neahq.onmicrosoft.com::c8c8ee83-2559-4650-ad3b-b4b80e1459a6" providerId="AD" clId="Web-{E4765FC9-39CE-48A8-79FA-1D92BC554287}" dt="2026-07-31T21:03:18.654" v="9" actId="1076"/>
        <pc:sldMkLst>
          <pc:docMk/>
          <pc:sldMk cId="821853484" sldId="970"/>
        </pc:sldMkLst>
        <pc:spChg chg="mod">
          <ac:chgData name="Fargen, Matthew [PA]" userId="S::mfargen_psea.org#ext#@neahq.onmicrosoft.com::c8c8ee83-2559-4650-ad3b-b4b80e1459a6" providerId="AD" clId="Web-{E4765FC9-39CE-48A8-79FA-1D92BC554287}" dt="2026-07-31T21:03:18.654" v="9" actId="1076"/>
          <ac:spMkLst>
            <pc:docMk/>
            <pc:sldMk cId="821853484" sldId="970"/>
            <ac:spMk id="233" creationId="{00000000-0000-0000-0000-000000000000}"/>
          </ac:spMkLst>
        </pc:spChg>
      </pc:sldChg>
      <pc:sldChg chg="modSp">
        <pc:chgData name="Fargen, Matthew [PA]" userId="S::mfargen_psea.org#ext#@neahq.onmicrosoft.com::c8c8ee83-2559-4650-ad3b-b4b80e1459a6" providerId="AD" clId="Web-{E4765FC9-39CE-48A8-79FA-1D92BC554287}" dt="2026-07-31T21:03:50.341" v="14" actId="14100"/>
        <pc:sldMkLst>
          <pc:docMk/>
          <pc:sldMk cId="2674096095" sldId="972"/>
        </pc:sldMkLst>
        <pc:spChg chg="mod">
          <ac:chgData name="Fargen, Matthew [PA]" userId="S::mfargen_psea.org#ext#@neahq.onmicrosoft.com::c8c8ee83-2559-4650-ad3b-b4b80e1459a6" providerId="AD" clId="Web-{E4765FC9-39CE-48A8-79FA-1D92BC554287}" dt="2026-07-31T21:03:50.341" v="14" actId="14100"/>
          <ac:spMkLst>
            <pc:docMk/>
            <pc:sldMk cId="2674096095" sldId="972"/>
            <ac:spMk id="5" creationId="{00000000-0000-0000-0000-000000000000}"/>
          </ac:spMkLst>
        </pc:spChg>
      </pc:sldChg>
      <pc:sldChg chg="modSp">
        <pc:chgData name="Fargen, Matthew [PA]" userId="S::mfargen_psea.org#ext#@neahq.onmicrosoft.com::c8c8ee83-2559-4650-ad3b-b4b80e1459a6" providerId="AD" clId="Web-{E4765FC9-39CE-48A8-79FA-1D92BC554287}" dt="2026-07-31T21:00:17.700" v="4" actId="1076"/>
        <pc:sldMkLst>
          <pc:docMk/>
          <pc:sldMk cId="3659886204" sldId="1046"/>
        </pc:sldMkLst>
        <pc:spChg chg="mod">
          <ac:chgData name="Fargen, Matthew [PA]" userId="S::mfargen_psea.org#ext#@neahq.onmicrosoft.com::c8c8ee83-2559-4650-ad3b-b4b80e1459a6" providerId="AD" clId="Web-{E4765FC9-39CE-48A8-79FA-1D92BC554287}" dt="2026-07-31T21:00:17.700" v="4" actId="1076"/>
          <ac:spMkLst>
            <pc:docMk/>
            <pc:sldMk cId="3659886204" sldId="1046"/>
            <ac:spMk id="2" creationId="{00000000-0000-0000-0000-000000000000}"/>
          </ac:spMkLst>
        </pc:spChg>
      </pc:sldChg>
      <pc:sldChg chg="modSp">
        <pc:chgData name="Fargen, Matthew [PA]" userId="S::mfargen_psea.org#ext#@neahq.onmicrosoft.com::c8c8ee83-2559-4650-ad3b-b4b80e1459a6" providerId="AD" clId="Web-{E4765FC9-39CE-48A8-79FA-1D92BC554287}" dt="2026-07-31T21:01:18.528" v="6" actId="20577"/>
        <pc:sldMkLst>
          <pc:docMk/>
          <pc:sldMk cId="440732673" sldId="1047"/>
        </pc:sldMkLst>
        <pc:spChg chg="mod">
          <ac:chgData name="Fargen, Matthew [PA]" userId="S::mfargen_psea.org#ext#@neahq.onmicrosoft.com::c8c8ee83-2559-4650-ad3b-b4b80e1459a6" providerId="AD" clId="Web-{E4765FC9-39CE-48A8-79FA-1D92BC554287}" dt="2026-07-31T21:01:18.528" v="6" actId="20577"/>
          <ac:spMkLst>
            <pc:docMk/>
            <pc:sldMk cId="440732673" sldId="1047"/>
            <ac:spMk id="2" creationId="{00000000-0000-0000-0000-000000000000}"/>
          </ac:spMkLst>
        </pc:spChg>
      </pc:sldChg>
      <pc:sldChg chg="modSp">
        <pc:chgData name="Fargen, Matthew [PA]" userId="S::mfargen_psea.org#ext#@neahq.onmicrosoft.com::c8c8ee83-2559-4650-ad3b-b4b80e1459a6" providerId="AD" clId="Web-{E4765FC9-39CE-48A8-79FA-1D92BC554287}" dt="2026-07-31T21:18:26.163" v="136" actId="20577"/>
        <pc:sldMkLst>
          <pc:docMk/>
          <pc:sldMk cId="1588257888" sldId="1052"/>
        </pc:sldMkLst>
        <pc:spChg chg="mod">
          <ac:chgData name="Fargen, Matthew [PA]" userId="S::mfargen_psea.org#ext#@neahq.onmicrosoft.com::c8c8ee83-2559-4650-ad3b-b4b80e1459a6" providerId="AD" clId="Web-{E4765FC9-39CE-48A8-79FA-1D92BC554287}" dt="2026-07-31T21:18:26.163" v="136" actId="20577"/>
          <ac:spMkLst>
            <pc:docMk/>
            <pc:sldMk cId="1588257888" sldId="1052"/>
            <ac:spMk id="3" creationId="{00000000-0000-0000-0000-000000000000}"/>
          </ac:spMkLst>
        </pc:spChg>
      </pc:sldChg>
      <pc:sldChg chg="modSp">
        <pc:chgData name="Fargen, Matthew [PA]" userId="S::mfargen_psea.org#ext#@neahq.onmicrosoft.com::c8c8ee83-2559-4650-ad3b-b4b80e1459a6" providerId="AD" clId="Web-{E4765FC9-39CE-48A8-79FA-1D92BC554287}" dt="2026-07-31T21:22:39.886" v="139" actId="20577"/>
        <pc:sldMkLst>
          <pc:docMk/>
          <pc:sldMk cId="3127290180" sldId="1073"/>
        </pc:sldMkLst>
        <pc:spChg chg="mod">
          <ac:chgData name="Fargen, Matthew [PA]" userId="S::mfargen_psea.org#ext#@neahq.onmicrosoft.com::c8c8ee83-2559-4650-ad3b-b4b80e1459a6" providerId="AD" clId="Web-{E4765FC9-39CE-48A8-79FA-1D92BC554287}" dt="2026-07-31T21:22:39.886" v="139" actId="20577"/>
          <ac:spMkLst>
            <pc:docMk/>
            <pc:sldMk cId="3127290180" sldId="1073"/>
            <ac:spMk id="2" creationId="{00000000-0000-0000-0000-000000000000}"/>
          </ac:spMkLst>
        </pc:spChg>
      </pc:sldChg>
      <pc:sldChg chg="modSp">
        <pc:chgData name="Fargen, Matthew [PA]" userId="S::mfargen_psea.org#ext#@neahq.onmicrosoft.com::c8c8ee83-2559-4650-ad3b-b4b80e1459a6" providerId="AD" clId="Web-{E4765FC9-39CE-48A8-79FA-1D92BC554287}" dt="2026-07-31T21:13:10.303" v="125" actId="20577"/>
        <pc:sldMkLst>
          <pc:docMk/>
          <pc:sldMk cId="385322665" sldId="1107"/>
        </pc:sldMkLst>
        <pc:spChg chg="mod">
          <ac:chgData name="Fargen, Matthew [PA]" userId="S::mfargen_psea.org#ext#@neahq.onmicrosoft.com::c8c8ee83-2559-4650-ad3b-b4b80e1459a6" providerId="AD" clId="Web-{E4765FC9-39CE-48A8-79FA-1D92BC554287}" dt="2026-07-31T21:13:10.303" v="125" actId="20577"/>
          <ac:spMkLst>
            <pc:docMk/>
            <pc:sldMk cId="385322665" sldId="1107"/>
            <ac:spMk id="2" creationId="{00000000-0000-0000-0000-000000000000}"/>
          </ac:spMkLst>
        </pc:spChg>
      </pc:sldChg>
      <pc:sldChg chg="modSp">
        <pc:chgData name="Fargen, Matthew [PA]" userId="S::mfargen_psea.org#ext#@neahq.onmicrosoft.com::c8c8ee83-2559-4650-ad3b-b4b80e1459a6" providerId="AD" clId="Web-{E4765FC9-39CE-48A8-79FA-1D92BC554287}" dt="2026-07-31T21:14:34.725" v="126" actId="1076"/>
        <pc:sldMkLst>
          <pc:docMk/>
          <pc:sldMk cId="1410299913" sldId="1114"/>
        </pc:sldMkLst>
        <pc:picChg chg="mod">
          <ac:chgData name="Fargen, Matthew [PA]" userId="S::mfargen_psea.org#ext#@neahq.onmicrosoft.com::c8c8ee83-2559-4650-ad3b-b4b80e1459a6" providerId="AD" clId="Web-{E4765FC9-39CE-48A8-79FA-1D92BC554287}" dt="2026-07-31T21:14:34.725" v="126" actId="1076"/>
          <ac:picMkLst>
            <pc:docMk/>
            <pc:sldMk cId="1410299913" sldId="1114"/>
            <ac:picMk id="4" creationId="{50F71EC6-F5E2-8509-5CDF-F5B2DA6B437F}"/>
          </ac:picMkLst>
        </pc:picChg>
      </pc:sldChg>
      <pc:sldChg chg="modSp">
        <pc:chgData name="Fargen, Matthew [PA]" userId="S::mfargen_psea.org#ext#@neahq.onmicrosoft.com::c8c8ee83-2559-4650-ad3b-b4b80e1459a6" providerId="AD" clId="Web-{E4765FC9-39CE-48A8-79FA-1D92BC554287}" dt="2026-07-31T21:20:09.523" v="138"/>
        <pc:sldMkLst>
          <pc:docMk/>
          <pc:sldMk cId="561835613" sldId="2644"/>
        </pc:sldMkLst>
        <pc:spChg chg="mod">
          <ac:chgData name="Fargen, Matthew [PA]" userId="S::mfargen_psea.org#ext#@neahq.onmicrosoft.com::c8c8ee83-2559-4650-ad3b-b4b80e1459a6" providerId="AD" clId="Web-{E4765FC9-39CE-48A8-79FA-1D92BC554287}" dt="2026-07-31T21:19:57.335" v="137" actId="20577"/>
          <ac:spMkLst>
            <pc:docMk/>
            <pc:sldMk cId="561835613" sldId="2644"/>
            <ac:spMk id="3" creationId="{5840F759-AC27-1825-580B-D6BB16D69288}"/>
          </ac:spMkLst>
        </pc:spChg>
        <pc:picChg chg="ord">
          <ac:chgData name="Fargen, Matthew [PA]" userId="S::mfargen_psea.org#ext#@neahq.onmicrosoft.com::c8c8ee83-2559-4650-ad3b-b4b80e1459a6" providerId="AD" clId="Web-{E4765FC9-39CE-48A8-79FA-1D92BC554287}" dt="2026-07-31T21:20:09.523" v="138"/>
          <ac:picMkLst>
            <pc:docMk/>
            <pc:sldMk cId="561835613" sldId="2644"/>
            <ac:picMk id="5" creationId="{5F8419B3-106E-B168-E156-0A427F4AFC52}"/>
          </ac:picMkLst>
        </pc:picChg>
      </pc:sldChg>
    </pc:docChg>
  </pc:docChgLst>
  <pc:docChgLst>
    <pc:chgData name="Fargen, Matthew [PA]" userId="S::mfargen_psea.org#ext#@neahq.onmicrosoft.com::c8c8ee83-2559-4650-ad3b-b4b80e1459a6" providerId="AD" clId="Web-{7F6220F3-78A2-0F4A-BB5D-6478518B8A58}"/>
    <pc:docChg chg="modSld">
      <pc:chgData name="Fargen, Matthew [PA]" userId="S::mfargen_psea.org#ext#@neahq.onmicrosoft.com::c8c8ee83-2559-4650-ad3b-b4b80e1459a6" providerId="AD" clId="Web-{7F6220F3-78A2-0F4A-BB5D-6478518B8A58}" dt="2026-07-31T17:05:59.221" v="999" actId="14100"/>
      <pc:docMkLst>
        <pc:docMk/>
      </pc:docMkLst>
      <pc:sldChg chg="modSp">
        <pc:chgData name="Fargen, Matthew [PA]" userId="S::mfargen_psea.org#ext#@neahq.onmicrosoft.com::c8c8ee83-2559-4650-ad3b-b4b80e1459a6" providerId="AD" clId="Web-{7F6220F3-78A2-0F4A-BB5D-6478518B8A58}" dt="2026-07-31T15:49:58.283" v="352" actId="1076"/>
        <pc:sldMkLst>
          <pc:docMk/>
          <pc:sldMk cId="0" sldId="289"/>
        </pc:sldMkLst>
        <pc:grpChg chg="mod">
          <ac:chgData name="Fargen, Matthew [PA]" userId="S::mfargen_psea.org#ext#@neahq.onmicrosoft.com::c8c8ee83-2559-4650-ad3b-b4b80e1459a6" providerId="AD" clId="Web-{7F6220F3-78A2-0F4A-BB5D-6478518B8A58}" dt="2026-07-31T15:49:58.283" v="352" actId="1076"/>
          <ac:grpSpMkLst>
            <pc:docMk/>
            <pc:sldMk cId="0" sldId="289"/>
            <ac:grpSpMk id="1043" creationId="{00000000-0000-0000-0000-000000000000}"/>
          </ac:grpSpMkLst>
        </pc:grpChg>
      </pc:sldChg>
      <pc:sldChg chg="modSp">
        <pc:chgData name="Fargen, Matthew [PA]" userId="S::mfargen_psea.org#ext#@neahq.onmicrosoft.com::c8c8ee83-2559-4650-ad3b-b4b80e1459a6" providerId="AD" clId="Web-{7F6220F3-78A2-0F4A-BB5D-6478518B8A58}" dt="2026-07-31T15:50:07.705" v="353" actId="1076"/>
        <pc:sldMkLst>
          <pc:docMk/>
          <pc:sldMk cId="0" sldId="290"/>
        </pc:sldMkLst>
        <pc:grpChg chg="mod">
          <ac:chgData name="Fargen, Matthew [PA]" userId="S::mfargen_psea.org#ext#@neahq.onmicrosoft.com::c8c8ee83-2559-4650-ad3b-b4b80e1459a6" providerId="AD" clId="Web-{7F6220F3-78A2-0F4A-BB5D-6478518B8A58}" dt="2026-07-31T15:50:07.705" v="353" actId="1076"/>
          <ac:grpSpMkLst>
            <pc:docMk/>
            <pc:sldMk cId="0" sldId="290"/>
            <ac:grpSpMk id="1075" creationId="{00000000-0000-0000-0000-000000000000}"/>
          </ac:grpSpMkLst>
        </pc:grpChg>
      </pc:sldChg>
      <pc:sldChg chg="modSp">
        <pc:chgData name="Fargen, Matthew [PA]" userId="S::mfargen_psea.org#ext#@neahq.onmicrosoft.com::c8c8ee83-2559-4650-ad3b-b4b80e1459a6" providerId="AD" clId="Web-{7F6220F3-78A2-0F4A-BB5D-6478518B8A58}" dt="2026-07-31T15:50:37.721" v="354" actId="1076"/>
        <pc:sldMkLst>
          <pc:docMk/>
          <pc:sldMk cId="0" sldId="291"/>
        </pc:sldMkLst>
        <pc:grpChg chg="mod">
          <ac:chgData name="Fargen, Matthew [PA]" userId="S::mfargen_psea.org#ext#@neahq.onmicrosoft.com::c8c8ee83-2559-4650-ad3b-b4b80e1459a6" providerId="AD" clId="Web-{7F6220F3-78A2-0F4A-BB5D-6478518B8A58}" dt="2026-07-31T15:50:37.721" v="354" actId="1076"/>
          <ac:grpSpMkLst>
            <pc:docMk/>
            <pc:sldMk cId="0" sldId="291"/>
            <ac:grpSpMk id="1088" creationId="{00000000-0000-0000-0000-000000000000}"/>
          </ac:grpSpMkLst>
        </pc:grpChg>
      </pc:sldChg>
      <pc:sldChg chg="modSp">
        <pc:chgData name="Fargen, Matthew [PA]" userId="S::mfargen_psea.org#ext#@neahq.onmicrosoft.com::c8c8ee83-2559-4650-ad3b-b4b80e1459a6" providerId="AD" clId="Web-{7F6220F3-78A2-0F4A-BB5D-6478518B8A58}" dt="2026-07-31T15:49:24.033" v="351" actId="1076"/>
        <pc:sldMkLst>
          <pc:docMk/>
          <pc:sldMk cId="0" sldId="294"/>
        </pc:sldMkLst>
        <pc:spChg chg="mod">
          <ac:chgData name="Fargen, Matthew [PA]" userId="S::mfargen_psea.org#ext#@neahq.onmicrosoft.com::c8c8ee83-2559-4650-ad3b-b4b80e1459a6" providerId="AD" clId="Web-{7F6220F3-78A2-0F4A-BB5D-6478518B8A58}" dt="2026-07-31T15:49:24.033" v="351" actId="1076"/>
          <ac:spMkLst>
            <pc:docMk/>
            <pc:sldMk cId="0" sldId="294"/>
            <ac:spMk id="1245" creationId="{00000000-0000-0000-0000-000000000000}"/>
          </ac:spMkLst>
        </pc:spChg>
      </pc:sldChg>
      <pc:sldChg chg="modSp">
        <pc:chgData name="Fargen, Matthew [PA]" userId="S::mfargen_psea.org#ext#@neahq.onmicrosoft.com::c8c8ee83-2559-4650-ad3b-b4b80e1459a6" providerId="AD" clId="Web-{7F6220F3-78A2-0F4A-BB5D-6478518B8A58}" dt="2026-07-31T16:03:58.111" v="684" actId="20577"/>
        <pc:sldMkLst>
          <pc:docMk/>
          <pc:sldMk cId="2768027045" sldId="619"/>
        </pc:sldMkLst>
        <pc:spChg chg="mod">
          <ac:chgData name="Fargen, Matthew [PA]" userId="S::mfargen_psea.org#ext#@neahq.onmicrosoft.com::c8c8ee83-2559-4650-ad3b-b4b80e1459a6" providerId="AD" clId="Web-{7F6220F3-78A2-0F4A-BB5D-6478518B8A58}" dt="2026-07-31T16:03:58.111" v="684" actId="20577"/>
          <ac:spMkLst>
            <pc:docMk/>
            <pc:sldMk cId="2768027045" sldId="619"/>
            <ac:spMk id="12" creationId="{00000000-0000-0000-0000-000000000000}"/>
          </ac:spMkLst>
        </pc:spChg>
      </pc:sldChg>
      <pc:sldChg chg="modSp">
        <pc:chgData name="Fargen, Matthew [PA]" userId="S::mfargen_psea.org#ext#@neahq.onmicrosoft.com::c8c8ee83-2559-4650-ad3b-b4b80e1459a6" providerId="AD" clId="Web-{7F6220F3-78A2-0F4A-BB5D-6478518B8A58}" dt="2026-07-31T15:13:35.223" v="19" actId="20577"/>
        <pc:sldMkLst>
          <pc:docMk/>
          <pc:sldMk cId="995542689" sldId="736"/>
        </pc:sldMkLst>
        <pc:spChg chg="mod">
          <ac:chgData name="Fargen, Matthew [PA]" userId="S::mfargen_psea.org#ext#@neahq.onmicrosoft.com::c8c8ee83-2559-4650-ad3b-b4b80e1459a6" providerId="AD" clId="Web-{7F6220F3-78A2-0F4A-BB5D-6478518B8A58}" dt="2026-07-31T15:13:35.223" v="19" actId="20577"/>
          <ac:spMkLst>
            <pc:docMk/>
            <pc:sldMk cId="995542689" sldId="736"/>
            <ac:spMk id="8" creationId="{2FC91F7E-2BC7-3534-C785-7F7F4D7D5D51}"/>
          </ac:spMkLst>
        </pc:spChg>
      </pc:sldChg>
      <pc:sldChg chg="addSp delSp modSp">
        <pc:chgData name="Fargen, Matthew [PA]" userId="S::mfargen_psea.org#ext#@neahq.onmicrosoft.com::c8c8ee83-2559-4650-ad3b-b4b80e1459a6" providerId="AD" clId="Web-{7F6220F3-78A2-0F4A-BB5D-6478518B8A58}" dt="2026-07-31T16:13:59.411" v="698" actId="20577"/>
        <pc:sldMkLst>
          <pc:docMk/>
          <pc:sldMk cId="910526731" sldId="784"/>
        </pc:sldMkLst>
        <pc:spChg chg="mod">
          <ac:chgData name="Fargen, Matthew [PA]" userId="S::mfargen_psea.org#ext#@neahq.onmicrosoft.com::c8c8ee83-2559-4650-ad3b-b4b80e1459a6" providerId="AD" clId="Web-{7F6220F3-78A2-0F4A-BB5D-6478518B8A58}" dt="2026-07-31T16:13:59.411" v="698" actId="20577"/>
          <ac:spMkLst>
            <pc:docMk/>
            <pc:sldMk cId="910526731" sldId="784"/>
            <ac:spMk id="71682" creationId="{00000000-0000-0000-0000-000000000000}"/>
          </ac:spMkLst>
        </pc:spChg>
        <pc:spChg chg="mod">
          <ac:chgData name="Fargen, Matthew [PA]" userId="S::mfargen_psea.org#ext#@neahq.onmicrosoft.com::c8c8ee83-2559-4650-ad3b-b4b80e1459a6" providerId="AD" clId="Web-{7F6220F3-78A2-0F4A-BB5D-6478518B8A58}" dt="2026-07-31T16:13:39.473" v="697" actId="20577"/>
          <ac:spMkLst>
            <pc:docMk/>
            <pc:sldMk cId="910526731" sldId="784"/>
            <ac:spMk id="88067" creationId="{00000000-0000-0000-0000-000000000000}"/>
          </ac:spMkLst>
        </pc:spChg>
        <pc:picChg chg="add del mod">
          <ac:chgData name="Fargen, Matthew [PA]" userId="S::mfargen_psea.org#ext#@neahq.onmicrosoft.com::c8c8ee83-2559-4650-ad3b-b4b80e1459a6" providerId="AD" clId="Web-{7F6220F3-78A2-0F4A-BB5D-6478518B8A58}" dt="2026-07-31T16:10:46.083" v="688"/>
          <ac:picMkLst>
            <pc:docMk/>
            <pc:sldMk cId="910526731" sldId="784"/>
            <ac:picMk id="2" creationId="{959B4907-8FEB-4FCD-EA87-743FF37C0807}"/>
          </ac:picMkLst>
        </pc:picChg>
        <pc:picChg chg="add mod modCrop">
          <ac:chgData name="Fargen, Matthew [PA]" userId="S::mfargen_psea.org#ext#@neahq.onmicrosoft.com::c8c8ee83-2559-4650-ad3b-b4b80e1459a6" providerId="AD" clId="Web-{7F6220F3-78A2-0F4A-BB5D-6478518B8A58}" dt="2026-07-31T16:12:06.567" v="695" actId="1076"/>
          <ac:picMkLst>
            <pc:docMk/>
            <pc:sldMk cId="910526731" sldId="784"/>
            <ac:picMk id="3" creationId="{43291639-2B4F-C792-D1D8-940800592B1C}"/>
          </ac:picMkLst>
        </pc:picChg>
      </pc:sldChg>
      <pc:sldChg chg="modSp">
        <pc:chgData name="Fargen, Matthew [PA]" userId="S::mfargen_psea.org#ext#@neahq.onmicrosoft.com::c8c8ee83-2559-4650-ad3b-b4b80e1459a6" providerId="AD" clId="Web-{7F6220F3-78A2-0F4A-BB5D-6478518B8A58}" dt="2026-07-31T16:20:14.113" v="704" actId="14100"/>
        <pc:sldMkLst>
          <pc:docMk/>
          <pc:sldMk cId="2978200262" sldId="786"/>
        </pc:sldMkLst>
        <pc:spChg chg="mod">
          <ac:chgData name="Fargen, Matthew [PA]" userId="S::mfargen_psea.org#ext#@neahq.onmicrosoft.com::c8c8ee83-2559-4650-ad3b-b4b80e1459a6" providerId="AD" clId="Web-{7F6220F3-78A2-0F4A-BB5D-6478518B8A58}" dt="2026-07-31T16:20:14.113" v="704" actId="14100"/>
          <ac:spMkLst>
            <pc:docMk/>
            <pc:sldMk cId="2978200262" sldId="786"/>
            <ac:spMk id="196" creationId="{00000000-0000-0000-0000-000000000000}"/>
          </ac:spMkLst>
        </pc:spChg>
      </pc:sldChg>
      <pc:sldChg chg="modSp">
        <pc:chgData name="Fargen, Matthew [PA]" userId="S::mfargen_psea.org#ext#@neahq.onmicrosoft.com::c8c8ee83-2559-4650-ad3b-b4b80e1459a6" providerId="AD" clId="Web-{7F6220F3-78A2-0F4A-BB5D-6478518B8A58}" dt="2026-07-31T17:03:20.143" v="989" actId="20577"/>
        <pc:sldMkLst>
          <pc:docMk/>
          <pc:sldMk cId="1006251330" sldId="787"/>
        </pc:sldMkLst>
        <pc:spChg chg="mod">
          <ac:chgData name="Fargen, Matthew [PA]" userId="S::mfargen_psea.org#ext#@neahq.onmicrosoft.com::c8c8ee83-2559-4650-ad3b-b4b80e1459a6" providerId="AD" clId="Web-{7F6220F3-78A2-0F4A-BB5D-6478518B8A58}" dt="2026-07-31T17:03:01.658" v="972" actId="14100"/>
          <ac:spMkLst>
            <pc:docMk/>
            <pc:sldMk cId="1006251330" sldId="787"/>
            <ac:spMk id="195" creationId="{00000000-0000-0000-0000-000000000000}"/>
          </ac:spMkLst>
        </pc:spChg>
        <pc:spChg chg="mod">
          <ac:chgData name="Fargen, Matthew [PA]" userId="S::mfargen_psea.org#ext#@neahq.onmicrosoft.com::c8c8ee83-2559-4650-ad3b-b4b80e1459a6" providerId="AD" clId="Web-{7F6220F3-78A2-0F4A-BB5D-6478518B8A58}" dt="2026-07-31T17:03:20.143" v="989" actId="20577"/>
          <ac:spMkLst>
            <pc:docMk/>
            <pc:sldMk cId="1006251330" sldId="787"/>
            <ac:spMk id="196" creationId="{00000000-0000-0000-0000-000000000000}"/>
          </ac:spMkLst>
        </pc:spChg>
      </pc:sldChg>
      <pc:sldChg chg="addSp delSp modSp">
        <pc:chgData name="Fargen, Matthew [PA]" userId="S::mfargen_psea.org#ext#@neahq.onmicrosoft.com::c8c8ee83-2559-4650-ad3b-b4b80e1459a6" providerId="AD" clId="Web-{7F6220F3-78A2-0F4A-BB5D-6478518B8A58}" dt="2026-07-31T16:56:13.534" v="969" actId="14100"/>
        <pc:sldMkLst>
          <pc:docMk/>
          <pc:sldMk cId="722859563" sldId="789"/>
        </pc:sldMkLst>
        <pc:spChg chg="mod">
          <ac:chgData name="Fargen, Matthew [PA]" userId="S::mfargen_psea.org#ext#@neahq.onmicrosoft.com::c8c8ee83-2559-4650-ad3b-b4b80e1459a6" providerId="AD" clId="Web-{7F6220F3-78A2-0F4A-BB5D-6478518B8A58}" dt="2026-07-31T16:31:55.785" v="906" actId="20577"/>
          <ac:spMkLst>
            <pc:docMk/>
            <pc:sldMk cId="722859563" sldId="789"/>
            <ac:spMk id="196" creationId="{00000000-0000-0000-0000-000000000000}"/>
          </ac:spMkLst>
        </pc:spChg>
        <pc:picChg chg="add mod">
          <ac:chgData name="Fargen, Matthew [PA]" userId="S::mfargen_psea.org#ext#@neahq.onmicrosoft.com::c8c8ee83-2559-4650-ad3b-b4b80e1459a6" providerId="AD" clId="Web-{7F6220F3-78A2-0F4A-BB5D-6478518B8A58}" dt="2026-07-31T16:56:13.534" v="969" actId="14100"/>
          <ac:picMkLst>
            <pc:docMk/>
            <pc:sldMk cId="722859563" sldId="789"/>
            <ac:picMk id="2" creationId="{8760E80C-A3F9-E6A1-BBB2-E362E166A354}"/>
          </ac:picMkLst>
        </pc:picChg>
        <pc:picChg chg="del">
          <ac:chgData name="Fargen, Matthew [PA]" userId="S::mfargen_psea.org#ext#@neahq.onmicrosoft.com::c8c8ee83-2559-4650-ad3b-b4b80e1459a6" providerId="AD" clId="Web-{7F6220F3-78A2-0F4A-BB5D-6478518B8A58}" dt="2026-07-31T16:55:41.971" v="965"/>
          <ac:picMkLst>
            <pc:docMk/>
            <pc:sldMk cId="722859563" sldId="789"/>
            <ac:picMk id="4098" creationId="{00000000-0000-0000-0000-000000000000}"/>
          </ac:picMkLst>
        </pc:picChg>
      </pc:sldChg>
      <pc:sldChg chg="addSp delSp modSp">
        <pc:chgData name="Fargen, Matthew [PA]" userId="S::mfargen_psea.org#ext#@neahq.onmicrosoft.com::c8c8ee83-2559-4650-ad3b-b4b80e1459a6" providerId="AD" clId="Web-{7F6220F3-78A2-0F4A-BB5D-6478518B8A58}" dt="2026-07-31T17:03:39.518" v="990" actId="14100"/>
        <pc:sldMkLst>
          <pc:docMk/>
          <pc:sldMk cId="2376618866" sldId="790"/>
        </pc:sldMkLst>
        <pc:spChg chg="mod">
          <ac:chgData name="Fargen, Matthew [PA]" userId="S::mfargen_psea.org#ext#@neahq.onmicrosoft.com::c8c8ee83-2559-4650-ad3b-b4b80e1459a6" providerId="AD" clId="Web-{7F6220F3-78A2-0F4A-BB5D-6478518B8A58}" dt="2026-07-31T17:03:39.518" v="990" actId="14100"/>
          <ac:spMkLst>
            <pc:docMk/>
            <pc:sldMk cId="2376618866" sldId="790"/>
            <ac:spMk id="195" creationId="{00000000-0000-0000-0000-000000000000}"/>
          </ac:spMkLst>
        </pc:spChg>
        <pc:spChg chg="mod">
          <ac:chgData name="Fargen, Matthew [PA]" userId="S::mfargen_psea.org#ext#@neahq.onmicrosoft.com::c8c8ee83-2559-4650-ad3b-b4b80e1459a6" providerId="AD" clId="Web-{7F6220F3-78A2-0F4A-BB5D-6478518B8A58}" dt="2026-07-31T16:22:52.394" v="766" actId="20577"/>
          <ac:spMkLst>
            <pc:docMk/>
            <pc:sldMk cId="2376618866" sldId="790"/>
            <ac:spMk id="196" creationId="{00000000-0000-0000-0000-000000000000}"/>
          </ac:spMkLst>
        </pc:spChg>
        <pc:picChg chg="add del mod">
          <ac:chgData name="Fargen, Matthew [PA]" userId="S::mfargen_psea.org#ext#@neahq.onmicrosoft.com::c8c8ee83-2559-4650-ad3b-b4b80e1459a6" providerId="AD" clId="Web-{7F6220F3-78A2-0F4A-BB5D-6478518B8A58}" dt="2026-07-31T16:50:34.034" v="950"/>
          <ac:picMkLst>
            <pc:docMk/>
            <pc:sldMk cId="2376618866" sldId="790"/>
            <ac:picMk id="2" creationId="{EE97B746-8E42-B078-A9E2-C46EEF74ECD0}"/>
          </ac:picMkLst>
        </pc:picChg>
        <pc:picChg chg="add del mod">
          <ac:chgData name="Fargen, Matthew [PA]" userId="S::mfargen_psea.org#ext#@neahq.onmicrosoft.com::c8c8ee83-2559-4650-ad3b-b4b80e1459a6" providerId="AD" clId="Web-{7F6220F3-78A2-0F4A-BB5D-6478518B8A58}" dt="2026-07-31T16:51:16.581" v="951"/>
          <ac:picMkLst>
            <pc:docMk/>
            <pc:sldMk cId="2376618866" sldId="790"/>
            <ac:picMk id="3" creationId="{3A27E257-D5A0-CFC8-6E56-51F77207CB24}"/>
          </ac:picMkLst>
        </pc:picChg>
        <pc:picChg chg="add mod modCrop">
          <ac:chgData name="Fargen, Matthew [PA]" userId="S::mfargen_psea.org#ext#@neahq.onmicrosoft.com::c8c8ee83-2559-4650-ad3b-b4b80e1459a6" providerId="AD" clId="Web-{7F6220F3-78A2-0F4A-BB5D-6478518B8A58}" dt="2026-07-31T16:53:31.737" v="961" actId="14100"/>
          <ac:picMkLst>
            <pc:docMk/>
            <pc:sldMk cId="2376618866" sldId="790"/>
            <ac:picMk id="4" creationId="{4655567D-7488-3572-3F6D-EBE737DEF152}"/>
          </ac:picMkLst>
        </pc:picChg>
        <pc:picChg chg="del mod">
          <ac:chgData name="Fargen, Matthew [PA]" userId="S::mfargen_psea.org#ext#@neahq.onmicrosoft.com::c8c8ee83-2559-4650-ad3b-b4b80e1459a6" providerId="AD" clId="Web-{7F6220F3-78A2-0F4A-BB5D-6478518B8A58}" dt="2026-07-31T16:52:40.331" v="956"/>
          <ac:picMkLst>
            <pc:docMk/>
            <pc:sldMk cId="2376618866" sldId="790"/>
            <ac:picMk id="4098" creationId="{00000000-0000-0000-0000-000000000000}"/>
          </ac:picMkLst>
        </pc:picChg>
      </pc:sldChg>
      <pc:sldChg chg="addSp delSp modSp">
        <pc:chgData name="Fargen, Matthew [PA]" userId="S::mfargen_psea.org#ext#@neahq.onmicrosoft.com::c8c8ee83-2559-4650-ad3b-b4b80e1459a6" providerId="AD" clId="Web-{7F6220F3-78A2-0F4A-BB5D-6478518B8A58}" dt="2026-07-31T16:28:15.894" v="793" actId="14100"/>
        <pc:sldMkLst>
          <pc:docMk/>
          <pc:sldMk cId="43714171" sldId="800"/>
        </pc:sldMkLst>
        <pc:spChg chg="del mod">
          <ac:chgData name="Fargen, Matthew [PA]" userId="S::mfargen_psea.org#ext#@neahq.onmicrosoft.com::c8c8ee83-2559-4650-ad3b-b4b80e1459a6" providerId="AD" clId="Web-{7F6220F3-78A2-0F4A-BB5D-6478518B8A58}" dt="2026-07-31T16:27:50.394" v="790"/>
          <ac:spMkLst>
            <pc:docMk/>
            <pc:sldMk cId="43714171" sldId="800"/>
            <ac:spMk id="2" creationId="{00000000-0000-0000-0000-000000000000}"/>
          </ac:spMkLst>
        </pc:spChg>
        <pc:spChg chg="mod">
          <ac:chgData name="Fargen, Matthew [PA]" userId="S::mfargen_psea.org#ext#@neahq.onmicrosoft.com::c8c8ee83-2559-4650-ad3b-b4b80e1459a6" providerId="AD" clId="Web-{7F6220F3-78A2-0F4A-BB5D-6478518B8A58}" dt="2026-07-31T16:28:15.894" v="793" actId="14100"/>
          <ac:spMkLst>
            <pc:docMk/>
            <pc:sldMk cId="43714171" sldId="800"/>
            <ac:spMk id="3" creationId="{00000000-0000-0000-0000-000000000000}"/>
          </ac:spMkLst>
        </pc:spChg>
        <pc:spChg chg="add del mod">
          <ac:chgData name="Fargen, Matthew [PA]" userId="S::mfargen_psea.org#ext#@neahq.onmicrosoft.com::c8c8ee83-2559-4650-ad3b-b4b80e1459a6" providerId="AD" clId="Web-{7F6220F3-78A2-0F4A-BB5D-6478518B8A58}" dt="2026-07-31T16:28:00.644" v="791"/>
          <ac:spMkLst>
            <pc:docMk/>
            <pc:sldMk cId="43714171" sldId="800"/>
            <ac:spMk id="5" creationId="{26ACF2FC-8002-6244-44A9-0BCDC7B088F2}"/>
          </ac:spMkLst>
        </pc:spChg>
      </pc:sldChg>
      <pc:sldChg chg="addSp modSp">
        <pc:chgData name="Fargen, Matthew [PA]" userId="S::mfargen_psea.org#ext#@neahq.onmicrosoft.com::c8c8ee83-2559-4650-ad3b-b4b80e1459a6" providerId="AD" clId="Web-{7F6220F3-78A2-0F4A-BB5D-6478518B8A58}" dt="2026-07-31T17:05:59.221" v="999" actId="14100"/>
        <pc:sldMkLst>
          <pc:docMk/>
          <pc:sldMk cId="3709318209" sldId="801"/>
        </pc:sldMkLst>
        <pc:spChg chg="mod">
          <ac:chgData name="Fargen, Matthew [PA]" userId="S::mfargen_psea.org#ext#@neahq.onmicrosoft.com::c8c8ee83-2559-4650-ad3b-b4b80e1459a6" providerId="AD" clId="Web-{7F6220F3-78A2-0F4A-BB5D-6478518B8A58}" dt="2026-07-31T17:05:59.221" v="999" actId="14100"/>
          <ac:spMkLst>
            <pc:docMk/>
            <pc:sldMk cId="3709318209" sldId="801"/>
            <ac:spMk id="2" creationId="{00000000-0000-0000-0000-000000000000}"/>
          </ac:spMkLst>
        </pc:spChg>
        <pc:picChg chg="add mod">
          <ac:chgData name="Fargen, Matthew [PA]" userId="S::mfargen_psea.org#ext#@neahq.onmicrosoft.com::c8c8ee83-2559-4650-ad3b-b4b80e1459a6" providerId="AD" clId="Web-{7F6220F3-78A2-0F4A-BB5D-6478518B8A58}" dt="2026-07-31T17:05:30.096" v="995" actId="1076"/>
          <ac:picMkLst>
            <pc:docMk/>
            <pc:sldMk cId="3709318209" sldId="801"/>
            <ac:picMk id="3" creationId="{53075F13-E062-5031-DB50-45B144FBF73C}"/>
          </ac:picMkLst>
        </pc:picChg>
      </pc:sldChg>
      <pc:sldChg chg="modSp">
        <pc:chgData name="Fargen, Matthew [PA]" userId="S::mfargen_psea.org#ext#@neahq.onmicrosoft.com::c8c8ee83-2559-4650-ad3b-b4b80e1459a6" providerId="AD" clId="Web-{7F6220F3-78A2-0F4A-BB5D-6478518B8A58}" dt="2026-07-31T15:58:24.627" v="419" actId="20577"/>
        <pc:sldMkLst>
          <pc:docMk/>
          <pc:sldMk cId="2792363102" sldId="813"/>
        </pc:sldMkLst>
        <pc:spChg chg="mod">
          <ac:chgData name="Fargen, Matthew [PA]" userId="S::mfargen_psea.org#ext#@neahq.onmicrosoft.com::c8c8ee83-2559-4650-ad3b-b4b80e1459a6" providerId="AD" clId="Web-{7F6220F3-78A2-0F4A-BB5D-6478518B8A58}" dt="2026-07-31T15:58:24.627" v="419" actId="20577"/>
          <ac:spMkLst>
            <pc:docMk/>
            <pc:sldMk cId="2792363102" sldId="813"/>
            <ac:spMk id="4" creationId="{00000000-0000-0000-0000-000000000000}"/>
          </ac:spMkLst>
        </pc:spChg>
      </pc:sldChg>
      <pc:sldChg chg="modSp">
        <pc:chgData name="Fargen, Matthew [PA]" userId="S::mfargen_psea.org#ext#@neahq.onmicrosoft.com::c8c8ee83-2559-4650-ad3b-b4b80e1459a6" providerId="AD" clId="Web-{7F6220F3-78A2-0F4A-BB5D-6478518B8A58}" dt="2026-07-31T15:31:35.582" v="276" actId="20577"/>
        <pc:sldMkLst>
          <pc:docMk/>
          <pc:sldMk cId="3987123830" sldId="868"/>
        </pc:sldMkLst>
        <pc:spChg chg="mod">
          <ac:chgData name="Fargen, Matthew [PA]" userId="S::mfargen_psea.org#ext#@neahq.onmicrosoft.com::c8c8ee83-2559-4650-ad3b-b4b80e1459a6" providerId="AD" clId="Web-{7F6220F3-78A2-0F4A-BB5D-6478518B8A58}" dt="2026-07-31T15:31:35.582" v="276" actId="20577"/>
          <ac:spMkLst>
            <pc:docMk/>
            <pc:sldMk cId="3987123830" sldId="868"/>
            <ac:spMk id="2" creationId="{00000000-0000-0000-0000-000000000000}"/>
          </ac:spMkLst>
        </pc:spChg>
        <pc:spChg chg="mod">
          <ac:chgData name="Fargen, Matthew [PA]" userId="S::mfargen_psea.org#ext#@neahq.onmicrosoft.com::c8c8ee83-2559-4650-ad3b-b4b80e1459a6" providerId="AD" clId="Web-{7F6220F3-78A2-0F4A-BB5D-6478518B8A58}" dt="2026-07-31T15:30:26.035" v="247" actId="20577"/>
          <ac:spMkLst>
            <pc:docMk/>
            <pc:sldMk cId="3987123830" sldId="868"/>
            <ac:spMk id="3" creationId="{00000000-0000-0000-0000-000000000000}"/>
          </ac:spMkLst>
        </pc:spChg>
      </pc:sldChg>
      <pc:sldChg chg="modSp">
        <pc:chgData name="Fargen, Matthew [PA]" userId="S::mfargen_psea.org#ext#@neahq.onmicrosoft.com::c8c8ee83-2559-4650-ad3b-b4b80e1459a6" providerId="AD" clId="Web-{7F6220F3-78A2-0F4A-BB5D-6478518B8A58}" dt="2026-07-31T16:43:54.862" v="934" actId="14100"/>
        <pc:sldMkLst>
          <pc:docMk/>
          <pc:sldMk cId="1965015154" sldId="905"/>
        </pc:sldMkLst>
        <pc:spChg chg="mod">
          <ac:chgData name="Fargen, Matthew [PA]" userId="S::mfargen_psea.org#ext#@neahq.onmicrosoft.com::c8c8ee83-2559-4650-ad3b-b4b80e1459a6" providerId="AD" clId="Web-{7F6220F3-78A2-0F4A-BB5D-6478518B8A58}" dt="2026-07-31T16:43:54.862" v="934" actId="14100"/>
          <ac:spMkLst>
            <pc:docMk/>
            <pc:sldMk cId="1965015154" sldId="905"/>
            <ac:spMk id="3" creationId="{00000000-0000-0000-0000-000000000000}"/>
          </ac:spMkLst>
        </pc:spChg>
      </pc:sldChg>
      <pc:sldChg chg="modSp">
        <pc:chgData name="Fargen, Matthew [PA]" userId="S::mfargen_psea.org#ext#@neahq.onmicrosoft.com::c8c8ee83-2559-4650-ad3b-b4b80e1459a6" providerId="AD" clId="Web-{7F6220F3-78A2-0F4A-BB5D-6478518B8A58}" dt="2026-07-31T16:47:49.472" v="946" actId="20577"/>
        <pc:sldMkLst>
          <pc:docMk/>
          <pc:sldMk cId="2377748447" sldId="908"/>
        </pc:sldMkLst>
        <pc:spChg chg="mod">
          <ac:chgData name="Fargen, Matthew [PA]" userId="S::mfargen_psea.org#ext#@neahq.onmicrosoft.com::c8c8ee83-2559-4650-ad3b-b4b80e1459a6" providerId="AD" clId="Web-{7F6220F3-78A2-0F4A-BB5D-6478518B8A58}" dt="2026-07-31T16:45:09.425" v="938" actId="1076"/>
          <ac:spMkLst>
            <pc:docMk/>
            <pc:sldMk cId="2377748447" sldId="908"/>
            <ac:spMk id="218" creationId="{00000000-0000-0000-0000-000000000000}"/>
          </ac:spMkLst>
        </pc:spChg>
        <pc:spChg chg="mod">
          <ac:chgData name="Fargen, Matthew [PA]" userId="S::mfargen_psea.org#ext#@neahq.onmicrosoft.com::c8c8ee83-2559-4650-ad3b-b4b80e1459a6" providerId="AD" clId="Web-{7F6220F3-78A2-0F4A-BB5D-6478518B8A58}" dt="2026-07-31T16:47:49.472" v="946" actId="20577"/>
          <ac:spMkLst>
            <pc:docMk/>
            <pc:sldMk cId="2377748447" sldId="908"/>
            <ac:spMk id="219" creationId="{00000000-0000-0000-0000-000000000000}"/>
          </ac:spMkLst>
        </pc:spChg>
      </pc:sldChg>
      <pc:sldChg chg="addSp delSp modSp">
        <pc:chgData name="Fargen, Matthew [PA]" userId="S::mfargen_psea.org#ext#@neahq.onmicrosoft.com::c8c8ee83-2559-4650-ad3b-b4b80e1459a6" providerId="AD" clId="Web-{7F6220F3-78A2-0F4A-BB5D-6478518B8A58}" dt="2026-07-31T16:36:11.237" v="907"/>
        <pc:sldMkLst>
          <pc:docMk/>
          <pc:sldMk cId="331171412" sldId="1043"/>
        </pc:sldMkLst>
        <pc:spChg chg="mod">
          <ac:chgData name="Fargen, Matthew [PA]" userId="S::mfargen_psea.org#ext#@neahq.onmicrosoft.com::c8c8ee83-2559-4650-ad3b-b4b80e1459a6" providerId="AD" clId="Web-{7F6220F3-78A2-0F4A-BB5D-6478518B8A58}" dt="2026-07-31T16:26:46.285" v="782" actId="1076"/>
          <ac:spMkLst>
            <pc:docMk/>
            <pc:sldMk cId="331171412" sldId="1043"/>
            <ac:spMk id="2" creationId="{00000000-0000-0000-0000-000000000000}"/>
          </ac:spMkLst>
        </pc:spChg>
        <pc:picChg chg="add del mod">
          <ac:chgData name="Fargen, Matthew [PA]" userId="S::mfargen_psea.org#ext#@neahq.onmicrosoft.com::c8c8ee83-2559-4650-ad3b-b4b80e1459a6" providerId="AD" clId="Web-{7F6220F3-78A2-0F4A-BB5D-6478518B8A58}" dt="2026-07-31T16:36:11.237" v="907"/>
          <ac:picMkLst>
            <pc:docMk/>
            <pc:sldMk cId="331171412" sldId="1043"/>
            <ac:picMk id="3" creationId="{9A860DE4-2B53-2DF5-AEC8-AC18CDC13309}"/>
          </ac:picMkLst>
        </pc:picChg>
        <pc:picChg chg="del mod">
          <ac:chgData name="Fargen, Matthew [PA]" userId="S::mfargen_psea.org#ext#@neahq.onmicrosoft.com::c8c8ee83-2559-4650-ad3b-b4b80e1459a6" providerId="AD" clId="Web-{7F6220F3-78A2-0F4A-BB5D-6478518B8A58}" dt="2026-07-31T16:27:00.254" v="784"/>
          <ac:picMkLst>
            <pc:docMk/>
            <pc:sldMk cId="331171412" sldId="1043"/>
            <ac:picMk id="4" creationId="{00000000-0000-0000-0000-000000000000}"/>
          </ac:picMkLst>
        </pc:picChg>
      </pc:sldChg>
      <pc:sldChg chg="addSp modSp">
        <pc:chgData name="Fargen, Matthew [PA]" userId="S::mfargen_psea.org#ext#@neahq.onmicrosoft.com::c8c8ee83-2559-4650-ad3b-b4b80e1459a6" providerId="AD" clId="Web-{7F6220F3-78A2-0F4A-BB5D-6478518B8A58}" dt="2026-07-31T16:40:16.050" v="916" actId="20577"/>
        <pc:sldMkLst>
          <pc:docMk/>
          <pc:sldMk cId="965749852" sldId="1087"/>
        </pc:sldMkLst>
        <pc:spChg chg="mod">
          <ac:chgData name="Fargen, Matthew [PA]" userId="S::mfargen_psea.org#ext#@neahq.onmicrosoft.com::c8c8ee83-2559-4650-ad3b-b4b80e1459a6" providerId="AD" clId="Web-{7F6220F3-78A2-0F4A-BB5D-6478518B8A58}" dt="2026-07-31T16:39:04.300" v="910" actId="1076"/>
          <ac:spMkLst>
            <pc:docMk/>
            <pc:sldMk cId="965749852" sldId="1087"/>
            <ac:spMk id="161" creationId="{09A9DFCB-C0A0-7D28-C39D-0FF7DCEBA7D7}"/>
          </ac:spMkLst>
        </pc:spChg>
        <pc:spChg chg="mod">
          <ac:chgData name="Fargen, Matthew [PA]" userId="S::mfargen_psea.org#ext#@neahq.onmicrosoft.com::c8c8ee83-2559-4650-ad3b-b4b80e1459a6" providerId="AD" clId="Web-{7F6220F3-78A2-0F4A-BB5D-6478518B8A58}" dt="2026-07-31T16:40:16.050" v="916" actId="20577"/>
          <ac:spMkLst>
            <pc:docMk/>
            <pc:sldMk cId="965749852" sldId="1087"/>
            <ac:spMk id="162" creationId="{3A4C507D-8725-737C-2DB8-66A2181168FF}"/>
          </ac:spMkLst>
        </pc:spChg>
        <pc:picChg chg="add mod">
          <ac:chgData name="Fargen, Matthew [PA]" userId="S::mfargen_psea.org#ext#@neahq.onmicrosoft.com::c8c8ee83-2559-4650-ad3b-b4b80e1459a6" providerId="AD" clId="Web-{7F6220F3-78A2-0F4A-BB5D-6478518B8A58}" dt="2026-07-31T16:39:41.706" v="914" actId="14100"/>
          <ac:picMkLst>
            <pc:docMk/>
            <pc:sldMk cId="965749852" sldId="1087"/>
            <ac:picMk id="2" creationId="{4FF30221-A664-A11B-B436-A97B76F468C5}"/>
          </ac:picMkLst>
        </pc:picChg>
      </pc:sldChg>
      <pc:sldChg chg="modSp">
        <pc:chgData name="Fargen, Matthew [PA]" userId="S::mfargen_psea.org#ext#@neahq.onmicrosoft.com::c8c8ee83-2559-4650-ad3b-b4b80e1459a6" providerId="AD" clId="Web-{7F6220F3-78A2-0F4A-BB5D-6478518B8A58}" dt="2026-07-31T15:34:04.269" v="305" actId="20577"/>
        <pc:sldMkLst>
          <pc:docMk/>
          <pc:sldMk cId="2209649197" sldId="1092"/>
        </pc:sldMkLst>
        <pc:spChg chg="mod">
          <ac:chgData name="Fargen, Matthew [PA]" userId="S::mfargen_psea.org#ext#@neahq.onmicrosoft.com::c8c8ee83-2559-4650-ad3b-b4b80e1459a6" providerId="AD" clId="Web-{7F6220F3-78A2-0F4A-BB5D-6478518B8A58}" dt="2026-07-31T15:34:04.269" v="305" actId="20577"/>
          <ac:spMkLst>
            <pc:docMk/>
            <pc:sldMk cId="2209649197" sldId="1092"/>
            <ac:spMk id="3" creationId="{BF01F4C1-2361-CE55-16F2-973DD7A6BA64}"/>
          </ac:spMkLst>
        </pc:spChg>
      </pc:sldChg>
      <pc:sldChg chg="addSp delSp modSp">
        <pc:chgData name="Fargen, Matthew [PA]" userId="S::mfargen_psea.org#ext#@neahq.onmicrosoft.com::c8c8ee83-2559-4650-ad3b-b4b80e1459a6" providerId="AD" clId="Web-{7F6220F3-78A2-0F4A-BB5D-6478518B8A58}" dt="2026-07-31T15:42:45.346" v="350" actId="14100"/>
        <pc:sldMkLst>
          <pc:docMk/>
          <pc:sldMk cId="2026908108" sldId="1093"/>
        </pc:sldMkLst>
        <pc:picChg chg="add mod">
          <ac:chgData name="Fargen, Matthew [PA]" userId="S::mfargen_psea.org#ext#@neahq.onmicrosoft.com::c8c8ee83-2559-4650-ad3b-b4b80e1459a6" providerId="AD" clId="Web-{7F6220F3-78A2-0F4A-BB5D-6478518B8A58}" dt="2026-07-31T15:42:45.346" v="350" actId="14100"/>
          <ac:picMkLst>
            <pc:docMk/>
            <pc:sldMk cId="2026908108" sldId="1093"/>
            <ac:picMk id="3" creationId="{41973C88-A284-FDFF-2C49-F69D26BCB9FB}"/>
          </ac:picMkLst>
        </pc:picChg>
        <pc:picChg chg="del">
          <ac:chgData name="Fargen, Matthew [PA]" userId="S::mfargen_psea.org#ext#@neahq.onmicrosoft.com::c8c8ee83-2559-4650-ad3b-b4b80e1459a6" providerId="AD" clId="Web-{7F6220F3-78A2-0F4A-BB5D-6478518B8A58}" dt="2026-07-31T15:42:28.362" v="346"/>
          <ac:picMkLst>
            <pc:docMk/>
            <pc:sldMk cId="2026908108" sldId="1093"/>
            <ac:picMk id="9" creationId="{921B780F-B8B8-89C3-1BD8-368B395F0F27}"/>
          </ac:picMkLst>
        </pc:picChg>
      </pc:sldChg>
      <pc:sldChg chg="addSp modSp">
        <pc:chgData name="Fargen, Matthew [PA]" userId="S::mfargen_psea.org#ext#@neahq.onmicrosoft.com::c8c8ee83-2559-4650-ad3b-b4b80e1459a6" providerId="AD" clId="Web-{7F6220F3-78A2-0F4A-BB5D-6478518B8A58}" dt="2026-07-31T16:19:16.738" v="703" actId="1076"/>
        <pc:sldMkLst>
          <pc:docMk/>
          <pc:sldMk cId="683993702" sldId="1112"/>
        </pc:sldMkLst>
        <pc:spChg chg="mod">
          <ac:chgData name="Fargen, Matthew [PA]" userId="S::mfargen_psea.org#ext#@neahq.onmicrosoft.com::c8c8ee83-2559-4650-ad3b-b4b80e1459a6" providerId="AD" clId="Web-{7F6220F3-78A2-0F4A-BB5D-6478518B8A58}" dt="2026-07-31T16:19:16.738" v="703" actId="1076"/>
          <ac:spMkLst>
            <pc:docMk/>
            <pc:sldMk cId="683993702" sldId="1112"/>
            <ac:spMk id="2" creationId="{0EE0D1B1-8623-B8AC-99EF-CFBC7EDD2887}"/>
          </ac:spMkLst>
        </pc:spChg>
        <pc:picChg chg="add mod">
          <ac:chgData name="Fargen, Matthew [PA]" userId="S::mfargen_psea.org#ext#@neahq.onmicrosoft.com::c8c8ee83-2559-4650-ad3b-b4b80e1459a6" providerId="AD" clId="Web-{7F6220F3-78A2-0F4A-BB5D-6478518B8A58}" dt="2026-07-31T16:18:53.660" v="701" actId="1076"/>
          <ac:picMkLst>
            <pc:docMk/>
            <pc:sldMk cId="683993702" sldId="1112"/>
            <ac:picMk id="3" creationId="{9FE69662-1A80-4468-355E-4B3ABE440B51}"/>
          </ac:picMkLst>
        </pc:picChg>
      </pc:sldChg>
      <pc:sldChg chg="addSp modSp">
        <pc:chgData name="Fargen, Matthew [PA]" userId="S::mfargen_psea.org#ext#@neahq.onmicrosoft.com::c8c8ee83-2559-4650-ad3b-b4b80e1459a6" providerId="AD" clId="Web-{7F6220F3-78A2-0F4A-BB5D-6478518B8A58}" dt="2026-07-31T15:08:03.724" v="8" actId="14100"/>
        <pc:sldMkLst>
          <pc:docMk/>
          <pc:sldMk cId="2936317016" sldId="2623"/>
        </pc:sldMkLst>
        <pc:picChg chg="add mod modCrop">
          <ac:chgData name="Fargen, Matthew [PA]" userId="S::mfargen_psea.org#ext#@neahq.onmicrosoft.com::c8c8ee83-2559-4650-ad3b-b4b80e1459a6" providerId="AD" clId="Web-{7F6220F3-78A2-0F4A-BB5D-6478518B8A58}" dt="2026-07-31T15:08:03.724" v="8" actId="14100"/>
          <ac:picMkLst>
            <pc:docMk/>
            <pc:sldMk cId="2936317016" sldId="2623"/>
            <ac:picMk id="4" creationId="{DD17C482-03F1-C55C-0654-59B6C3381DB7}"/>
          </ac:picMkLst>
        </pc:picChg>
      </pc:sldChg>
      <pc:sldChg chg="modSp">
        <pc:chgData name="Fargen, Matthew [PA]" userId="S::mfargen_psea.org#ext#@neahq.onmicrosoft.com::c8c8ee83-2559-4650-ad3b-b4b80e1459a6" providerId="AD" clId="Web-{7F6220F3-78A2-0F4A-BB5D-6478518B8A58}" dt="2026-07-31T15:35:49.316" v="314" actId="20577"/>
        <pc:sldMkLst>
          <pc:docMk/>
          <pc:sldMk cId="3523351948" sldId="2624"/>
        </pc:sldMkLst>
        <pc:spChg chg="mod">
          <ac:chgData name="Fargen, Matthew [PA]" userId="S::mfargen_psea.org#ext#@neahq.onmicrosoft.com::c8c8ee83-2559-4650-ad3b-b4b80e1459a6" providerId="AD" clId="Web-{7F6220F3-78A2-0F4A-BB5D-6478518B8A58}" dt="2026-07-31T15:31:28.097" v="273" actId="20577"/>
          <ac:spMkLst>
            <pc:docMk/>
            <pc:sldMk cId="3523351948" sldId="2624"/>
            <ac:spMk id="2" creationId="{CD8C697B-A37D-C54D-00A6-ADF9495E99FB}"/>
          </ac:spMkLst>
        </pc:spChg>
        <pc:spChg chg="mod">
          <ac:chgData name="Fargen, Matthew [PA]" userId="S::mfargen_psea.org#ext#@neahq.onmicrosoft.com::c8c8ee83-2559-4650-ad3b-b4b80e1459a6" providerId="AD" clId="Web-{7F6220F3-78A2-0F4A-BB5D-6478518B8A58}" dt="2026-07-31T15:35:49.316" v="314" actId="20577"/>
          <ac:spMkLst>
            <pc:docMk/>
            <pc:sldMk cId="3523351948" sldId="2624"/>
            <ac:spMk id="3" creationId="{14C80E93-68CB-B817-1CC1-6ACA6CAE1234}"/>
          </ac:spMkLst>
        </pc:spChg>
      </pc:sldChg>
      <pc:sldChg chg="modSp">
        <pc:chgData name="Fargen, Matthew [PA]" userId="S::mfargen_psea.org#ext#@neahq.onmicrosoft.com::c8c8ee83-2559-4650-ad3b-b4b80e1459a6" providerId="AD" clId="Web-{7F6220F3-78A2-0F4A-BB5D-6478518B8A58}" dt="2026-07-31T15:38:48.128" v="343" actId="20577"/>
        <pc:sldMkLst>
          <pc:docMk/>
          <pc:sldMk cId="998064794" sldId="2625"/>
        </pc:sldMkLst>
        <pc:spChg chg="mod">
          <ac:chgData name="Fargen, Matthew [PA]" userId="S::mfargen_psea.org#ext#@neahq.onmicrosoft.com::c8c8ee83-2559-4650-ad3b-b4b80e1459a6" providerId="AD" clId="Web-{7F6220F3-78A2-0F4A-BB5D-6478518B8A58}" dt="2026-07-31T15:31:42.050" v="279" actId="20577"/>
          <ac:spMkLst>
            <pc:docMk/>
            <pc:sldMk cId="998064794" sldId="2625"/>
            <ac:spMk id="2" creationId="{6362557B-00F8-ABB0-8899-9938EAA8760E}"/>
          </ac:spMkLst>
        </pc:spChg>
        <pc:spChg chg="mod">
          <ac:chgData name="Fargen, Matthew [PA]" userId="S::mfargen_psea.org#ext#@neahq.onmicrosoft.com::c8c8ee83-2559-4650-ad3b-b4b80e1459a6" providerId="AD" clId="Web-{7F6220F3-78A2-0F4A-BB5D-6478518B8A58}" dt="2026-07-31T15:38:48.128" v="343" actId="20577"/>
          <ac:spMkLst>
            <pc:docMk/>
            <pc:sldMk cId="998064794" sldId="2625"/>
            <ac:spMk id="3" creationId="{787DDE2D-2B27-92FB-0986-3A9C780EADBB}"/>
          </ac:spMkLst>
        </pc:spChg>
      </pc:sldChg>
    </pc:docChg>
  </pc:docChgLst>
  <pc:docChgLst>
    <pc:chgData name="Fargen, Matthew [PA]" userId="S::mfargen_psea.org#ext#@neahq.onmicrosoft.com::c8c8ee83-2559-4650-ad3b-b4b80e1459a6" providerId="AD" clId="Web-{41C043D3-EE4F-CA9E-9D6B-07F54870C224}"/>
    <pc:docChg chg="modSld">
      <pc:chgData name="Fargen, Matthew [PA]" userId="S::mfargen_psea.org#ext#@neahq.onmicrosoft.com::c8c8ee83-2559-4650-ad3b-b4b80e1459a6" providerId="AD" clId="Web-{41C043D3-EE4F-CA9E-9D6B-07F54870C224}" dt="2026-07-31T20:42:01.063" v="147" actId="20577"/>
      <pc:docMkLst>
        <pc:docMk/>
      </pc:docMkLst>
      <pc:sldChg chg="modSp">
        <pc:chgData name="Fargen, Matthew [PA]" userId="S::mfargen_psea.org#ext#@neahq.onmicrosoft.com::c8c8ee83-2559-4650-ad3b-b4b80e1459a6" providerId="AD" clId="Web-{41C043D3-EE4F-CA9E-9D6B-07F54870C224}" dt="2026-07-31T20:24:44.046" v="7" actId="1076"/>
        <pc:sldMkLst>
          <pc:docMk/>
          <pc:sldMk cId="4115584857" sldId="449"/>
        </pc:sldMkLst>
        <pc:spChg chg="mod">
          <ac:chgData name="Fargen, Matthew [PA]" userId="S::mfargen_psea.org#ext#@neahq.onmicrosoft.com::c8c8ee83-2559-4650-ad3b-b4b80e1459a6" providerId="AD" clId="Web-{41C043D3-EE4F-CA9E-9D6B-07F54870C224}" dt="2026-07-31T20:24:44.046" v="7" actId="1076"/>
          <ac:spMkLst>
            <pc:docMk/>
            <pc:sldMk cId="4115584857" sldId="449"/>
            <ac:spMk id="4" creationId="{2B690C26-FC43-D519-65EB-2BADC00D31CA}"/>
          </ac:spMkLst>
        </pc:spChg>
      </pc:sldChg>
      <pc:sldChg chg="addSp">
        <pc:chgData name="Fargen, Matthew [PA]" userId="S::mfargen_psea.org#ext#@neahq.onmicrosoft.com::c8c8ee83-2559-4650-ad3b-b4b80e1459a6" providerId="AD" clId="Web-{41C043D3-EE4F-CA9E-9D6B-07F54870C224}" dt="2026-07-31T20:21:46.906" v="6"/>
        <pc:sldMkLst>
          <pc:docMk/>
          <pc:sldMk cId="2471963295" sldId="622"/>
        </pc:sldMkLst>
        <pc:picChg chg="add">
          <ac:chgData name="Fargen, Matthew [PA]" userId="S::mfargen_psea.org#ext#@neahq.onmicrosoft.com::c8c8ee83-2559-4650-ad3b-b4b80e1459a6" providerId="AD" clId="Web-{41C043D3-EE4F-CA9E-9D6B-07F54870C224}" dt="2026-07-31T20:21:46.906" v="6"/>
          <ac:picMkLst>
            <pc:docMk/>
            <pc:sldMk cId="2471963295" sldId="622"/>
            <ac:picMk id="6" creationId="{5E3A5A1E-3CA6-FD0E-192D-1107F95FAC28}"/>
          </ac:picMkLst>
        </pc:picChg>
      </pc:sldChg>
      <pc:sldChg chg="addSp">
        <pc:chgData name="Fargen, Matthew [PA]" userId="S::mfargen_psea.org#ext#@neahq.onmicrosoft.com::c8c8ee83-2559-4650-ad3b-b4b80e1459a6" providerId="AD" clId="Web-{41C043D3-EE4F-CA9E-9D6B-07F54870C224}" dt="2026-07-31T20:19:28.155" v="0"/>
        <pc:sldMkLst>
          <pc:docMk/>
          <pc:sldMk cId="3987123830" sldId="868"/>
        </pc:sldMkLst>
        <pc:picChg chg="add">
          <ac:chgData name="Fargen, Matthew [PA]" userId="S::mfargen_psea.org#ext#@neahq.onmicrosoft.com::c8c8ee83-2559-4650-ad3b-b4b80e1459a6" providerId="AD" clId="Web-{41C043D3-EE4F-CA9E-9D6B-07F54870C224}" dt="2026-07-31T20:19:28.155" v="0"/>
          <ac:picMkLst>
            <pc:docMk/>
            <pc:sldMk cId="3987123830" sldId="868"/>
            <ac:picMk id="5" creationId="{E849386F-8EED-456E-6C06-2F96790CD6F4}"/>
          </ac:picMkLst>
        </pc:picChg>
      </pc:sldChg>
      <pc:sldChg chg="modSp">
        <pc:chgData name="Fargen, Matthew [PA]" userId="S::mfargen_psea.org#ext#@neahq.onmicrosoft.com::c8c8ee83-2559-4650-ad3b-b4b80e1459a6" providerId="AD" clId="Web-{41C043D3-EE4F-CA9E-9D6B-07F54870C224}" dt="2026-07-31T20:35:15.422" v="128" actId="1076"/>
        <pc:sldMkLst>
          <pc:docMk/>
          <pc:sldMk cId="879796084" sldId="2617"/>
        </pc:sldMkLst>
        <pc:spChg chg="mod">
          <ac:chgData name="Fargen, Matthew [PA]" userId="S::mfargen_psea.org#ext#@neahq.onmicrosoft.com::c8c8ee83-2559-4650-ad3b-b4b80e1459a6" providerId="AD" clId="Web-{41C043D3-EE4F-CA9E-9D6B-07F54870C224}" dt="2026-07-31T20:34:54" v="126" actId="1076"/>
          <ac:spMkLst>
            <pc:docMk/>
            <pc:sldMk cId="879796084" sldId="2617"/>
            <ac:spMk id="927" creationId="{00000000-0000-0000-0000-000000000000}"/>
          </ac:spMkLst>
        </pc:spChg>
        <pc:spChg chg="mod">
          <ac:chgData name="Fargen, Matthew [PA]" userId="S::mfargen_psea.org#ext#@neahq.onmicrosoft.com::c8c8ee83-2559-4650-ad3b-b4b80e1459a6" providerId="AD" clId="Web-{41C043D3-EE4F-CA9E-9D6B-07F54870C224}" dt="2026-07-31T20:35:15.422" v="128" actId="1076"/>
          <ac:spMkLst>
            <pc:docMk/>
            <pc:sldMk cId="879796084" sldId="2617"/>
            <ac:spMk id="928" creationId="{00000000-0000-0000-0000-000000000000}"/>
          </ac:spMkLst>
        </pc:spChg>
      </pc:sldChg>
      <pc:sldChg chg="modSp">
        <pc:chgData name="Fargen, Matthew [PA]" userId="S::mfargen_psea.org#ext#@neahq.onmicrosoft.com::c8c8ee83-2559-4650-ad3b-b4b80e1459a6" providerId="AD" clId="Web-{41C043D3-EE4F-CA9E-9D6B-07F54870C224}" dt="2026-07-31T20:42:01.063" v="147" actId="20577"/>
        <pc:sldMkLst>
          <pc:docMk/>
          <pc:sldMk cId="2444234982" sldId="2622"/>
        </pc:sldMkLst>
        <pc:spChg chg="mod">
          <ac:chgData name="Fargen, Matthew [PA]" userId="S::mfargen_psea.org#ext#@neahq.onmicrosoft.com::c8c8ee83-2559-4650-ad3b-b4b80e1459a6" providerId="AD" clId="Web-{41C043D3-EE4F-CA9E-9D6B-07F54870C224}" dt="2026-07-31T20:42:01.063" v="147" actId="20577"/>
          <ac:spMkLst>
            <pc:docMk/>
            <pc:sldMk cId="2444234982" sldId="2622"/>
            <ac:spMk id="3" creationId="{17D96A44-AF1C-4FB9-03A7-42AE761319BF}"/>
          </ac:spMkLst>
        </pc:spChg>
      </pc:sldChg>
      <pc:sldChg chg="addSp modSp">
        <pc:chgData name="Fargen, Matthew [PA]" userId="S::mfargen_psea.org#ext#@neahq.onmicrosoft.com::c8c8ee83-2559-4650-ad3b-b4b80e1459a6" providerId="AD" clId="Web-{41C043D3-EE4F-CA9E-9D6B-07F54870C224}" dt="2026-07-31T20:20:21.218" v="4" actId="14100"/>
        <pc:sldMkLst>
          <pc:docMk/>
          <pc:sldMk cId="998064794" sldId="2625"/>
        </pc:sldMkLst>
        <pc:picChg chg="add mod">
          <ac:chgData name="Fargen, Matthew [PA]" userId="S::mfargen_psea.org#ext#@neahq.onmicrosoft.com::c8c8ee83-2559-4650-ad3b-b4b80e1459a6" providerId="AD" clId="Web-{41C043D3-EE4F-CA9E-9D6B-07F54870C224}" dt="2026-07-31T20:20:21.218" v="4" actId="14100"/>
          <ac:picMkLst>
            <pc:docMk/>
            <pc:sldMk cId="998064794" sldId="2625"/>
            <ac:picMk id="5" creationId="{72458DBC-4498-F834-5149-348ECFD3DBCD}"/>
          </ac:picMkLst>
        </pc:picChg>
      </pc:sldChg>
      <pc:sldChg chg="addSp">
        <pc:chgData name="Fargen, Matthew [PA]" userId="S::mfargen_psea.org#ext#@neahq.onmicrosoft.com::c8c8ee83-2559-4650-ad3b-b4b80e1459a6" providerId="AD" clId="Web-{41C043D3-EE4F-CA9E-9D6B-07F54870C224}" dt="2026-07-31T20:21:27.140" v="5"/>
        <pc:sldMkLst>
          <pc:docMk/>
          <pc:sldMk cId="1474963151" sldId="2636"/>
        </pc:sldMkLst>
        <pc:picChg chg="add">
          <ac:chgData name="Fargen, Matthew [PA]" userId="S::mfargen_psea.org#ext#@neahq.onmicrosoft.com::c8c8ee83-2559-4650-ad3b-b4b80e1459a6" providerId="AD" clId="Web-{41C043D3-EE4F-CA9E-9D6B-07F54870C224}" dt="2026-07-31T20:21:27.140" v="5"/>
          <ac:picMkLst>
            <pc:docMk/>
            <pc:sldMk cId="1474963151" sldId="2636"/>
            <ac:picMk id="6" creationId="{33608A75-A9FF-79AD-D655-C2874C583572}"/>
          </ac:picMkLst>
        </pc:picChg>
      </pc:sldChg>
    </pc:docChg>
  </pc:docChgLst>
  <pc:docChgLst>
    <pc:chgData name="Fargen, Matthew [PA]" userId="S::mfargen_psea.org#ext#@neahq.onmicrosoft.com::c8c8ee83-2559-4650-ad3b-b4b80e1459a6" providerId="AD" clId="Web-{DA87D34A-616B-779C-3C86-C10B87046F66}"/>
    <pc:docChg chg="modSld">
      <pc:chgData name="Fargen, Matthew [PA]" userId="S::mfargen_psea.org#ext#@neahq.onmicrosoft.com::c8c8ee83-2559-4650-ad3b-b4b80e1459a6" providerId="AD" clId="Web-{DA87D34A-616B-779C-3C86-C10B87046F66}" dt="2026-08-02T17:56:11.328" v="5" actId="20577"/>
      <pc:docMkLst>
        <pc:docMk/>
      </pc:docMkLst>
      <pc:sldChg chg="modSp">
        <pc:chgData name="Fargen, Matthew [PA]" userId="S::mfargen_psea.org#ext#@neahq.onmicrosoft.com::c8c8ee83-2559-4650-ad3b-b4b80e1459a6" providerId="AD" clId="Web-{DA87D34A-616B-779C-3C86-C10B87046F66}" dt="2026-08-02T17:56:11.328" v="5" actId="20577"/>
        <pc:sldMkLst>
          <pc:docMk/>
          <pc:sldMk cId="481282393" sldId="2641"/>
        </pc:sldMkLst>
        <pc:spChg chg="mod">
          <ac:chgData name="Fargen, Matthew [PA]" userId="S::mfargen_psea.org#ext#@neahq.onmicrosoft.com::c8c8ee83-2559-4650-ad3b-b4b80e1459a6" providerId="AD" clId="Web-{DA87D34A-616B-779C-3C86-C10B87046F66}" dt="2026-08-02T17:56:11.328" v="5" actId="20577"/>
          <ac:spMkLst>
            <pc:docMk/>
            <pc:sldMk cId="481282393" sldId="2641"/>
            <ac:spMk id="3" creationId="{BA826B52-94DE-D05D-1B8F-C19575363F61}"/>
          </ac:spMkLst>
        </pc:spChg>
      </pc:sldChg>
    </pc:docChg>
  </pc:docChgLst>
  <pc:docChgLst>
    <pc:chgData name="Fargen, Matthew [PA]" userId="S::mfargen_psea.org#ext#@neahq.onmicrosoft.com::c8c8ee83-2559-4650-ad3b-b4b80e1459a6" providerId="AD" clId="Web-{E6057D9C-23AA-1532-FC64-AF3C9029CFFC}"/>
    <pc:docChg chg="modSld">
      <pc:chgData name="Fargen, Matthew [PA]" userId="S::mfargen_psea.org#ext#@neahq.onmicrosoft.com::c8c8ee83-2559-4650-ad3b-b4b80e1459a6" providerId="AD" clId="Web-{E6057D9C-23AA-1532-FC64-AF3C9029CFFC}" dt="2026-07-31T14:39:43.726" v="2" actId="20577"/>
      <pc:docMkLst>
        <pc:docMk/>
      </pc:docMkLst>
      <pc:sldChg chg="modSp">
        <pc:chgData name="Fargen, Matthew [PA]" userId="S::mfargen_psea.org#ext#@neahq.onmicrosoft.com::c8c8ee83-2559-4650-ad3b-b4b80e1459a6" providerId="AD" clId="Web-{E6057D9C-23AA-1532-FC64-AF3C9029CFFC}" dt="2026-07-31T14:39:43.726" v="2" actId="20577"/>
        <pc:sldMkLst>
          <pc:docMk/>
          <pc:sldMk cId="4115584857" sldId="449"/>
        </pc:sldMkLst>
        <pc:spChg chg="mod">
          <ac:chgData name="Fargen, Matthew [PA]" userId="S::mfargen_psea.org#ext#@neahq.onmicrosoft.com::c8c8ee83-2559-4650-ad3b-b4b80e1459a6" providerId="AD" clId="Web-{E6057D9C-23AA-1532-FC64-AF3C9029CFFC}" dt="2026-07-31T14:39:43.726" v="2" actId="20577"/>
          <ac:spMkLst>
            <pc:docMk/>
            <pc:sldMk cId="4115584857" sldId="449"/>
            <ac:spMk id="4" creationId="{2B690C26-FC43-D519-65EB-2BADC00D31CA}"/>
          </ac:spMkLst>
        </pc:spChg>
      </pc:sldChg>
    </pc:docChg>
  </pc:docChgLst>
  <pc:docChgLst>
    <pc:chgData name="Torres, Linda [PA]" userId="S::ltorres_psea.org#ext#@neahq.onmicrosoft.com::5c259870-4402-4b59-9040-47f794e8fff6" providerId="AD" clId="Web-{758CF96B-E6B4-6113-86D2-94182E3BDB2B}"/>
    <pc:docChg chg="addSld delSld modSld sldOrd">
      <pc:chgData name="Torres, Linda [PA]" userId="S::ltorres_psea.org#ext#@neahq.onmicrosoft.com::5c259870-4402-4b59-9040-47f794e8fff6" providerId="AD" clId="Web-{758CF96B-E6B4-6113-86D2-94182E3BDB2B}" dt="2026-07-31T21:36:35.532" v="1464" actId="20577"/>
      <pc:docMkLst>
        <pc:docMk/>
      </pc:docMkLst>
      <pc:sldChg chg="modSp">
        <pc:chgData name="Torres, Linda [PA]" userId="S::ltorres_psea.org#ext#@neahq.onmicrosoft.com::5c259870-4402-4b59-9040-47f794e8fff6" providerId="AD" clId="Web-{758CF96B-E6B4-6113-86D2-94182E3BDB2B}" dt="2026-07-31T21:35:32.094" v="1455" actId="1076"/>
        <pc:sldMkLst>
          <pc:docMk/>
          <pc:sldMk cId="1706959969" sldId="276"/>
        </pc:sldMkLst>
        <pc:spChg chg="mod">
          <ac:chgData name="Torres, Linda [PA]" userId="S::ltorres_psea.org#ext#@neahq.onmicrosoft.com::5c259870-4402-4b59-9040-47f794e8fff6" providerId="AD" clId="Web-{758CF96B-E6B4-6113-86D2-94182E3BDB2B}" dt="2026-07-31T21:35:32.094" v="1455" actId="1076"/>
          <ac:spMkLst>
            <pc:docMk/>
            <pc:sldMk cId="1706959969" sldId="276"/>
            <ac:spMk id="2" creationId="{005CF54C-CCE2-47F9-A974-2EF25127E06E}"/>
          </ac:spMkLst>
        </pc:spChg>
        <pc:picChg chg="mod">
          <ac:chgData name="Torres, Linda [PA]" userId="S::ltorres_psea.org#ext#@neahq.onmicrosoft.com::5c259870-4402-4b59-9040-47f794e8fff6" providerId="AD" clId="Web-{758CF96B-E6B4-6113-86D2-94182E3BDB2B}" dt="2026-07-31T21:35:07.484" v="1452"/>
          <ac:picMkLst>
            <pc:docMk/>
            <pc:sldMk cId="1706959969" sldId="276"/>
            <ac:picMk id="3" creationId="{7334DF02-A75F-85B8-6C33-A15667CDDD3D}"/>
          </ac:picMkLst>
        </pc:picChg>
      </pc:sldChg>
      <pc:sldChg chg="modSp">
        <pc:chgData name="Torres, Linda [PA]" userId="S::ltorres_psea.org#ext#@neahq.onmicrosoft.com::5c259870-4402-4b59-9040-47f794e8fff6" providerId="AD" clId="Web-{758CF96B-E6B4-6113-86D2-94182E3BDB2B}" dt="2026-07-31T21:33:07.653" v="1448" actId="1076"/>
        <pc:sldMkLst>
          <pc:docMk/>
          <pc:sldMk cId="513199334" sldId="278"/>
        </pc:sldMkLst>
        <pc:spChg chg="mod">
          <ac:chgData name="Torres, Linda [PA]" userId="S::ltorres_psea.org#ext#@neahq.onmicrosoft.com::5c259870-4402-4b59-9040-47f794e8fff6" providerId="AD" clId="Web-{758CF96B-E6B4-6113-86D2-94182E3BDB2B}" dt="2026-07-31T21:33:07.653" v="1448" actId="1076"/>
          <ac:spMkLst>
            <pc:docMk/>
            <pc:sldMk cId="513199334" sldId="278"/>
            <ac:spMk id="2" creationId="{A2C800AB-2E39-5EEA-DC23-60B275141EEC}"/>
          </ac:spMkLst>
        </pc:spChg>
        <pc:spChg chg="mod">
          <ac:chgData name="Torres, Linda [PA]" userId="S::ltorres_psea.org#ext#@neahq.onmicrosoft.com::5c259870-4402-4b59-9040-47f794e8fff6" providerId="AD" clId="Web-{758CF96B-E6B4-6113-86D2-94182E3BDB2B}" dt="2026-07-31T21:33:04.872" v="1447" actId="1076"/>
          <ac:spMkLst>
            <pc:docMk/>
            <pc:sldMk cId="513199334" sldId="278"/>
            <ac:spMk id="4" creationId="{DAF38BDF-2E2A-8EE8-7874-340E44FFE704}"/>
          </ac:spMkLst>
        </pc:spChg>
      </pc:sldChg>
      <pc:sldChg chg="modSp">
        <pc:chgData name="Torres, Linda [PA]" userId="S::ltorres_psea.org#ext#@neahq.onmicrosoft.com::5c259870-4402-4b59-9040-47f794e8fff6" providerId="AD" clId="Web-{758CF96B-E6B4-6113-86D2-94182E3BDB2B}" dt="2026-07-31T21:28:14.472" v="1410" actId="1076"/>
        <pc:sldMkLst>
          <pc:docMk/>
          <pc:sldMk cId="2169621179" sldId="454"/>
        </pc:sldMkLst>
        <pc:spChg chg="mod">
          <ac:chgData name="Torres, Linda [PA]" userId="S::ltorres_psea.org#ext#@neahq.onmicrosoft.com::5c259870-4402-4b59-9040-47f794e8fff6" providerId="AD" clId="Web-{758CF96B-E6B4-6113-86D2-94182E3BDB2B}" dt="2026-07-31T21:28:06.221" v="1408" actId="1076"/>
          <ac:spMkLst>
            <pc:docMk/>
            <pc:sldMk cId="2169621179" sldId="454"/>
            <ac:spMk id="2" creationId="{F6403638-45FC-8138-833F-E5EDE6423FA1}"/>
          </ac:spMkLst>
        </pc:spChg>
        <pc:spChg chg="mod">
          <ac:chgData name="Torres, Linda [PA]" userId="S::ltorres_psea.org#ext#@neahq.onmicrosoft.com::5c259870-4402-4b59-9040-47f794e8fff6" providerId="AD" clId="Web-{758CF96B-E6B4-6113-86D2-94182E3BDB2B}" dt="2026-07-31T21:28:14.472" v="1410" actId="1076"/>
          <ac:spMkLst>
            <pc:docMk/>
            <pc:sldMk cId="2169621179" sldId="454"/>
            <ac:spMk id="3" creationId="{071EE176-BE73-B87F-E028-2924AC565736}"/>
          </ac:spMkLst>
        </pc:spChg>
      </pc:sldChg>
      <pc:sldChg chg="delSp modSp">
        <pc:chgData name="Torres, Linda [PA]" userId="S::ltorres_psea.org#ext#@neahq.onmicrosoft.com::5c259870-4402-4b59-9040-47f794e8fff6" providerId="AD" clId="Web-{758CF96B-E6B4-6113-86D2-94182E3BDB2B}" dt="2026-07-31T20:42:56.716" v="1149" actId="20577"/>
        <pc:sldMkLst>
          <pc:docMk/>
          <pc:sldMk cId="2471963295" sldId="622"/>
        </pc:sldMkLst>
        <pc:spChg chg="mod">
          <ac:chgData name="Torres, Linda [PA]" userId="S::ltorres_psea.org#ext#@neahq.onmicrosoft.com::5c259870-4402-4b59-9040-47f794e8fff6" providerId="AD" clId="Web-{758CF96B-E6B4-6113-86D2-94182E3BDB2B}" dt="2026-07-31T20:42:42.684" v="1148" actId="14100"/>
          <ac:spMkLst>
            <pc:docMk/>
            <pc:sldMk cId="2471963295" sldId="622"/>
            <ac:spMk id="2" creationId="{00000000-0000-0000-0000-000000000000}"/>
          </ac:spMkLst>
        </pc:spChg>
        <pc:spChg chg="mod">
          <ac:chgData name="Torres, Linda [PA]" userId="S::ltorres_psea.org#ext#@neahq.onmicrosoft.com::5c259870-4402-4b59-9040-47f794e8fff6" providerId="AD" clId="Web-{758CF96B-E6B4-6113-86D2-94182E3BDB2B}" dt="2026-07-31T20:42:56.716" v="1149" actId="20577"/>
          <ac:spMkLst>
            <pc:docMk/>
            <pc:sldMk cId="2471963295" sldId="622"/>
            <ac:spMk id="3" creationId="{00000000-0000-0000-0000-000000000000}"/>
          </ac:spMkLst>
        </pc:spChg>
        <pc:picChg chg="del">
          <ac:chgData name="Torres, Linda [PA]" userId="S::ltorres_psea.org#ext#@neahq.onmicrosoft.com::5c259870-4402-4b59-9040-47f794e8fff6" providerId="AD" clId="Web-{758CF96B-E6B4-6113-86D2-94182E3BDB2B}" dt="2026-07-31T20:41:50.339" v="1132"/>
          <ac:picMkLst>
            <pc:docMk/>
            <pc:sldMk cId="2471963295" sldId="622"/>
            <ac:picMk id="6" creationId="{5E3A5A1E-3CA6-FD0E-192D-1107F95FAC28}"/>
          </ac:picMkLst>
        </pc:picChg>
      </pc:sldChg>
      <pc:sldChg chg="modSp">
        <pc:chgData name="Torres, Linda [PA]" userId="S::ltorres_psea.org#ext#@neahq.onmicrosoft.com::5c259870-4402-4b59-9040-47f794e8fff6" providerId="AD" clId="Web-{758CF96B-E6B4-6113-86D2-94182E3BDB2B}" dt="2026-07-31T21:35:55.125" v="1458" actId="1076"/>
        <pc:sldMkLst>
          <pc:docMk/>
          <pc:sldMk cId="355039486" sldId="670"/>
        </pc:sldMkLst>
        <pc:spChg chg="mod">
          <ac:chgData name="Torres, Linda [PA]" userId="S::ltorres_psea.org#ext#@neahq.onmicrosoft.com::5c259870-4402-4b59-9040-47f794e8fff6" providerId="AD" clId="Web-{758CF96B-E6B4-6113-86D2-94182E3BDB2B}" dt="2026-07-31T21:35:55.125" v="1458" actId="1076"/>
          <ac:spMkLst>
            <pc:docMk/>
            <pc:sldMk cId="355039486" sldId="670"/>
            <ac:spMk id="2" creationId="{8AA0D949-D237-924F-0752-B7CFE5093D91}"/>
          </ac:spMkLst>
        </pc:spChg>
      </pc:sldChg>
      <pc:sldChg chg="modSp">
        <pc:chgData name="Torres, Linda [PA]" userId="S::ltorres_psea.org#ext#@neahq.onmicrosoft.com::5c259870-4402-4b59-9040-47f794e8fff6" providerId="AD" clId="Web-{758CF96B-E6B4-6113-86D2-94182E3BDB2B}" dt="2026-07-31T21:36:16.907" v="1459" actId="20577"/>
        <pc:sldMkLst>
          <pc:docMk/>
          <pc:sldMk cId="2978200262" sldId="786"/>
        </pc:sldMkLst>
        <pc:spChg chg="mod">
          <ac:chgData name="Torres, Linda [PA]" userId="S::ltorres_psea.org#ext#@neahq.onmicrosoft.com::5c259870-4402-4b59-9040-47f794e8fff6" providerId="AD" clId="Web-{758CF96B-E6B4-6113-86D2-94182E3BDB2B}" dt="2026-07-31T21:36:16.907" v="1459" actId="20577"/>
          <ac:spMkLst>
            <pc:docMk/>
            <pc:sldMk cId="2978200262" sldId="786"/>
            <ac:spMk id="195" creationId="{00000000-0000-0000-0000-000000000000}"/>
          </ac:spMkLst>
        </pc:spChg>
        <pc:spChg chg="mod">
          <ac:chgData name="Torres, Linda [PA]" userId="S::ltorres_psea.org#ext#@neahq.onmicrosoft.com::5c259870-4402-4b59-9040-47f794e8fff6" providerId="AD" clId="Web-{758CF96B-E6B4-6113-86D2-94182E3BDB2B}" dt="2026-07-31T20:52:45.097" v="1163" actId="20577"/>
          <ac:spMkLst>
            <pc:docMk/>
            <pc:sldMk cId="2978200262" sldId="786"/>
            <ac:spMk id="196" creationId="{00000000-0000-0000-0000-000000000000}"/>
          </ac:spMkLst>
        </pc:spChg>
      </pc:sldChg>
      <pc:sldChg chg="modSp">
        <pc:chgData name="Torres, Linda [PA]" userId="S::ltorres_psea.org#ext#@neahq.onmicrosoft.com::5c259870-4402-4b59-9040-47f794e8fff6" providerId="AD" clId="Web-{758CF96B-E6B4-6113-86D2-94182E3BDB2B}" dt="2026-07-31T21:36:23.438" v="1460" actId="20577"/>
        <pc:sldMkLst>
          <pc:docMk/>
          <pc:sldMk cId="1006251330" sldId="787"/>
        </pc:sldMkLst>
        <pc:spChg chg="mod">
          <ac:chgData name="Torres, Linda [PA]" userId="S::ltorres_psea.org#ext#@neahq.onmicrosoft.com::5c259870-4402-4b59-9040-47f794e8fff6" providerId="AD" clId="Web-{758CF96B-E6B4-6113-86D2-94182E3BDB2B}" dt="2026-07-31T21:36:23.438" v="1460" actId="20577"/>
          <ac:spMkLst>
            <pc:docMk/>
            <pc:sldMk cId="1006251330" sldId="787"/>
            <ac:spMk id="195" creationId="{00000000-0000-0000-0000-000000000000}"/>
          </ac:spMkLst>
        </pc:spChg>
        <pc:spChg chg="mod">
          <ac:chgData name="Torres, Linda [PA]" userId="S::ltorres_psea.org#ext#@neahq.onmicrosoft.com::5c259870-4402-4b59-9040-47f794e8fff6" providerId="AD" clId="Web-{758CF96B-E6B4-6113-86D2-94182E3BDB2B}" dt="2026-07-31T18:29:29.533" v="1" actId="20577"/>
          <ac:spMkLst>
            <pc:docMk/>
            <pc:sldMk cId="1006251330" sldId="787"/>
            <ac:spMk id="196" creationId="{00000000-0000-0000-0000-000000000000}"/>
          </ac:spMkLst>
        </pc:spChg>
      </pc:sldChg>
      <pc:sldChg chg="modSp">
        <pc:chgData name="Torres, Linda [PA]" userId="S::ltorres_psea.org#ext#@neahq.onmicrosoft.com::5c259870-4402-4b59-9040-47f794e8fff6" providerId="AD" clId="Web-{758CF96B-E6B4-6113-86D2-94182E3BDB2B}" dt="2026-07-31T21:36:30.345" v="1462" actId="20577"/>
        <pc:sldMkLst>
          <pc:docMk/>
          <pc:sldMk cId="722859563" sldId="789"/>
        </pc:sldMkLst>
        <pc:spChg chg="mod">
          <ac:chgData name="Torres, Linda [PA]" userId="S::ltorres_psea.org#ext#@neahq.onmicrosoft.com::5c259870-4402-4b59-9040-47f794e8fff6" providerId="AD" clId="Web-{758CF96B-E6B4-6113-86D2-94182E3BDB2B}" dt="2026-07-31T21:36:30.345" v="1462" actId="20577"/>
          <ac:spMkLst>
            <pc:docMk/>
            <pc:sldMk cId="722859563" sldId="789"/>
            <ac:spMk id="195" creationId="{00000000-0000-0000-0000-000000000000}"/>
          </ac:spMkLst>
        </pc:spChg>
      </pc:sldChg>
      <pc:sldChg chg="modSp">
        <pc:chgData name="Torres, Linda [PA]" userId="S::ltorres_psea.org#ext#@neahq.onmicrosoft.com::5c259870-4402-4b59-9040-47f794e8fff6" providerId="AD" clId="Web-{758CF96B-E6B4-6113-86D2-94182E3BDB2B}" dt="2026-07-31T21:36:35.532" v="1464" actId="20577"/>
        <pc:sldMkLst>
          <pc:docMk/>
          <pc:sldMk cId="2376618866" sldId="790"/>
        </pc:sldMkLst>
        <pc:spChg chg="mod">
          <ac:chgData name="Torres, Linda [PA]" userId="S::ltorres_psea.org#ext#@neahq.onmicrosoft.com::5c259870-4402-4b59-9040-47f794e8fff6" providerId="AD" clId="Web-{758CF96B-E6B4-6113-86D2-94182E3BDB2B}" dt="2026-07-31T21:36:35.532" v="1464" actId="20577"/>
          <ac:spMkLst>
            <pc:docMk/>
            <pc:sldMk cId="2376618866" sldId="790"/>
            <ac:spMk id="195" creationId="{00000000-0000-0000-0000-000000000000}"/>
          </ac:spMkLst>
        </pc:spChg>
      </pc:sldChg>
      <pc:sldChg chg="addSp delSp modSp">
        <pc:chgData name="Torres, Linda [PA]" userId="S::ltorres_psea.org#ext#@neahq.onmicrosoft.com::5c259870-4402-4b59-9040-47f794e8fff6" providerId="AD" clId="Web-{758CF96B-E6B4-6113-86D2-94182E3BDB2B}" dt="2026-07-31T20:43:43.795" v="1156" actId="1076"/>
        <pc:sldMkLst>
          <pc:docMk/>
          <pc:sldMk cId="43714171" sldId="800"/>
        </pc:sldMkLst>
        <pc:spChg chg="del mod">
          <ac:chgData name="Torres, Linda [PA]" userId="S::ltorres_psea.org#ext#@neahq.onmicrosoft.com::5c259870-4402-4b59-9040-47f794e8fff6" providerId="AD" clId="Web-{758CF96B-E6B4-6113-86D2-94182E3BDB2B}" dt="2026-07-31T19:36:04.539" v="679"/>
          <ac:spMkLst>
            <pc:docMk/>
            <pc:sldMk cId="43714171" sldId="800"/>
            <ac:spMk id="3" creationId="{00000000-0000-0000-0000-000000000000}"/>
          </ac:spMkLst>
        </pc:spChg>
        <pc:spChg chg="add del mod">
          <ac:chgData name="Torres, Linda [PA]" userId="S::ltorres_psea.org#ext#@neahq.onmicrosoft.com::5c259870-4402-4b59-9040-47f794e8fff6" providerId="AD" clId="Web-{758CF96B-E6B4-6113-86D2-94182E3BDB2B}" dt="2026-07-31T19:27:19.850" v="282"/>
          <ac:spMkLst>
            <pc:docMk/>
            <pc:sldMk cId="43714171" sldId="800"/>
            <ac:spMk id="7" creationId="{03ED6DC4-E76E-F488-2992-76034D5CFDCB}"/>
          </ac:spMkLst>
        </pc:spChg>
        <pc:spChg chg="add mod ord">
          <ac:chgData name="Torres, Linda [PA]" userId="S::ltorres_psea.org#ext#@neahq.onmicrosoft.com::5c259870-4402-4b59-9040-47f794e8fff6" providerId="AD" clId="Web-{758CF96B-E6B4-6113-86D2-94182E3BDB2B}" dt="2026-07-31T19:40:55.936" v="738" actId="14100"/>
          <ac:spMkLst>
            <pc:docMk/>
            <pc:sldMk cId="43714171" sldId="800"/>
            <ac:spMk id="10" creationId="{16889F2D-C862-60C3-3A90-9A13EE2EB6EE}"/>
          </ac:spMkLst>
        </pc:spChg>
        <pc:spChg chg="add mod">
          <ac:chgData name="Torres, Linda [PA]" userId="S::ltorres_psea.org#ext#@neahq.onmicrosoft.com::5c259870-4402-4b59-9040-47f794e8fff6" providerId="AD" clId="Web-{758CF96B-E6B4-6113-86D2-94182E3BDB2B}" dt="2026-07-31T19:42:55.693" v="774" actId="20577"/>
          <ac:spMkLst>
            <pc:docMk/>
            <pc:sldMk cId="43714171" sldId="800"/>
            <ac:spMk id="11" creationId="{8C0A2BAB-FCF3-7845-FD7E-385309E05A0D}"/>
          </ac:spMkLst>
        </pc:spChg>
        <pc:spChg chg="add del mod">
          <ac:chgData name="Torres, Linda [PA]" userId="S::ltorres_psea.org#ext#@neahq.onmicrosoft.com::5c259870-4402-4b59-9040-47f794e8fff6" providerId="AD" clId="Web-{758CF96B-E6B4-6113-86D2-94182E3BDB2B}" dt="2026-07-31T19:36:13.929" v="680"/>
          <ac:spMkLst>
            <pc:docMk/>
            <pc:sldMk cId="43714171" sldId="800"/>
            <ac:spMk id="13" creationId="{E78366DE-8F07-20FB-93BE-5AF8E6C8784F}"/>
          </ac:spMkLst>
        </pc:spChg>
        <pc:picChg chg="add del mod">
          <ac:chgData name="Torres, Linda [PA]" userId="S::ltorres_psea.org#ext#@neahq.onmicrosoft.com::5c259870-4402-4b59-9040-47f794e8fff6" providerId="AD" clId="Web-{758CF96B-E6B4-6113-86D2-94182E3BDB2B}" dt="2026-07-31T18:51:46.348" v="60"/>
          <ac:picMkLst>
            <pc:docMk/>
            <pc:sldMk cId="43714171" sldId="800"/>
            <ac:picMk id="2" creationId="{5CAA363E-B802-705A-E664-1FFA4F2C30FC}"/>
          </ac:picMkLst>
        </pc:picChg>
        <pc:picChg chg="add del mod">
          <ac:chgData name="Torres, Linda [PA]" userId="S::ltorres_psea.org#ext#@neahq.onmicrosoft.com::5c259870-4402-4b59-9040-47f794e8fff6" providerId="AD" clId="Web-{758CF96B-E6B4-6113-86D2-94182E3BDB2B}" dt="2026-07-31T19:03:50.935" v="111"/>
          <ac:picMkLst>
            <pc:docMk/>
            <pc:sldMk cId="43714171" sldId="800"/>
            <ac:picMk id="4" creationId="{A475F2B9-7FAC-E9D7-2CC1-97A57E6CEF50}"/>
          </ac:picMkLst>
        </pc:picChg>
        <pc:picChg chg="add del mod ord modCrop">
          <ac:chgData name="Torres, Linda [PA]" userId="S::ltorres_psea.org#ext#@neahq.onmicrosoft.com::5c259870-4402-4b59-9040-47f794e8fff6" providerId="AD" clId="Web-{758CF96B-E6B4-6113-86D2-94182E3BDB2B}" dt="2026-07-31T19:03:49.889" v="110"/>
          <ac:picMkLst>
            <pc:docMk/>
            <pc:sldMk cId="43714171" sldId="800"/>
            <ac:picMk id="5" creationId="{BD030EF6-8F66-6B7B-B74D-AB439CA834AA}"/>
          </ac:picMkLst>
        </pc:picChg>
        <pc:picChg chg="add del mod modCrop">
          <ac:chgData name="Torres, Linda [PA]" userId="S::ltorres_psea.org#ext#@neahq.onmicrosoft.com::5c259870-4402-4b59-9040-47f794e8fff6" providerId="AD" clId="Web-{758CF96B-E6B4-6113-86D2-94182E3BDB2B}" dt="2026-07-31T19:03:53.342" v="112"/>
          <ac:picMkLst>
            <pc:docMk/>
            <pc:sldMk cId="43714171" sldId="800"/>
            <ac:picMk id="6" creationId="{D6F17FCC-8BD9-0DCB-2AC2-37F954256563}"/>
          </ac:picMkLst>
        </pc:picChg>
        <pc:picChg chg="add mod modCrop">
          <ac:chgData name="Torres, Linda [PA]" userId="S::ltorres_psea.org#ext#@neahq.onmicrosoft.com::5c259870-4402-4b59-9040-47f794e8fff6" providerId="AD" clId="Web-{758CF96B-E6B4-6113-86D2-94182E3BDB2B}" dt="2026-07-31T20:43:43.795" v="1156" actId="1076"/>
          <ac:picMkLst>
            <pc:docMk/>
            <pc:sldMk cId="43714171" sldId="800"/>
            <ac:picMk id="8" creationId="{A6B248B0-40E4-33B7-CCDD-60B53AEB6ECB}"/>
          </ac:picMkLst>
        </pc:picChg>
        <pc:picChg chg="add mod ord modCrop">
          <ac:chgData name="Torres, Linda [PA]" userId="S::ltorres_psea.org#ext#@neahq.onmicrosoft.com::5c259870-4402-4b59-9040-47f794e8fff6" providerId="AD" clId="Web-{758CF96B-E6B4-6113-86D2-94182E3BDB2B}" dt="2026-07-31T19:41:15.186" v="741" actId="14100"/>
          <ac:picMkLst>
            <pc:docMk/>
            <pc:sldMk cId="43714171" sldId="800"/>
            <ac:picMk id="9" creationId="{14665AE9-B670-0452-BF54-87A91231F312}"/>
          </ac:picMkLst>
        </pc:picChg>
      </pc:sldChg>
      <pc:sldChg chg="modSp">
        <pc:chgData name="Torres, Linda [PA]" userId="S::ltorres_psea.org#ext#@neahq.onmicrosoft.com::5c259870-4402-4b59-9040-47f794e8fff6" providerId="AD" clId="Web-{758CF96B-E6B4-6113-86D2-94182E3BDB2B}" dt="2026-07-31T21:08:00.954" v="1318" actId="1076"/>
        <pc:sldMkLst>
          <pc:docMk/>
          <pc:sldMk cId="3709318209" sldId="801"/>
        </pc:sldMkLst>
        <pc:spChg chg="mod">
          <ac:chgData name="Torres, Linda [PA]" userId="S::ltorres_psea.org#ext#@neahq.onmicrosoft.com::5c259870-4402-4b59-9040-47f794e8fff6" providerId="AD" clId="Web-{758CF96B-E6B4-6113-86D2-94182E3BDB2B}" dt="2026-07-31T21:07:58.704" v="1317" actId="1076"/>
          <ac:spMkLst>
            <pc:docMk/>
            <pc:sldMk cId="3709318209" sldId="801"/>
            <ac:spMk id="2" creationId="{00000000-0000-0000-0000-000000000000}"/>
          </ac:spMkLst>
        </pc:spChg>
        <pc:picChg chg="mod">
          <ac:chgData name="Torres, Linda [PA]" userId="S::ltorres_psea.org#ext#@neahq.onmicrosoft.com::5c259870-4402-4b59-9040-47f794e8fff6" providerId="AD" clId="Web-{758CF96B-E6B4-6113-86D2-94182E3BDB2B}" dt="2026-07-31T21:08:00.954" v="1318" actId="1076"/>
          <ac:picMkLst>
            <pc:docMk/>
            <pc:sldMk cId="3709318209" sldId="801"/>
            <ac:picMk id="3" creationId="{53075F13-E062-5031-DB50-45B144FBF73C}"/>
          </ac:picMkLst>
        </pc:picChg>
      </pc:sldChg>
      <pc:sldChg chg="addSp delSp modSp">
        <pc:chgData name="Torres, Linda [PA]" userId="S::ltorres_psea.org#ext#@neahq.onmicrosoft.com::5c259870-4402-4b59-9040-47f794e8fff6" providerId="AD" clId="Web-{758CF96B-E6B4-6113-86D2-94182E3BDB2B}" dt="2026-07-31T20:57:29.687" v="1191"/>
        <pc:sldMkLst>
          <pc:docMk/>
          <pc:sldMk cId="2792363102" sldId="813"/>
        </pc:sldMkLst>
        <pc:picChg chg="add mod">
          <ac:chgData name="Torres, Linda [PA]" userId="S::ltorres_psea.org#ext#@neahq.onmicrosoft.com::5c259870-4402-4b59-9040-47f794e8fff6" providerId="AD" clId="Web-{758CF96B-E6B4-6113-86D2-94182E3BDB2B}" dt="2026-07-31T20:57:29.687" v="1191"/>
          <ac:picMkLst>
            <pc:docMk/>
            <pc:sldMk cId="2792363102" sldId="813"/>
            <ac:picMk id="3" creationId="{101E6069-270A-3611-3B75-9E500A8C9CBA}"/>
          </ac:picMkLst>
        </pc:picChg>
        <pc:picChg chg="del mod">
          <ac:chgData name="Torres, Linda [PA]" userId="S::ltorres_psea.org#ext#@neahq.onmicrosoft.com::5c259870-4402-4b59-9040-47f794e8fff6" providerId="AD" clId="Web-{758CF96B-E6B4-6113-86D2-94182E3BDB2B}" dt="2026-07-31T20:57:13.452" v="1186"/>
          <ac:picMkLst>
            <pc:docMk/>
            <pc:sldMk cId="2792363102" sldId="813"/>
            <ac:picMk id="5" creationId="{00000000-0000-0000-0000-000000000000}"/>
          </ac:picMkLst>
        </pc:picChg>
      </pc:sldChg>
      <pc:sldChg chg="addSp delSp modSp">
        <pc:chgData name="Torres, Linda [PA]" userId="S::ltorres_psea.org#ext#@neahq.onmicrosoft.com::5c259870-4402-4b59-9040-47f794e8fff6" providerId="AD" clId="Web-{758CF96B-E6B4-6113-86D2-94182E3BDB2B}" dt="2026-07-31T20:57:48.750" v="1199" actId="14100"/>
        <pc:sldMkLst>
          <pc:docMk/>
          <pc:sldMk cId="3484411914" sldId="814"/>
        </pc:sldMkLst>
        <pc:spChg chg="add del mod">
          <ac:chgData name="Torres, Linda [PA]" userId="S::ltorres_psea.org#ext#@neahq.onmicrosoft.com::5c259870-4402-4b59-9040-47f794e8fff6" providerId="AD" clId="Web-{758CF96B-E6B4-6113-86D2-94182E3BDB2B}" dt="2026-07-31T20:57:41.781" v="1197"/>
          <ac:spMkLst>
            <pc:docMk/>
            <pc:sldMk cId="3484411914" sldId="814"/>
            <ac:spMk id="6" creationId="{7A49ACC1-0DEF-4305-E399-669C21481F6B}"/>
          </ac:spMkLst>
        </pc:spChg>
        <pc:picChg chg="del mod">
          <ac:chgData name="Torres, Linda [PA]" userId="S::ltorres_psea.org#ext#@neahq.onmicrosoft.com::5c259870-4402-4b59-9040-47f794e8fff6" providerId="AD" clId="Web-{758CF96B-E6B4-6113-86D2-94182E3BDB2B}" dt="2026-07-31T20:57:34.343" v="1192"/>
          <ac:picMkLst>
            <pc:docMk/>
            <pc:sldMk cId="3484411914" sldId="814"/>
            <ac:picMk id="5" creationId="{00000000-0000-0000-0000-000000000000}"/>
          </ac:picMkLst>
        </pc:picChg>
        <pc:picChg chg="add mod">
          <ac:chgData name="Torres, Linda [PA]" userId="S::ltorres_psea.org#ext#@neahq.onmicrosoft.com::5c259870-4402-4b59-9040-47f794e8fff6" providerId="AD" clId="Web-{758CF96B-E6B4-6113-86D2-94182E3BDB2B}" dt="2026-07-31T20:57:48.750" v="1199" actId="14100"/>
          <ac:picMkLst>
            <pc:docMk/>
            <pc:sldMk cId="3484411914" sldId="814"/>
            <ac:picMk id="8" creationId="{C191F8D9-E0F0-5A10-78FF-D32D065C472B}"/>
          </ac:picMkLst>
        </pc:picChg>
        <pc:picChg chg="del mod">
          <ac:chgData name="Torres, Linda [PA]" userId="S::ltorres_psea.org#ext#@neahq.onmicrosoft.com::5c259870-4402-4b59-9040-47f794e8fff6" providerId="AD" clId="Web-{758CF96B-E6B4-6113-86D2-94182E3BDB2B}" dt="2026-07-31T20:57:36.124" v="1194"/>
          <ac:picMkLst>
            <pc:docMk/>
            <pc:sldMk cId="3484411914" sldId="814"/>
            <ac:picMk id="2050" creationId="{00000000-0000-0000-0000-000000000000}"/>
          </ac:picMkLst>
        </pc:picChg>
      </pc:sldChg>
      <pc:sldChg chg="addSp delSp modSp">
        <pc:chgData name="Torres, Linda [PA]" userId="S::ltorres_psea.org#ext#@neahq.onmicrosoft.com::5c259870-4402-4b59-9040-47f794e8fff6" providerId="AD" clId="Web-{758CF96B-E6B4-6113-86D2-94182E3BDB2B}" dt="2026-07-31T20:54:24.883" v="1175" actId="1076"/>
        <pc:sldMkLst>
          <pc:docMk/>
          <pc:sldMk cId="3987123830" sldId="868"/>
        </pc:sldMkLst>
        <pc:spChg chg="mod">
          <ac:chgData name="Torres, Linda [PA]" userId="S::ltorres_psea.org#ext#@neahq.onmicrosoft.com::5c259870-4402-4b59-9040-47f794e8fff6" providerId="AD" clId="Web-{758CF96B-E6B4-6113-86D2-94182E3BDB2B}" dt="2026-07-31T20:54:19.008" v="1173" actId="14100"/>
          <ac:spMkLst>
            <pc:docMk/>
            <pc:sldMk cId="3987123830" sldId="868"/>
            <ac:spMk id="3" creationId="{00000000-0000-0000-0000-000000000000}"/>
          </ac:spMkLst>
        </pc:spChg>
        <pc:picChg chg="del">
          <ac:chgData name="Torres, Linda [PA]" userId="S::ltorres_psea.org#ext#@neahq.onmicrosoft.com::5c259870-4402-4b59-9040-47f794e8fff6" providerId="AD" clId="Web-{758CF96B-E6B4-6113-86D2-94182E3BDB2B}" dt="2026-07-31T20:53:49.632" v="1164"/>
          <ac:picMkLst>
            <pc:docMk/>
            <pc:sldMk cId="3987123830" sldId="868"/>
            <ac:picMk id="5" creationId="{E849386F-8EED-456E-6C06-2F96790CD6F4}"/>
          </ac:picMkLst>
        </pc:picChg>
        <pc:picChg chg="add mod">
          <ac:chgData name="Torres, Linda [PA]" userId="S::ltorres_psea.org#ext#@neahq.onmicrosoft.com::5c259870-4402-4b59-9040-47f794e8fff6" providerId="AD" clId="Web-{758CF96B-E6B4-6113-86D2-94182E3BDB2B}" dt="2026-07-31T20:54:24.883" v="1175" actId="1076"/>
          <ac:picMkLst>
            <pc:docMk/>
            <pc:sldMk cId="3987123830" sldId="868"/>
            <ac:picMk id="6" creationId="{0317E448-5710-2367-ACFB-DBC959931AAE}"/>
          </ac:picMkLst>
        </pc:picChg>
      </pc:sldChg>
      <pc:sldChg chg="modSp">
        <pc:chgData name="Torres, Linda [PA]" userId="S::ltorres_psea.org#ext#@neahq.onmicrosoft.com::5c259870-4402-4b59-9040-47f794e8fff6" providerId="AD" clId="Web-{758CF96B-E6B4-6113-86D2-94182E3BDB2B}" dt="2026-07-31T21:06:59.231" v="1307" actId="1076"/>
        <pc:sldMkLst>
          <pc:docMk/>
          <pc:sldMk cId="3307910865" sldId="902"/>
        </pc:sldMkLst>
        <pc:spChg chg="mod">
          <ac:chgData name="Torres, Linda [PA]" userId="S::ltorres_psea.org#ext#@neahq.onmicrosoft.com::5c259870-4402-4b59-9040-47f794e8fff6" providerId="AD" clId="Web-{758CF96B-E6B4-6113-86D2-94182E3BDB2B}" dt="2026-07-31T21:06:37.762" v="1303" actId="1076"/>
          <ac:spMkLst>
            <pc:docMk/>
            <pc:sldMk cId="3307910865" sldId="902"/>
            <ac:spMk id="202" creationId="{00000000-0000-0000-0000-000000000000}"/>
          </ac:spMkLst>
        </pc:spChg>
        <pc:spChg chg="mod">
          <ac:chgData name="Torres, Linda [PA]" userId="S::ltorres_psea.org#ext#@neahq.onmicrosoft.com::5c259870-4402-4b59-9040-47f794e8fff6" providerId="AD" clId="Web-{758CF96B-E6B4-6113-86D2-94182E3BDB2B}" dt="2026-07-31T21:06:42.402" v="1304" actId="14100"/>
          <ac:spMkLst>
            <pc:docMk/>
            <pc:sldMk cId="3307910865" sldId="902"/>
            <ac:spMk id="205" creationId="{00000000-0000-0000-0000-000000000000}"/>
          </ac:spMkLst>
        </pc:spChg>
        <pc:picChg chg="mod">
          <ac:chgData name="Torres, Linda [PA]" userId="S::ltorres_psea.org#ext#@neahq.onmicrosoft.com::5c259870-4402-4b59-9040-47f794e8fff6" providerId="AD" clId="Web-{758CF96B-E6B4-6113-86D2-94182E3BDB2B}" dt="2026-07-31T21:06:59.231" v="1307" actId="1076"/>
          <ac:picMkLst>
            <pc:docMk/>
            <pc:sldMk cId="3307910865" sldId="902"/>
            <ac:picMk id="204" creationId="{00000000-0000-0000-0000-000000000000}"/>
          </ac:picMkLst>
        </pc:picChg>
      </pc:sldChg>
      <pc:sldChg chg="modSp">
        <pc:chgData name="Torres, Linda [PA]" userId="S::ltorres_psea.org#ext#@neahq.onmicrosoft.com::5c259870-4402-4b59-9040-47f794e8fff6" providerId="AD" clId="Web-{758CF96B-E6B4-6113-86D2-94182E3BDB2B}" dt="2026-07-31T21:07:32.515" v="1313" actId="1076"/>
        <pc:sldMkLst>
          <pc:docMk/>
          <pc:sldMk cId="1292285423" sldId="903"/>
        </pc:sldMkLst>
        <pc:spChg chg="mod">
          <ac:chgData name="Torres, Linda [PA]" userId="S::ltorres_psea.org#ext#@neahq.onmicrosoft.com::5c259870-4402-4b59-9040-47f794e8fff6" providerId="AD" clId="Web-{758CF96B-E6B4-6113-86D2-94182E3BDB2B}" dt="2026-07-31T21:07:32.515" v="1313" actId="1076"/>
          <ac:spMkLst>
            <pc:docMk/>
            <pc:sldMk cId="1292285423" sldId="903"/>
            <ac:spMk id="195" creationId="{00000000-0000-0000-0000-000000000000}"/>
          </ac:spMkLst>
        </pc:spChg>
        <pc:spChg chg="mod">
          <ac:chgData name="Torres, Linda [PA]" userId="S::ltorres_psea.org#ext#@neahq.onmicrosoft.com::5c259870-4402-4b59-9040-47f794e8fff6" providerId="AD" clId="Web-{758CF96B-E6B4-6113-86D2-94182E3BDB2B}" dt="2026-07-31T21:06:11.683" v="1296" actId="1076"/>
          <ac:spMkLst>
            <pc:docMk/>
            <pc:sldMk cId="1292285423" sldId="903"/>
            <ac:spMk id="196" creationId="{00000000-0000-0000-0000-000000000000}"/>
          </ac:spMkLst>
        </pc:spChg>
        <pc:picChg chg="mod">
          <ac:chgData name="Torres, Linda [PA]" userId="S::ltorres_psea.org#ext#@neahq.onmicrosoft.com::5c259870-4402-4b59-9040-47f794e8fff6" providerId="AD" clId="Web-{758CF96B-E6B4-6113-86D2-94182E3BDB2B}" dt="2026-07-31T21:06:13.761" v="1297" actId="1076"/>
          <ac:picMkLst>
            <pc:docMk/>
            <pc:sldMk cId="1292285423" sldId="903"/>
            <ac:picMk id="5" creationId="{00000000-0000-0000-0000-000000000000}"/>
          </ac:picMkLst>
        </pc:picChg>
      </pc:sldChg>
      <pc:sldChg chg="delSp modSp">
        <pc:chgData name="Torres, Linda [PA]" userId="S::ltorres_psea.org#ext#@neahq.onmicrosoft.com::5c259870-4402-4b59-9040-47f794e8fff6" providerId="AD" clId="Web-{758CF96B-E6B4-6113-86D2-94182E3BDB2B}" dt="2026-07-31T21:07:25.248" v="1312" actId="1076"/>
        <pc:sldMkLst>
          <pc:docMk/>
          <pc:sldMk cId="3705258348" sldId="904"/>
        </pc:sldMkLst>
        <pc:spChg chg="del">
          <ac:chgData name="Torres, Linda [PA]" userId="S::ltorres_psea.org#ext#@neahq.onmicrosoft.com::5c259870-4402-4b59-9040-47f794e8fff6" providerId="AD" clId="Web-{758CF96B-E6B4-6113-86D2-94182E3BDB2B}" dt="2026-07-31T21:07:22.639" v="1311"/>
          <ac:spMkLst>
            <pc:docMk/>
            <pc:sldMk cId="3705258348" sldId="904"/>
            <ac:spMk id="2" creationId="{00000000-0000-0000-0000-000000000000}"/>
          </ac:spMkLst>
        </pc:spChg>
        <pc:spChg chg="mod">
          <ac:chgData name="Torres, Linda [PA]" userId="S::ltorres_psea.org#ext#@neahq.onmicrosoft.com::5c259870-4402-4b59-9040-47f794e8fff6" providerId="AD" clId="Web-{758CF96B-E6B4-6113-86D2-94182E3BDB2B}" dt="2026-07-31T21:07:10.982" v="1309" actId="20577"/>
          <ac:spMkLst>
            <pc:docMk/>
            <pc:sldMk cId="3705258348" sldId="904"/>
            <ac:spMk id="211" creationId="{00000000-0000-0000-0000-000000000000}"/>
          </ac:spMkLst>
        </pc:spChg>
        <pc:picChg chg="mod">
          <ac:chgData name="Torres, Linda [PA]" userId="S::ltorres_psea.org#ext#@neahq.onmicrosoft.com::5c259870-4402-4b59-9040-47f794e8fff6" providerId="AD" clId="Web-{758CF96B-E6B4-6113-86D2-94182E3BDB2B}" dt="2026-07-31T21:07:25.248" v="1312" actId="1076"/>
          <ac:picMkLst>
            <pc:docMk/>
            <pc:sldMk cId="3705258348" sldId="904"/>
            <ac:picMk id="212" creationId="{00000000-0000-0000-0000-000000000000}"/>
          </ac:picMkLst>
        </pc:picChg>
      </pc:sldChg>
      <pc:sldChg chg="modSp">
        <pc:chgData name="Torres, Linda [PA]" userId="S::ltorres_psea.org#ext#@neahq.onmicrosoft.com::5c259870-4402-4b59-9040-47f794e8fff6" providerId="AD" clId="Web-{758CF96B-E6B4-6113-86D2-94182E3BDB2B}" dt="2026-07-31T21:05:04.540" v="1283" actId="20577"/>
        <pc:sldMkLst>
          <pc:docMk/>
          <pc:sldMk cId="1965015154" sldId="905"/>
        </pc:sldMkLst>
        <pc:spChg chg="mod">
          <ac:chgData name="Torres, Linda [PA]" userId="S::ltorres_psea.org#ext#@neahq.onmicrosoft.com::5c259870-4402-4b59-9040-47f794e8fff6" providerId="AD" clId="Web-{758CF96B-E6B4-6113-86D2-94182E3BDB2B}" dt="2026-07-31T21:05:04.540" v="1283" actId="20577"/>
          <ac:spMkLst>
            <pc:docMk/>
            <pc:sldMk cId="1965015154" sldId="905"/>
            <ac:spMk id="2" creationId="{00000000-0000-0000-0000-000000000000}"/>
          </ac:spMkLst>
        </pc:spChg>
      </pc:sldChg>
      <pc:sldChg chg="addSp delSp modSp">
        <pc:chgData name="Torres, Linda [PA]" userId="S::ltorres_psea.org#ext#@neahq.onmicrosoft.com::5c259870-4402-4b59-9040-47f794e8fff6" providerId="AD" clId="Web-{758CF96B-E6B4-6113-86D2-94182E3BDB2B}" dt="2026-07-31T21:03:43.116" v="1269" actId="20577"/>
        <pc:sldMkLst>
          <pc:docMk/>
          <pc:sldMk cId="3156540492" sldId="906"/>
        </pc:sldMkLst>
        <pc:spChg chg="mod">
          <ac:chgData name="Torres, Linda [PA]" userId="S::ltorres_psea.org#ext#@neahq.onmicrosoft.com::5c259870-4402-4b59-9040-47f794e8fff6" providerId="AD" clId="Web-{758CF96B-E6B4-6113-86D2-94182E3BDB2B}" dt="2026-07-31T21:03:43.116" v="1269" actId="20577"/>
          <ac:spMkLst>
            <pc:docMk/>
            <pc:sldMk cId="3156540492" sldId="906"/>
            <ac:spMk id="2" creationId="{00000000-0000-0000-0000-000000000000}"/>
          </ac:spMkLst>
        </pc:spChg>
        <pc:spChg chg="del mod">
          <ac:chgData name="Torres, Linda [PA]" userId="S::ltorres_psea.org#ext#@neahq.onmicrosoft.com::5c259870-4402-4b59-9040-47f794e8fff6" providerId="AD" clId="Web-{758CF96B-E6B4-6113-86D2-94182E3BDB2B}" dt="2026-07-31T20:59:44.659" v="1203"/>
          <ac:spMkLst>
            <pc:docMk/>
            <pc:sldMk cId="3156540492" sldId="906"/>
            <ac:spMk id="3" creationId="{00000000-0000-0000-0000-000000000000}"/>
          </ac:spMkLst>
        </pc:spChg>
        <pc:spChg chg="add del mod">
          <ac:chgData name="Torres, Linda [PA]" userId="S::ltorres_psea.org#ext#@neahq.onmicrosoft.com::5c259870-4402-4b59-9040-47f794e8fff6" providerId="AD" clId="Web-{758CF96B-E6B4-6113-86D2-94182E3BDB2B}" dt="2026-07-31T20:59:57.425" v="1232"/>
          <ac:spMkLst>
            <pc:docMk/>
            <pc:sldMk cId="3156540492" sldId="906"/>
            <ac:spMk id="6" creationId="{D2CB3A54-A395-586D-4932-481B16BB13B9}"/>
          </ac:spMkLst>
        </pc:spChg>
        <pc:picChg chg="add mod ord">
          <ac:chgData name="Torres, Linda [PA]" userId="S::ltorres_psea.org#ext#@neahq.onmicrosoft.com::5c259870-4402-4b59-9040-47f794e8fff6" providerId="AD" clId="Web-{758CF96B-E6B4-6113-86D2-94182E3BDB2B}" dt="2026-07-31T21:00:11.753" v="1238" actId="1076"/>
          <ac:picMkLst>
            <pc:docMk/>
            <pc:sldMk cId="3156540492" sldId="906"/>
            <ac:picMk id="4" creationId="{6B7CF7D2-B622-2F2F-2FC6-D72B22FD39BE}"/>
          </ac:picMkLst>
        </pc:picChg>
        <pc:picChg chg="add mod">
          <ac:chgData name="Torres, Linda [PA]" userId="S::ltorres_psea.org#ext#@neahq.onmicrosoft.com::5c259870-4402-4b59-9040-47f794e8fff6" providerId="AD" clId="Web-{758CF96B-E6B4-6113-86D2-94182E3BDB2B}" dt="2026-07-31T21:03:31.850" v="1267" actId="1076"/>
          <ac:picMkLst>
            <pc:docMk/>
            <pc:sldMk cId="3156540492" sldId="906"/>
            <ac:picMk id="7" creationId="{68FB3072-32A3-F263-06F7-6A6CB3418808}"/>
          </ac:picMkLst>
        </pc:picChg>
      </pc:sldChg>
      <pc:sldChg chg="modSp">
        <pc:chgData name="Torres, Linda [PA]" userId="S::ltorres_psea.org#ext#@neahq.onmicrosoft.com::5c259870-4402-4b59-9040-47f794e8fff6" providerId="AD" clId="Web-{758CF96B-E6B4-6113-86D2-94182E3BDB2B}" dt="2026-07-31T21:04:56.993" v="1281" actId="20577"/>
        <pc:sldMkLst>
          <pc:docMk/>
          <pc:sldMk cId="269893569" sldId="907"/>
        </pc:sldMkLst>
        <pc:spChg chg="mod">
          <ac:chgData name="Torres, Linda [PA]" userId="S::ltorres_psea.org#ext#@neahq.onmicrosoft.com::5c259870-4402-4b59-9040-47f794e8fff6" providerId="AD" clId="Web-{758CF96B-E6B4-6113-86D2-94182E3BDB2B}" dt="2026-07-31T21:04:56.993" v="1281" actId="20577"/>
          <ac:spMkLst>
            <pc:docMk/>
            <pc:sldMk cId="269893569" sldId="907"/>
            <ac:spMk id="2" creationId="{00000000-0000-0000-0000-000000000000}"/>
          </ac:spMkLst>
        </pc:spChg>
      </pc:sldChg>
      <pc:sldChg chg="modSp">
        <pc:chgData name="Torres, Linda [PA]" userId="S::ltorres_psea.org#ext#@neahq.onmicrosoft.com::5c259870-4402-4b59-9040-47f794e8fff6" providerId="AD" clId="Web-{758CF96B-E6B4-6113-86D2-94182E3BDB2B}" dt="2026-07-31T21:04:21.539" v="1274" actId="1076"/>
        <pc:sldMkLst>
          <pc:docMk/>
          <pc:sldMk cId="821853484" sldId="970"/>
        </pc:sldMkLst>
        <pc:spChg chg="mod">
          <ac:chgData name="Torres, Linda [PA]" userId="S::ltorres_psea.org#ext#@neahq.onmicrosoft.com::5c259870-4402-4b59-9040-47f794e8fff6" providerId="AD" clId="Web-{758CF96B-E6B4-6113-86D2-94182E3BDB2B}" dt="2026-07-31T21:04:21.539" v="1274" actId="1076"/>
          <ac:spMkLst>
            <pc:docMk/>
            <pc:sldMk cId="821853484" sldId="970"/>
            <ac:spMk id="233" creationId="{00000000-0000-0000-0000-000000000000}"/>
          </ac:spMkLst>
        </pc:spChg>
      </pc:sldChg>
      <pc:sldChg chg="modSp">
        <pc:chgData name="Torres, Linda [PA]" userId="S::ltorres_psea.org#ext#@neahq.onmicrosoft.com::5c259870-4402-4b59-9040-47f794e8fff6" providerId="AD" clId="Web-{758CF96B-E6B4-6113-86D2-94182E3BDB2B}" dt="2026-07-31T21:04:30.414" v="1276" actId="1076"/>
        <pc:sldMkLst>
          <pc:docMk/>
          <pc:sldMk cId="2674096095" sldId="972"/>
        </pc:sldMkLst>
        <pc:spChg chg="mod">
          <ac:chgData name="Torres, Linda [PA]" userId="S::ltorres_psea.org#ext#@neahq.onmicrosoft.com::5c259870-4402-4b59-9040-47f794e8fff6" providerId="AD" clId="Web-{758CF96B-E6B4-6113-86D2-94182E3BDB2B}" dt="2026-07-31T21:04:30.414" v="1276" actId="1076"/>
          <ac:spMkLst>
            <pc:docMk/>
            <pc:sldMk cId="2674096095" sldId="972"/>
            <ac:spMk id="5" creationId="{00000000-0000-0000-0000-000000000000}"/>
          </ac:spMkLst>
        </pc:spChg>
        <pc:spChg chg="mod">
          <ac:chgData name="Torres, Linda [PA]" userId="S::ltorres_psea.org#ext#@neahq.onmicrosoft.com::5c259870-4402-4b59-9040-47f794e8fff6" providerId="AD" clId="Web-{758CF96B-E6B4-6113-86D2-94182E3BDB2B}" dt="2026-07-31T18:41:36.752" v="27" actId="20577"/>
          <ac:spMkLst>
            <pc:docMk/>
            <pc:sldMk cId="2674096095" sldId="972"/>
            <ac:spMk id="249" creationId="{00000000-0000-0000-0000-000000000000}"/>
          </ac:spMkLst>
        </pc:spChg>
      </pc:sldChg>
      <pc:sldChg chg="addSp delSp modSp">
        <pc:chgData name="Torres, Linda [PA]" userId="S::ltorres_psea.org#ext#@neahq.onmicrosoft.com::5c259870-4402-4b59-9040-47f794e8fff6" providerId="AD" clId="Web-{758CF96B-E6B4-6113-86D2-94182E3BDB2B}" dt="2026-07-31T20:33:42.333" v="1061"/>
        <pc:sldMkLst>
          <pc:docMk/>
          <pc:sldMk cId="2455835038" sldId="1012"/>
        </pc:sldMkLst>
        <pc:spChg chg="add mod">
          <ac:chgData name="Torres, Linda [PA]" userId="S::ltorres_psea.org#ext#@neahq.onmicrosoft.com::5c259870-4402-4b59-9040-47f794e8fff6" providerId="AD" clId="Web-{758CF96B-E6B4-6113-86D2-94182E3BDB2B}" dt="2026-07-31T20:33:42.333" v="1061"/>
          <ac:spMkLst>
            <pc:docMk/>
            <pc:sldMk cId="2455835038" sldId="1012"/>
            <ac:spMk id="4" creationId="{B5CF4A06-0981-24CB-B3DE-7F85B4331975}"/>
          </ac:spMkLst>
        </pc:spChg>
        <pc:picChg chg="add mod ord modCrop">
          <ac:chgData name="Torres, Linda [PA]" userId="S::ltorres_psea.org#ext#@neahq.onmicrosoft.com::5c259870-4402-4b59-9040-47f794e8fff6" providerId="AD" clId="Web-{758CF96B-E6B4-6113-86D2-94182E3BDB2B}" dt="2026-07-31T20:31:34.796" v="1047" actId="1076"/>
          <ac:picMkLst>
            <pc:docMk/>
            <pc:sldMk cId="2455835038" sldId="1012"/>
            <ac:picMk id="3" creationId="{BCD9CDCE-D572-BD24-D9E8-EAF0DB95F96F}"/>
          </ac:picMkLst>
        </pc:picChg>
        <pc:picChg chg="del mod">
          <ac:chgData name="Torres, Linda [PA]" userId="S::ltorres_psea.org#ext#@neahq.onmicrosoft.com::5c259870-4402-4b59-9040-47f794e8fff6" providerId="AD" clId="Web-{758CF96B-E6B4-6113-86D2-94182E3BDB2B}" dt="2026-07-31T20:30:39.919" v="1038"/>
          <ac:picMkLst>
            <pc:docMk/>
            <pc:sldMk cId="2455835038" sldId="1012"/>
            <ac:picMk id="401" creationId="{00000000-0000-0000-0000-000000000000}"/>
          </ac:picMkLst>
        </pc:picChg>
      </pc:sldChg>
      <pc:sldChg chg="addSp delSp modSp">
        <pc:chgData name="Torres, Linda [PA]" userId="S::ltorres_psea.org#ext#@neahq.onmicrosoft.com::5c259870-4402-4b59-9040-47f794e8fff6" providerId="AD" clId="Web-{758CF96B-E6B4-6113-86D2-94182E3BDB2B}" dt="2026-07-31T20:08:53.408" v="941"/>
        <pc:sldMkLst>
          <pc:docMk/>
          <pc:sldMk cId="820571225" sldId="1023"/>
        </pc:sldMkLst>
        <pc:picChg chg="del">
          <ac:chgData name="Torres, Linda [PA]" userId="S::ltorres_psea.org#ext#@neahq.onmicrosoft.com::5c259870-4402-4b59-9040-47f794e8fff6" providerId="AD" clId="Web-{758CF96B-E6B4-6113-86D2-94182E3BDB2B}" dt="2026-07-31T20:00:23.653" v="902"/>
          <ac:picMkLst>
            <pc:docMk/>
            <pc:sldMk cId="820571225" sldId="1023"/>
            <ac:picMk id="4" creationId="{00000000-0000-0000-0000-000000000000}"/>
          </ac:picMkLst>
        </pc:picChg>
        <pc:picChg chg="add del mod">
          <ac:chgData name="Torres, Linda [PA]" userId="S::ltorres_psea.org#ext#@neahq.onmicrosoft.com::5c259870-4402-4b59-9040-47f794e8fff6" providerId="AD" clId="Web-{758CF96B-E6B4-6113-86D2-94182E3BDB2B}" dt="2026-07-31T20:06:03.794" v="935"/>
          <ac:picMkLst>
            <pc:docMk/>
            <pc:sldMk cId="820571225" sldId="1023"/>
            <ac:picMk id="5" creationId="{0C2517EA-26CD-6ABF-5841-B2F9A5A9AC9B}"/>
          </ac:picMkLst>
        </pc:picChg>
        <pc:picChg chg="add mod modCrop">
          <ac:chgData name="Torres, Linda [PA]" userId="S::ltorres_psea.org#ext#@neahq.onmicrosoft.com::5c259870-4402-4b59-9040-47f794e8fff6" providerId="AD" clId="Web-{758CF96B-E6B4-6113-86D2-94182E3BDB2B}" dt="2026-07-31T20:08:53.408" v="941"/>
          <ac:picMkLst>
            <pc:docMk/>
            <pc:sldMk cId="820571225" sldId="1023"/>
            <ac:picMk id="6" creationId="{F7A4C3C7-E8A6-D950-F4E2-F7B215BE1656}"/>
          </ac:picMkLst>
        </pc:picChg>
      </pc:sldChg>
      <pc:sldChg chg="modSp ord">
        <pc:chgData name="Torres, Linda [PA]" userId="S::ltorres_psea.org#ext#@neahq.onmicrosoft.com::5c259870-4402-4b59-9040-47f794e8fff6" providerId="AD" clId="Web-{758CF96B-E6B4-6113-86D2-94182E3BDB2B}" dt="2026-07-31T21:04:38.758" v="1278" actId="1076"/>
        <pc:sldMkLst>
          <pc:docMk/>
          <pc:sldMk cId="3659886204" sldId="1046"/>
        </pc:sldMkLst>
        <pc:spChg chg="mod">
          <ac:chgData name="Torres, Linda [PA]" userId="S::ltorres_psea.org#ext#@neahq.onmicrosoft.com::5c259870-4402-4b59-9040-47f794e8fff6" providerId="AD" clId="Web-{758CF96B-E6B4-6113-86D2-94182E3BDB2B}" dt="2026-07-31T21:04:38.758" v="1278" actId="1076"/>
          <ac:spMkLst>
            <pc:docMk/>
            <pc:sldMk cId="3659886204" sldId="1046"/>
            <ac:spMk id="2" creationId="{00000000-0000-0000-0000-000000000000}"/>
          </ac:spMkLst>
        </pc:spChg>
        <pc:spChg chg="mod">
          <ac:chgData name="Torres, Linda [PA]" userId="S::ltorres_psea.org#ext#@neahq.onmicrosoft.com::5c259870-4402-4b59-9040-47f794e8fff6" providerId="AD" clId="Web-{758CF96B-E6B4-6113-86D2-94182E3BDB2B}" dt="2026-07-31T18:45:02.288" v="36" actId="1076"/>
          <ac:spMkLst>
            <pc:docMk/>
            <pc:sldMk cId="3659886204" sldId="1046"/>
            <ac:spMk id="3" creationId="{00000000-0000-0000-0000-000000000000}"/>
          </ac:spMkLst>
        </pc:spChg>
      </pc:sldChg>
      <pc:sldChg chg="modSp">
        <pc:chgData name="Torres, Linda [PA]" userId="S::ltorres_psea.org#ext#@neahq.onmicrosoft.com::5c259870-4402-4b59-9040-47f794e8fff6" providerId="AD" clId="Web-{758CF96B-E6B4-6113-86D2-94182E3BDB2B}" dt="2026-07-31T21:04:13.101" v="1272" actId="1076"/>
        <pc:sldMkLst>
          <pc:docMk/>
          <pc:sldMk cId="440732673" sldId="1047"/>
        </pc:sldMkLst>
        <pc:spChg chg="mod">
          <ac:chgData name="Torres, Linda [PA]" userId="S::ltorres_psea.org#ext#@neahq.onmicrosoft.com::5c259870-4402-4b59-9040-47f794e8fff6" providerId="AD" clId="Web-{758CF96B-E6B4-6113-86D2-94182E3BDB2B}" dt="2026-07-31T21:04:13.101" v="1272" actId="1076"/>
          <ac:spMkLst>
            <pc:docMk/>
            <pc:sldMk cId="440732673" sldId="1047"/>
            <ac:spMk id="2" creationId="{00000000-0000-0000-0000-000000000000}"/>
          </ac:spMkLst>
        </pc:spChg>
        <pc:spChg chg="mod">
          <ac:chgData name="Torres, Linda [PA]" userId="S::ltorres_psea.org#ext#@neahq.onmicrosoft.com::5c259870-4402-4b59-9040-47f794e8fff6" providerId="AD" clId="Web-{758CF96B-E6B4-6113-86D2-94182E3BDB2B}" dt="2026-07-31T21:04:07.758" v="1271" actId="1076"/>
          <ac:spMkLst>
            <pc:docMk/>
            <pc:sldMk cId="440732673" sldId="1047"/>
            <ac:spMk id="3" creationId="{00000000-0000-0000-0000-000000000000}"/>
          </ac:spMkLst>
        </pc:spChg>
      </pc:sldChg>
      <pc:sldChg chg="modSp">
        <pc:chgData name="Torres, Linda [PA]" userId="S::ltorres_psea.org#ext#@neahq.onmicrosoft.com::5c259870-4402-4b59-9040-47f794e8fff6" providerId="AD" clId="Web-{758CF96B-E6B4-6113-86D2-94182E3BDB2B}" dt="2026-07-31T21:26:15.262" v="1394" actId="20577"/>
        <pc:sldMkLst>
          <pc:docMk/>
          <pc:sldMk cId="1588257888" sldId="1052"/>
        </pc:sldMkLst>
        <pc:spChg chg="mod">
          <ac:chgData name="Torres, Linda [PA]" userId="S::ltorres_psea.org#ext#@neahq.onmicrosoft.com::5c259870-4402-4b59-9040-47f794e8fff6" providerId="AD" clId="Web-{758CF96B-E6B4-6113-86D2-94182E3BDB2B}" dt="2026-07-31T21:26:15.262" v="1394" actId="20577"/>
          <ac:spMkLst>
            <pc:docMk/>
            <pc:sldMk cId="1588257888" sldId="1052"/>
            <ac:spMk id="2" creationId="{00000000-0000-0000-0000-000000000000}"/>
          </ac:spMkLst>
        </pc:spChg>
      </pc:sldChg>
      <pc:sldChg chg="modSp">
        <pc:chgData name="Torres, Linda [PA]" userId="S::ltorres_psea.org#ext#@neahq.onmicrosoft.com::5c259870-4402-4b59-9040-47f794e8fff6" providerId="AD" clId="Web-{758CF96B-E6B4-6113-86D2-94182E3BDB2B}" dt="2026-07-31T21:26:07.902" v="1393" actId="20577"/>
        <pc:sldMkLst>
          <pc:docMk/>
          <pc:sldMk cId="2435261691" sldId="1054"/>
        </pc:sldMkLst>
        <pc:spChg chg="mod">
          <ac:chgData name="Torres, Linda [PA]" userId="S::ltorres_psea.org#ext#@neahq.onmicrosoft.com::5c259870-4402-4b59-9040-47f794e8fff6" providerId="AD" clId="Web-{758CF96B-E6B4-6113-86D2-94182E3BDB2B}" dt="2026-07-31T21:26:07.902" v="1393" actId="20577"/>
          <ac:spMkLst>
            <pc:docMk/>
            <pc:sldMk cId="2435261691" sldId="1054"/>
            <ac:spMk id="2" creationId="{00000000-0000-0000-0000-000000000000}"/>
          </ac:spMkLst>
        </pc:spChg>
        <pc:spChg chg="mod">
          <ac:chgData name="Torres, Linda [PA]" userId="S::ltorres_psea.org#ext#@neahq.onmicrosoft.com::5c259870-4402-4b59-9040-47f794e8fff6" providerId="AD" clId="Web-{758CF96B-E6B4-6113-86D2-94182E3BDB2B}" dt="2026-07-31T19:10:30.658" v="154" actId="20577"/>
          <ac:spMkLst>
            <pc:docMk/>
            <pc:sldMk cId="2435261691" sldId="1054"/>
            <ac:spMk id="3" creationId="{00000000-0000-0000-0000-000000000000}"/>
          </ac:spMkLst>
        </pc:spChg>
      </pc:sldChg>
      <pc:sldChg chg="modSp">
        <pc:chgData name="Torres, Linda [PA]" userId="S::ltorres_psea.org#ext#@neahq.onmicrosoft.com::5c259870-4402-4b59-9040-47f794e8fff6" providerId="AD" clId="Web-{758CF96B-E6B4-6113-86D2-94182E3BDB2B}" dt="2026-07-31T21:25:59.964" v="1391" actId="20577"/>
        <pc:sldMkLst>
          <pc:docMk/>
          <pc:sldMk cId="2367389937" sldId="1058"/>
        </pc:sldMkLst>
        <pc:spChg chg="mod">
          <ac:chgData name="Torres, Linda [PA]" userId="S::ltorres_psea.org#ext#@neahq.onmicrosoft.com::5c259870-4402-4b59-9040-47f794e8fff6" providerId="AD" clId="Web-{758CF96B-E6B4-6113-86D2-94182E3BDB2B}" dt="2026-07-31T21:25:59.964" v="1391" actId="20577"/>
          <ac:spMkLst>
            <pc:docMk/>
            <pc:sldMk cId="2367389937" sldId="1058"/>
            <ac:spMk id="2" creationId="{00000000-0000-0000-0000-000000000000}"/>
          </ac:spMkLst>
        </pc:spChg>
      </pc:sldChg>
      <pc:sldChg chg="addSp delSp modSp">
        <pc:chgData name="Torres, Linda [PA]" userId="S::ltorres_psea.org#ext#@neahq.onmicrosoft.com::5c259870-4402-4b59-9040-47f794e8fff6" providerId="AD" clId="Web-{758CF96B-E6B4-6113-86D2-94182E3BDB2B}" dt="2026-07-31T20:10:15.644" v="951" actId="1076"/>
        <pc:sldMkLst>
          <pc:docMk/>
          <pc:sldMk cId="3888967159" sldId="1066"/>
        </pc:sldMkLst>
        <pc:spChg chg="mod">
          <ac:chgData name="Torres, Linda [PA]" userId="S::ltorres_psea.org#ext#@neahq.onmicrosoft.com::5c259870-4402-4b59-9040-47f794e8fff6" providerId="AD" clId="Web-{758CF96B-E6B4-6113-86D2-94182E3BDB2B}" dt="2026-07-31T20:09:50.346" v="948" actId="1076"/>
          <ac:spMkLst>
            <pc:docMk/>
            <pc:sldMk cId="3888967159" sldId="1066"/>
            <ac:spMk id="2" creationId="{00000000-0000-0000-0000-000000000000}"/>
          </ac:spMkLst>
        </pc:spChg>
        <pc:picChg chg="add del mod">
          <ac:chgData name="Torres, Linda [PA]" userId="S::ltorres_psea.org#ext#@neahq.onmicrosoft.com::5c259870-4402-4b59-9040-47f794e8fff6" providerId="AD" clId="Web-{758CF96B-E6B4-6113-86D2-94182E3BDB2B}" dt="2026-07-31T20:09:27.705" v="942"/>
          <ac:picMkLst>
            <pc:docMk/>
            <pc:sldMk cId="3888967159" sldId="1066"/>
            <ac:picMk id="3" creationId="{BE76837B-A544-98A6-7925-0FE03A40500A}"/>
          </ac:picMkLst>
        </pc:picChg>
        <pc:picChg chg="del">
          <ac:chgData name="Torres, Linda [PA]" userId="S::ltorres_psea.org#ext#@neahq.onmicrosoft.com::5c259870-4402-4b59-9040-47f794e8fff6" providerId="AD" clId="Web-{758CF96B-E6B4-6113-86D2-94182E3BDB2B}" dt="2026-07-31T20:00:08.465" v="898"/>
          <ac:picMkLst>
            <pc:docMk/>
            <pc:sldMk cId="3888967159" sldId="1066"/>
            <ac:picMk id="4" creationId="{00000000-0000-0000-0000-000000000000}"/>
          </ac:picMkLst>
        </pc:picChg>
        <pc:picChg chg="add del mod">
          <ac:chgData name="Torres, Linda [PA]" userId="S::ltorres_psea.org#ext#@neahq.onmicrosoft.com::5c259870-4402-4b59-9040-47f794e8fff6" providerId="AD" clId="Web-{758CF96B-E6B4-6113-86D2-94182E3BDB2B}" dt="2026-07-31T20:09:44.253" v="947"/>
          <ac:picMkLst>
            <pc:docMk/>
            <pc:sldMk cId="3888967159" sldId="1066"/>
            <ac:picMk id="5" creationId="{0D814A06-8D83-D94E-F197-07B953B89B62}"/>
          </ac:picMkLst>
        </pc:picChg>
        <pc:picChg chg="add del mod">
          <ac:chgData name="Torres, Linda [PA]" userId="S::ltorres_psea.org#ext#@neahq.onmicrosoft.com::5c259870-4402-4b59-9040-47f794e8fff6" providerId="AD" clId="Web-{758CF96B-E6B4-6113-86D2-94182E3BDB2B}" dt="2026-07-31T20:10:05.128" v="949"/>
          <ac:picMkLst>
            <pc:docMk/>
            <pc:sldMk cId="3888967159" sldId="1066"/>
            <ac:picMk id="6" creationId="{A03032CA-00DE-F3E9-6589-121192B05BD5}"/>
          </ac:picMkLst>
        </pc:picChg>
        <pc:picChg chg="add mod">
          <ac:chgData name="Torres, Linda [PA]" userId="S::ltorres_psea.org#ext#@neahq.onmicrosoft.com::5c259870-4402-4b59-9040-47f794e8fff6" providerId="AD" clId="Web-{758CF96B-E6B4-6113-86D2-94182E3BDB2B}" dt="2026-07-31T20:10:15.644" v="951" actId="1076"/>
          <ac:picMkLst>
            <pc:docMk/>
            <pc:sldMk cId="3888967159" sldId="1066"/>
            <ac:picMk id="8" creationId="{4DB94417-3386-2DD3-3D83-CAF42EBDAFE9}"/>
          </ac:picMkLst>
        </pc:picChg>
      </pc:sldChg>
      <pc:sldChg chg="modSp">
        <pc:chgData name="Torres, Linda [PA]" userId="S::ltorres_psea.org#ext#@neahq.onmicrosoft.com::5c259870-4402-4b59-9040-47f794e8fff6" providerId="AD" clId="Web-{758CF96B-E6B4-6113-86D2-94182E3BDB2B}" dt="2026-07-31T21:23:18.267" v="1361" actId="20577"/>
        <pc:sldMkLst>
          <pc:docMk/>
          <pc:sldMk cId="3127290180" sldId="1073"/>
        </pc:sldMkLst>
        <pc:spChg chg="mod">
          <ac:chgData name="Torres, Linda [PA]" userId="S::ltorres_psea.org#ext#@neahq.onmicrosoft.com::5c259870-4402-4b59-9040-47f794e8fff6" providerId="AD" clId="Web-{758CF96B-E6B4-6113-86D2-94182E3BDB2B}" dt="2026-07-31T21:23:18.267" v="1361" actId="20577"/>
          <ac:spMkLst>
            <pc:docMk/>
            <pc:sldMk cId="3127290180" sldId="1073"/>
            <ac:spMk id="2" creationId="{00000000-0000-0000-0000-000000000000}"/>
          </ac:spMkLst>
        </pc:spChg>
      </pc:sldChg>
      <pc:sldChg chg="addSp delSp modSp mod setBg">
        <pc:chgData name="Torres, Linda [PA]" userId="S::ltorres_psea.org#ext#@neahq.onmicrosoft.com::5c259870-4402-4b59-9040-47f794e8fff6" providerId="AD" clId="Web-{758CF96B-E6B4-6113-86D2-94182E3BDB2B}" dt="2026-07-31T20:37:46.285" v="1088" actId="1076"/>
        <pc:sldMkLst>
          <pc:docMk/>
          <pc:sldMk cId="430787668" sldId="1078"/>
        </pc:sldMkLst>
        <pc:spChg chg="mod">
          <ac:chgData name="Torres, Linda [PA]" userId="S::ltorres_psea.org#ext#@neahq.onmicrosoft.com::5c259870-4402-4b59-9040-47f794e8fff6" providerId="AD" clId="Web-{758CF96B-E6B4-6113-86D2-94182E3BDB2B}" dt="2026-07-31T20:37:46.285" v="1088" actId="1076"/>
          <ac:spMkLst>
            <pc:docMk/>
            <pc:sldMk cId="430787668" sldId="1078"/>
            <ac:spMk id="4" creationId="{00000000-0000-0000-0000-000000000000}"/>
          </ac:spMkLst>
        </pc:spChg>
        <pc:picChg chg="add del mod">
          <ac:chgData name="Torres, Linda [PA]" userId="S::ltorres_psea.org#ext#@neahq.onmicrosoft.com::5c259870-4402-4b59-9040-47f794e8fff6" providerId="AD" clId="Web-{758CF96B-E6B4-6113-86D2-94182E3BDB2B}" dt="2026-07-31T20:36:23.687" v="1076"/>
          <ac:picMkLst>
            <pc:docMk/>
            <pc:sldMk cId="430787668" sldId="1078"/>
            <ac:picMk id="3" creationId="{61CA5A93-A9C4-CD6C-50F5-777A1EF2A1B4}"/>
          </ac:picMkLst>
        </pc:picChg>
        <pc:picChg chg="add del mod">
          <ac:chgData name="Torres, Linda [PA]" userId="S::ltorres_psea.org#ext#@neahq.onmicrosoft.com::5c259870-4402-4b59-9040-47f794e8fff6" providerId="AD" clId="Web-{758CF96B-E6B4-6113-86D2-94182E3BDB2B}" dt="2026-07-31T20:37:29.894" v="1085"/>
          <ac:picMkLst>
            <pc:docMk/>
            <pc:sldMk cId="430787668" sldId="1078"/>
            <ac:picMk id="5" creationId="{2AA6CD7C-1398-5A27-F92F-AFADBBFFCB31}"/>
          </ac:picMkLst>
        </pc:picChg>
        <pc:picChg chg="del mod">
          <ac:chgData name="Torres, Linda [PA]" userId="S::ltorres_psea.org#ext#@neahq.onmicrosoft.com::5c259870-4402-4b59-9040-47f794e8fff6" providerId="AD" clId="Web-{758CF96B-E6B4-6113-86D2-94182E3BDB2B}" dt="2026-07-31T20:37:00.767" v="1078"/>
          <ac:picMkLst>
            <pc:docMk/>
            <pc:sldMk cId="430787668" sldId="1078"/>
            <ac:picMk id="7170" creationId="{00000000-0000-0000-0000-000000000000}"/>
          </ac:picMkLst>
        </pc:picChg>
      </pc:sldChg>
      <pc:sldChg chg="modSp">
        <pc:chgData name="Torres, Linda [PA]" userId="S::ltorres_psea.org#ext#@neahq.onmicrosoft.com::5c259870-4402-4b59-9040-47f794e8fff6" providerId="AD" clId="Web-{758CF96B-E6B4-6113-86D2-94182E3BDB2B}" dt="2026-07-31T20:55:23.308" v="1185" actId="20577"/>
        <pc:sldMkLst>
          <pc:docMk/>
          <pc:sldMk cId="2209649197" sldId="1092"/>
        </pc:sldMkLst>
        <pc:spChg chg="mod">
          <ac:chgData name="Torres, Linda [PA]" userId="S::ltorres_psea.org#ext#@neahq.onmicrosoft.com::5c259870-4402-4b59-9040-47f794e8fff6" providerId="AD" clId="Web-{758CF96B-E6B4-6113-86D2-94182E3BDB2B}" dt="2026-07-31T20:55:23.308" v="1185" actId="20577"/>
          <ac:spMkLst>
            <pc:docMk/>
            <pc:sldMk cId="2209649197" sldId="1092"/>
            <ac:spMk id="2" creationId="{37F57064-5047-5000-19A5-63F197ED609E}"/>
          </ac:spMkLst>
        </pc:spChg>
      </pc:sldChg>
      <pc:sldChg chg="modSp">
        <pc:chgData name="Torres, Linda [PA]" userId="S::ltorres_psea.org#ext#@neahq.onmicrosoft.com::5c259870-4402-4b59-9040-47f794e8fff6" providerId="AD" clId="Web-{758CF96B-E6B4-6113-86D2-94182E3BDB2B}" dt="2026-07-31T21:16:47.055" v="1346"/>
        <pc:sldMkLst>
          <pc:docMk/>
          <pc:sldMk cId="3127334509" sldId="1101"/>
        </pc:sldMkLst>
        <pc:spChg chg="mod">
          <ac:chgData name="Torres, Linda [PA]" userId="S::ltorres_psea.org#ext#@neahq.onmicrosoft.com::5c259870-4402-4b59-9040-47f794e8fff6" providerId="AD" clId="Web-{758CF96B-E6B4-6113-86D2-94182E3BDB2B}" dt="2026-07-31T21:16:36.570" v="1345" actId="14100"/>
          <ac:spMkLst>
            <pc:docMk/>
            <pc:sldMk cId="3127334509" sldId="1101"/>
            <ac:spMk id="3" creationId="{00000000-0000-0000-0000-000000000000}"/>
          </ac:spMkLst>
        </pc:spChg>
        <pc:picChg chg="ord">
          <ac:chgData name="Torres, Linda [PA]" userId="S::ltorres_psea.org#ext#@neahq.onmicrosoft.com::5c259870-4402-4b59-9040-47f794e8fff6" providerId="AD" clId="Web-{758CF96B-E6B4-6113-86D2-94182E3BDB2B}" dt="2026-07-31T21:16:47.055" v="1346"/>
          <ac:picMkLst>
            <pc:docMk/>
            <pc:sldMk cId="3127334509" sldId="1101"/>
            <ac:picMk id="4" creationId="{00000000-0000-0000-0000-000000000000}"/>
          </ac:picMkLst>
        </pc:picChg>
      </pc:sldChg>
      <pc:sldChg chg="modSp">
        <pc:chgData name="Torres, Linda [PA]" userId="S::ltorres_psea.org#ext#@neahq.onmicrosoft.com::5c259870-4402-4b59-9040-47f794e8fff6" providerId="AD" clId="Web-{758CF96B-E6B4-6113-86D2-94182E3BDB2B}" dt="2026-07-31T21:09:12.272" v="1340" actId="20577"/>
        <pc:sldMkLst>
          <pc:docMk/>
          <pc:sldMk cId="2113880110" sldId="1102"/>
        </pc:sldMkLst>
        <pc:spChg chg="mod">
          <ac:chgData name="Torres, Linda [PA]" userId="S::ltorres_psea.org#ext#@neahq.onmicrosoft.com::5c259870-4402-4b59-9040-47f794e8fff6" providerId="AD" clId="Web-{758CF96B-E6B4-6113-86D2-94182E3BDB2B}" dt="2026-07-31T21:09:12.272" v="1340" actId="20577"/>
          <ac:spMkLst>
            <pc:docMk/>
            <pc:sldMk cId="2113880110" sldId="1102"/>
            <ac:spMk id="2" creationId="{00000000-0000-0000-0000-000000000000}"/>
          </ac:spMkLst>
        </pc:spChg>
      </pc:sldChg>
      <pc:sldChg chg="modSp">
        <pc:chgData name="Torres, Linda [PA]" userId="S::ltorres_psea.org#ext#@neahq.onmicrosoft.com::5c259870-4402-4b59-9040-47f794e8fff6" providerId="AD" clId="Web-{758CF96B-E6B4-6113-86D2-94182E3BDB2B}" dt="2026-07-31T21:27:46.033" v="1407" actId="20577"/>
        <pc:sldMkLst>
          <pc:docMk/>
          <pc:sldMk cId="4119351824" sldId="1103"/>
        </pc:sldMkLst>
        <pc:spChg chg="mod">
          <ac:chgData name="Torres, Linda [PA]" userId="S::ltorres_psea.org#ext#@neahq.onmicrosoft.com::5c259870-4402-4b59-9040-47f794e8fff6" providerId="AD" clId="Web-{758CF96B-E6B4-6113-86D2-94182E3BDB2B}" dt="2026-07-31T21:27:46.033" v="1407" actId="20577"/>
          <ac:spMkLst>
            <pc:docMk/>
            <pc:sldMk cId="4119351824" sldId="1103"/>
            <ac:spMk id="5" creationId="{00000000-0000-0000-0000-000000000000}"/>
          </ac:spMkLst>
        </pc:spChg>
      </pc:sldChg>
      <pc:sldChg chg="modSp">
        <pc:chgData name="Torres, Linda [PA]" userId="S::ltorres_psea.org#ext#@neahq.onmicrosoft.com::5c259870-4402-4b59-9040-47f794e8fff6" providerId="AD" clId="Web-{758CF96B-E6B4-6113-86D2-94182E3BDB2B}" dt="2026-07-31T21:27:19.110" v="1403" actId="1076"/>
        <pc:sldMkLst>
          <pc:docMk/>
          <pc:sldMk cId="3085618592" sldId="1106"/>
        </pc:sldMkLst>
        <pc:spChg chg="mod">
          <ac:chgData name="Torres, Linda [PA]" userId="S::ltorres_psea.org#ext#@neahq.onmicrosoft.com::5c259870-4402-4b59-9040-47f794e8fff6" providerId="AD" clId="Web-{758CF96B-E6B4-6113-86D2-94182E3BDB2B}" dt="2026-07-31T21:27:19.110" v="1403" actId="1076"/>
          <ac:spMkLst>
            <pc:docMk/>
            <pc:sldMk cId="3085618592" sldId="1106"/>
            <ac:spMk id="288" creationId="{00000000-0000-0000-0000-000000000000}"/>
          </ac:spMkLst>
        </pc:spChg>
      </pc:sldChg>
      <pc:sldChg chg="modSp">
        <pc:chgData name="Torres, Linda [PA]" userId="S::ltorres_psea.org#ext#@neahq.onmicrosoft.com::5c259870-4402-4b59-9040-47f794e8fff6" providerId="AD" clId="Web-{758CF96B-E6B4-6113-86D2-94182E3BDB2B}" dt="2026-07-31T21:26:51.202" v="1398" actId="20577"/>
        <pc:sldMkLst>
          <pc:docMk/>
          <pc:sldMk cId="385322665" sldId="1107"/>
        </pc:sldMkLst>
        <pc:spChg chg="mod">
          <ac:chgData name="Torres, Linda [PA]" userId="S::ltorres_psea.org#ext#@neahq.onmicrosoft.com::5c259870-4402-4b59-9040-47f794e8fff6" providerId="AD" clId="Web-{758CF96B-E6B4-6113-86D2-94182E3BDB2B}" dt="2026-07-31T21:11:58.515" v="1344" actId="20577"/>
          <ac:spMkLst>
            <pc:docMk/>
            <pc:sldMk cId="385322665" sldId="1107"/>
            <ac:spMk id="2" creationId="{00000000-0000-0000-0000-000000000000}"/>
          </ac:spMkLst>
        </pc:spChg>
        <pc:spChg chg="mod">
          <ac:chgData name="Torres, Linda [PA]" userId="S::ltorres_psea.org#ext#@neahq.onmicrosoft.com::5c259870-4402-4b59-9040-47f794e8fff6" providerId="AD" clId="Web-{758CF96B-E6B4-6113-86D2-94182E3BDB2B}" dt="2026-07-31T21:26:51.202" v="1398" actId="20577"/>
          <ac:spMkLst>
            <pc:docMk/>
            <pc:sldMk cId="385322665" sldId="1107"/>
            <ac:spMk id="295" creationId="{00000000-0000-0000-0000-000000000000}"/>
          </ac:spMkLst>
        </pc:spChg>
      </pc:sldChg>
      <pc:sldChg chg="modSp">
        <pc:chgData name="Torres, Linda [PA]" userId="S::ltorres_psea.org#ext#@neahq.onmicrosoft.com::5c259870-4402-4b59-9040-47f794e8fff6" providerId="AD" clId="Web-{758CF96B-E6B4-6113-86D2-94182E3BDB2B}" dt="2026-07-31T21:27:34.298" v="1406" actId="1076"/>
        <pc:sldMkLst>
          <pc:docMk/>
          <pc:sldMk cId="4034317275" sldId="1108"/>
        </pc:sldMkLst>
        <pc:spChg chg="mod">
          <ac:chgData name="Torres, Linda [PA]" userId="S::ltorres_psea.org#ext#@neahq.onmicrosoft.com::5c259870-4402-4b59-9040-47f794e8fff6" providerId="AD" clId="Web-{758CF96B-E6B4-6113-86D2-94182E3BDB2B}" dt="2026-07-31T21:27:28.579" v="1405" actId="14100"/>
          <ac:spMkLst>
            <pc:docMk/>
            <pc:sldMk cId="4034317275" sldId="1108"/>
            <ac:spMk id="2" creationId="{00000000-0000-0000-0000-000000000000}"/>
          </ac:spMkLst>
        </pc:spChg>
        <pc:spChg chg="mod">
          <ac:chgData name="Torres, Linda [PA]" userId="S::ltorres_psea.org#ext#@neahq.onmicrosoft.com::5c259870-4402-4b59-9040-47f794e8fff6" providerId="AD" clId="Web-{758CF96B-E6B4-6113-86D2-94182E3BDB2B}" dt="2026-07-31T21:27:34.298" v="1406" actId="1076"/>
          <ac:spMkLst>
            <pc:docMk/>
            <pc:sldMk cId="4034317275" sldId="1108"/>
            <ac:spMk id="261" creationId="{00000000-0000-0000-0000-000000000000}"/>
          </ac:spMkLst>
        </pc:spChg>
      </pc:sldChg>
      <pc:sldChg chg="modSp">
        <pc:chgData name="Torres, Linda [PA]" userId="S::ltorres_psea.org#ext#@neahq.onmicrosoft.com::5c259870-4402-4b59-9040-47f794e8fff6" providerId="AD" clId="Web-{758CF96B-E6B4-6113-86D2-94182E3BDB2B}" dt="2026-07-31T21:26:42.295" v="1396" actId="1076"/>
        <pc:sldMkLst>
          <pc:docMk/>
          <pc:sldMk cId="1121949413" sldId="1109"/>
        </pc:sldMkLst>
        <pc:spChg chg="mod">
          <ac:chgData name="Torres, Linda [PA]" userId="S::ltorres_psea.org#ext#@neahq.onmicrosoft.com::5c259870-4402-4b59-9040-47f794e8fff6" providerId="AD" clId="Web-{758CF96B-E6B4-6113-86D2-94182E3BDB2B}" dt="2026-07-31T21:26:42.295" v="1396" actId="1076"/>
          <ac:spMkLst>
            <pc:docMk/>
            <pc:sldMk cId="1121949413" sldId="1109"/>
            <ac:spMk id="5" creationId="{00000000-0000-0000-0000-000000000000}"/>
          </ac:spMkLst>
        </pc:spChg>
      </pc:sldChg>
      <pc:sldChg chg="addSp modSp">
        <pc:chgData name="Torres, Linda [PA]" userId="S::ltorres_psea.org#ext#@neahq.onmicrosoft.com::5c259870-4402-4b59-9040-47f794e8fff6" providerId="AD" clId="Web-{758CF96B-E6B4-6113-86D2-94182E3BDB2B}" dt="2026-07-31T19:14:35.668" v="161" actId="1076"/>
        <pc:sldMkLst>
          <pc:docMk/>
          <pc:sldMk cId="1410299913" sldId="1114"/>
        </pc:sldMkLst>
        <pc:spChg chg="mod">
          <ac:chgData name="Torres, Linda [PA]" userId="S::ltorres_psea.org#ext#@neahq.onmicrosoft.com::5c259870-4402-4b59-9040-47f794e8fff6" providerId="AD" clId="Web-{758CF96B-E6B4-6113-86D2-94182E3BDB2B}" dt="2026-07-31T19:07:01.815" v="120" actId="14100"/>
          <ac:spMkLst>
            <pc:docMk/>
            <pc:sldMk cId="1410299913" sldId="1114"/>
            <ac:spMk id="2" creationId="{B9815C5C-F7FD-8664-AEA1-9D924BB3A494}"/>
          </ac:spMkLst>
        </pc:spChg>
        <pc:picChg chg="add mod ord modCrop">
          <ac:chgData name="Torres, Linda [PA]" userId="S::ltorres_psea.org#ext#@neahq.onmicrosoft.com::5c259870-4402-4b59-9040-47f794e8fff6" providerId="AD" clId="Web-{758CF96B-E6B4-6113-86D2-94182E3BDB2B}" dt="2026-07-31T19:14:35.668" v="161" actId="1076"/>
          <ac:picMkLst>
            <pc:docMk/>
            <pc:sldMk cId="1410299913" sldId="1114"/>
            <ac:picMk id="4" creationId="{50F71EC6-F5E2-8509-5CDF-F5B2DA6B437F}"/>
          </ac:picMkLst>
        </pc:picChg>
      </pc:sldChg>
      <pc:sldChg chg="modSp">
        <pc:chgData name="Torres, Linda [PA]" userId="S::ltorres_psea.org#ext#@neahq.onmicrosoft.com::5c259870-4402-4b59-9040-47f794e8fff6" providerId="AD" clId="Web-{758CF96B-E6B4-6113-86D2-94182E3BDB2B}" dt="2026-07-31T19:58:37.208" v="894" actId="20577"/>
        <pc:sldMkLst>
          <pc:docMk/>
          <pc:sldMk cId="2776173052" sldId="1115"/>
        </pc:sldMkLst>
        <pc:spChg chg="mod">
          <ac:chgData name="Torres, Linda [PA]" userId="S::ltorres_psea.org#ext#@neahq.onmicrosoft.com::5c259870-4402-4b59-9040-47f794e8fff6" providerId="AD" clId="Web-{758CF96B-E6B4-6113-86D2-94182E3BDB2B}" dt="2026-07-31T19:58:37.208" v="894" actId="20577"/>
          <ac:spMkLst>
            <pc:docMk/>
            <pc:sldMk cId="2776173052" sldId="1115"/>
            <ac:spMk id="3" creationId="{18B6635B-9A56-C7BE-B242-FBE26F3BF6DC}"/>
          </ac:spMkLst>
        </pc:spChg>
      </pc:sldChg>
      <pc:sldChg chg="modSp">
        <pc:chgData name="Torres, Linda [PA]" userId="S::ltorres_psea.org#ext#@neahq.onmicrosoft.com::5c259870-4402-4b59-9040-47f794e8fff6" providerId="AD" clId="Web-{758CF96B-E6B4-6113-86D2-94182E3BDB2B}" dt="2026-07-31T19:58:28.255" v="891" actId="20577"/>
        <pc:sldMkLst>
          <pc:docMk/>
          <pc:sldMk cId="1453582386" sldId="1116"/>
        </pc:sldMkLst>
        <pc:spChg chg="mod">
          <ac:chgData name="Torres, Linda [PA]" userId="S::ltorres_psea.org#ext#@neahq.onmicrosoft.com::5c259870-4402-4b59-9040-47f794e8fff6" providerId="AD" clId="Web-{758CF96B-E6B4-6113-86D2-94182E3BDB2B}" dt="2026-07-31T19:58:28.255" v="891" actId="20577"/>
          <ac:spMkLst>
            <pc:docMk/>
            <pc:sldMk cId="1453582386" sldId="1116"/>
            <ac:spMk id="3" creationId="{C66965C7-65CF-4078-B318-4B916449458A}"/>
          </ac:spMkLst>
        </pc:spChg>
      </pc:sldChg>
      <pc:sldChg chg="addSp delSp modSp">
        <pc:chgData name="Torres, Linda [PA]" userId="S::ltorres_psea.org#ext#@neahq.onmicrosoft.com::5c259870-4402-4b59-9040-47f794e8fff6" providerId="AD" clId="Web-{758CF96B-E6B4-6113-86D2-94182E3BDB2B}" dt="2026-07-31T21:32:41.684" v="1446" actId="1076"/>
        <pc:sldMkLst>
          <pc:docMk/>
          <pc:sldMk cId="3415652634" sldId="2620"/>
        </pc:sldMkLst>
        <pc:spChg chg="add del mod">
          <ac:chgData name="Torres, Linda [PA]" userId="S::ltorres_psea.org#ext#@neahq.onmicrosoft.com::5c259870-4402-4b59-9040-47f794e8fff6" providerId="AD" clId="Web-{758CF96B-E6B4-6113-86D2-94182E3BDB2B}" dt="2026-07-31T21:31:38.557" v="1434"/>
          <ac:spMkLst>
            <pc:docMk/>
            <pc:sldMk cId="3415652634" sldId="2620"/>
            <ac:spMk id="7" creationId="{E62B8100-C3A8-AAE0-0CA1-1A57E0CC529A}"/>
          </ac:spMkLst>
        </pc:spChg>
        <pc:spChg chg="add del mod">
          <ac:chgData name="Torres, Linda [PA]" userId="S::ltorres_psea.org#ext#@neahq.onmicrosoft.com::5c259870-4402-4b59-9040-47f794e8fff6" providerId="AD" clId="Web-{758CF96B-E6B4-6113-86D2-94182E3BDB2B}" dt="2026-07-31T21:32:30.855" v="1441"/>
          <ac:spMkLst>
            <pc:docMk/>
            <pc:sldMk cId="3415652634" sldId="2620"/>
            <ac:spMk id="11" creationId="{4F52AB8C-7117-02A0-A71C-2736CCEC5DC1}"/>
          </ac:spMkLst>
        </pc:spChg>
        <pc:picChg chg="add del mod">
          <ac:chgData name="Torres, Linda [PA]" userId="S::ltorres_psea.org#ext#@neahq.onmicrosoft.com::5c259870-4402-4b59-9040-47f794e8fff6" providerId="AD" clId="Web-{758CF96B-E6B4-6113-86D2-94182E3BDB2B}" dt="2026-07-31T21:31:32.995" v="1432" actId="1076"/>
          <ac:picMkLst>
            <pc:docMk/>
            <pc:sldMk cId="3415652634" sldId="2620"/>
            <ac:picMk id="4" creationId="{0BB3EFB3-10BE-B23B-92DD-3CA67CFB809E}"/>
          </ac:picMkLst>
        </pc:picChg>
        <pc:picChg chg="del mod">
          <ac:chgData name="Torres, Linda [PA]" userId="S::ltorres_psea.org#ext#@neahq.onmicrosoft.com::5c259870-4402-4b59-9040-47f794e8fff6" providerId="AD" clId="Web-{758CF96B-E6B4-6113-86D2-94182E3BDB2B}" dt="2026-07-31T21:30:58.087" v="1420"/>
          <ac:picMkLst>
            <pc:docMk/>
            <pc:sldMk cId="3415652634" sldId="2620"/>
            <ac:picMk id="5" creationId="{4201A3B5-5DC0-9E38-B1C7-EF9A0CB080A3}"/>
          </ac:picMkLst>
        </pc:picChg>
        <pc:picChg chg="add del mod modCrop">
          <ac:chgData name="Torres, Linda [PA]" userId="S::ltorres_psea.org#ext#@neahq.onmicrosoft.com::5c259870-4402-4b59-9040-47f794e8fff6" providerId="AD" clId="Web-{758CF96B-E6B4-6113-86D2-94182E3BDB2B}" dt="2026-07-31T21:32:41.684" v="1446" actId="1076"/>
          <ac:picMkLst>
            <pc:docMk/>
            <pc:sldMk cId="3415652634" sldId="2620"/>
            <ac:picMk id="8" creationId="{06EBC786-4FAA-8321-5C22-C079E3B10209}"/>
          </ac:picMkLst>
        </pc:picChg>
        <pc:picChg chg="add ord">
          <ac:chgData name="Torres, Linda [PA]" userId="S::ltorres_psea.org#ext#@neahq.onmicrosoft.com::5c259870-4402-4b59-9040-47f794e8fff6" providerId="AD" clId="Web-{758CF96B-E6B4-6113-86D2-94182E3BDB2B}" dt="2026-07-31T21:32:33.277" v="1443"/>
          <ac:picMkLst>
            <pc:docMk/>
            <pc:sldMk cId="3415652634" sldId="2620"/>
            <ac:picMk id="10" creationId="{8DD65F7A-24FA-1A15-6314-098D43D0C19F}"/>
          </ac:picMkLst>
        </pc:picChg>
      </pc:sldChg>
      <pc:sldChg chg="modSp">
        <pc:chgData name="Torres, Linda [PA]" userId="S::ltorres_psea.org#ext#@neahq.onmicrosoft.com::5c259870-4402-4b59-9040-47f794e8fff6" providerId="AD" clId="Web-{758CF96B-E6B4-6113-86D2-94182E3BDB2B}" dt="2026-07-31T21:08:51.146" v="1333" actId="1076"/>
        <pc:sldMkLst>
          <pc:docMk/>
          <pc:sldMk cId="546210774" sldId="2621"/>
        </pc:sldMkLst>
        <pc:spChg chg="mod">
          <ac:chgData name="Torres, Linda [PA]" userId="S::ltorres_psea.org#ext#@neahq.onmicrosoft.com::5c259870-4402-4b59-9040-47f794e8fff6" providerId="AD" clId="Web-{758CF96B-E6B4-6113-86D2-94182E3BDB2B}" dt="2026-07-31T21:08:51.146" v="1333" actId="1076"/>
          <ac:spMkLst>
            <pc:docMk/>
            <pc:sldMk cId="546210774" sldId="2621"/>
            <ac:spMk id="71682" creationId="{9B4E2C28-8019-0334-402B-9E785FAAE080}"/>
          </ac:spMkLst>
        </pc:spChg>
      </pc:sldChg>
      <pc:sldChg chg="modSp">
        <pc:chgData name="Torres, Linda [PA]" userId="S::ltorres_psea.org#ext#@neahq.onmicrosoft.com::5c259870-4402-4b59-9040-47f794e8fff6" providerId="AD" clId="Web-{758CF96B-E6B4-6113-86D2-94182E3BDB2B}" dt="2026-07-31T20:41:26.995" v="1130" actId="20577"/>
        <pc:sldMkLst>
          <pc:docMk/>
          <pc:sldMk cId="2444234982" sldId="2622"/>
        </pc:sldMkLst>
        <pc:spChg chg="mod">
          <ac:chgData name="Torres, Linda [PA]" userId="S::ltorres_psea.org#ext#@neahq.onmicrosoft.com::5c259870-4402-4b59-9040-47f794e8fff6" providerId="AD" clId="Web-{758CF96B-E6B4-6113-86D2-94182E3BDB2B}" dt="2026-07-31T20:41:26.995" v="1130" actId="20577"/>
          <ac:spMkLst>
            <pc:docMk/>
            <pc:sldMk cId="2444234982" sldId="2622"/>
            <ac:spMk id="3" creationId="{17D96A44-AF1C-4FB9-03A7-42AE761319BF}"/>
          </ac:spMkLst>
        </pc:spChg>
      </pc:sldChg>
      <pc:sldChg chg="modSp">
        <pc:chgData name="Torres, Linda [PA]" userId="S::ltorres_psea.org#ext#@neahq.onmicrosoft.com::5c259870-4402-4b59-9040-47f794e8fff6" providerId="AD" clId="Web-{758CF96B-E6B4-6113-86D2-94182E3BDB2B}" dt="2026-07-31T21:35:47.750" v="1457" actId="20577"/>
        <pc:sldMkLst>
          <pc:docMk/>
          <pc:sldMk cId="2936317016" sldId="2623"/>
        </pc:sldMkLst>
        <pc:spChg chg="mod">
          <ac:chgData name="Torres, Linda [PA]" userId="S::ltorres_psea.org#ext#@neahq.onmicrosoft.com::5c259870-4402-4b59-9040-47f794e8fff6" providerId="AD" clId="Web-{758CF96B-E6B4-6113-86D2-94182E3BDB2B}" dt="2026-07-31T21:35:47.750" v="1457" actId="20577"/>
          <ac:spMkLst>
            <pc:docMk/>
            <pc:sldMk cId="2936317016" sldId="2623"/>
            <ac:spMk id="3" creationId="{457E0200-08C9-ABB1-58FB-108A1E747E82}"/>
          </ac:spMkLst>
        </pc:spChg>
      </pc:sldChg>
      <pc:sldChg chg="modSp">
        <pc:chgData name="Torres, Linda [PA]" userId="S::ltorres_psea.org#ext#@neahq.onmicrosoft.com::5c259870-4402-4b59-9040-47f794e8fff6" providerId="AD" clId="Web-{758CF96B-E6B4-6113-86D2-94182E3BDB2B}" dt="2026-07-31T20:43:14.966" v="1152" actId="1076"/>
        <pc:sldMkLst>
          <pc:docMk/>
          <pc:sldMk cId="3523351948" sldId="2624"/>
        </pc:sldMkLst>
        <pc:spChg chg="mod">
          <ac:chgData name="Torres, Linda [PA]" userId="S::ltorres_psea.org#ext#@neahq.onmicrosoft.com::5c259870-4402-4b59-9040-47f794e8fff6" providerId="AD" clId="Web-{758CF96B-E6B4-6113-86D2-94182E3BDB2B}" dt="2026-07-31T20:43:11.466" v="1151" actId="1076"/>
          <ac:spMkLst>
            <pc:docMk/>
            <pc:sldMk cId="3523351948" sldId="2624"/>
            <ac:spMk id="2" creationId="{CD8C697B-A37D-C54D-00A6-ADF9495E99FB}"/>
          </ac:spMkLst>
        </pc:spChg>
        <pc:spChg chg="mod">
          <ac:chgData name="Torres, Linda [PA]" userId="S::ltorres_psea.org#ext#@neahq.onmicrosoft.com::5c259870-4402-4b59-9040-47f794e8fff6" providerId="AD" clId="Web-{758CF96B-E6B4-6113-86D2-94182E3BDB2B}" dt="2026-07-31T20:43:14.966" v="1152" actId="1076"/>
          <ac:spMkLst>
            <pc:docMk/>
            <pc:sldMk cId="3523351948" sldId="2624"/>
            <ac:spMk id="3" creationId="{14C80E93-68CB-B817-1CC1-6ACA6CAE1234}"/>
          </ac:spMkLst>
        </pc:spChg>
      </pc:sldChg>
      <pc:sldChg chg="addSp delSp modSp">
        <pc:chgData name="Torres, Linda [PA]" userId="S::ltorres_psea.org#ext#@neahq.onmicrosoft.com::5c259870-4402-4b59-9040-47f794e8fff6" providerId="AD" clId="Web-{758CF96B-E6B4-6113-86D2-94182E3BDB2B}" dt="2026-07-31T20:55:04.885" v="1182" actId="1076"/>
        <pc:sldMkLst>
          <pc:docMk/>
          <pc:sldMk cId="998064794" sldId="2625"/>
        </pc:sldMkLst>
        <pc:spChg chg="mod">
          <ac:chgData name="Torres, Linda [PA]" userId="S::ltorres_psea.org#ext#@neahq.onmicrosoft.com::5c259870-4402-4b59-9040-47f794e8fff6" providerId="AD" clId="Web-{758CF96B-E6B4-6113-86D2-94182E3BDB2B}" dt="2026-07-31T20:54:43.947" v="1179" actId="1076"/>
          <ac:spMkLst>
            <pc:docMk/>
            <pc:sldMk cId="998064794" sldId="2625"/>
            <ac:spMk id="3" creationId="{787DDE2D-2B27-92FB-0986-3A9C780EADBB}"/>
          </ac:spMkLst>
        </pc:spChg>
        <pc:picChg chg="del">
          <ac:chgData name="Torres, Linda [PA]" userId="S::ltorres_psea.org#ext#@neahq.onmicrosoft.com::5c259870-4402-4b59-9040-47f794e8fff6" providerId="AD" clId="Web-{758CF96B-E6B4-6113-86D2-94182E3BDB2B}" dt="2026-07-31T20:54:30.837" v="1176"/>
          <ac:picMkLst>
            <pc:docMk/>
            <pc:sldMk cId="998064794" sldId="2625"/>
            <ac:picMk id="5" creationId="{72458DBC-4498-F834-5149-348ECFD3DBCD}"/>
          </ac:picMkLst>
        </pc:picChg>
        <pc:picChg chg="add mod">
          <ac:chgData name="Torres, Linda [PA]" userId="S::ltorres_psea.org#ext#@neahq.onmicrosoft.com::5c259870-4402-4b59-9040-47f794e8fff6" providerId="AD" clId="Web-{758CF96B-E6B4-6113-86D2-94182E3BDB2B}" dt="2026-07-31T20:55:04.885" v="1182" actId="1076"/>
          <ac:picMkLst>
            <pc:docMk/>
            <pc:sldMk cId="998064794" sldId="2625"/>
            <ac:picMk id="6" creationId="{4EDB5AEE-4E98-6E2F-07A2-0BAA68641AE4}"/>
          </ac:picMkLst>
        </pc:picChg>
      </pc:sldChg>
      <pc:sldChg chg="delSp ord">
        <pc:chgData name="Torres, Linda [PA]" userId="S::ltorres_psea.org#ext#@neahq.onmicrosoft.com::5c259870-4402-4b59-9040-47f794e8fff6" providerId="AD" clId="Web-{758CF96B-E6B4-6113-86D2-94182E3BDB2B}" dt="2026-07-31T18:41:55.237" v="29"/>
        <pc:sldMkLst>
          <pc:docMk/>
          <pc:sldMk cId="452567919" sldId="2627"/>
        </pc:sldMkLst>
        <pc:spChg chg="del">
          <ac:chgData name="Torres, Linda [PA]" userId="S::ltorres_psea.org#ext#@neahq.onmicrosoft.com::5c259870-4402-4b59-9040-47f794e8fff6" providerId="AD" clId="Web-{758CF96B-E6B4-6113-86D2-94182E3BDB2B}" dt="2026-07-31T18:31:56.068" v="18"/>
          <ac:spMkLst>
            <pc:docMk/>
            <pc:sldMk cId="452567919" sldId="2627"/>
            <ac:spMk id="3" creationId="{67B13CED-A278-4368-30C7-CE3C6C8F1AB0}"/>
          </ac:spMkLst>
        </pc:spChg>
      </pc:sldChg>
      <pc:sldChg chg="addSp delSp modSp">
        <pc:chgData name="Torres, Linda [PA]" userId="S::ltorres_psea.org#ext#@neahq.onmicrosoft.com::5c259870-4402-4b59-9040-47f794e8fff6" providerId="AD" clId="Web-{758CF96B-E6B4-6113-86D2-94182E3BDB2B}" dt="2026-07-31T20:34:30.539" v="1063"/>
        <pc:sldMkLst>
          <pc:docMk/>
          <pc:sldMk cId="3255837219" sldId="2629"/>
        </pc:sldMkLst>
        <pc:picChg chg="add del mod">
          <ac:chgData name="Torres, Linda [PA]" userId="S::ltorres_psea.org#ext#@neahq.onmicrosoft.com::5c259870-4402-4b59-9040-47f794e8fff6" providerId="AD" clId="Web-{758CF96B-E6B4-6113-86D2-94182E3BDB2B}" dt="2026-07-31T20:34:30.539" v="1063"/>
          <ac:picMkLst>
            <pc:docMk/>
            <pc:sldMk cId="3255837219" sldId="2629"/>
            <ac:picMk id="4" creationId="{1AA6DD00-E0E3-8DF1-10CB-E8D777378108}"/>
          </ac:picMkLst>
        </pc:picChg>
      </pc:sldChg>
      <pc:sldChg chg="modSp">
        <pc:chgData name="Torres, Linda [PA]" userId="S::ltorres_psea.org#ext#@neahq.onmicrosoft.com::5c259870-4402-4b59-9040-47f794e8fff6" providerId="AD" clId="Web-{758CF96B-E6B4-6113-86D2-94182E3BDB2B}" dt="2026-07-31T21:02:56.584" v="1265" actId="20577"/>
        <pc:sldMkLst>
          <pc:docMk/>
          <pc:sldMk cId="2154746180" sldId="2631"/>
        </pc:sldMkLst>
        <pc:spChg chg="mod">
          <ac:chgData name="Torres, Linda [PA]" userId="S::ltorres_psea.org#ext#@neahq.onmicrosoft.com::5c259870-4402-4b59-9040-47f794e8fff6" providerId="AD" clId="Web-{758CF96B-E6B4-6113-86D2-94182E3BDB2B}" dt="2026-07-31T21:02:56.584" v="1265" actId="20577"/>
          <ac:spMkLst>
            <pc:docMk/>
            <pc:sldMk cId="2154746180" sldId="2631"/>
            <ac:spMk id="2" creationId="{95F0F1B4-69E2-BFBF-5C13-066C734033CF}"/>
          </ac:spMkLst>
        </pc:spChg>
        <pc:spChg chg="mod">
          <ac:chgData name="Torres, Linda [PA]" userId="S::ltorres_psea.org#ext#@neahq.onmicrosoft.com::5c259870-4402-4b59-9040-47f794e8fff6" providerId="AD" clId="Web-{758CF96B-E6B4-6113-86D2-94182E3BDB2B}" dt="2026-07-31T21:02:52.834" v="1261" actId="20577"/>
          <ac:spMkLst>
            <pc:docMk/>
            <pc:sldMk cId="2154746180" sldId="2631"/>
            <ac:spMk id="3" creationId="{C8672A1E-D4E9-E7A5-00AD-6348144520A9}"/>
          </ac:spMkLst>
        </pc:spChg>
      </pc:sldChg>
      <pc:sldChg chg="modSp">
        <pc:chgData name="Torres, Linda [PA]" userId="S::ltorres_psea.org#ext#@neahq.onmicrosoft.com::5c259870-4402-4b59-9040-47f794e8fff6" providerId="AD" clId="Web-{758CF96B-E6B4-6113-86D2-94182E3BDB2B}" dt="2026-07-31T18:31:44.974" v="17" actId="14100"/>
        <pc:sldMkLst>
          <pc:docMk/>
          <pc:sldMk cId="3814031467" sldId="2632"/>
        </pc:sldMkLst>
        <pc:spChg chg="mod">
          <ac:chgData name="Torres, Linda [PA]" userId="S::ltorres_psea.org#ext#@neahq.onmicrosoft.com::5c259870-4402-4b59-9040-47f794e8fff6" providerId="AD" clId="Web-{758CF96B-E6B4-6113-86D2-94182E3BDB2B}" dt="2026-07-31T18:31:44.974" v="17" actId="14100"/>
          <ac:spMkLst>
            <pc:docMk/>
            <pc:sldMk cId="3814031467" sldId="2632"/>
            <ac:spMk id="12" creationId="{DCE63B25-0A82-EC7E-9AF7-B28A6E74398F}"/>
          </ac:spMkLst>
        </pc:spChg>
      </pc:sldChg>
      <pc:sldChg chg="modSp del">
        <pc:chgData name="Torres, Linda [PA]" userId="S::ltorres_psea.org#ext#@neahq.onmicrosoft.com::5c259870-4402-4b59-9040-47f794e8fff6" providerId="AD" clId="Web-{758CF96B-E6B4-6113-86D2-94182E3BDB2B}" dt="2026-07-31T20:45:23.843" v="1158"/>
        <pc:sldMkLst>
          <pc:docMk/>
          <pc:sldMk cId="1474963151" sldId="2636"/>
        </pc:sldMkLst>
        <pc:picChg chg="mod">
          <ac:chgData name="Torres, Linda [PA]" userId="S::ltorres_psea.org#ext#@neahq.onmicrosoft.com::5c259870-4402-4b59-9040-47f794e8fff6" providerId="AD" clId="Web-{758CF96B-E6B4-6113-86D2-94182E3BDB2B}" dt="2026-07-31T20:40:12.743" v="1091" actId="1076"/>
          <ac:picMkLst>
            <pc:docMk/>
            <pc:sldMk cId="1474963151" sldId="2636"/>
            <ac:picMk id="6" creationId="{33608A75-A9FF-79AD-D655-C2874C583572}"/>
          </ac:picMkLst>
        </pc:picChg>
      </pc:sldChg>
      <pc:sldChg chg="modSp">
        <pc:chgData name="Torres, Linda [PA]" userId="S::ltorres_psea.org#ext#@neahq.onmicrosoft.com::5c259870-4402-4b59-9040-47f794e8fff6" providerId="AD" clId="Web-{758CF96B-E6B4-6113-86D2-94182E3BDB2B}" dt="2026-07-31T21:07:40.062" v="1314" actId="20577"/>
        <pc:sldMkLst>
          <pc:docMk/>
          <pc:sldMk cId="426055426" sldId="2639"/>
        </pc:sldMkLst>
        <pc:spChg chg="mod">
          <ac:chgData name="Torres, Linda [PA]" userId="S::ltorres_psea.org#ext#@neahq.onmicrosoft.com::5c259870-4402-4b59-9040-47f794e8fff6" providerId="AD" clId="Web-{758CF96B-E6B4-6113-86D2-94182E3BDB2B}" dt="2026-07-31T21:07:40.062" v="1314" actId="20577"/>
          <ac:spMkLst>
            <pc:docMk/>
            <pc:sldMk cId="426055426" sldId="2639"/>
            <ac:spMk id="2" creationId="{665B6F4E-936A-E45F-0E1D-CB12835DE872}"/>
          </ac:spMkLst>
        </pc:spChg>
      </pc:sldChg>
      <pc:sldChg chg="modSp">
        <pc:chgData name="Torres, Linda [PA]" userId="S::ltorres_psea.org#ext#@neahq.onmicrosoft.com::5c259870-4402-4b59-9040-47f794e8fff6" providerId="AD" clId="Web-{758CF96B-E6B4-6113-86D2-94182E3BDB2B}" dt="2026-07-31T21:07:50.469" v="1316" actId="20577"/>
        <pc:sldMkLst>
          <pc:docMk/>
          <pc:sldMk cId="2731912604" sldId="2640"/>
        </pc:sldMkLst>
        <pc:spChg chg="mod">
          <ac:chgData name="Torres, Linda [PA]" userId="S::ltorres_psea.org#ext#@neahq.onmicrosoft.com::5c259870-4402-4b59-9040-47f794e8fff6" providerId="AD" clId="Web-{758CF96B-E6B4-6113-86D2-94182E3BDB2B}" dt="2026-07-31T21:07:50.469" v="1316" actId="20577"/>
          <ac:spMkLst>
            <pc:docMk/>
            <pc:sldMk cId="2731912604" sldId="2640"/>
            <ac:spMk id="161" creationId="{C5F3D8E3-8BAC-CBCD-0B0E-C86F8A496CE1}"/>
          </ac:spMkLst>
        </pc:spChg>
      </pc:sldChg>
      <pc:sldChg chg="modSp">
        <pc:chgData name="Torres, Linda [PA]" userId="S::ltorres_psea.org#ext#@neahq.onmicrosoft.com::5c259870-4402-4b59-9040-47f794e8fff6" providerId="AD" clId="Web-{758CF96B-E6B4-6113-86D2-94182E3BDB2B}" dt="2026-07-31T21:24:37.145" v="1389" actId="20577"/>
        <pc:sldMkLst>
          <pc:docMk/>
          <pc:sldMk cId="481282393" sldId="2641"/>
        </pc:sldMkLst>
        <pc:spChg chg="mod">
          <ac:chgData name="Torres, Linda [PA]" userId="S::ltorres_psea.org#ext#@neahq.onmicrosoft.com::5c259870-4402-4b59-9040-47f794e8fff6" providerId="AD" clId="Web-{758CF96B-E6B4-6113-86D2-94182E3BDB2B}" dt="2026-07-31T21:24:37.145" v="1389" actId="20577"/>
          <ac:spMkLst>
            <pc:docMk/>
            <pc:sldMk cId="481282393" sldId="2641"/>
            <ac:spMk id="3" creationId="{BA826B52-94DE-D05D-1B8F-C19575363F61}"/>
          </ac:spMkLst>
        </pc:spChg>
        <pc:picChg chg="mod">
          <ac:chgData name="Torres, Linda [PA]" userId="S::ltorres_psea.org#ext#@neahq.onmicrosoft.com::5c259870-4402-4b59-9040-47f794e8fff6" providerId="AD" clId="Web-{758CF96B-E6B4-6113-86D2-94182E3BDB2B}" dt="2026-07-31T19:59:08.241" v="895"/>
          <ac:picMkLst>
            <pc:docMk/>
            <pc:sldMk cId="481282393" sldId="2641"/>
            <ac:picMk id="6" creationId="{9B109B91-DFB5-00F9-A7C6-EF196682B6A9}"/>
          </ac:picMkLst>
        </pc:picChg>
        <pc:picChg chg="mod">
          <ac:chgData name="Torres, Linda [PA]" userId="S::ltorres_psea.org#ext#@neahq.onmicrosoft.com::5c259870-4402-4b59-9040-47f794e8fff6" providerId="AD" clId="Web-{758CF96B-E6B4-6113-86D2-94182E3BDB2B}" dt="2026-07-31T19:59:10.382" v="896"/>
          <ac:picMkLst>
            <pc:docMk/>
            <pc:sldMk cId="481282393" sldId="2641"/>
            <ac:picMk id="8" creationId="{3172F90D-6704-57FF-1F56-069945F90331}"/>
          </ac:picMkLst>
        </pc:picChg>
        <pc:picChg chg="mod">
          <ac:chgData name="Torres, Linda [PA]" userId="S::ltorres_psea.org#ext#@neahq.onmicrosoft.com::5c259870-4402-4b59-9040-47f794e8fff6" providerId="AD" clId="Web-{758CF96B-E6B4-6113-86D2-94182E3BDB2B}" dt="2026-07-31T19:59:13.460" v="897"/>
          <ac:picMkLst>
            <pc:docMk/>
            <pc:sldMk cId="481282393" sldId="2641"/>
            <ac:picMk id="14" creationId="{ED85D024-1317-7B94-5ABF-EA91A35F16C8}"/>
          </ac:picMkLst>
        </pc:picChg>
      </pc:sldChg>
      <pc:sldChg chg="addSp modSp">
        <pc:chgData name="Torres, Linda [PA]" userId="S::ltorres_psea.org#ext#@neahq.onmicrosoft.com::5c259870-4402-4b59-9040-47f794e8fff6" providerId="AD" clId="Web-{758CF96B-E6B4-6113-86D2-94182E3BDB2B}" dt="2026-07-31T19:52:15.746" v="827" actId="1076"/>
        <pc:sldMkLst>
          <pc:docMk/>
          <pc:sldMk cId="3774323964" sldId="2642"/>
        </pc:sldMkLst>
        <pc:spChg chg="mod">
          <ac:chgData name="Torres, Linda [PA]" userId="S::ltorres_psea.org#ext#@neahq.onmicrosoft.com::5c259870-4402-4b59-9040-47f794e8fff6" providerId="AD" clId="Web-{758CF96B-E6B4-6113-86D2-94182E3BDB2B}" dt="2026-07-31T19:47:20.317" v="808" actId="1076"/>
          <ac:spMkLst>
            <pc:docMk/>
            <pc:sldMk cId="3774323964" sldId="2642"/>
            <ac:spMk id="4" creationId="{6EDF848D-6993-29AD-6DF0-8B65A8398063}"/>
          </ac:spMkLst>
        </pc:spChg>
        <pc:spChg chg="mod">
          <ac:chgData name="Torres, Linda [PA]" userId="S::ltorres_psea.org#ext#@neahq.onmicrosoft.com::5c259870-4402-4b59-9040-47f794e8fff6" providerId="AD" clId="Web-{758CF96B-E6B4-6113-86D2-94182E3BDB2B}" dt="2026-07-31T19:47:34.192" v="812" actId="1076"/>
          <ac:spMkLst>
            <pc:docMk/>
            <pc:sldMk cId="3774323964" sldId="2642"/>
            <ac:spMk id="5" creationId="{3CD26BFE-9A45-4B4D-985C-0B61E018C024}"/>
          </ac:spMkLst>
        </pc:spChg>
        <pc:spChg chg="mod">
          <ac:chgData name="Torres, Linda [PA]" userId="S::ltorres_psea.org#ext#@neahq.onmicrosoft.com::5c259870-4402-4b59-9040-47f794e8fff6" providerId="AD" clId="Web-{758CF96B-E6B4-6113-86D2-94182E3BDB2B}" dt="2026-07-31T19:47:27.911" v="810" actId="1076"/>
          <ac:spMkLst>
            <pc:docMk/>
            <pc:sldMk cId="3774323964" sldId="2642"/>
            <ac:spMk id="6" creationId="{AA78CAF3-BE1C-DA64-2376-943449FA1FED}"/>
          </ac:spMkLst>
        </pc:spChg>
        <pc:spChg chg="mod">
          <ac:chgData name="Torres, Linda [PA]" userId="S::ltorres_psea.org#ext#@neahq.onmicrosoft.com::5c259870-4402-4b59-9040-47f794e8fff6" providerId="AD" clId="Web-{758CF96B-E6B4-6113-86D2-94182E3BDB2B}" dt="2026-07-31T19:47:40.036" v="814" actId="1076"/>
          <ac:spMkLst>
            <pc:docMk/>
            <pc:sldMk cId="3774323964" sldId="2642"/>
            <ac:spMk id="7" creationId="{82F0B610-7474-1D2B-04AE-9CDABD0AFF40}"/>
          </ac:spMkLst>
        </pc:spChg>
        <pc:spChg chg="mod">
          <ac:chgData name="Torres, Linda [PA]" userId="S::ltorres_psea.org#ext#@neahq.onmicrosoft.com::5c259870-4402-4b59-9040-47f794e8fff6" providerId="AD" clId="Web-{758CF96B-E6B4-6113-86D2-94182E3BDB2B}" dt="2026-07-31T19:47:23.833" v="809" actId="1076"/>
          <ac:spMkLst>
            <pc:docMk/>
            <pc:sldMk cId="3774323964" sldId="2642"/>
            <ac:spMk id="8" creationId="{A253F37D-977C-7D6C-F1A5-CA3F393F81B2}"/>
          </ac:spMkLst>
        </pc:spChg>
        <pc:spChg chg="mod">
          <ac:chgData name="Torres, Linda [PA]" userId="S::ltorres_psea.org#ext#@neahq.onmicrosoft.com::5c259870-4402-4b59-9040-47f794e8fff6" providerId="AD" clId="Web-{758CF96B-E6B4-6113-86D2-94182E3BDB2B}" dt="2026-07-31T19:47:31.255" v="811" actId="1076"/>
          <ac:spMkLst>
            <pc:docMk/>
            <pc:sldMk cId="3774323964" sldId="2642"/>
            <ac:spMk id="9" creationId="{60568F0D-1E0B-F597-E9F0-8F3D3743F256}"/>
          </ac:spMkLst>
        </pc:spChg>
        <pc:spChg chg="mod">
          <ac:chgData name="Torres, Linda [PA]" userId="S::ltorres_psea.org#ext#@neahq.onmicrosoft.com::5c259870-4402-4b59-9040-47f794e8fff6" providerId="AD" clId="Web-{758CF96B-E6B4-6113-86D2-94182E3BDB2B}" dt="2026-07-31T19:47:45.833" v="815" actId="1076"/>
          <ac:spMkLst>
            <pc:docMk/>
            <pc:sldMk cId="3774323964" sldId="2642"/>
            <ac:spMk id="10" creationId="{BB5DB394-081A-6E51-4AF7-1CF938A58E5F}"/>
          </ac:spMkLst>
        </pc:spChg>
        <pc:picChg chg="add mod ord modCrop">
          <ac:chgData name="Torres, Linda [PA]" userId="S::ltorres_psea.org#ext#@neahq.onmicrosoft.com::5c259870-4402-4b59-9040-47f794e8fff6" providerId="AD" clId="Web-{758CF96B-E6B4-6113-86D2-94182E3BDB2B}" dt="2026-07-31T19:52:15.746" v="827" actId="1076"/>
          <ac:picMkLst>
            <pc:docMk/>
            <pc:sldMk cId="3774323964" sldId="2642"/>
            <ac:picMk id="13" creationId="{DCB196D6-EA64-1C71-A348-57E703EDE3D3}"/>
          </ac:picMkLst>
        </pc:picChg>
        <pc:cxnChg chg="mod">
          <ac:chgData name="Torres, Linda [PA]" userId="S::ltorres_psea.org#ext#@neahq.onmicrosoft.com::5c259870-4402-4b59-9040-47f794e8fff6" providerId="AD" clId="Web-{758CF96B-E6B4-6113-86D2-94182E3BDB2B}" dt="2026-07-31T19:48:22.819" v="820" actId="14100"/>
          <ac:cxnSpMkLst>
            <pc:docMk/>
            <pc:sldMk cId="3774323964" sldId="2642"/>
            <ac:cxnSpMk id="11" creationId="{4D32C78F-7B3F-06B3-9EB3-EF0660BDD745}"/>
          </ac:cxnSpMkLst>
        </pc:cxnChg>
        <pc:cxnChg chg="mod">
          <ac:chgData name="Torres, Linda [PA]" userId="S::ltorres_psea.org#ext#@neahq.onmicrosoft.com::5c259870-4402-4b59-9040-47f794e8fff6" providerId="AD" clId="Web-{758CF96B-E6B4-6113-86D2-94182E3BDB2B}" dt="2026-07-31T19:48:02.068" v="817" actId="14100"/>
          <ac:cxnSpMkLst>
            <pc:docMk/>
            <pc:sldMk cId="3774323964" sldId="2642"/>
            <ac:cxnSpMk id="12" creationId="{4B4672F0-0A00-B32C-B6D6-F90384CFC5F5}"/>
          </ac:cxnSpMkLst>
        </pc:cxnChg>
      </pc:sldChg>
      <pc:sldChg chg="modSp">
        <pc:chgData name="Torres, Linda [PA]" userId="S::ltorres_psea.org#ext#@neahq.onmicrosoft.com::5c259870-4402-4b59-9040-47f794e8fff6" providerId="AD" clId="Web-{758CF96B-E6B4-6113-86D2-94182E3BDB2B}" dt="2026-07-31T20:16:12.841" v="1030" actId="20577"/>
        <pc:sldMkLst>
          <pc:docMk/>
          <pc:sldMk cId="1913415911" sldId="2643"/>
        </pc:sldMkLst>
        <pc:spChg chg="mod">
          <ac:chgData name="Torres, Linda [PA]" userId="S::ltorres_psea.org#ext#@neahq.onmicrosoft.com::5c259870-4402-4b59-9040-47f794e8fff6" providerId="AD" clId="Web-{758CF96B-E6B4-6113-86D2-94182E3BDB2B}" dt="2026-07-31T20:16:07.590" v="1028" actId="20577"/>
          <ac:spMkLst>
            <pc:docMk/>
            <pc:sldMk cId="1913415911" sldId="2643"/>
            <ac:spMk id="5" creationId="{AF8F9D8E-2C99-152D-0A19-1E015697E675}"/>
          </ac:spMkLst>
        </pc:spChg>
        <pc:spChg chg="mod">
          <ac:chgData name="Torres, Linda [PA]" userId="S::ltorres_psea.org#ext#@neahq.onmicrosoft.com::5c259870-4402-4b59-9040-47f794e8fff6" providerId="AD" clId="Web-{758CF96B-E6B4-6113-86D2-94182E3BDB2B}" dt="2026-07-31T20:14:06.774" v="1004" actId="14100"/>
          <ac:spMkLst>
            <pc:docMk/>
            <pc:sldMk cId="1913415911" sldId="2643"/>
            <ac:spMk id="12" creationId="{52EABBE1-9E52-B01A-4CDD-CC0A6975C8C1}"/>
          </ac:spMkLst>
        </pc:spChg>
        <pc:spChg chg="mod">
          <ac:chgData name="Torres, Linda [PA]" userId="S::ltorres_psea.org#ext#@neahq.onmicrosoft.com::5c259870-4402-4b59-9040-47f794e8fff6" providerId="AD" clId="Web-{758CF96B-E6B4-6113-86D2-94182E3BDB2B}" dt="2026-07-31T20:16:12.841" v="1030" actId="20577"/>
          <ac:spMkLst>
            <pc:docMk/>
            <pc:sldMk cId="1913415911" sldId="2643"/>
            <ac:spMk id="13" creationId="{A6BB93C5-7F25-8A87-F304-385C84269BA7}"/>
          </ac:spMkLst>
        </pc:spChg>
        <pc:spChg chg="mod">
          <ac:chgData name="Torres, Linda [PA]" userId="S::ltorres_psea.org#ext#@neahq.onmicrosoft.com::5c259870-4402-4b59-9040-47f794e8fff6" providerId="AD" clId="Web-{758CF96B-E6B4-6113-86D2-94182E3BDB2B}" dt="2026-07-31T20:14:41.118" v="1010" actId="20577"/>
          <ac:spMkLst>
            <pc:docMk/>
            <pc:sldMk cId="1913415911" sldId="2643"/>
            <ac:spMk id="14" creationId="{C4DC25A0-0BA8-7E7F-DC3C-2D15A25FF3C6}"/>
          </ac:spMkLst>
        </pc:spChg>
        <pc:spChg chg="mod">
          <ac:chgData name="Torres, Linda [PA]" userId="S::ltorres_psea.org#ext#@neahq.onmicrosoft.com::5c259870-4402-4b59-9040-47f794e8fff6" providerId="AD" clId="Web-{758CF96B-E6B4-6113-86D2-94182E3BDB2B}" dt="2026-07-31T20:15:43.557" v="1026" actId="1076"/>
          <ac:spMkLst>
            <pc:docMk/>
            <pc:sldMk cId="1913415911" sldId="2643"/>
            <ac:spMk id="15" creationId="{BDBE4C38-2E45-EB44-54FD-C8210E057EC5}"/>
          </ac:spMkLst>
        </pc:spChg>
        <pc:spChg chg="mod">
          <ac:chgData name="Torres, Linda [PA]" userId="S::ltorres_psea.org#ext#@neahq.onmicrosoft.com::5c259870-4402-4b59-9040-47f794e8fff6" providerId="AD" clId="Web-{758CF96B-E6B4-6113-86D2-94182E3BDB2B}" dt="2026-07-31T20:14:56.525" v="1012" actId="20577"/>
          <ac:spMkLst>
            <pc:docMk/>
            <pc:sldMk cId="1913415911" sldId="2643"/>
            <ac:spMk id="16" creationId="{34135EA2-3E91-7164-FC8C-85E2F4529E7A}"/>
          </ac:spMkLst>
        </pc:spChg>
        <pc:spChg chg="mod">
          <ac:chgData name="Torres, Linda [PA]" userId="S::ltorres_psea.org#ext#@neahq.onmicrosoft.com::5c259870-4402-4b59-9040-47f794e8fff6" providerId="AD" clId="Web-{758CF96B-E6B4-6113-86D2-94182E3BDB2B}" dt="2026-07-31T20:15:24.948" v="1018" actId="20577"/>
          <ac:spMkLst>
            <pc:docMk/>
            <pc:sldMk cId="1913415911" sldId="2643"/>
            <ac:spMk id="17" creationId="{3E6A89AB-C0B3-0131-1901-DA82B4F3C785}"/>
          </ac:spMkLst>
        </pc:spChg>
        <pc:spChg chg="mod">
          <ac:chgData name="Torres, Linda [PA]" userId="S::ltorres_psea.org#ext#@neahq.onmicrosoft.com::5c259870-4402-4b59-9040-47f794e8fff6" providerId="AD" clId="Web-{758CF96B-E6B4-6113-86D2-94182E3BDB2B}" dt="2026-07-31T20:13:48.851" v="999" actId="20577"/>
          <ac:spMkLst>
            <pc:docMk/>
            <pc:sldMk cId="1913415911" sldId="2643"/>
            <ac:spMk id="18" creationId="{8E8AEA1B-510A-D165-75FD-CD61DB579565}"/>
          </ac:spMkLst>
        </pc:spChg>
        <pc:spChg chg="mod">
          <ac:chgData name="Torres, Linda [PA]" userId="S::ltorres_psea.org#ext#@neahq.onmicrosoft.com::5c259870-4402-4b59-9040-47f794e8fff6" providerId="AD" clId="Web-{758CF96B-E6B4-6113-86D2-94182E3BDB2B}" dt="2026-07-31T20:13:58.086" v="1002" actId="20577"/>
          <ac:spMkLst>
            <pc:docMk/>
            <pc:sldMk cId="1913415911" sldId="2643"/>
            <ac:spMk id="19" creationId="{9543AF56-F317-54FC-3C56-1DB9F837557A}"/>
          </ac:spMkLst>
        </pc:spChg>
        <pc:spChg chg="mod">
          <ac:chgData name="Torres, Linda [PA]" userId="S::ltorres_psea.org#ext#@neahq.onmicrosoft.com::5c259870-4402-4b59-9040-47f794e8fff6" providerId="AD" clId="Web-{758CF96B-E6B4-6113-86D2-94182E3BDB2B}" dt="2026-07-31T20:13:28.273" v="993" actId="20577"/>
          <ac:spMkLst>
            <pc:docMk/>
            <pc:sldMk cId="1913415911" sldId="2643"/>
            <ac:spMk id="20" creationId="{99C8E75D-2EF8-106B-21B8-2C39A8D0CB65}"/>
          </ac:spMkLst>
        </pc:spChg>
        <pc:grpChg chg="mod">
          <ac:chgData name="Torres, Linda [PA]" userId="S::ltorres_psea.org#ext#@neahq.onmicrosoft.com::5c259870-4402-4b59-9040-47f794e8fff6" providerId="AD" clId="Web-{758CF96B-E6B4-6113-86D2-94182E3BDB2B}" dt="2026-07-31T20:15:41.635" v="1024" actId="1076"/>
          <ac:grpSpMkLst>
            <pc:docMk/>
            <pc:sldMk cId="1913415911" sldId="2643"/>
            <ac:grpSpMk id="11" creationId="{7BCDBA85-83CD-98C0-FA31-159CA4CD8A2E}"/>
          </ac:grpSpMkLst>
        </pc:grpChg>
      </pc:sldChg>
      <pc:sldChg chg="addSp modSp">
        <pc:chgData name="Torres, Linda [PA]" userId="S::ltorres_psea.org#ext#@neahq.onmicrosoft.com::5c259870-4402-4b59-9040-47f794e8fff6" providerId="AD" clId="Web-{758CF96B-E6B4-6113-86D2-94182E3BDB2B}" dt="2026-07-31T20:11:44.020" v="979" actId="1076"/>
        <pc:sldMkLst>
          <pc:docMk/>
          <pc:sldMk cId="561835613" sldId="2644"/>
        </pc:sldMkLst>
        <pc:spChg chg="mod">
          <ac:chgData name="Torres, Linda [PA]" userId="S::ltorres_psea.org#ext#@neahq.onmicrosoft.com::5c259870-4402-4b59-9040-47f794e8fff6" providerId="AD" clId="Web-{758CF96B-E6B4-6113-86D2-94182E3BDB2B}" dt="2026-07-31T20:11:44.020" v="979" actId="1076"/>
          <ac:spMkLst>
            <pc:docMk/>
            <pc:sldMk cId="561835613" sldId="2644"/>
            <ac:spMk id="2" creationId="{78FDB064-4368-2FB6-2247-1E7A8DEBCD9A}"/>
          </ac:spMkLst>
        </pc:spChg>
        <pc:spChg chg="mod">
          <ac:chgData name="Torres, Linda [PA]" userId="S::ltorres_psea.org#ext#@neahq.onmicrosoft.com::5c259870-4402-4b59-9040-47f794e8fff6" providerId="AD" clId="Web-{758CF96B-E6B4-6113-86D2-94182E3BDB2B}" dt="2026-07-31T20:01:53.050" v="930" actId="20577"/>
          <ac:spMkLst>
            <pc:docMk/>
            <pc:sldMk cId="561835613" sldId="2644"/>
            <ac:spMk id="3" creationId="{5840F759-AC27-1825-580B-D6BB16D69288}"/>
          </ac:spMkLst>
        </pc:spChg>
        <pc:picChg chg="add">
          <ac:chgData name="Torres, Linda [PA]" userId="S::ltorres_psea.org#ext#@neahq.onmicrosoft.com::5c259870-4402-4b59-9040-47f794e8fff6" providerId="AD" clId="Web-{758CF96B-E6B4-6113-86D2-94182E3BDB2B}" dt="2026-07-31T19:53:54.920" v="828"/>
          <ac:picMkLst>
            <pc:docMk/>
            <pc:sldMk cId="561835613" sldId="2644"/>
            <ac:picMk id="5" creationId="{5F8419B3-106E-B168-E156-0A427F4AFC52}"/>
          </ac:picMkLst>
        </pc:picChg>
      </pc:sldChg>
      <pc:sldChg chg="modSp">
        <pc:chgData name="Torres, Linda [PA]" userId="S::ltorres_psea.org#ext#@neahq.onmicrosoft.com::5c259870-4402-4b59-9040-47f794e8fff6" providerId="AD" clId="Web-{758CF96B-E6B4-6113-86D2-94182E3BDB2B}" dt="2026-07-31T20:02:22.551" v="934"/>
        <pc:sldMkLst>
          <pc:docMk/>
          <pc:sldMk cId="3233325762" sldId="2645"/>
        </pc:sldMkLst>
        <pc:graphicFrameChg chg="modGraphic">
          <ac:chgData name="Torres, Linda [PA]" userId="S::ltorres_psea.org#ext#@neahq.onmicrosoft.com::5c259870-4402-4b59-9040-47f794e8fff6" providerId="AD" clId="Web-{758CF96B-E6B4-6113-86D2-94182E3BDB2B}" dt="2026-07-31T20:02:22.551" v="934"/>
          <ac:graphicFrameMkLst>
            <pc:docMk/>
            <pc:sldMk cId="3233325762" sldId="2645"/>
            <ac:graphicFrameMk id="4" creationId="{F1EA02FC-9445-4377-9972-442A3B403584}"/>
          </ac:graphicFrameMkLst>
        </pc:graphicFrameChg>
      </pc:sldChg>
      <pc:sldChg chg="addSp delSp modSp">
        <pc:chgData name="Torres, Linda [PA]" userId="S::ltorres_psea.org#ext#@neahq.onmicrosoft.com::5c259870-4402-4b59-9040-47f794e8fff6" providerId="AD" clId="Web-{758CF96B-E6B4-6113-86D2-94182E3BDB2B}" dt="2026-07-31T21:29:22.709" v="1415" actId="14100"/>
        <pc:sldMkLst>
          <pc:docMk/>
          <pc:sldMk cId="2400588455" sldId="2646"/>
        </pc:sldMkLst>
        <pc:picChg chg="add mod">
          <ac:chgData name="Torres, Linda [PA]" userId="S::ltorres_psea.org#ext#@neahq.onmicrosoft.com::5c259870-4402-4b59-9040-47f794e8fff6" providerId="AD" clId="Web-{758CF96B-E6B4-6113-86D2-94182E3BDB2B}" dt="2026-07-31T21:29:22.709" v="1415" actId="14100"/>
          <ac:picMkLst>
            <pc:docMk/>
            <pc:sldMk cId="2400588455" sldId="2646"/>
            <ac:picMk id="5" creationId="{F1E39B15-7D91-485E-53C5-7AF1208AF96D}"/>
          </ac:picMkLst>
        </pc:picChg>
        <pc:picChg chg="del">
          <ac:chgData name="Torres, Linda [PA]" userId="S::ltorres_psea.org#ext#@neahq.onmicrosoft.com::5c259870-4402-4b59-9040-47f794e8fff6" providerId="AD" clId="Web-{758CF96B-E6B4-6113-86D2-94182E3BDB2B}" dt="2026-07-31T21:29:09.037" v="1411"/>
          <ac:picMkLst>
            <pc:docMk/>
            <pc:sldMk cId="2400588455" sldId="2646"/>
            <ac:picMk id="6" creationId="{ABC4A07D-3268-B5F2-70E8-88802DE87391}"/>
          </ac:picMkLst>
        </pc:picChg>
      </pc:sldChg>
      <pc:sldChg chg="del">
        <pc:chgData name="Torres, Linda [PA]" userId="S::ltorres_psea.org#ext#@neahq.onmicrosoft.com::5c259870-4402-4b59-9040-47f794e8fff6" providerId="AD" clId="Web-{758CF96B-E6B4-6113-86D2-94182E3BDB2B}" dt="2026-07-31T20:16:44.437" v="1033"/>
        <pc:sldMkLst>
          <pc:docMk/>
          <pc:sldMk cId="1525881141" sldId="2647"/>
        </pc:sldMkLst>
      </pc:sldChg>
      <pc:sldChg chg="modSp">
        <pc:chgData name="Torres, Linda [PA]" userId="S::ltorres_psea.org#ext#@neahq.onmicrosoft.com::5c259870-4402-4b59-9040-47f794e8fff6" providerId="AD" clId="Web-{758CF96B-E6B4-6113-86D2-94182E3BDB2B}" dt="2026-07-31T20:34:43.587" v="1074" actId="20577"/>
        <pc:sldMkLst>
          <pc:docMk/>
          <pc:sldMk cId="4070909837" sldId="2648"/>
        </pc:sldMkLst>
        <pc:spChg chg="mod">
          <ac:chgData name="Torres, Linda [PA]" userId="S::ltorres_psea.org#ext#@neahq.onmicrosoft.com::5c259870-4402-4b59-9040-47f794e8fff6" providerId="AD" clId="Web-{758CF96B-E6B4-6113-86D2-94182E3BDB2B}" dt="2026-07-31T20:34:43.587" v="1074" actId="20577"/>
          <ac:spMkLst>
            <pc:docMk/>
            <pc:sldMk cId="4070909837" sldId="2648"/>
            <ac:spMk id="3" creationId="{DC87BCCC-444F-98BF-33C5-344F2DC08A02}"/>
          </ac:spMkLst>
        </pc:spChg>
      </pc:sldChg>
      <pc:sldChg chg="add ord replId">
        <pc:chgData name="Torres, Linda [PA]" userId="S::ltorres_psea.org#ext#@neahq.onmicrosoft.com::5c259870-4402-4b59-9040-47f794e8fff6" providerId="AD" clId="Web-{758CF96B-E6B4-6113-86D2-94182E3BDB2B}" dt="2026-07-31T20:16:41.468" v="1032"/>
        <pc:sldMkLst>
          <pc:docMk/>
          <pc:sldMk cId="3717981000" sldId="2649"/>
        </pc:sldMkLst>
      </pc:sldChg>
      <pc:sldChg chg="add replId">
        <pc:chgData name="Torres, Linda [PA]" userId="S::ltorres_psea.org#ext#@neahq.onmicrosoft.com::5c259870-4402-4b59-9040-47f794e8fff6" providerId="AD" clId="Web-{758CF96B-E6B4-6113-86D2-94182E3BDB2B}" dt="2026-07-31T20:34:35.321" v="1064"/>
        <pc:sldMkLst>
          <pc:docMk/>
          <pc:sldMk cId="1815880787" sldId="2650"/>
        </pc:sldMkLst>
      </pc:sldChg>
      <pc:sldChg chg="add replId">
        <pc:chgData name="Torres, Linda [PA]" userId="S::ltorres_psea.org#ext#@neahq.onmicrosoft.com::5c259870-4402-4b59-9040-47f794e8fff6" providerId="AD" clId="Web-{758CF96B-E6B4-6113-86D2-94182E3BDB2B}" dt="2026-07-31T20:45:17.437" v="1157"/>
        <pc:sldMkLst>
          <pc:docMk/>
          <pc:sldMk cId="3891255881" sldId="2651"/>
        </pc:sldMkLst>
      </pc:sldChg>
      <pc:sldChg chg="modSp add replId">
        <pc:chgData name="Torres, Linda [PA]" userId="S::ltorres_psea.org#ext#@neahq.onmicrosoft.com::5c259870-4402-4b59-9040-47f794e8fff6" providerId="AD" clId="Web-{758CF96B-E6B4-6113-86D2-94182E3BDB2B}" dt="2026-07-31T21:05:44.120" v="1291" actId="20577"/>
        <pc:sldMkLst>
          <pc:docMk/>
          <pc:sldMk cId="1526693294" sldId="2652"/>
        </pc:sldMkLst>
        <pc:spChg chg="mod">
          <ac:chgData name="Torres, Linda [PA]" userId="S::ltorres_psea.org#ext#@neahq.onmicrosoft.com::5c259870-4402-4b59-9040-47f794e8fff6" providerId="AD" clId="Web-{758CF96B-E6B4-6113-86D2-94182E3BDB2B}" dt="2026-07-31T21:05:44.120" v="1291" actId="20577"/>
          <ac:spMkLst>
            <pc:docMk/>
            <pc:sldMk cId="1526693294" sldId="2652"/>
            <ac:spMk id="2" creationId="{1D3D451D-42F6-016F-D004-2FCB161B1D65}"/>
          </ac:spMkLst>
        </pc:spChg>
      </pc:sldChg>
      <pc:sldChg chg="modSp add replId">
        <pc:chgData name="Torres, Linda [PA]" userId="S::ltorres_psea.org#ext#@neahq.onmicrosoft.com::5c259870-4402-4b59-9040-47f794e8fff6" providerId="AD" clId="Web-{758CF96B-E6B4-6113-86D2-94182E3BDB2B}" dt="2026-07-31T21:02:44.881" v="1253" actId="20577"/>
        <pc:sldMkLst>
          <pc:docMk/>
          <pc:sldMk cId="1738987876" sldId="2653"/>
        </pc:sldMkLst>
        <pc:spChg chg="mod">
          <ac:chgData name="Torres, Linda [PA]" userId="S::ltorres_psea.org#ext#@neahq.onmicrosoft.com::5c259870-4402-4b59-9040-47f794e8fff6" providerId="AD" clId="Web-{758CF96B-E6B4-6113-86D2-94182E3BDB2B}" dt="2026-07-31T21:02:44.881" v="1253" actId="20577"/>
          <ac:spMkLst>
            <pc:docMk/>
            <pc:sldMk cId="1738987876" sldId="2653"/>
            <ac:spMk id="2" creationId="{4F6A0E4B-53C3-30AB-6675-2B81495DA5BE}"/>
          </ac:spMkLst>
        </pc:spChg>
        <pc:spChg chg="mod">
          <ac:chgData name="Torres, Linda [PA]" userId="S::ltorres_psea.org#ext#@neahq.onmicrosoft.com::5c259870-4402-4b59-9040-47f794e8fff6" providerId="AD" clId="Web-{758CF96B-E6B4-6113-86D2-94182E3BDB2B}" dt="2026-07-31T21:02:41.553" v="1249" actId="20577"/>
          <ac:spMkLst>
            <pc:docMk/>
            <pc:sldMk cId="1738987876" sldId="2653"/>
            <ac:spMk id="3" creationId="{FD4910F5-EE5A-54EF-5A11-6B3D60856319}"/>
          </ac:spMkLst>
        </pc:spChg>
      </pc:sldChg>
    </pc:docChg>
  </pc:docChgLst>
  <pc:docChgLst>
    <pc:chgData name="Jones, Albert [MD]" userId="S::aljones_mseanea.org#ext#@neahq.onmicrosoft.com::9e3d8165-1eea-49ba-adea-0c9c00351460" providerId="AD" clId="Web-{432951C4-F6AD-1EEA-EED9-C01DB87196D2}"/>
    <pc:docChg chg="addSld delSld modSld sldOrd">
      <pc:chgData name="Jones, Albert [MD]" userId="S::aljones_mseanea.org#ext#@neahq.onmicrosoft.com::9e3d8165-1eea-49ba-adea-0c9c00351460" providerId="AD" clId="Web-{432951C4-F6AD-1EEA-EED9-C01DB87196D2}" dt="2026-07-31T21:32:55.669" v="1104"/>
      <pc:docMkLst>
        <pc:docMk/>
      </pc:docMkLst>
      <pc:sldChg chg="add del">
        <pc:chgData name="Jones, Albert [MD]" userId="S::aljones_mseanea.org#ext#@neahq.onmicrosoft.com::9e3d8165-1eea-49ba-adea-0c9c00351460" providerId="AD" clId="Web-{432951C4-F6AD-1EEA-EED9-C01DB87196D2}" dt="2026-07-31T19:26:52.955" v="240"/>
        <pc:sldMkLst>
          <pc:docMk/>
          <pc:sldMk cId="0" sldId="262"/>
        </pc:sldMkLst>
      </pc:sldChg>
      <pc:sldChg chg="modSp">
        <pc:chgData name="Jones, Albert [MD]" userId="S::aljones_mseanea.org#ext#@neahq.onmicrosoft.com::9e3d8165-1eea-49ba-adea-0c9c00351460" providerId="AD" clId="Web-{432951C4-F6AD-1EEA-EED9-C01DB87196D2}" dt="2026-07-31T19:51:19.831" v="1032" actId="20577"/>
        <pc:sldMkLst>
          <pc:docMk/>
          <pc:sldMk cId="513199334" sldId="278"/>
        </pc:sldMkLst>
        <pc:spChg chg="mod">
          <ac:chgData name="Jones, Albert [MD]" userId="S::aljones_mseanea.org#ext#@neahq.onmicrosoft.com::9e3d8165-1eea-49ba-adea-0c9c00351460" providerId="AD" clId="Web-{432951C4-F6AD-1EEA-EED9-C01DB87196D2}" dt="2026-07-31T19:51:19.831" v="1032" actId="20577"/>
          <ac:spMkLst>
            <pc:docMk/>
            <pc:sldMk cId="513199334" sldId="278"/>
            <ac:spMk id="4" creationId="{DAF38BDF-2E2A-8EE8-7874-340E44FFE704}"/>
          </ac:spMkLst>
        </pc:spChg>
      </pc:sldChg>
      <pc:sldChg chg="del">
        <pc:chgData name="Jones, Albert [MD]" userId="S::aljones_mseanea.org#ext#@neahq.onmicrosoft.com::9e3d8165-1eea-49ba-adea-0c9c00351460" providerId="AD" clId="Web-{432951C4-F6AD-1EEA-EED9-C01DB87196D2}" dt="2026-07-31T20:23:35.769" v="1040"/>
        <pc:sldMkLst>
          <pc:docMk/>
          <pc:sldMk cId="3653750673" sldId="279"/>
        </pc:sldMkLst>
      </pc:sldChg>
      <pc:sldChg chg="del mod modShow">
        <pc:chgData name="Jones, Albert [MD]" userId="S::aljones_mseanea.org#ext#@neahq.onmicrosoft.com::9e3d8165-1eea-49ba-adea-0c9c00351460" providerId="AD" clId="Web-{432951C4-F6AD-1EEA-EED9-C01DB87196D2}" dt="2026-07-31T20:22:46.455" v="1039"/>
        <pc:sldMkLst>
          <pc:docMk/>
          <pc:sldMk cId="4044910429" sldId="450"/>
        </pc:sldMkLst>
      </pc:sldChg>
      <pc:sldChg chg="modNotes">
        <pc:chgData name="Jones, Albert [MD]" userId="S::aljones_mseanea.org#ext#@neahq.onmicrosoft.com::9e3d8165-1eea-49ba-adea-0c9c00351460" providerId="AD" clId="Web-{432951C4-F6AD-1EEA-EED9-C01DB87196D2}" dt="2026-07-31T20:33:36.085" v="1071"/>
        <pc:sldMkLst>
          <pc:docMk/>
          <pc:sldMk cId="355039486" sldId="670"/>
        </pc:sldMkLst>
      </pc:sldChg>
      <pc:sldChg chg="modNotes">
        <pc:chgData name="Jones, Albert [MD]" userId="S::aljones_mseanea.org#ext#@neahq.onmicrosoft.com::9e3d8165-1eea-49ba-adea-0c9c00351460" providerId="AD" clId="Web-{432951C4-F6AD-1EEA-EED9-C01DB87196D2}" dt="2026-07-31T20:34:11.196" v="1082"/>
        <pc:sldMkLst>
          <pc:docMk/>
          <pc:sldMk cId="3128071745" sldId="735"/>
        </pc:sldMkLst>
      </pc:sldChg>
      <pc:sldChg chg="modNotes">
        <pc:chgData name="Jones, Albert [MD]" userId="S::aljones_mseanea.org#ext#@neahq.onmicrosoft.com::9e3d8165-1eea-49ba-adea-0c9c00351460" providerId="AD" clId="Web-{432951C4-F6AD-1EEA-EED9-C01DB87196D2}" dt="2026-07-31T20:34:14.915" v="1083"/>
        <pc:sldMkLst>
          <pc:docMk/>
          <pc:sldMk cId="995542689" sldId="736"/>
        </pc:sldMkLst>
      </pc:sldChg>
      <pc:sldChg chg="modNotes">
        <pc:chgData name="Jones, Albert [MD]" userId="S::aljones_mseanea.org#ext#@neahq.onmicrosoft.com::9e3d8165-1eea-49ba-adea-0c9c00351460" providerId="AD" clId="Web-{432951C4-F6AD-1EEA-EED9-C01DB87196D2}" dt="2026-07-31T20:35:06.448" v="1089"/>
        <pc:sldMkLst>
          <pc:docMk/>
          <pc:sldMk cId="3206216339" sldId="785"/>
        </pc:sldMkLst>
      </pc:sldChg>
      <pc:sldChg chg="modNotes">
        <pc:chgData name="Jones, Albert [MD]" userId="S::aljones_mseanea.org#ext#@neahq.onmicrosoft.com::9e3d8165-1eea-49ba-adea-0c9c00351460" providerId="AD" clId="Web-{432951C4-F6AD-1EEA-EED9-C01DB87196D2}" dt="2026-07-31T20:34:43.228" v="1086"/>
        <pc:sldMkLst>
          <pc:docMk/>
          <pc:sldMk cId="3987123830" sldId="868"/>
        </pc:sldMkLst>
      </pc:sldChg>
      <pc:sldChg chg="modSp">
        <pc:chgData name="Jones, Albert [MD]" userId="S::aljones_mseanea.org#ext#@neahq.onmicrosoft.com::9e3d8165-1eea-49ba-adea-0c9c00351460" providerId="AD" clId="Web-{432951C4-F6AD-1EEA-EED9-C01DB87196D2}" dt="2026-07-31T18:51:45.043" v="18" actId="20577"/>
        <pc:sldMkLst>
          <pc:docMk/>
          <pc:sldMk cId="2674096095" sldId="972"/>
        </pc:sldMkLst>
        <pc:spChg chg="mod">
          <ac:chgData name="Jones, Albert [MD]" userId="S::aljones_mseanea.org#ext#@neahq.onmicrosoft.com::9e3d8165-1eea-49ba-adea-0c9c00351460" providerId="AD" clId="Web-{432951C4-F6AD-1EEA-EED9-C01DB87196D2}" dt="2026-07-31T18:51:45.043" v="18" actId="20577"/>
          <ac:spMkLst>
            <pc:docMk/>
            <pc:sldMk cId="2674096095" sldId="972"/>
            <ac:spMk id="249" creationId="{00000000-0000-0000-0000-000000000000}"/>
          </ac:spMkLst>
        </pc:spChg>
      </pc:sldChg>
      <pc:sldChg chg="del">
        <pc:chgData name="Jones, Albert [MD]" userId="S::aljones_mseanea.org#ext#@neahq.onmicrosoft.com::9e3d8165-1eea-49ba-adea-0c9c00351460" providerId="AD" clId="Web-{432951C4-F6AD-1EEA-EED9-C01DB87196D2}" dt="2026-07-31T19:31:45.543" v="324"/>
        <pc:sldMkLst>
          <pc:docMk/>
          <pc:sldMk cId="4201355947" sldId="1022"/>
        </pc:sldMkLst>
      </pc:sldChg>
      <pc:sldChg chg="modSp">
        <pc:chgData name="Jones, Albert [MD]" userId="S::aljones_mseanea.org#ext#@neahq.onmicrosoft.com::9e3d8165-1eea-49ba-adea-0c9c00351460" providerId="AD" clId="Web-{432951C4-F6AD-1EEA-EED9-C01DB87196D2}" dt="2026-07-31T19:30:12.946" v="283"/>
        <pc:sldMkLst>
          <pc:docMk/>
          <pc:sldMk cId="820571225" sldId="1023"/>
        </pc:sldMkLst>
        <pc:spChg chg="mod">
          <ac:chgData name="Jones, Albert [MD]" userId="S::aljones_mseanea.org#ext#@neahq.onmicrosoft.com::9e3d8165-1eea-49ba-adea-0c9c00351460" providerId="AD" clId="Web-{432951C4-F6AD-1EEA-EED9-C01DB87196D2}" dt="2026-07-31T19:30:05.821" v="282" actId="14100"/>
          <ac:spMkLst>
            <pc:docMk/>
            <pc:sldMk cId="820571225" sldId="1023"/>
            <ac:spMk id="2" creationId="{EA63BBB0-89FA-8127-9408-58381A7F133B}"/>
          </ac:spMkLst>
        </pc:spChg>
        <pc:picChg chg="ord">
          <ac:chgData name="Jones, Albert [MD]" userId="S::aljones_mseanea.org#ext#@neahq.onmicrosoft.com::9e3d8165-1eea-49ba-adea-0c9c00351460" providerId="AD" clId="Web-{432951C4-F6AD-1EEA-EED9-C01DB87196D2}" dt="2026-07-31T19:30:12.946" v="283"/>
          <ac:picMkLst>
            <pc:docMk/>
            <pc:sldMk cId="820571225" sldId="1023"/>
            <ac:picMk id="4" creationId="{00000000-0000-0000-0000-000000000000}"/>
          </ac:picMkLst>
        </pc:picChg>
      </pc:sldChg>
      <pc:sldChg chg="addSp delSp modSp">
        <pc:chgData name="Jones, Albert [MD]" userId="S::aljones_mseanea.org#ext#@neahq.onmicrosoft.com::9e3d8165-1eea-49ba-adea-0c9c00351460" providerId="AD" clId="Web-{432951C4-F6AD-1EEA-EED9-C01DB87196D2}" dt="2026-07-31T19:29:24.351" v="270" actId="1076"/>
        <pc:sldMkLst>
          <pc:docMk/>
          <pc:sldMk cId="1948610791" sldId="1024"/>
        </pc:sldMkLst>
        <pc:spChg chg="add del mod">
          <ac:chgData name="Jones, Albert [MD]" userId="S::aljones_mseanea.org#ext#@neahq.onmicrosoft.com::9e3d8165-1eea-49ba-adea-0c9c00351460" providerId="AD" clId="Web-{432951C4-F6AD-1EEA-EED9-C01DB87196D2}" dt="2026-07-31T19:28:48.318" v="263"/>
          <ac:spMkLst>
            <pc:docMk/>
            <pc:sldMk cId="1948610791" sldId="1024"/>
            <ac:spMk id="3" creationId="{43EED129-3965-840D-D767-ED502EF14CBC}"/>
          </ac:spMkLst>
        </pc:spChg>
        <pc:spChg chg="del">
          <ac:chgData name="Jones, Albert [MD]" userId="S::aljones_mseanea.org#ext#@neahq.onmicrosoft.com::9e3d8165-1eea-49ba-adea-0c9c00351460" providerId="AD" clId="Web-{432951C4-F6AD-1EEA-EED9-C01DB87196D2}" dt="2026-07-31T19:28:37.896" v="259"/>
          <ac:spMkLst>
            <pc:docMk/>
            <pc:sldMk cId="1948610791" sldId="1024"/>
            <ac:spMk id="315" creationId="{00000000-0000-0000-0000-000000000000}"/>
          </ac:spMkLst>
        </pc:spChg>
        <pc:spChg chg="mod">
          <ac:chgData name="Jones, Albert [MD]" userId="S::aljones_mseanea.org#ext#@neahq.onmicrosoft.com::9e3d8165-1eea-49ba-adea-0c9c00351460" providerId="AD" clId="Web-{432951C4-F6AD-1EEA-EED9-C01DB87196D2}" dt="2026-07-31T19:29:24.351" v="270" actId="1076"/>
          <ac:spMkLst>
            <pc:docMk/>
            <pc:sldMk cId="1948610791" sldId="1024"/>
            <ac:spMk id="316" creationId="{00000000-0000-0000-0000-000000000000}"/>
          </ac:spMkLst>
        </pc:spChg>
        <pc:picChg chg="add mod modCrop">
          <ac:chgData name="Jones, Albert [MD]" userId="S::aljones_mseanea.org#ext#@neahq.onmicrosoft.com::9e3d8165-1eea-49ba-adea-0c9c00351460" providerId="AD" clId="Web-{432951C4-F6AD-1EEA-EED9-C01DB87196D2}" dt="2026-07-31T19:28:55.147" v="266" actId="1076"/>
          <ac:picMkLst>
            <pc:docMk/>
            <pc:sldMk cId="1948610791" sldId="1024"/>
            <ac:picMk id="4" creationId="{1C829A5A-A254-AA83-8638-6273087AE618}"/>
          </ac:picMkLst>
        </pc:picChg>
      </pc:sldChg>
      <pc:sldChg chg="del">
        <pc:chgData name="Jones, Albert [MD]" userId="S::aljones_mseanea.org#ext#@neahq.onmicrosoft.com::9e3d8165-1eea-49ba-adea-0c9c00351460" providerId="AD" clId="Web-{432951C4-F6AD-1EEA-EED9-C01DB87196D2}" dt="2026-07-31T19:28:14.364" v="253"/>
        <pc:sldMkLst>
          <pc:docMk/>
          <pc:sldMk cId="2105763227" sldId="1025"/>
        </pc:sldMkLst>
      </pc:sldChg>
      <pc:sldChg chg="modNotes">
        <pc:chgData name="Jones, Albert [MD]" userId="S::aljones_mseanea.org#ext#@neahq.onmicrosoft.com::9e3d8165-1eea-49ba-adea-0c9c00351460" providerId="AD" clId="Web-{432951C4-F6AD-1EEA-EED9-C01DB87196D2}" dt="2026-07-31T20:34:30.478" v="1084"/>
        <pc:sldMkLst>
          <pc:docMk/>
          <pc:sldMk cId="144834412" sldId="1038"/>
        </pc:sldMkLst>
      </pc:sldChg>
      <pc:sldChg chg="modNotes">
        <pc:chgData name="Jones, Albert [MD]" userId="S::aljones_mseanea.org#ext#@neahq.onmicrosoft.com::9e3d8165-1eea-49ba-adea-0c9c00351460" providerId="AD" clId="Web-{432951C4-F6AD-1EEA-EED9-C01DB87196D2}" dt="2026-07-31T20:35:16.698" v="1091"/>
        <pc:sldMkLst>
          <pc:docMk/>
          <pc:sldMk cId="2066646685" sldId="1040"/>
        </pc:sldMkLst>
      </pc:sldChg>
      <pc:sldChg chg="modNotes">
        <pc:chgData name="Jones, Albert [MD]" userId="S::aljones_mseanea.org#ext#@neahq.onmicrosoft.com::9e3d8165-1eea-49ba-adea-0c9c00351460" providerId="AD" clId="Web-{432951C4-F6AD-1EEA-EED9-C01DB87196D2}" dt="2026-07-31T20:35:26.745" v="1095"/>
        <pc:sldMkLst>
          <pc:docMk/>
          <pc:sldMk cId="331171412" sldId="1043"/>
        </pc:sldMkLst>
      </pc:sldChg>
      <pc:sldChg chg="modNotes">
        <pc:chgData name="Jones, Albert [MD]" userId="S::aljones_mseanea.org#ext#@neahq.onmicrosoft.com::9e3d8165-1eea-49ba-adea-0c9c00351460" providerId="AD" clId="Web-{432951C4-F6AD-1EEA-EED9-C01DB87196D2}" dt="2026-07-31T20:35:42.886" v="1096"/>
        <pc:sldMkLst>
          <pc:docMk/>
          <pc:sldMk cId="3659886204" sldId="1046"/>
        </pc:sldMkLst>
      </pc:sldChg>
      <pc:sldChg chg="addSp delSp modSp">
        <pc:chgData name="Jones, Albert [MD]" userId="S::aljones_mseanea.org#ext#@neahq.onmicrosoft.com::9e3d8165-1eea-49ba-adea-0c9c00351460" providerId="AD" clId="Web-{432951C4-F6AD-1EEA-EED9-C01DB87196D2}" dt="2026-07-31T19:05:03.054" v="86" actId="20577"/>
        <pc:sldMkLst>
          <pc:docMk/>
          <pc:sldMk cId="1588257888" sldId="1052"/>
        </pc:sldMkLst>
        <pc:spChg chg="mod">
          <ac:chgData name="Jones, Albert [MD]" userId="S::aljones_mseanea.org#ext#@neahq.onmicrosoft.com::9e3d8165-1eea-49ba-adea-0c9c00351460" providerId="AD" clId="Web-{432951C4-F6AD-1EEA-EED9-C01DB87196D2}" dt="2026-07-31T19:05:03.054" v="86" actId="20577"/>
          <ac:spMkLst>
            <pc:docMk/>
            <pc:sldMk cId="1588257888" sldId="1052"/>
            <ac:spMk id="2" creationId="{00000000-0000-0000-0000-000000000000}"/>
          </ac:spMkLst>
        </pc:spChg>
        <pc:spChg chg="mod">
          <ac:chgData name="Jones, Albert [MD]" userId="S::aljones_mseanea.org#ext#@neahq.onmicrosoft.com::9e3d8165-1eea-49ba-adea-0c9c00351460" providerId="AD" clId="Web-{432951C4-F6AD-1EEA-EED9-C01DB87196D2}" dt="2026-07-31T19:04:41.412" v="77" actId="14100"/>
          <ac:spMkLst>
            <pc:docMk/>
            <pc:sldMk cId="1588257888" sldId="1052"/>
            <ac:spMk id="3" creationId="{00000000-0000-0000-0000-000000000000}"/>
          </ac:spMkLst>
        </pc:spChg>
        <pc:picChg chg="add mod">
          <ac:chgData name="Jones, Albert [MD]" userId="S::aljones_mseanea.org#ext#@neahq.onmicrosoft.com::9e3d8165-1eea-49ba-adea-0c9c00351460" providerId="AD" clId="Web-{432951C4-F6AD-1EEA-EED9-C01DB87196D2}" dt="2026-07-31T19:04:45.928" v="78" actId="1076"/>
          <ac:picMkLst>
            <pc:docMk/>
            <pc:sldMk cId="1588257888" sldId="1052"/>
            <ac:picMk id="5" creationId="{80428FF7-03A4-7BF2-10D8-8E26F6E2F897}"/>
          </ac:picMkLst>
        </pc:picChg>
        <pc:picChg chg="del">
          <ac:chgData name="Jones, Albert [MD]" userId="S::aljones_mseanea.org#ext#@neahq.onmicrosoft.com::9e3d8165-1eea-49ba-adea-0c9c00351460" providerId="AD" clId="Web-{432951C4-F6AD-1EEA-EED9-C01DB87196D2}" dt="2026-07-31T19:04:20.365" v="70"/>
          <ac:picMkLst>
            <pc:docMk/>
            <pc:sldMk cId="1588257888" sldId="1052"/>
            <ac:picMk id="2050" creationId="{00000000-0000-0000-0000-000000000000}"/>
          </ac:picMkLst>
        </pc:picChg>
      </pc:sldChg>
      <pc:sldChg chg="del">
        <pc:chgData name="Jones, Albert [MD]" userId="S::aljones_mseanea.org#ext#@neahq.onmicrosoft.com::9e3d8165-1eea-49ba-adea-0c9c00351460" providerId="AD" clId="Web-{432951C4-F6AD-1EEA-EED9-C01DB87196D2}" dt="2026-07-31T19:04:49.553" v="80"/>
        <pc:sldMkLst>
          <pc:docMk/>
          <pc:sldMk cId="2571348765" sldId="1053"/>
        </pc:sldMkLst>
      </pc:sldChg>
      <pc:sldChg chg="del">
        <pc:chgData name="Jones, Albert [MD]" userId="S::aljones_mseanea.org#ext#@neahq.onmicrosoft.com::9e3d8165-1eea-49ba-adea-0c9c00351460" providerId="AD" clId="Web-{432951C4-F6AD-1EEA-EED9-C01DB87196D2}" dt="2026-07-31T19:05:09.038" v="87"/>
        <pc:sldMkLst>
          <pc:docMk/>
          <pc:sldMk cId="2601086127" sldId="1056"/>
        </pc:sldMkLst>
      </pc:sldChg>
      <pc:sldChg chg="modSp">
        <pc:chgData name="Jones, Albert [MD]" userId="S::aljones_mseanea.org#ext#@neahq.onmicrosoft.com::9e3d8165-1eea-49ba-adea-0c9c00351460" providerId="AD" clId="Web-{432951C4-F6AD-1EEA-EED9-C01DB87196D2}" dt="2026-07-31T19:02:11.860" v="56" actId="1076"/>
        <pc:sldMkLst>
          <pc:docMk/>
          <pc:sldMk cId="2047429203" sldId="1057"/>
        </pc:sldMkLst>
        <pc:spChg chg="mod">
          <ac:chgData name="Jones, Albert [MD]" userId="S::aljones_mseanea.org#ext#@neahq.onmicrosoft.com::9e3d8165-1eea-49ba-adea-0c9c00351460" providerId="AD" clId="Web-{432951C4-F6AD-1EEA-EED9-C01DB87196D2}" dt="2026-07-31T19:02:11.860" v="56" actId="1076"/>
          <ac:spMkLst>
            <pc:docMk/>
            <pc:sldMk cId="2047429203" sldId="1057"/>
            <ac:spMk id="2" creationId="{00000000-0000-0000-0000-000000000000}"/>
          </ac:spMkLst>
        </pc:spChg>
      </pc:sldChg>
      <pc:sldChg chg="modSp">
        <pc:chgData name="Jones, Albert [MD]" userId="S::aljones_mseanea.org#ext#@neahq.onmicrosoft.com::9e3d8165-1eea-49ba-adea-0c9c00351460" providerId="AD" clId="Web-{432951C4-F6AD-1EEA-EED9-C01DB87196D2}" dt="2026-07-31T19:13:45.758" v="237"/>
        <pc:sldMkLst>
          <pc:docMk/>
          <pc:sldMk cId="2367389937" sldId="1058"/>
        </pc:sldMkLst>
        <pc:spChg chg="mod">
          <ac:chgData name="Jones, Albert [MD]" userId="S::aljones_mseanea.org#ext#@neahq.onmicrosoft.com::9e3d8165-1eea-49ba-adea-0c9c00351460" providerId="AD" clId="Web-{432951C4-F6AD-1EEA-EED9-C01DB87196D2}" dt="2026-07-31T19:13:29.820" v="236" actId="20577"/>
          <ac:spMkLst>
            <pc:docMk/>
            <pc:sldMk cId="2367389937" sldId="1058"/>
            <ac:spMk id="3" creationId="{00000000-0000-0000-0000-000000000000}"/>
          </ac:spMkLst>
        </pc:spChg>
        <pc:picChg chg="ord">
          <ac:chgData name="Jones, Albert [MD]" userId="S::aljones_mseanea.org#ext#@neahq.onmicrosoft.com::9e3d8165-1eea-49ba-adea-0c9c00351460" providerId="AD" clId="Web-{432951C4-F6AD-1EEA-EED9-C01DB87196D2}" dt="2026-07-31T19:13:45.758" v="237"/>
          <ac:picMkLst>
            <pc:docMk/>
            <pc:sldMk cId="2367389937" sldId="1058"/>
            <ac:picMk id="2050" creationId="{00000000-0000-0000-0000-000000000000}"/>
          </ac:picMkLst>
        </pc:picChg>
      </pc:sldChg>
      <pc:sldChg chg="del mod modShow">
        <pc:chgData name="Jones, Albert [MD]" userId="S::aljones_mseanea.org#ext#@neahq.onmicrosoft.com::9e3d8165-1eea-49ba-adea-0c9c00351460" providerId="AD" clId="Web-{432951C4-F6AD-1EEA-EED9-C01DB87196D2}" dt="2026-07-31T20:07:30.800" v="1033"/>
        <pc:sldMkLst>
          <pc:docMk/>
          <pc:sldMk cId="176500677" sldId="1068"/>
        </pc:sldMkLst>
      </pc:sldChg>
      <pc:sldChg chg="del mod modShow">
        <pc:chgData name="Jones, Albert [MD]" userId="S::aljones_mseanea.org#ext#@neahq.onmicrosoft.com::9e3d8165-1eea-49ba-adea-0c9c00351460" providerId="AD" clId="Web-{432951C4-F6AD-1EEA-EED9-C01DB87196D2}" dt="2026-07-31T20:07:31.878" v="1035"/>
        <pc:sldMkLst>
          <pc:docMk/>
          <pc:sldMk cId="2657880814" sldId="1069"/>
        </pc:sldMkLst>
      </pc:sldChg>
      <pc:sldChg chg="del mod modShow">
        <pc:chgData name="Jones, Albert [MD]" userId="S::aljones_mseanea.org#ext#@neahq.onmicrosoft.com::9e3d8165-1eea-49ba-adea-0c9c00351460" providerId="AD" clId="Web-{432951C4-F6AD-1EEA-EED9-C01DB87196D2}" dt="2026-07-31T20:07:31.363" v="1034"/>
        <pc:sldMkLst>
          <pc:docMk/>
          <pc:sldMk cId="1835603205" sldId="1070"/>
        </pc:sldMkLst>
      </pc:sldChg>
      <pc:sldChg chg="modSp ord">
        <pc:chgData name="Jones, Albert [MD]" userId="S::aljones_mseanea.org#ext#@neahq.onmicrosoft.com::9e3d8165-1eea-49ba-adea-0c9c00351460" providerId="AD" clId="Web-{432951C4-F6AD-1EEA-EED9-C01DB87196D2}" dt="2026-07-31T19:35:36.644" v="334"/>
        <pc:sldMkLst>
          <pc:docMk/>
          <pc:sldMk cId="3127290180" sldId="1073"/>
        </pc:sldMkLst>
        <pc:spChg chg="mod">
          <ac:chgData name="Jones, Albert [MD]" userId="S::aljones_mseanea.org#ext#@neahq.onmicrosoft.com::9e3d8165-1eea-49ba-adea-0c9c00351460" providerId="AD" clId="Web-{432951C4-F6AD-1EEA-EED9-C01DB87196D2}" dt="2026-07-31T19:32:09.903" v="332" actId="20577"/>
          <ac:spMkLst>
            <pc:docMk/>
            <pc:sldMk cId="3127290180" sldId="1073"/>
            <ac:spMk id="2" creationId="{00000000-0000-0000-0000-000000000000}"/>
          </ac:spMkLst>
        </pc:spChg>
      </pc:sldChg>
      <pc:sldChg chg="del">
        <pc:chgData name="Jones, Albert [MD]" userId="S::aljones_mseanea.org#ext#@neahq.onmicrosoft.com::9e3d8165-1eea-49ba-adea-0c9c00351460" providerId="AD" clId="Web-{432951C4-F6AD-1EEA-EED9-C01DB87196D2}" dt="2026-07-31T19:40:10.700" v="405"/>
        <pc:sldMkLst>
          <pc:docMk/>
          <pc:sldMk cId="3923608944" sldId="1074"/>
        </pc:sldMkLst>
      </pc:sldChg>
      <pc:sldChg chg="modNotes">
        <pc:chgData name="Jones, Albert [MD]" userId="S::aljones_mseanea.org#ext#@neahq.onmicrosoft.com::9e3d8165-1eea-49ba-adea-0c9c00351460" providerId="AD" clId="Web-{432951C4-F6AD-1EEA-EED9-C01DB87196D2}" dt="2026-07-31T20:34:55.916" v="1088"/>
        <pc:sldMkLst>
          <pc:docMk/>
          <pc:sldMk cId="2209649197" sldId="1092"/>
        </pc:sldMkLst>
      </pc:sldChg>
      <pc:sldChg chg="modSp modNotes">
        <pc:chgData name="Jones, Albert [MD]" userId="S::aljones_mseanea.org#ext#@neahq.onmicrosoft.com::9e3d8165-1eea-49ba-adea-0c9c00351460" providerId="AD" clId="Web-{432951C4-F6AD-1EEA-EED9-C01DB87196D2}" dt="2026-07-31T20:36:02.043" v="1098"/>
        <pc:sldMkLst>
          <pc:docMk/>
          <pc:sldMk cId="4119351824" sldId="1103"/>
        </pc:sldMkLst>
        <pc:spChg chg="mod">
          <ac:chgData name="Jones, Albert [MD]" userId="S::aljones_mseanea.org#ext#@neahq.onmicrosoft.com::9e3d8165-1eea-49ba-adea-0c9c00351460" providerId="AD" clId="Web-{432951C4-F6AD-1EEA-EED9-C01DB87196D2}" dt="2026-07-31T18:56:57.163" v="32" actId="20577"/>
          <ac:spMkLst>
            <pc:docMk/>
            <pc:sldMk cId="4119351824" sldId="1103"/>
            <ac:spMk id="5" creationId="{00000000-0000-0000-0000-000000000000}"/>
          </ac:spMkLst>
        </pc:spChg>
      </pc:sldChg>
      <pc:sldChg chg="modSp">
        <pc:chgData name="Jones, Albert [MD]" userId="S::aljones_mseanea.org#ext#@neahq.onmicrosoft.com::9e3d8165-1eea-49ba-adea-0c9c00351460" providerId="AD" clId="Web-{432951C4-F6AD-1EEA-EED9-C01DB87196D2}" dt="2026-07-31T18:58:28.837" v="42" actId="20577"/>
        <pc:sldMkLst>
          <pc:docMk/>
          <pc:sldMk cId="4034317275" sldId="1108"/>
        </pc:sldMkLst>
        <pc:spChg chg="mod">
          <ac:chgData name="Jones, Albert [MD]" userId="S::aljones_mseanea.org#ext#@neahq.onmicrosoft.com::9e3d8165-1eea-49ba-adea-0c9c00351460" providerId="AD" clId="Web-{432951C4-F6AD-1EEA-EED9-C01DB87196D2}" dt="2026-07-31T18:58:28.837" v="42" actId="20577"/>
          <ac:spMkLst>
            <pc:docMk/>
            <pc:sldMk cId="4034317275" sldId="1108"/>
            <ac:spMk id="2" creationId="{00000000-0000-0000-0000-000000000000}"/>
          </ac:spMkLst>
        </pc:spChg>
      </pc:sldChg>
      <pc:sldChg chg="modSp">
        <pc:chgData name="Jones, Albert [MD]" userId="S::aljones_mseanea.org#ext#@neahq.onmicrosoft.com::9e3d8165-1eea-49ba-adea-0c9c00351460" providerId="AD" clId="Web-{432951C4-F6AD-1EEA-EED9-C01DB87196D2}" dt="2026-07-31T18:57:09.569" v="40" actId="20577"/>
        <pc:sldMkLst>
          <pc:docMk/>
          <pc:sldMk cId="1121949413" sldId="1109"/>
        </pc:sldMkLst>
        <pc:spChg chg="mod">
          <ac:chgData name="Jones, Albert [MD]" userId="S::aljones_mseanea.org#ext#@neahq.onmicrosoft.com::9e3d8165-1eea-49ba-adea-0c9c00351460" providerId="AD" clId="Web-{432951C4-F6AD-1EEA-EED9-C01DB87196D2}" dt="2026-07-31T18:57:09.569" v="40" actId="20577"/>
          <ac:spMkLst>
            <pc:docMk/>
            <pc:sldMk cId="1121949413" sldId="1109"/>
            <ac:spMk id="5" creationId="{00000000-0000-0000-0000-000000000000}"/>
          </ac:spMkLst>
        </pc:spChg>
      </pc:sldChg>
      <pc:sldChg chg="modSp modNotes">
        <pc:chgData name="Jones, Albert [MD]" userId="S::aljones_mseanea.org#ext#@neahq.onmicrosoft.com::9e3d8165-1eea-49ba-adea-0c9c00351460" providerId="AD" clId="Web-{432951C4-F6AD-1EEA-EED9-C01DB87196D2}" dt="2026-07-31T20:35:50.199" v="1097"/>
        <pc:sldMkLst>
          <pc:docMk/>
          <pc:sldMk cId="2006961877" sldId="1113"/>
        </pc:sldMkLst>
        <pc:spChg chg="mod">
          <ac:chgData name="Jones, Albert [MD]" userId="S::aljones_mseanea.org#ext#@neahq.onmicrosoft.com::9e3d8165-1eea-49ba-adea-0c9c00351460" providerId="AD" clId="Web-{432951C4-F6AD-1EEA-EED9-C01DB87196D2}" dt="2026-07-31T18:58:57.745" v="44" actId="20577"/>
          <ac:spMkLst>
            <pc:docMk/>
            <pc:sldMk cId="2006961877" sldId="1113"/>
            <ac:spMk id="3" creationId="{32ACE5DC-9D29-0B01-CE63-7B500EE93754}"/>
          </ac:spMkLst>
        </pc:spChg>
      </pc:sldChg>
      <pc:sldChg chg="modSp">
        <pc:chgData name="Jones, Albert [MD]" userId="S::aljones_mseanea.org#ext#@neahq.onmicrosoft.com::9e3d8165-1eea-49ba-adea-0c9c00351460" providerId="AD" clId="Web-{432951C4-F6AD-1EEA-EED9-C01DB87196D2}" dt="2026-07-31T19:03:31.504" v="60" actId="20577"/>
        <pc:sldMkLst>
          <pc:docMk/>
          <pc:sldMk cId="1410299913" sldId="1114"/>
        </pc:sldMkLst>
        <pc:spChg chg="mod">
          <ac:chgData name="Jones, Albert [MD]" userId="S::aljones_mseanea.org#ext#@neahq.onmicrosoft.com::9e3d8165-1eea-49ba-adea-0c9c00351460" providerId="AD" clId="Web-{432951C4-F6AD-1EEA-EED9-C01DB87196D2}" dt="2026-07-31T19:03:31.504" v="60" actId="20577"/>
          <ac:spMkLst>
            <pc:docMk/>
            <pc:sldMk cId="1410299913" sldId="1114"/>
            <ac:spMk id="3" creationId="{7B7AAA96-639D-8BC2-3CF5-0D9AD3A8B335}"/>
          </ac:spMkLst>
        </pc:spChg>
      </pc:sldChg>
      <pc:sldChg chg="modNotes">
        <pc:chgData name="Jones, Albert [MD]" userId="S::aljones_mseanea.org#ext#@neahq.onmicrosoft.com::9e3d8165-1eea-49ba-adea-0c9c00351460" providerId="AD" clId="Web-{432951C4-F6AD-1EEA-EED9-C01DB87196D2}" dt="2026-07-31T20:33:59.977" v="1080"/>
        <pc:sldMkLst>
          <pc:docMk/>
          <pc:sldMk cId="2382051987" sldId="1850"/>
        </pc:sldMkLst>
      </pc:sldChg>
      <pc:sldChg chg="modNotes">
        <pc:chgData name="Jones, Albert [MD]" userId="S::aljones_mseanea.org#ext#@neahq.onmicrosoft.com::9e3d8165-1eea-49ba-adea-0c9c00351460" providerId="AD" clId="Web-{432951C4-F6AD-1EEA-EED9-C01DB87196D2}" dt="2026-07-31T20:34:04.477" v="1081"/>
        <pc:sldMkLst>
          <pc:docMk/>
          <pc:sldMk cId="3838210173" sldId="2604"/>
        </pc:sldMkLst>
      </pc:sldChg>
      <pc:sldChg chg="addSp delSp modSp modNotes">
        <pc:chgData name="Jones, Albert [MD]" userId="S::aljones_mseanea.org#ext#@neahq.onmicrosoft.com::9e3d8165-1eea-49ba-adea-0c9c00351460" providerId="AD" clId="Web-{432951C4-F6AD-1EEA-EED9-C01DB87196D2}" dt="2026-07-31T20:42:31.665" v="1100" actId="20577"/>
        <pc:sldMkLst>
          <pc:docMk/>
          <pc:sldMk cId="1813255963" sldId="2616"/>
        </pc:sldMkLst>
        <pc:spChg chg="mod">
          <ac:chgData name="Jones, Albert [MD]" userId="S::aljones_mseanea.org#ext#@neahq.onmicrosoft.com::9e3d8165-1eea-49ba-adea-0c9c00351460" providerId="AD" clId="Web-{432951C4-F6AD-1EEA-EED9-C01DB87196D2}" dt="2026-07-31T20:42:31.665" v="1100" actId="20577"/>
          <ac:spMkLst>
            <pc:docMk/>
            <pc:sldMk cId="1813255963" sldId="2616"/>
            <ac:spMk id="3" creationId="{00000000-0000-0000-0000-000000000000}"/>
          </ac:spMkLst>
        </pc:spChg>
        <pc:spChg chg="del">
          <ac:chgData name="Jones, Albert [MD]" userId="S::aljones_mseanea.org#ext#@neahq.onmicrosoft.com::9e3d8165-1eea-49ba-adea-0c9c00351460" providerId="AD" clId="Web-{432951C4-F6AD-1EEA-EED9-C01DB87196D2}" dt="2026-07-31T20:26:59.354" v="1043"/>
          <ac:spMkLst>
            <pc:docMk/>
            <pc:sldMk cId="1813255963" sldId="2616"/>
            <ac:spMk id="7" creationId="{00000000-0000-0000-0000-000000000000}"/>
          </ac:spMkLst>
        </pc:spChg>
        <pc:grpChg chg="del">
          <ac:chgData name="Jones, Albert [MD]" userId="S::aljones_mseanea.org#ext#@neahq.onmicrosoft.com::9e3d8165-1eea-49ba-adea-0c9c00351460" providerId="AD" clId="Web-{432951C4-F6AD-1EEA-EED9-C01DB87196D2}" dt="2026-07-31T20:26:55.057" v="1041"/>
          <ac:grpSpMkLst>
            <pc:docMk/>
            <pc:sldMk cId="1813255963" sldId="2616"/>
            <ac:grpSpMk id="8" creationId="{00000000-0000-0000-0000-000000000000}"/>
          </ac:grpSpMkLst>
        </pc:grpChg>
        <pc:picChg chg="add mod ord">
          <ac:chgData name="Jones, Albert [MD]" userId="S::aljones_mseanea.org#ext#@neahq.onmicrosoft.com::9e3d8165-1eea-49ba-adea-0c9c00351460" providerId="AD" clId="Web-{432951C4-F6AD-1EEA-EED9-C01DB87196D2}" dt="2026-07-31T20:27:45.246" v="1054"/>
          <ac:picMkLst>
            <pc:docMk/>
            <pc:sldMk cId="1813255963" sldId="2616"/>
            <ac:picMk id="4" creationId="{0851FE03-4245-0F33-0D9A-C319FB6DA585}"/>
          </ac:picMkLst>
        </pc:picChg>
      </pc:sldChg>
      <pc:sldChg chg="modSp modNotes">
        <pc:chgData name="Jones, Albert [MD]" userId="S::aljones_mseanea.org#ext#@neahq.onmicrosoft.com::9e3d8165-1eea-49ba-adea-0c9c00351460" providerId="AD" clId="Web-{432951C4-F6AD-1EEA-EED9-C01DB87196D2}" dt="2026-07-31T20:33:53.289" v="1077"/>
        <pc:sldMkLst>
          <pc:docMk/>
          <pc:sldMk cId="879796084" sldId="2617"/>
        </pc:sldMkLst>
        <pc:spChg chg="mod">
          <ac:chgData name="Jones, Albert [MD]" userId="S::aljones_mseanea.org#ext#@neahq.onmicrosoft.com::9e3d8165-1eea-49ba-adea-0c9c00351460" providerId="AD" clId="Web-{432951C4-F6AD-1EEA-EED9-C01DB87196D2}" dt="2026-07-31T20:33:25.069" v="1070" actId="20577"/>
          <ac:spMkLst>
            <pc:docMk/>
            <pc:sldMk cId="879796084" sldId="2617"/>
            <ac:spMk id="928" creationId="{00000000-0000-0000-0000-000000000000}"/>
          </ac:spMkLst>
        </pc:spChg>
      </pc:sldChg>
      <pc:sldChg chg="modNotes">
        <pc:chgData name="Jones, Albert [MD]" userId="S::aljones_mseanea.org#ext#@neahq.onmicrosoft.com::9e3d8165-1eea-49ba-adea-0c9c00351460" providerId="AD" clId="Web-{432951C4-F6AD-1EEA-EED9-C01DB87196D2}" dt="2026-07-31T20:33:45.976" v="1074"/>
        <pc:sldMkLst>
          <pc:docMk/>
          <pc:sldMk cId="2444234982" sldId="2622"/>
        </pc:sldMkLst>
      </pc:sldChg>
      <pc:sldChg chg="modNotes">
        <pc:chgData name="Jones, Albert [MD]" userId="S::aljones_mseanea.org#ext#@neahq.onmicrosoft.com::9e3d8165-1eea-49ba-adea-0c9c00351460" providerId="AD" clId="Web-{432951C4-F6AD-1EEA-EED9-C01DB87196D2}" dt="2026-07-31T20:33:40.898" v="1072"/>
        <pc:sldMkLst>
          <pc:docMk/>
          <pc:sldMk cId="2936317016" sldId="2623"/>
        </pc:sldMkLst>
      </pc:sldChg>
      <pc:sldChg chg="modNotes">
        <pc:chgData name="Jones, Albert [MD]" userId="S::aljones_mseanea.org#ext#@neahq.onmicrosoft.com::9e3d8165-1eea-49ba-adea-0c9c00351460" providerId="AD" clId="Web-{432951C4-F6AD-1EEA-EED9-C01DB87196D2}" dt="2026-07-31T20:34:37.259" v="1085"/>
        <pc:sldMkLst>
          <pc:docMk/>
          <pc:sldMk cId="3523351948" sldId="2624"/>
        </pc:sldMkLst>
      </pc:sldChg>
      <pc:sldChg chg="modNotes">
        <pc:chgData name="Jones, Albert [MD]" userId="S::aljones_mseanea.org#ext#@neahq.onmicrosoft.com::9e3d8165-1eea-49ba-adea-0c9c00351460" providerId="AD" clId="Web-{432951C4-F6AD-1EEA-EED9-C01DB87196D2}" dt="2026-07-31T20:34:48.900" v="1087"/>
        <pc:sldMkLst>
          <pc:docMk/>
          <pc:sldMk cId="998064794" sldId="2625"/>
        </pc:sldMkLst>
      </pc:sldChg>
      <pc:sldChg chg="del">
        <pc:chgData name="Jones, Albert [MD]" userId="S::aljones_mseanea.org#ext#@neahq.onmicrosoft.com::9e3d8165-1eea-49ba-adea-0c9c00351460" providerId="AD" clId="Web-{432951C4-F6AD-1EEA-EED9-C01DB87196D2}" dt="2026-07-31T19:04:48.678" v="79"/>
        <pc:sldMkLst>
          <pc:docMk/>
          <pc:sldMk cId="172333451" sldId="2628"/>
        </pc:sldMkLst>
      </pc:sldChg>
      <pc:sldChg chg="ord">
        <pc:chgData name="Jones, Albert [MD]" userId="S::aljones_mseanea.org#ext#@neahq.onmicrosoft.com::9e3d8165-1eea-49ba-adea-0c9c00351460" providerId="AD" clId="Web-{432951C4-F6AD-1EEA-EED9-C01DB87196D2}" dt="2026-07-31T19:40:37.654" v="408"/>
        <pc:sldMkLst>
          <pc:docMk/>
          <pc:sldMk cId="3255837219" sldId="2629"/>
        </pc:sldMkLst>
      </pc:sldChg>
      <pc:sldChg chg="del mod modShow">
        <pc:chgData name="Jones, Albert [MD]" userId="S::aljones_mseanea.org#ext#@neahq.onmicrosoft.com::9e3d8165-1eea-49ba-adea-0c9c00351460" providerId="AD" clId="Web-{432951C4-F6AD-1EEA-EED9-C01DB87196D2}" dt="2026-07-31T20:07:36.269" v="1036"/>
        <pc:sldMkLst>
          <pc:docMk/>
          <pc:sldMk cId="2871000149" sldId="2630"/>
        </pc:sldMkLst>
      </pc:sldChg>
      <pc:sldChg chg="modSp">
        <pc:chgData name="Jones, Albert [MD]" userId="S::aljones_mseanea.org#ext#@neahq.onmicrosoft.com::9e3d8165-1eea-49ba-adea-0c9c00351460" providerId="AD" clId="Web-{432951C4-F6AD-1EEA-EED9-C01DB87196D2}" dt="2026-07-31T17:38:02.039" v="4" actId="20577"/>
        <pc:sldMkLst>
          <pc:docMk/>
          <pc:sldMk cId="2154746180" sldId="2631"/>
        </pc:sldMkLst>
        <pc:spChg chg="mod">
          <ac:chgData name="Jones, Albert [MD]" userId="S::aljones_mseanea.org#ext#@neahq.onmicrosoft.com::9e3d8165-1eea-49ba-adea-0c9c00351460" providerId="AD" clId="Web-{432951C4-F6AD-1EEA-EED9-C01DB87196D2}" dt="2026-07-31T17:38:02.039" v="4" actId="20577"/>
          <ac:spMkLst>
            <pc:docMk/>
            <pc:sldMk cId="2154746180" sldId="2631"/>
            <ac:spMk id="3" creationId="{C8672A1E-D4E9-E7A5-00AD-6348144520A9}"/>
          </ac:spMkLst>
        </pc:spChg>
      </pc:sldChg>
      <pc:sldChg chg="del mod modShow">
        <pc:chgData name="Jones, Albert [MD]" userId="S::aljones_mseanea.org#ext#@neahq.onmicrosoft.com::9e3d8165-1eea-49ba-adea-0c9c00351460" providerId="AD" clId="Web-{432951C4-F6AD-1EEA-EED9-C01DB87196D2}" dt="2026-07-31T20:08:28.958" v="1037"/>
        <pc:sldMkLst>
          <pc:docMk/>
          <pc:sldMk cId="3747609358" sldId="2634"/>
        </pc:sldMkLst>
      </pc:sldChg>
      <pc:sldChg chg="del mod modShow">
        <pc:chgData name="Jones, Albert [MD]" userId="S::aljones_mseanea.org#ext#@neahq.onmicrosoft.com::9e3d8165-1eea-49ba-adea-0c9c00351460" providerId="AD" clId="Web-{432951C4-F6AD-1EEA-EED9-C01DB87196D2}" dt="2026-07-31T20:20:49.232" v="1038"/>
        <pc:sldMkLst>
          <pc:docMk/>
          <pc:sldMk cId="827168168" sldId="2635"/>
        </pc:sldMkLst>
      </pc:sldChg>
      <pc:sldChg chg="modSp">
        <pc:chgData name="Jones, Albert [MD]" userId="S::aljones_mseanea.org#ext#@neahq.onmicrosoft.com::9e3d8165-1eea-49ba-adea-0c9c00351460" providerId="AD" clId="Web-{432951C4-F6AD-1EEA-EED9-C01DB87196D2}" dt="2026-07-31T18:34:28.884" v="15" actId="20577"/>
        <pc:sldMkLst>
          <pc:docMk/>
          <pc:sldMk cId="426055426" sldId="2639"/>
        </pc:sldMkLst>
        <pc:spChg chg="mod">
          <ac:chgData name="Jones, Albert [MD]" userId="S::aljones_mseanea.org#ext#@neahq.onmicrosoft.com::9e3d8165-1eea-49ba-adea-0c9c00351460" providerId="AD" clId="Web-{432951C4-F6AD-1EEA-EED9-C01DB87196D2}" dt="2026-07-31T18:34:28.884" v="15" actId="20577"/>
          <ac:spMkLst>
            <pc:docMk/>
            <pc:sldMk cId="426055426" sldId="2639"/>
            <ac:spMk id="3" creationId="{C456A039-9A30-5BC5-8E69-B2F8AAC1B39D}"/>
          </ac:spMkLst>
        </pc:spChg>
      </pc:sldChg>
      <pc:sldChg chg="addSp delSp modSp new">
        <pc:chgData name="Jones, Albert [MD]" userId="S::aljones_mseanea.org#ext#@neahq.onmicrosoft.com::9e3d8165-1eea-49ba-adea-0c9c00351460" providerId="AD" clId="Web-{432951C4-F6AD-1EEA-EED9-C01DB87196D2}" dt="2026-07-31T19:27:33.503" v="252"/>
        <pc:sldMkLst>
          <pc:docMk/>
          <pc:sldMk cId="481282393" sldId="2641"/>
        </pc:sldMkLst>
        <pc:spChg chg="add del">
          <ac:chgData name="Jones, Albert [MD]" userId="S::aljones_mseanea.org#ext#@neahq.onmicrosoft.com::9e3d8165-1eea-49ba-adea-0c9c00351460" providerId="AD" clId="Web-{432951C4-F6AD-1EEA-EED9-C01DB87196D2}" dt="2026-07-31T19:27:33.503" v="252"/>
          <ac:spMkLst>
            <pc:docMk/>
            <pc:sldMk cId="481282393" sldId="2641"/>
            <ac:spMk id="2" creationId="{8D75F346-966B-57FC-D743-95058107D2FF}"/>
          </ac:spMkLst>
        </pc:spChg>
        <pc:spChg chg="mod">
          <ac:chgData name="Jones, Albert [MD]" userId="S::aljones_mseanea.org#ext#@neahq.onmicrosoft.com::9e3d8165-1eea-49ba-adea-0c9c00351460" providerId="AD" clId="Web-{432951C4-F6AD-1EEA-EED9-C01DB87196D2}" dt="2026-07-31T19:27:28.816" v="251" actId="20577"/>
          <ac:spMkLst>
            <pc:docMk/>
            <pc:sldMk cId="481282393" sldId="2641"/>
            <ac:spMk id="3" creationId="{BA826B52-94DE-D05D-1B8F-C19575363F61}"/>
          </ac:spMkLst>
        </pc:spChg>
      </pc:sldChg>
      <pc:sldChg chg="addSp delSp modSp new">
        <pc:chgData name="Jones, Albert [MD]" userId="S::aljones_mseanea.org#ext#@neahq.onmicrosoft.com::9e3d8165-1eea-49ba-adea-0c9c00351460" providerId="AD" clId="Web-{432951C4-F6AD-1EEA-EED9-C01DB87196D2}" dt="2026-07-31T19:31:11.604" v="323" actId="1076"/>
        <pc:sldMkLst>
          <pc:docMk/>
          <pc:sldMk cId="3774323964" sldId="2642"/>
        </pc:sldMkLst>
        <pc:spChg chg="del">
          <ac:chgData name="Jones, Albert [MD]" userId="S::aljones_mseanea.org#ext#@neahq.onmicrosoft.com::9e3d8165-1eea-49ba-adea-0c9c00351460" providerId="AD" clId="Web-{432951C4-F6AD-1EEA-EED9-C01DB87196D2}" dt="2026-07-31T19:30:48.057" v="286"/>
          <ac:spMkLst>
            <pc:docMk/>
            <pc:sldMk cId="3774323964" sldId="2642"/>
            <ac:spMk id="2" creationId="{2F697F9E-013A-B52A-5816-713F5BD8004D}"/>
          </ac:spMkLst>
        </pc:spChg>
        <pc:spChg chg="del">
          <ac:chgData name="Jones, Albert [MD]" userId="S::aljones_mseanea.org#ext#@neahq.onmicrosoft.com::9e3d8165-1eea-49ba-adea-0c9c00351460" providerId="AD" clId="Web-{432951C4-F6AD-1EEA-EED9-C01DB87196D2}" dt="2026-07-31T19:30:48.057" v="285"/>
          <ac:spMkLst>
            <pc:docMk/>
            <pc:sldMk cId="3774323964" sldId="2642"/>
            <ac:spMk id="3" creationId="{AF83F0A2-7EA2-B77A-C3CB-B47B2574A2E9}"/>
          </ac:spMkLst>
        </pc:spChg>
        <pc:spChg chg="add mod">
          <ac:chgData name="Jones, Albert [MD]" userId="S::aljones_mseanea.org#ext#@neahq.onmicrosoft.com::9e3d8165-1eea-49ba-adea-0c9c00351460" providerId="AD" clId="Web-{432951C4-F6AD-1EEA-EED9-C01DB87196D2}" dt="2026-07-31T19:31:11.604" v="323" actId="1076"/>
          <ac:spMkLst>
            <pc:docMk/>
            <pc:sldMk cId="3774323964" sldId="2642"/>
            <ac:spMk id="4" creationId="{6EDF848D-6993-29AD-6DF0-8B65A8398063}"/>
          </ac:spMkLst>
        </pc:spChg>
        <pc:spChg chg="add mod">
          <ac:chgData name="Jones, Albert [MD]" userId="S::aljones_mseanea.org#ext#@neahq.onmicrosoft.com::9e3d8165-1eea-49ba-adea-0c9c00351460" providerId="AD" clId="Web-{432951C4-F6AD-1EEA-EED9-C01DB87196D2}" dt="2026-07-31T19:31:11.604" v="322" actId="1076"/>
          <ac:spMkLst>
            <pc:docMk/>
            <pc:sldMk cId="3774323964" sldId="2642"/>
            <ac:spMk id="5" creationId="{3CD26BFE-9A45-4B4D-985C-0B61E018C024}"/>
          </ac:spMkLst>
        </pc:spChg>
        <pc:spChg chg="add mod">
          <ac:chgData name="Jones, Albert [MD]" userId="S::aljones_mseanea.org#ext#@neahq.onmicrosoft.com::9e3d8165-1eea-49ba-adea-0c9c00351460" providerId="AD" clId="Web-{432951C4-F6AD-1EEA-EED9-C01DB87196D2}" dt="2026-07-31T19:31:11.604" v="321" actId="1076"/>
          <ac:spMkLst>
            <pc:docMk/>
            <pc:sldMk cId="3774323964" sldId="2642"/>
            <ac:spMk id="6" creationId="{AA78CAF3-BE1C-DA64-2376-943449FA1FED}"/>
          </ac:spMkLst>
        </pc:spChg>
        <pc:spChg chg="add mod">
          <ac:chgData name="Jones, Albert [MD]" userId="S::aljones_mseanea.org#ext#@neahq.onmicrosoft.com::9e3d8165-1eea-49ba-adea-0c9c00351460" providerId="AD" clId="Web-{432951C4-F6AD-1EEA-EED9-C01DB87196D2}" dt="2026-07-31T19:31:11.604" v="320" actId="1076"/>
          <ac:spMkLst>
            <pc:docMk/>
            <pc:sldMk cId="3774323964" sldId="2642"/>
            <ac:spMk id="7" creationId="{82F0B610-7474-1D2B-04AE-9CDABD0AFF40}"/>
          </ac:spMkLst>
        </pc:spChg>
        <pc:spChg chg="add mod">
          <ac:chgData name="Jones, Albert [MD]" userId="S::aljones_mseanea.org#ext#@neahq.onmicrosoft.com::9e3d8165-1eea-49ba-adea-0c9c00351460" providerId="AD" clId="Web-{432951C4-F6AD-1EEA-EED9-C01DB87196D2}" dt="2026-07-31T19:31:11.604" v="319" actId="1076"/>
          <ac:spMkLst>
            <pc:docMk/>
            <pc:sldMk cId="3774323964" sldId="2642"/>
            <ac:spMk id="8" creationId="{A253F37D-977C-7D6C-F1A5-CA3F393F81B2}"/>
          </ac:spMkLst>
        </pc:spChg>
        <pc:spChg chg="add mod">
          <ac:chgData name="Jones, Albert [MD]" userId="S::aljones_mseanea.org#ext#@neahq.onmicrosoft.com::9e3d8165-1eea-49ba-adea-0c9c00351460" providerId="AD" clId="Web-{432951C4-F6AD-1EEA-EED9-C01DB87196D2}" dt="2026-07-31T19:31:11.604" v="318" actId="1076"/>
          <ac:spMkLst>
            <pc:docMk/>
            <pc:sldMk cId="3774323964" sldId="2642"/>
            <ac:spMk id="9" creationId="{60568F0D-1E0B-F597-E9F0-8F3D3743F256}"/>
          </ac:spMkLst>
        </pc:spChg>
        <pc:spChg chg="add mod">
          <ac:chgData name="Jones, Albert [MD]" userId="S::aljones_mseanea.org#ext#@neahq.onmicrosoft.com::9e3d8165-1eea-49ba-adea-0c9c00351460" providerId="AD" clId="Web-{432951C4-F6AD-1EEA-EED9-C01DB87196D2}" dt="2026-07-31T19:31:11.604" v="317" actId="1076"/>
          <ac:spMkLst>
            <pc:docMk/>
            <pc:sldMk cId="3774323964" sldId="2642"/>
            <ac:spMk id="10" creationId="{BB5DB394-081A-6E51-4AF7-1CF938A58E5F}"/>
          </ac:spMkLst>
        </pc:spChg>
        <pc:cxnChg chg="add mod">
          <ac:chgData name="Jones, Albert [MD]" userId="S::aljones_mseanea.org#ext#@neahq.onmicrosoft.com::9e3d8165-1eea-49ba-adea-0c9c00351460" providerId="AD" clId="Web-{432951C4-F6AD-1EEA-EED9-C01DB87196D2}" dt="2026-07-31T19:31:11.604" v="316" actId="1076"/>
          <ac:cxnSpMkLst>
            <pc:docMk/>
            <pc:sldMk cId="3774323964" sldId="2642"/>
            <ac:cxnSpMk id="11" creationId="{4D32C78F-7B3F-06B3-9EB3-EF0660BDD745}"/>
          </ac:cxnSpMkLst>
        </pc:cxnChg>
        <pc:cxnChg chg="add mod">
          <ac:chgData name="Jones, Albert [MD]" userId="S::aljones_mseanea.org#ext#@neahq.onmicrosoft.com::9e3d8165-1eea-49ba-adea-0c9c00351460" providerId="AD" clId="Web-{432951C4-F6AD-1EEA-EED9-C01DB87196D2}" dt="2026-07-31T19:31:11.604" v="315" actId="1076"/>
          <ac:cxnSpMkLst>
            <pc:docMk/>
            <pc:sldMk cId="3774323964" sldId="2642"/>
            <ac:cxnSpMk id="12" creationId="{4B4672F0-0A00-B32C-B6D6-F90384CFC5F5}"/>
          </ac:cxnSpMkLst>
        </pc:cxnChg>
      </pc:sldChg>
      <pc:sldChg chg="addSp delSp modSp new">
        <pc:chgData name="Jones, Albert [MD]" userId="S::aljones_mseanea.org#ext#@neahq.onmicrosoft.com::9e3d8165-1eea-49ba-adea-0c9c00351460" providerId="AD" clId="Web-{432951C4-F6AD-1EEA-EED9-C01DB87196D2}" dt="2026-07-31T19:40:05.465" v="404" actId="1076"/>
        <pc:sldMkLst>
          <pc:docMk/>
          <pc:sldMk cId="1913415911" sldId="2643"/>
        </pc:sldMkLst>
        <pc:spChg chg="del">
          <ac:chgData name="Jones, Albert [MD]" userId="S::aljones_mseanea.org#ext#@neahq.onmicrosoft.com::9e3d8165-1eea-49ba-adea-0c9c00351460" providerId="AD" clId="Web-{432951C4-F6AD-1EEA-EED9-C01DB87196D2}" dt="2026-07-31T19:36:59.444" v="338"/>
          <ac:spMkLst>
            <pc:docMk/>
            <pc:sldMk cId="1913415911" sldId="2643"/>
            <ac:spMk id="2" creationId="{AD941D5D-166B-D76A-5246-B2A0B24EAE9E}"/>
          </ac:spMkLst>
        </pc:spChg>
        <pc:spChg chg="del">
          <ac:chgData name="Jones, Albert [MD]" userId="S::aljones_mseanea.org#ext#@neahq.onmicrosoft.com::9e3d8165-1eea-49ba-adea-0c9c00351460" providerId="AD" clId="Web-{432951C4-F6AD-1EEA-EED9-C01DB87196D2}" dt="2026-07-31T19:36:59.444" v="337"/>
          <ac:spMkLst>
            <pc:docMk/>
            <pc:sldMk cId="1913415911" sldId="2643"/>
            <ac:spMk id="3" creationId="{270801FA-2301-0F03-1730-88BC00D376A0}"/>
          </ac:spMkLst>
        </pc:spChg>
        <pc:spChg chg="mod">
          <ac:chgData name="Jones, Albert [MD]" userId="S::aljones_mseanea.org#ext#@neahq.onmicrosoft.com::9e3d8165-1eea-49ba-adea-0c9c00351460" providerId="AD" clId="Web-{432951C4-F6AD-1EEA-EED9-C01DB87196D2}" dt="2026-07-31T19:37:24.069" v="357" actId="1076"/>
          <ac:spMkLst>
            <pc:docMk/>
            <pc:sldMk cId="1913415911" sldId="2643"/>
            <ac:spMk id="4" creationId="{C512394C-C843-1C13-4BD7-DDDB5E9DCF0B}"/>
          </ac:spMkLst>
        </pc:spChg>
        <pc:spChg chg="mod">
          <ac:chgData name="Jones, Albert [MD]" userId="S::aljones_mseanea.org#ext#@neahq.onmicrosoft.com::9e3d8165-1eea-49ba-adea-0c9c00351460" providerId="AD" clId="Web-{432951C4-F6AD-1EEA-EED9-C01DB87196D2}" dt="2026-07-31T19:40:00.418" v="403" actId="1076"/>
          <ac:spMkLst>
            <pc:docMk/>
            <pc:sldMk cId="1913415911" sldId="2643"/>
            <ac:spMk id="5" creationId="{AF8F9D8E-2C99-152D-0A19-1E015697E675}"/>
          </ac:spMkLst>
        </pc:spChg>
        <pc:spChg chg="add mod">
          <ac:chgData name="Jones, Albert [MD]" userId="S::aljones_mseanea.org#ext#@neahq.onmicrosoft.com::9e3d8165-1eea-49ba-adea-0c9c00351460" providerId="AD" clId="Web-{432951C4-F6AD-1EEA-EED9-C01DB87196D2}" dt="2026-07-31T19:40:05.465" v="404" actId="1076"/>
          <ac:spMkLst>
            <pc:docMk/>
            <pc:sldMk cId="1913415911" sldId="2643"/>
            <ac:spMk id="6" creationId="{6DE8C067-F6A9-316C-9949-8E53AEC6C1D0}"/>
          </ac:spMkLst>
        </pc:spChg>
        <pc:spChg chg="add mod">
          <ac:chgData name="Jones, Albert [MD]" userId="S::aljones_mseanea.org#ext#@neahq.onmicrosoft.com::9e3d8165-1eea-49ba-adea-0c9c00351460" providerId="AD" clId="Web-{432951C4-F6AD-1EEA-EED9-C01DB87196D2}" dt="2026-07-31T19:39:21.151" v="398" actId="1076"/>
          <ac:spMkLst>
            <pc:docMk/>
            <pc:sldMk cId="1913415911" sldId="2643"/>
            <ac:spMk id="7" creationId="{4AB04E56-F8E8-B912-804E-6E66EDD550FB}"/>
          </ac:spMkLst>
        </pc:spChg>
        <pc:spChg chg="add mod">
          <ac:chgData name="Jones, Albert [MD]" userId="S::aljones_mseanea.org#ext#@neahq.onmicrosoft.com::9e3d8165-1eea-49ba-adea-0c9c00351460" providerId="AD" clId="Web-{432951C4-F6AD-1EEA-EED9-C01DB87196D2}" dt="2026-07-31T19:39:26.042" v="399" actId="1076"/>
          <ac:spMkLst>
            <pc:docMk/>
            <pc:sldMk cId="1913415911" sldId="2643"/>
            <ac:spMk id="8" creationId="{A74371CC-98C5-AED6-B041-7B23326A3819}"/>
          </ac:spMkLst>
        </pc:spChg>
        <pc:spChg chg="add mod">
          <ac:chgData name="Jones, Albert [MD]" userId="S::aljones_mseanea.org#ext#@neahq.onmicrosoft.com::9e3d8165-1eea-49ba-adea-0c9c00351460" providerId="AD" clId="Web-{432951C4-F6AD-1EEA-EED9-C01DB87196D2}" dt="2026-07-31T19:38:14.118" v="386" actId="1076"/>
          <ac:spMkLst>
            <pc:docMk/>
            <pc:sldMk cId="1913415911" sldId="2643"/>
            <ac:spMk id="9" creationId="{9000D520-B8AB-0FAF-9407-9DF3DBB8EAC5}"/>
          </ac:spMkLst>
        </pc:spChg>
        <pc:spChg chg="mod">
          <ac:chgData name="Jones, Albert [MD]" userId="S::aljones_mseanea.org#ext#@neahq.onmicrosoft.com::9e3d8165-1eea-49ba-adea-0c9c00351460" providerId="AD" clId="Web-{432951C4-F6AD-1EEA-EED9-C01DB87196D2}" dt="2026-07-31T19:37:49.070" v="380" actId="1076"/>
          <ac:spMkLst>
            <pc:docMk/>
            <pc:sldMk cId="1913415911" sldId="2643"/>
            <ac:spMk id="10" creationId="{945DD1E2-EFAA-8D7A-4D5D-C7B229ED1B55}"/>
          </ac:spMkLst>
        </pc:spChg>
        <pc:spChg chg="mod">
          <ac:chgData name="Jones, Albert [MD]" userId="S::aljones_mseanea.org#ext#@neahq.onmicrosoft.com::9e3d8165-1eea-49ba-adea-0c9c00351460" providerId="AD" clId="Web-{432951C4-F6AD-1EEA-EED9-C01DB87196D2}" dt="2026-07-31T19:37:34.789" v="376" actId="1076"/>
          <ac:spMkLst>
            <pc:docMk/>
            <pc:sldMk cId="1913415911" sldId="2643"/>
            <ac:spMk id="12" creationId="{52EABBE1-9E52-B01A-4CDD-CC0A6975C8C1}"/>
          </ac:spMkLst>
        </pc:spChg>
        <pc:spChg chg="add mod">
          <ac:chgData name="Jones, Albert [MD]" userId="S::aljones_mseanea.org#ext#@neahq.onmicrosoft.com::9e3d8165-1eea-49ba-adea-0c9c00351460" providerId="AD" clId="Web-{432951C4-F6AD-1EEA-EED9-C01DB87196D2}" dt="2026-07-31T19:37:24.194" v="366" actId="1076"/>
          <ac:spMkLst>
            <pc:docMk/>
            <pc:sldMk cId="1913415911" sldId="2643"/>
            <ac:spMk id="13" creationId="{A6BB93C5-7F25-8A87-F304-385C84269BA7}"/>
          </ac:spMkLst>
        </pc:spChg>
        <pc:spChg chg="add mod">
          <ac:chgData name="Jones, Albert [MD]" userId="S::aljones_mseanea.org#ext#@neahq.onmicrosoft.com::9e3d8165-1eea-49ba-adea-0c9c00351460" providerId="AD" clId="Web-{432951C4-F6AD-1EEA-EED9-C01DB87196D2}" dt="2026-07-31T19:39:36.324" v="402" actId="1076"/>
          <ac:spMkLst>
            <pc:docMk/>
            <pc:sldMk cId="1913415911" sldId="2643"/>
            <ac:spMk id="14" creationId="{C4DC25A0-0BA8-7E7F-DC3C-2D15A25FF3C6}"/>
          </ac:spMkLst>
        </pc:spChg>
        <pc:spChg chg="mod">
          <ac:chgData name="Jones, Albert [MD]" userId="S::aljones_mseanea.org#ext#@neahq.onmicrosoft.com::9e3d8165-1eea-49ba-adea-0c9c00351460" providerId="AD" clId="Web-{432951C4-F6AD-1EEA-EED9-C01DB87196D2}" dt="2026-07-31T19:39:28.089" v="400" actId="1076"/>
          <ac:spMkLst>
            <pc:docMk/>
            <pc:sldMk cId="1913415911" sldId="2643"/>
            <ac:spMk id="15" creationId="{BDBE4C38-2E45-EB44-54FD-C8210E057EC5}"/>
          </ac:spMkLst>
        </pc:spChg>
        <pc:spChg chg="add mod">
          <ac:chgData name="Jones, Albert [MD]" userId="S::aljones_mseanea.org#ext#@neahq.onmicrosoft.com::9e3d8165-1eea-49ba-adea-0c9c00351460" providerId="AD" clId="Web-{432951C4-F6AD-1EEA-EED9-C01DB87196D2}" dt="2026-07-31T19:38:24.321" v="388" actId="1076"/>
          <ac:spMkLst>
            <pc:docMk/>
            <pc:sldMk cId="1913415911" sldId="2643"/>
            <ac:spMk id="16" creationId="{34135EA2-3E91-7164-FC8C-85E2F4529E7A}"/>
          </ac:spMkLst>
        </pc:spChg>
        <pc:spChg chg="mod">
          <ac:chgData name="Jones, Albert [MD]" userId="S::aljones_mseanea.org#ext#@neahq.onmicrosoft.com::9e3d8165-1eea-49ba-adea-0c9c00351460" providerId="AD" clId="Web-{432951C4-F6AD-1EEA-EED9-C01DB87196D2}" dt="2026-07-31T19:37:27.491" v="374" actId="1076"/>
          <ac:spMkLst>
            <pc:docMk/>
            <pc:sldMk cId="1913415911" sldId="2643"/>
            <ac:spMk id="17" creationId="{3E6A89AB-C0B3-0131-1901-DA82B4F3C785}"/>
          </ac:spMkLst>
        </pc:spChg>
        <pc:spChg chg="add mod">
          <ac:chgData name="Jones, Albert [MD]" userId="S::aljones_mseanea.org#ext#@neahq.onmicrosoft.com::9e3d8165-1eea-49ba-adea-0c9c00351460" providerId="AD" clId="Web-{432951C4-F6AD-1EEA-EED9-C01DB87196D2}" dt="2026-07-31T19:37:29.742" v="375" actId="1076"/>
          <ac:spMkLst>
            <pc:docMk/>
            <pc:sldMk cId="1913415911" sldId="2643"/>
            <ac:spMk id="18" creationId="{8E8AEA1B-510A-D165-75FD-CD61DB579565}"/>
          </ac:spMkLst>
        </pc:spChg>
        <pc:spChg chg="add mod">
          <ac:chgData name="Jones, Albert [MD]" userId="S::aljones_mseanea.org#ext#@neahq.onmicrosoft.com::9e3d8165-1eea-49ba-adea-0c9c00351460" providerId="AD" clId="Web-{432951C4-F6AD-1EEA-EED9-C01DB87196D2}" dt="2026-07-31T19:38:51.510" v="391" actId="1076"/>
          <ac:spMkLst>
            <pc:docMk/>
            <pc:sldMk cId="1913415911" sldId="2643"/>
            <ac:spMk id="19" creationId="{9543AF56-F317-54FC-3C56-1DB9F837557A}"/>
          </ac:spMkLst>
        </pc:spChg>
        <pc:spChg chg="add mod">
          <ac:chgData name="Jones, Albert [MD]" userId="S::aljones_mseanea.org#ext#@neahq.onmicrosoft.com::9e3d8165-1eea-49ba-adea-0c9c00351460" providerId="AD" clId="Web-{432951C4-F6AD-1EEA-EED9-C01DB87196D2}" dt="2026-07-31T19:38:54.400" v="392" actId="1076"/>
          <ac:spMkLst>
            <pc:docMk/>
            <pc:sldMk cId="1913415911" sldId="2643"/>
            <ac:spMk id="20" creationId="{99C8E75D-2EF8-106B-21B8-2C39A8D0CB65}"/>
          </ac:spMkLst>
        </pc:spChg>
        <pc:grpChg chg="mod">
          <ac:chgData name="Jones, Albert [MD]" userId="S::aljones_mseanea.org#ext#@neahq.onmicrosoft.com::9e3d8165-1eea-49ba-adea-0c9c00351460" providerId="AD" clId="Web-{432951C4-F6AD-1EEA-EED9-C01DB87196D2}" dt="2026-07-31T19:37:40.898" v="379" actId="1076"/>
          <ac:grpSpMkLst>
            <pc:docMk/>
            <pc:sldMk cId="1913415911" sldId="2643"/>
            <ac:grpSpMk id="11" creationId="{7BCDBA85-83CD-98C0-FA31-159CA4CD8A2E}"/>
          </ac:grpSpMkLst>
        </pc:grpChg>
      </pc:sldChg>
      <pc:sldChg chg="modSp new">
        <pc:chgData name="Jones, Albert [MD]" userId="S::aljones_mseanea.org#ext#@neahq.onmicrosoft.com::9e3d8165-1eea-49ba-adea-0c9c00351460" providerId="AD" clId="Web-{432951C4-F6AD-1EEA-EED9-C01DB87196D2}" dt="2026-07-31T19:44:09.942" v="438" actId="20577"/>
        <pc:sldMkLst>
          <pc:docMk/>
          <pc:sldMk cId="561835613" sldId="2644"/>
        </pc:sldMkLst>
        <pc:spChg chg="mod">
          <ac:chgData name="Jones, Albert [MD]" userId="S::aljones_mseanea.org#ext#@neahq.onmicrosoft.com::9e3d8165-1eea-49ba-adea-0c9c00351460" providerId="AD" clId="Web-{432951C4-F6AD-1EEA-EED9-C01DB87196D2}" dt="2026-07-31T19:43:22.440" v="431" actId="20577"/>
          <ac:spMkLst>
            <pc:docMk/>
            <pc:sldMk cId="561835613" sldId="2644"/>
            <ac:spMk id="2" creationId="{78FDB064-4368-2FB6-2247-1E7A8DEBCD9A}"/>
          </ac:spMkLst>
        </pc:spChg>
        <pc:spChg chg="mod">
          <ac:chgData name="Jones, Albert [MD]" userId="S::aljones_mseanea.org#ext#@neahq.onmicrosoft.com::9e3d8165-1eea-49ba-adea-0c9c00351460" providerId="AD" clId="Web-{432951C4-F6AD-1EEA-EED9-C01DB87196D2}" dt="2026-07-31T19:44:09.942" v="438" actId="20577"/>
          <ac:spMkLst>
            <pc:docMk/>
            <pc:sldMk cId="561835613" sldId="2644"/>
            <ac:spMk id="3" creationId="{5840F759-AC27-1825-580B-D6BB16D69288}"/>
          </ac:spMkLst>
        </pc:spChg>
      </pc:sldChg>
      <pc:sldChg chg="addSp delSp modSp new">
        <pc:chgData name="Jones, Albert [MD]" userId="S::aljones_mseanea.org#ext#@neahq.onmicrosoft.com::9e3d8165-1eea-49ba-adea-0c9c00351460" providerId="AD" clId="Web-{432951C4-F6AD-1EEA-EED9-C01DB87196D2}" dt="2026-07-31T19:46:25.009" v="801"/>
        <pc:sldMkLst>
          <pc:docMk/>
          <pc:sldMk cId="3233325762" sldId="2645"/>
        </pc:sldMkLst>
        <pc:spChg chg="del">
          <ac:chgData name="Jones, Albert [MD]" userId="S::aljones_mseanea.org#ext#@neahq.onmicrosoft.com::9e3d8165-1eea-49ba-adea-0c9c00351460" providerId="AD" clId="Web-{432951C4-F6AD-1EEA-EED9-C01DB87196D2}" dt="2026-07-31T19:44:49.662" v="441"/>
          <ac:spMkLst>
            <pc:docMk/>
            <pc:sldMk cId="3233325762" sldId="2645"/>
            <ac:spMk id="2" creationId="{3A7896AE-5EC5-A0AE-8756-A1B7BA60ED7F}"/>
          </ac:spMkLst>
        </pc:spChg>
        <pc:spChg chg="del">
          <ac:chgData name="Jones, Albert [MD]" userId="S::aljones_mseanea.org#ext#@neahq.onmicrosoft.com::9e3d8165-1eea-49ba-adea-0c9c00351460" providerId="AD" clId="Web-{432951C4-F6AD-1EEA-EED9-C01DB87196D2}" dt="2026-07-31T19:44:45.630" v="440"/>
          <ac:spMkLst>
            <pc:docMk/>
            <pc:sldMk cId="3233325762" sldId="2645"/>
            <ac:spMk id="3" creationId="{D159D5A2-B0D6-0CE4-7F4E-AF59335F94A6}"/>
          </ac:spMkLst>
        </pc:spChg>
        <pc:graphicFrameChg chg="add mod ord modGraphic">
          <ac:chgData name="Jones, Albert [MD]" userId="S::aljones_mseanea.org#ext#@neahq.onmicrosoft.com::9e3d8165-1eea-49ba-adea-0c9c00351460" providerId="AD" clId="Web-{432951C4-F6AD-1EEA-EED9-C01DB87196D2}" dt="2026-07-31T19:46:25.009" v="801"/>
          <ac:graphicFrameMkLst>
            <pc:docMk/>
            <pc:sldMk cId="3233325762" sldId="2645"/>
            <ac:graphicFrameMk id="4" creationId="{F1EA02FC-9445-4377-9972-442A3B403584}"/>
          </ac:graphicFrameMkLst>
        </pc:graphicFrameChg>
      </pc:sldChg>
      <pc:sldChg chg="delSp modSp new mod modClrScheme chgLayout">
        <pc:chgData name="Jones, Albert [MD]" userId="S::aljones_mseanea.org#ext#@neahq.onmicrosoft.com::9e3d8165-1eea-49ba-adea-0c9c00351460" providerId="AD" clId="Web-{432951C4-F6AD-1EEA-EED9-C01DB87196D2}" dt="2026-07-31T19:49:25.796" v="990" actId="20577"/>
        <pc:sldMkLst>
          <pc:docMk/>
          <pc:sldMk cId="2400588455" sldId="2646"/>
        </pc:sldMkLst>
        <pc:spChg chg="mod ord">
          <ac:chgData name="Jones, Albert [MD]" userId="S::aljones_mseanea.org#ext#@neahq.onmicrosoft.com::9e3d8165-1eea-49ba-adea-0c9c00351460" providerId="AD" clId="Web-{432951C4-F6AD-1EEA-EED9-C01DB87196D2}" dt="2026-07-31T19:49:20.843" v="989" actId="20577"/>
          <ac:spMkLst>
            <pc:docMk/>
            <pc:sldMk cId="2400588455" sldId="2646"/>
            <ac:spMk id="2" creationId="{51B056ED-B01C-48BB-B98C-56738D014713}"/>
          </ac:spMkLst>
        </pc:spChg>
        <pc:spChg chg="mod ord">
          <ac:chgData name="Jones, Albert [MD]" userId="S::aljones_mseanea.org#ext#@neahq.onmicrosoft.com::9e3d8165-1eea-49ba-adea-0c9c00351460" providerId="AD" clId="Web-{432951C4-F6AD-1EEA-EED9-C01DB87196D2}" dt="2026-07-31T19:49:25.796" v="990" actId="20577"/>
          <ac:spMkLst>
            <pc:docMk/>
            <pc:sldMk cId="2400588455" sldId="2646"/>
            <ac:spMk id="3" creationId="{E8CEE900-4095-98ED-DD12-C2737B2CD7EF}"/>
          </ac:spMkLst>
        </pc:spChg>
        <pc:spChg chg="del">
          <ac:chgData name="Jones, Albert [MD]" userId="S::aljones_mseanea.org#ext#@neahq.onmicrosoft.com::9e3d8165-1eea-49ba-adea-0c9c00351460" providerId="AD" clId="Web-{432951C4-F6AD-1EEA-EED9-C01DB87196D2}" dt="2026-07-31T19:47:45.668" v="803"/>
          <ac:spMkLst>
            <pc:docMk/>
            <pc:sldMk cId="2400588455" sldId="2646"/>
            <ac:spMk id="4" creationId="{F4C97BF9-44BF-D3FF-4189-2A9844515E20}"/>
          </ac:spMkLst>
        </pc:spChg>
      </pc:sldChg>
      <pc:sldChg chg="add ord replId">
        <pc:chgData name="Jones, Albert [MD]" userId="S::aljones_mseanea.org#ext#@neahq.onmicrosoft.com::9e3d8165-1eea-49ba-adea-0c9c00351460" providerId="AD" clId="Web-{432951C4-F6AD-1EEA-EED9-C01DB87196D2}" dt="2026-07-31T19:49:13.952" v="988"/>
        <pc:sldMkLst>
          <pc:docMk/>
          <pc:sldMk cId="1525881141" sldId="2647"/>
        </pc:sldMkLst>
      </pc:sldChg>
      <pc:sldChg chg="modSp new">
        <pc:chgData name="Jones, Albert [MD]" userId="S::aljones_mseanea.org#ext#@neahq.onmicrosoft.com::9e3d8165-1eea-49ba-adea-0c9c00351460" providerId="AD" clId="Web-{432951C4-F6AD-1EEA-EED9-C01DB87196D2}" dt="2026-07-31T19:50:07.094" v="1003" actId="20577"/>
        <pc:sldMkLst>
          <pc:docMk/>
          <pc:sldMk cId="4070909837" sldId="2648"/>
        </pc:sldMkLst>
        <pc:spChg chg="mod">
          <ac:chgData name="Jones, Albert [MD]" userId="S::aljones_mseanea.org#ext#@neahq.onmicrosoft.com::9e3d8165-1eea-49ba-adea-0c9c00351460" providerId="AD" clId="Web-{432951C4-F6AD-1EEA-EED9-C01DB87196D2}" dt="2026-07-31T19:50:07.094" v="1003" actId="20577"/>
          <ac:spMkLst>
            <pc:docMk/>
            <pc:sldMk cId="4070909837" sldId="2648"/>
            <ac:spMk id="2" creationId="{52E85EBC-A0E3-4B7C-D35B-3FDFC1FABEB5}"/>
          </ac:spMkLst>
        </pc:spChg>
      </pc:sldChg>
      <pc:sldChg chg="add del replId">
        <pc:chgData name="Jones, Albert [MD]" userId="S::aljones_mseanea.org#ext#@neahq.onmicrosoft.com::9e3d8165-1eea-49ba-adea-0c9c00351460" providerId="AD" clId="Web-{432951C4-F6AD-1EEA-EED9-C01DB87196D2}" dt="2026-07-31T21:32:55.669" v="1103"/>
        <pc:sldMkLst>
          <pc:docMk/>
          <pc:sldMk cId="1404585302" sldId="2654"/>
        </pc:sldMkLst>
      </pc:sldChg>
      <pc:sldChg chg="add del replId">
        <pc:chgData name="Jones, Albert [MD]" userId="S::aljones_mseanea.org#ext#@neahq.onmicrosoft.com::9e3d8165-1eea-49ba-adea-0c9c00351460" providerId="AD" clId="Web-{432951C4-F6AD-1EEA-EED9-C01DB87196D2}" dt="2026-07-31T21:32:55.669" v="1104"/>
        <pc:sldMkLst>
          <pc:docMk/>
          <pc:sldMk cId="2612331576" sldId="2655"/>
        </pc:sldMkLst>
      </pc:sldChg>
      <pc:sldMasterChg chg="addSldLayout delSldLayout">
        <pc:chgData name="Jones, Albert [MD]" userId="S::aljones_mseanea.org#ext#@neahq.onmicrosoft.com::9e3d8165-1eea-49ba-adea-0c9c00351460" providerId="AD" clId="Web-{432951C4-F6AD-1EEA-EED9-C01DB87196D2}" dt="2026-07-31T19:26:52.955" v="240"/>
        <pc:sldMasterMkLst>
          <pc:docMk/>
          <pc:sldMasterMk cId="2054322300" sldId="2147483666"/>
        </pc:sldMasterMkLst>
        <pc:sldLayoutChg chg="add del">
          <pc:chgData name="Jones, Albert [MD]" userId="S::aljones_mseanea.org#ext#@neahq.onmicrosoft.com::9e3d8165-1eea-49ba-adea-0c9c00351460" providerId="AD" clId="Web-{432951C4-F6AD-1EEA-EED9-C01DB87196D2}" dt="2026-07-31T19:26:52.955" v="240"/>
          <pc:sldLayoutMkLst>
            <pc:docMk/>
            <pc:sldMasterMk cId="2054322300" sldId="2147483666"/>
            <pc:sldLayoutMk cId="2969595051" sldId="2147483685"/>
          </pc:sldLayoutMkLst>
        </pc:sldLayoutChg>
      </pc:sldMasterChg>
    </pc:docChg>
  </pc:docChgLst>
  <pc:docChgLst>
    <pc:chgData name="Jones, Albert [MD]" userId="S::aljones_mseanea.org#ext#@neahq.onmicrosoft.com::9e3d8165-1eea-49ba-adea-0c9c00351460" providerId="AD" clId="Web-{CF48694D-6F84-D6C5-139D-8807C4E42CC8}"/>
    <pc:docChg chg="addSld delSld modSld sldOrd">
      <pc:chgData name="Jones, Albert [MD]" userId="S::aljones_mseanea.org#ext#@neahq.onmicrosoft.com::9e3d8165-1eea-49ba-adea-0c9c00351460" providerId="AD" clId="Web-{CF48694D-6F84-D6C5-139D-8807C4E42CC8}" dt="2026-07-31T16:18:04.509" v="76"/>
      <pc:docMkLst>
        <pc:docMk/>
      </pc:docMkLst>
      <pc:sldChg chg="modSp">
        <pc:chgData name="Jones, Albert [MD]" userId="S::aljones_mseanea.org#ext#@neahq.onmicrosoft.com::9e3d8165-1eea-49ba-adea-0c9c00351460" providerId="AD" clId="Web-{CF48694D-6F84-D6C5-139D-8807C4E42CC8}" dt="2026-07-31T16:04:05.667" v="19" actId="20577"/>
        <pc:sldMkLst>
          <pc:docMk/>
          <pc:sldMk cId="0" sldId="287"/>
        </pc:sldMkLst>
        <pc:spChg chg="mod">
          <ac:chgData name="Jones, Albert [MD]" userId="S::aljones_mseanea.org#ext#@neahq.onmicrosoft.com::9e3d8165-1eea-49ba-adea-0c9c00351460" providerId="AD" clId="Web-{CF48694D-6F84-D6C5-139D-8807C4E42CC8}" dt="2026-07-31T16:04:05.667" v="19" actId="20577"/>
          <ac:spMkLst>
            <pc:docMk/>
            <pc:sldMk cId="0" sldId="287"/>
            <ac:spMk id="1031" creationId="{00000000-0000-0000-0000-000000000000}"/>
          </ac:spMkLst>
        </pc:spChg>
      </pc:sldChg>
      <pc:sldChg chg="modSp">
        <pc:chgData name="Jones, Albert [MD]" userId="S::aljones_mseanea.org#ext#@neahq.onmicrosoft.com::9e3d8165-1eea-49ba-adea-0c9c00351460" providerId="AD" clId="Web-{CF48694D-6F84-D6C5-139D-8807C4E42CC8}" dt="2026-07-31T15:57:21.420" v="18" actId="1076"/>
        <pc:sldMkLst>
          <pc:docMk/>
          <pc:sldMk cId="0" sldId="292"/>
        </pc:sldMkLst>
        <pc:spChg chg="mod">
          <ac:chgData name="Jones, Albert [MD]" userId="S::aljones_mseanea.org#ext#@neahq.onmicrosoft.com::9e3d8165-1eea-49ba-adea-0c9c00351460" providerId="AD" clId="Web-{CF48694D-6F84-D6C5-139D-8807C4E42CC8}" dt="2026-07-31T15:57:21.420" v="18" actId="1076"/>
          <ac:spMkLst>
            <pc:docMk/>
            <pc:sldMk cId="0" sldId="292"/>
            <ac:spMk id="1150" creationId="{00000000-0000-0000-0000-000000000000}"/>
          </ac:spMkLst>
        </pc:spChg>
      </pc:sldChg>
      <pc:sldChg chg="addSp delSp modSp">
        <pc:chgData name="Jones, Albert [MD]" userId="S::aljones_mseanea.org#ext#@neahq.onmicrosoft.com::9e3d8165-1eea-49ba-adea-0c9c00351460" providerId="AD" clId="Web-{CF48694D-6F84-D6C5-139D-8807C4E42CC8}" dt="2026-07-31T15:52:43.118" v="17"/>
        <pc:sldMkLst>
          <pc:docMk/>
          <pc:sldMk cId="0" sldId="294"/>
        </pc:sldMkLst>
        <pc:spChg chg="topLvl">
          <ac:chgData name="Jones, Albert [MD]" userId="S::aljones_mseanea.org#ext#@neahq.onmicrosoft.com::9e3d8165-1eea-49ba-adea-0c9c00351460" providerId="AD" clId="Web-{CF48694D-6F84-D6C5-139D-8807C4E42CC8}" dt="2026-07-31T15:52:43.118" v="17"/>
          <ac:spMkLst>
            <pc:docMk/>
            <pc:sldMk cId="0" sldId="294"/>
            <ac:spMk id="1242" creationId="{00000000-0000-0000-0000-000000000000}"/>
          </ac:spMkLst>
        </pc:spChg>
        <pc:spChg chg="topLvl">
          <ac:chgData name="Jones, Albert [MD]" userId="S::aljones_mseanea.org#ext#@neahq.onmicrosoft.com::9e3d8165-1eea-49ba-adea-0c9c00351460" providerId="AD" clId="Web-{CF48694D-6F84-D6C5-139D-8807C4E42CC8}" dt="2026-07-31T15:52:43.118" v="17"/>
          <ac:spMkLst>
            <pc:docMk/>
            <pc:sldMk cId="0" sldId="294"/>
            <ac:spMk id="1244" creationId="{00000000-0000-0000-0000-000000000000}"/>
          </ac:spMkLst>
        </pc:spChg>
        <pc:spChg chg="topLvl">
          <ac:chgData name="Jones, Albert [MD]" userId="S::aljones_mseanea.org#ext#@neahq.onmicrosoft.com::9e3d8165-1eea-49ba-adea-0c9c00351460" providerId="AD" clId="Web-{CF48694D-6F84-D6C5-139D-8807C4E42CC8}" dt="2026-07-31T15:52:43.118" v="17"/>
          <ac:spMkLst>
            <pc:docMk/>
            <pc:sldMk cId="0" sldId="294"/>
            <ac:spMk id="1245" creationId="{00000000-0000-0000-0000-000000000000}"/>
          </ac:spMkLst>
        </pc:spChg>
        <pc:spChg chg="topLvl">
          <ac:chgData name="Jones, Albert [MD]" userId="S::aljones_mseanea.org#ext#@neahq.onmicrosoft.com::9e3d8165-1eea-49ba-adea-0c9c00351460" providerId="AD" clId="Web-{CF48694D-6F84-D6C5-139D-8807C4E42CC8}" dt="2026-07-31T15:52:43.118" v="17"/>
          <ac:spMkLst>
            <pc:docMk/>
            <pc:sldMk cId="0" sldId="294"/>
            <ac:spMk id="1246" creationId="{00000000-0000-0000-0000-000000000000}"/>
          </ac:spMkLst>
        </pc:spChg>
        <pc:spChg chg="topLvl">
          <ac:chgData name="Jones, Albert [MD]" userId="S::aljones_mseanea.org#ext#@neahq.onmicrosoft.com::9e3d8165-1eea-49ba-adea-0c9c00351460" providerId="AD" clId="Web-{CF48694D-6F84-D6C5-139D-8807C4E42CC8}" dt="2026-07-31T15:52:43.118" v="17"/>
          <ac:spMkLst>
            <pc:docMk/>
            <pc:sldMk cId="0" sldId="294"/>
            <ac:spMk id="1302" creationId="{00000000-0000-0000-0000-000000000000}"/>
          </ac:spMkLst>
        </pc:spChg>
        <pc:spChg chg="topLvl">
          <ac:chgData name="Jones, Albert [MD]" userId="S::aljones_mseanea.org#ext#@neahq.onmicrosoft.com::9e3d8165-1eea-49ba-adea-0c9c00351460" providerId="AD" clId="Web-{CF48694D-6F84-D6C5-139D-8807C4E42CC8}" dt="2026-07-31T15:52:43.118" v="17"/>
          <ac:spMkLst>
            <pc:docMk/>
            <pc:sldMk cId="0" sldId="294"/>
            <ac:spMk id="1311" creationId="{00000000-0000-0000-0000-000000000000}"/>
          </ac:spMkLst>
        </pc:spChg>
        <pc:spChg chg="topLvl">
          <ac:chgData name="Jones, Albert [MD]" userId="S::aljones_mseanea.org#ext#@neahq.onmicrosoft.com::9e3d8165-1eea-49ba-adea-0c9c00351460" providerId="AD" clId="Web-{CF48694D-6F84-D6C5-139D-8807C4E42CC8}" dt="2026-07-31T15:52:43.118" v="17"/>
          <ac:spMkLst>
            <pc:docMk/>
            <pc:sldMk cId="0" sldId="294"/>
            <ac:spMk id="1322" creationId="{00000000-0000-0000-0000-000000000000}"/>
          </ac:spMkLst>
        </pc:spChg>
        <pc:spChg chg="topLvl">
          <ac:chgData name="Jones, Albert [MD]" userId="S::aljones_mseanea.org#ext#@neahq.onmicrosoft.com::9e3d8165-1eea-49ba-adea-0c9c00351460" providerId="AD" clId="Web-{CF48694D-6F84-D6C5-139D-8807C4E42CC8}" dt="2026-07-31T15:52:43.118" v="17"/>
          <ac:spMkLst>
            <pc:docMk/>
            <pc:sldMk cId="0" sldId="294"/>
            <ac:spMk id="1329" creationId="{00000000-0000-0000-0000-000000000000}"/>
          </ac:spMkLst>
        </pc:spChg>
        <pc:spChg chg="topLvl">
          <ac:chgData name="Jones, Albert [MD]" userId="S::aljones_mseanea.org#ext#@neahq.onmicrosoft.com::9e3d8165-1eea-49ba-adea-0c9c00351460" providerId="AD" clId="Web-{CF48694D-6F84-D6C5-139D-8807C4E42CC8}" dt="2026-07-31T15:52:43.118" v="17"/>
          <ac:spMkLst>
            <pc:docMk/>
            <pc:sldMk cId="0" sldId="294"/>
            <ac:spMk id="1338" creationId="{00000000-0000-0000-0000-000000000000}"/>
          </ac:spMkLst>
        </pc:spChg>
        <pc:spChg chg="topLvl">
          <ac:chgData name="Jones, Albert [MD]" userId="S::aljones_mseanea.org#ext#@neahq.onmicrosoft.com::9e3d8165-1eea-49ba-adea-0c9c00351460" providerId="AD" clId="Web-{CF48694D-6F84-D6C5-139D-8807C4E42CC8}" dt="2026-07-31T15:52:43.118" v="17"/>
          <ac:spMkLst>
            <pc:docMk/>
            <pc:sldMk cId="0" sldId="294"/>
            <ac:spMk id="1340" creationId="{00000000-0000-0000-0000-000000000000}"/>
          </ac:spMkLst>
        </pc:spChg>
        <pc:grpChg chg="add">
          <ac:chgData name="Jones, Albert [MD]" userId="S::aljones_mseanea.org#ext#@neahq.onmicrosoft.com::9e3d8165-1eea-49ba-adea-0c9c00351460" providerId="AD" clId="Web-{CF48694D-6F84-D6C5-139D-8807C4E42CC8}" dt="2026-07-31T15:52:32.914" v="14"/>
          <ac:grpSpMkLst>
            <pc:docMk/>
            <pc:sldMk cId="0" sldId="294"/>
            <ac:grpSpMk id="2" creationId="{712AE8BB-1494-A417-A150-11E403CE8CB9}"/>
          </ac:grpSpMkLst>
        </pc:grpChg>
        <pc:cxnChg chg="mod">
          <ac:chgData name="Jones, Albert [MD]" userId="S::aljones_mseanea.org#ext#@neahq.onmicrosoft.com::9e3d8165-1eea-49ba-adea-0c9c00351460" providerId="AD" clId="Web-{CF48694D-6F84-D6C5-139D-8807C4E42CC8}" dt="2026-07-31T15:52:37.384" v="16" actId="1076"/>
          <ac:cxnSpMkLst>
            <pc:docMk/>
            <pc:sldMk cId="0" sldId="294"/>
            <ac:cxnSpMk id="1251" creationId="{00000000-0000-0000-0000-000000000000}"/>
          </ac:cxnSpMkLst>
        </pc:cxnChg>
      </pc:sldChg>
      <pc:sldChg chg="ord">
        <pc:chgData name="Jones, Albert [MD]" userId="S::aljones_mseanea.org#ext#@neahq.onmicrosoft.com::9e3d8165-1eea-49ba-adea-0c9c00351460" providerId="AD" clId="Web-{CF48694D-6F84-D6C5-139D-8807C4E42CC8}" dt="2026-07-31T16:18:04.509" v="75"/>
        <pc:sldMkLst>
          <pc:docMk/>
          <pc:sldMk cId="2169621179" sldId="454"/>
        </pc:sldMkLst>
      </pc:sldChg>
      <pc:sldChg chg="modSp ord">
        <pc:chgData name="Jones, Albert [MD]" userId="S::aljones_mseanea.org#ext#@neahq.onmicrosoft.com::9e3d8165-1eea-49ba-adea-0c9c00351460" providerId="AD" clId="Web-{CF48694D-6F84-D6C5-139D-8807C4E42CC8}" dt="2026-07-31T16:17:56.524" v="74"/>
        <pc:sldMkLst>
          <pc:docMk/>
          <pc:sldMk cId="2768027045" sldId="619"/>
        </pc:sldMkLst>
        <pc:spChg chg="mod">
          <ac:chgData name="Jones, Albert [MD]" userId="S::aljones_mseanea.org#ext#@neahq.onmicrosoft.com::9e3d8165-1eea-49ba-adea-0c9c00351460" providerId="AD" clId="Web-{CF48694D-6F84-D6C5-139D-8807C4E42CC8}" dt="2026-07-31T16:07:18.900" v="66" actId="20577"/>
          <ac:spMkLst>
            <pc:docMk/>
            <pc:sldMk cId="2768027045" sldId="619"/>
            <ac:spMk id="12" creationId="{00000000-0000-0000-0000-000000000000}"/>
          </ac:spMkLst>
        </pc:spChg>
      </pc:sldChg>
      <pc:sldChg chg="modSp">
        <pc:chgData name="Jones, Albert [MD]" userId="S::aljones_mseanea.org#ext#@neahq.onmicrosoft.com::9e3d8165-1eea-49ba-adea-0c9c00351460" providerId="AD" clId="Web-{CF48694D-6F84-D6C5-139D-8807C4E42CC8}" dt="2026-07-31T16:16:09.907" v="68" actId="1076"/>
        <pc:sldMkLst>
          <pc:docMk/>
          <pc:sldMk cId="2792363102" sldId="813"/>
        </pc:sldMkLst>
        <pc:spChg chg="mod">
          <ac:chgData name="Jones, Albert [MD]" userId="S::aljones_mseanea.org#ext#@neahq.onmicrosoft.com::9e3d8165-1eea-49ba-adea-0c9c00351460" providerId="AD" clId="Web-{CF48694D-6F84-D6C5-139D-8807C4E42CC8}" dt="2026-07-31T16:16:09.907" v="68" actId="1076"/>
          <ac:spMkLst>
            <pc:docMk/>
            <pc:sldMk cId="2792363102" sldId="813"/>
            <ac:spMk id="4" creationId="{00000000-0000-0000-0000-000000000000}"/>
          </ac:spMkLst>
        </pc:spChg>
      </pc:sldChg>
      <pc:sldChg chg="ord">
        <pc:chgData name="Jones, Albert [MD]" userId="S::aljones_mseanea.org#ext#@neahq.onmicrosoft.com::9e3d8165-1eea-49ba-adea-0c9c00351460" providerId="AD" clId="Web-{CF48694D-6F84-D6C5-139D-8807C4E42CC8}" dt="2026-07-31T16:18:04.509" v="76"/>
        <pc:sldMkLst>
          <pc:docMk/>
          <pc:sldMk cId="683993702" sldId="1112"/>
        </pc:sldMkLst>
      </pc:sldChg>
      <pc:sldChg chg="modSp">
        <pc:chgData name="Jones, Albert [MD]" userId="S::aljones_mseanea.org#ext#@neahq.onmicrosoft.com::9e3d8165-1eea-49ba-adea-0c9c00351460" providerId="AD" clId="Web-{CF48694D-6F84-D6C5-139D-8807C4E42CC8}" dt="2026-07-31T15:31:18.651" v="1" actId="20577"/>
        <pc:sldMkLst>
          <pc:docMk/>
          <pc:sldMk cId="998064794" sldId="2625"/>
        </pc:sldMkLst>
        <pc:spChg chg="mod">
          <ac:chgData name="Jones, Albert [MD]" userId="S::aljones_mseanea.org#ext#@neahq.onmicrosoft.com::9e3d8165-1eea-49ba-adea-0c9c00351460" providerId="AD" clId="Web-{CF48694D-6F84-D6C5-139D-8807C4E42CC8}" dt="2026-07-31T15:31:18.651" v="1" actId="20577"/>
          <ac:spMkLst>
            <pc:docMk/>
            <pc:sldMk cId="998064794" sldId="2625"/>
            <ac:spMk id="3" creationId="{787DDE2D-2B27-92FB-0986-3A9C780EADBB}"/>
          </ac:spMkLst>
        </pc:spChg>
      </pc:sldChg>
      <pc:sldChg chg="addSp delSp modSp new">
        <pc:chgData name="Jones, Albert [MD]" userId="S::aljones_mseanea.org#ext#@neahq.onmicrosoft.com::9e3d8165-1eea-49ba-adea-0c9c00351460" providerId="AD" clId="Web-{CF48694D-6F84-D6C5-139D-8807C4E42CC8}" dt="2026-07-31T15:43:01.717" v="7" actId="1076"/>
        <pc:sldMkLst>
          <pc:docMk/>
          <pc:sldMk cId="2505056397" sldId="2637"/>
        </pc:sldMkLst>
        <pc:spChg chg="del">
          <ac:chgData name="Jones, Albert [MD]" userId="S::aljones_mseanea.org#ext#@neahq.onmicrosoft.com::9e3d8165-1eea-49ba-adea-0c9c00351460" providerId="AD" clId="Web-{CF48694D-6F84-D6C5-139D-8807C4E42CC8}" dt="2026-07-31T15:42:52.638" v="3"/>
          <ac:spMkLst>
            <pc:docMk/>
            <pc:sldMk cId="2505056397" sldId="2637"/>
            <ac:spMk id="3" creationId="{EE47B150-E4DD-7BFB-4D97-6AEF1433AB68}"/>
          </ac:spMkLst>
        </pc:spChg>
        <pc:spChg chg="add mod">
          <ac:chgData name="Jones, Albert [MD]" userId="S::aljones_mseanea.org#ext#@neahq.onmicrosoft.com::9e3d8165-1eea-49ba-adea-0c9c00351460" providerId="AD" clId="Web-{CF48694D-6F84-D6C5-139D-8807C4E42CC8}" dt="2026-07-31T15:42:59.795" v="6" actId="1076"/>
          <ac:spMkLst>
            <pc:docMk/>
            <pc:sldMk cId="2505056397" sldId="2637"/>
            <ac:spMk id="5" creationId="{4E92612B-E92E-2B67-3D15-B32A3F207084}"/>
          </ac:spMkLst>
        </pc:spChg>
        <pc:picChg chg="add mod ord">
          <ac:chgData name="Jones, Albert [MD]" userId="S::aljones_mseanea.org#ext#@neahq.onmicrosoft.com::9e3d8165-1eea-49ba-adea-0c9c00351460" providerId="AD" clId="Web-{CF48694D-6F84-D6C5-139D-8807C4E42CC8}" dt="2026-07-31T15:43:01.717" v="7" actId="1076"/>
          <ac:picMkLst>
            <pc:docMk/>
            <pc:sldMk cId="2505056397" sldId="2637"/>
            <ac:picMk id="4" creationId="{07B1737B-CFA4-A6F2-8149-1CFEF9C274E1}"/>
          </ac:picMkLst>
        </pc:picChg>
      </pc:sldChg>
      <pc:sldChg chg="addSp delSp modSp new del">
        <pc:chgData name="Jones, Albert [MD]" userId="S::aljones_mseanea.org#ext#@neahq.onmicrosoft.com::9e3d8165-1eea-49ba-adea-0c9c00351460" providerId="AD" clId="Web-{CF48694D-6F84-D6C5-139D-8807C4E42CC8}" dt="2026-07-31T15:43:27.187" v="13"/>
        <pc:sldMkLst>
          <pc:docMk/>
          <pc:sldMk cId="2546814560" sldId="2638"/>
        </pc:sldMkLst>
        <pc:spChg chg="add del mod">
          <ac:chgData name="Jones, Albert [MD]" userId="S::aljones_mseanea.org#ext#@neahq.onmicrosoft.com::9e3d8165-1eea-49ba-adea-0c9c00351460" providerId="AD" clId="Web-{CF48694D-6F84-D6C5-139D-8807C4E42CC8}" dt="2026-07-31T15:43:26.156" v="12"/>
          <ac:spMkLst>
            <pc:docMk/>
            <pc:sldMk cId="2546814560" sldId="2638"/>
            <ac:spMk id="4" creationId="{F72BDC79-0E78-A149-2CCB-958153F7BD8C}"/>
          </ac:spMkLst>
        </pc:spChg>
      </pc:sldChg>
    </pc:docChg>
  </pc:docChgLst>
  <pc:docChgLst>
    <pc:chgData name="Fargen, Matthew [PA]" userId="S::mfargen_psea.org#ext#@neahq.onmicrosoft.com::c8c8ee83-2559-4650-ad3b-b4b80e1459a6" providerId="AD" clId="Web-{B7DE9066-C549-BB52-1B66-1D3B0BBF6D8F}"/>
    <pc:docChg chg="mod modSld addMainMaster delMainMaster modMainMaster">
      <pc:chgData name="Fargen, Matthew [PA]" userId="S::mfargen_psea.org#ext#@neahq.onmicrosoft.com::c8c8ee83-2559-4650-ad3b-b4b80e1459a6" providerId="AD" clId="Web-{B7DE9066-C549-BB52-1B66-1D3B0BBF6D8F}" dt="2026-07-31T20:16:07.318" v="1019" actId="20577"/>
      <pc:docMkLst>
        <pc:docMk/>
      </pc:docMkLst>
      <pc:sldChg chg="modSp mod modClrScheme chgLayout">
        <pc:chgData name="Fargen, Matthew [PA]" userId="S::mfargen_psea.org#ext#@neahq.onmicrosoft.com::c8c8ee83-2559-4650-ad3b-b4b80e1459a6" providerId="AD" clId="Web-{B7DE9066-C549-BB52-1B66-1D3B0BBF6D8F}" dt="2026-07-31T18:42:45.462" v="82"/>
        <pc:sldMkLst>
          <pc:docMk/>
          <pc:sldMk cId="1706959969" sldId="276"/>
        </pc:sldMkLst>
        <pc:spChg chg="mod ord">
          <ac:chgData name="Fargen, Matthew [PA]" userId="S::mfargen_psea.org#ext#@neahq.onmicrosoft.com::c8c8ee83-2559-4650-ad3b-b4b80e1459a6" providerId="AD" clId="Web-{B7DE9066-C549-BB52-1B66-1D3B0BBF6D8F}" dt="2026-07-31T18:42:45.462" v="82"/>
          <ac:spMkLst>
            <pc:docMk/>
            <pc:sldMk cId="1706959969" sldId="276"/>
            <ac:spMk id="2" creationId="{005CF54C-CCE2-47F9-A974-2EF25127E06E}"/>
          </ac:spMkLst>
        </pc:spChg>
        <pc:spChg chg="mod ord">
          <ac:chgData name="Fargen, Matthew [PA]" userId="S::mfargen_psea.org#ext#@neahq.onmicrosoft.com::c8c8ee83-2559-4650-ad3b-b4b80e1459a6" providerId="AD" clId="Web-{B7DE9066-C549-BB52-1B66-1D3B0BBF6D8F}" dt="2026-07-31T18:42:45.462" v="82"/>
          <ac:spMkLst>
            <pc:docMk/>
            <pc:sldMk cId="1706959969" sldId="276"/>
            <ac:spMk id="4"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513199334" sldId="278"/>
        </pc:sldMkLst>
        <pc:spChg chg="mod ord">
          <ac:chgData name="Fargen, Matthew [PA]" userId="S::mfargen_psea.org#ext#@neahq.onmicrosoft.com::c8c8ee83-2559-4650-ad3b-b4b80e1459a6" providerId="AD" clId="Web-{B7DE9066-C549-BB52-1B66-1D3B0BBF6D8F}" dt="2026-07-31T18:42:45.462" v="82"/>
          <ac:spMkLst>
            <pc:docMk/>
            <pc:sldMk cId="513199334" sldId="278"/>
            <ac:spMk id="2" creationId="{A2C800AB-2E39-5EEA-DC23-60B275141EEC}"/>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653750673" sldId="279"/>
        </pc:sldMkLst>
        <pc:spChg chg="mod ord">
          <ac:chgData name="Fargen, Matthew [PA]" userId="S::mfargen_psea.org#ext#@neahq.onmicrosoft.com::c8c8ee83-2559-4650-ad3b-b4b80e1459a6" providerId="AD" clId="Web-{B7DE9066-C549-BB52-1B66-1D3B0BBF6D8F}" dt="2026-07-31T18:42:45.462" v="82"/>
          <ac:spMkLst>
            <pc:docMk/>
            <pc:sldMk cId="3653750673" sldId="279"/>
            <ac:spMk id="2" creationId="{C321506F-B942-EFAE-DC01-41FF7BA08EBD}"/>
          </ac:spMkLst>
        </pc:spChg>
      </pc:sldChg>
      <pc:sldChg chg="mod modClrScheme chgLayout">
        <pc:chgData name="Fargen, Matthew [PA]" userId="S::mfargen_psea.org#ext#@neahq.onmicrosoft.com::c8c8ee83-2559-4650-ad3b-b4b80e1459a6" providerId="AD" clId="Web-{B7DE9066-C549-BB52-1B66-1D3B0BBF6D8F}" dt="2026-07-31T18:42:45.462" v="82"/>
        <pc:sldMkLst>
          <pc:docMk/>
          <pc:sldMk cId="0" sldId="289"/>
        </pc:sldMkLst>
      </pc:sldChg>
      <pc:sldChg chg="mod modClrScheme chgLayout">
        <pc:chgData name="Fargen, Matthew [PA]" userId="S::mfargen_psea.org#ext#@neahq.onmicrosoft.com::c8c8ee83-2559-4650-ad3b-b4b80e1459a6" providerId="AD" clId="Web-{B7DE9066-C549-BB52-1B66-1D3B0BBF6D8F}" dt="2026-07-31T18:42:45.462" v="82"/>
        <pc:sldMkLst>
          <pc:docMk/>
          <pc:sldMk cId="0" sldId="290"/>
        </pc:sldMkLst>
      </pc:sldChg>
      <pc:sldChg chg="mod modClrScheme chgLayout">
        <pc:chgData name="Fargen, Matthew [PA]" userId="S::mfargen_psea.org#ext#@neahq.onmicrosoft.com::c8c8ee83-2559-4650-ad3b-b4b80e1459a6" providerId="AD" clId="Web-{B7DE9066-C549-BB52-1B66-1D3B0BBF6D8F}" dt="2026-07-31T18:42:45.462" v="82"/>
        <pc:sldMkLst>
          <pc:docMk/>
          <pc:sldMk cId="0" sldId="291"/>
        </pc:sldMkLst>
      </pc:sldChg>
      <pc:sldChg chg="mod modClrScheme chgLayout">
        <pc:chgData name="Fargen, Matthew [PA]" userId="S::mfargen_psea.org#ext#@neahq.onmicrosoft.com::c8c8ee83-2559-4650-ad3b-b4b80e1459a6" providerId="AD" clId="Web-{B7DE9066-C549-BB52-1B66-1D3B0BBF6D8F}" dt="2026-07-31T18:42:45.462" v="82"/>
        <pc:sldMkLst>
          <pc:docMk/>
          <pc:sldMk cId="0" sldId="292"/>
        </pc:sldMkLst>
      </pc:sldChg>
      <pc:sldChg chg="mod modClrScheme chgLayout">
        <pc:chgData name="Fargen, Matthew [PA]" userId="S::mfargen_psea.org#ext#@neahq.onmicrosoft.com::c8c8ee83-2559-4650-ad3b-b4b80e1459a6" providerId="AD" clId="Web-{B7DE9066-C549-BB52-1B66-1D3B0BBF6D8F}" dt="2026-07-31T18:42:45.462" v="82"/>
        <pc:sldMkLst>
          <pc:docMk/>
          <pc:sldMk cId="0" sldId="293"/>
        </pc:sldMkLst>
      </pc:sldChg>
      <pc:sldChg chg="mod modClrScheme chgLayout">
        <pc:chgData name="Fargen, Matthew [PA]" userId="S::mfargen_psea.org#ext#@neahq.onmicrosoft.com::c8c8ee83-2559-4650-ad3b-b4b80e1459a6" providerId="AD" clId="Web-{B7DE9066-C549-BB52-1B66-1D3B0BBF6D8F}" dt="2026-07-31T18:42:45.462" v="82"/>
        <pc:sldMkLst>
          <pc:docMk/>
          <pc:sldMk cId="0" sldId="294"/>
        </pc:sldMkLst>
      </pc:sldChg>
      <pc:sldChg chg="modSp mod modClrScheme chgLayout">
        <pc:chgData name="Fargen, Matthew [PA]" userId="S::mfargen_psea.org#ext#@neahq.onmicrosoft.com::c8c8ee83-2559-4650-ad3b-b4b80e1459a6" providerId="AD" clId="Web-{B7DE9066-C549-BB52-1B66-1D3B0BBF6D8F}" dt="2026-07-31T18:42:45.462" v="82"/>
        <pc:sldMkLst>
          <pc:docMk/>
          <pc:sldMk cId="4115584857" sldId="449"/>
        </pc:sldMkLst>
        <pc:spChg chg="mod ord">
          <ac:chgData name="Fargen, Matthew [PA]" userId="S::mfargen_psea.org#ext#@neahq.onmicrosoft.com::c8c8ee83-2559-4650-ad3b-b4b80e1459a6" providerId="AD" clId="Web-{B7DE9066-C549-BB52-1B66-1D3B0BBF6D8F}" dt="2026-07-31T18:42:45.462" v="82"/>
          <ac:spMkLst>
            <pc:docMk/>
            <pc:sldMk cId="4115584857" sldId="449"/>
            <ac:spMk id="2" creationId="{0DB5E6F5-8578-A3CA-43AA-0BF4B3300D94}"/>
          </ac:spMkLst>
        </pc:spChg>
        <pc:spChg chg="mod ord">
          <ac:chgData name="Fargen, Matthew [PA]" userId="S::mfargen_psea.org#ext#@neahq.onmicrosoft.com::c8c8ee83-2559-4650-ad3b-b4b80e1459a6" providerId="AD" clId="Web-{B7DE9066-C549-BB52-1B66-1D3B0BBF6D8F}" dt="2026-07-31T18:42:45.462" v="82"/>
          <ac:spMkLst>
            <pc:docMk/>
            <pc:sldMk cId="4115584857" sldId="449"/>
            <ac:spMk id="3" creationId="{8167BB86-AC43-0BF6-0C18-19ACA31EFD00}"/>
          </ac:spMkLst>
        </pc:spChg>
        <pc:spChg chg="mod ord">
          <ac:chgData name="Fargen, Matthew [PA]" userId="S::mfargen_psea.org#ext#@neahq.onmicrosoft.com::c8c8ee83-2559-4650-ad3b-b4b80e1459a6" providerId="AD" clId="Web-{B7DE9066-C549-BB52-1B66-1D3B0BBF6D8F}" dt="2026-07-31T18:42:45.462" v="82"/>
          <ac:spMkLst>
            <pc:docMk/>
            <pc:sldMk cId="4115584857" sldId="449"/>
            <ac:spMk id="4" creationId="{2B690C26-FC43-D519-65EB-2BADC00D31CA}"/>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4044910429" sldId="450"/>
        </pc:sldMkLst>
        <pc:spChg chg="mod ord">
          <ac:chgData name="Fargen, Matthew [PA]" userId="S::mfargen_psea.org#ext#@neahq.onmicrosoft.com::c8c8ee83-2559-4650-ad3b-b4b80e1459a6" providerId="AD" clId="Web-{B7DE9066-C549-BB52-1B66-1D3B0BBF6D8F}" dt="2026-07-31T18:42:45.462" v="82"/>
          <ac:spMkLst>
            <pc:docMk/>
            <pc:sldMk cId="4044910429" sldId="450"/>
            <ac:spMk id="2" creationId="{3233245F-848A-8B6C-42C9-4B045EF59511}"/>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169621179" sldId="454"/>
        </pc:sldMkLst>
        <pc:spChg chg="mod ord">
          <ac:chgData name="Fargen, Matthew [PA]" userId="S::mfargen_psea.org#ext#@neahq.onmicrosoft.com::c8c8ee83-2559-4650-ad3b-b4b80e1459a6" providerId="AD" clId="Web-{B7DE9066-C549-BB52-1B66-1D3B0BBF6D8F}" dt="2026-07-31T18:42:45.462" v="82"/>
          <ac:spMkLst>
            <pc:docMk/>
            <pc:sldMk cId="2169621179" sldId="454"/>
            <ac:spMk id="2" creationId="{F6403638-45FC-8138-833F-E5EDE6423FA1}"/>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768027045" sldId="619"/>
        </pc:sldMkLst>
        <pc:spChg chg="mod ord">
          <ac:chgData name="Fargen, Matthew [PA]" userId="S::mfargen_psea.org#ext#@neahq.onmicrosoft.com::c8c8ee83-2559-4650-ad3b-b4b80e1459a6" providerId="AD" clId="Web-{B7DE9066-C549-BB52-1B66-1D3B0BBF6D8F}" dt="2026-07-31T18:42:45.462" v="82"/>
          <ac:spMkLst>
            <pc:docMk/>
            <pc:sldMk cId="2768027045" sldId="619"/>
            <ac:spMk id="3"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768027045" sldId="619"/>
            <ac:spMk id="12"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471963295" sldId="622"/>
        </pc:sldMkLst>
        <pc:spChg chg="mod ord">
          <ac:chgData name="Fargen, Matthew [PA]" userId="S::mfargen_psea.org#ext#@neahq.onmicrosoft.com::c8c8ee83-2559-4650-ad3b-b4b80e1459a6" providerId="AD" clId="Web-{B7DE9066-C549-BB52-1B66-1D3B0BBF6D8F}" dt="2026-07-31T18:42:45.462" v="82"/>
          <ac:spMkLst>
            <pc:docMk/>
            <pc:sldMk cId="2471963295" sldId="622"/>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471963295" sldId="622"/>
            <ac:spMk id="3"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471963295" sldId="622"/>
            <ac:spMk id="4"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55039486" sldId="670"/>
        </pc:sldMkLst>
        <pc:spChg chg="mod ord">
          <ac:chgData name="Fargen, Matthew [PA]" userId="S::mfargen_psea.org#ext#@neahq.onmicrosoft.com::c8c8ee83-2559-4650-ad3b-b4b80e1459a6" providerId="AD" clId="Web-{B7DE9066-C549-BB52-1B66-1D3B0BBF6D8F}" dt="2026-07-31T18:42:45.462" v="82"/>
          <ac:spMkLst>
            <pc:docMk/>
            <pc:sldMk cId="355039486" sldId="670"/>
            <ac:spMk id="2" creationId="{8AA0D949-D237-924F-0752-B7CFE5093D91}"/>
          </ac:spMkLst>
        </pc:spChg>
        <pc:spChg chg="mod ord">
          <ac:chgData name="Fargen, Matthew [PA]" userId="S::mfargen_psea.org#ext#@neahq.onmicrosoft.com::c8c8ee83-2559-4650-ad3b-b4b80e1459a6" providerId="AD" clId="Web-{B7DE9066-C549-BB52-1B66-1D3B0BBF6D8F}" dt="2026-07-31T18:42:45.462" v="82"/>
          <ac:spMkLst>
            <pc:docMk/>
            <pc:sldMk cId="355039486" sldId="670"/>
            <ac:spMk id="3" creationId="{CDC167B7-E972-3A81-93EC-EC730AEC593A}"/>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128071745" sldId="735"/>
        </pc:sldMkLst>
        <pc:spChg chg="mod ord">
          <ac:chgData name="Fargen, Matthew [PA]" userId="S::mfargen_psea.org#ext#@neahq.onmicrosoft.com::c8c8ee83-2559-4650-ad3b-b4b80e1459a6" providerId="AD" clId="Web-{B7DE9066-C549-BB52-1B66-1D3B0BBF6D8F}" dt="2026-07-31T18:42:45.462" v="82"/>
          <ac:spMkLst>
            <pc:docMk/>
            <pc:sldMk cId="3128071745" sldId="735"/>
            <ac:spMk id="2" creationId="{2FC91F7E-2BC7-3534-C785-7F7F4D7D5D51}"/>
          </ac:spMkLst>
        </pc:spChg>
        <pc:picChg chg="mod ord">
          <ac:chgData name="Fargen, Matthew [PA]" userId="S::mfargen_psea.org#ext#@neahq.onmicrosoft.com::c8c8ee83-2559-4650-ad3b-b4b80e1459a6" providerId="AD" clId="Web-{B7DE9066-C549-BB52-1B66-1D3B0BBF6D8F}" dt="2026-07-31T18:42:45.462" v="82"/>
          <ac:picMkLst>
            <pc:docMk/>
            <pc:sldMk cId="3128071745" sldId="735"/>
            <ac:picMk id="5" creationId="{00000000-0000-0000-0000-000000000000}"/>
          </ac:picMkLst>
        </pc:picChg>
      </pc:sldChg>
      <pc:sldChg chg="modSp mod modClrScheme chgLayout">
        <pc:chgData name="Fargen, Matthew [PA]" userId="S::mfargen_psea.org#ext#@neahq.onmicrosoft.com::c8c8ee83-2559-4650-ad3b-b4b80e1459a6" providerId="AD" clId="Web-{B7DE9066-C549-BB52-1B66-1D3B0BBF6D8F}" dt="2026-07-31T18:42:45.462" v="82"/>
        <pc:sldMkLst>
          <pc:docMk/>
          <pc:sldMk cId="995542689" sldId="736"/>
        </pc:sldMkLst>
        <pc:spChg chg="mod ord">
          <ac:chgData name="Fargen, Matthew [PA]" userId="S::mfargen_psea.org#ext#@neahq.onmicrosoft.com::c8c8ee83-2559-4650-ad3b-b4b80e1459a6" providerId="AD" clId="Web-{B7DE9066-C549-BB52-1B66-1D3B0BBF6D8F}" dt="2026-07-31T18:42:45.462" v="82"/>
          <ac:spMkLst>
            <pc:docMk/>
            <pc:sldMk cId="995542689" sldId="736"/>
            <ac:spMk id="8" creationId="{2FC91F7E-2BC7-3534-C785-7F7F4D7D5D51}"/>
          </ac:spMkLst>
        </pc:spChg>
        <pc:picChg chg="mod ord">
          <ac:chgData name="Fargen, Matthew [PA]" userId="S::mfargen_psea.org#ext#@neahq.onmicrosoft.com::c8c8ee83-2559-4650-ad3b-b4b80e1459a6" providerId="AD" clId="Web-{B7DE9066-C549-BB52-1B66-1D3B0BBF6D8F}" dt="2026-07-31T18:42:45.462" v="82"/>
          <ac:picMkLst>
            <pc:docMk/>
            <pc:sldMk cId="995542689" sldId="736"/>
            <ac:picMk id="6" creationId="{00000000-0000-0000-0000-000000000000}"/>
          </ac:picMkLst>
        </pc:picChg>
      </pc:sldChg>
      <pc:sldChg chg="addSp delSp modSp mod modClrScheme chgLayout">
        <pc:chgData name="Fargen, Matthew [PA]" userId="S::mfargen_psea.org#ext#@neahq.onmicrosoft.com::c8c8ee83-2559-4650-ad3b-b4b80e1459a6" providerId="AD" clId="Web-{B7DE9066-C549-BB52-1B66-1D3B0BBF6D8F}" dt="2026-07-31T18:42:45.462" v="82"/>
        <pc:sldMkLst>
          <pc:docMk/>
          <pc:sldMk cId="3206216339" sldId="785"/>
        </pc:sldMkLst>
        <pc:picChg chg="add mod">
          <ac:chgData name="Fargen, Matthew [PA]" userId="S::mfargen_psea.org#ext#@neahq.onmicrosoft.com::c8c8ee83-2559-4650-ad3b-b4b80e1459a6" providerId="AD" clId="Web-{B7DE9066-C549-BB52-1B66-1D3B0BBF6D8F}" dt="2026-07-31T17:08:56.865" v="3" actId="1076"/>
          <ac:picMkLst>
            <pc:docMk/>
            <pc:sldMk cId="3206216339" sldId="785"/>
            <ac:picMk id="2" creationId="{1A0F5D71-8BC9-B057-6EBE-2B900B634735}"/>
          </ac:picMkLst>
        </pc:picChg>
        <pc:picChg chg="del">
          <ac:chgData name="Fargen, Matthew [PA]" userId="S::mfargen_psea.org#ext#@neahq.onmicrosoft.com::c8c8ee83-2559-4650-ad3b-b4b80e1459a6" providerId="AD" clId="Web-{B7DE9066-C549-BB52-1B66-1D3B0BBF6D8F}" dt="2026-07-31T17:08:47.411" v="0"/>
          <ac:picMkLst>
            <pc:docMk/>
            <pc:sldMk cId="3206216339" sldId="785"/>
            <ac:picMk id="6" creationId="{E1DB921A-8F29-8581-F245-F8A100369C70}"/>
          </ac:picMkLst>
        </pc:picChg>
        <pc:picChg chg="mod">
          <ac:chgData name="Fargen, Matthew [PA]" userId="S::mfargen_psea.org#ext#@neahq.onmicrosoft.com::c8c8ee83-2559-4650-ad3b-b4b80e1459a6" providerId="AD" clId="Web-{B7DE9066-C549-BB52-1B66-1D3B0BBF6D8F}" dt="2026-07-31T17:09:06.568" v="5" actId="14100"/>
          <ac:picMkLst>
            <pc:docMk/>
            <pc:sldMk cId="3206216339" sldId="785"/>
            <ac:picMk id="130050" creationId="{00000000-0000-0000-0000-000000000000}"/>
          </ac:picMkLst>
        </pc:picChg>
      </pc:sldChg>
      <pc:sldChg chg="modSp mod modClrScheme chgLayout">
        <pc:chgData name="Fargen, Matthew [PA]" userId="S::mfargen_psea.org#ext#@neahq.onmicrosoft.com::c8c8ee83-2559-4650-ad3b-b4b80e1459a6" providerId="AD" clId="Web-{B7DE9066-C549-BB52-1B66-1D3B0BBF6D8F}" dt="2026-07-31T18:42:45.462" v="82"/>
        <pc:sldMkLst>
          <pc:docMk/>
          <pc:sldMk cId="2978200262" sldId="786"/>
        </pc:sldMkLst>
        <pc:spChg chg="mod ord">
          <ac:chgData name="Fargen, Matthew [PA]" userId="S::mfargen_psea.org#ext#@neahq.onmicrosoft.com::c8c8ee83-2559-4650-ad3b-b4b80e1459a6" providerId="AD" clId="Web-{B7DE9066-C549-BB52-1B66-1D3B0BBF6D8F}" dt="2026-07-31T18:42:45.462" v="82"/>
          <ac:spMkLst>
            <pc:docMk/>
            <pc:sldMk cId="2978200262" sldId="786"/>
            <ac:spMk id="195"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006251330" sldId="787"/>
        </pc:sldMkLst>
        <pc:spChg chg="mod ord">
          <ac:chgData name="Fargen, Matthew [PA]" userId="S::mfargen_psea.org#ext#@neahq.onmicrosoft.com::c8c8ee83-2559-4650-ad3b-b4b80e1459a6" providerId="AD" clId="Web-{B7DE9066-C549-BB52-1B66-1D3B0BBF6D8F}" dt="2026-07-31T18:42:45.462" v="82"/>
          <ac:spMkLst>
            <pc:docMk/>
            <pc:sldMk cId="1006251330" sldId="787"/>
            <ac:spMk id="195"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722859563" sldId="789"/>
        </pc:sldMkLst>
        <pc:spChg chg="mod ord">
          <ac:chgData name="Fargen, Matthew [PA]" userId="S::mfargen_psea.org#ext#@neahq.onmicrosoft.com::c8c8ee83-2559-4650-ad3b-b4b80e1459a6" providerId="AD" clId="Web-{B7DE9066-C549-BB52-1B66-1D3B0BBF6D8F}" dt="2026-07-31T18:42:45.462" v="82"/>
          <ac:spMkLst>
            <pc:docMk/>
            <pc:sldMk cId="722859563" sldId="789"/>
            <ac:spMk id="195" creationId="{00000000-0000-0000-0000-000000000000}"/>
          </ac:spMkLst>
        </pc:spChg>
        <pc:spChg chg="mod">
          <ac:chgData name="Fargen, Matthew [PA]" userId="S::mfargen_psea.org#ext#@neahq.onmicrosoft.com::c8c8ee83-2559-4650-ad3b-b4b80e1459a6" providerId="AD" clId="Web-{B7DE9066-C549-BB52-1B66-1D3B0BBF6D8F}" dt="2026-07-31T18:40:38.134" v="80" actId="14100"/>
          <ac:spMkLst>
            <pc:docMk/>
            <pc:sldMk cId="722859563" sldId="789"/>
            <ac:spMk id="196"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376618866" sldId="790"/>
        </pc:sldMkLst>
        <pc:spChg chg="mod ord">
          <ac:chgData name="Fargen, Matthew [PA]" userId="S::mfargen_psea.org#ext#@neahq.onmicrosoft.com::c8c8ee83-2559-4650-ad3b-b4b80e1459a6" providerId="AD" clId="Web-{B7DE9066-C549-BB52-1B66-1D3B0BBF6D8F}" dt="2026-07-31T18:42:45.462" v="82"/>
          <ac:spMkLst>
            <pc:docMk/>
            <pc:sldMk cId="2376618866" sldId="790"/>
            <ac:spMk id="195"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5:11.306" v="86" actId="20577"/>
        <pc:sldMkLst>
          <pc:docMk/>
          <pc:sldMk cId="43714171" sldId="800"/>
        </pc:sldMkLst>
        <pc:spChg chg="mod ord">
          <ac:chgData name="Fargen, Matthew [PA]" userId="S::mfargen_psea.org#ext#@neahq.onmicrosoft.com::c8c8ee83-2559-4650-ad3b-b4b80e1459a6" providerId="AD" clId="Web-{B7DE9066-C549-BB52-1B66-1D3B0BBF6D8F}" dt="2026-07-31T18:45:11.306" v="86" actId="20577"/>
          <ac:spMkLst>
            <pc:docMk/>
            <pc:sldMk cId="43714171" sldId="800"/>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9:45:54.989" v="564" actId="14100"/>
        <pc:sldMkLst>
          <pc:docMk/>
          <pc:sldMk cId="3709318209" sldId="801"/>
        </pc:sldMkLst>
        <pc:spChg chg="mod ord">
          <ac:chgData name="Fargen, Matthew [PA]" userId="S::mfargen_psea.org#ext#@neahq.onmicrosoft.com::c8c8ee83-2559-4650-ad3b-b4b80e1459a6" providerId="AD" clId="Web-{B7DE9066-C549-BB52-1B66-1D3B0BBF6D8F}" dt="2026-07-31T19:45:29.817" v="563" actId="14100"/>
          <ac:spMkLst>
            <pc:docMk/>
            <pc:sldMk cId="3709318209" sldId="801"/>
            <ac:spMk id="2" creationId="{00000000-0000-0000-0000-000000000000}"/>
          </ac:spMkLst>
        </pc:spChg>
        <pc:picChg chg="mod">
          <ac:chgData name="Fargen, Matthew [PA]" userId="S::mfargen_psea.org#ext#@neahq.onmicrosoft.com::c8c8ee83-2559-4650-ad3b-b4b80e1459a6" providerId="AD" clId="Web-{B7DE9066-C549-BB52-1B66-1D3B0BBF6D8F}" dt="2026-07-31T19:45:54.989" v="564" actId="14100"/>
          <ac:picMkLst>
            <pc:docMk/>
            <pc:sldMk cId="3709318209" sldId="801"/>
            <ac:picMk id="3" creationId="{53075F13-E062-5031-DB50-45B144FBF73C}"/>
          </ac:picMkLst>
        </pc:picChg>
      </pc:sldChg>
      <pc:sldChg chg="modSp mod modClrScheme chgLayout">
        <pc:chgData name="Fargen, Matthew [PA]" userId="S::mfargen_psea.org#ext#@neahq.onmicrosoft.com::c8c8ee83-2559-4650-ad3b-b4b80e1459a6" providerId="AD" clId="Web-{B7DE9066-C549-BB52-1B66-1D3B0BBF6D8F}" dt="2026-07-31T19:48:40.567" v="622" actId="14100"/>
        <pc:sldMkLst>
          <pc:docMk/>
          <pc:sldMk cId="3327235245" sldId="803"/>
        </pc:sldMkLst>
        <pc:spChg chg="mod ord">
          <ac:chgData name="Fargen, Matthew [PA]" userId="S::mfargen_psea.org#ext#@neahq.onmicrosoft.com::c8c8ee83-2559-4650-ad3b-b4b80e1459a6" providerId="AD" clId="Web-{B7DE9066-C549-BB52-1B66-1D3B0BBF6D8F}" dt="2026-07-31T18:42:45.462" v="82"/>
          <ac:spMkLst>
            <pc:docMk/>
            <pc:sldMk cId="3327235245" sldId="803"/>
            <ac:spMk id="2" creationId="{033F4CBC-B3E0-D79A-6E2F-2E21F2A4026E}"/>
          </ac:spMkLst>
        </pc:spChg>
        <pc:spChg chg="mod ord">
          <ac:chgData name="Fargen, Matthew [PA]" userId="S::mfargen_psea.org#ext#@neahq.onmicrosoft.com::c8c8ee83-2559-4650-ad3b-b4b80e1459a6" providerId="AD" clId="Web-{B7DE9066-C549-BB52-1B66-1D3B0BBF6D8F}" dt="2026-07-31T19:48:40.567" v="622" actId="14100"/>
          <ac:spMkLst>
            <pc:docMk/>
            <pc:sldMk cId="3327235245" sldId="803"/>
            <ac:spMk id="3" creationId="{31A4C5F4-9CB1-6CDF-F707-54D8EEE26B6C}"/>
          </ac:spMkLst>
        </pc:spChg>
      </pc:sldChg>
      <pc:sldChg chg="modSp mod modClrScheme chgLayout">
        <pc:chgData name="Fargen, Matthew [PA]" userId="S::mfargen_psea.org#ext#@neahq.onmicrosoft.com::c8c8ee83-2559-4650-ad3b-b4b80e1459a6" providerId="AD" clId="Web-{B7DE9066-C549-BB52-1B66-1D3B0BBF6D8F}" dt="2026-07-31T19:49:10.426" v="623" actId="20577"/>
        <pc:sldMkLst>
          <pc:docMk/>
          <pc:sldMk cId="635103195" sldId="806"/>
        </pc:sldMkLst>
        <pc:spChg chg="mod ord">
          <ac:chgData name="Fargen, Matthew [PA]" userId="S::mfargen_psea.org#ext#@neahq.onmicrosoft.com::c8c8ee83-2559-4650-ad3b-b4b80e1459a6" providerId="AD" clId="Web-{B7DE9066-C549-BB52-1B66-1D3B0BBF6D8F}" dt="2026-07-31T18:42:45.462" v="82"/>
          <ac:spMkLst>
            <pc:docMk/>
            <pc:sldMk cId="635103195" sldId="806"/>
            <ac:spMk id="3" creationId="{00000000-0000-0000-0000-000000000000}"/>
          </ac:spMkLst>
        </pc:spChg>
        <pc:spChg chg="mod ord">
          <ac:chgData name="Fargen, Matthew [PA]" userId="S::mfargen_psea.org#ext#@neahq.onmicrosoft.com::c8c8ee83-2559-4650-ad3b-b4b80e1459a6" providerId="AD" clId="Web-{B7DE9066-C549-BB52-1B66-1D3B0BBF6D8F}" dt="2026-07-31T19:49:10.426" v="623" actId="20577"/>
          <ac:spMkLst>
            <pc:docMk/>
            <pc:sldMk cId="635103195" sldId="806"/>
            <ac:spMk id="12" creationId="{00000000-0000-0000-0000-000000000000}"/>
          </ac:spMkLst>
        </pc:spChg>
      </pc:sldChg>
      <pc:sldChg chg="mod modClrScheme chgLayout">
        <pc:chgData name="Fargen, Matthew [PA]" userId="S::mfargen_psea.org#ext#@neahq.onmicrosoft.com::c8c8ee83-2559-4650-ad3b-b4b80e1459a6" providerId="AD" clId="Web-{B7DE9066-C549-BB52-1B66-1D3B0BBF6D8F}" dt="2026-07-31T18:42:45.462" v="82"/>
        <pc:sldMkLst>
          <pc:docMk/>
          <pc:sldMk cId="1003332773" sldId="811"/>
        </pc:sldMkLst>
      </pc:sldChg>
      <pc:sldChg chg="modSp mod modClrScheme chgLayout">
        <pc:chgData name="Fargen, Matthew [PA]" userId="S::mfargen_psea.org#ext#@neahq.onmicrosoft.com::c8c8ee83-2559-4650-ad3b-b4b80e1459a6" providerId="AD" clId="Web-{B7DE9066-C549-BB52-1B66-1D3B0BBF6D8F}" dt="2026-07-31T18:42:45.462" v="82"/>
        <pc:sldMkLst>
          <pc:docMk/>
          <pc:sldMk cId="2792363102" sldId="813"/>
        </pc:sldMkLst>
        <pc:spChg chg="mod ord">
          <ac:chgData name="Fargen, Matthew [PA]" userId="S::mfargen_psea.org#ext#@neahq.onmicrosoft.com::c8c8ee83-2559-4650-ad3b-b4b80e1459a6" providerId="AD" clId="Web-{B7DE9066-C549-BB52-1B66-1D3B0BBF6D8F}" dt="2026-07-31T18:42:45.462" v="82"/>
          <ac:spMkLst>
            <pc:docMk/>
            <pc:sldMk cId="2792363102" sldId="813"/>
            <ac:spMk id="2"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484411914" sldId="814"/>
        </pc:sldMkLst>
        <pc:spChg chg="mod ord">
          <ac:chgData name="Fargen, Matthew [PA]" userId="S::mfargen_psea.org#ext#@neahq.onmicrosoft.com::c8c8ee83-2559-4650-ad3b-b4b80e1459a6" providerId="AD" clId="Web-{B7DE9066-C549-BB52-1B66-1D3B0BBF6D8F}" dt="2026-07-31T18:42:45.462" v="82"/>
          <ac:spMkLst>
            <pc:docMk/>
            <pc:sldMk cId="3484411914" sldId="814"/>
            <ac:spMk id="2" creationId="{00000000-0000-0000-0000-000000000000}"/>
          </ac:spMkLst>
        </pc:spChg>
        <pc:picChg chg="mod ord">
          <ac:chgData name="Fargen, Matthew [PA]" userId="S::mfargen_psea.org#ext#@neahq.onmicrosoft.com::c8c8ee83-2559-4650-ad3b-b4b80e1459a6" providerId="AD" clId="Web-{B7DE9066-C549-BB52-1B66-1D3B0BBF6D8F}" dt="2026-07-31T18:42:45.462" v="82"/>
          <ac:picMkLst>
            <pc:docMk/>
            <pc:sldMk cId="3484411914" sldId="814"/>
            <ac:picMk id="2050" creationId="{00000000-0000-0000-0000-000000000000}"/>
          </ac:picMkLst>
        </pc:picChg>
      </pc:sldChg>
      <pc:sldChg chg="modSp mod modClrScheme chgLayout">
        <pc:chgData name="Fargen, Matthew [PA]" userId="S::mfargen_psea.org#ext#@neahq.onmicrosoft.com::c8c8ee83-2559-4650-ad3b-b4b80e1459a6" providerId="AD" clId="Web-{B7DE9066-C549-BB52-1B66-1D3B0BBF6D8F}" dt="2026-07-31T18:42:45.462" v="82"/>
        <pc:sldMkLst>
          <pc:docMk/>
          <pc:sldMk cId="3987123830" sldId="868"/>
        </pc:sldMkLst>
        <pc:spChg chg="mod ord">
          <ac:chgData name="Fargen, Matthew [PA]" userId="S::mfargen_psea.org#ext#@neahq.onmicrosoft.com::c8c8ee83-2559-4650-ad3b-b4b80e1459a6" providerId="AD" clId="Web-{B7DE9066-C549-BB52-1B66-1D3B0BBF6D8F}" dt="2026-07-31T18:42:45.462" v="82"/>
          <ac:spMkLst>
            <pc:docMk/>
            <pc:sldMk cId="3987123830" sldId="868"/>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3987123830" sldId="868"/>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307910865" sldId="902"/>
        </pc:sldMkLst>
        <pc:spChg chg="mod ord">
          <ac:chgData name="Fargen, Matthew [PA]" userId="S::mfargen_psea.org#ext#@neahq.onmicrosoft.com::c8c8ee83-2559-4650-ad3b-b4b80e1459a6" providerId="AD" clId="Web-{B7DE9066-C549-BB52-1B66-1D3B0BBF6D8F}" dt="2026-07-31T18:42:45.462" v="82"/>
          <ac:spMkLst>
            <pc:docMk/>
            <pc:sldMk cId="3307910865" sldId="902"/>
            <ac:spMk id="20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3307910865" sldId="902"/>
            <ac:spMk id="20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292285423" sldId="903"/>
        </pc:sldMkLst>
        <pc:spChg chg="mod ord">
          <ac:chgData name="Fargen, Matthew [PA]" userId="S::mfargen_psea.org#ext#@neahq.onmicrosoft.com::c8c8ee83-2559-4650-ad3b-b4b80e1459a6" providerId="AD" clId="Web-{B7DE9066-C549-BB52-1B66-1D3B0BBF6D8F}" dt="2026-07-31T18:42:45.462" v="82"/>
          <ac:spMkLst>
            <pc:docMk/>
            <pc:sldMk cId="1292285423" sldId="903"/>
            <ac:spMk id="195"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705258348" sldId="904"/>
        </pc:sldMkLst>
        <pc:spChg chg="mod ord">
          <ac:chgData name="Fargen, Matthew [PA]" userId="S::mfargen_psea.org#ext#@neahq.onmicrosoft.com::c8c8ee83-2559-4650-ad3b-b4b80e1459a6" providerId="AD" clId="Web-{B7DE9066-C549-BB52-1B66-1D3B0BBF6D8F}" dt="2026-07-31T18:42:45.462" v="82"/>
          <ac:spMkLst>
            <pc:docMk/>
            <pc:sldMk cId="3705258348" sldId="904"/>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3705258348" sldId="904"/>
            <ac:spMk id="211"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965015154" sldId="905"/>
        </pc:sldMkLst>
        <pc:spChg chg="mod ord">
          <ac:chgData name="Fargen, Matthew [PA]" userId="S::mfargen_psea.org#ext#@neahq.onmicrosoft.com::c8c8ee83-2559-4650-ad3b-b4b80e1459a6" providerId="AD" clId="Web-{B7DE9066-C549-BB52-1B66-1D3B0BBF6D8F}" dt="2026-07-31T18:42:45.462" v="82"/>
          <ac:spMkLst>
            <pc:docMk/>
            <pc:sldMk cId="1965015154" sldId="905"/>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1965015154" sldId="905"/>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156540492" sldId="906"/>
        </pc:sldMkLst>
        <pc:spChg chg="mod ord">
          <ac:chgData name="Fargen, Matthew [PA]" userId="S::mfargen_psea.org#ext#@neahq.onmicrosoft.com::c8c8ee83-2559-4650-ad3b-b4b80e1459a6" providerId="AD" clId="Web-{B7DE9066-C549-BB52-1B66-1D3B0BBF6D8F}" dt="2026-07-31T18:42:45.462" v="82"/>
          <ac:spMkLst>
            <pc:docMk/>
            <pc:sldMk cId="3156540492" sldId="906"/>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3156540492" sldId="906"/>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69893569" sldId="907"/>
        </pc:sldMkLst>
        <pc:spChg chg="mod ord">
          <ac:chgData name="Fargen, Matthew [PA]" userId="S::mfargen_psea.org#ext#@neahq.onmicrosoft.com::c8c8ee83-2559-4650-ad3b-b4b80e1459a6" providerId="AD" clId="Web-{B7DE9066-C549-BB52-1B66-1D3B0BBF6D8F}" dt="2026-07-31T18:42:45.462" v="82"/>
          <ac:spMkLst>
            <pc:docMk/>
            <pc:sldMk cId="269893569" sldId="907"/>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69893569" sldId="907"/>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821853484" sldId="970"/>
        </pc:sldMkLst>
        <pc:spChg chg="mod ord">
          <ac:chgData name="Fargen, Matthew [PA]" userId="S::mfargen_psea.org#ext#@neahq.onmicrosoft.com::c8c8ee83-2559-4650-ad3b-b4b80e1459a6" providerId="AD" clId="Web-{B7DE9066-C549-BB52-1B66-1D3B0BBF6D8F}" dt="2026-07-31T18:42:45.462" v="82"/>
          <ac:spMkLst>
            <pc:docMk/>
            <pc:sldMk cId="821853484" sldId="970"/>
            <ac:spMk id="233"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821853484" sldId="970"/>
            <ac:spMk id="234" creationId="{00000000-0000-0000-0000-000000000000}"/>
          </ac:spMkLst>
        </pc:spChg>
      </pc:sldChg>
      <pc:sldChg chg="mod modClrScheme chgLayout">
        <pc:chgData name="Fargen, Matthew [PA]" userId="S::mfargen_psea.org#ext#@neahq.onmicrosoft.com::c8c8ee83-2559-4650-ad3b-b4b80e1459a6" providerId="AD" clId="Web-{B7DE9066-C549-BB52-1B66-1D3B0BBF6D8F}" dt="2026-07-31T18:42:45.462" v="82"/>
        <pc:sldMkLst>
          <pc:docMk/>
          <pc:sldMk cId="2674096095" sldId="972"/>
        </pc:sldMkLst>
      </pc:sldChg>
      <pc:sldChg chg="modSp mod modClrScheme chgLayout">
        <pc:chgData name="Fargen, Matthew [PA]" userId="S::mfargen_psea.org#ext#@neahq.onmicrosoft.com::c8c8ee83-2559-4650-ad3b-b4b80e1459a6" providerId="AD" clId="Web-{B7DE9066-C549-BB52-1B66-1D3B0BBF6D8F}" dt="2026-07-31T20:16:07.318" v="1019" actId="20577"/>
        <pc:sldMkLst>
          <pc:docMk/>
          <pc:sldMk cId="1648107909" sldId="1009"/>
        </pc:sldMkLst>
        <pc:spChg chg="mod ord">
          <ac:chgData name="Fargen, Matthew [PA]" userId="S::mfargen_psea.org#ext#@neahq.onmicrosoft.com::c8c8ee83-2559-4650-ad3b-b4b80e1459a6" providerId="AD" clId="Web-{B7DE9066-C549-BB52-1B66-1D3B0BBF6D8F}" dt="2026-07-31T18:42:45.462" v="82"/>
          <ac:spMkLst>
            <pc:docMk/>
            <pc:sldMk cId="1648107909" sldId="1009"/>
            <ac:spMk id="3" creationId="{00000000-0000-0000-0000-000000000000}"/>
          </ac:spMkLst>
        </pc:spChg>
        <pc:spChg chg="mod ord">
          <ac:chgData name="Fargen, Matthew [PA]" userId="S::mfargen_psea.org#ext#@neahq.onmicrosoft.com::c8c8ee83-2559-4650-ad3b-b4b80e1459a6" providerId="AD" clId="Web-{B7DE9066-C549-BB52-1B66-1D3B0BBF6D8F}" dt="2026-07-31T20:16:07.318" v="1019" actId="20577"/>
          <ac:spMkLst>
            <pc:docMk/>
            <pc:sldMk cId="1648107909" sldId="1009"/>
            <ac:spMk id="12" creationId="{00000000-0000-0000-0000-000000000000}"/>
          </ac:spMkLst>
        </pc:spChg>
      </pc:sldChg>
      <pc:sldChg chg="addSp delSp modSp mod modClrScheme chgLayout">
        <pc:chgData name="Fargen, Matthew [PA]" userId="S::mfargen_psea.org#ext#@neahq.onmicrosoft.com::c8c8ee83-2559-4650-ad3b-b4b80e1459a6" providerId="AD" clId="Web-{B7DE9066-C549-BB52-1B66-1D3B0BBF6D8F}" dt="2026-07-31T20:11:40.802" v="919" actId="20577"/>
        <pc:sldMkLst>
          <pc:docMk/>
          <pc:sldMk cId="1456259453" sldId="1011"/>
        </pc:sldMkLst>
        <pc:spChg chg="del mod ord">
          <ac:chgData name="Fargen, Matthew [PA]" userId="S::mfargen_psea.org#ext#@neahq.onmicrosoft.com::c8c8ee83-2559-4650-ad3b-b4b80e1459a6" providerId="AD" clId="Web-{B7DE9066-C549-BB52-1B66-1D3B0BBF6D8F}" dt="2026-07-31T19:56:28.848" v="639"/>
          <ac:spMkLst>
            <pc:docMk/>
            <pc:sldMk cId="1456259453" sldId="1011"/>
            <ac:spMk id="2" creationId="{00000000-0000-0000-0000-000000000000}"/>
          </ac:spMkLst>
        </pc:spChg>
        <pc:spChg chg="add mod">
          <ac:chgData name="Fargen, Matthew [PA]" userId="S::mfargen_psea.org#ext#@neahq.onmicrosoft.com::c8c8ee83-2559-4650-ad3b-b4b80e1459a6" providerId="AD" clId="Web-{B7DE9066-C549-BB52-1B66-1D3B0BBF6D8F}" dt="2026-07-31T20:11:13.427" v="918" actId="1076"/>
          <ac:spMkLst>
            <pc:docMk/>
            <pc:sldMk cId="1456259453" sldId="1011"/>
            <ac:spMk id="3" creationId="{E2617371-3449-0D7B-EFD9-3F6F08D2D341}"/>
          </ac:spMkLst>
        </pc:spChg>
        <pc:spChg chg="mod ord">
          <ac:chgData name="Fargen, Matthew [PA]" userId="S::mfargen_psea.org#ext#@neahq.onmicrosoft.com::c8c8ee83-2559-4650-ad3b-b4b80e1459a6" providerId="AD" clId="Web-{B7DE9066-C549-BB52-1B66-1D3B0BBF6D8F}" dt="2026-07-31T20:11:40.802" v="919" actId="20577"/>
          <ac:spMkLst>
            <pc:docMk/>
            <pc:sldMk cId="1456259453" sldId="1011"/>
            <ac:spMk id="409" creationId="{00000000-0000-0000-0000-000000000000}"/>
          </ac:spMkLst>
        </pc:spChg>
      </pc:sldChg>
      <pc:sldChg chg="delSp modSp mod modClrScheme chgLayout">
        <pc:chgData name="Fargen, Matthew [PA]" userId="S::mfargen_psea.org#ext#@neahq.onmicrosoft.com::c8c8ee83-2559-4650-ad3b-b4b80e1459a6" providerId="AD" clId="Web-{B7DE9066-C549-BB52-1B66-1D3B0BBF6D8F}" dt="2026-07-31T19:56:15.864" v="638"/>
        <pc:sldMkLst>
          <pc:docMk/>
          <pc:sldMk cId="2455835038" sldId="1012"/>
        </pc:sldMkLst>
        <pc:spChg chg="del mod ord">
          <ac:chgData name="Fargen, Matthew [PA]" userId="S::mfargen_psea.org#ext#@neahq.onmicrosoft.com::c8c8ee83-2559-4650-ad3b-b4b80e1459a6" providerId="AD" clId="Web-{B7DE9066-C549-BB52-1B66-1D3B0BBF6D8F}" dt="2026-07-31T19:56:15.864" v="638"/>
          <ac:spMkLst>
            <pc:docMk/>
            <pc:sldMk cId="2455835038" sldId="1012"/>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455835038" sldId="1012"/>
            <ac:spMk id="402"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038624366" sldId="1020"/>
        </pc:sldMkLst>
        <pc:spChg chg="mod ord">
          <ac:chgData name="Fargen, Matthew [PA]" userId="S::mfargen_psea.org#ext#@neahq.onmicrosoft.com::c8c8ee83-2559-4650-ad3b-b4b80e1459a6" providerId="AD" clId="Web-{B7DE9066-C549-BB52-1B66-1D3B0BBF6D8F}" dt="2026-07-31T18:42:45.462" v="82"/>
          <ac:spMkLst>
            <pc:docMk/>
            <pc:sldMk cId="1038624366" sldId="1020"/>
            <ac:spMk id="3"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1038624366" sldId="1020"/>
            <ac:spMk id="12"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4201355947" sldId="1022"/>
        </pc:sldMkLst>
        <pc:spChg chg="mod ord">
          <ac:chgData name="Fargen, Matthew [PA]" userId="S::mfargen_psea.org#ext#@neahq.onmicrosoft.com::c8c8ee83-2559-4650-ad3b-b4b80e1459a6" providerId="AD" clId="Web-{B7DE9066-C549-BB52-1B66-1D3B0BBF6D8F}" dt="2026-07-31T18:42:45.462" v="82"/>
          <ac:spMkLst>
            <pc:docMk/>
            <pc:sldMk cId="4201355947" sldId="1022"/>
            <ac:spMk id="32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4201355947" sldId="1022"/>
            <ac:spMk id="32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9:31:43.957" v="525" actId="20577"/>
        <pc:sldMkLst>
          <pc:docMk/>
          <pc:sldMk cId="820571225" sldId="1023"/>
        </pc:sldMkLst>
        <pc:spChg chg="mod ord">
          <ac:chgData name="Fargen, Matthew [PA]" userId="S::mfargen_psea.org#ext#@neahq.onmicrosoft.com::c8c8ee83-2559-4650-ad3b-b4b80e1459a6" providerId="AD" clId="Web-{B7DE9066-C549-BB52-1B66-1D3B0BBF6D8F}" dt="2026-07-31T19:31:43.957" v="525" actId="20577"/>
          <ac:spMkLst>
            <pc:docMk/>
            <pc:sldMk cId="820571225" sldId="1023"/>
            <ac:spMk id="2" creationId="{EA63BBB0-89FA-8127-9408-58381A7F133B}"/>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948610791" sldId="1024"/>
        </pc:sldMkLst>
        <pc:spChg chg="mod ord">
          <ac:chgData name="Fargen, Matthew [PA]" userId="S::mfargen_psea.org#ext#@neahq.onmicrosoft.com::c8c8ee83-2559-4650-ad3b-b4b80e1459a6" providerId="AD" clId="Web-{B7DE9066-C549-BB52-1B66-1D3B0BBF6D8F}" dt="2026-07-31T18:42:45.462" v="82"/>
          <ac:spMkLst>
            <pc:docMk/>
            <pc:sldMk cId="1948610791" sldId="1024"/>
            <ac:spMk id="315"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1948610791" sldId="1024"/>
            <ac:spMk id="316"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105763227" sldId="1025"/>
        </pc:sldMkLst>
        <pc:spChg chg="mod ord">
          <ac:chgData name="Fargen, Matthew [PA]" userId="S::mfargen_psea.org#ext#@neahq.onmicrosoft.com::c8c8ee83-2559-4650-ad3b-b4b80e1459a6" providerId="AD" clId="Web-{B7DE9066-C549-BB52-1B66-1D3B0BBF6D8F}" dt="2026-07-31T18:42:45.462" v="82"/>
          <ac:spMkLst>
            <pc:docMk/>
            <pc:sldMk cId="2105763227" sldId="1025"/>
            <ac:spMk id="315"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105763227" sldId="1025"/>
            <ac:spMk id="316"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450928057" sldId="1035"/>
        </pc:sldMkLst>
        <pc:spChg chg="mod ord">
          <ac:chgData name="Fargen, Matthew [PA]" userId="S::mfargen_psea.org#ext#@neahq.onmicrosoft.com::c8c8ee83-2559-4650-ad3b-b4b80e1459a6" providerId="AD" clId="Web-{B7DE9066-C549-BB52-1B66-1D3B0BBF6D8F}" dt="2026-07-31T18:42:45.462" v="82"/>
          <ac:spMkLst>
            <pc:docMk/>
            <pc:sldMk cId="1450928057" sldId="1035"/>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1450928057" sldId="1035"/>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44834412" sldId="1038"/>
        </pc:sldMkLst>
        <pc:spChg chg="mod ord">
          <ac:chgData name="Fargen, Matthew [PA]" userId="S::mfargen_psea.org#ext#@neahq.onmicrosoft.com::c8c8ee83-2559-4650-ad3b-b4b80e1459a6" providerId="AD" clId="Web-{B7DE9066-C549-BB52-1B66-1D3B0BBF6D8F}" dt="2026-07-31T18:42:45.462" v="82"/>
          <ac:spMkLst>
            <pc:docMk/>
            <pc:sldMk cId="144834412" sldId="1038"/>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144834412" sldId="1038"/>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339471535" sldId="1039"/>
        </pc:sldMkLst>
        <pc:spChg chg="mod ord">
          <ac:chgData name="Fargen, Matthew [PA]" userId="S::mfargen_psea.org#ext#@neahq.onmicrosoft.com::c8c8ee83-2559-4650-ad3b-b4b80e1459a6" providerId="AD" clId="Web-{B7DE9066-C549-BB52-1B66-1D3B0BBF6D8F}" dt="2026-07-31T18:42:45.462" v="82"/>
          <ac:spMkLst>
            <pc:docMk/>
            <pc:sldMk cId="3339471535" sldId="1039"/>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3339471535" sldId="1039"/>
            <ac:spMk id="3" creationId="{00000000-0000-0000-0000-000000000000}"/>
          </ac:spMkLst>
        </pc:spChg>
      </pc:sldChg>
      <pc:sldChg chg="addSp delSp modSp mod modClrScheme chgLayout">
        <pc:chgData name="Fargen, Matthew [PA]" userId="S::mfargen_psea.org#ext#@neahq.onmicrosoft.com::c8c8ee83-2559-4650-ad3b-b4b80e1459a6" providerId="AD" clId="Web-{B7DE9066-C549-BB52-1B66-1D3B0BBF6D8F}" dt="2026-07-31T18:42:45.462" v="82"/>
        <pc:sldMkLst>
          <pc:docMk/>
          <pc:sldMk cId="2066646685" sldId="1040"/>
        </pc:sldMkLst>
        <pc:spChg chg="mod ord">
          <ac:chgData name="Fargen, Matthew [PA]" userId="S::mfargen_psea.org#ext#@neahq.onmicrosoft.com::c8c8ee83-2559-4650-ad3b-b4b80e1459a6" providerId="AD" clId="Web-{B7DE9066-C549-BB52-1B66-1D3B0BBF6D8F}" dt="2026-07-31T18:42:45.462" v="82"/>
          <ac:spMkLst>
            <pc:docMk/>
            <pc:sldMk cId="2066646685" sldId="1040"/>
            <ac:spMk id="2" creationId="{00000000-0000-0000-0000-000000000000}"/>
          </ac:spMkLst>
        </pc:spChg>
        <pc:picChg chg="add del mod">
          <ac:chgData name="Fargen, Matthew [PA]" userId="S::mfargen_psea.org#ext#@neahq.onmicrosoft.com::c8c8ee83-2559-4650-ad3b-b4b80e1459a6" providerId="AD" clId="Web-{B7DE9066-C549-BB52-1B66-1D3B0BBF6D8F}" dt="2026-07-31T17:11:37.147" v="10"/>
          <ac:picMkLst>
            <pc:docMk/>
            <pc:sldMk cId="2066646685" sldId="1040"/>
            <ac:picMk id="3" creationId="{C3F1898E-A715-A57C-296B-F39BE68D98E1}"/>
          </ac:picMkLst>
        </pc:picChg>
        <pc:picChg chg="del">
          <ac:chgData name="Fargen, Matthew [PA]" userId="S::mfargen_psea.org#ext#@neahq.onmicrosoft.com::c8c8ee83-2559-4650-ad3b-b4b80e1459a6" providerId="AD" clId="Web-{B7DE9066-C549-BB52-1B66-1D3B0BBF6D8F}" dt="2026-07-31T17:09:59.943" v="6"/>
          <ac:picMkLst>
            <pc:docMk/>
            <pc:sldMk cId="2066646685" sldId="1040"/>
            <ac:picMk id="4" creationId="{00000000-0000-0000-0000-000000000000}"/>
          </ac:picMkLst>
        </pc:picChg>
        <pc:picChg chg="add del mod modCrop">
          <ac:chgData name="Fargen, Matthew [PA]" userId="S::mfargen_psea.org#ext#@neahq.onmicrosoft.com::c8c8ee83-2559-4650-ad3b-b4b80e1459a6" providerId="AD" clId="Web-{B7DE9066-C549-BB52-1B66-1D3B0BBF6D8F}" dt="2026-07-31T17:11:46.428" v="14"/>
          <ac:picMkLst>
            <pc:docMk/>
            <pc:sldMk cId="2066646685" sldId="1040"/>
            <ac:picMk id="5" creationId="{6DA81E7C-2F41-4BDD-7C80-A75135398960}"/>
          </ac:picMkLst>
        </pc:picChg>
        <pc:picChg chg="add mod">
          <ac:chgData name="Fargen, Matthew [PA]" userId="S::mfargen_psea.org#ext#@neahq.onmicrosoft.com::c8c8ee83-2559-4650-ad3b-b4b80e1459a6" providerId="AD" clId="Web-{B7DE9066-C549-BB52-1B66-1D3B0BBF6D8F}" dt="2026-07-31T17:30:17.186" v="47" actId="1076"/>
          <ac:picMkLst>
            <pc:docMk/>
            <pc:sldMk cId="2066646685" sldId="1040"/>
            <ac:picMk id="6" creationId="{2126DEA9-4865-8721-CE09-29A413122484}"/>
          </ac:picMkLst>
        </pc:picChg>
        <pc:picChg chg="add del mod">
          <ac:chgData name="Fargen, Matthew [PA]" userId="S::mfargen_psea.org#ext#@neahq.onmicrosoft.com::c8c8ee83-2559-4650-ad3b-b4b80e1459a6" providerId="AD" clId="Web-{B7DE9066-C549-BB52-1B66-1D3B0BBF6D8F}" dt="2026-07-31T17:26:08.388" v="22"/>
          <ac:picMkLst>
            <pc:docMk/>
            <pc:sldMk cId="2066646685" sldId="1040"/>
            <ac:picMk id="7" creationId="{E9FB65FE-6238-8F16-704A-7CF266F5B54D}"/>
          </ac:picMkLst>
        </pc:picChg>
        <pc:picChg chg="add mod">
          <ac:chgData name="Fargen, Matthew [PA]" userId="S::mfargen_psea.org#ext#@neahq.onmicrosoft.com::c8c8ee83-2559-4650-ad3b-b4b80e1459a6" providerId="AD" clId="Web-{B7DE9066-C549-BB52-1B66-1D3B0BBF6D8F}" dt="2026-07-31T17:29:37.546" v="43" actId="14100"/>
          <ac:picMkLst>
            <pc:docMk/>
            <pc:sldMk cId="2066646685" sldId="1040"/>
            <ac:picMk id="8" creationId="{624EF88C-B99C-1541-214F-020118E29718}"/>
          </ac:picMkLst>
        </pc:picChg>
        <pc:picChg chg="add del mod">
          <ac:chgData name="Fargen, Matthew [PA]" userId="S::mfargen_psea.org#ext#@neahq.onmicrosoft.com::c8c8ee83-2559-4650-ad3b-b4b80e1459a6" providerId="AD" clId="Web-{B7DE9066-C549-BB52-1B66-1D3B0BBF6D8F}" dt="2026-07-31T17:26:57.997" v="26"/>
          <ac:picMkLst>
            <pc:docMk/>
            <pc:sldMk cId="2066646685" sldId="1040"/>
            <ac:picMk id="9" creationId="{9BB42711-8BE5-52C2-3109-CFA8164945EA}"/>
          </ac:picMkLst>
        </pc:picChg>
        <pc:picChg chg="add del mod">
          <ac:chgData name="Fargen, Matthew [PA]" userId="S::mfargen_psea.org#ext#@neahq.onmicrosoft.com::c8c8ee83-2559-4650-ad3b-b4b80e1459a6" providerId="AD" clId="Web-{B7DE9066-C549-BB52-1B66-1D3B0BBF6D8F}" dt="2026-07-31T17:27:30.091" v="30"/>
          <ac:picMkLst>
            <pc:docMk/>
            <pc:sldMk cId="2066646685" sldId="1040"/>
            <ac:picMk id="10" creationId="{7B0F9B98-9C7C-71E5-C06E-206D83B6822E}"/>
          </ac:picMkLst>
        </pc:picChg>
        <pc:picChg chg="add del mod">
          <ac:chgData name="Fargen, Matthew [PA]" userId="S::mfargen_psea.org#ext#@neahq.onmicrosoft.com::c8c8ee83-2559-4650-ad3b-b4b80e1459a6" providerId="AD" clId="Web-{B7DE9066-C549-BB52-1B66-1D3B0BBF6D8F}" dt="2026-07-31T17:28:55.920" v="34"/>
          <ac:picMkLst>
            <pc:docMk/>
            <pc:sldMk cId="2066646685" sldId="1040"/>
            <ac:picMk id="11" creationId="{04B51698-DBF2-A5D3-B60F-882CF12B7D52}"/>
          </ac:picMkLst>
        </pc:picChg>
        <pc:picChg chg="add mod">
          <ac:chgData name="Fargen, Matthew [PA]" userId="S::mfargen_psea.org#ext#@neahq.onmicrosoft.com::c8c8ee83-2559-4650-ad3b-b4b80e1459a6" providerId="AD" clId="Web-{B7DE9066-C549-BB52-1B66-1D3B0BBF6D8F}" dt="2026-07-31T17:30:12.905" v="46" actId="1076"/>
          <ac:picMkLst>
            <pc:docMk/>
            <pc:sldMk cId="2066646685" sldId="1040"/>
            <ac:picMk id="12" creationId="{97A16CF0-1DE8-A7E9-6FF4-85D26C92F536}"/>
          </ac:picMkLst>
        </pc:picChg>
      </pc:sldChg>
      <pc:sldChg chg="modSp mod modClrScheme chgLayout">
        <pc:chgData name="Fargen, Matthew [PA]" userId="S::mfargen_psea.org#ext#@neahq.onmicrosoft.com::c8c8ee83-2559-4650-ad3b-b4b80e1459a6" providerId="AD" clId="Web-{B7DE9066-C549-BB52-1B66-1D3B0BBF6D8F}" dt="2026-07-31T18:42:45.462" v="82"/>
        <pc:sldMkLst>
          <pc:docMk/>
          <pc:sldMk cId="71706816" sldId="1042"/>
        </pc:sldMkLst>
        <pc:spChg chg="mod ord">
          <ac:chgData name="Fargen, Matthew [PA]" userId="S::mfargen_psea.org#ext#@neahq.onmicrosoft.com::c8c8ee83-2559-4650-ad3b-b4b80e1459a6" providerId="AD" clId="Web-{B7DE9066-C549-BB52-1B66-1D3B0BBF6D8F}" dt="2026-07-31T18:42:45.462" v="82"/>
          <ac:spMkLst>
            <pc:docMk/>
            <pc:sldMk cId="71706816" sldId="1042"/>
            <ac:spMk id="2"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31171412" sldId="1043"/>
        </pc:sldMkLst>
        <pc:spChg chg="mod ord">
          <ac:chgData name="Fargen, Matthew [PA]" userId="S::mfargen_psea.org#ext#@neahq.onmicrosoft.com::c8c8ee83-2559-4650-ad3b-b4b80e1459a6" providerId="AD" clId="Web-{B7DE9066-C549-BB52-1B66-1D3B0BBF6D8F}" dt="2026-07-31T18:42:45.462" v="82"/>
          <ac:spMkLst>
            <pc:docMk/>
            <pc:sldMk cId="331171412" sldId="1043"/>
            <ac:spMk id="2"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659886204" sldId="1046"/>
        </pc:sldMkLst>
        <pc:spChg chg="mod ord">
          <ac:chgData name="Fargen, Matthew [PA]" userId="S::mfargen_psea.org#ext#@neahq.onmicrosoft.com::c8c8ee83-2559-4650-ad3b-b4b80e1459a6" providerId="AD" clId="Web-{B7DE9066-C549-BB52-1B66-1D3B0BBF6D8F}" dt="2026-07-31T18:42:45.462" v="82"/>
          <ac:spMkLst>
            <pc:docMk/>
            <pc:sldMk cId="3659886204" sldId="1046"/>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3659886204" sldId="1046"/>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440732673" sldId="1047"/>
        </pc:sldMkLst>
        <pc:spChg chg="mod ord">
          <ac:chgData name="Fargen, Matthew [PA]" userId="S::mfargen_psea.org#ext#@neahq.onmicrosoft.com::c8c8ee83-2559-4650-ad3b-b4b80e1459a6" providerId="AD" clId="Web-{B7DE9066-C549-BB52-1B66-1D3B0BBF6D8F}" dt="2026-07-31T18:42:45.462" v="82"/>
          <ac:spMkLst>
            <pc:docMk/>
            <pc:sldMk cId="440732673" sldId="1047"/>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440732673" sldId="1047"/>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588257888" sldId="1052"/>
        </pc:sldMkLst>
        <pc:spChg chg="mod ord">
          <ac:chgData name="Fargen, Matthew [PA]" userId="S::mfargen_psea.org#ext#@neahq.onmicrosoft.com::c8c8ee83-2559-4650-ad3b-b4b80e1459a6" providerId="AD" clId="Web-{B7DE9066-C549-BB52-1B66-1D3B0BBF6D8F}" dt="2026-07-31T18:42:45.462" v="82"/>
          <ac:spMkLst>
            <pc:docMk/>
            <pc:sldMk cId="1588257888" sldId="1052"/>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1588257888" sldId="1052"/>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571348765" sldId="1053"/>
        </pc:sldMkLst>
        <pc:spChg chg="mod ord">
          <ac:chgData name="Fargen, Matthew [PA]" userId="S::mfargen_psea.org#ext#@neahq.onmicrosoft.com::c8c8ee83-2559-4650-ad3b-b4b80e1459a6" providerId="AD" clId="Web-{B7DE9066-C549-BB52-1B66-1D3B0BBF6D8F}" dt="2026-07-31T18:42:45.462" v="82"/>
          <ac:spMkLst>
            <pc:docMk/>
            <pc:sldMk cId="2571348765" sldId="1053"/>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571348765" sldId="1053"/>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435261691" sldId="1054"/>
        </pc:sldMkLst>
        <pc:spChg chg="mod ord">
          <ac:chgData name="Fargen, Matthew [PA]" userId="S::mfargen_psea.org#ext#@neahq.onmicrosoft.com::c8c8ee83-2559-4650-ad3b-b4b80e1459a6" providerId="AD" clId="Web-{B7DE9066-C549-BB52-1B66-1D3B0BBF6D8F}" dt="2026-07-31T18:42:45.462" v="82"/>
          <ac:spMkLst>
            <pc:docMk/>
            <pc:sldMk cId="2435261691" sldId="1054"/>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435261691" sldId="1054"/>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601086127" sldId="1056"/>
        </pc:sldMkLst>
        <pc:spChg chg="mod ord">
          <ac:chgData name="Fargen, Matthew [PA]" userId="S::mfargen_psea.org#ext#@neahq.onmicrosoft.com::c8c8ee83-2559-4650-ad3b-b4b80e1459a6" providerId="AD" clId="Web-{B7DE9066-C549-BB52-1B66-1D3B0BBF6D8F}" dt="2026-07-31T18:42:45.462" v="82"/>
          <ac:spMkLst>
            <pc:docMk/>
            <pc:sldMk cId="2601086127" sldId="1056"/>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601086127" sldId="1056"/>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047429203" sldId="1057"/>
        </pc:sldMkLst>
        <pc:spChg chg="mod ord">
          <ac:chgData name="Fargen, Matthew [PA]" userId="S::mfargen_psea.org#ext#@neahq.onmicrosoft.com::c8c8ee83-2559-4650-ad3b-b4b80e1459a6" providerId="AD" clId="Web-{B7DE9066-C549-BB52-1B66-1D3B0BBF6D8F}" dt="2026-07-31T18:42:45.462" v="82"/>
          <ac:spMkLst>
            <pc:docMk/>
            <pc:sldMk cId="2047429203" sldId="1057"/>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047429203" sldId="1057"/>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367389937" sldId="1058"/>
        </pc:sldMkLst>
        <pc:spChg chg="mod ord">
          <ac:chgData name="Fargen, Matthew [PA]" userId="S::mfargen_psea.org#ext#@neahq.onmicrosoft.com::c8c8ee83-2559-4650-ad3b-b4b80e1459a6" providerId="AD" clId="Web-{B7DE9066-C549-BB52-1B66-1D3B0BBF6D8F}" dt="2026-07-31T18:42:45.462" v="82"/>
          <ac:spMkLst>
            <pc:docMk/>
            <pc:sldMk cId="2367389937" sldId="1058"/>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367389937" sldId="1058"/>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278456702" sldId="1059"/>
        </pc:sldMkLst>
        <pc:spChg chg="mod ord">
          <ac:chgData name="Fargen, Matthew [PA]" userId="S::mfargen_psea.org#ext#@neahq.onmicrosoft.com::c8c8ee83-2559-4650-ad3b-b4b80e1459a6" providerId="AD" clId="Web-{B7DE9066-C549-BB52-1B66-1D3B0BBF6D8F}" dt="2026-07-31T18:42:45.462" v="82"/>
          <ac:spMkLst>
            <pc:docMk/>
            <pc:sldMk cId="2278456702" sldId="1059"/>
            <ac:spMk id="7" creationId="{2046E4E1-64A7-85BE-DE2D-B2BC5EE3353E}"/>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888967159" sldId="1066"/>
        </pc:sldMkLst>
        <pc:spChg chg="mod ord">
          <ac:chgData name="Fargen, Matthew [PA]" userId="S::mfargen_psea.org#ext#@neahq.onmicrosoft.com::c8c8ee83-2559-4650-ad3b-b4b80e1459a6" providerId="AD" clId="Web-{B7DE9066-C549-BB52-1B66-1D3B0BBF6D8F}" dt="2026-07-31T18:42:45.462" v="82"/>
          <ac:spMkLst>
            <pc:docMk/>
            <pc:sldMk cId="3888967159" sldId="1066"/>
            <ac:spMk id="2"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76500677" sldId="1068"/>
        </pc:sldMkLst>
        <pc:spChg chg="mod ord">
          <ac:chgData name="Fargen, Matthew [PA]" userId="S::mfargen_psea.org#ext#@neahq.onmicrosoft.com::c8c8ee83-2559-4650-ad3b-b4b80e1459a6" providerId="AD" clId="Web-{B7DE9066-C549-BB52-1B66-1D3B0BBF6D8F}" dt="2026-07-31T18:42:45.462" v="82"/>
          <ac:spMkLst>
            <pc:docMk/>
            <pc:sldMk cId="176500677" sldId="1068"/>
            <ac:spMk id="364"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657880814" sldId="1069"/>
        </pc:sldMkLst>
        <pc:spChg chg="mod ord">
          <ac:chgData name="Fargen, Matthew [PA]" userId="S::mfargen_psea.org#ext#@neahq.onmicrosoft.com::c8c8ee83-2559-4650-ad3b-b4b80e1459a6" providerId="AD" clId="Web-{B7DE9066-C549-BB52-1B66-1D3B0BBF6D8F}" dt="2026-07-31T18:42:45.462" v="82"/>
          <ac:spMkLst>
            <pc:docMk/>
            <pc:sldMk cId="2657880814" sldId="1069"/>
            <ac:spMk id="37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657880814" sldId="1069"/>
            <ac:spMk id="37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835603205" sldId="1070"/>
        </pc:sldMkLst>
        <pc:spChg chg="mod ord">
          <ac:chgData name="Fargen, Matthew [PA]" userId="S::mfargen_psea.org#ext#@neahq.onmicrosoft.com::c8c8ee83-2559-4650-ad3b-b4b80e1459a6" providerId="AD" clId="Web-{B7DE9066-C549-BB52-1B66-1D3B0BBF6D8F}" dt="2026-07-31T18:42:45.462" v="82"/>
          <ac:spMkLst>
            <pc:docMk/>
            <pc:sldMk cId="1835603205" sldId="1070"/>
            <ac:spMk id="380"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20:01:40.177" v="691" actId="20577"/>
        <pc:sldMkLst>
          <pc:docMk/>
          <pc:sldMk cId="2409068303" sldId="1072"/>
        </pc:sldMkLst>
        <pc:spChg chg="mod ord">
          <ac:chgData name="Fargen, Matthew [PA]" userId="S::mfargen_psea.org#ext#@neahq.onmicrosoft.com::c8c8ee83-2559-4650-ad3b-b4b80e1459a6" providerId="AD" clId="Web-{B7DE9066-C549-BB52-1B66-1D3B0BBF6D8F}" dt="2026-07-31T18:42:45.462" v="82"/>
          <ac:spMkLst>
            <pc:docMk/>
            <pc:sldMk cId="2409068303" sldId="1072"/>
            <ac:spMk id="394" creationId="{00000000-0000-0000-0000-000000000000}"/>
          </ac:spMkLst>
        </pc:spChg>
        <pc:spChg chg="mod ord">
          <ac:chgData name="Fargen, Matthew [PA]" userId="S::mfargen_psea.org#ext#@neahq.onmicrosoft.com::c8c8ee83-2559-4650-ad3b-b4b80e1459a6" providerId="AD" clId="Web-{B7DE9066-C549-BB52-1B66-1D3B0BBF6D8F}" dt="2026-07-31T20:01:40.177" v="691" actId="20577"/>
          <ac:spMkLst>
            <pc:docMk/>
            <pc:sldMk cId="2409068303" sldId="1072"/>
            <ac:spMk id="395"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127290180" sldId="1073"/>
        </pc:sldMkLst>
        <pc:spChg chg="mod ord">
          <ac:chgData name="Fargen, Matthew [PA]" userId="S::mfargen_psea.org#ext#@neahq.onmicrosoft.com::c8c8ee83-2559-4650-ad3b-b4b80e1459a6" providerId="AD" clId="Web-{B7DE9066-C549-BB52-1B66-1D3B0BBF6D8F}" dt="2026-07-31T18:42:45.462" v="82"/>
          <ac:spMkLst>
            <pc:docMk/>
            <pc:sldMk cId="3127290180" sldId="1073"/>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3127290180" sldId="1073"/>
            <ac:spMk id="4"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3127290180" sldId="1073"/>
            <ac:spMk id="5"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923608944" sldId="1074"/>
        </pc:sldMkLst>
        <pc:spChg chg="mod ord">
          <ac:chgData name="Fargen, Matthew [PA]" userId="S::mfargen_psea.org#ext#@neahq.onmicrosoft.com::c8c8ee83-2559-4650-ad3b-b4b80e1459a6" providerId="AD" clId="Web-{B7DE9066-C549-BB52-1B66-1D3B0BBF6D8F}" dt="2026-07-31T18:42:45.462" v="82"/>
          <ac:spMkLst>
            <pc:docMk/>
            <pc:sldMk cId="3923608944" sldId="1074"/>
            <ac:spMk id="302"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430787668" sldId="1078"/>
        </pc:sldMkLst>
        <pc:spChg chg="mod ord">
          <ac:chgData name="Fargen, Matthew [PA]" userId="S::mfargen_psea.org#ext#@neahq.onmicrosoft.com::c8c8ee83-2559-4650-ad3b-b4b80e1459a6" providerId="AD" clId="Web-{B7DE9066-C549-BB52-1B66-1D3B0BBF6D8F}" dt="2026-07-31T18:42:45.462" v="82"/>
          <ac:spMkLst>
            <pc:docMk/>
            <pc:sldMk cId="430787668" sldId="1078"/>
            <ac:spMk id="2"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209649197" sldId="1092"/>
        </pc:sldMkLst>
        <pc:spChg chg="mod ord">
          <ac:chgData name="Fargen, Matthew [PA]" userId="S::mfargen_psea.org#ext#@neahq.onmicrosoft.com::c8c8ee83-2559-4650-ad3b-b4b80e1459a6" providerId="AD" clId="Web-{B7DE9066-C549-BB52-1B66-1D3B0BBF6D8F}" dt="2026-07-31T18:42:45.462" v="82"/>
          <ac:spMkLst>
            <pc:docMk/>
            <pc:sldMk cId="2209649197" sldId="1092"/>
            <ac:spMk id="2" creationId="{37F57064-5047-5000-19A5-63F197ED609E}"/>
          </ac:spMkLst>
        </pc:spChg>
        <pc:spChg chg="mod ord">
          <ac:chgData name="Fargen, Matthew [PA]" userId="S::mfargen_psea.org#ext#@neahq.onmicrosoft.com::c8c8ee83-2559-4650-ad3b-b4b80e1459a6" providerId="AD" clId="Web-{B7DE9066-C549-BB52-1B66-1D3B0BBF6D8F}" dt="2026-07-31T18:42:45.462" v="82"/>
          <ac:spMkLst>
            <pc:docMk/>
            <pc:sldMk cId="2209649197" sldId="1092"/>
            <ac:spMk id="3" creationId="{BF01F4C1-2361-CE55-16F2-973DD7A6BA64}"/>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4168550326" sldId="1098"/>
        </pc:sldMkLst>
        <pc:spChg chg="mod ord">
          <ac:chgData name="Fargen, Matthew [PA]" userId="S::mfargen_psea.org#ext#@neahq.onmicrosoft.com::c8c8ee83-2559-4650-ad3b-b4b80e1459a6" providerId="AD" clId="Web-{B7DE9066-C549-BB52-1B66-1D3B0BBF6D8F}" dt="2026-07-31T18:42:45.462" v="82"/>
          <ac:spMkLst>
            <pc:docMk/>
            <pc:sldMk cId="4168550326" sldId="1098"/>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4168550326" sldId="1098"/>
            <ac:spMk id="274"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9:01:42.885" v="253" actId="14100"/>
        <pc:sldMkLst>
          <pc:docMk/>
          <pc:sldMk cId="3480331747" sldId="1099"/>
        </pc:sldMkLst>
        <pc:spChg chg="mod ord">
          <ac:chgData name="Fargen, Matthew [PA]" userId="S::mfargen_psea.org#ext#@neahq.onmicrosoft.com::c8c8ee83-2559-4650-ad3b-b4b80e1459a6" providerId="AD" clId="Web-{B7DE9066-C549-BB52-1B66-1D3B0BBF6D8F}" dt="2026-07-31T19:00:31.010" v="245" actId="20577"/>
          <ac:spMkLst>
            <pc:docMk/>
            <pc:sldMk cId="3480331747" sldId="1099"/>
            <ac:spMk id="2" creationId="{00000000-0000-0000-0000-000000000000}"/>
          </ac:spMkLst>
        </pc:spChg>
        <pc:spChg chg="mod ord">
          <ac:chgData name="Fargen, Matthew [PA]" userId="S::mfargen_psea.org#ext#@neahq.onmicrosoft.com::c8c8ee83-2559-4650-ad3b-b4b80e1459a6" providerId="AD" clId="Web-{B7DE9066-C549-BB52-1B66-1D3B0BBF6D8F}" dt="2026-07-31T19:01:42.885" v="253" actId="14100"/>
          <ac:spMkLst>
            <pc:docMk/>
            <pc:sldMk cId="3480331747" sldId="1099"/>
            <ac:spMk id="3" creationId="{00000000-0000-0000-0000-000000000000}"/>
          </ac:spMkLst>
        </pc:spChg>
        <pc:picChg chg="ord">
          <ac:chgData name="Fargen, Matthew [PA]" userId="S::mfargen_psea.org#ext#@neahq.onmicrosoft.com::c8c8ee83-2559-4650-ad3b-b4b80e1459a6" providerId="AD" clId="Web-{B7DE9066-C549-BB52-1B66-1D3B0BBF6D8F}" dt="2026-07-31T19:01:02.370" v="246"/>
          <ac:picMkLst>
            <pc:docMk/>
            <pc:sldMk cId="3480331747" sldId="1099"/>
            <ac:picMk id="4" creationId="{00000000-0000-0000-0000-000000000000}"/>
          </ac:picMkLst>
        </pc:picChg>
      </pc:sldChg>
      <pc:sldChg chg="modSp mod modClrScheme chgLayout">
        <pc:chgData name="Fargen, Matthew [PA]" userId="S::mfargen_psea.org#ext#@neahq.onmicrosoft.com::c8c8ee83-2559-4650-ad3b-b4b80e1459a6" providerId="AD" clId="Web-{B7DE9066-C549-BB52-1B66-1D3B0BBF6D8F}" dt="2026-07-31T19:02:12.667" v="256" actId="14100"/>
        <pc:sldMkLst>
          <pc:docMk/>
          <pc:sldMk cId="3229397136" sldId="1100"/>
        </pc:sldMkLst>
        <pc:spChg chg="mod ord">
          <ac:chgData name="Fargen, Matthew [PA]" userId="S::mfargen_psea.org#ext#@neahq.onmicrosoft.com::c8c8ee83-2559-4650-ad3b-b4b80e1459a6" providerId="AD" clId="Web-{B7DE9066-C549-BB52-1B66-1D3B0BBF6D8F}" dt="2026-07-31T19:01:59.104" v="254" actId="20577"/>
          <ac:spMkLst>
            <pc:docMk/>
            <pc:sldMk cId="3229397136" sldId="1100"/>
            <ac:spMk id="2" creationId="{00000000-0000-0000-0000-000000000000}"/>
          </ac:spMkLst>
        </pc:spChg>
        <pc:spChg chg="mod ord">
          <ac:chgData name="Fargen, Matthew [PA]" userId="S::mfargen_psea.org#ext#@neahq.onmicrosoft.com::c8c8ee83-2559-4650-ad3b-b4b80e1459a6" providerId="AD" clId="Web-{B7DE9066-C549-BB52-1B66-1D3B0BBF6D8F}" dt="2026-07-31T19:02:12.667" v="256" actId="14100"/>
          <ac:spMkLst>
            <pc:docMk/>
            <pc:sldMk cId="3229397136" sldId="1100"/>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9:05:06.495" v="319" actId="20577"/>
        <pc:sldMkLst>
          <pc:docMk/>
          <pc:sldMk cId="3127334509" sldId="1101"/>
        </pc:sldMkLst>
        <pc:spChg chg="mod ord">
          <ac:chgData name="Fargen, Matthew [PA]" userId="S::mfargen_psea.org#ext#@neahq.onmicrosoft.com::c8c8ee83-2559-4650-ad3b-b4b80e1459a6" providerId="AD" clId="Web-{B7DE9066-C549-BB52-1B66-1D3B0BBF6D8F}" dt="2026-07-31T19:02:48.370" v="257" actId="20577"/>
          <ac:spMkLst>
            <pc:docMk/>
            <pc:sldMk cId="3127334509" sldId="1101"/>
            <ac:spMk id="2" creationId="{00000000-0000-0000-0000-000000000000}"/>
          </ac:spMkLst>
        </pc:spChg>
        <pc:spChg chg="mod ord">
          <ac:chgData name="Fargen, Matthew [PA]" userId="S::mfargen_psea.org#ext#@neahq.onmicrosoft.com::c8c8ee83-2559-4650-ad3b-b4b80e1459a6" providerId="AD" clId="Web-{B7DE9066-C549-BB52-1B66-1D3B0BBF6D8F}" dt="2026-07-31T19:05:06.495" v="319" actId="20577"/>
          <ac:spMkLst>
            <pc:docMk/>
            <pc:sldMk cId="3127334509" sldId="1101"/>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9:06:34.917" v="347" actId="20577"/>
        <pc:sldMkLst>
          <pc:docMk/>
          <pc:sldMk cId="2113880110" sldId="1102"/>
        </pc:sldMkLst>
        <pc:spChg chg="mod ord">
          <ac:chgData name="Fargen, Matthew [PA]" userId="S::mfargen_psea.org#ext#@neahq.onmicrosoft.com::c8c8ee83-2559-4650-ad3b-b4b80e1459a6" providerId="AD" clId="Web-{B7DE9066-C549-BB52-1B66-1D3B0BBF6D8F}" dt="2026-07-31T19:05:51.198" v="322" actId="14100"/>
          <ac:spMkLst>
            <pc:docMk/>
            <pc:sldMk cId="2113880110" sldId="1102"/>
            <ac:spMk id="2" creationId="{00000000-0000-0000-0000-000000000000}"/>
          </ac:spMkLst>
        </pc:spChg>
        <pc:spChg chg="mod ord">
          <ac:chgData name="Fargen, Matthew [PA]" userId="S::mfargen_psea.org#ext#@neahq.onmicrosoft.com::c8c8ee83-2559-4650-ad3b-b4b80e1459a6" providerId="AD" clId="Web-{B7DE9066-C549-BB52-1B66-1D3B0BBF6D8F}" dt="2026-07-31T19:06:34.917" v="347" actId="20577"/>
          <ac:spMkLst>
            <pc:docMk/>
            <pc:sldMk cId="2113880110" sldId="1102"/>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9:09:22.824" v="413" actId="14100"/>
        <pc:sldMkLst>
          <pc:docMk/>
          <pc:sldMk cId="4119351824" sldId="1103"/>
        </pc:sldMkLst>
        <pc:spChg chg="mod">
          <ac:chgData name="Fargen, Matthew [PA]" userId="S::mfargen_psea.org#ext#@neahq.onmicrosoft.com::c8c8ee83-2559-4650-ad3b-b4b80e1459a6" providerId="AD" clId="Web-{B7DE9066-C549-BB52-1B66-1D3B0BBF6D8F}" dt="2026-07-31T19:07:11.948" v="349" actId="20577"/>
          <ac:spMkLst>
            <pc:docMk/>
            <pc:sldMk cId="4119351824" sldId="1103"/>
            <ac:spMk id="5" creationId="{00000000-0000-0000-0000-000000000000}"/>
          </ac:spMkLst>
        </pc:spChg>
        <pc:spChg chg="mod">
          <ac:chgData name="Fargen, Matthew [PA]" userId="S::mfargen_psea.org#ext#@neahq.onmicrosoft.com::c8c8ee83-2559-4650-ad3b-b4b80e1459a6" providerId="AD" clId="Web-{B7DE9066-C549-BB52-1B66-1D3B0BBF6D8F}" dt="2026-07-31T19:09:22.824" v="413" actId="14100"/>
          <ac:spMkLst>
            <pc:docMk/>
            <pc:sldMk cId="4119351824" sldId="1103"/>
            <ac:spMk id="249"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691569957" sldId="1104"/>
        </pc:sldMkLst>
        <pc:spChg chg="mod ord">
          <ac:chgData name="Fargen, Matthew [PA]" userId="S::mfargen_psea.org#ext#@neahq.onmicrosoft.com::c8c8ee83-2559-4650-ad3b-b4b80e1459a6" providerId="AD" clId="Web-{B7DE9066-C549-BB52-1B66-1D3B0BBF6D8F}" dt="2026-07-31T18:42:45.462" v="82"/>
          <ac:spMkLst>
            <pc:docMk/>
            <pc:sldMk cId="2691569957" sldId="1104"/>
            <ac:spMk id="3"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2691569957" sldId="1104"/>
            <ac:spMk id="12" creationId="{00000000-0000-0000-0000-000000000000}"/>
          </ac:spMkLst>
        </pc:spChg>
      </pc:sldChg>
      <pc:sldChg chg="addSp modSp mod modClrScheme chgLayout">
        <pc:chgData name="Fargen, Matthew [PA]" userId="S::mfargen_psea.org#ext#@neahq.onmicrosoft.com::c8c8ee83-2559-4650-ad3b-b4b80e1459a6" providerId="AD" clId="Web-{B7DE9066-C549-BB52-1B66-1D3B0BBF6D8F}" dt="2026-07-31T19:13:39.074" v="428" actId="1076"/>
        <pc:sldMkLst>
          <pc:docMk/>
          <pc:sldMk cId="3570473627" sldId="1105"/>
        </pc:sldMkLst>
        <pc:spChg chg="mod ord">
          <ac:chgData name="Fargen, Matthew [PA]" userId="S::mfargen_psea.org#ext#@neahq.onmicrosoft.com::c8c8ee83-2559-4650-ad3b-b4b80e1459a6" providerId="AD" clId="Web-{B7DE9066-C549-BB52-1B66-1D3B0BBF6D8F}" dt="2026-07-31T19:13:39.074" v="428" actId="1076"/>
          <ac:spMkLst>
            <pc:docMk/>
            <pc:sldMk cId="3570473627" sldId="1105"/>
            <ac:spMk id="255" creationId="{00000000-0000-0000-0000-000000000000}"/>
          </ac:spMkLst>
        </pc:spChg>
        <pc:picChg chg="add mod ord">
          <ac:chgData name="Fargen, Matthew [PA]" userId="S::mfargen_psea.org#ext#@neahq.onmicrosoft.com::c8c8ee83-2559-4650-ad3b-b4b80e1459a6" providerId="AD" clId="Web-{B7DE9066-C549-BB52-1B66-1D3B0BBF6D8F}" dt="2026-07-31T19:13:01.011" v="422" actId="14100"/>
          <ac:picMkLst>
            <pc:docMk/>
            <pc:sldMk cId="3570473627" sldId="1105"/>
            <ac:picMk id="2" creationId="{2DC9AC66-184D-A55E-D828-E162B8736DBC}"/>
          </ac:picMkLst>
        </pc:picChg>
      </pc:sldChg>
      <pc:sldChg chg="addSp delSp modSp mod modClrScheme chgLayout">
        <pc:chgData name="Fargen, Matthew [PA]" userId="S::mfargen_psea.org#ext#@neahq.onmicrosoft.com::c8c8ee83-2559-4650-ad3b-b4b80e1459a6" providerId="AD" clId="Web-{B7DE9066-C549-BB52-1B66-1D3B0BBF6D8F}" dt="2026-07-31T19:15:27.043" v="444"/>
        <pc:sldMkLst>
          <pc:docMk/>
          <pc:sldMk cId="3085618592" sldId="1106"/>
        </pc:sldMkLst>
        <pc:spChg chg="del mod ord">
          <ac:chgData name="Fargen, Matthew [PA]" userId="S::mfargen_psea.org#ext#@neahq.onmicrosoft.com::c8c8ee83-2559-4650-ad3b-b4b80e1459a6" providerId="AD" clId="Web-{B7DE9066-C549-BB52-1B66-1D3B0BBF6D8F}" dt="2026-07-31T19:15:27.043" v="444"/>
          <ac:spMkLst>
            <pc:docMk/>
            <pc:sldMk cId="3085618592" sldId="1106"/>
            <ac:spMk id="2" creationId="{00000000-0000-0000-0000-000000000000}"/>
          </ac:spMkLst>
        </pc:spChg>
        <pc:spChg chg="mod ord">
          <ac:chgData name="Fargen, Matthew [PA]" userId="S::mfargen_psea.org#ext#@neahq.onmicrosoft.com::c8c8ee83-2559-4650-ad3b-b4b80e1459a6" providerId="AD" clId="Web-{B7DE9066-C549-BB52-1B66-1D3B0BBF6D8F}" dt="2026-07-31T19:15:01.762" v="441" actId="1076"/>
          <ac:spMkLst>
            <pc:docMk/>
            <pc:sldMk cId="3085618592" sldId="1106"/>
            <ac:spMk id="288" creationId="{00000000-0000-0000-0000-000000000000}"/>
          </ac:spMkLst>
        </pc:spChg>
        <pc:picChg chg="add mod ord">
          <ac:chgData name="Fargen, Matthew [PA]" userId="S::mfargen_psea.org#ext#@neahq.onmicrosoft.com::c8c8ee83-2559-4650-ad3b-b4b80e1459a6" providerId="AD" clId="Web-{B7DE9066-C549-BB52-1B66-1D3B0BBF6D8F}" dt="2026-07-31T19:15:11.824" v="442" actId="14100"/>
          <ac:picMkLst>
            <pc:docMk/>
            <pc:sldMk cId="3085618592" sldId="1106"/>
            <ac:picMk id="4" creationId="{631FD12D-D53B-0FD5-CDB4-5C8CFF943F97}"/>
          </ac:picMkLst>
        </pc:picChg>
      </pc:sldChg>
      <pc:sldChg chg="addSp delSp modSp mod modClrScheme chgLayout">
        <pc:chgData name="Fargen, Matthew [PA]" userId="S::mfargen_psea.org#ext#@neahq.onmicrosoft.com::c8c8ee83-2559-4650-ad3b-b4b80e1459a6" providerId="AD" clId="Web-{B7DE9066-C549-BB52-1B66-1D3B0BBF6D8F}" dt="2026-07-31T19:35:10.676" v="537"/>
        <pc:sldMkLst>
          <pc:docMk/>
          <pc:sldMk cId="385322665" sldId="1107"/>
        </pc:sldMkLst>
        <pc:spChg chg="mod ord">
          <ac:chgData name="Fargen, Matthew [PA]" userId="S::mfargen_psea.org#ext#@neahq.onmicrosoft.com::c8c8ee83-2559-4650-ad3b-b4b80e1459a6" providerId="AD" clId="Web-{B7DE9066-C549-BB52-1B66-1D3B0BBF6D8F}" dt="2026-07-31T19:18:57.918" v="463" actId="1076"/>
          <ac:spMkLst>
            <pc:docMk/>
            <pc:sldMk cId="385322665" sldId="1107"/>
            <ac:spMk id="2" creationId="{00000000-0000-0000-0000-000000000000}"/>
          </ac:spMkLst>
        </pc:spChg>
        <pc:spChg chg="mod ord">
          <ac:chgData name="Fargen, Matthew [PA]" userId="S::mfargen_psea.org#ext#@neahq.onmicrosoft.com::c8c8ee83-2559-4650-ad3b-b4b80e1459a6" providerId="AD" clId="Web-{B7DE9066-C549-BB52-1B66-1D3B0BBF6D8F}" dt="2026-07-31T19:18:09.012" v="462" actId="1076"/>
          <ac:spMkLst>
            <pc:docMk/>
            <pc:sldMk cId="385322665" sldId="1107"/>
            <ac:spMk id="295"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385322665" sldId="1107"/>
            <ac:spMk id="296" creationId="{00000000-0000-0000-0000-000000000000}"/>
          </ac:spMkLst>
        </pc:spChg>
        <pc:picChg chg="add mod ord">
          <ac:chgData name="Fargen, Matthew [PA]" userId="S::mfargen_psea.org#ext#@neahq.onmicrosoft.com::c8c8ee83-2559-4650-ad3b-b4b80e1459a6" providerId="AD" clId="Web-{B7DE9066-C549-BB52-1B66-1D3B0BBF6D8F}" dt="2026-07-31T19:19:55.246" v="467"/>
          <ac:picMkLst>
            <pc:docMk/>
            <pc:sldMk cId="385322665" sldId="1107"/>
            <ac:picMk id="4" creationId="{EE53A3C5-484B-DFF8-03B9-338F72505AB0}"/>
          </ac:picMkLst>
        </pc:picChg>
        <pc:picChg chg="add mod ord">
          <ac:chgData name="Fargen, Matthew [PA]" userId="S::mfargen_psea.org#ext#@neahq.onmicrosoft.com::c8c8ee83-2559-4650-ad3b-b4b80e1459a6" providerId="AD" clId="Web-{B7DE9066-C549-BB52-1B66-1D3B0BBF6D8F}" dt="2026-07-31T19:23:28.949" v="483" actId="14100"/>
          <ac:picMkLst>
            <pc:docMk/>
            <pc:sldMk cId="385322665" sldId="1107"/>
            <ac:picMk id="6" creationId="{7D0E9D69-B6F2-D345-937B-4BBAB417AE10}"/>
          </ac:picMkLst>
        </pc:picChg>
        <pc:picChg chg="add mod">
          <ac:chgData name="Fargen, Matthew [PA]" userId="S::mfargen_psea.org#ext#@neahq.onmicrosoft.com::c8c8ee83-2559-4650-ad3b-b4b80e1459a6" providerId="AD" clId="Web-{B7DE9066-C549-BB52-1B66-1D3B0BBF6D8F}" dt="2026-07-31T19:21:49.230" v="477" actId="1076"/>
          <ac:picMkLst>
            <pc:docMk/>
            <pc:sldMk cId="385322665" sldId="1107"/>
            <ac:picMk id="8" creationId="{D745CC99-18AA-7D58-B4A0-D36E62E799A1}"/>
          </ac:picMkLst>
        </pc:picChg>
        <pc:picChg chg="add mod">
          <ac:chgData name="Fargen, Matthew [PA]" userId="S::mfargen_psea.org#ext#@neahq.onmicrosoft.com::c8c8ee83-2559-4650-ad3b-b4b80e1459a6" providerId="AD" clId="Web-{B7DE9066-C549-BB52-1B66-1D3B0BBF6D8F}" dt="2026-07-31T19:23:21.277" v="482" actId="14100"/>
          <ac:picMkLst>
            <pc:docMk/>
            <pc:sldMk cId="385322665" sldId="1107"/>
            <ac:picMk id="10" creationId="{487F0791-BE7D-F081-0470-5597AFC29DB8}"/>
          </ac:picMkLst>
        </pc:picChg>
        <pc:picChg chg="add del">
          <ac:chgData name="Fargen, Matthew [PA]" userId="S::mfargen_psea.org#ext#@neahq.onmicrosoft.com::c8c8ee83-2559-4650-ad3b-b4b80e1459a6" providerId="AD" clId="Web-{B7DE9066-C549-BB52-1B66-1D3B0BBF6D8F}" dt="2026-07-31T19:35:10.676" v="537"/>
          <ac:picMkLst>
            <pc:docMk/>
            <pc:sldMk cId="385322665" sldId="1107"/>
            <ac:picMk id="12" creationId="{962A6CEE-CED6-0F64-9072-B9B8A4E0A0DA}"/>
          </ac:picMkLst>
        </pc:picChg>
      </pc:sldChg>
      <pc:sldChg chg="addSp modSp mod modClrScheme chgLayout">
        <pc:chgData name="Fargen, Matthew [PA]" userId="S::mfargen_psea.org#ext#@neahq.onmicrosoft.com::c8c8ee83-2559-4650-ad3b-b4b80e1459a6" providerId="AD" clId="Web-{B7DE9066-C549-BB52-1B66-1D3B0BBF6D8F}" dt="2026-07-31T19:17:36.309" v="459" actId="14100"/>
        <pc:sldMkLst>
          <pc:docMk/>
          <pc:sldMk cId="4034317275" sldId="1108"/>
        </pc:sldMkLst>
        <pc:spChg chg="mod ord">
          <ac:chgData name="Fargen, Matthew [PA]" userId="S::mfargen_psea.org#ext#@neahq.onmicrosoft.com::c8c8ee83-2559-4650-ad3b-b4b80e1459a6" providerId="AD" clId="Web-{B7DE9066-C549-BB52-1B66-1D3B0BBF6D8F}" dt="2026-07-31T19:17:26.777" v="457" actId="14100"/>
          <ac:spMkLst>
            <pc:docMk/>
            <pc:sldMk cId="4034317275" sldId="1108"/>
            <ac:spMk id="2" creationId="{00000000-0000-0000-0000-000000000000}"/>
          </ac:spMkLst>
        </pc:spChg>
        <pc:spChg chg="mod ord">
          <ac:chgData name="Fargen, Matthew [PA]" userId="S::mfargen_psea.org#ext#@neahq.onmicrosoft.com::c8c8ee83-2559-4650-ad3b-b4b80e1459a6" providerId="AD" clId="Web-{B7DE9066-C549-BB52-1B66-1D3B0BBF6D8F}" dt="2026-07-31T19:16:02.277" v="449" actId="14100"/>
          <ac:spMkLst>
            <pc:docMk/>
            <pc:sldMk cId="4034317275" sldId="1108"/>
            <ac:spMk id="261"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4034317275" sldId="1108"/>
            <ac:spMk id="262" creationId="{00000000-0000-0000-0000-000000000000}"/>
          </ac:spMkLst>
        </pc:spChg>
        <pc:picChg chg="add mod ord">
          <ac:chgData name="Fargen, Matthew [PA]" userId="S::mfargen_psea.org#ext#@neahq.onmicrosoft.com::c8c8ee83-2559-4650-ad3b-b4b80e1459a6" providerId="AD" clId="Web-{B7DE9066-C549-BB52-1B66-1D3B0BBF6D8F}" dt="2026-07-31T19:17:36.309" v="459" actId="14100"/>
          <ac:picMkLst>
            <pc:docMk/>
            <pc:sldMk cId="4034317275" sldId="1108"/>
            <ac:picMk id="4" creationId="{71F4DEA9-B0F6-FF36-8C02-743896EE197A}"/>
          </ac:picMkLst>
        </pc:picChg>
      </pc:sldChg>
      <pc:sldChg chg="addSp modSp mod modClrScheme chgLayout">
        <pc:chgData name="Fargen, Matthew [PA]" userId="S::mfargen_psea.org#ext#@neahq.onmicrosoft.com::c8c8ee83-2559-4650-ad3b-b4b80e1459a6" providerId="AD" clId="Web-{B7DE9066-C549-BB52-1B66-1D3B0BBF6D8F}" dt="2026-07-31T19:26:27.606" v="497" actId="1076"/>
        <pc:sldMkLst>
          <pc:docMk/>
          <pc:sldMk cId="1121949413" sldId="1109"/>
        </pc:sldMkLst>
        <pc:spChg chg="mod">
          <ac:chgData name="Fargen, Matthew [PA]" userId="S::mfargen_psea.org#ext#@neahq.onmicrosoft.com::c8c8ee83-2559-4650-ad3b-b4b80e1459a6" providerId="AD" clId="Web-{B7DE9066-C549-BB52-1B66-1D3B0BBF6D8F}" dt="2026-07-31T19:24:23.465" v="486" actId="14100"/>
          <ac:spMkLst>
            <pc:docMk/>
            <pc:sldMk cId="1121949413" sldId="1109"/>
            <ac:spMk id="5" creationId="{00000000-0000-0000-0000-000000000000}"/>
          </ac:spMkLst>
        </pc:spChg>
        <pc:spChg chg="mod">
          <ac:chgData name="Fargen, Matthew [PA]" userId="S::mfargen_psea.org#ext#@neahq.onmicrosoft.com::c8c8ee83-2559-4650-ad3b-b4b80e1459a6" providerId="AD" clId="Web-{B7DE9066-C549-BB52-1B66-1D3B0BBF6D8F}" dt="2026-07-31T19:24:44.496" v="487" actId="1076"/>
          <ac:spMkLst>
            <pc:docMk/>
            <pc:sldMk cId="1121949413" sldId="1109"/>
            <ac:spMk id="249" creationId="{00000000-0000-0000-0000-000000000000}"/>
          </ac:spMkLst>
        </pc:spChg>
        <pc:picChg chg="add mod">
          <ac:chgData name="Fargen, Matthew [PA]" userId="S::mfargen_psea.org#ext#@neahq.onmicrosoft.com::c8c8ee83-2559-4650-ad3b-b4b80e1459a6" providerId="AD" clId="Web-{B7DE9066-C549-BB52-1B66-1D3B0BBF6D8F}" dt="2026-07-31T19:26:11.356" v="496" actId="1076"/>
          <ac:picMkLst>
            <pc:docMk/>
            <pc:sldMk cId="1121949413" sldId="1109"/>
            <ac:picMk id="3" creationId="{EB049330-6CB3-CD5C-5FA0-96F018A43DE1}"/>
          </ac:picMkLst>
        </pc:picChg>
        <pc:picChg chg="add mod">
          <ac:chgData name="Fargen, Matthew [PA]" userId="S::mfargen_psea.org#ext#@neahq.onmicrosoft.com::c8c8ee83-2559-4650-ad3b-b4b80e1459a6" providerId="AD" clId="Web-{B7DE9066-C549-BB52-1B66-1D3B0BBF6D8F}" dt="2026-07-31T19:26:06.450" v="495" actId="1076"/>
          <ac:picMkLst>
            <pc:docMk/>
            <pc:sldMk cId="1121949413" sldId="1109"/>
            <ac:picMk id="6" creationId="{B2427694-24AA-8681-DEBB-CDB11C6092C3}"/>
          </ac:picMkLst>
        </pc:picChg>
        <pc:picChg chg="add mod">
          <ac:chgData name="Fargen, Matthew [PA]" userId="S::mfargen_psea.org#ext#@neahq.onmicrosoft.com::c8c8ee83-2559-4650-ad3b-b4b80e1459a6" providerId="AD" clId="Web-{B7DE9066-C549-BB52-1B66-1D3B0BBF6D8F}" dt="2026-07-31T19:26:27.606" v="497" actId="1076"/>
          <ac:picMkLst>
            <pc:docMk/>
            <pc:sldMk cId="1121949413" sldId="1109"/>
            <ac:picMk id="8" creationId="{48013E23-1E21-A464-E719-F73F42DF4391}"/>
          </ac:picMkLst>
        </pc:picChg>
      </pc:sldChg>
      <pc:sldChg chg="modSp mod modClrScheme chgLayout">
        <pc:chgData name="Fargen, Matthew [PA]" userId="S::mfargen_psea.org#ext#@neahq.onmicrosoft.com::c8c8ee83-2559-4650-ad3b-b4b80e1459a6" providerId="AD" clId="Web-{B7DE9066-C549-BB52-1B66-1D3B0BBF6D8F}" dt="2026-07-31T19:27:41.793" v="521" actId="20577"/>
        <pc:sldMkLst>
          <pc:docMk/>
          <pc:sldMk cId="825860252" sldId="1110"/>
        </pc:sldMkLst>
        <pc:spChg chg="mod">
          <ac:chgData name="Fargen, Matthew [PA]" userId="S::mfargen_psea.org#ext#@neahq.onmicrosoft.com::c8c8ee83-2559-4650-ad3b-b4b80e1459a6" providerId="AD" clId="Web-{B7DE9066-C549-BB52-1B66-1D3B0BBF6D8F}" dt="2026-07-31T19:27:41.793" v="521" actId="20577"/>
          <ac:spMkLst>
            <pc:docMk/>
            <pc:sldMk cId="825860252" sldId="1110"/>
            <ac:spMk id="2" creationId="{1AB74507-A425-A83F-8B61-4E004C8BAB2A}"/>
          </ac:spMkLst>
        </pc:spChg>
        <pc:spChg chg="mod ord">
          <ac:chgData name="Fargen, Matthew [PA]" userId="S::mfargen_psea.org#ext#@neahq.onmicrosoft.com::c8c8ee83-2559-4650-ad3b-b4b80e1459a6" providerId="AD" clId="Web-{B7DE9066-C549-BB52-1B66-1D3B0BBF6D8F}" dt="2026-07-31T18:42:45.462" v="82"/>
          <ac:spMkLst>
            <pc:docMk/>
            <pc:sldMk cId="825860252" sldId="1110"/>
            <ac:spMk id="3"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825860252" sldId="1110"/>
            <ac:spMk id="12" creationId="{00000000-0000-0000-0000-000000000000}"/>
          </ac:spMkLst>
        </pc:spChg>
      </pc:sldChg>
      <pc:sldChg chg="addSp modSp mod modClrScheme chgLayout">
        <pc:chgData name="Fargen, Matthew [PA]" userId="S::mfargen_psea.org#ext#@neahq.onmicrosoft.com::c8c8ee83-2559-4650-ad3b-b4b80e1459a6" providerId="AD" clId="Web-{B7DE9066-C549-BB52-1B66-1D3B0BBF6D8F}" dt="2026-07-31T18:59:31.635" v="243" actId="14100"/>
        <pc:sldMkLst>
          <pc:docMk/>
          <pc:sldMk cId="1723978306" sldId="1111"/>
        </pc:sldMkLst>
        <pc:spChg chg="mod ord">
          <ac:chgData name="Fargen, Matthew [PA]" userId="S::mfargen_psea.org#ext#@neahq.onmicrosoft.com::c8c8ee83-2559-4650-ad3b-b4b80e1459a6" providerId="AD" clId="Web-{B7DE9066-C549-BB52-1B66-1D3B0BBF6D8F}" dt="2026-07-31T18:59:31.635" v="243" actId="14100"/>
          <ac:spMkLst>
            <pc:docMk/>
            <pc:sldMk cId="1723978306" sldId="1111"/>
            <ac:spMk id="255" creationId="{23D84C8A-5E21-EF8D-41AE-9A8F2A2DA033}"/>
          </ac:spMkLst>
        </pc:spChg>
        <pc:picChg chg="add mod">
          <ac:chgData name="Fargen, Matthew [PA]" userId="S::mfargen_psea.org#ext#@neahq.onmicrosoft.com::c8c8ee83-2559-4650-ad3b-b4b80e1459a6" providerId="AD" clId="Web-{B7DE9066-C549-BB52-1B66-1D3B0BBF6D8F}" dt="2026-07-31T18:59:22.151" v="242" actId="1076"/>
          <ac:picMkLst>
            <pc:docMk/>
            <pc:sldMk cId="1723978306" sldId="1111"/>
            <ac:picMk id="3" creationId="{A7E51859-D833-75D8-FB4B-236059C62B55}"/>
          </ac:picMkLst>
        </pc:picChg>
      </pc:sldChg>
      <pc:sldChg chg="modSp mod modClrScheme chgLayout">
        <pc:chgData name="Fargen, Matthew [PA]" userId="S::mfargen_psea.org#ext#@neahq.onmicrosoft.com::c8c8ee83-2559-4650-ad3b-b4b80e1459a6" providerId="AD" clId="Web-{B7DE9066-C549-BB52-1B66-1D3B0BBF6D8F}" dt="2026-07-31T18:42:45.462" v="82"/>
        <pc:sldMkLst>
          <pc:docMk/>
          <pc:sldMk cId="683993702" sldId="1112"/>
        </pc:sldMkLst>
        <pc:spChg chg="mod ord">
          <ac:chgData name="Fargen, Matthew [PA]" userId="S::mfargen_psea.org#ext#@neahq.onmicrosoft.com::c8c8ee83-2559-4650-ad3b-b4b80e1459a6" providerId="AD" clId="Web-{B7DE9066-C549-BB52-1B66-1D3B0BBF6D8F}" dt="2026-07-31T18:42:45.462" v="82"/>
          <ac:spMkLst>
            <pc:docMk/>
            <pc:sldMk cId="683993702" sldId="1112"/>
            <ac:spMk id="2" creationId="{0EE0D1B1-8623-B8AC-99EF-CFBC7EDD2887}"/>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006961877" sldId="1113"/>
        </pc:sldMkLst>
        <pc:spChg chg="mod ord">
          <ac:chgData name="Fargen, Matthew [PA]" userId="S::mfargen_psea.org#ext#@neahq.onmicrosoft.com::c8c8ee83-2559-4650-ad3b-b4b80e1459a6" providerId="AD" clId="Web-{B7DE9066-C549-BB52-1B66-1D3B0BBF6D8F}" dt="2026-07-31T18:42:45.462" v="82"/>
          <ac:spMkLst>
            <pc:docMk/>
            <pc:sldMk cId="2006961877" sldId="1113"/>
            <ac:spMk id="2" creationId="{0FA8ED7A-EA28-B6B3-B807-83CB76F56156}"/>
          </ac:spMkLst>
        </pc:spChg>
        <pc:spChg chg="mod ord">
          <ac:chgData name="Fargen, Matthew [PA]" userId="S::mfargen_psea.org#ext#@neahq.onmicrosoft.com::c8c8ee83-2559-4650-ad3b-b4b80e1459a6" providerId="AD" clId="Web-{B7DE9066-C549-BB52-1B66-1D3B0BBF6D8F}" dt="2026-07-31T18:42:45.462" v="82"/>
          <ac:spMkLst>
            <pc:docMk/>
            <pc:sldMk cId="2006961877" sldId="1113"/>
            <ac:spMk id="3" creationId="{32ACE5DC-9D29-0B01-CE63-7B500EE93754}"/>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410299913" sldId="1114"/>
        </pc:sldMkLst>
        <pc:spChg chg="mod ord">
          <ac:chgData name="Fargen, Matthew [PA]" userId="S::mfargen_psea.org#ext#@neahq.onmicrosoft.com::c8c8ee83-2559-4650-ad3b-b4b80e1459a6" providerId="AD" clId="Web-{B7DE9066-C549-BB52-1B66-1D3B0BBF6D8F}" dt="2026-07-31T18:42:45.462" v="82"/>
          <ac:spMkLst>
            <pc:docMk/>
            <pc:sldMk cId="1410299913" sldId="1114"/>
            <ac:spMk id="2" creationId="{B9815C5C-F7FD-8664-AEA1-9D924BB3A494}"/>
          </ac:spMkLst>
        </pc:spChg>
        <pc:spChg chg="mod ord">
          <ac:chgData name="Fargen, Matthew [PA]" userId="S::mfargen_psea.org#ext#@neahq.onmicrosoft.com::c8c8ee83-2559-4650-ad3b-b4b80e1459a6" providerId="AD" clId="Web-{B7DE9066-C549-BB52-1B66-1D3B0BBF6D8F}" dt="2026-07-31T18:42:45.462" v="82"/>
          <ac:spMkLst>
            <pc:docMk/>
            <pc:sldMk cId="1410299913" sldId="1114"/>
            <ac:spMk id="3" creationId="{7B7AAA96-639D-8BC2-3CF5-0D9AD3A8B335}"/>
          </ac:spMkLst>
        </pc:spChg>
      </pc:sldChg>
      <pc:sldChg chg="modSp mod modClrScheme chgLayout">
        <pc:chgData name="Fargen, Matthew [PA]" userId="S::mfargen_psea.org#ext#@neahq.onmicrosoft.com::c8c8ee83-2559-4650-ad3b-b4b80e1459a6" providerId="AD" clId="Web-{B7DE9066-C549-BB52-1B66-1D3B0BBF6D8F}" dt="2026-07-31T19:51:56.926" v="627" actId="20577"/>
        <pc:sldMkLst>
          <pc:docMk/>
          <pc:sldMk cId="2776173052" sldId="1115"/>
        </pc:sldMkLst>
        <pc:spChg chg="mod ord">
          <ac:chgData name="Fargen, Matthew [PA]" userId="S::mfargen_psea.org#ext#@neahq.onmicrosoft.com::c8c8ee83-2559-4650-ad3b-b4b80e1459a6" providerId="AD" clId="Web-{B7DE9066-C549-BB52-1B66-1D3B0BBF6D8F}" dt="2026-07-31T18:42:45.462" v="82"/>
          <ac:spMkLst>
            <pc:docMk/>
            <pc:sldMk cId="2776173052" sldId="1115"/>
            <ac:spMk id="2" creationId="{3FBED0E7-228D-D1D0-F53C-C6834CC4C2A4}"/>
          </ac:spMkLst>
        </pc:spChg>
        <pc:spChg chg="mod ord">
          <ac:chgData name="Fargen, Matthew [PA]" userId="S::mfargen_psea.org#ext#@neahq.onmicrosoft.com::c8c8ee83-2559-4650-ad3b-b4b80e1459a6" providerId="AD" clId="Web-{B7DE9066-C549-BB52-1B66-1D3B0BBF6D8F}" dt="2026-07-31T19:51:56.926" v="627" actId="20577"/>
          <ac:spMkLst>
            <pc:docMk/>
            <pc:sldMk cId="2776173052" sldId="1115"/>
            <ac:spMk id="3" creationId="{18B6635B-9A56-C7BE-B242-FBE26F3BF6DC}"/>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453582386" sldId="1116"/>
        </pc:sldMkLst>
        <pc:spChg chg="mod ord">
          <ac:chgData name="Fargen, Matthew [PA]" userId="S::mfargen_psea.org#ext#@neahq.onmicrosoft.com::c8c8ee83-2559-4650-ad3b-b4b80e1459a6" providerId="AD" clId="Web-{B7DE9066-C549-BB52-1B66-1D3B0BBF6D8F}" dt="2026-07-31T18:42:45.462" v="82"/>
          <ac:spMkLst>
            <pc:docMk/>
            <pc:sldMk cId="1453582386" sldId="1116"/>
            <ac:spMk id="2" creationId="{08B7C3EF-CDED-6DE9-CEA3-8F3F9A87B901}"/>
          </ac:spMkLst>
        </pc:spChg>
        <pc:spChg chg="mod ord">
          <ac:chgData name="Fargen, Matthew [PA]" userId="S::mfargen_psea.org#ext#@neahq.onmicrosoft.com::c8c8ee83-2559-4650-ad3b-b4b80e1459a6" providerId="AD" clId="Web-{B7DE9066-C549-BB52-1B66-1D3B0BBF6D8F}" dt="2026-07-31T18:42:45.462" v="82"/>
          <ac:spMkLst>
            <pc:docMk/>
            <pc:sldMk cId="1453582386" sldId="1116"/>
            <ac:spMk id="3" creationId="{C66965C7-65CF-4078-B318-4B916449458A}"/>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382051987" sldId="1850"/>
        </pc:sldMkLst>
        <pc:spChg chg="mod ord">
          <ac:chgData name="Fargen, Matthew [PA]" userId="S::mfargen_psea.org#ext#@neahq.onmicrosoft.com::c8c8ee83-2559-4650-ad3b-b4b80e1459a6" providerId="AD" clId="Web-{B7DE9066-C549-BB52-1B66-1D3B0BBF6D8F}" dt="2026-07-31T18:42:45.462" v="82"/>
          <ac:spMkLst>
            <pc:docMk/>
            <pc:sldMk cId="2382051987" sldId="1850"/>
            <ac:spMk id="2" creationId="{62668214-1045-C7C3-0F19-1731223D7ED4}"/>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838210173" sldId="2604"/>
        </pc:sldMkLst>
        <pc:spChg chg="mod ord">
          <ac:chgData name="Fargen, Matthew [PA]" userId="S::mfargen_psea.org#ext#@neahq.onmicrosoft.com::c8c8ee83-2559-4650-ad3b-b4b80e1459a6" providerId="AD" clId="Web-{B7DE9066-C549-BB52-1B66-1D3B0BBF6D8F}" dt="2026-07-31T18:42:45.462" v="82"/>
          <ac:spMkLst>
            <pc:docMk/>
            <pc:sldMk cId="3838210173" sldId="2604"/>
            <ac:spMk id="2" creationId="{936F50F8-46C2-8F41-E83A-D6B778FD4765}"/>
          </ac:spMkLst>
        </pc:spChg>
        <pc:picChg chg="mod ord">
          <ac:chgData name="Fargen, Matthew [PA]" userId="S::mfargen_psea.org#ext#@neahq.onmicrosoft.com::c8c8ee83-2559-4650-ad3b-b4b80e1459a6" providerId="AD" clId="Web-{B7DE9066-C549-BB52-1B66-1D3B0BBF6D8F}" dt="2026-07-31T18:42:45.462" v="82"/>
          <ac:picMkLst>
            <pc:docMk/>
            <pc:sldMk cId="3838210173" sldId="2604"/>
            <ac:picMk id="4" creationId="{2058C99F-B78E-0623-6DA2-69EC05991EF7}"/>
          </ac:picMkLst>
        </pc:picChg>
      </pc:sldChg>
      <pc:sldChg chg="modSp mod modClrScheme chgLayout">
        <pc:chgData name="Fargen, Matthew [PA]" userId="S::mfargen_psea.org#ext#@neahq.onmicrosoft.com::c8c8ee83-2559-4650-ad3b-b4b80e1459a6" providerId="AD" clId="Web-{B7DE9066-C549-BB52-1B66-1D3B0BBF6D8F}" dt="2026-07-31T18:42:45.462" v="82"/>
        <pc:sldMkLst>
          <pc:docMk/>
          <pc:sldMk cId="1813255963" sldId="2616"/>
        </pc:sldMkLst>
        <pc:spChg chg="mod ord">
          <ac:chgData name="Fargen, Matthew [PA]" userId="S::mfargen_psea.org#ext#@neahq.onmicrosoft.com::c8c8ee83-2559-4650-ad3b-b4b80e1459a6" providerId="AD" clId="Web-{B7DE9066-C549-BB52-1B66-1D3B0BBF6D8F}" dt="2026-07-31T18:42:45.462" v="82"/>
          <ac:spMkLst>
            <pc:docMk/>
            <pc:sldMk cId="1813255963" sldId="2616"/>
            <ac:spMk id="2"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1813255963" sldId="2616"/>
            <ac:spMk id="3"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879796084" sldId="2617"/>
        </pc:sldMkLst>
        <pc:spChg chg="mod ord">
          <ac:chgData name="Fargen, Matthew [PA]" userId="S::mfargen_psea.org#ext#@neahq.onmicrosoft.com::c8c8ee83-2559-4650-ad3b-b4b80e1459a6" providerId="AD" clId="Web-{B7DE9066-C549-BB52-1B66-1D3B0BBF6D8F}" dt="2026-07-31T18:42:45.462" v="82"/>
          <ac:spMkLst>
            <pc:docMk/>
            <pc:sldMk cId="879796084" sldId="2617"/>
            <ac:spMk id="927" creationId="{00000000-0000-0000-0000-000000000000}"/>
          </ac:spMkLst>
        </pc:spChg>
        <pc:spChg chg="mod ord">
          <ac:chgData name="Fargen, Matthew [PA]" userId="S::mfargen_psea.org#ext#@neahq.onmicrosoft.com::c8c8ee83-2559-4650-ad3b-b4b80e1459a6" providerId="AD" clId="Web-{B7DE9066-C549-BB52-1B66-1D3B0BBF6D8F}" dt="2026-07-31T18:42:45.462" v="82"/>
          <ac:spMkLst>
            <pc:docMk/>
            <pc:sldMk cId="879796084" sldId="2617"/>
            <ac:spMk id="928" creationId="{00000000-0000-0000-0000-000000000000}"/>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168432899" sldId="2618"/>
        </pc:sldMkLst>
        <pc:spChg chg="mod ord">
          <ac:chgData name="Fargen, Matthew [PA]" userId="S::mfargen_psea.org#ext#@neahq.onmicrosoft.com::c8c8ee83-2559-4650-ad3b-b4b80e1459a6" providerId="AD" clId="Web-{B7DE9066-C549-BB52-1B66-1D3B0BBF6D8F}" dt="2026-07-31T18:42:45.462" v="82"/>
          <ac:spMkLst>
            <pc:docMk/>
            <pc:sldMk cId="1168432899" sldId="2618"/>
            <ac:spMk id="2" creationId="{A789B851-9CA6-2F6B-C452-0312DD786D81}"/>
          </ac:spMkLst>
        </pc:spChg>
        <pc:spChg chg="mod ord">
          <ac:chgData name="Fargen, Matthew [PA]" userId="S::mfargen_psea.org#ext#@neahq.onmicrosoft.com::c8c8ee83-2559-4650-ad3b-b4b80e1459a6" providerId="AD" clId="Web-{B7DE9066-C549-BB52-1B66-1D3B0BBF6D8F}" dt="2026-07-31T18:42:45.462" v="82"/>
          <ac:spMkLst>
            <pc:docMk/>
            <pc:sldMk cId="1168432899" sldId="2618"/>
            <ac:spMk id="3" creationId="{21F4E7BB-1D84-94E4-1824-0B4118CCCC89}"/>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415652634" sldId="2620"/>
        </pc:sldMkLst>
        <pc:spChg chg="mod ord">
          <ac:chgData name="Fargen, Matthew [PA]" userId="S::mfargen_psea.org#ext#@neahq.onmicrosoft.com::c8c8ee83-2559-4650-ad3b-b4b80e1459a6" providerId="AD" clId="Web-{B7DE9066-C549-BB52-1B66-1D3B0BBF6D8F}" dt="2026-07-31T18:42:45.462" v="82"/>
          <ac:spMkLst>
            <pc:docMk/>
            <pc:sldMk cId="3415652634" sldId="2620"/>
            <ac:spMk id="2" creationId="{4FE5A063-86D8-E046-4D3D-EFF04323CE89}"/>
          </ac:spMkLst>
        </pc:spChg>
        <pc:picChg chg="mod ord">
          <ac:chgData name="Fargen, Matthew [PA]" userId="S::mfargen_psea.org#ext#@neahq.onmicrosoft.com::c8c8ee83-2559-4650-ad3b-b4b80e1459a6" providerId="AD" clId="Web-{B7DE9066-C549-BB52-1B66-1D3B0BBF6D8F}" dt="2026-07-31T18:42:45.462" v="82"/>
          <ac:picMkLst>
            <pc:docMk/>
            <pc:sldMk cId="3415652634" sldId="2620"/>
            <ac:picMk id="5" creationId="{4201A3B5-5DC0-9E38-B1C7-EF9A0CB080A3}"/>
          </ac:picMkLst>
        </pc:picChg>
      </pc:sldChg>
      <pc:sldChg chg="addSp delSp modSp mod modClrScheme chgLayout">
        <pc:chgData name="Fargen, Matthew [PA]" userId="S::mfargen_psea.org#ext#@neahq.onmicrosoft.com::c8c8ee83-2559-4650-ad3b-b4b80e1459a6" providerId="AD" clId="Web-{B7DE9066-C549-BB52-1B66-1D3B0BBF6D8F}" dt="2026-07-31T18:42:45.462" v="82"/>
        <pc:sldMkLst>
          <pc:docMk/>
          <pc:sldMk cId="546210774" sldId="2621"/>
        </pc:sldMkLst>
        <pc:spChg chg="add del mod">
          <ac:chgData name="Fargen, Matthew [PA]" userId="S::mfargen_psea.org#ext#@neahq.onmicrosoft.com::c8c8ee83-2559-4650-ad3b-b4b80e1459a6" providerId="AD" clId="Web-{B7DE9066-C549-BB52-1B66-1D3B0BBF6D8F}" dt="2026-07-31T18:37:49.649" v="59"/>
          <ac:spMkLst>
            <pc:docMk/>
            <pc:sldMk cId="546210774" sldId="2621"/>
            <ac:spMk id="3" creationId="{87046C19-046A-1EBA-175A-ED19E895E112}"/>
          </ac:spMkLst>
        </pc:spChg>
        <pc:spChg chg="add del mod ord">
          <ac:chgData name="Fargen, Matthew [PA]" userId="S::mfargen_psea.org#ext#@neahq.onmicrosoft.com::c8c8ee83-2559-4650-ad3b-b4b80e1459a6" providerId="AD" clId="Web-{B7DE9066-C549-BB52-1B66-1D3B0BBF6D8F}" dt="2026-07-31T18:42:45.462" v="82"/>
          <ac:spMkLst>
            <pc:docMk/>
            <pc:sldMk cId="546210774" sldId="2621"/>
            <ac:spMk id="71682" creationId="{9B4E2C28-8019-0334-402B-9E785FAAE080}"/>
          </ac:spMkLst>
        </pc:spChg>
        <pc:spChg chg="mod ord">
          <ac:chgData name="Fargen, Matthew [PA]" userId="S::mfargen_psea.org#ext#@neahq.onmicrosoft.com::c8c8ee83-2559-4650-ad3b-b4b80e1459a6" providerId="AD" clId="Web-{B7DE9066-C549-BB52-1B66-1D3B0BBF6D8F}" dt="2026-07-31T18:42:45.462" v="82"/>
          <ac:spMkLst>
            <pc:docMk/>
            <pc:sldMk cId="546210774" sldId="2621"/>
            <ac:spMk id="88067" creationId="{DC31E419-5DD7-4410-9BB2-0FA49FC5AC4B}"/>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444234982" sldId="2622"/>
        </pc:sldMkLst>
        <pc:spChg chg="mod ord">
          <ac:chgData name="Fargen, Matthew [PA]" userId="S::mfargen_psea.org#ext#@neahq.onmicrosoft.com::c8c8ee83-2559-4650-ad3b-b4b80e1459a6" providerId="AD" clId="Web-{B7DE9066-C549-BB52-1B66-1D3B0BBF6D8F}" dt="2026-07-31T18:42:45.462" v="82"/>
          <ac:spMkLst>
            <pc:docMk/>
            <pc:sldMk cId="2444234982" sldId="2622"/>
            <ac:spMk id="2" creationId="{F026E095-6649-B9D9-E35A-E98D30DA8932}"/>
          </ac:spMkLst>
        </pc:spChg>
        <pc:spChg chg="mod ord">
          <ac:chgData name="Fargen, Matthew [PA]" userId="S::mfargen_psea.org#ext#@neahq.onmicrosoft.com::c8c8ee83-2559-4650-ad3b-b4b80e1459a6" providerId="AD" clId="Web-{B7DE9066-C549-BB52-1B66-1D3B0BBF6D8F}" dt="2026-07-31T18:42:45.462" v="82"/>
          <ac:spMkLst>
            <pc:docMk/>
            <pc:sldMk cId="2444234982" sldId="2622"/>
            <ac:spMk id="3" creationId="{17D96A44-AF1C-4FB9-03A7-42AE761319BF}"/>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936317016" sldId="2623"/>
        </pc:sldMkLst>
        <pc:spChg chg="mod ord">
          <ac:chgData name="Fargen, Matthew [PA]" userId="S::mfargen_psea.org#ext#@neahq.onmicrosoft.com::c8c8ee83-2559-4650-ad3b-b4b80e1459a6" providerId="AD" clId="Web-{B7DE9066-C549-BB52-1B66-1D3B0BBF6D8F}" dt="2026-07-31T18:42:45.462" v="82"/>
          <ac:spMkLst>
            <pc:docMk/>
            <pc:sldMk cId="2936317016" sldId="2623"/>
            <ac:spMk id="2" creationId="{F8E7239D-CF48-665B-7FC0-88EC23175CF0}"/>
          </ac:spMkLst>
        </pc:spChg>
        <pc:spChg chg="mod ord">
          <ac:chgData name="Fargen, Matthew [PA]" userId="S::mfargen_psea.org#ext#@neahq.onmicrosoft.com::c8c8ee83-2559-4650-ad3b-b4b80e1459a6" providerId="AD" clId="Web-{B7DE9066-C549-BB52-1B66-1D3B0BBF6D8F}" dt="2026-07-31T18:42:45.462" v="82"/>
          <ac:spMkLst>
            <pc:docMk/>
            <pc:sldMk cId="2936317016" sldId="2623"/>
            <ac:spMk id="3" creationId="{457E0200-08C9-ABB1-58FB-108A1E747E82}"/>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523351948" sldId="2624"/>
        </pc:sldMkLst>
        <pc:spChg chg="mod ord">
          <ac:chgData name="Fargen, Matthew [PA]" userId="S::mfargen_psea.org#ext#@neahq.onmicrosoft.com::c8c8ee83-2559-4650-ad3b-b4b80e1459a6" providerId="AD" clId="Web-{B7DE9066-C549-BB52-1B66-1D3B0BBF6D8F}" dt="2026-07-31T18:42:45.462" v="82"/>
          <ac:spMkLst>
            <pc:docMk/>
            <pc:sldMk cId="3523351948" sldId="2624"/>
            <ac:spMk id="2" creationId="{CD8C697B-A37D-C54D-00A6-ADF9495E99FB}"/>
          </ac:spMkLst>
        </pc:spChg>
        <pc:spChg chg="mod ord">
          <ac:chgData name="Fargen, Matthew [PA]" userId="S::mfargen_psea.org#ext#@neahq.onmicrosoft.com::c8c8ee83-2559-4650-ad3b-b4b80e1459a6" providerId="AD" clId="Web-{B7DE9066-C549-BB52-1B66-1D3B0BBF6D8F}" dt="2026-07-31T18:42:45.462" v="82"/>
          <ac:spMkLst>
            <pc:docMk/>
            <pc:sldMk cId="3523351948" sldId="2624"/>
            <ac:spMk id="3" creationId="{14C80E93-68CB-B817-1CC1-6ACA6CAE1234}"/>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998064794" sldId="2625"/>
        </pc:sldMkLst>
        <pc:spChg chg="mod ord">
          <ac:chgData name="Fargen, Matthew [PA]" userId="S::mfargen_psea.org#ext#@neahq.onmicrosoft.com::c8c8ee83-2559-4650-ad3b-b4b80e1459a6" providerId="AD" clId="Web-{B7DE9066-C549-BB52-1B66-1D3B0BBF6D8F}" dt="2026-07-31T18:42:45.462" v="82"/>
          <ac:spMkLst>
            <pc:docMk/>
            <pc:sldMk cId="998064794" sldId="2625"/>
            <ac:spMk id="2" creationId="{6362557B-00F8-ABB0-8899-9938EAA8760E}"/>
          </ac:spMkLst>
        </pc:spChg>
        <pc:spChg chg="mod ord">
          <ac:chgData name="Fargen, Matthew [PA]" userId="S::mfargen_psea.org#ext#@neahq.onmicrosoft.com::c8c8ee83-2559-4650-ad3b-b4b80e1459a6" providerId="AD" clId="Web-{B7DE9066-C549-BB52-1B66-1D3B0BBF6D8F}" dt="2026-07-31T18:42:45.462" v="82"/>
          <ac:spMkLst>
            <pc:docMk/>
            <pc:sldMk cId="998064794" sldId="2625"/>
            <ac:spMk id="3" creationId="{787DDE2D-2B27-92FB-0986-3A9C780EADBB}"/>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452567919" sldId="2627"/>
        </pc:sldMkLst>
        <pc:spChg chg="mod ord">
          <ac:chgData name="Fargen, Matthew [PA]" userId="S::mfargen_psea.org#ext#@neahq.onmicrosoft.com::c8c8ee83-2559-4650-ad3b-b4b80e1459a6" providerId="AD" clId="Web-{B7DE9066-C549-BB52-1B66-1D3B0BBF6D8F}" dt="2026-07-31T18:42:45.462" v="82"/>
          <ac:spMkLst>
            <pc:docMk/>
            <pc:sldMk cId="452567919" sldId="2627"/>
            <ac:spMk id="2" creationId="{5B83AECB-58A0-D893-8604-34023B8A24C3}"/>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72333451" sldId="2628"/>
        </pc:sldMkLst>
        <pc:spChg chg="mod ord">
          <ac:chgData name="Fargen, Matthew [PA]" userId="S::mfargen_psea.org#ext#@neahq.onmicrosoft.com::c8c8ee83-2559-4650-ad3b-b4b80e1459a6" providerId="AD" clId="Web-{B7DE9066-C549-BB52-1B66-1D3B0BBF6D8F}" dt="2026-07-31T18:42:45.462" v="82"/>
          <ac:spMkLst>
            <pc:docMk/>
            <pc:sldMk cId="172333451" sldId="2628"/>
            <ac:spMk id="2" creationId="{18144774-E250-6F70-33F0-CAD76A80FAEE}"/>
          </ac:spMkLst>
        </pc:spChg>
        <pc:spChg chg="mod ord">
          <ac:chgData name="Fargen, Matthew [PA]" userId="S::mfargen_psea.org#ext#@neahq.onmicrosoft.com::c8c8ee83-2559-4650-ad3b-b4b80e1459a6" providerId="AD" clId="Web-{B7DE9066-C549-BB52-1B66-1D3B0BBF6D8F}" dt="2026-07-31T18:42:45.462" v="82"/>
          <ac:spMkLst>
            <pc:docMk/>
            <pc:sldMk cId="172333451" sldId="2628"/>
            <ac:spMk id="3" creationId="{E2391434-77DA-BC74-C2AF-5E503786E519}"/>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255837219" sldId="2629"/>
        </pc:sldMkLst>
        <pc:spChg chg="mod ord">
          <ac:chgData name="Fargen, Matthew [PA]" userId="S::mfargen_psea.org#ext#@neahq.onmicrosoft.com::c8c8ee83-2559-4650-ad3b-b4b80e1459a6" providerId="AD" clId="Web-{B7DE9066-C549-BB52-1B66-1D3B0BBF6D8F}" dt="2026-07-31T18:42:45.462" v="82"/>
          <ac:spMkLst>
            <pc:docMk/>
            <pc:sldMk cId="3255837219" sldId="2629"/>
            <ac:spMk id="2" creationId="{4429731C-6B54-37A4-6466-3A752D28C034}"/>
          </ac:spMkLst>
        </pc:spChg>
        <pc:spChg chg="mod ord">
          <ac:chgData name="Fargen, Matthew [PA]" userId="S::mfargen_psea.org#ext#@neahq.onmicrosoft.com::c8c8ee83-2559-4650-ad3b-b4b80e1459a6" providerId="AD" clId="Web-{B7DE9066-C549-BB52-1B66-1D3B0BBF6D8F}" dt="2026-07-31T18:42:45.462" v="82"/>
          <ac:spMkLst>
            <pc:docMk/>
            <pc:sldMk cId="3255837219" sldId="2629"/>
            <ac:spMk id="3" creationId="{BACC45C7-4121-C887-A78E-DFEFE4FD5193}"/>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871000149" sldId="2630"/>
        </pc:sldMkLst>
        <pc:spChg chg="mod ord">
          <ac:chgData name="Fargen, Matthew [PA]" userId="S::mfargen_psea.org#ext#@neahq.onmicrosoft.com::c8c8ee83-2559-4650-ad3b-b4b80e1459a6" providerId="AD" clId="Web-{B7DE9066-C549-BB52-1B66-1D3B0BBF6D8F}" dt="2026-07-31T18:42:45.462" v="82"/>
          <ac:spMkLst>
            <pc:docMk/>
            <pc:sldMk cId="2871000149" sldId="2630"/>
            <ac:spMk id="394" creationId="{14DA24C1-21AA-6C64-14ED-2A290CE2C73D}"/>
          </ac:spMkLst>
        </pc:spChg>
        <pc:spChg chg="mod ord">
          <ac:chgData name="Fargen, Matthew [PA]" userId="S::mfargen_psea.org#ext#@neahq.onmicrosoft.com::c8c8ee83-2559-4650-ad3b-b4b80e1459a6" providerId="AD" clId="Web-{B7DE9066-C549-BB52-1B66-1D3B0BBF6D8F}" dt="2026-07-31T18:42:45.462" v="82"/>
          <ac:spMkLst>
            <pc:docMk/>
            <pc:sldMk cId="2871000149" sldId="2630"/>
            <ac:spMk id="395" creationId="{C2A6E1DB-7808-2877-903F-BCC1AA4AD4B9}"/>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154746180" sldId="2631"/>
        </pc:sldMkLst>
        <pc:spChg chg="mod ord">
          <ac:chgData name="Fargen, Matthew [PA]" userId="S::mfargen_psea.org#ext#@neahq.onmicrosoft.com::c8c8ee83-2559-4650-ad3b-b4b80e1459a6" providerId="AD" clId="Web-{B7DE9066-C549-BB52-1B66-1D3B0BBF6D8F}" dt="2026-07-31T18:42:45.462" v="82"/>
          <ac:spMkLst>
            <pc:docMk/>
            <pc:sldMk cId="2154746180" sldId="2631"/>
            <ac:spMk id="2" creationId="{95F0F1B4-69E2-BFBF-5C13-066C734033CF}"/>
          </ac:spMkLst>
        </pc:spChg>
        <pc:spChg chg="mod ord">
          <ac:chgData name="Fargen, Matthew [PA]" userId="S::mfargen_psea.org#ext#@neahq.onmicrosoft.com::c8c8ee83-2559-4650-ad3b-b4b80e1459a6" providerId="AD" clId="Web-{B7DE9066-C549-BB52-1B66-1D3B0BBF6D8F}" dt="2026-07-31T18:42:45.462" v="82"/>
          <ac:spMkLst>
            <pc:docMk/>
            <pc:sldMk cId="2154746180" sldId="2631"/>
            <ac:spMk id="3" creationId="{C8672A1E-D4E9-E7A5-00AD-6348144520A9}"/>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814031467" sldId="2632"/>
        </pc:sldMkLst>
        <pc:spChg chg="mod ord">
          <ac:chgData name="Fargen, Matthew [PA]" userId="S::mfargen_psea.org#ext#@neahq.onmicrosoft.com::c8c8ee83-2559-4650-ad3b-b4b80e1459a6" providerId="AD" clId="Web-{B7DE9066-C549-BB52-1B66-1D3B0BBF6D8F}" dt="2026-07-31T18:42:45.462" v="82"/>
          <ac:spMkLst>
            <pc:docMk/>
            <pc:sldMk cId="3814031467" sldId="2632"/>
            <ac:spMk id="3" creationId="{387C5F90-0226-C6FD-AF21-F6576B82F229}"/>
          </ac:spMkLst>
        </pc:spChg>
        <pc:spChg chg="mod ord">
          <ac:chgData name="Fargen, Matthew [PA]" userId="S::mfargen_psea.org#ext#@neahq.onmicrosoft.com::c8c8ee83-2559-4650-ad3b-b4b80e1459a6" providerId="AD" clId="Web-{B7DE9066-C549-BB52-1B66-1D3B0BBF6D8F}" dt="2026-07-31T18:42:45.462" v="82"/>
          <ac:spMkLst>
            <pc:docMk/>
            <pc:sldMk cId="3814031467" sldId="2632"/>
            <ac:spMk id="12" creationId="{DCE63B25-0A82-EC7E-9AF7-B28A6E74398F}"/>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833876961" sldId="2633"/>
        </pc:sldMkLst>
        <pc:spChg chg="mod ord">
          <ac:chgData name="Fargen, Matthew [PA]" userId="S::mfargen_psea.org#ext#@neahq.onmicrosoft.com::c8c8ee83-2559-4650-ad3b-b4b80e1459a6" providerId="AD" clId="Web-{B7DE9066-C549-BB52-1B66-1D3B0BBF6D8F}" dt="2026-07-31T18:42:45.462" v="82"/>
          <ac:spMkLst>
            <pc:docMk/>
            <pc:sldMk cId="2833876961" sldId="2633"/>
            <ac:spMk id="3" creationId="{0B13C089-904C-9C15-52F0-316A6E9E3EA6}"/>
          </ac:spMkLst>
        </pc:spChg>
        <pc:spChg chg="mod ord">
          <ac:chgData name="Fargen, Matthew [PA]" userId="S::mfargen_psea.org#ext#@neahq.onmicrosoft.com::c8c8ee83-2559-4650-ad3b-b4b80e1459a6" providerId="AD" clId="Web-{B7DE9066-C549-BB52-1B66-1D3B0BBF6D8F}" dt="2026-07-31T18:42:45.462" v="82"/>
          <ac:spMkLst>
            <pc:docMk/>
            <pc:sldMk cId="2833876961" sldId="2633"/>
            <ac:spMk id="12" creationId="{5D241533-7042-6D3C-7997-CD97542DF347}"/>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3747609358" sldId="2634"/>
        </pc:sldMkLst>
        <pc:spChg chg="mod ord">
          <ac:chgData name="Fargen, Matthew [PA]" userId="S::mfargen_psea.org#ext#@neahq.onmicrosoft.com::c8c8ee83-2559-4650-ad3b-b4b80e1459a6" providerId="AD" clId="Web-{B7DE9066-C549-BB52-1B66-1D3B0BBF6D8F}" dt="2026-07-31T18:42:45.462" v="82"/>
          <ac:spMkLst>
            <pc:docMk/>
            <pc:sldMk cId="3747609358" sldId="2634"/>
            <ac:spMk id="2" creationId="{7B4AE345-D10A-2517-FFAA-2A8F4895D574}"/>
          </ac:spMkLst>
        </pc:spChg>
        <pc:spChg chg="mod ord">
          <ac:chgData name="Fargen, Matthew [PA]" userId="S::mfargen_psea.org#ext#@neahq.onmicrosoft.com::c8c8ee83-2559-4650-ad3b-b4b80e1459a6" providerId="AD" clId="Web-{B7DE9066-C549-BB52-1B66-1D3B0BBF6D8F}" dt="2026-07-31T18:42:45.462" v="82"/>
          <ac:spMkLst>
            <pc:docMk/>
            <pc:sldMk cId="3747609358" sldId="2634"/>
            <ac:spMk id="3" creationId="{D70CE143-0642-45EE-AB45-8FFB6A96D175}"/>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827168168" sldId="2635"/>
        </pc:sldMkLst>
        <pc:spChg chg="mod ord">
          <ac:chgData name="Fargen, Matthew [PA]" userId="S::mfargen_psea.org#ext#@neahq.onmicrosoft.com::c8c8ee83-2559-4650-ad3b-b4b80e1459a6" providerId="AD" clId="Web-{B7DE9066-C549-BB52-1B66-1D3B0BBF6D8F}" dt="2026-07-31T18:42:45.462" v="82"/>
          <ac:spMkLst>
            <pc:docMk/>
            <pc:sldMk cId="827168168" sldId="2635"/>
            <ac:spMk id="2" creationId="{9E96AA7F-BE3F-D205-007B-86C47AE99787}"/>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1474963151" sldId="2636"/>
        </pc:sldMkLst>
        <pc:spChg chg="mod ord">
          <ac:chgData name="Fargen, Matthew [PA]" userId="S::mfargen_psea.org#ext#@neahq.onmicrosoft.com::c8c8ee83-2559-4650-ad3b-b4b80e1459a6" providerId="AD" clId="Web-{B7DE9066-C549-BB52-1B66-1D3B0BBF6D8F}" dt="2026-07-31T18:42:45.462" v="82"/>
          <ac:spMkLst>
            <pc:docMk/>
            <pc:sldMk cId="1474963151" sldId="2636"/>
            <ac:spMk id="2" creationId="{2FD40745-29DC-7873-EDD4-0FD3C5247D77}"/>
          </ac:spMkLst>
        </pc:spChg>
        <pc:spChg chg="mod ord">
          <ac:chgData name="Fargen, Matthew [PA]" userId="S::mfargen_psea.org#ext#@neahq.onmicrosoft.com::c8c8ee83-2559-4650-ad3b-b4b80e1459a6" providerId="AD" clId="Web-{B7DE9066-C549-BB52-1B66-1D3B0BBF6D8F}" dt="2026-07-31T18:42:45.462" v="82"/>
          <ac:spMkLst>
            <pc:docMk/>
            <pc:sldMk cId="1474963151" sldId="2636"/>
            <ac:spMk id="3" creationId="{71B9D578-9F58-C744-D974-BE23F544053B}"/>
          </ac:spMkLst>
        </pc:spChg>
        <pc:spChg chg="mod ord">
          <ac:chgData name="Fargen, Matthew [PA]" userId="S::mfargen_psea.org#ext#@neahq.onmicrosoft.com::c8c8ee83-2559-4650-ad3b-b4b80e1459a6" providerId="AD" clId="Web-{B7DE9066-C549-BB52-1B66-1D3B0BBF6D8F}" dt="2026-07-31T18:42:45.462" v="82"/>
          <ac:spMkLst>
            <pc:docMk/>
            <pc:sldMk cId="1474963151" sldId="2636"/>
            <ac:spMk id="4" creationId="{1380EE2C-2EBB-71D8-A872-082AF0D4D7CF}"/>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5898843" sldId="2637"/>
        </pc:sldMkLst>
        <pc:spChg chg="mod ord">
          <ac:chgData name="Fargen, Matthew [PA]" userId="S::mfargen_psea.org#ext#@neahq.onmicrosoft.com::c8c8ee83-2559-4650-ad3b-b4b80e1459a6" providerId="AD" clId="Web-{B7DE9066-C549-BB52-1B66-1D3B0BBF6D8F}" dt="2026-07-31T18:42:45.462" v="82"/>
          <ac:spMkLst>
            <pc:docMk/>
            <pc:sldMk cId="25898843" sldId="2637"/>
            <ac:spMk id="2" creationId="{182A35B3-3351-34B6-3492-A53748410A9D}"/>
          </ac:spMkLst>
        </pc:spChg>
        <pc:spChg chg="mod ord">
          <ac:chgData name="Fargen, Matthew [PA]" userId="S::mfargen_psea.org#ext#@neahq.onmicrosoft.com::c8c8ee83-2559-4650-ad3b-b4b80e1459a6" providerId="AD" clId="Web-{B7DE9066-C549-BB52-1B66-1D3B0BBF6D8F}" dt="2026-07-31T18:42:45.462" v="82"/>
          <ac:spMkLst>
            <pc:docMk/>
            <pc:sldMk cId="25898843" sldId="2637"/>
            <ac:spMk id="3" creationId="{47A65807-BA39-BA02-454E-65791AA33669}"/>
          </ac:spMkLst>
        </pc:spChg>
      </pc:sldChg>
      <pc:sldChg chg="modSp mod modClrScheme chgLayout">
        <pc:chgData name="Fargen, Matthew [PA]" userId="S::mfargen_psea.org#ext#@neahq.onmicrosoft.com::c8c8ee83-2559-4650-ad3b-b4b80e1459a6" providerId="AD" clId="Web-{B7DE9066-C549-BB52-1B66-1D3B0BBF6D8F}" dt="2026-07-31T18:57:33.870" v="240" actId="20577"/>
        <pc:sldMkLst>
          <pc:docMk/>
          <pc:sldMk cId="426055426" sldId="2639"/>
        </pc:sldMkLst>
        <pc:spChg chg="mod ord">
          <ac:chgData name="Fargen, Matthew [PA]" userId="S::mfargen_psea.org#ext#@neahq.onmicrosoft.com::c8c8ee83-2559-4650-ad3b-b4b80e1459a6" providerId="AD" clId="Web-{B7DE9066-C549-BB52-1B66-1D3B0BBF6D8F}" dt="2026-07-31T18:42:45.462" v="82"/>
          <ac:spMkLst>
            <pc:docMk/>
            <pc:sldMk cId="426055426" sldId="2639"/>
            <ac:spMk id="2" creationId="{665B6F4E-936A-E45F-0E1D-CB12835DE872}"/>
          </ac:spMkLst>
        </pc:spChg>
        <pc:spChg chg="mod ord">
          <ac:chgData name="Fargen, Matthew [PA]" userId="S::mfargen_psea.org#ext#@neahq.onmicrosoft.com::c8c8ee83-2559-4650-ad3b-b4b80e1459a6" providerId="AD" clId="Web-{B7DE9066-C549-BB52-1B66-1D3B0BBF6D8F}" dt="2026-07-31T18:57:33.870" v="240" actId="20577"/>
          <ac:spMkLst>
            <pc:docMk/>
            <pc:sldMk cId="426055426" sldId="2639"/>
            <ac:spMk id="3" creationId="{C456A039-9A30-5BC5-8E69-B2F8AAC1B39D}"/>
          </ac:spMkLst>
        </pc:spChg>
      </pc:sldChg>
      <pc:sldChg chg="modSp mod modClrScheme chgLayout">
        <pc:chgData name="Fargen, Matthew [PA]" userId="S::mfargen_psea.org#ext#@neahq.onmicrosoft.com::c8c8ee83-2559-4650-ad3b-b4b80e1459a6" providerId="AD" clId="Web-{B7DE9066-C549-BB52-1B66-1D3B0BBF6D8F}" dt="2026-07-31T18:42:45.462" v="82"/>
        <pc:sldMkLst>
          <pc:docMk/>
          <pc:sldMk cId="2731912604" sldId="2640"/>
        </pc:sldMkLst>
        <pc:spChg chg="mod ord">
          <ac:chgData name="Fargen, Matthew [PA]" userId="S::mfargen_psea.org#ext#@neahq.onmicrosoft.com::c8c8ee83-2559-4650-ad3b-b4b80e1459a6" providerId="AD" clId="Web-{B7DE9066-C549-BB52-1B66-1D3B0BBF6D8F}" dt="2026-07-31T18:42:45.462" v="82"/>
          <ac:spMkLst>
            <pc:docMk/>
            <pc:sldMk cId="2731912604" sldId="2640"/>
            <ac:spMk id="161" creationId="{C5F3D8E3-8BAC-CBCD-0B0E-C86F8A496CE1}"/>
          </ac:spMkLst>
        </pc:spChg>
        <pc:spChg chg="mod ord">
          <ac:chgData name="Fargen, Matthew [PA]" userId="S::mfargen_psea.org#ext#@neahq.onmicrosoft.com::c8c8ee83-2559-4650-ad3b-b4b80e1459a6" providerId="AD" clId="Web-{B7DE9066-C549-BB52-1B66-1D3B0BBF6D8F}" dt="2026-07-31T18:42:45.462" v="82"/>
          <ac:spMkLst>
            <pc:docMk/>
            <pc:sldMk cId="2731912604" sldId="2640"/>
            <ac:spMk id="162" creationId="{D5ABFC96-9846-7D9D-D86C-239C0CA84D8B}"/>
          </ac:spMkLst>
        </pc:spChg>
      </pc:sldChg>
      <pc:sldChg chg="addSp delSp modSp">
        <pc:chgData name="Fargen, Matthew [PA]" userId="S::mfargen_psea.org#ext#@neahq.onmicrosoft.com::c8c8ee83-2559-4650-ad3b-b4b80e1459a6" providerId="AD" clId="Web-{B7DE9066-C549-BB52-1B66-1D3B0BBF6D8F}" dt="2026-07-31T19:38:13.613" v="555" actId="14100"/>
        <pc:sldMkLst>
          <pc:docMk/>
          <pc:sldMk cId="481282393" sldId="2641"/>
        </pc:sldMkLst>
        <pc:spChg chg="mod">
          <ac:chgData name="Fargen, Matthew [PA]" userId="S::mfargen_psea.org#ext#@neahq.onmicrosoft.com::c8c8ee83-2559-4650-ad3b-b4b80e1459a6" providerId="AD" clId="Web-{B7DE9066-C549-BB52-1B66-1D3B0BBF6D8F}" dt="2026-07-31T19:30:17.981" v="522" actId="20577"/>
          <ac:spMkLst>
            <pc:docMk/>
            <pc:sldMk cId="481282393" sldId="2641"/>
            <ac:spMk id="3" creationId="{BA826B52-94DE-D05D-1B8F-C19575363F61}"/>
          </ac:spMkLst>
        </pc:spChg>
        <pc:picChg chg="add del">
          <ac:chgData name="Fargen, Matthew [PA]" userId="S::mfargen_psea.org#ext#@neahq.onmicrosoft.com::c8c8ee83-2559-4650-ad3b-b4b80e1459a6" providerId="AD" clId="Web-{B7DE9066-C549-BB52-1B66-1D3B0BBF6D8F}" dt="2026-07-31T19:33:39.301" v="527"/>
          <ac:picMkLst>
            <pc:docMk/>
            <pc:sldMk cId="481282393" sldId="2641"/>
            <ac:picMk id="5" creationId="{57B3B7A9-BB1F-C5AD-F593-3FD0EE03F3CD}"/>
          </ac:picMkLst>
        </pc:picChg>
        <pc:picChg chg="add mod modCrop">
          <ac:chgData name="Fargen, Matthew [PA]" userId="S::mfargen_psea.org#ext#@neahq.onmicrosoft.com::c8c8ee83-2559-4650-ad3b-b4b80e1459a6" providerId="AD" clId="Web-{B7DE9066-C549-BB52-1B66-1D3B0BBF6D8F}" dt="2026-07-31T19:33:57.707" v="532" actId="14100"/>
          <ac:picMkLst>
            <pc:docMk/>
            <pc:sldMk cId="481282393" sldId="2641"/>
            <ac:picMk id="6" creationId="{9B109B91-DFB5-00F9-A7C6-EF196682B6A9}"/>
          </ac:picMkLst>
        </pc:picChg>
        <pc:picChg chg="add mod">
          <ac:chgData name="Fargen, Matthew [PA]" userId="S::mfargen_psea.org#ext#@neahq.onmicrosoft.com::c8c8ee83-2559-4650-ad3b-b4b80e1459a6" providerId="AD" clId="Web-{B7DE9066-C549-BB52-1B66-1D3B0BBF6D8F}" dt="2026-07-31T19:34:50.582" v="535" actId="1076"/>
          <ac:picMkLst>
            <pc:docMk/>
            <pc:sldMk cId="481282393" sldId="2641"/>
            <ac:picMk id="8" creationId="{3172F90D-6704-57FF-1F56-069945F90331}"/>
          </ac:picMkLst>
        </pc:picChg>
        <pc:picChg chg="add del">
          <ac:chgData name="Fargen, Matthew [PA]" userId="S::mfargen_psea.org#ext#@neahq.onmicrosoft.com::c8c8ee83-2559-4650-ad3b-b4b80e1459a6" providerId="AD" clId="Web-{B7DE9066-C549-BB52-1B66-1D3B0BBF6D8F}" dt="2026-07-31T19:35:40.629" v="539"/>
          <ac:picMkLst>
            <pc:docMk/>
            <pc:sldMk cId="481282393" sldId="2641"/>
            <ac:picMk id="10" creationId="{5011EFDA-0B33-4895-A73E-61DBB311FEF7}"/>
          </ac:picMkLst>
        </pc:picChg>
        <pc:picChg chg="add del mod modCrop">
          <ac:chgData name="Fargen, Matthew [PA]" userId="S::mfargen_psea.org#ext#@neahq.onmicrosoft.com::c8c8ee83-2559-4650-ad3b-b4b80e1459a6" providerId="AD" clId="Web-{B7DE9066-C549-BB52-1B66-1D3B0BBF6D8F}" dt="2026-07-31T19:36:01.879" v="543"/>
          <ac:picMkLst>
            <pc:docMk/>
            <pc:sldMk cId="481282393" sldId="2641"/>
            <ac:picMk id="11" creationId="{F3AA64F7-C9D5-5585-93BF-E028B8C7DB4B}"/>
          </ac:picMkLst>
        </pc:picChg>
        <pc:picChg chg="add mod modCrop">
          <ac:chgData name="Fargen, Matthew [PA]" userId="S::mfargen_psea.org#ext#@neahq.onmicrosoft.com::c8c8ee83-2559-4650-ad3b-b4b80e1459a6" providerId="AD" clId="Web-{B7DE9066-C549-BB52-1B66-1D3B0BBF6D8F}" dt="2026-07-31T19:36:39.785" v="551" actId="14100"/>
          <ac:picMkLst>
            <pc:docMk/>
            <pc:sldMk cId="481282393" sldId="2641"/>
            <ac:picMk id="12" creationId="{289FDDA7-30F1-617C-19DD-6683BED2DFEF}"/>
          </ac:picMkLst>
        </pc:picChg>
        <pc:picChg chg="add mod">
          <ac:chgData name="Fargen, Matthew [PA]" userId="S::mfargen_psea.org#ext#@neahq.onmicrosoft.com::c8c8ee83-2559-4650-ad3b-b4b80e1459a6" providerId="AD" clId="Web-{B7DE9066-C549-BB52-1B66-1D3B0BBF6D8F}" dt="2026-07-31T19:38:13.613" v="555" actId="14100"/>
          <ac:picMkLst>
            <pc:docMk/>
            <pc:sldMk cId="481282393" sldId="2641"/>
            <ac:picMk id="14" creationId="{ED85D024-1317-7B94-5ABF-EA91A35F16C8}"/>
          </ac:picMkLst>
        </pc:picChg>
      </pc:sldChg>
      <pc:sldChg chg="addSp modSp">
        <pc:chgData name="Fargen, Matthew [PA]" userId="S::mfargen_psea.org#ext#@neahq.onmicrosoft.com::c8c8ee83-2559-4650-ad3b-b4b80e1459a6" providerId="AD" clId="Web-{B7DE9066-C549-BB52-1B66-1D3B0BBF6D8F}" dt="2026-07-31T20:08:13.630" v="893" actId="20577"/>
        <pc:sldMkLst>
          <pc:docMk/>
          <pc:sldMk cId="2400588455" sldId="2646"/>
        </pc:sldMkLst>
        <pc:spChg chg="mod">
          <ac:chgData name="Fargen, Matthew [PA]" userId="S::mfargen_psea.org#ext#@neahq.onmicrosoft.com::c8c8ee83-2559-4650-ad3b-b4b80e1459a6" providerId="AD" clId="Web-{B7DE9066-C549-BB52-1B66-1D3B0BBF6D8F}" dt="2026-07-31T20:03:39.380" v="702" actId="14100"/>
          <ac:spMkLst>
            <pc:docMk/>
            <pc:sldMk cId="2400588455" sldId="2646"/>
            <ac:spMk id="2" creationId="{51B056ED-B01C-48BB-B98C-56738D014713}"/>
          </ac:spMkLst>
        </pc:spChg>
        <pc:spChg chg="mod">
          <ac:chgData name="Fargen, Matthew [PA]" userId="S::mfargen_psea.org#ext#@neahq.onmicrosoft.com::c8c8ee83-2559-4650-ad3b-b4b80e1459a6" providerId="AD" clId="Web-{B7DE9066-C549-BB52-1B66-1D3B0BBF6D8F}" dt="2026-07-31T20:08:13.630" v="893" actId="20577"/>
          <ac:spMkLst>
            <pc:docMk/>
            <pc:sldMk cId="2400588455" sldId="2646"/>
            <ac:spMk id="3" creationId="{E8CEE900-4095-98ED-DD12-C2737B2CD7EF}"/>
          </ac:spMkLst>
        </pc:spChg>
        <pc:picChg chg="add mod ord">
          <ac:chgData name="Fargen, Matthew [PA]" userId="S::mfargen_psea.org#ext#@neahq.onmicrosoft.com::c8c8ee83-2559-4650-ad3b-b4b80e1459a6" providerId="AD" clId="Web-{B7DE9066-C549-BB52-1B66-1D3B0BBF6D8F}" dt="2026-07-31T20:07:53.240" v="892" actId="1076"/>
          <ac:picMkLst>
            <pc:docMk/>
            <pc:sldMk cId="2400588455" sldId="2646"/>
            <ac:picMk id="6" creationId="{ABC4A07D-3268-B5F2-70E8-88802DE87391}"/>
          </ac:picMkLst>
        </pc:picChg>
      </pc:sldChg>
      <pc:sldMasterChg chg="add del addSldLayout delSldLayout">
        <pc:chgData name="Fargen, Matthew [PA]" userId="S::mfargen_psea.org#ext#@neahq.onmicrosoft.com::c8c8ee83-2559-4650-ad3b-b4b80e1459a6" providerId="AD" clId="Web-{B7DE9066-C549-BB52-1B66-1D3B0BBF6D8F}" dt="2026-07-31T18:42:45.462" v="82"/>
        <pc:sldMasterMkLst>
          <pc:docMk/>
          <pc:sldMasterMk cId="2054322300" sldId="2147483666"/>
        </pc:sldMasterMkLst>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104467295" sldId="2147483665"/>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3817955988" sldId="2147483667"/>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2185532848" sldId="2147483668"/>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3234467543" sldId="2147483669"/>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1239113715" sldId="2147483670"/>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2138358032" sldId="2147483671"/>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3163578801" sldId="2147483672"/>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178381615" sldId="2147483673"/>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3518043182" sldId="2147483674"/>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3973900260" sldId="2147483675"/>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2040880889" sldId="2147483676"/>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612817689" sldId="2147483677"/>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3414900855" sldId="2147483678"/>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1303826793" sldId="2147483679"/>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2262340268" sldId="2147483680"/>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2125122622" sldId="2147483681"/>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2599063089" sldId="2147483682"/>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1657347064" sldId="2147483683"/>
          </pc:sldLayoutMkLst>
        </pc:sldLayoutChg>
        <pc:sldLayoutChg chg="add del">
          <pc:chgData name="Fargen, Matthew [PA]" userId="S::mfargen_psea.org#ext#@neahq.onmicrosoft.com::c8c8ee83-2559-4650-ad3b-b4b80e1459a6" providerId="AD" clId="Web-{B7DE9066-C549-BB52-1B66-1D3B0BBF6D8F}" dt="2026-07-31T18:42:45.462" v="82"/>
          <pc:sldLayoutMkLst>
            <pc:docMk/>
            <pc:sldMasterMk cId="2054322300" sldId="2147483666"/>
            <pc:sldLayoutMk cId="890047461" sldId="2147483684"/>
          </pc:sldLayoutMkLst>
        </pc:sldLayoutChg>
      </pc:sldMasterChg>
      <pc:sldMasterChg chg="add del modTransition addSldLayout delSldLayout modSldLayout">
        <pc:chgData name="Fargen, Matthew [PA]" userId="S::mfargen_psea.org#ext#@neahq.onmicrosoft.com::c8c8ee83-2559-4650-ad3b-b4b80e1459a6" providerId="AD" clId="Web-{B7DE9066-C549-BB52-1B66-1D3B0BBF6D8F}" dt="2026-07-31T18:42:45.462" v="82"/>
        <pc:sldMasterMkLst>
          <pc:docMk/>
          <pc:sldMasterMk cId="520500262" sldId="2147483685"/>
        </pc:sldMasterMkLst>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1524005162" sldId="2147483686"/>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1909835900" sldId="2147483687"/>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2291063990" sldId="2147483688"/>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4281026745" sldId="2147483689"/>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2562053347" sldId="2147483690"/>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2632288747" sldId="2147483691"/>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1377168601" sldId="2147483692"/>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1501928580" sldId="2147483693"/>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2143439681" sldId="2147483694"/>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9821747" sldId="2147483695"/>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1317796672" sldId="2147483696"/>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418081707" sldId="2147483697"/>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528399134" sldId="2147483698"/>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2306644214" sldId="2147483699"/>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3108098976" sldId="2147483700"/>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3257206112" sldId="2147483701"/>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1862624671" sldId="2147483702"/>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922500529" sldId="2147483703"/>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2398266589" sldId="2147483704"/>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4210501501" sldId="2147483705"/>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175120213" sldId="2147483706"/>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315022688" sldId="2147483707"/>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3040848863" sldId="2147483708"/>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3443547142" sldId="2147483709"/>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299186832" sldId="2147483710"/>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1417267824" sldId="2147483711"/>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2173092892" sldId="2147483712"/>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1884506587" sldId="2147483713"/>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2011875145" sldId="2147483714"/>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1709768026" sldId="2147483715"/>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4279895831" sldId="2147483716"/>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59603824" sldId="2147483717"/>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317512774" sldId="2147483718"/>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1316862874" sldId="2147483719"/>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3913906316" sldId="2147483720"/>
          </pc:sldLayoutMkLst>
        </pc:sldLayoutChg>
        <pc:sldLayoutChg chg="add del mod replId">
          <pc:chgData name="Fargen, Matthew [PA]" userId="S::mfargen_psea.org#ext#@neahq.onmicrosoft.com::c8c8ee83-2559-4650-ad3b-b4b80e1459a6" providerId="AD" clId="Web-{B7DE9066-C549-BB52-1B66-1D3B0BBF6D8F}" dt="2026-07-31T18:42:45.462" v="82"/>
          <pc:sldLayoutMkLst>
            <pc:docMk/>
            <pc:sldMasterMk cId="520500262" sldId="2147483685"/>
            <pc:sldLayoutMk cId="4007135131" sldId="2147483721"/>
          </pc:sldLayoutMkLst>
        </pc:sldLayoutChg>
      </pc:sldMasterChg>
    </pc:docChg>
  </pc:docChgLst>
  <pc:docChgLst>
    <pc:chgData name="Torres, Linda [PA]" userId="S::ltorres_psea.org#ext#@neahq.onmicrosoft.com::5c259870-4402-4b59-9040-47f794e8fff6" providerId="AD" clId="Web-{806329DA-E216-7F67-2C30-6AB8B622AE4B}"/>
    <pc:docChg chg="modSld">
      <pc:chgData name="Torres, Linda [PA]" userId="S::ltorres_psea.org#ext#@neahq.onmicrosoft.com::5c259870-4402-4b59-9040-47f794e8fff6" providerId="AD" clId="Web-{806329DA-E216-7F67-2C30-6AB8B622AE4B}" dt="2026-07-31T14:43:16.417" v="52" actId="1076"/>
      <pc:docMkLst>
        <pc:docMk/>
      </pc:docMkLst>
      <pc:sldChg chg="addSp delSp modSp">
        <pc:chgData name="Torres, Linda [PA]" userId="S::ltorres_psea.org#ext#@neahq.onmicrosoft.com::5c259870-4402-4b59-9040-47f794e8fff6" providerId="AD" clId="Web-{806329DA-E216-7F67-2C30-6AB8B622AE4B}" dt="2026-07-31T14:43:16.417" v="52" actId="1076"/>
        <pc:sldMkLst>
          <pc:docMk/>
          <pc:sldMk cId="1706959969" sldId="276"/>
        </pc:sldMkLst>
        <pc:spChg chg="mod">
          <ac:chgData name="Torres, Linda [PA]" userId="S::ltorres_psea.org#ext#@neahq.onmicrosoft.com::5c259870-4402-4b59-9040-47f794e8fff6" providerId="AD" clId="Web-{806329DA-E216-7F67-2C30-6AB8B622AE4B}" dt="2026-07-31T14:42:17.305" v="45" actId="20577"/>
          <ac:spMkLst>
            <pc:docMk/>
            <pc:sldMk cId="1706959969" sldId="276"/>
            <ac:spMk id="2" creationId="{005CF54C-CCE2-47F9-A974-2EF25127E06E}"/>
          </ac:spMkLst>
        </pc:spChg>
        <pc:picChg chg="add mod modCrop">
          <ac:chgData name="Torres, Linda [PA]" userId="S::ltorres_psea.org#ext#@neahq.onmicrosoft.com::5c259870-4402-4b59-9040-47f794e8fff6" providerId="AD" clId="Web-{806329DA-E216-7F67-2C30-6AB8B622AE4B}" dt="2026-07-31T14:43:16.417" v="52" actId="1076"/>
          <ac:picMkLst>
            <pc:docMk/>
            <pc:sldMk cId="1706959969" sldId="276"/>
            <ac:picMk id="3" creationId="{7334DF02-A75F-85B8-6C33-A15667CDDD3D}"/>
          </ac:picMkLst>
        </pc:picChg>
        <pc:picChg chg="del">
          <ac:chgData name="Torres, Linda [PA]" userId="S::ltorres_psea.org#ext#@neahq.onmicrosoft.com::5c259870-4402-4b59-9040-47f794e8fff6" providerId="AD" clId="Web-{806329DA-E216-7F67-2C30-6AB8B622AE4B}" dt="2026-07-31T14:42:46.588" v="46"/>
          <ac:picMkLst>
            <pc:docMk/>
            <pc:sldMk cId="1706959969" sldId="276"/>
            <ac:picMk id="1028" creationId="{00000000-0000-0000-0000-000000000000}"/>
          </ac:picMkLst>
        </pc:picChg>
      </pc:sldChg>
      <pc:sldChg chg="modSp">
        <pc:chgData name="Torres, Linda [PA]" userId="S::ltorres_psea.org#ext#@neahq.onmicrosoft.com::5c259870-4402-4b59-9040-47f794e8fff6" providerId="AD" clId="Web-{806329DA-E216-7F67-2C30-6AB8B622AE4B}" dt="2026-07-31T14:38:53.674" v="42" actId="20577"/>
        <pc:sldMkLst>
          <pc:docMk/>
          <pc:sldMk cId="2169621179" sldId="454"/>
        </pc:sldMkLst>
        <pc:spChg chg="mod">
          <ac:chgData name="Torres, Linda [PA]" userId="S::ltorres_psea.org#ext#@neahq.onmicrosoft.com::5c259870-4402-4b59-9040-47f794e8fff6" providerId="AD" clId="Web-{806329DA-E216-7F67-2C30-6AB8B622AE4B}" dt="2026-07-31T14:38:53.674" v="42" actId="20577"/>
          <ac:spMkLst>
            <pc:docMk/>
            <pc:sldMk cId="2169621179" sldId="454"/>
            <ac:spMk id="3" creationId="{071EE176-BE73-B87F-E028-2924AC56573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8/2/2026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8/2/2026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3" Type="http://schemas.openxmlformats.org/officeDocument/2006/relationships/hyperlink" Target="https://www.nea.org/resource-library/campaign-lab" TargetMode="External"/><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78364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a:t>
            </a:fld>
            <a:endParaRPr lang="en-US"/>
          </a:p>
        </p:txBody>
      </p:sp>
    </p:spTree>
    <p:extLst>
      <p:ext uri="{BB962C8B-B14F-4D97-AF65-F5344CB8AC3E}">
        <p14:creationId xmlns:p14="http://schemas.microsoft.com/office/powerpoint/2010/main" val="2266335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3</a:t>
            </a:fld>
            <a:endParaRPr lang="en-US"/>
          </a:p>
        </p:txBody>
      </p:sp>
    </p:spTree>
    <p:extLst>
      <p:ext uri="{BB962C8B-B14F-4D97-AF65-F5344CB8AC3E}">
        <p14:creationId xmlns:p14="http://schemas.microsoft.com/office/powerpoint/2010/main" val="626047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E6B6B-FFB6-DA05-1DFA-B400721F2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B78A9-F2EE-A703-FE19-49FCC45854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B4B8F0-4FFF-1CA3-45CD-E8DE0D76B7DF}"/>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D4C49C23-266E-FF0E-E7CC-EC630444D1CA}"/>
              </a:ext>
            </a:extLst>
          </p:cNvPr>
          <p:cNvSpPr>
            <a:spLocks noGrp="1"/>
          </p:cNvSpPr>
          <p:nvPr>
            <p:ph type="sldNum" sz="quarter" idx="5"/>
          </p:nvPr>
        </p:nvSpPr>
        <p:spPr/>
        <p:txBody>
          <a:bodyPr/>
          <a:lstStyle/>
          <a:p>
            <a:fld id="{841221E5-7225-48EB-A4EE-420E7BFCF705}" type="slidenum">
              <a:rPr lang="en-US" smtClean="0"/>
              <a:pPr/>
              <a:t>4</a:t>
            </a:fld>
            <a:endParaRPr lang="en-US"/>
          </a:p>
        </p:txBody>
      </p:sp>
    </p:spTree>
    <p:extLst>
      <p:ext uri="{BB962C8B-B14F-4D97-AF65-F5344CB8AC3E}">
        <p14:creationId xmlns:p14="http://schemas.microsoft.com/office/powerpoint/2010/main" val="3752282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D5B6E-C472-3A17-A046-17867F5C1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957175-6DC9-AB8F-2A0C-9F007D6205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7FAD7E-363C-C813-DCFE-62B50F35993E}"/>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4E4A02E3-90AF-39EC-152D-2E335139DABE}"/>
              </a:ext>
            </a:extLst>
          </p:cNvPr>
          <p:cNvSpPr>
            <a:spLocks noGrp="1"/>
          </p:cNvSpPr>
          <p:nvPr>
            <p:ph type="sldNum" sz="quarter" idx="5"/>
          </p:nvPr>
        </p:nvSpPr>
        <p:spPr/>
        <p:txBody>
          <a:bodyPr/>
          <a:lstStyle/>
          <a:p>
            <a:fld id="{841221E5-7225-48EB-A4EE-420E7BFCF705}" type="slidenum">
              <a:rPr lang="en-US" smtClean="0"/>
              <a:pPr/>
              <a:t>5</a:t>
            </a:fld>
            <a:endParaRPr lang="en-US"/>
          </a:p>
        </p:txBody>
      </p:sp>
    </p:spTree>
    <p:extLst>
      <p:ext uri="{BB962C8B-B14F-4D97-AF65-F5344CB8AC3E}">
        <p14:creationId xmlns:p14="http://schemas.microsoft.com/office/powerpoint/2010/main" val="717601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6</a:t>
            </a:fld>
            <a:endParaRPr lang="en-US"/>
          </a:p>
        </p:txBody>
      </p:sp>
    </p:spTree>
    <p:extLst>
      <p:ext uri="{BB962C8B-B14F-4D97-AF65-F5344CB8AC3E}">
        <p14:creationId xmlns:p14="http://schemas.microsoft.com/office/powerpoint/2010/main" val="2300310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endParaRPr lang="en-US"/>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4141519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9</a:t>
            </a:fld>
            <a:endParaRPr lang="en-US"/>
          </a:p>
        </p:txBody>
      </p:sp>
    </p:spTree>
    <p:extLst>
      <p:ext uri="{BB962C8B-B14F-4D97-AF65-F5344CB8AC3E}">
        <p14:creationId xmlns:p14="http://schemas.microsoft.com/office/powerpoint/2010/main" val="2223680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10</a:t>
            </a:fld>
            <a:endParaRPr lang="en-US"/>
          </a:p>
        </p:txBody>
      </p:sp>
    </p:spTree>
    <p:extLst>
      <p:ext uri="{BB962C8B-B14F-4D97-AF65-F5344CB8AC3E}">
        <p14:creationId xmlns:p14="http://schemas.microsoft.com/office/powerpoint/2010/main" val="1256516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11</a:t>
            </a:fld>
            <a:endParaRPr lang="en-US"/>
          </a:p>
        </p:txBody>
      </p:sp>
    </p:spTree>
    <p:extLst>
      <p:ext uri="{BB962C8B-B14F-4D97-AF65-F5344CB8AC3E}">
        <p14:creationId xmlns:p14="http://schemas.microsoft.com/office/powerpoint/2010/main" val="1978370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57330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13</a:t>
            </a:fld>
            <a:endParaRPr lang="en-US"/>
          </a:p>
        </p:txBody>
      </p:sp>
    </p:spTree>
    <p:extLst>
      <p:ext uri="{BB962C8B-B14F-4D97-AF65-F5344CB8AC3E}">
        <p14:creationId xmlns:p14="http://schemas.microsoft.com/office/powerpoint/2010/main" val="1856700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14</a:t>
            </a:fld>
            <a:endParaRPr lang="en-US"/>
          </a:p>
        </p:txBody>
      </p:sp>
    </p:spTree>
    <p:extLst>
      <p:ext uri="{BB962C8B-B14F-4D97-AF65-F5344CB8AC3E}">
        <p14:creationId xmlns:p14="http://schemas.microsoft.com/office/powerpoint/2010/main" val="315643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6BEC1-BE5C-ACF1-B533-2792C62FA8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DDEF59-4BB8-0500-5D69-AC623AED4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80474-A44F-5090-5EE1-2BB14D5EBF06}"/>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3C0F3B89-BB3C-FB39-06AA-58B76439DE55}"/>
              </a:ext>
            </a:extLst>
          </p:cNvPr>
          <p:cNvSpPr>
            <a:spLocks noGrp="1"/>
          </p:cNvSpPr>
          <p:nvPr>
            <p:ph type="sldNum" sz="quarter" idx="5"/>
          </p:nvPr>
        </p:nvSpPr>
        <p:spPr/>
        <p:txBody>
          <a:bodyPr/>
          <a:lstStyle/>
          <a:p>
            <a:fld id="{841221E5-7225-48EB-A4EE-420E7BFCF705}" type="slidenum">
              <a:rPr lang="en-US" smtClean="0"/>
              <a:pPr/>
              <a:t>15</a:t>
            </a:fld>
            <a:endParaRPr lang="en-US"/>
          </a:p>
        </p:txBody>
      </p:sp>
    </p:spTree>
    <p:extLst>
      <p:ext uri="{BB962C8B-B14F-4D97-AF65-F5344CB8AC3E}">
        <p14:creationId xmlns:p14="http://schemas.microsoft.com/office/powerpoint/2010/main" val="2440893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9A8A-BDE7-5BA2-9CC7-9A645A55E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3F452-F2F2-A594-9E80-F988CE5633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E5AED9-0B8F-4984-DE90-5B2DA81FB452}"/>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16C28716-EF26-254F-B75D-A69ECE70257E}"/>
              </a:ext>
            </a:extLst>
          </p:cNvPr>
          <p:cNvSpPr>
            <a:spLocks noGrp="1"/>
          </p:cNvSpPr>
          <p:nvPr>
            <p:ph type="sldNum" sz="quarter" idx="5"/>
          </p:nvPr>
        </p:nvSpPr>
        <p:spPr/>
        <p:txBody>
          <a:bodyPr/>
          <a:lstStyle/>
          <a:p>
            <a:fld id="{841221E5-7225-48EB-A4EE-420E7BFCF705}" type="slidenum">
              <a:rPr lang="en-US" smtClean="0"/>
              <a:pPr/>
              <a:t>16</a:t>
            </a:fld>
            <a:endParaRPr lang="en-US"/>
          </a:p>
        </p:txBody>
      </p:sp>
    </p:spTree>
    <p:extLst>
      <p:ext uri="{BB962C8B-B14F-4D97-AF65-F5344CB8AC3E}">
        <p14:creationId xmlns:p14="http://schemas.microsoft.com/office/powerpoint/2010/main" val="2082451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17</a:t>
            </a:fld>
            <a:endParaRPr lang="en-US"/>
          </a:p>
        </p:txBody>
      </p:sp>
    </p:spTree>
    <p:extLst>
      <p:ext uri="{BB962C8B-B14F-4D97-AF65-F5344CB8AC3E}">
        <p14:creationId xmlns:p14="http://schemas.microsoft.com/office/powerpoint/2010/main" val="3402664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9E07B-EDC6-5200-C624-089A3B3A6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16AE3F-5BF5-5F9A-C63E-56EFE78D04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874D80-9943-A76E-DF8F-76672454C4E4}"/>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B602CE84-3315-59CA-C68D-7D81BFFA904F}"/>
              </a:ext>
            </a:extLst>
          </p:cNvPr>
          <p:cNvSpPr>
            <a:spLocks noGrp="1"/>
          </p:cNvSpPr>
          <p:nvPr>
            <p:ph type="sldNum" sz="quarter" idx="5"/>
          </p:nvPr>
        </p:nvSpPr>
        <p:spPr/>
        <p:txBody>
          <a:bodyPr/>
          <a:lstStyle/>
          <a:p>
            <a:fld id="{841221E5-7225-48EB-A4EE-420E7BFCF705}" type="slidenum">
              <a:rPr lang="en-US" smtClean="0"/>
              <a:pPr/>
              <a:t>18</a:t>
            </a:fld>
            <a:endParaRPr lang="en-US"/>
          </a:p>
        </p:txBody>
      </p:sp>
    </p:spTree>
    <p:extLst>
      <p:ext uri="{BB962C8B-B14F-4D97-AF65-F5344CB8AC3E}">
        <p14:creationId xmlns:p14="http://schemas.microsoft.com/office/powerpoint/2010/main" val="2824632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4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So, if we remember the first part of our Organizing definition: Organizers identify, recruit and develop leadership – I want to give you three structures to consider.  As we move through these structures, keep track of where the power is and what your job would look like in each of these structures. </a:t>
            </a:r>
          </a:p>
        </p:txBody>
      </p:sp>
      <p:sp>
        <p:nvSpPr>
          <p:cNvPr id="434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25D966-59C2-4D99-B1BA-BC0144E3C5AB}" type="slidenum">
              <a:rPr lang="en-US" altLang="en-US" sz="1200"/>
              <a:pPr/>
              <a:t>19</a:t>
            </a:fld>
            <a:endParaRPr lang="en-US" altLang="en-US" sz="1200"/>
          </a:p>
        </p:txBody>
      </p:sp>
    </p:spTree>
    <p:extLst>
      <p:ext uri="{BB962C8B-B14F-4D97-AF65-F5344CB8AC3E}">
        <p14:creationId xmlns:p14="http://schemas.microsoft.com/office/powerpoint/2010/main" val="3438918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20</a:t>
            </a:fld>
            <a:endParaRPr lang="en-US"/>
          </a:p>
        </p:txBody>
      </p:sp>
    </p:spTree>
    <p:extLst>
      <p:ext uri="{BB962C8B-B14F-4D97-AF65-F5344CB8AC3E}">
        <p14:creationId xmlns:p14="http://schemas.microsoft.com/office/powerpoint/2010/main" val="1315306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3f19edaffc2_0_3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1" name="Google Shape;1041;g3f19edaffc2_0_3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g3f19edaffc2_0_3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2" name="Google Shape;1072;g3f19edaffc2_0_3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4"/>
        <p:cNvGrpSpPr/>
        <p:nvPr/>
      </p:nvGrpSpPr>
      <p:grpSpPr>
        <a:xfrm>
          <a:off x="0" y="0"/>
          <a:ext cx="0" cy="0"/>
          <a:chOff x="0" y="0"/>
          <a:chExt cx="0" cy="0"/>
        </a:xfrm>
      </p:grpSpPr>
      <p:sp>
        <p:nvSpPr>
          <p:cNvPr id="1085" name="Google Shape;1085;g3f19edaffc2_0_33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6" name="Google Shape;1086;g3f19edaffc2_0_33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g3f19edaffc2_0_3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8" name="Google Shape;1108;g3f19edaffc2_0_3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Google Shape;1159;g3f19edaffc2_0_34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0" name="Google Shape;1160;g3f19edaffc2_0_3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g3f19edaffc2_0_3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8" name="Google Shape;1238;g3f19edaffc2_0_3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Leaders who try to do everything for everyone set themselves up to be THE single point of power and when they leave the structure falls apart.  Leaders who ONLY work with “the already willing” only continue the status quo – to grow you have to continually reach out and include others – invite them to do something not simply come to something you have developed- Leaders who are organizing are constantly making room for new people and allowing them to lead – taking in new ideas  and building new work together. </a:t>
            </a:r>
          </a:p>
          <a:p>
            <a:endParaRPr lang="en-US"/>
          </a:p>
          <a:p>
            <a:r>
              <a:rPr lang="en-US"/>
              <a:t>In each of these models, who holds the accountability and responsibility is different.  </a:t>
            </a:r>
            <a:br>
              <a:rPr lang="en-US"/>
            </a:br>
            <a:r>
              <a:rPr lang="en-US"/>
              <a:t>Remember, we build the most power when the members are accountable to one another and are responsible for the actions necessary to build that power. </a:t>
            </a:r>
            <a:br>
              <a:rPr lang="en-US"/>
            </a:br>
            <a:r>
              <a:rPr lang="en-US"/>
              <a:t>If we hold the responsibility and are the only ones held accountable, the members are not building power to address the issues that are important.</a:t>
            </a:r>
          </a:p>
          <a:p>
            <a:endParaRPr lang="en-US"/>
          </a:p>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27</a:t>
            </a:fld>
            <a:endParaRPr lang="en-US"/>
          </a:p>
        </p:txBody>
      </p:sp>
    </p:spTree>
    <p:extLst>
      <p:ext uri="{BB962C8B-B14F-4D97-AF65-F5344CB8AC3E}">
        <p14:creationId xmlns:p14="http://schemas.microsoft.com/office/powerpoint/2010/main" val="1121224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some basic ideas, skills, and methods you need for this move</a:t>
            </a:r>
            <a:endParaRPr lang="en-US">
              <a:solidFill>
                <a:srgbClr val="444444"/>
              </a:solidFill>
            </a:endParaRPr>
          </a:p>
          <a:p>
            <a:r>
              <a:rPr lang="en-US"/>
              <a:t>Basic Skills  -- You need to know how to be </a:t>
            </a:r>
            <a:endParaRPr lang="en-US">
              <a:solidFill>
                <a:srgbClr val="444444"/>
              </a:solidFill>
            </a:endParaRPr>
          </a:p>
          <a:p>
            <a:r>
              <a:rPr lang="en-US"/>
              <a:t>Curious about others issues</a:t>
            </a:r>
            <a:endParaRPr lang="en-US">
              <a:solidFill>
                <a:srgbClr val="444444"/>
              </a:solidFill>
            </a:endParaRPr>
          </a:p>
          <a:p>
            <a:r>
              <a:rPr lang="en-US"/>
              <a:t> Asks Good Questions does not Tell Solutions</a:t>
            </a:r>
            <a:endParaRPr lang="en-US">
              <a:solidFill>
                <a:srgbClr val="444444"/>
              </a:solidFill>
            </a:endParaRPr>
          </a:p>
          <a:p>
            <a:r>
              <a:rPr lang="en-US"/>
              <a:t> Listen 80%- Talk 20%</a:t>
            </a:r>
            <a:endParaRPr lang="en-US">
              <a:solidFill>
                <a:srgbClr val="444444"/>
              </a:solidFill>
            </a:endParaRPr>
          </a:p>
          <a:p>
            <a:r>
              <a:rPr lang="en-US"/>
              <a:t> Be in a positive, public relationship with 75% of the members in your unit</a:t>
            </a:r>
          </a:p>
        </p:txBody>
      </p:sp>
      <p:sp>
        <p:nvSpPr>
          <p:cNvPr id="4" name="Slide Number Placeholder 3"/>
          <p:cNvSpPr>
            <a:spLocks noGrp="1"/>
          </p:cNvSpPr>
          <p:nvPr>
            <p:ph type="sldNum" sz="quarter" idx="5"/>
          </p:nvPr>
        </p:nvSpPr>
        <p:spPr/>
        <p:txBody>
          <a:bodyPr/>
          <a:lstStyle/>
          <a:p>
            <a:fld id="{841221E5-7225-48EB-A4EE-420E7BFCF705}" type="slidenum">
              <a:rPr lang="en-US" smtClean="0"/>
              <a:pPr/>
              <a:t>28</a:t>
            </a:fld>
            <a:endParaRPr lang="en-US"/>
          </a:p>
        </p:txBody>
      </p:sp>
    </p:spTree>
    <p:extLst>
      <p:ext uri="{BB962C8B-B14F-4D97-AF65-F5344CB8AC3E}">
        <p14:creationId xmlns:p14="http://schemas.microsoft.com/office/powerpoint/2010/main" val="13563559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Basic Methods to Learn to Use Consistently</a:t>
            </a:r>
            <a:endParaRPr lang="en-US">
              <a:solidFill>
                <a:srgbClr val="444444"/>
              </a:solidFill>
            </a:endParaRPr>
          </a:p>
          <a:p>
            <a:r>
              <a:rPr lang="en-US"/>
              <a:t>One on One’s</a:t>
            </a:r>
            <a:endParaRPr lang="en-US">
              <a:solidFill>
                <a:srgbClr val="444444"/>
              </a:solidFill>
            </a:endParaRPr>
          </a:p>
          <a:p>
            <a:r>
              <a:rPr lang="en-US"/>
              <a:t> Worksite Mapping</a:t>
            </a:r>
            <a:endParaRPr lang="en-US">
              <a:solidFill>
                <a:srgbClr val="444444"/>
              </a:solidFill>
            </a:endParaRPr>
          </a:p>
          <a:p>
            <a:r>
              <a:rPr lang="en-US"/>
              <a:t> Member Lists</a:t>
            </a:r>
            <a:endParaRPr lang="en-US">
              <a:solidFill>
                <a:srgbClr val="444444"/>
              </a:solidFill>
            </a:endParaRPr>
          </a:p>
          <a:p>
            <a:r>
              <a:rPr lang="en-US"/>
              <a:t> Data Collection</a:t>
            </a:r>
            <a:endParaRPr lang="en-US">
              <a:solidFill>
                <a:srgbClr val="444444"/>
              </a:solidFill>
            </a:endParaRPr>
          </a:p>
          <a:p>
            <a:r>
              <a:rPr lang="en-US"/>
              <a:t> Team Coaching</a:t>
            </a:r>
            <a:endParaRPr lang="en-US">
              <a:solidFill>
                <a:srgbClr val="444444"/>
              </a:solidFill>
            </a:endParaRPr>
          </a:p>
          <a:p>
            <a:endParaRPr lang="en-US">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29</a:t>
            </a:fld>
            <a:endParaRPr lang="en-US"/>
          </a:p>
        </p:txBody>
      </p:sp>
    </p:spTree>
    <p:extLst>
      <p:ext uri="{BB962C8B-B14F-4D97-AF65-F5344CB8AC3E}">
        <p14:creationId xmlns:p14="http://schemas.microsoft.com/office/powerpoint/2010/main" val="35365966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30</a:t>
            </a:fld>
            <a:endParaRPr lang="en-US"/>
          </a:p>
        </p:txBody>
      </p:sp>
    </p:spTree>
    <p:extLst>
      <p:ext uri="{BB962C8B-B14F-4D97-AF65-F5344CB8AC3E}">
        <p14:creationId xmlns:p14="http://schemas.microsoft.com/office/powerpoint/2010/main" val="3374849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31</a:t>
            </a:fld>
            <a:endParaRPr lang="en-US"/>
          </a:p>
        </p:txBody>
      </p:sp>
    </p:spTree>
    <p:extLst>
      <p:ext uri="{BB962C8B-B14F-4D97-AF65-F5344CB8AC3E}">
        <p14:creationId xmlns:p14="http://schemas.microsoft.com/office/powerpoint/2010/main" val="34638498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32</a:t>
            </a:fld>
            <a:endParaRPr lang="en-US"/>
          </a:p>
        </p:txBody>
      </p:sp>
    </p:spTree>
    <p:extLst>
      <p:ext uri="{BB962C8B-B14F-4D97-AF65-F5344CB8AC3E}">
        <p14:creationId xmlns:p14="http://schemas.microsoft.com/office/powerpoint/2010/main" val="4115626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33</a:t>
            </a:fld>
            <a:endParaRPr lang="en-US"/>
          </a:p>
        </p:txBody>
      </p:sp>
    </p:spTree>
    <p:extLst>
      <p:ext uri="{BB962C8B-B14F-4D97-AF65-F5344CB8AC3E}">
        <p14:creationId xmlns:p14="http://schemas.microsoft.com/office/powerpoint/2010/main" val="33874744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2BED3-CBB8-FE4E-B2C1-AEF301CAD109}"/>
            </a:ext>
          </a:extLst>
        </p:cNvPr>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9DCBEFC1-0BDA-7D05-6B9A-EF791E0CC4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a:extLst>
              <a:ext uri="{FF2B5EF4-FFF2-40B4-BE49-F238E27FC236}">
                <a16:creationId xmlns:a16="http://schemas.microsoft.com/office/drawing/2014/main" id="{5813EF1C-61B6-CE68-3F13-F241E38039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While organizing can be defined a number of ways, for today this is the one we are going to use. </a:t>
            </a:r>
          </a:p>
          <a:p>
            <a:r>
              <a:rPr lang="en-US"/>
              <a:t>Organizing is identifying leaders and coordinating them into leadership teams; Building community and commitment around common goals; Building power from the resources of that community; Using that power strategically to make concrete change in the world. </a:t>
            </a:r>
          </a:p>
          <a:p>
            <a:endParaRPr lang="en-US"/>
          </a:p>
          <a:p>
            <a:r>
              <a:rPr lang="en-US" b="1"/>
              <a:t>Take 5 minutes with your table and identify words and phrases in this definition that stand out to you.</a:t>
            </a:r>
          </a:p>
          <a:p>
            <a:endParaRPr lang="en-US" altLang="en-US"/>
          </a:p>
        </p:txBody>
      </p:sp>
      <p:sp>
        <p:nvSpPr>
          <p:cNvPr id="124932" name="Slide Number Placeholder 3">
            <a:extLst>
              <a:ext uri="{FF2B5EF4-FFF2-40B4-BE49-F238E27FC236}">
                <a16:creationId xmlns:a16="http://schemas.microsoft.com/office/drawing/2014/main" id="{68BF24D1-EAC3-0943-7A62-E8492F6DCF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34</a:t>
            </a:fld>
            <a:endParaRPr lang="en-US" altLang="en-US"/>
          </a:p>
        </p:txBody>
      </p:sp>
    </p:spTree>
    <p:extLst>
      <p:ext uri="{BB962C8B-B14F-4D97-AF65-F5344CB8AC3E}">
        <p14:creationId xmlns:p14="http://schemas.microsoft.com/office/powerpoint/2010/main" val="1941181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11526511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note -</a:t>
            </a:r>
            <a:r>
              <a:rPr lang="en-US"/>
              <a:t>  Take all ideas – affirm and lift up any ideas about getting others to act, having control of money, can enact decisions, etc. Then move to defining power and make connections from the content to the people on the list as appropriate.  (ex. President Trump might relate to the content about values affecting the way power is used)</a:t>
            </a:r>
          </a:p>
        </p:txBody>
      </p:sp>
      <p:sp>
        <p:nvSpPr>
          <p:cNvPr id="4" name="Slide Number Placeholder 3"/>
          <p:cNvSpPr>
            <a:spLocks noGrp="1"/>
          </p:cNvSpPr>
          <p:nvPr>
            <p:ph type="sldNum" sz="quarter" idx="5"/>
          </p:nvPr>
        </p:nvSpPr>
        <p:spPr/>
        <p:txBody>
          <a:bodyPr/>
          <a:lstStyle/>
          <a:p>
            <a:fld id="{841221E5-7225-48EB-A4EE-420E7BFCF705}" type="slidenum">
              <a:rPr lang="en-US" smtClean="0"/>
              <a:pPr/>
              <a:t>36</a:t>
            </a:fld>
            <a:endParaRPr lang="en-US"/>
          </a:p>
        </p:txBody>
      </p:sp>
    </p:spTree>
    <p:extLst>
      <p:ext uri="{BB962C8B-B14F-4D97-AF65-F5344CB8AC3E}">
        <p14:creationId xmlns:p14="http://schemas.microsoft.com/office/powerpoint/2010/main" val="22982852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t>Definition of power</a:t>
            </a:r>
          </a:p>
          <a:p>
            <a:pPr marL="171450" indent="-171450">
              <a:buFont typeface="Calibri"/>
              <a:buChar char="•"/>
            </a:pPr>
            <a:r>
              <a:rPr lang="en-US"/>
              <a:t>Power is the ability to create, control, and prevent change. </a:t>
            </a:r>
          </a:p>
          <a:p>
            <a:pPr marL="171450" indent="-171450">
              <a:buFont typeface="Calibri"/>
              <a:buChar char="•"/>
            </a:pPr>
            <a:r>
              <a:rPr lang="en-US"/>
              <a:t>Power is made up of organized people and organized resources</a:t>
            </a:r>
          </a:p>
          <a:p>
            <a:pPr marL="171450" indent="-171450">
              <a:buFont typeface="Calibri"/>
              <a:buChar char="•"/>
            </a:pPr>
            <a:r>
              <a:rPr lang="en-US"/>
              <a:t>Power is not static, it is either growing or waning.</a:t>
            </a:r>
          </a:p>
          <a:p>
            <a:endParaRPr lang="en-US"/>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36991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t>Power is neutral. Power is simply the ability to make change.  Society has biased our beliefs and feelings about who should have and how they should use power – but ultimately power is neutral – we bring all our feels and biases to that. </a:t>
            </a:r>
          </a:p>
          <a:p>
            <a:r>
              <a:rPr lang="en-US"/>
              <a:t>Our values affect the way we use power.  If we are in relationship with people with a certain set of values we would find it easier to risk our resources and personal agency to advance an agenda based on our shared values. Power of the people is always grounded in our values and relationships.</a:t>
            </a:r>
          </a:p>
          <a:p>
            <a:endParaRPr lang="en-US"/>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51500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highlight>
                  <a:srgbClr val="FFFFFF"/>
                </a:highlight>
              </a:rPr>
              <a:t>Truths About Building Power </a:t>
            </a:r>
          </a:p>
          <a:p>
            <a:r>
              <a:rPr lang="en-US">
                <a:highlight>
                  <a:srgbClr val="FFFFFF"/>
                </a:highlight>
              </a:rPr>
              <a:t>Power has to be consistently built or it is waning</a:t>
            </a:r>
          </a:p>
          <a:p>
            <a:r>
              <a:rPr lang="en-US">
                <a:highlight>
                  <a:srgbClr val="FFFFFF"/>
                </a:highlight>
              </a:rPr>
              <a:t>Not everyone wants us to have power and will actively work to take our power away  </a:t>
            </a:r>
          </a:p>
          <a:p>
            <a:r>
              <a:rPr lang="en-US">
                <a:highlight>
                  <a:srgbClr val="FFFFFF"/>
                </a:highlight>
              </a:rPr>
              <a:t>Public actions through shared vision, shared purpose, shared resources, shared risk, and unity is how we build power</a:t>
            </a:r>
          </a:p>
          <a:p>
            <a:r>
              <a:rPr lang="en-US">
                <a:highlight>
                  <a:srgbClr val="FFFFFF"/>
                </a:highlight>
              </a:rPr>
              <a:t>The bigger the win – the more power you need</a:t>
            </a:r>
          </a:p>
          <a:p>
            <a:r>
              <a:rPr lang="en-US">
                <a:highlight>
                  <a:srgbClr val="FFFFFF"/>
                </a:highlight>
              </a:rPr>
              <a:t>Building power requires leadership</a:t>
            </a:r>
          </a:p>
          <a:p>
            <a:pPr marL="0" lvl="0" indent="0" algn="l">
              <a:spcBef>
                <a:spcPts val="0"/>
              </a:spcBef>
              <a:spcAft>
                <a:spcPts val="0"/>
              </a:spcAft>
              <a:buNone/>
            </a:pPr>
            <a:endParaRPr lang="en-US">
              <a:highlight>
                <a:srgbClr val="FFFFFF"/>
              </a:highlight>
            </a:endParaRPr>
          </a:p>
          <a:p>
            <a:endParaRPr lang="en-US"/>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55503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t>We measure power by our ability to wage and win campaigns that bring concrete improvements to people’s lives and lead to social, racial, and economic justice.  </a:t>
            </a: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59551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Defining Campaigns (Turn and Talk and Lecture)</a:t>
            </a:r>
          </a:p>
          <a:p>
            <a:r>
              <a:rPr lang="en-US"/>
              <a:t>Turn and talk to the person next to and say the first thing you think of when asked – What do think a campaign is?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41</a:t>
            </a:fld>
            <a:endParaRPr lang="en-US"/>
          </a:p>
        </p:txBody>
      </p:sp>
    </p:spTree>
    <p:extLst>
      <p:ext uri="{BB962C8B-B14F-4D97-AF65-F5344CB8AC3E}">
        <p14:creationId xmlns:p14="http://schemas.microsoft.com/office/powerpoint/2010/main" val="27379086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42</a:t>
            </a:fld>
            <a:endParaRPr lang="en-US"/>
          </a:p>
        </p:txBody>
      </p:sp>
    </p:spTree>
    <p:extLst>
      <p:ext uri="{BB962C8B-B14F-4D97-AF65-F5344CB8AC3E}">
        <p14:creationId xmlns:p14="http://schemas.microsoft.com/office/powerpoint/2010/main" val="5151809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43</a:t>
            </a:fld>
            <a:endParaRPr lang="en-US"/>
          </a:p>
        </p:txBody>
      </p:sp>
    </p:spTree>
    <p:extLst>
      <p:ext uri="{BB962C8B-B14F-4D97-AF65-F5344CB8AC3E}">
        <p14:creationId xmlns:p14="http://schemas.microsoft.com/office/powerpoint/2010/main" val="20926285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44</a:t>
            </a:fld>
            <a:endParaRPr lang="en-US"/>
          </a:p>
        </p:txBody>
      </p:sp>
    </p:spTree>
    <p:extLst>
      <p:ext uri="{BB962C8B-B14F-4D97-AF65-F5344CB8AC3E}">
        <p14:creationId xmlns:p14="http://schemas.microsoft.com/office/powerpoint/2010/main" val="24214099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45</a:t>
            </a:fld>
            <a:endParaRPr lang="en-US"/>
          </a:p>
        </p:txBody>
      </p:sp>
    </p:spTree>
    <p:extLst>
      <p:ext uri="{BB962C8B-B14F-4D97-AF65-F5344CB8AC3E}">
        <p14:creationId xmlns:p14="http://schemas.microsoft.com/office/powerpoint/2010/main" val="11610773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D7922-984B-E56B-8139-242B12FDE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D3DF53-ABD3-F686-104C-C2271938BA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A304D1-CC68-3F51-AC47-8946C45A6B99}"/>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DAC948C3-F77C-1513-06B5-8CFEDDA2E4AC}"/>
              </a:ext>
            </a:extLst>
          </p:cNvPr>
          <p:cNvSpPr>
            <a:spLocks noGrp="1"/>
          </p:cNvSpPr>
          <p:nvPr>
            <p:ph type="sldNum" sz="quarter" idx="5"/>
          </p:nvPr>
        </p:nvSpPr>
        <p:spPr/>
        <p:txBody>
          <a:bodyPr/>
          <a:lstStyle/>
          <a:p>
            <a:fld id="{841221E5-7225-48EB-A4EE-420E7BFCF705}" type="slidenum">
              <a:rPr lang="en-US" smtClean="0"/>
              <a:pPr/>
              <a:t>46</a:t>
            </a:fld>
            <a:endParaRPr lang="en-US"/>
          </a:p>
        </p:txBody>
      </p:sp>
    </p:spTree>
    <p:extLst>
      <p:ext uri="{BB962C8B-B14F-4D97-AF65-F5344CB8AC3E}">
        <p14:creationId xmlns:p14="http://schemas.microsoft.com/office/powerpoint/2010/main" val="32413548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4B06B5C2-3BE0-DACE-BA95-E104135709D0}"/>
            </a:ext>
          </a:extLst>
        </p:cNvPr>
        <p:cNvGrpSpPr/>
        <p:nvPr/>
      </p:nvGrpSpPr>
      <p:grpSpPr>
        <a:xfrm>
          <a:off x="0" y="0"/>
          <a:ext cx="0" cy="0"/>
          <a:chOff x="0" y="0"/>
          <a:chExt cx="0" cy="0"/>
        </a:xfrm>
      </p:grpSpPr>
      <p:sp>
        <p:nvSpPr>
          <p:cNvPr id="158" name="Google Shape;158;p5:notes">
            <a:extLst>
              <a:ext uri="{FF2B5EF4-FFF2-40B4-BE49-F238E27FC236}">
                <a16:creationId xmlns:a16="http://schemas.microsoft.com/office/drawing/2014/main" id="{FCBC3341-21F1-50E8-3999-7F0AAD7EA29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t>There are six main parts to building a campaign. We are going to go through each- </a:t>
            </a:r>
          </a:p>
          <a:p>
            <a:r>
              <a:rPr lang="en-US"/>
              <a:t>Problem and Issue - The problem and issue is the spark! Why we are coming together, why we want a contract etc. </a:t>
            </a:r>
          </a:p>
          <a:p>
            <a:r>
              <a:rPr lang="en-US"/>
              <a:t>Power Analysis – What power do the decision makers have? Who has power over  them? What power do we have? </a:t>
            </a:r>
          </a:p>
          <a:p>
            <a:r>
              <a:rPr lang="en-US"/>
              <a:t>Target- Who has the power to make a change? Who is the PERSON who can make the change.</a:t>
            </a:r>
          </a:p>
          <a:p>
            <a:r>
              <a:rPr lang="en-US"/>
              <a:t>Demand - What needs to be changed? By when? By who? </a:t>
            </a:r>
          </a:p>
          <a:p>
            <a:r>
              <a:rPr lang="en-US"/>
              <a:t>Strategy and Tactics -How will we get our demands met? Who needs to be in the fight? </a:t>
            </a:r>
          </a:p>
          <a:p>
            <a:r>
              <a:rPr lang="en-US"/>
              <a:t>Escalation-Always plan to escalate. What happens when the target says no? Or doesn’t respond?</a:t>
            </a:r>
          </a:p>
          <a:p>
            <a:endParaRPr lang="en-US"/>
          </a:p>
          <a:p>
            <a:r>
              <a:rPr lang="en-US"/>
              <a:t>Prince- </a:t>
            </a:r>
          </a:p>
          <a:p>
            <a:r>
              <a:rPr lang="en-US"/>
              <a:t>Problem- needed out of his contract and rights to his music</a:t>
            </a:r>
          </a:p>
          <a:p>
            <a:r>
              <a:rPr lang="en-US"/>
              <a:t>Power analysis-</a:t>
            </a:r>
          </a:p>
          <a:p>
            <a:r>
              <a:rPr lang="en-US"/>
              <a:t>Target- Warner bros President</a:t>
            </a:r>
          </a:p>
          <a:p>
            <a:r>
              <a:rPr lang="en-US"/>
              <a:t>Demand- brake free from his contract/ own his own music</a:t>
            </a:r>
          </a:p>
          <a:p>
            <a:r>
              <a:rPr lang="en-US"/>
              <a:t>Strategy – get this done by publicly increasing pressure by hurting their pocketbook</a:t>
            </a:r>
          </a:p>
          <a:p>
            <a:r>
              <a:rPr lang="en-US"/>
              <a:t>Escalation- Name change- unpronounceable name (can't market)- You own the name but no the talent </a:t>
            </a:r>
          </a:p>
          <a:p>
            <a:r>
              <a:rPr lang="en-US"/>
              <a:t>"salve protest" across his cheek in performances</a:t>
            </a:r>
          </a:p>
          <a:p>
            <a:r>
              <a:rPr lang="en-US"/>
              <a:t>Flooding the market with his albums- compressing his contract timeline</a:t>
            </a:r>
          </a:p>
          <a:p>
            <a:r>
              <a:rPr lang="en-US"/>
              <a:t>Alternate </a:t>
            </a:r>
            <a:r>
              <a:rPr lang="en-US" err="1"/>
              <a:t>distrubution</a:t>
            </a:r>
            <a:r>
              <a:rPr lang="en-US"/>
              <a:t> channels – musician to fan pipeline, sold music toll free hotline, mail order and free in European newspapers</a:t>
            </a:r>
          </a:p>
        </p:txBody>
      </p:sp>
      <p:sp>
        <p:nvSpPr>
          <p:cNvPr id="159" name="Google Shape;159;p5:notes">
            <a:extLst>
              <a:ext uri="{FF2B5EF4-FFF2-40B4-BE49-F238E27FC236}">
                <a16:creationId xmlns:a16="http://schemas.microsoft.com/office/drawing/2014/main" id="{7C415363-3305-B62C-8407-E24411F73B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76648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E09DE-1730-ECF7-6747-35299897AC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571CA2-E01D-DE44-C6CB-B26B9ACA19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DCD508-44B4-49BB-5F0F-ECC920C2266B}"/>
              </a:ext>
            </a:extLst>
          </p:cNvPr>
          <p:cNvSpPr>
            <a:spLocks noGrp="1"/>
          </p:cNvSpPr>
          <p:nvPr>
            <p:ph type="body" idx="1"/>
          </p:nvPr>
        </p:nvSpPr>
        <p:spPr/>
        <p:txBody>
          <a:bodyPr/>
          <a:lstStyle/>
          <a:p>
            <a:r>
              <a:rPr lang="en-US"/>
              <a:t>Campaign plans, at their core, are simple. They should all have: on the slide</a:t>
            </a:r>
          </a:p>
          <a:p>
            <a:endParaRPr lang="en-US"/>
          </a:p>
          <a:p>
            <a:r>
              <a:rPr lang="en-US"/>
              <a:t>Remind folks: part of our work as leaders is to check in, look back and reflect. Benchmarks are a way to do that. Did we hit our benchmark? Is our strategy working? Are the current tactics we are using getting us to where we want to be? Are they building power? Are they moving the target? Do we need to pivot? Are we increasing our base? </a:t>
            </a:r>
          </a:p>
          <a:p>
            <a:r>
              <a:rPr lang="en-US"/>
              <a:t>Building a culture into our work and our plans of debrief/reflection and being nimble to adjust as needed helps keep us honest. Remember, the numbers tell us a story and checking them is important. </a:t>
            </a:r>
          </a:p>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8733414B-6198-996C-0330-33C1675F06D3}"/>
              </a:ext>
            </a:extLst>
          </p:cNvPr>
          <p:cNvSpPr>
            <a:spLocks noGrp="1"/>
          </p:cNvSpPr>
          <p:nvPr>
            <p:ph type="sldNum" sz="quarter" idx="5"/>
          </p:nvPr>
        </p:nvSpPr>
        <p:spPr/>
        <p:txBody>
          <a:bodyPr/>
          <a:lstStyle/>
          <a:p>
            <a:fld id="{841221E5-7225-48EB-A4EE-420E7BFCF705}" type="slidenum">
              <a:rPr lang="en-US" smtClean="0"/>
              <a:pPr/>
              <a:t>48</a:t>
            </a:fld>
            <a:endParaRPr lang="en-US"/>
          </a:p>
        </p:txBody>
      </p:sp>
    </p:spTree>
    <p:extLst>
      <p:ext uri="{BB962C8B-B14F-4D97-AF65-F5344CB8AC3E}">
        <p14:creationId xmlns:p14="http://schemas.microsoft.com/office/powerpoint/2010/main" val="3414249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49</a:t>
            </a:fld>
            <a:endParaRPr lang="en-US"/>
          </a:p>
        </p:txBody>
      </p:sp>
    </p:spTree>
    <p:extLst>
      <p:ext uri="{BB962C8B-B14F-4D97-AF65-F5344CB8AC3E}">
        <p14:creationId xmlns:p14="http://schemas.microsoft.com/office/powerpoint/2010/main" val="33780033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a:t>10 Minutes PROBLEM , ISSUES  and Values</a:t>
            </a:r>
          </a:p>
          <a:p>
            <a:r>
              <a:rPr lang="en-US"/>
              <a:t>Campaigns start with issues that people have value-based solidarity around. </a:t>
            </a:r>
          </a:p>
          <a:p>
            <a:r>
              <a:rPr lang="en-US"/>
              <a:t>An issue is a slice of a workplace problem. </a:t>
            </a:r>
          </a:p>
          <a:p>
            <a:r>
              <a:rPr lang="en-US"/>
              <a:t>Often a problem can have different issues depending on the perspective of the people we are working with. </a:t>
            </a:r>
          </a:p>
          <a:p>
            <a:r>
              <a:rPr lang="en-US"/>
              <a:t>It is KEY to get enough input on what the issues are that make up the problem so that YOU do not drive the solution. </a:t>
            </a:r>
          </a:p>
          <a:p>
            <a:r>
              <a:rPr lang="en-US"/>
              <a:t>Investigating the issue is necessary but not sufficient – we also need to identify workers’ SHARED values – WHY is this an issue? WHY do you want to fix this?</a:t>
            </a:r>
          </a:p>
          <a:p>
            <a:pPr>
              <a:buSzPts val="1200"/>
              <a:buFont typeface="Calibri"/>
            </a:pPr>
            <a:endParaRPr lang="en-US"/>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extLst>
      <p:ext uri="{BB962C8B-B14F-4D97-AF65-F5344CB8AC3E}">
        <p14:creationId xmlns:p14="http://schemas.microsoft.com/office/powerpoint/2010/main" val="18009783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6859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pPr>
            <a:r>
              <a:rPr lang="en-US"/>
              <a:t>I'm not a car guy but I can tell that the car has a problem and is blowing up.</a:t>
            </a:r>
          </a:p>
          <a:p>
            <a:pPr>
              <a:buSzPts val="1200"/>
            </a:pPr>
            <a:r>
              <a:rPr lang="en-US"/>
              <a:t>I am not sure what the issue is and I will have to work on figuring that out.</a:t>
            </a:r>
          </a:p>
          <a:p>
            <a:pPr>
              <a:buSzPts val="1200"/>
            </a:pPr>
            <a:endParaRPr lang="en-US"/>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extLst>
      <p:ext uri="{BB962C8B-B14F-4D97-AF65-F5344CB8AC3E}">
        <p14:creationId xmlns:p14="http://schemas.microsoft.com/office/powerpoint/2010/main" val="24667816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B973C-E04F-50FF-70B6-0504C7CF92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DF3A2-63A9-D207-798D-D2FA6FD668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BD1327-9B94-FF4C-B576-3973E7EEC386}"/>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AC0895EB-0CF8-3B0A-762D-09607F88A33C}"/>
              </a:ext>
            </a:extLst>
          </p:cNvPr>
          <p:cNvSpPr>
            <a:spLocks noGrp="1"/>
          </p:cNvSpPr>
          <p:nvPr>
            <p:ph type="sldNum" sz="quarter" idx="5"/>
          </p:nvPr>
        </p:nvSpPr>
        <p:spPr/>
        <p:txBody>
          <a:bodyPr/>
          <a:lstStyle/>
          <a:p>
            <a:fld id="{841221E5-7225-48EB-A4EE-420E7BFCF705}" type="slidenum">
              <a:rPr lang="en-US" smtClean="0"/>
              <a:pPr/>
              <a:t>53</a:t>
            </a:fld>
            <a:endParaRPr lang="en-US"/>
          </a:p>
        </p:txBody>
      </p:sp>
    </p:spTree>
    <p:extLst>
      <p:ext uri="{BB962C8B-B14F-4D97-AF65-F5344CB8AC3E}">
        <p14:creationId xmlns:p14="http://schemas.microsoft.com/office/powerpoint/2010/main" val="12321376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Begin to Get to Values when we ask WHY? </a:t>
            </a:r>
          </a:p>
          <a:p>
            <a:r>
              <a:rPr lang="en-US"/>
              <a:t>VALUES are</a:t>
            </a:r>
          </a:p>
          <a:p>
            <a:r>
              <a:rPr lang="en-US"/>
              <a:t>Values are deeply-held beliefs that shape who you are.</a:t>
            </a:r>
          </a:p>
          <a:p>
            <a:r>
              <a:rPr lang="en-US"/>
              <a:t>Ideally, Unions advance the welfare of all workers.  </a:t>
            </a:r>
          </a:p>
          <a:p>
            <a:r>
              <a:rPr lang="en-US"/>
              <a:t>They are based on the universal ideal of human rights, the idea of justice, progress, and betterment of self and of society.  </a:t>
            </a:r>
          </a:p>
          <a:p>
            <a:r>
              <a:rPr lang="en-US"/>
              <a:t>Through shared values, workers build solidarity and commit to active participation in the labor movement. </a:t>
            </a:r>
          </a:p>
          <a:p>
            <a:r>
              <a:rPr lang="en-US"/>
              <a:t>Shared values transform individual members into part of something larger than themselves.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54</a:t>
            </a:fld>
            <a:endParaRPr lang="en-US"/>
          </a:p>
        </p:txBody>
      </p:sp>
    </p:spTree>
    <p:extLst>
      <p:ext uri="{BB962C8B-B14F-4D97-AF65-F5344CB8AC3E}">
        <p14:creationId xmlns:p14="http://schemas.microsoft.com/office/powerpoint/2010/main" val="33365454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to Link Issues and Values – The Organizing Conversation Magic</a:t>
            </a:r>
          </a:p>
          <a:p>
            <a:r>
              <a:rPr lang="en-US"/>
              <a:t>You might ask, Do you want to fix this problem? Which of these do you think you can fix?  Which one matters the most to you?  Why does it Matter? </a:t>
            </a:r>
          </a:p>
          <a:p>
            <a:r>
              <a:rPr lang="en-US"/>
              <a:t>The radiator hose is something that my friend and I can fix and it matters to me because I can afford to fix it.    </a:t>
            </a:r>
          </a:p>
          <a:p>
            <a:r>
              <a:rPr lang="en-US"/>
              <a:t>The radiator hose will be fixed by putting a new fitting on it.  Is an issue that allows me to see the solution.  </a:t>
            </a:r>
          </a:p>
          <a:p>
            <a:r>
              <a:rPr lang="en-US"/>
              <a:t>We can get to values by asking how do you feel about your car being a piece of junk? Do you think others feel the same way about cars that are pieces of junk? Why do you want to fix this problem?  </a:t>
            </a:r>
          </a:p>
          <a:p>
            <a:r>
              <a:rPr lang="en-US"/>
              <a:t>We deserve safe and reliable transportation </a:t>
            </a:r>
          </a:p>
          <a:p>
            <a:r>
              <a:rPr lang="en-US"/>
              <a:t>We deserve access to affordable and quality car parts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55</a:t>
            </a:fld>
            <a:endParaRPr lang="en-US"/>
          </a:p>
        </p:txBody>
      </p:sp>
    </p:spTree>
    <p:extLst>
      <p:ext uri="{BB962C8B-B14F-4D97-AF65-F5344CB8AC3E}">
        <p14:creationId xmlns:p14="http://schemas.microsoft.com/office/powerpoint/2010/main" val="5102341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56</a:t>
            </a:fld>
            <a:endParaRPr lang="en-US"/>
          </a:p>
        </p:txBody>
      </p:sp>
    </p:spTree>
    <p:extLst>
      <p:ext uri="{BB962C8B-B14F-4D97-AF65-F5344CB8AC3E}">
        <p14:creationId xmlns:p14="http://schemas.microsoft.com/office/powerpoint/2010/main" val="19910689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59358-DA70-E8A4-BF7C-207024AACE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6CA85C-1E32-8980-D6D5-6D06C306B4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86407-994B-93CF-1C26-E5C951E5BA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0F2B04-DA94-69BC-8ECF-694CBC13A7E5}"/>
              </a:ext>
            </a:extLst>
          </p:cNvPr>
          <p:cNvSpPr>
            <a:spLocks noGrp="1"/>
          </p:cNvSpPr>
          <p:nvPr>
            <p:ph type="sldNum" sz="quarter" idx="5"/>
          </p:nvPr>
        </p:nvSpPr>
        <p:spPr/>
        <p:txBody>
          <a:bodyPr/>
          <a:lstStyle/>
          <a:p>
            <a:fld id="{841221E5-7225-48EB-A4EE-420E7BFCF705}" type="slidenum">
              <a:rPr lang="en-US" smtClean="0"/>
              <a:pPr/>
              <a:t>57</a:t>
            </a:fld>
            <a:endParaRPr lang="en-US"/>
          </a:p>
        </p:txBody>
      </p:sp>
    </p:spTree>
    <p:extLst>
      <p:ext uri="{BB962C8B-B14F-4D97-AF65-F5344CB8AC3E}">
        <p14:creationId xmlns:p14="http://schemas.microsoft.com/office/powerpoint/2010/main" val="12843660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58</a:t>
            </a:fld>
            <a:endParaRPr lang="en-US"/>
          </a:p>
        </p:txBody>
      </p:sp>
    </p:spTree>
    <p:extLst>
      <p:ext uri="{BB962C8B-B14F-4D97-AF65-F5344CB8AC3E}">
        <p14:creationId xmlns:p14="http://schemas.microsoft.com/office/powerpoint/2010/main" val="15096645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59</a:t>
            </a:fld>
            <a:endParaRPr lang="en-US"/>
          </a:p>
        </p:txBody>
      </p:sp>
    </p:spTree>
    <p:extLst>
      <p:ext uri="{BB962C8B-B14F-4D97-AF65-F5344CB8AC3E}">
        <p14:creationId xmlns:p14="http://schemas.microsoft.com/office/powerpoint/2010/main" val="35210450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61DE8-1CC1-88A4-C27C-303E82CD3D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2D4F64-00F3-818D-229D-87BBCF91B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95D1CA-9E13-5A15-BBC4-807025988909}"/>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75A12EB7-3D83-ACDB-4328-AD2AA1451A31}"/>
              </a:ext>
            </a:extLst>
          </p:cNvPr>
          <p:cNvSpPr>
            <a:spLocks noGrp="1"/>
          </p:cNvSpPr>
          <p:nvPr>
            <p:ph type="sldNum" sz="quarter" idx="5"/>
          </p:nvPr>
        </p:nvSpPr>
        <p:spPr/>
        <p:txBody>
          <a:bodyPr/>
          <a:lstStyle/>
          <a:p>
            <a:fld id="{841221E5-7225-48EB-A4EE-420E7BFCF705}" type="slidenum">
              <a:rPr lang="en-US" smtClean="0"/>
              <a:pPr/>
              <a:t>60</a:t>
            </a:fld>
            <a:endParaRPr lang="en-US"/>
          </a:p>
        </p:txBody>
      </p:sp>
    </p:spTree>
    <p:extLst>
      <p:ext uri="{BB962C8B-B14F-4D97-AF65-F5344CB8AC3E}">
        <p14:creationId xmlns:p14="http://schemas.microsoft.com/office/powerpoint/2010/main" val="24097852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61</a:t>
            </a:fld>
            <a:endParaRPr lang="en-US"/>
          </a:p>
        </p:txBody>
      </p:sp>
    </p:spTree>
    <p:extLst>
      <p:ext uri="{BB962C8B-B14F-4D97-AF65-F5344CB8AC3E}">
        <p14:creationId xmlns:p14="http://schemas.microsoft.com/office/powerpoint/2010/main" val="14216456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64</a:t>
            </a:fld>
            <a:endParaRPr lang="en-US"/>
          </a:p>
        </p:txBody>
      </p:sp>
    </p:spTree>
    <p:extLst>
      <p:ext uri="{BB962C8B-B14F-4D97-AF65-F5344CB8AC3E}">
        <p14:creationId xmlns:p14="http://schemas.microsoft.com/office/powerpoint/2010/main" val="14744225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65</a:t>
            </a:fld>
            <a:endParaRPr lang="en-US"/>
          </a:p>
        </p:txBody>
      </p:sp>
    </p:spTree>
    <p:extLst>
      <p:ext uri="{BB962C8B-B14F-4D97-AF65-F5344CB8AC3E}">
        <p14:creationId xmlns:p14="http://schemas.microsoft.com/office/powerpoint/2010/main" val="200079428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66</a:t>
            </a:fld>
            <a:endParaRPr lang="en-US"/>
          </a:p>
        </p:txBody>
      </p:sp>
    </p:spTree>
    <p:extLst>
      <p:ext uri="{BB962C8B-B14F-4D97-AF65-F5344CB8AC3E}">
        <p14:creationId xmlns:p14="http://schemas.microsoft.com/office/powerpoint/2010/main" val="32382614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a:extLst>
            <a:ext uri="{FF2B5EF4-FFF2-40B4-BE49-F238E27FC236}">
              <a16:creationId xmlns:a16="http://schemas.microsoft.com/office/drawing/2014/main" id="{9FEAE701-E793-3DB5-C9F2-3A1AA9CA8D03}"/>
            </a:ext>
          </a:extLst>
        </p:cNvPr>
        <p:cNvGrpSpPr/>
        <p:nvPr/>
      </p:nvGrpSpPr>
      <p:grpSpPr>
        <a:xfrm>
          <a:off x="0" y="0"/>
          <a:ext cx="0" cy="0"/>
          <a:chOff x="0" y="0"/>
          <a:chExt cx="0" cy="0"/>
        </a:xfrm>
      </p:grpSpPr>
      <p:sp>
        <p:nvSpPr>
          <p:cNvPr id="251" name="Google Shape;251;p17:notes">
            <a:extLst>
              <a:ext uri="{FF2B5EF4-FFF2-40B4-BE49-F238E27FC236}">
                <a16:creationId xmlns:a16="http://schemas.microsoft.com/office/drawing/2014/main" id="{F7DFC0C8-4FB2-31F0-82E7-A3F88857C94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7:notes">
            <a:extLst>
              <a:ext uri="{FF2B5EF4-FFF2-40B4-BE49-F238E27FC236}">
                <a16:creationId xmlns:a16="http://schemas.microsoft.com/office/drawing/2014/main" id="{F6F6F135-20C3-CC97-F56E-94743390A1B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a:t>Ask group: Who has an idea of what we mean by a target in the context of a campaign? </a:t>
            </a:r>
          </a:p>
        </p:txBody>
      </p:sp>
      <p:sp>
        <p:nvSpPr>
          <p:cNvPr id="253" name="Google Shape;253;p17:notes">
            <a:extLst>
              <a:ext uri="{FF2B5EF4-FFF2-40B4-BE49-F238E27FC236}">
                <a16:creationId xmlns:a16="http://schemas.microsoft.com/office/drawing/2014/main" id="{574A26EE-E54B-1969-1885-586DC3380210}"/>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67</a:t>
            </a:fld>
            <a:endParaRPr/>
          </a:p>
        </p:txBody>
      </p:sp>
    </p:spTree>
    <p:extLst>
      <p:ext uri="{BB962C8B-B14F-4D97-AF65-F5344CB8AC3E}">
        <p14:creationId xmlns:p14="http://schemas.microsoft.com/office/powerpoint/2010/main" val="27654374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lang="en-US"/>
          </a:p>
          <a:p>
            <a:r>
              <a:rPr lang="en-US"/>
              <a:t>A target is the person who can make the decision to give you what you want. The target is the person who can meet your demands. We need to be very specific in identifying the target. A target is not an organization or a committee. A target is a person with a face, name, and an address. </a:t>
            </a:r>
          </a:p>
          <a:p>
            <a:r>
              <a:rPr lang="en-US"/>
              <a:t>WHO HAS THE POWER TO BRING A VOTE TO THE BOARD OF ED</a:t>
            </a:r>
          </a:p>
          <a:p>
            <a:r>
              <a:rPr lang="en-US"/>
              <a:t>WHO IS THE SWING VOTE –WHO IS THE KEY PERSON</a:t>
            </a:r>
          </a:p>
          <a:p>
            <a:endParaRPr lang="en-US"/>
          </a:p>
          <a:p>
            <a:r>
              <a:rPr lang="en-US"/>
              <a:t>Prince- President of Warner brothers </a:t>
            </a:r>
          </a:p>
          <a:p>
            <a:pPr>
              <a:buSzPts val="1200"/>
              <a:buFont typeface="Calibri"/>
            </a:pPr>
            <a:endParaRPr lang="en-US"/>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68</a:t>
            </a:fld>
            <a:endParaRPr/>
          </a:p>
        </p:txBody>
      </p:sp>
    </p:spTree>
    <p:extLst>
      <p:ext uri="{BB962C8B-B14F-4D97-AF65-F5344CB8AC3E}">
        <p14:creationId xmlns:p14="http://schemas.microsoft.com/office/powerpoint/2010/main" val="18410639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Understanding OUR values that are connected to our issues can help us to analyze the target. </a:t>
            </a:r>
          </a:p>
          <a:p>
            <a:endParaRPr lang="en-US"/>
          </a:p>
          <a:p>
            <a:r>
              <a:rPr lang="en-US"/>
              <a:t>Prince – Money, loss of money</a:t>
            </a:r>
          </a:p>
        </p:txBody>
      </p:sp>
      <p:sp>
        <p:nvSpPr>
          <p:cNvPr id="4" name="Slide Number Placeholder 3"/>
          <p:cNvSpPr>
            <a:spLocks noGrp="1"/>
          </p:cNvSpPr>
          <p:nvPr>
            <p:ph type="sldNum" sz="quarter" idx="5"/>
          </p:nvPr>
        </p:nvSpPr>
        <p:spPr/>
        <p:txBody>
          <a:bodyPr/>
          <a:lstStyle/>
          <a:p>
            <a:fld id="{841221E5-7225-48EB-A4EE-420E7BFCF705}" type="slidenum">
              <a:rPr lang="en-US" smtClean="0"/>
              <a:pPr/>
              <a:t>69</a:t>
            </a:fld>
            <a:endParaRPr lang="en-US"/>
          </a:p>
        </p:txBody>
      </p:sp>
    </p:spTree>
    <p:extLst>
      <p:ext uri="{BB962C8B-B14F-4D97-AF65-F5344CB8AC3E}">
        <p14:creationId xmlns:p14="http://schemas.microsoft.com/office/powerpoint/2010/main" val="41537412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is key to remember that just as you and your members have values and relationships that cause you to act – </a:t>
            </a:r>
          </a:p>
          <a:p>
            <a:endParaRPr lang="en-US"/>
          </a:p>
          <a:p>
            <a:r>
              <a:rPr lang="en-US"/>
              <a:t>Targets do to and you have to understand these.  Let’s look at an analysis that is helpful in designing campaigns. </a:t>
            </a:r>
          </a:p>
          <a:p>
            <a:r>
              <a:rPr lang="en-US"/>
              <a:t>Relationships: </a:t>
            </a:r>
          </a:p>
          <a:p>
            <a:endParaRPr lang="en-US"/>
          </a:p>
          <a:p>
            <a:r>
              <a:rPr lang="en-US"/>
              <a:t>What relationships does the target have? School board members - community</a:t>
            </a:r>
          </a:p>
          <a:p>
            <a:r>
              <a:rPr lang="en-US"/>
              <a:t>Who influences the target? </a:t>
            </a:r>
          </a:p>
          <a:p>
            <a:r>
              <a:rPr lang="en-US"/>
              <a:t>Who are the target’s allies and opponents? </a:t>
            </a:r>
          </a:p>
          <a:p>
            <a:r>
              <a:rPr lang="en-US"/>
              <a:t>To whom is the target accountable? (Is the target elected or appointed?)</a:t>
            </a:r>
          </a:p>
          <a:p>
            <a:r>
              <a:rPr lang="en-US"/>
              <a:t>Who’s the target’s base of support?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70</a:t>
            </a:fld>
            <a:endParaRPr lang="en-US"/>
          </a:p>
        </p:txBody>
      </p:sp>
    </p:spTree>
    <p:extLst>
      <p:ext uri="{BB962C8B-B14F-4D97-AF65-F5344CB8AC3E}">
        <p14:creationId xmlns:p14="http://schemas.microsoft.com/office/powerpoint/2010/main" val="33211927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Remember, self-interest is how the values look like in the world. What are the ways that the target wants to make their values real in the world?</a:t>
            </a:r>
          </a:p>
          <a:p>
            <a:r>
              <a:rPr lang="en-US"/>
              <a:t>What are the target’s goals? </a:t>
            </a:r>
          </a:p>
          <a:p>
            <a:r>
              <a:rPr lang="en-US"/>
              <a:t>What does the target care about?</a:t>
            </a:r>
          </a:p>
          <a:p>
            <a:r>
              <a:rPr lang="en-US"/>
              <a:t>What motivates the target to act? </a:t>
            </a:r>
          </a:p>
          <a:p>
            <a:r>
              <a:rPr lang="en-US"/>
              <a:t>Possible examples: maximize profits, cut costs, weaken unions, have good public image, get re-elected, </a:t>
            </a:r>
            <a:r>
              <a:rPr lang="en-US" err="1"/>
              <a:t>etc</a:t>
            </a:r>
            <a:endParaRPr lang="en-US"/>
          </a:p>
          <a:p>
            <a:endParaRPr lang="en-US">
              <a:latin typeface="Calibri"/>
              <a:ea typeface="Calibri"/>
              <a:cs typeface="Calibri"/>
            </a:endParaRPr>
          </a:p>
          <a:p>
            <a:r>
              <a:rPr lang="en-US">
                <a:latin typeface="Calibri"/>
                <a:ea typeface="Calibri"/>
                <a:cs typeface="Calibri"/>
              </a:rPr>
              <a:t>Prince- making money and keeping him under contract= keep rights to his music</a:t>
            </a:r>
          </a:p>
        </p:txBody>
      </p:sp>
      <p:sp>
        <p:nvSpPr>
          <p:cNvPr id="4" name="Slide Number Placeholder 3"/>
          <p:cNvSpPr>
            <a:spLocks noGrp="1"/>
          </p:cNvSpPr>
          <p:nvPr>
            <p:ph type="sldNum" sz="quarter" idx="5"/>
          </p:nvPr>
        </p:nvSpPr>
        <p:spPr/>
        <p:txBody>
          <a:bodyPr/>
          <a:lstStyle/>
          <a:p>
            <a:fld id="{841221E5-7225-48EB-A4EE-420E7BFCF705}" type="slidenum">
              <a:rPr lang="en-US" smtClean="0"/>
              <a:pPr/>
              <a:t>71</a:t>
            </a:fld>
            <a:endParaRPr lang="en-US"/>
          </a:p>
        </p:txBody>
      </p:sp>
    </p:spTree>
    <p:extLst>
      <p:ext uri="{BB962C8B-B14F-4D97-AF65-F5344CB8AC3E}">
        <p14:creationId xmlns:p14="http://schemas.microsoft.com/office/powerpoint/2010/main" val="38991046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power does the target have and where does their power derive from? </a:t>
            </a:r>
          </a:p>
          <a:p>
            <a:r>
              <a:rPr lang="en-US"/>
              <a:t>How do they organize people? </a:t>
            </a:r>
          </a:p>
          <a:p>
            <a:r>
              <a:rPr lang="en-US"/>
              <a:t>How do they organize money and resources? </a:t>
            </a:r>
          </a:p>
          <a:p>
            <a:endParaRPr lang="en-US"/>
          </a:p>
          <a:p>
            <a:r>
              <a:rPr lang="en-US">
                <a:latin typeface="Calibri"/>
                <a:ea typeface="Calibri"/>
                <a:cs typeface="Calibri"/>
              </a:rPr>
              <a:t>Prince- record sales- money </a:t>
            </a:r>
          </a:p>
        </p:txBody>
      </p:sp>
      <p:sp>
        <p:nvSpPr>
          <p:cNvPr id="4" name="Slide Number Placeholder 3"/>
          <p:cNvSpPr>
            <a:spLocks noGrp="1"/>
          </p:cNvSpPr>
          <p:nvPr>
            <p:ph type="sldNum" sz="quarter" idx="5"/>
          </p:nvPr>
        </p:nvSpPr>
        <p:spPr/>
        <p:txBody>
          <a:bodyPr/>
          <a:lstStyle/>
          <a:p>
            <a:fld id="{841221E5-7225-48EB-A4EE-420E7BFCF705}" type="slidenum">
              <a:rPr lang="en-US" smtClean="0"/>
              <a:pPr/>
              <a:t>72</a:t>
            </a:fld>
            <a:endParaRPr lang="en-US"/>
          </a:p>
        </p:txBody>
      </p:sp>
    </p:spTree>
    <p:extLst>
      <p:ext uri="{BB962C8B-B14F-4D97-AF65-F5344CB8AC3E}">
        <p14:creationId xmlns:p14="http://schemas.microsoft.com/office/powerpoint/2010/main" val="327169916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pPr>
            <a:endParaRPr lang="en-US"/>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73</a:t>
            </a:fld>
            <a:endParaRPr/>
          </a:p>
        </p:txBody>
      </p:sp>
    </p:spTree>
    <p:extLst>
      <p:ext uri="{BB962C8B-B14F-4D97-AF65-F5344CB8AC3E}">
        <p14:creationId xmlns:p14="http://schemas.microsoft.com/office/powerpoint/2010/main" val="31810560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74</a:t>
            </a:fld>
            <a:endParaRPr lang="en-US"/>
          </a:p>
        </p:txBody>
      </p:sp>
    </p:spTree>
    <p:extLst>
      <p:ext uri="{BB962C8B-B14F-4D97-AF65-F5344CB8AC3E}">
        <p14:creationId xmlns:p14="http://schemas.microsoft.com/office/powerpoint/2010/main" val="10245213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3" name="Google Shape;253;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75</a:t>
            </a:fld>
            <a:endParaRPr/>
          </a:p>
        </p:txBody>
      </p:sp>
    </p:spTree>
    <p:extLst>
      <p:ext uri="{BB962C8B-B14F-4D97-AF65-F5344CB8AC3E}">
        <p14:creationId xmlns:p14="http://schemas.microsoft.com/office/powerpoint/2010/main" val="257458258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a:t>The demand should have the 3 components: the target, the action, and the harm or impact.</a:t>
            </a: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76</a:t>
            </a:fld>
            <a:endParaRPr/>
          </a:p>
        </p:txBody>
      </p:sp>
    </p:spTree>
    <p:extLst>
      <p:ext uri="{BB962C8B-B14F-4D97-AF65-F5344CB8AC3E}">
        <p14:creationId xmlns:p14="http://schemas.microsoft.com/office/powerpoint/2010/main" val="30017231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a:t>The demand is usually the first thing that your supporters or potential supporters will hear about the campaign. This is why it is important to include the harm or impact, because it creates a moral crisis in the listener and move them to act in support of the campaign.</a:t>
            </a:r>
          </a:p>
          <a:p>
            <a:endParaRPr lang="en-US"/>
          </a:p>
          <a:p>
            <a:r>
              <a:rPr lang="en-US"/>
              <a:t>Measurable </a:t>
            </a:r>
          </a:p>
          <a:p>
            <a:r>
              <a:rPr lang="en-US"/>
              <a:t>Achievable </a:t>
            </a:r>
          </a:p>
          <a:p>
            <a:r>
              <a:rPr lang="en-US"/>
              <a:t>The demand should be measurable in that we can clearly know whether the target takes the action in the demand or not</a:t>
            </a:r>
          </a:p>
          <a:p>
            <a:endParaRPr lang="en-US"/>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77</a:t>
            </a:fld>
            <a:endParaRPr/>
          </a:p>
        </p:txBody>
      </p:sp>
    </p:spTree>
    <p:extLst>
      <p:ext uri="{BB962C8B-B14F-4D97-AF65-F5344CB8AC3E}">
        <p14:creationId xmlns:p14="http://schemas.microsoft.com/office/powerpoint/2010/main" val="21070903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93" name="Google Shape;293;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78</a:t>
            </a:fld>
            <a:endParaRPr/>
          </a:p>
        </p:txBody>
      </p:sp>
    </p:spTree>
    <p:extLst>
      <p:ext uri="{BB962C8B-B14F-4D97-AF65-F5344CB8AC3E}">
        <p14:creationId xmlns:p14="http://schemas.microsoft.com/office/powerpoint/2010/main" val="287383288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pPr>
            <a:r>
              <a:rPr lang="en-US"/>
              <a:t>5 mins</a:t>
            </a: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79</a:t>
            </a:fld>
            <a:endParaRPr/>
          </a:p>
        </p:txBody>
      </p:sp>
    </p:spTree>
    <p:extLst>
      <p:ext uri="{BB962C8B-B14F-4D97-AF65-F5344CB8AC3E}">
        <p14:creationId xmlns:p14="http://schemas.microsoft.com/office/powerpoint/2010/main" val="8145683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80</a:t>
            </a:fld>
            <a:endParaRPr lang="en-US"/>
          </a:p>
        </p:txBody>
      </p:sp>
    </p:spTree>
    <p:extLst>
      <p:ext uri="{BB962C8B-B14F-4D97-AF65-F5344CB8AC3E}">
        <p14:creationId xmlns:p14="http://schemas.microsoft.com/office/powerpoint/2010/main" val="24798913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30 mins 1:20 -1:50</a:t>
            </a:r>
          </a:p>
        </p:txBody>
      </p:sp>
      <p:sp>
        <p:nvSpPr>
          <p:cNvPr id="4" name="Slide Number Placeholder 3"/>
          <p:cNvSpPr>
            <a:spLocks noGrp="1"/>
          </p:cNvSpPr>
          <p:nvPr>
            <p:ph type="sldNum" sz="quarter" idx="5"/>
          </p:nvPr>
        </p:nvSpPr>
        <p:spPr/>
        <p:txBody>
          <a:bodyPr/>
          <a:lstStyle/>
          <a:p>
            <a:fld id="{841221E5-7225-48EB-A4EE-420E7BFCF705}" type="slidenum">
              <a:rPr lang="en-US" smtClean="0"/>
              <a:pPr/>
              <a:t>81</a:t>
            </a:fld>
            <a:endParaRPr lang="en-US"/>
          </a:p>
        </p:txBody>
      </p:sp>
    </p:spTree>
    <p:extLst>
      <p:ext uri="{BB962C8B-B14F-4D97-AF65-F5344CB8AC3E}">
        <p14:creationId xmlns:p14="http://schemas.microsoft.com/office/powerpoint/2010/main" val="93595501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going to begin by learning a method Called Spectrum of Allies.  All of our campaigns CAN include a wide range of groups, but particularly in the campaigns we are thinking about that you will be part of, you MUST include others outside of your constituency.   </a:t>
            </a:r>
          </a:p>
          <a:p>
            <a:r>
              <a:rPr lang="en-US"/>
              <a:t> </a:t>
            </a:r>
          </a:p>
          <a:p>
            <a:r>
              <a:rPr lang="en-US"/>
              <a:t>These include a wide range of groups that can be put on a kind of spectrum, from those closest to the point of view of the advocates to those who actively oppose change. Draw a horizontal line to represent that. Those who advocate change are represented by a point at one end of the line (say, on the left), and the opponents by a point at the other end.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82</a:t>
            </a:fld>
            <a:endParaRPr lang="en-US"/>
          </a:p>
        </p:txBody>
      </p:sp>
    </p:spTree>
    <p:extLst>
      <p:ext uri="{BB962C8B-B14F-4D97-AF65-F5344CB8AC3E}">
        <p14:creationId xmlns:p14="http://schemas.microsoft.com/office/powerpoint/2010/main" val="105896469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Focusing only on the opposition leads to becoming disheartened or cynical, which means you ignore potential allies and support.  Focusing only on how to convince the important power-holder who is against you leads to ignoring all of the potential support you could build that could overpower her opposition</a:t>
            </a:r>
          </a:p>
          <a:p>
            <a:endParaRPr lang="en-US"/>
          </a:p>
          <a:p>
            <a:r>
              <a:rPr lang="en-US"/>
              <a:t>Focusing only on active allies leads to being an isolated interest-group, which also means you ignore potential allies and support Always doing events with the same group of individuals or organizations isolates you from creative, powerful community-building that can</a:t>
            </a:r>
          </a:p>
          <a:p>
            <a:r>
              <a:rPr lang="en-US"/>
              <a:t>arise from new alliances and partnerships </a:t>
            </a:r>
          </a:p>
          <a:p>
            <a:endParaRPr lang="en-US"/>
          </a:p>
          <a:p>
            <a:r>
              <a:rPr lang="en-US"/>
              <a:t>Generalizing about whole groups of people risks misunderstanding the nuances of communities If you think about "students" as an entire group, you ignore the huge number of different groups &amp; organizations (potential allies!) that exist in a student community</a:t>
            </a:r>
          </a:p>
          <a:p>
            <a:endParaRPr lang="en-US"/>
          </a:p>
          <a:p>
            <a:r>
              <a:rPr lang="en-US"/>
              <a:t>DO focus on passive allies. These are folks who know or care</a:t>
            </a:r>
          </a:p>
          <a:p>
            <a:r>
              <a:rPr lang="en-US"/>
              <a:t>about what you’re up to, but aren’t doing anything about it! Give them a chance to participate and build power with you.</a:t>
            </a:r>
          </a:p>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83</a:t>
            </a:fld>
            <a:endParaRPr lang="en-US"/>
          </a:p>
        </p:txBody>
      </p:sp>
    </p:spTree>
    <p:extLst>
      <p:ext uri="{BB962C8B-B14F-4D97-AF65-F5344CB8AC3E}">
        <p14:creationId xmlns:p14="http://schemas.microsoft.com/office/powerpoint/2010/main" val="334417532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mins</a:t>
            </a:r>
          </a:p>
        </p:txBody>
      </p:sp>
      <p:sp>
        <p:nvSpPr>
          <p:cNvPr id="4" name="Slide Number Placeholder 3"/>
          <p:cNvSpPr>
            <a:spLocks noGrp="1"/>
          </p:cNvSpPr>
          <p:nvPr>
            <p:ph type="sldNum" sz="quarter" idx="10"/>
          </p:nvPr>
        </p:nvSpPr>
        <p:spPr/>
        <p:txBody>
          <a:bodyPr/>
          <a:lstStyle/>
          <a:p>
            <a:fld id="{1CC8B027-1C21-437D-86A8-7A2B68AE7117}" type="slidenum">
              <a:rPr lang="en-US" smtClean="0"/>
              <a:t>84</a:t>
            </a:fld>
            <a:endParaRPr lang="en-US"/>
          </a:p>
        </p:txBody>
      </p:sp>
    </p:spTree>
    <p:extLst>
      <p:ext uri="{BB962C8B-B14F-4D97-AF65-F5344CB8AC3E}">
        <p14:creationId xmlns:p14="http://schemas.microsoft.com/office/powerpoint/2010/main" val="173091278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5 mins</a:t>
            </a:r>
          </a:p>
        </p:txBody>
      </p:sp>
      <p:sp>
        <p:nvSpPr>
          <p:cNvPr id="4" name="Slide Number Placeholder 3"/>
          <p:cNvSpPr>
            <a:spLocks noGrp="1"/>
          </p:cNvSpPr>
          <p:nvPr>
            <p:ph type="sldNum" sz="quarter" idx="5"/>
          </p:nvPr>
        </p:nvSpPr>
        <p:spPr/>
        <p:txBody>
          <a:bodyPr/>
          <a:lstStyle/>
          <a:p>
            <a:fld id="{841221E5-7225-48EB-A4EE-420E7BFCF705}" type="slidenum">
              <a:rPr lang="en-US" smtClean="0"/>
              <a:pPr/>
              <a:t>85</a:t>
            </a:fld>
            <a:endParaRPr lang="en-US"/>
          </a:p>
        </p:txBody>
      </p:sp>
    </p:spTree>
    <p:extLst>
      <p:ext uri="{BB962C8B-B14F-4D97-AF65-F5344CB8AC3E}">
        <p14:creationId xmlns:p14="http://schemas.microsoft.com/office/powerpoint/2010/main" val="28909339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86</a:t>
            </a:fld>
            <a:endParaRPr lang="en-US"/>
          </a:p>
        </p:txBody>
      </p:sp>
    </p:spTree>
    <p:extLst>
      <p:ext uri="{BB962C8B-B14F-4D97-AF65-F5344CB8AC3E}">
        <p14:creationId xmlns:p14="http://schemas.microsoft.com/office/powerpoint/2010/main" val="128719528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we know where we are going, we have to plan how to get there.</a:t>
            </a:r>
          </a:p>
        </p:txBody>
      </p:sp>
      <p:sp>
        <p:nvSpPr>
          <p:cNvPr id="4" name="Slide Number Placeholder 3"/>
          <p:cNvSpPr>
            <a:spLocks noGrp="1"/>
          </p:cNvSpPr>
          <p:nvPr>
            <p:ph type="sldNum" sz="quarter" idx="5"/>
          </p:nvPr>
        </p:nvSpPr>
        <p:spPr/>
        <p:txBody>
          <a:bodyPr/>
          <a:lstStyle/>
          <a:p>
            <a:fld id="{841221E5-7225-48EB-A4EE-420E7BFCF705}" type="slidenum">
              <a:rPr lang="en-US" smtClean="0"/>
              <a:pPr/>
              <a:t>87</a:t>
            </a:fld>
            <a:endParaRPr lang="en-US"/>
          </a:p>
        </p:txBody>
      </p:sp>
    </p:spTree>
    <p:extLst>
      <p:ext uri="{BB962C8B-B14F-4D97-AF65-F5344CB8AC3E}">
        <p14:creationId xmlns:p14="http://schemas.microsoft.com/office/powerpoint/2010/main" val="36667973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88</a:t>
            </a:fld>
            <a:endParaRPr lang="en-US"/>
          </a:p>
        </p:txBody>
      </p:sp>
    </p:spTree>
    <p:extLst>
      <p:ext uri="{BB962C8B-B14F-4D97-AF65-F5344CB8AC3E}">
        <p14:creationId xmlns:p14="http://schemas.microsoft.com/office/powerpoint/2010/main" val="117913769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90</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91</a:t>
            </a:fld>
            <a:endParaRPr lang="en-US"/>
          </a:p>
        </p:txBody>
      </p:sp>
    </p:spTree>
    <p:extLst>
      <p:ext uri="{BB962C8B-B14F-4D97-AF65-F5344CB8AC3E}">
        <p14:creationId xmlns:p14="http://schemas.microsoft.com/office/powerpoint/2010/main" val="16456471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95</a:t>
            </a:fld>
            <a:endParaRPr lang="en-US"/>
          </a:p>
        </p:txBody>
      </p:sp>
    </p:spTree>
    <p:extLst>
      <p:ext uri="{BB962C8B-B14F-4D97-AF65-F5344CB8AC3E}">
        <p14:creationId xmlns:p14="http://schemas.microsoft.com/office/powerpoint/2010/main" val="4561502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96</a:t>
            </a:fld>
            <a:endParaRPr lang="en-US"/>
          </a:p>
        </p:txBody>
      </p:sp>
    </p:spTree>
    <p:extLst>
      <p:ext uri="{BB962C8B-B14F-4D97-AF65-F5344CB8AC3E}">
        <p14:creationId xmlns:p14="http://schemas.microsoft.com/office/powerpoint/2010/main" val="35067912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2:45 –3:15</a:t>
            </a:r>
          </a:p>
          <a:p>
            <a:r>
              <a:rPr lang="en-US"/>
              <a:t>Tactics are structure tests, and should come with a demand. We can’t just walk off the job, but not communicate why or what is needed to bring people back to work </a:t>
            </a:r>
            <a:endParaRPr lang="en-US">
              <a:solidFill>
                <a:srgbClr val="444444"/>
              </a:solidFill>
            </a:endParaRPr>
          </a:p>
          <a:p>
            <a:r>
              <a:rPr lang="en-US"/>
              <a:t>In the last section, we wanted to show that escalations can be fun, and creative. In this section we will be talking about more of the nitty gritty of escalations. </a:t>
            </a:r>
            <a:endParaRPr lang="en-US">
              <a:solidFill>
                <a:srgbClr val="444444"/>
              </a:solidFill>
              <a:latin typeface="Euphemia"/>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97</a:t>
            </a:fld>
            <a:endParaRPr lang="en-US"/>
          </a:p>
        </p:txBody>
      </p:sp>
    </p:spTree>
    <p:extLst>
      <p:ext uri="{BB962C8B-B14F-4D97-AF65-F5344CB8AC3E}">
        <p14:creationId xmlns:p14="http://schemas.microsoft.com/office/powerpoint/2010/main" val="359178648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err="1">
                <a:highlight>
                  <a:srgbClr val="FFFFFF"/>
                </a:highlight>
              </a:rPr>
              <a:t>Tineline</a:t>
            </a:r>
            <a:r>
              <a:rPr lang="en-US">
                <a:highlight>
                  <a:srgbClr val="FFFFFF"/>
                </a:highlight>
              </a:rPr>
              <a:t> </a:t>
            </a:r>
            <a:endParaRPr lang="en-US"/>
          </a:p>
          <a:p>
            <a:r>
              <a:rPr lang="en-US">
                <a:highlight>
                  <a:srgbClr val="FFFFFF"/>
                </a:highlight>
              </a:rPr>
              <a:t>How long can you wait for the demand to be met? </a:t>
            </a:r>
            <a:endParaRPr lang="en-US"/>
          </a:p>
          <a:p>
            <a:endParaRPr lang="en-US">
              <a:highlight>
                <a:srgbClr val="FFFFFF"/>
              </a:highlight>
            </a:endParaRPr>
          </a:p>
          <a:p>
            <a:r>
              <a:rPr lang="en-US">
                <a:highlight>
                  <a:srgbClr val="FFFFFF"/>
                </a:highlight>
              </a:rPr>
              <a:t>How long will it take to identify the problem, identify the issues, build a leadership team, build a presence, etc. etc. etc.  </a:t>
            </a:r>
          </a:p>
          <a:p>
            <a:r>
              <a:rPr lang="en-US">
                <a:highlight>
                  <a:srgbClr val="FFFFFF"/>
                </a:highlight>
              </a:rPr>
              <a:t>When do you make the starting point?  </a:t>
            </a:r>
          </a:p>
          <a:p>
            <a:endParaRPr lang="en-US">
              <a:highlight>
                <a:srgbClr val="FFFFFF"/>
              </a:highlight>
            </a:endParaRPr>
          </a:p>
          <a:p>
            <a:pPr marL="171450" indent="-171450">
              <a:buFont typeface="Symbol"/>
              <a:buChar char="•"/>
            </a:pPr>
            <a:endParaRPr lang="en-US">
              <a:highlight>
                <a:srgbClr val="FFFFFF"/>
              </a:highlight>
            </a:endParaRPr>
          </a:p>
          <a:p>
            <a:pPr marL="0" lvl="0" indent="0" algn="l">
              <a:spcBef>
                <a:spcPts val="0"/>
              </a:spcBef>
              <a:spcAft>
                <a:spcPts val="0"/>
              </a:spcAft>
              <a:buSzPts val="1200"/>
              <a:buFont typeface="Calibri"/>
              <a:buNone/>
            </a:pPr>
            <a:endParaRPr lang="en-US"/>
          </a:p>
        </p:txBody>
      </p:sp>
      <p:sp>
        <p:nvSpPr>
          <p:cNvPr id="392" name="Google Shape;392;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99</a:t>
            </a:fld>
            <a:endParaRPr/>
          </a:p>
        </p:txBody>
      </p:sp>
    </p:spTree>
    <p:extLst>
      <p:ext uri="{BB962C8B-B14F-4D97-AF65-F5344CB8AC3E}">
        <p14:creationId xmlns:p14="http://schemas.microsoft.com/office/powerpoint/2010/main" val="203464656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lang="en-US"/>
          </a:p>
          <a:p>
            <a:endParaRPr lang="en-US"/>
          </a:p>
          <a:p>
            <a:pPr>
              <a:buSzPts val="1200"/>
              <a:buFont typeface="Calibri"/>
            </a:pPr>
            <a:endParaRPr lang="en-US"/>
          </a:p>
          <a:p>
            <a:pPr>
              <a:buSzPts val="1200"/>
              <a:buFont typeface="Calibri"/>
            </a:pPr>
            <a:endParaRPr lang="en-US"/>
          </a:p>
        </p:txBody>
      </p:sp>
      <p:sp>
        <p:nvSpPr>
          <p:cNvPr id="399" name="Google Shape;399;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100</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a:solidFill>
                  <a:srgbClr val="000000"/>
                </a:solidFill>
              </a:rPr>
              <a:t>Give the target a point to do the right thing before things escalate to the next tactic </a:t>
            </a:r>
            <a:endParaRPr lang="en-US">
              <a:solidFill>
                <a:srgbClr val="444444"/>
              </a:solidFill>
            </a:endParaRPr>
          </a:p>
          <a:p>
            <a:r>
              <a:rPr lang="en-US"/>
              <a:t>Use the threat of escalation </a:t>
            </a:r>
            <a:endParaRPr lang="en-US">
              <a:solidFill>
                <a:srgbClr val="444444"/>
              </a:solidFill>
            </a:endParaRPr>
          </a:p>
          <a:p>
            <a:r>
              <a:rPr lang="en-US"/>
              <a:t>Allows more people to join our base </a:t>
            </a:r>
          </a:p>
          <a:p>
            <a:endParaRPr lang="en-US"/>
          </a:p>
          <a:p>
            <a:r>
              <a:rPr lang="en-US"/>
              <a:t>Prince- started releasing albums quickly- no real harm but putting pressure</a:t>
            </a:r>
          </a:p>
        </p:txBody>
      </p:sp>
      <p:sp>
        <p:nvSpPr>
          <p:cNvPr id="406" name="Google Shape;406;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101</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102</a:t>
            </a:fld>
            <a:endParaRPr lang="en-US"/>
          </a:p>
        </p:txBody>
      </p:sp>
    </p:spTree>
    <p:extLst>
      <p:ext uri="{BB962C8B-B14F-4D97-AF65-F5344CB8AC3E}">
        <p14:creationId xmlns:p14="http://schemas.microsoft.com/office/powerpoint/2010/main" val="285311361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4BC1D-378B-A355-7A0C-C920FCA57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B1AC55-B3E4-C6B7-73FD-6047A78C88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82B41-A001-F89D-EEF2-4A23D4A35D71}"/>
              </a:ext>
            </a:extLst>
          </p:cNvPr>
          <p:cNvSpPr>
            <a:spLocks noGrp="1"/>
          </p:cNvSpPr>
          <p:nvPr>
            <p:ph type="body" idx="1"/>
          </p:nvPr>
        </p:nvSpPr>
        <p:spPr/>
        <p:txBody>
          <a:bodyPr/>
          <a:lstStyle/>
          <a:p>
            <a:r>
              <a:rPr lang="en-US">
                <a:latin typeface="Calibri"/>
                <a:ea typeface="Calibri"/>
                <a:cs typeface="Calibri"/>
              </a:rPr>
              <a:t>2:45 </a:t>
            </a:r>
          </a:p>
        </p:txBody>
      </p:sp>
      <p:sp>
        <p:nvSpPr>
          <p:cNvPr id="4" name="Slide Number Placeholder 3">
            <a:extLst>
              <a:ext uri="{FF2B5EF4-FFF2-40B4-BE49-F238E27FC236}">
                <a16:creationId xmlns:a16="http://schemas.microsoft.com/office/drawing/2014/main" id="{D91A6B83-3B57-3EFB-BAA2-33C773893293}"/>
              </a:ext>
            </a:extLst>
          </p:cNvPr>
          <p:cNvSpPr>
            <a:spLocks noGrp="1"/>
          </p:cNvSpPr>
          <p:nvPr>
            <p:ph type="sldNum" sz="quarter" idx="5"/>
          </p:nvPr>
        </p:nvSpPr>
        <p:spPr/>
        <p:txBody>
          <a:bodyPr/>
          <a:lstStyle/>
          <a:p>
            <a:fld id="{841221E5-7225-48EB-A4EE-420E7BFCF705}" type="slidenum">
              <a:rPr lang="en-US" smtClean="0"/>
              <a:pPr/>
              <a:t>105</a:t>
            </a:fld>
            <a:endParaRPr lang="en-US"/>
          </a:p>
        </p:txBody>
      </p:sp>
    </p:spTree>
    <p:extLst>
      <p:ext uri="{BB962C8B-B14F-4D97-AF65-F5344CB8AC3E}">
        <p14:creationId xmlns:p14="http://schemas.microsoft.com/office/powerpoint/2010/main" val="137141848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3:15 </a:t>
            </a:r>
            <a:r>
              <a:rPr lang="en-US" err="1">
                <a:latin typeface="Calibri"/>
                <a:ea typeface="Calibri"/>
                <a:cs typeface="Calibri"/>
              </a:rPr>
              <a:t>Grat</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108</a:t>
            </a:fld>
            <a:endParaRPr lang="en-US"/>
          </a:p>
        </p:txBody>
      </p:sp>
    </p:spTree>
    <p:extLst>
      <p:ext uri="{BB962C8B-B14F-4D97-AF65-F5344CB8AC3E}">
        <p14:creationId xmlns:p14="http://schemas.microsoft.com/office/powerpoint/2010/main" val="29889673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B3258-3A87-6C88-4362-696ADA51A4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12EE1-8427-7FA8-69CB-E6CEFE62B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D8006-8C62-3566-CACC-2670F8092CE6}"/>
              </a:ext>
            </a:extLst>
          </p:cNvPr>
          <p:cNvSpPr>
            <a:spLocks noGrp="1"/>
          </p:cNvSpPr>
          <p:nvPr>
            <p:ph type="body" idx="1"/>
          </p:nvPr>
        </p:nvSpPr>
        <p:spPr/>
        <p:txBody>
          <a:bodyPr/>
          <a:lstStyle/>
          <a:p>
            <a:pPr marL="0" marR="0"/>
            <a:r>
              <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rPr>
              <a:t>Are you aware of local leaders, caucus leaders, rank and file leaders, and constituency leaders (retired, aspiring educators, higher ed, ESP) who WANT to use their union to organize around Ice Raids, Anti LGBTQ, Anti Truth in Teaching Black and Brown History?    If yes,  please connect them with Ellen Holmes so she can help them join these networks in the Campaign Lab via the </a:t>
            </a:r>
            <a:r>
              <a:rPr lang="en-US" sz="1800" b="1" u="sng">
                <a:solidFill>
                  <a:srgbClr val="000000"/>
                </a:solidFill>
                <a:effectLst/>
                <a:latin typeface="Aptos" panose="020B0004020202020204" pitchFamily="34" charset="0"/>
                <a:ea typeface="Aptos" panose="020B0004020202020204" pitchFamily="34" charset="0"/>
                <a:cs typeface="Aptos" panose="020B0004020202020204" pitchFamily="34" charset="0"/>
                <a:hlinkClick r:id="rId3" tooltip="https://www.nea.org/resource-library/campaign-lab"/>
              </a:rPr>
              <a:t>application link</a:t>
            </a:r>
            <a:r>
              <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rPr>
              <a:t> — OR please simply have them fill out the </a:t>
            </a:r>
            <a:r>
              <a:rPr lang="en-US" sz="1800" b="1" u="sng">
                <a:solidFill>
                  <a:srgbClr val="000000"/>
                </a:solidFill>
                <a:effectLst/>
                <a:latin typeface="Aptos" panose="020B0004020202020204" pitchFamily="34" charset="0"/>
                <a:ea typeface="Aptos" panose="020B0004020202020204" pitchFamily="34" charset="0"/>
                <a:cs typeface="Aptos" panose="020B0004020202020204" pitchFamily="34" charset="0"/>
                <a:hlinkClick r:id="rId3" tooltip="https://www.nea.org/resource-library/campaign-lab"/>
              </a:rPr>
              <a:t>application link</a:t>
            </a:r>
            <a:r>
              <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rPr>
              <a:t> for themselves.  They do not need extensive experience, affiliate approval, or a staff person.  They simply need to want to build power together with others to win on the issues that matter most to them.  The requirements for attending 6 Weeks of Power have been taken away.  They need a team, an issue, and a desire to learn with others how to link their fights for justice and worker issues.  They receive $2500 in seed money and a developing network of coaching. </a:t>
            </a:r>
            <a:endParaRPr lang="en-US" sz="1800">
              <a:effectLst/>
              <a:latin typeface="Aptos" panose="020B0004020202020204" pitchFamily="34" charset="0"/>
              <a:ea typeface="Aptos" panose="020B0004020202020204" pitchFamily="34" charset="0"/>
              <a:cs typeface="Aptos" panose="020B0004020202020204" pitchFamily="34" charset="0"/>
            </a:endParaRPr>
          </a:p>
          <a:p>
            <a:pPr marL="0" marR="0"/>
            <a:r>
              <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rPr>
              <a:t> </a:t>
            </a:r>
            <a:endParaRPr lang="en-US" sz="1800">
              <a:effectLst/>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a:extLst>
              <a:ext uri="{FF2B5EF4-FFF2-40B4-BE49-F238E27FC236}">
                <a16:creationId xmlns:a16="http://schemas.microsoft.com/office/drawing/2014/main" id="{F29F9606-5C05-8E80-9964-328334AD94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76347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110</a:t>
            </a:fld>
            <a:endParaRPr lang="en-US"/>
          </a:p>
        </p:txBody>
      </p:sp>
    </p:spTree>
    <p:extLst>
      <p:ext uri="{BB962C8B-B14F-4D97-AF65-F5344CB8AC3E}">
        <p14:creationId xmlns:p14="http://schemas.microsoft.com/office/powerpoint/2010/main" val="30521331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8/2/2026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8/2/2026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8/2/2026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8/2/2026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8/2/2026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8/2/2026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8/2/2026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8/2/2026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8/2/2026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8/2/2026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8/2/2026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1251226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B681E6F-3868-DC37-1710-4C1BD011787D}"/>
              </a:ext>
            </a:extLst>
          </p:cNvPr>
          <p:cNvPicPr>
            <a:picLocks noGrp="1" noRot="1" noChangeAspect="1" noMove="1" noResize="1" noEditPoints="1" noAdjustHandles="1" noChangeArrowheads="1" noChangeShapeType="1" noCrop="1"/>
          </p:cNvPicPr>
          <p:nvPr userDrawn="1"/>
        </p:nvPicPr>
        <p:blipFill>
          <a:blip r:embed="rId2"/>
          <a:srcRect/>
          <a:stretch/>
        </p:blipFill>
        <p:spPr>
          <a:xfrm>
            <a:off x="11427" y="0"/>
            <a:ext cx="12188825" cy="6858000"/>
          </a:xfrm>
          <a:prstGeom prst="rect">
            <a:avLst/>
          </a:prstGeom>
        </p:spPr>
      </p:pic>
      <p:sp>
        <p:nvSpPr>
          <p:cNvPr id="3" name="Text Placeholder 2">
            <a:extLst>
              <a:ext uri="{FF2B5EF4-FFF2-40B4-BE49-F238E27FC236}">
                <a16:creationId xmlns:a16="http://schemas.microsoft.com/office/drawing/2014/main" id="{1245650A-25ED-5DC0-512B-96C5FB0F69CF}"/>
              </a:ext>
            </a:extLst>
          </p:cNvPr>
          <p:cNvSpPr>
            <a:spLocks noGrp="1"/>
          </p:cNvSpPr>
          <p:nvPr>
            <p:ph type="body" sz="quarter" idx="10" hasCustomPrompt="1"/>
          </p:nvPr>
        </p:nvSpPr>
        <p:spPr>
          <a:xfrm>
            <a:off x="517390" y="2613991"/>
            <a:ext cx="8266513" cy="824948"/>
          </a:xfrm>
          <a:prstGeom prst="rect">
            <a:avLst/>
          </a:prstGeom>
        </p:spPr>
        <p:txBody>
          <a:bodyPr/>
          <a:lstStyle>
            <a:lvl1pPr>
              <a:buNone/>
              <a:defRPr sz="4199" b="1">
                <a:latin typeface="Tahoma" panose="020B0604030504040204" pitchFamily="34" charset="0"/>
                <a:ea typeface="Tahoma" panose="020B0604030504040204" pitchFamily="34" charset="0"/>
                <a:cs typeface="Tahoma" panose="020B0604030504040204" pitchFamily="34" charset="0"/>
              </a:defRPr>
            </a:lvl1pPr>
          </a:lstStyle>
          <a:p>
            <a:pPr lvl="0"/>
            <a:r>
              <a:rPr lang="en-US"/>
              <a:t>LGBTQ+ ISSUES OVERVIEW</a:t>
            </a:r>
          </a:p>
        </p:txBody>
      </p:sp>
      <p:sp>
        <p:nvSpPr>
          <p:cNvPr id="4" name="Text Placeholder 9">
            <a:extLst>
              <a:ext uri="{FF2B5EF4-FFF2-40B4-BE49-F238E27FC236}">
                <a16:creationId xmlns:a16="http://schemas.microsoft.com/office/drawing/2014/main" id="{70D1291E-B427-023D-5AF0-9D91CB859B47}"/>
              </a:ext>
            </a:extLst>
          </p:cNvPr>
          <p:cNvSpPr>
            <a:spLocks noGrp="1"/>
          </p:cNvSpPr>
          <p:nvPr>
            <p:ph type="body" sz="quarter" idx="11" hasCustomPrompt="1"/>
          </p:nvPr>
        </p:nvSpPr>
        <p:spPr>
          <a:xfrm>
            <a:off x="517391" y="3438940"/>
            <a:ext cx="4332746" cy="497371"/>
          </a:xfrm>
          <a:prstGeom prst="rect">
            <a:avLst/>
          </a:prstGeom>
        </p:spPr>
        <p:txBody>
          <a:bodyPr/>
          <a:lstStyle>
            <a:lvl1pPr>
              <a:buNone/>
              <a:defRPr sz="3599" b="1">
                <a:latin typeface="Tahoma" panose="020B0604030504040204" pitchFamily="34" charset="0"/>
                <a:ea typeface="Tahoma" panose="020B0604030504040204" pitchFamily="34" charset="0"/>
                <a:cs typeface="Tahoma" panose="020B0604030504040204" pitchFamily="34" charset="0"/>
              </a:defRPr>
            </a:lvl1pPr>
            <a:lvl2pPr>
              <a:defRPr sz="3599"/>
            </a:lvl2pPr>
            <a:lvl3pPr>
              <a:defRPr sz="3599"/>
            </a:lvl3pPr>
            <a:lvl4pPr>
              <a:defRPr sz="3599"/>
            </a:lvl4pPr>
            <a:lvl5pPr>
              <a:defRPr sz="3599"/>
            </a:lvl5pPr>
          </a:lstStyle>
          <a:p>
            <a:pPr lvl="0"/>
            <a:r>
              <a:rPr lang="en-US"/>
              <a:t>Anthony Brisson</a:t>
            </a:r>
          </a:p>
        </p:txBody>
      </p:sp>
      <p:sp>
        <p:nvSpPr>
          <p:cNvPr id="5" name="Text Placeholder 11">
            <a:extLst>
              <a:ext uri="{FF2B5EF4-FFF2-40B4-BE49-F238E27FC236}">
                <a16:creationId xmlns:a16="http://schemas.microsoft.com/office/drawing/2014/main" id="{FD69D1EC-3555-6DF1-2B9F-6B77E23A7650}"/>
              </a:ext>
            </a:extLst>
          </p:cNvPr>
          <p:cNvSpPr>
            <a:spLocks noGrp="1"/>
          </p:cNvSpPr>
          <p:nvPr>
            <p:ph type="body" sz="quarter" idx="12" hasCustomPrompt="1"/>
          </p:nvPr>
        </p:nvSpPr>
        <p:spPr>
          <a:xfrm>
            <a:off x="517390" y="4169914"/>
            <a:ext cx="5842066" cy="1182688"/>
          </a:xfrm>
          <a:prstGeom prst="rect">
            <a:avLst/>
          </a:prstGeom>
        </p:spPr>
        <p:txBody>
          <a:bodyPr/>
          <a:lstStyle>
            <a:lvl1pPr marL="0" indent="0" algn="l">
              <a:spcBef>
                <a:spcPts val="0"/>
              </a:spcBef>
              <a:buNone/>
              <a:defRPr sz="2399">
                <a:latin typeface="Tahoma" panose="020B0604030504040204" pitchFamily="34" charset="0"/>
                <a:ea typeface="Tahoma" panose="020B0604030504040204" pitchFamily="34" charset="0"/>
                <a:cs typeface="Tahoma" panose="020B0604030504040204" pitchFamily="34" charset="0"/>
              </a:defRPr>
            </a:lvl1pPr>
          </a:lstStyle>
          <a:p>
            <a:pPr lvl="0"/>
            <a:r>
              <a:rPr lang="en-US"/>
              <a:t>Center for Racial and Social Justice</a:t>
            </a:r>
            <a:br>
              <a:rPr lang="en-US"/>
            </a:br>
            <a:r>
              <a:rPr lang="en-US"/>
              <a:t>Human &amp; Civil Rights Department</a:t>
            </a:r>
          </a:p>
        </p:txBody>
      </p:sp>
    </p:spTree>
    <p:extLst>
      <p:ext uri="{BB962C8B-B14F-4D97-AF65-F5344CB8AC3E}">
        <p14:creationId xmlns:p14="http://schemas.microsoft.com/office/powerpoint/2010/main" val="25990630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2617DB-6699-A9E4-0611-AAF8A399E2B9}"/>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88825" cy="6858000"/>
          </a:xfrm>
          <a:prstGeom prst="rect">
            <a:avLst/>
          </a:prstGeom>
        </p:spPr>
      </p:pic>
      <p:sp>
        <p:nvSpPr>
          <p:cNvPr id="9" name="Text Placeholder 13">
            <a:extLst>
              <a:ext uri="{FF2B5EF4-FFF2-40B4-BE49-F238E27FC236}">
                <a16:creationId xmlns:a16="http://schemas.microsoft.com/office/drawing/2014/main" id="{E9378117-CB92-34CF-DE23-711BE9B6DC03}"/>
              </a:ext>
            </a:extLst>
          </p:cNvPr>
          <p:cNvSpPr>
            <a:spLocks noGrp="1"/>
          </p:cNvSpPr>
          <p:nvPr>
            <p:ph type="body" sz="quarter" idx="10" hasCustomPrompt="1"/>
          </p:nvPr>
        </p:nvSpPr>
        <p:spPr>
          <a:xfrm>
            <a:off x="2165467" y="2628900"/>
            <a:ext cx="7857892" cy="1600200"/>
          </a:xfrm>
          <a:prstGeom prst="rect">
            <a:avLst/>
          </a:prstGeom>
          <a:noFill/>
          <a:ln>
            <a:noFill/>
          </a:ln>
        </p:spPr>
        <p:txBody>
          <a:bodyPr anchor="b"/>
          <a:lstStyle>
            <a:lvl1pPr algn="ctr">
              <a:buNone/>
              <a:defRPr sz="5998" b="1" i="0">
                <a:solidFill>
                  <a:srgbClr val="0C1346"/>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TEXT HERE</a:t>
            </a:r>
          </a:p>
        </p:txBody>
      </p:sp>
    </p:spTree>
    <p:extLst>
      <p:ext uri="{BB962C8B-B14F-4D97-AF65-F5344CB8AC3E}">
        <p14:creationId xmlns:p14="http://schemas.microsoft.com/office/powerpoint/2010/main" val="1657347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40CC21-5A44-F4E9-4C70-F83647FB6CFD}"/>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88825" cy="6858000"/>
          </a:xfrm>
          <a:prstGeom prst="rect">
            <a:avLst/>
          </a:prstGeom>
        </p:spPr>
      </p:pic>
      <p:sp>
        <p:nvSpPr>
          <p:cNvPr id="8" name="Text Placeholder 13">
            <a:extLst>
              <a:ext uri="{FF2B5EF4-FFF2-40B4-BE49-F238E27FC236}">
                <a16:creationId xmlns:a16="http://schemas.microsoft.com/office/drawing/2014/main" id="{EB4E54ED-ACAF-21C0-8A7D-CCDFBF962567}"/>
              </a:ext>
            </a:extLst>
          </p:cNvPr>
          <p:cNvSpPr>
            <a:spLocks noGrp="1"/>
          </p:cNvSpPr>
          <p:nvPr>
            <p:ph type="body" sz="quarter" idx="10" hasCustomPrompt="1"/>
          </p:nvPr>
        </p:nvSpPr>
        <p:spPr>
          <a:xfrm>
            <a:off x="2165467" y="2628900"/>
            <a:ext cx="7857892" cy="1600200"/>
          </a:xfrm>
          <a:prstGeom prst="rect">
            <a:avLst/>
          </a:prstGeom>
          <a:noFill/>
          <a:ln>
            <a:noFill/>
          </a:ln>
        </p:spPr>
        <p:txBody>
          <a:bodyPr anchor="b"/>
          <a:lstStyle>
            <a:lvl1pPr algn="ctr">
              <a:buNone/>
              <a:defRPr sz="5998" b="1" i="0">
                <a:solidFill>
                  <a:srgbClr val="0C1346"/>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TEXT HERE</a:t>
            </a:r>
          </a:p>
        </p:txBody>
      </p:sp>
    </p:spTree>
    <p:extLst>
      <p:ext uri="{BB962C8B-B14F-4D97-AF65-F5344CB8AC3E}">
        <p14:creationId xmlns:p14="http://schemas.microsoft.com/office/powerpoint/2010/main" val="890047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8/2/2026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21">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65" r:id="rId15"/>
    <p:sldLayoutId id="2147483681" r:id="rId16"/>
    <p:sldLayoutId id="2147483682" r:id="rId17"/>
    <p:sldLayoutId id="2147483683" r:id="rId18"/>
    <p:sldLayoutId id="2147483684" r:id="rId19"/>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4.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5.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4.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3.jpeg"/><Relationship Id="rId4" Type="http://schemas.openxmlformats.org/officeDocument/2006/relationships/image" Target="../media/image47.jpeg"/></Relationships>
</file>

<file path=ppt/slides/_rels/slide7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9.xml"/><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47.jpeg"/></Relationships>
</file>

<file path=ppt/slides/_rels/slide8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0.xml"/><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6.xml"/><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53.jpeg"/></Relationships>
</file>

<file path=ppt/slides/_rels/slide9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2.xml"/><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7.xml"/><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62.png"/><Relationship Id="rId4" Type="http://schemas.openxmlformats.org/officeDocument/2006/relationships/image" Target="../media/image61.jpe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AECDE-43C8-4F38-D1C0-B7398EDB6DB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DB5E6F5-8578-A3CA-43AA-0BF4B3300D94}"/>
              </a:ext>
            </a:extLst>
          </p:cNvPr>
          <p:cNvSpPr>
            <a:spLocks noGrp="1"/>
          </p:cNvSpPr>
          <p:nvPr>
            <p:ph type="body" sz="quarter" idx="10"/>
          </p:nvPr>
        </p:nvSpPr>
        <p:spPr>
          <a:xfrm>
            <a:off x="517389" y="2381975"/>
            <a:ext cx="8734998" cy="1187589"/>
          </a:xfrm>
        </p:spPr>
        <p:txBody>
          <a:bodyPr vert="horz" lIns="91440" tIns="45720" rIns="91440" bIns="45720" rtlCol="0" anchor="t">
            <a:normAutofit fontScale="92500" lnSpcReduction="20000"/>
          </a:bodyPr>
          <a:lstStyle/>
          <a:p>
            <a:pPr marL="246380" indent="-246380"/>
            <a:r>
              <a:rPr lang="en-US" sz="4150">
                <a:latin typeface="Tahoma"/>
                <a:ea typeface="Tahoma"/>
                <a:cs typeface="Tahoma"/>
              </a:rPr>
              <a:t>Speak Up &amp; Speak Out! East</a:t>
            </a:r>
            <a:endParaRPr lang="en-US"/>
          </a:p>
          <a:p>
            <a:pPr marL="246380" indent="-246380"/>
            <a:r>
              <a:rPr lang="en-US"/>
              <a:t>Day 2</a:t>
            </a:r>
          </a:p>
        </p:txBody>
      </p:sp>
      <p:sp>
        <p:nvSpPr>
          <p:cNvPr id="3" name="Text Placeholder 2">
            <a:extLst>
              <a:ext uri="{FF2B5EF4-FFF2-40B4-BE49-F238E27FC236}">
                <a16:creationId xmlns:a16="http://schemas.microsoft.com/office/drawing/2014/main" id="{8167BB86-AC43-0BF6-0C18-19ACA31EFD00}"/>
              </a:ext>
            </a:extLst>
          </p:cNvPr>
          <p:cNvSpPr>
            <a:spLocks noGrp="1"/>
          </p:cNvSpPr>
          <p:nvPr>
            <p:ph type="body" sz="quarter" idx="11"/>
          </p:nvPr>
        </p:nvSpPr>
        <p:spPr>
          <a:xfrm>
            <a:off x="517389" y="3993429"/>
            <a:ext cx="4332746" cy="497241"/>
          </a:xfrm>
        </p:spPr>
        <p:txBody>
          <a:bodyPr vert="horz" lIns="91440" tIns="45720" rIns="91440" bIns="45720" rtlCol="0" anchor="t">
            <a:normAutofit fontScale="92500" lnSpcReduction="10000"/>
          </a:bodyPr>
          <a:lstStyle/>
          <a:p>
            <a:pPr marL="246380" indent="-246380"/>
            <a:r>
              <a:rPr lang="en-US" sz="3550">
                <a:latin typeface="Tahoma"/>
                <a:ea typeface="Tahoma"/>
                <a:cs typeface="Tahoma"/>
              </a:rPr>
              <a:t>Washington DC</a:t>
            </a:r>
            <a:endParaRPr lang="en-US"/>
          </a:p>
        </p:txBody>
      </p:sp>
      <p:sp>
        <p:nvSpPr>
          <p:cNvPr id="4" name="Text Placeholder 3">
            <a:extLst>
              <a:ext uri="{FF2B5EF4-FFF2-40B4-BE49-F238E27FC236}">
                <a16:creationId xmlns:a16="http://schemas.microsoft.com/office/drawing/2014/main" id="{2B690C26-FC43-D519-65EB-2BADC00D31CA}"/>
              </a:ext>
            </a:extLst>
          </p:cNvPr>
          <p:cNvSpPr>
            <a:spLocks noGrp="1"/>
          </p:cNvSpPr>
          <p:nvPr>
            <p:ph type="body" sz="quarter" idx="12"/>
          </p:nvPr>
        </p:nvSpPr>
        <p:spPr>
          <a:xfrm>
            <a:off x="693880" y="4489300"/>
            <a:ext cx="5842066" cy="1182380"/>
          </a:xfrm>
        </p:spPr>
        <p:txBody>
          <a:bodyPr vert="horz" lIns="91440" tIns="45720" rIns="91440" bIns="45720" rtlCol="0" anchor="t">
            <a:normAutofit/>
          </a:bodyPr>
          <a:lstStyle/>
          <a:p>
            <a:r>
              <a:rPr lang="en-US" sz="2350">
                <a:latin typeface="Tahoma"/>
                <a:ea typeface="Tahoma"/>
                <a:cs typeface="Tahoma"/>
              </a:rPr>
              <a:t>Center for Racial and Social Justice</a:t>
            </a:r>
          </a:p>
          <a:p>
            <a:r>
              <a:rPr lang="en-US"/>
              <a:t>Human and Civil Rights Department</a:t>
            </a:r>
          </a:p>
        </p:txBody>
      </p:sp>
    </p:spTree>
    <p:extLst>
      <p:ext uri="{BB962C8B-B14F-4D97-AF65-F5344CB8AC3E}">
        <p14:creationId xmlns:p14="http://schemas.microsoft.com/office/powerpoint/2010/main" val="4115584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5798419" y="900691"/>
            <a:ext cx="6094413" cy="6413766"/>
          </a:xfrm>
        </p:spPr>
        <p:txBody>
          <a:bodyPr vert="horz" lIns="91416" tIns="45708" rIns="91416" bIns="45708" rtlCol="0" anchor="b">
            <a:normAutofit fontScale="90000"/>
          </a:bodyPr>
          <a:lstStyle/>
          <a:p>
            <a:br>
              <a:rPr lang="en-US" sz="4800"/>
            </a:br>
            <a:br>
              <a:rPr lang="en-US" sz="4800"/>
            </a:br>
            <a:r>
              <a:rPr lang="en-US" sz="4800" b="1">
                <a:solidFill>
                  <a:schemeClr val="accent5">
                    <a:lumMod val="76000"/>
                  </a:schemeClr>
                </a:solidFill>
              </a:rPr>
              <a:t>Greetings from Your Presentation Team</a:t>
            </a:r>
            <a:br>
              <a:rPr lang="en-US" sz="6550"/>
            </a:br>
            <a:br>
              <a:rPr lang="en-US" sz="6550"/>
            </a:br>
            <a:r>
              <a:rPr lang="en-US">
                <a:solidFill>
                  <a:schemeClr val="tx1">
                    <a:lumMod val="85000"/>
                    <a:lumOff val="15000"/>
                  </a:schemeClr>
                </a:solidFill>
              </a:rPr>
              <a:t>Albert Jones (he/him), MSEA</a:t>
            </a:r>
            <a:br>
              <a:rPr lang="en-US"/>
            </a:br>
            <a:r>
              <a:rPr lang="en-US">
                <a:solidFill>
                  <a:schemeClr val="tx1">
                    <a:lumMod val="85000"/>
                    <a:lumOff val="15000"/>
                  </a:schemeClr>
                </a:solidFill>
              </a:rPr>
              <a:t>Matt Fargen (he/him), PSEA </a:t>
            </a:r>
            <a:br>
              <a:rPr lang="en-US"/>
            </a:br>
            <a:r>
              <a:rPr lang="en-US">
                <a:solidFill>
                  <a:schemeClr val="tx1">
                    <a:lumMod val="85000"/>
                    <a:lumOff val="15000"/>
                  </a:schemeClr>
                </a:solidFill>
              </a:rPr>
              <a:t>Linda Torres (she/her), PSEA</a:t>
            </a:r>
            <a:br>
              <a:rPr lang="en-US"/>
            </a:br>
            <a:br>
              <a:rPr lang="en-US"/>
            </a:br>
            <a:br>
              <a:rPr lang="en-US" sz="6550"/>
            </a:b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smtClean="0"/>
              <a:t>2</a:t>
            </a:fld>
            <a:endParaRPr lang="en-US"/>
          </a:p>
        </p:txBody>
      </p:sp>
      <p:pic>
        <p:nvPicPr>
          <p:cNvPr id="3" name="Picture 2">
            <a:extLst>
              <a:ext uri="{FF2B5EF4-FFF2-40B4-BE49-F238E27FC236}">
                <a16:creationId xmlns:a16="http://schemas.microsoft.com/office/drawing/2014/main" id="{7334DF02-A75F-85B8-6C33-A15667CDDD3D}"/>
              </a:ext>
            </a:extLst>
          </p:cNvPr>
          <p:cNvPicPr>
            <a:picLocks noChangeAspect="1"/>
          </p:cNvPicPr>
          <p:nvPr/>
        </p:nvPicPr>
        <p:blipFill>
          <a:blip r:embed="rId3"/>
          <a:srcRect t="7847" r="-268" b="3420"/>
          <a:stretch>
            <a:fillRect/>
          </a:stretch>
        </p:blipFill>
        <p:spPr>
          <a:xfrm>
            <a:off x="1448966" y="898913"/>
            <a:ext cx="3779351" cy="4445210"/>
          </a:xfrm>
          <a:prstGeom prst="rect">
            <a:avLst/>
          </a:prstGeom>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a:xfrm>
            <a:off x="1114634" y="1310214"/>
            <a:ext cx="3293422" cy="1371600"/>
          </a:xfrm>
        </p:spPr>
        <p:txBody>
          <a:bodyPr>
            <a:normAutofit/>
          </a:bodyPr>
          <a:lstStyle/>
          <a:p>
            <a:r>
              <a:rPr lang="en-US" sz="3600"/>
              <a:t>Core Values</a:t>
            </a:r>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0" indent="0">
              <a:buNone/>
            </a:pPr>
            <a:r>
              <a:rPr lang="en-US" sz="3800" i="1">
                <a:solidFill>
                  <a:srgbClr val="404040"/>
                </a:solidFill>
                <a:latin typeface="Calibri"/>
                <a:ea typeface="Calibri"/>
                <a:cs typeface="Calibri"/>
              </a:rPr>
              <a:t>Core values are the fundamental beliefs of a person. These guiding principles dictate behavior and can help people understand the difference between right and wrong – These can often be expressed using one or two words.</a:t>
            </a:r>
            <a:endParaRPr lang="en-US" sz="3800"/>
          </a:p>
        </p:txBody>
      </p:sp>
    </p:spTree>
    <p:extLst>
      <p:ext uri="{BB962C8B-B14F-4D97-AF65-F5344CB8AC3E}">
        <p14:creationId xmlns:p14="http://schemas.microsoft.com/office/powerpoint/2010/main" val="355039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CCE7D-D5AB-E47C-24BB-C99444FB44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E7239D-CF48-665B-7FC0-88EC23175CF0}"/>
              </a:ext>
            </a:extLst>
          </p:cNvPr>
          <p:cNvSpPr>
            <a:spLocks noGrp="1"/>
          </p:cNvSpPr>
          <p:nvPr>
            <p:ph type="title"/>
          </p:nvPr>
        </p:nvSpPr>
        <p:spPr/>
        <p:txBody>
          <a:bodyPr>
            <a:normAutofit/>
          </a:bodyPr>
          <a:lstStyle/>
          <a:p>
            <a:r>
              <a:rPr lang="en-US" sz="3600"/>
              <a:t>Core Values</a:t>
            </a:r>
          </a:p>
        </p:txBody>
      </p:sp>
      <p:sp>
        <p:nvSpPr>
          <p:cNvPr id="3" name="Content Placeholder 2">
            <a:extLst>
              <a:ext uri="{FF2B5EF4-FFF2-40B4-BE49-F238E27FC236}">
                <a16:creationId xmlns:a16="http://schemas.microsoft.com/office/drawing/2014/main" id="{457E0200-08C9-ABB1-58FB-108A1E747E82}"/>
              </a:ext>
            </a:extLst>
          </p:cNvPr>
          <p:cNvSpPr>
            <a:spLocks noGrp="1"/>
          </p:cNvSpPr>
          <p:nvPr>
            <p:ph idx="1"/>
          </p:nvPr>
        </p:nvSpPr>
        <p:spPr/>
        <p:txBody>
          <a:bodyPr vert="horz" lIns="91440" tIns="45720" rIns="91440" bIns="45720" rtlCol="0" anchor="t">
            <a:normAutofit/>
          </a:bodyPr>
          <a:lstStyle/>
          <a:p>
            <a:pPr marL="0" indent="0">
              <a:buNone/>
            </a:pPr>
            <a:endParaRPr lang="en-US" sz="3800" i="1">
              <a:solidFill>
                <a:srgbClr val="404040"/>
              </a:solidFill>
              <a:latin typeface="Calibri"/>
              <a:ea typeface="Calibri"/>
              <a:cs typeface="Calibri"/>
            </a:endParaRPr>
          </a:p>
          <a:p>
            <a:pPr marL="0" indent="0">
              <a:buNone/>
            </a:pPr>
            <a:r>
              <a:rPr lang="en-US" sz="3800" b="1" i="1">
                <a:solidFill>
                  <a:schemeClr val="accent5">
                    <a:lumMod val="76000"/>
                  </a:schemeClr>
                </a:solidFill>
                <a:latin typeface="Calibri"/>
                <a:ea typeface="Calibri"/>
                <a:cs typeface="Calibri"/>
              </a:rPr>
              <a:t>Report out:</a:t>
            </a:r>
          </a:p>
          <a:p>
            <a:pPr marL="0" indent="0">
              <a:buNone/>
            </a:pPr>
            <a:endParaRPr lang="en-US" sz="3800" i="1">
              <a:solidFill>
                <a:srgbClr val="404040"/>
              </a:solidFill>
              <a:latin typeface="Calibri"/>
              <a:ea typeface="Calibri"/>
              <a:cs typeface="Calibri"/>
            </a:endParaRPr>
          </a:p>
          <a:p>
            <a:pPr marL="0" indent="0">
              <a:buNone/>
            </a:pPr>
            <a:r>
              <a:rPr lang="en-US" sz="3800" i="1">
                <a:solidFill>
                  <a:srgbClr val="404040"/>
                </a:solidFill>
                <a:latin typeface="Calibri"/>
                <a:ea typeface="Calibri"/>
                <a:cs typeface="Calibri"/>
              </a:rPr>
              <a:t> Name</a:t>
            </a:r>
          </a:p>
          <a:p>
            <a:pPr marL="0" indent="0">
              <a:buNone/>
            </a:pPr>
            <a:r>
              <a:rPr lang="en-US" sz="3800" i="1">
                <a:solidFill>
                  <a:srgbClr val="404040"/>
                </a:solidFill>
                <a:latin typeface="Calibri"/>
                <a:ea typeface="Calibri"/>
                <a:cs typeface="Calibri"/>
              </a:rPr>
              <a:t> Pronouns</a:t>
            </a:r>
          </a:p>
          <a:p>
            <a:pPr marL="0" indent="0">
              <a:buNone/>
            </a:pPr>
            <a:r>
              <a:rPr lang="en-US" sz="3800" i="1">
                <a:solidFill>
                  <a:srgbClr val="404040"/>
                </a:solidFill>
                <a:latin typeface="Calibri"/>
                <a:ea typeface="Calibri"/>
                <a:cs typeface="Calibri"/>
              </a:rPr>
              <a:t> State Affiliate</a:t>
            </a:r>
          </a:p>
          <a:p>
            <a:pPr marL="0" indent="0">
              <a:buNone/>
            </a:pPr>
            <a:r>
              <a:rPr lang="en-US" sz="3800" i="1">
                <a:solidFill>
                  <a:srgbClr val="404040"/>
                </a:solidFill>
                <a:latin typeface="Calibri"/>
                <a:ea typeface="Calibri"/>
                <a:cs typeface="Calibri"/>
              </a:rPr>
              <a:t> CORE VALUE</a:t>
            </a:r>
          </a:p>
        </p:txBody>
      </p:sp>
      <p:pic>
        <p:nvPicPr>
          <p:cNvPr id="4" name="Picture 3">
            <a:extLst>
              <a:ext uri="{FF2B5EF4-FFF2-40B4-BE49-F238E27FC236}">
                <a16:creationId xmlns:a16="http://schemas.microsoft.com/office/drawing/2014/main" id="{DD17C482-03F1-C55C-0654-59B6C3381DB7}"/>
              </a:ext>
            </a:extLst>
          </p:cNvPr>
          <p:cNvPicPr>
            <a:picLocks noChangeAspect="1"/>
          </p:cNvPicPr>
          <p:nvPr/>
        </p:nvPicPr>
        <p:blipFill>
          <a:blip r:embed="rId3"/>
          <a:srcRect l="29859" t="11620" r="-282"/>
          <a:stretch>
            <a:fillRect/>
          </a:stretch>
        </p:blipFill>
        <p:spPr>
          <a:xfrm>
            <a:off x="658732" y="1859028"/>
            <a:ext cx="3960589" cy="3820077"/>
          </a:xfrm>
          <a:prstGeom prst="rect">
            <a:avLst/>
          </a:prstGeom>
        </p:spPr>
      </p:pic>
    </p:spTree>
    <p:extLst>
      <p:ext uri="{BB962C8B-B14F-4D97-AF65-F5344CB8AC3E}">
        <p14:creationId xmlns:p14="http://schemas.microsoft.com/office/powerpoint/2010/main" val="29363170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1016B-8CCD-64DB-5319-FFAB12D92F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26E095-6649-B9D9-E35A-E98D30DA8932}"/>
              </a:ext>
            </a:extLst>
          </p:cNvPr>
          <p:cNvSpPr>
            <a:spLocks noGrp="1"/>
          </p:cNvSpPr>
          <p:nvPr>
            <p:ph type="title"/>
          </p:nvPr>
        </p:nvSpPr>
        <p:spPr/>
        <p:txBody>
          <a:bodyPr>
            <a:normAutofit/>
          </a:bodyPr>
          <a:lstStyle/>
          <a:p>
            <a:r>
              <a:rPr lang="en-US" sz="3600"/>
              <a:t>Session </a:t>
            </a:r>
            <a:r>
              <a:rPr lang="en-US" sz="3600" err="1"/>
              <a:t>OUtcomes</a:t>
            </a:r>
            <a:endParaRPr lang="en-US" sz="3600"/>
          </a:p>
        </p:txBody>
      </p:sp>
      <p:sp>
        <p:nvSpPr>
          <p:cNvPr id="3" name="Content Placeholder 2">
            <a:extLst>
              <a:ext uri="{FF2B5EF4-FFF2-40B4-BE49-F238E27FC236}">
                <a16:creationId xmlns:a16="http://schemas.microsoft.com/office/drawing/2014/main" id="{17D96A44-AF1C-4FB9-03A7-42AE761319BF}"/>
              </a:ext>
            </a:extLst>
          </p:cNvPr>
          <p:cNvSpPr>
            <a:spLocks noGrp="1"/>
          </p:cNvSpPr>
          <p:nvPr>
            <p:ph idx="1"/>
          </p:nvPr>
        </p:nvSpPr>
        <p:spPr/>
        <p:txBody>
          <a:bodyPr vert="horz" lIns="91440" tIns="45720" rIns="91440" bIns="45720" rtlCol="0" anchor="t">
            <a:normAutofit/>
          </a:bodyPr>
          <a:lstStyle/>
          <a:p>
            <a:pPr marL="0" indent="0">
              <a:buNone/>
            </a:pPr>
            <a:r>
              <a:rPr lang="en-US"/>
              <a:t>We will leave this training with a campaign plan that works for you.  </a:t>
            </a:r>
          </a:p>
          <a:p>
            <a:pPr marL="0" indent="0">
              <a:buNone/>
            </a:pPr>
            <a:r>
              <a:rPr lang="en-US"/>
              <a:t>In the process we will discuss and examine scenarios to: </a:t>
            </a:r>
          </a:p>
          <a:p>
            <a:pPr marL="0" indent="0">
              <a:buNone/>
            </a:pPr>
            <a:endParaRPr lang="en-US"/>
          </a:p>
          <a:p>
            <a:pPr marL="246380" indent="-246380"/>
            <a:r>
              <a:rPr lang="en-US" sz="2200"/>
              <a:t>Identify Key Issues and Problems </a:t>
            </a:r>
          </a:p>
          <a:p>
            <a:pPr marL="246380" indent="-246380"/>
            <a:r>
              <a:rPr lang="en-US" sz="2200"/>
              <a:t>Design Strategic Actions</a:t>
            </a:r>
          </a:p>
          <a:p>
            <a:pPr marL="246380" indent="-246380"/>
            <a:r>
              <a:rPr lang="en-US" sz="2200"/>
              <a:t>Build Power through Organizing</a:t>
            </a:r>
          </a:p>
          <a:p>
            <a:pPr marL="246380" indent="-246380"/>
            <a:r>
              <a:rPr lang="en-US" sz="2200"/>
              <a:t>Develop Structures to Win </a:t>
            </a:r>
          </a:p>
          <a:p>
            <a:pPr marL="246380" indent="-246380"/>
            <a:endParaRPr lang="en-US"/>
          </a:p>
          <a:p>
            <a:pPr marL="246380" indent="-246380"/>
            <a:endParaRPr lang="en-US"/>
          </a:p>
          <a:p>
            <a:pPr marL="0" indent="0">
              <a:buNone/>
            </a:pPr>
            <a:endParaRPr lang="en-US"/>
          </a:p>
        </p:txBody>
      </p:sp>
      <p:pic>
        <p:nvPicPr>
          <p:cNvPr id="6" name="Picture 5" descr="A group of people holding megaphones&#10;&#10;AI-generated content may be incorrect.">
            <a:extLst>
              <a:ext uri="{FF2B5EF4-FFF2-40B4-BE49-F238E27FC236}">
                <a16:creationId xmlns:a16="http://schemas.microsoft.com/office/drawing/2014/main" id="{BE726BFF-E569-A6F2-6E33-53D0F4E50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818" y="2657677"/>
            <a:ext cx="3141519" cy="3141516"/>
          </a:xfrm>
          <a:prstGeom prst="rect">
            <a:avLst/>
          </a:prstGeom>
        </p:spPr>
      </p:pic>
    </p:spTree>
    <p:extLst>
      <p:ext uri="{BB962C8B-B14F-4D97-AF65-F5344CB8AC3E}">
        <p14:creationId xmlns:p14="http://schemas.microsoft.com/office/powerpoint/2010/main" val="24442349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51FE03-4245-0F33-0D9A-C319FB6DA585}"/>
              </a:ext>
            </a:extLst>
          </p:cNvPr>
          <p:cNvPicPr>
            <a:picLocks noChangeAspect="1"/>
          </p:cNvPicPr>
          <p:nvPr/>
        </p:nvPicPr>
        <p:blipFill>
          <a:blip r:embed="rId3"/>
          <a:stretch>
            <a:fillRect/>
          </a:stretch>
        </p:blipFill>
        <p:spPr>
          <a:xfrm>
            <a:off x="6518481" y="4001818"/>
            <a:ext cx="5301348" cy="2739605"/>
          </a:xfrm>
          <a:prstGeom prst="rect">
            <a:avLst/>
          </a:prstGeom>
        </p:spPr>
      </p:pic>
      <p:sp>
        <p:nvSpPr>
          <p:cNvPr id="2" name="Title 1"/>
          <p:cNvSpPr>
            <a:spLocks noGrp="1"/>
          </p:cNvSpPr>
          <p:nvPr>
            <p:ph type="title"/>
          </p:nvPr>
        </p:nvSpPr>
        <p:spPr/>
        <p:txBody>
          <a:bodyPr/>
          <a:lstStyle/>
          <a:p>
            <a:r>
              <a:rPr lang="en-US"/>
              <a:t>Key Parts of an </a:t>
            </a:r>
            <a:r>
              <a:rPr lang="en-US" err="1"/>
              <a:t>IssuE</a:t>
            </a:r>
            <a:r>
              <a:rPr lang="en-US"/>
              <a:t> Campaign</a:t>
            </a:r>
          </a:p>
        </p:txBody>
      </p:sp>
      <p:sp>
        <p:nvSpPr>
          <p:cNvPr id="3" name="Content Placeholder 2"/>
          <p:cNvSpPr>
            <a:spLocks noGrp="1"/>
          </p:cNvSpPr>
          <p:nvPr>
            <p:ph idx="1"/>
          </p:nvPr>
        </p:nvSpPr>
        <p:spPr>
          <a:xfrm>
            <a:off x="4909938" y="110831"/>
            <a:ext cx="6362757" cy="4050581"/>
          </a:xfrm>
        </p:spPr>
        <p:txBody>
          <a:bodyPr vert="horz" lIns="91440" tIns="45720" rIns="91440" bIns="45720" rtlCol="0" anchor="t">
            <a:noAutofit/>
          </a:bodyPr>
          <a:lstStyle/>
          <a:p>
            <a:pPr marL="716915" indent="-742315">
              <a:spcBef>
                <a:spcPts val="0"/>
              </a:spcBef>
              <a:buClr>
                <a:schemeClr val="dk1"/>
              </a:buClr>
              <a:buSzPts val="4000"/>
              <a:buAutoNum type="arabicPeriod"/>
            </a:pPr>
            <a:r>
              <a:rPr lang="en-US" sz="3500"/>
              <a:t>Problem and Issue</a:t>
            </a:r>
            <a:endParaRPr lang="en-US"/>
          </a:p>
          <a:p>
            <a:pPr marL="716915" indent="-742315">
              <a:spcBef>
                <a:spcPts val="1000"/>
              </a:spcBef>
              <a:buClr>
                <a:schemeClr val="dk1"/>
              </a:buClr>
              <a:buSzPts val="4000"/>
              <a:buAutoNum type="arabicPeriod"/>
            </a:pPr>
            <a:r>
              <a:rPr lang="en-US" sz="3500"/>
              <a:t>Power Analysis</a:t>
            </a:r>
          </a:p>
          <a:p>
            <a:pPr marL="716915" indent="-742315">
              <a:spcBef>
                <a:spcPts val="1000"/>
              </a:spcBef>
              <a:buClr>
                <a:schemeClr val="dk1"/>
              </a:buClr>
              <a:buSzPts val="4000"/>
              <a:buAutoNum type="arabicPeriod"/>
            </a:pPr>
            <a:r>
              <a:rPr lang="en-US" sz="3500"/>
              <a:t>Target</a:t>
            </a:r>
          </a:p>
          <a:p>
            <a:pPr marL="716915" indent="-742315">
              <a:spcBef>
                <a:spcPts val="1000"/>
              </a:spcBef>
              <a:buClr>
                <a:schemeClr val="dk1"/>
              </a:buClr>
              <a:buSzPts val="4000"/>
              <a:buAutoNum type="arabicPeriod"/>
            </a:pPr>
            <a:r>
              <a:rPr lang="en-US" sz="3500"/>
              <a:t>Demand</a:t>
            </a:r>
          </a:p>
          <a:p>
            <a:pPr marL="716915" indent="-742315">
              <a:spcBef>
                <a:spcPts val="1000"/>
              </a:spcBef>
              <a:buClr>
                <a:schemeClr val="dk1"/>
              </a:buClr>
              <a:buSzPts val="4000"/>
              <a:buAutoNum type="arabicPeriod"/>
            </a:pPr>
            <a:r>
              <a:rPr lang="en-US" sz="3500"/>
              <a:t>Strategy and Tactics</a:t>
            </a:r>
          </a:p>
          <a:p>
            <a:pPr marL="716915" indent="-742315">
              <a:spcBef>
                <a:spcPts val="1000"/>
              </a:spcBef>
              <a:buClr>
                <a:schemeClr val="dk1"/>
              </a:buClr>
              <a:buSzPts val="4000"/>
              <a:buAutoNum type="arabicPeriod"/>
            </a:pPr>
            <a:r>
              <a:rPr lang="en-US" sz="3500"/>
              <a:t>Escalation</a:t>
            </a:r>
          </a:p>
          <a:p>
            <a:pPr marL="365760" lvl="1" indent="0">
              <a:buNone/>
            </a:pPr>
            <a:endParaRPr lang="en-US" sz="350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813255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604506" y="363376"/>
            <a:ext cx="10972800" cy="381000"/>
          </a:xfrm>
          <a:prstGeom prst="rect">
            <a:avLst/>
          </a:prstGeom>
        </p:spPr>
        <p:txBody>
          <a:bodyPr spcFirstLastPara="1" vert="horz" wrap="square" lIns="91425" tIns="45700" rIns="91425" bIns="45700" rtlCol="0" anchor="ctr" anchorCtr="0">
            <a:noAutofit/>
          </a:bodyPr>
          <a:lstStyle/>
          <a:p>
            <a:pPr>
              <a:spcBef>
                <a:spcPts val="0"/>
              </a:spcBef>
            </a:pPr>
            <a:r>
              <a:rPr lang="en-US" sz="4000" b="1">
                <a:solidFill>
                  <a:srgbClr val="465562"/>
                </a:solidFill>
              </a:rPr>
              <a:t>Key Practices of Campaign Planning</a:t>
            </a:r>
            <a:endParaRPr lang="en-US" sz="4000" b="1"/>
          </a:p>
        </p:txBody>
      </p:sp>
      <p:sp>
        <p:nvSpPr>
          <p:cNvPr id="928" name="Google Shape;928;g1468bb3220c_0_142"/>
          <p:cNvSpPr txBox="1">
            <a:spLocks noGrp="1"/>
          </p:cNvSpPr>
          <p:nvPr>
            <p:ph type="body" idx="1"/>
          </p:nvPr>
        </p:nvSpPr>
        <p:spPr>
          <a:xfrm>
            <a:off x="598633" y="1242476"/>
            <a:ext cx="11590283" cy="5067852"/>
          </a:xfrm>
          <a:prstGeom prst="rect">
            <a:avLst/>
          </a:prstGeom>
        </p:spPr>
        <p:txBody>
          <a:bodyPr spcFirstLastPara="1" vert="horz" wrap="square" lIns="91425" tIns="45700" rIns="91425" bIns="45700" rtlCol="0" anchor="t" anchorCtr="0">
            <a:noAutofit/>
          </a:bodyPr>
          <a:lstStyle/>
          <a:p>
            <a:pPr marL="246380" indent="-246380">
              <a:buFont typeface="Arial" pitchFamily="34" charset="0"/>
              <a:buChar char="•"/>
            </a:pPr>
            <a:r>
              <a:rPr lang="en-US" sz="3200">
                <a:solidFill>
                  <a:srgbClr val="404040"/>
                </a:solidFill>
                <a:ea typeface="+mn-lt"/>
                <a:cs typeface="+mn-lt"/>
              </a:rPr>
              <a:t>Uses a series of planned actions that build on one another to solve a specific problem and win your campaign goal.</a:t>
            </a:r>
            <a:endParaRPr lang="en-US" sz="3200"/>
          </a:p>
          <a:p>
            <a:pPr marL="246380" indent="-246380">
              <a:buFont typeface="Arial" pitchFamily="34" charset="0"/>
              <a:buChar char="•"/>
            </a:pPr>
            <a:r>
              <a:rPr lang="en-US" sz="3200">
                <a:solidFill>
                  <a:srgbClr val="404040"/>
                </a:solidFill>
                <a:ea typeface="+mn-lt"/>
                <a:cs typeface="+mn-lt"/>
              </a:rPr>
              <a:t>Increases pressure on the people with the power to make the decision until they act on your demand.</a:t>
            </a:r>
            <a:endParaRPr lang="en-US" sz="3200"/>
          </a:p>
          <a:p>
            <a:pPr marL="246380" indent="-246380">
              <a:buFont typeface="Arial" pitchFamily="34" charset="0"/>
              <a:buChar char="•"/>
            </a:pPr>
            <a:r>
              <a:rPr lang="en-US" sz="3200">
                <a:solidFill>
                  <a:srgbClr val="404040"/>
                </a:solidFill>
                <a:ea typeface="+mn-lt"/>
                <a:cs typeface="+mn-lt"/>
              </a:rPr>
              <a:t>Builds your group's power by engaging more people, developing new leaders, and bringing people together around shared values and a common vision.</a:t>
            </a:r>
            <a:endParaRPr lang="en-US" sz="3200"/>
          </a:p>
          <a:p>
            <a:pPr marL="246380" indent="-246380">
              <a:buFont typeface="Arial" pitchFamily="34" charset="0"/>
              <a:buChar char="•"/>
            </a:pPr>
            <a:r>
              <a:rPr lang="en-US" sz="3200">
                <a:solidFill>
                  <a:srgbClr val="404040"/>
                </a:solidFill>
                <a:ea typeface="+mn-lt"/>
                <a:cs typeface="+mn-lt"/>
              </a:rPr>
              <a:t>Sets clear milestones to help you know when you've built enough power to take bigger actions and ultimately win your campaign.</a:t>
            </a:r>
            <a:endParaRPr lang="en-US" sz="3200"/>
          </a:p>
        </p:txBody>
      </p:sp>
    </p:spTree>
    <p:extLst>
      <p:ext uri="{BB962C8B-B14F-4D97-AF65-F5344CB8AC3E}">
        <p14:creationId xmlns:p14="http://schemas.microsoft.com/office/powerpoint/2010/main" val="8797960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8307" y="1615413"/>
            <a:ext cx="4796048" cy="4160571"/>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l="64554" r="16338" b="44272"/>
          <a:stretch>
            <a:fillRect/>
          </a:stretch>
        </p:blipFill>
        <p:spPr>
          <a:xfrm>
            <a:off x="7559040" y="1783080"/>
            <a:ext cx="4145280" cy="3825239"/>
          </a:xfrm>
          <a:prstGeom prst="rect">
            <a:avLst/>
          </a:prstGeom>
          <a:noFill/>
        </p:spPr>
      </p:pic>
      <p:sp>
        <p:nvSpPr>
          <p:cNvPr id="2" name="Title 1">
            <a:extLst>
              <a:ext uri="{FF2B5EF4-FFF2-40B4-BE49-F238E27FC236}">
                <a16:creationId xmlns:a16="http://schemas.microsoft.com/office/drawing/2014/main" id="{62668214-1045-C7C3-0F19-1731223D7ED4}"/>
              </a:ext>
            </a:extLst>
          </p:cNvPr>
          <p:cNvSpPr>
            <a:spLocks noGrp="1"/>
          </p:cNvSpPr>
          <p:nvPr>
            <p:ph type="title"/>
          </p:nvPr>
        </p:nvSpPr>
        <p:spPr>
          <a:xfrm>
            <a:off x="1417320" y="182880"/>
            <a:ext cx="10607314" cy="951473"/>
          </a:xfrm>
        </p:spPr>
        <p:txBody>
          <a:bodyPr>
            <a:normAutofit/>
          </a:bodyPr>
          <a:lstStyle/>
          <a:p>
            <a:r>
              <a:rPr lang="en-US" b="1"/>
              <a:t>Information and Application</a:t>
            </a:r>
          </a:p>
        </p:txBody>
      </p:sp>
    </p:spTree>
    <p:extLst>
      <p:ext uri="{BB962C8B-B14F-4D97-AF65-F5344CB8AC3E}">
        <p14:creationId xmlns:p14="http://schemas.microsoft.com/office/powerpoint/2010/main" val="23820519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F50F8-46C2-8F41-E83A-D6B778FD4765}"/>
              </a:ext>
            </a:extLst>
          </p:cNvPr>
          <p:cNvSpPr>
            <a:spLocks noGrp="1"/>
          </p:cNvSpPr>
          <p:nvPr>
            <p:ph type="title"/>
          </p:nvPr>
        </p:nvSpPr>
        <p:spPr>
          <a:xfrm>
            <a:off x="980844" y="342174"/>
            <a:ext cx="7384389" cy="718579"/>
          </a:xfrm>
        </p:spPr>
        <p:txBody>
          <a:bodyPr>
            <a:normAutofit/>
          </a:bodyPr>
          <a:lstStyle/>
          <a:p>
            <a:r>
              <a:rPr lang="en-US"/>
              <a:t>Online Learning Opportunities</a:t>
            </a:r>
          </a:p>
        </p:txBody>
      </p:sp>
      <p:pic>
        <p:nvPicPr>
          <p:cNvPr id="4" name="Content Placeholder 3">
            <a:extLst>
              <a:ext uri="{FF2B5EF4-FFF2-40B4-BE49-F238E27FC236}">
                <a16:creationId xmlns:a16="http://schemas.microsoft.com/office/drawing/2014/main" id="{2058C99F-B78E-0623-6DA2-69EC05991EF7}"/>
              </a:ext>
            </a:extLst>
          </p:cNvPr>
          <p:cNvPicPr>
            <a:picLocks noGrp="1" noChangeAspect="1"/>
          </p:cNvPicPr>
          <p:nvPr>
            <p:ph idx="1"/>
          </p:nvPr>
        </p:nvPicPr>
        <p:blipFill>
          <a:blip r:embed="rId3"/>
          <a:stretch>
            <a:fillRect/>
          </a:stretch>
        </p:blipFill>
        <p:spPr>
          <a:xfrm>
            <a:off x="5781803" y="1566303"/>
            <a:ext cx="6163131" cy="1317226"/>
          </a:xfrm>
          <a:prstGeom prst="rect">
            <a:avLst/>
          </a:prstGeom>
        </p:spPr>
      </p:pic>
      <p:pic>
        <p:nvPicPr>
          <p:cNvPr id="5" name="Picture 4">
            <a:extLst>
              <a:ext uri="{FF2B5EF4-FFF2-40B4-BE49-F238E27FC236}">
                <a16:creationId xmlns:a16="http://schemas.microsoft.com/office/drawing/2014/main" id="{6F235111-E2B7-75A9-8EA0-9AACC3DAB377}"/>
              </a:ext>
            </a:extLst>
          </p:cNvPr>
          <p:cNvPicPr>
            <a:picLocks noChangeAspect="1"/>
          </p:cNvPicPr>
          <p:nvPr/>
        </p:nvPicPr>
        <p:blipFill>
          <a:blip r:embed="rId4"/>
          <a:stretch>
            <a:fillRect/>
          </a:stretch>
        </p:blipFill>
        <p:spPr>
          <a:xfrm>
            <a:off x="980445" y="1562208"/>
            <a:ext cx="4654964" cy="4647984"/>
          </a:xfrm>
          <a:prstGeom prst="rect">
            <a:avLst/>
          </a:prstGeom>
        </p:spPr>
      </p:pic>
      <p:pic>
        <p:nvPicPr>
          <p:cNvPr id="8" name="Picture 7" descr="A group of people holding megaphones&#10;&#10;AI-generated content may be incorrect.">
            <a:extLst>
              <a:ext uri="{FF2B5EF4-FFF2-40B4-BE49-F238E27FC236}">
                <a16:creationId xmlns:a16="http://schemas.microsoft.com/office/drawing/2014/main" id="{C7425E22-A28C-DF93-DC8F-6B9C625037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3853" y="2892612"/>
            <a:ext cx="3565134" cy="3133259"/>
          </a:xfrm>
          <a:prstGeom prst="rect">
            <a:avLst/>
          </a:prstGeom>
        </p:spPr>
      </p:pic>
    </p:spTree>
    <p:extLst>
      <p:ext uri="{BB962C8B-B14F-4D97-AF65-F5344CB8AC3E}">
        <p14:creationId xmlns:p14="http://schemas.microsoft.com/office/powerpoint/2010/main" val="38382101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Highest Hopes</a:t>
            </a:r>
          </a:p>
        </p:txBody>
      </p:sp>
      <p:sp>
        <p:nvSpPr>
          <p:cNvPr id="3" name="Text Placeholder 2"/>
          <p:cNvSpPr>
            <a:spLocks noGrp="1"/>
          </p:cNvSpPr>
          <p:nvPr>
            <p:ph type="body" idx="1"/>
          </p:nvPr>
        </p:nvSpPr>
        <p:spPr/>
        <p:txBody>
          <a:bodyPr/>
          <a:lstStyle/>
          <a:p>
            <a:r>
              <a:rPr lang="en-US"/>
              <a:t>Matt</a:t>
            </a:r>
          </a:p>
        </p:txBody>
      </p:sp>
    </p:spTree>
    <p:extLst>
      <p:ext uri="{BB962C8B-B14F-4D97-AF65-F5344CB8AC3E}">
        <p14:creationId xmlns:p14="http://schemas.microsoft.com/office/powerpoint/2010/main" val="14509280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fontScale="90000"/>
          </a:bodyPr>
          <a:lstStyle/>
          <a:p>
            <a:pPr algn="ctr"/>
            <a:r>
              <a:rPr lang="en-US" sz="5400"/>
              <a:t>If you had all the power you needed, what is the world you and your union would create? </a:t>
            </a:r>
          </a:p>
        </p:txBody>
      </p:sp>
      <p:pic>
        <p:nvPicPr>
          <p:cNvPr id="5" name="Picture Placeholder 4"/>
          <p:cNvPicPr>
            <a:picLocks noGrp="1" noChangeAspect="1"/>
          </p:cNvPicPr>
          <p:nvPr>
            <p:ph type="pic" idx="2"/>
          </p:nvPr>
        </p:nvPicPr>
        <p:blipFill>
          <a:blip r:embed="rId3">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6550" b="26550"/>
          <a:stretch>
            <a:fillRect/>
          </a:stretch>
        </p:blipFill>
        <p:spPr/>
      </p:pic>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8469" y="4959342"/>
            <a:ext cx="11583276" cy="1462278"/>
          </a:xfrm>
          <a:solidFill>
            <a:schemeClr val="bg1"/>
          </a:solidFill>
        </p:spPr>
        <p:txBody>
          <a:bodyPr>
            <a:normAutofit/>
          </a:bodyPr>
          <a:lstStyle/>
          <a:p>
            <a:pPr algn="ctr"/>
            <a:r>
              <a:rPr lang="en-US" sz="5350" b="1"/>
              <a:t>What or Who is preventing you from achieving this vision? </a:t>
            </a:r>
          </a:p>
        </p:txBody>
      </p:sp>
    </p:spTree>
    <p:extLst>
      <p:ext uri="{BB962C8B-B14F-4D97-AF65-F5344CB8AC3E}">
        <p14:creationId xmlns:p14="http://schemas.microsoft.com/office/powerpoint/2010/main" val="995542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Three Theories of Change</a:t>
            </a:r>
          </a:p>
        </p:txBody>
      </p:sp>
      <p:sp>
        <p:nvSpPr>
          <p:cNvPr id="3" name="Text Placeholder 2"/>
          <p:cNvSpPr>
            <a:spLocks noGrp="1"/>
          </p:cNvSpPr>
          <p:nvPr>
            <p:ph type="body" idx="1"/>
          </p:nvPr>
        </p:nvSpPr>
        <p:spPr/>
        <p:txBody>
          <a:bodyPr/>
          <a:lstStyle/>
          <a:p>
            <a:r>
              <a:rPr lang="en-US"/>
              <a:t>Linda</a:t>
            </a:r>
          </a:p>
        </p:txBody>
      </p:sp>
    </p:spTree>
    <p:extLst>
      <p:ext uri="{BB962C8B-B14F-4D97-AF65-F5344CB8AC3E}">
        <p14:creationId xmlns:p14="http://schemas.microsoft.com/office/powerpoint/2010/main" val="144834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2648" y="272182"/>
            <a:ext cx="5725034" cy="692211"/>
          </a:xfrm>
        </p:spPr>
        <p:txBody>
          <a:bodyPr>
            <a:normAutofit/>
          </a:bodyPr>
          <a:lstStyle/>
          <a:p>
            <a:r>
              <a:rPr lang="en-US"/>
              <a:t>Three Theories of Change </a:t>
            </a:r>
          </a:p>
        </p:txBody>
      </p:sp>
      <p:sp>
        <p:nvSpPr>
          <p:cNvPr id="3" name="Content Placeholder 2"/>
          <p:cNvSpPr>
            <a:spLocks noGrp="1"/>
          </p:cNvSpPr>
          <p:nvPr>
            <p:ph idx="1"/>
          </p:nvPr>
        </p:nvSpPr>
        <p:spPr>
          <a:xfrm>
            <a:off x="684212" y="959433"/>
            <a:ext cx="11120014" cy="5600350"/>
          </a:xfrm>
        </p:spPr>
        <p:txBody>
          <a:bodyPr vert="horz" lIns="91440" tIns="45720" rIns="91440" bIns="45720" rtlCol="0" anchor="t">
            <a:normAutofit fontScale="77500" lnSpcReduction="20000"/>
          </a:bodyPr>
          <a:lstStyle/>
          <a:p>
            <a:pPr marL="0" indent="0">
              <a:buNone/>
            </a:pPr>
            <a:r>
              <a:rPr lang="en-US" b="1">
                <a:solidFill>
                  <a:schemeClr val="accent5">
                    <a:lumMod val="76000"/>
                  </a:schemeClr>
                </a:solidFill>
              </a:rPr>
              <a:t>Advocacy</a:t>
            </a:r>
          </a:p>
          <a:p>
            <a:pPr marL="246380" indent="-246380"/>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pPr marL="0" indent="0">
              <a:buNone/>
            </a:pPr>
            <a:r>
              <a:rPr lang="en-US" b="1">
                <a:solidFill>
                  <a:schemeClr val="accent5">
                    <a:lumMod val="76000"/>
                  </a:schemeClr>
                </a:solidFill>
              </a:rPr>
              <a:t>Mobilizing</a:t>
            </a:r>
          </a:p>
          <a:p>
            <a:pPr marL="246380" indent="-246380"/>
            <a:r>
              <a:rPr lang="en-US"/>
              <a:t>“Mobilizing, by contrast, activates an already-convinced membership. Mobilizing encourages those who already support a cause or a mission to take action to defend their belief—for example, by attending a protest, wearing a button, or signing a petition.”</a:t>
            </a:r>
          </a:p>
          <a:p>
            <a:pPr marL="0" indent="0">
              <a:buNone/>
            </a:pPr>
            <a:r>
              <a:rPr lang="en-US" b="1">
                <a:solidFill>
                  <a:schemeClr val="accent5">
                    <a:lumMod val="76000"/>
                  </a:schemeClr>
                </a:solidFill>
              </a:rPr>
              <a:t>Organizing</a:t>
            </a:r>
          </a:p>
          <a:p>
            <a:pPr marL="246380" indent="-246380"/>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14</a:t>
            </a:fld>
            <a:endParaRPr lang="en-US"/>
          </a:p>
        </p:txBody>
      </p:sp>
    </p:spTree>
    <p:extLst>
      <p:ext uri="{BB962C8B-B14F-4D97-AF65-F5344CB8AC3E}">
        <p14:creationId xmlns:p14="http://schemas.microsoft.com/office/powerpoint/2010/main" val="24719632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7BB2E-D557-4037-03FF-E1B645D8A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C697B-A37D-C54D-00A6-ADF9495E99FB}"/>
              </a:ext>
            </a:extLst>
          </p:cNvPr>
          <p:cNvSpPr>
            <a:spLocks noGrp="1"/>
          </p:cNvSpPr>
          <p:nvPr>
            <p:ph type="title"/>
          </p:nvPr>
        </p:nvSpPr>
        <p:spPr>
          <a:xfrm>
            <a:off x="1199597" y="480804"/>
            <a:ext cx="9782801" cy="1239837"/>
          </a:xfrm>
        </p:spPr>
        <p:txBody>
          <a:bodyPr>
            <a:normAutofit/>
          </a:bodyPr>
          <a:lstStyle/>
          <a:p>
            <a:r>
              <a:rPr lang="en-US" sz="7200" b="1">
                <a:solidFill>
                  <a:schemeClr val="accent5">
                    <a:lumMod val="76000"/>
                  </a:schemeClr>
                </a:solidFill>
              </a:rPr>
              <a:t>Read and Notice </a:t>
            </a:r>
          </a:p>
        </p:txBody>
      </p:sp>
      <p:sp>
        <p:nvSpPr>
          <p:cNvPr id="3" name="Content Placeholder 2">
            <a:extLst>
              <a:ext uri="{FF2B5EF4-FFF2-40B4-BE49-F238E27FC236}">
                <a16:creationId xmlns:a16="http://schemas.microsoft.com/office/drawing/2014/main" id="{14C80E93-68CB-B817-1CC1-6ACA6CAE1234}"/>
              </a:ext>
            </a:extLst>
          </p:cNvPr>
          <p:cNvSpPr>
            <a:spLocks noGrp="1"/>
          </p:cNvSpPr>
          <p:nvPr>
            <p:ph idx="1"/>
          </p:nvPr>
        </p:nvSpPr>
        <p:spPr>
          <a:xfrm>
            <a:off x="2086784" y="2287010"/>
            <a:ext cx="9440367" cy="4572000"/>
          </a:xfrm>
        </p:spPr>
        <p:txBody>
          <a:bodyPr vert="horz" lIns="91440" tIns="45720" rIns="91440" bIns="45720" rtlCol="0" anchor="t">
            <a:normAutofit/>
          </a:bodyPr>
          <a:lstStyle/>
          <a:p>
            <a:pPr marL="0" indent="0" fontAlgn="base">
              <a:buNone/>
            </a:pPr>
            <a:r>
              <a:rPr lang="en-US" sz="5400"/>
              <a:t>Which words/ideas stand out in each theory?</a:t>
            </a:r>
            <a:endParaRPr lang="en-US"/>
          </a:p>
          <a:p>
            <a:pPr marL="0" indent="0" fontAlgn="base">
              <a:buNone/>
            </a:pPr>
            <a:endParaRPr lang="en-US" sz="5400"/>
          </a:p>
          <a:p>
            <a:pPr marL="0" indent="0">
              <a:buNone/>
            </a:pPr>
            <a:endParaRPr lang="en-US" sz="4400"/>
          </a:p>
        </p:txBody>
      </p:sp>
    </p:spTree>
    <p:extLst>
      <p:ext uri="{BB962C8B-B14F-4D97-AF65-F5344CB8AC3E}">
        <p14:creationId xmlns:p14="http://schemas.microsoft.com/office/powerpoint/2010/main" val="3523351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A13FB-1042-A9B5-42C9-7E2383B47B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CDB408-9E5B-42A4-6120-165EE3F52D2E}"/>
              </a:ext>
            </a:extLst>
          </p:cNvPr>
          <p:cNvSpPr>
            <a:spLocks noGrp="1"/>
          </p:cNvSpPr>
          <p:nvPr>
            <p:ph type="title"/>
          </p:nvPr>
        </p:nvSpPr>
        <p:spPr>
          <a:xfrm>
            <a:off x="5652648" y="272182"/>
            <a:ext cx="5725034" cy="692211"/>
          </a:xfrm>
        </p:spPr>
        <p:txBody>
          <a:bodyPr>
            <a:normAutofit/>
          </a:bodyPr>
          <a:lstStyle/>
          <a:p>
            <a:r>
              <a:rPr lang="en-US"/>
              <a:t>Three Theories of Change </a:t>
            </a:r>
          </a:p>
        </p:txBody>
      </p:sp>
      <p:sp>
        <p:nvSpPr>
          <p:cNvPr id="3" name="Content Placeholder 2">
            <a:extLst>
              <a:ext uri="{FF2B5EF4-FFF2-40B4-BE49-F238E27FC236}">
                <a16:creationId xmlns:a16="http://schemas.microsoft.com/office/drawing/2014/main" id="{883D9151-5FEB-85A0-37C5-82BB45F16EA2}"/>
              </a:ext>
            </a:extLst>
          </p:cNvPr>
          <p:cNvSpPr>
            <a:spLocks noGrp="1"/>
          </p:cNvSpPr>
          <p:nvPr>
            <p:ph idx="1"/>
          </p:nvPr>
        </p:nvSpPr>
        <p:spPr>
          <a:xfrm>
            <a:off x="684212" y="959433"/>
            <a:ext cx="11120014" cy="5600350"/>
          </a:xfrm>
        </p:spPr>
        <p:txBody>
          <a:bodyPr vert="horz" lIns="91440" tIns="45720" rIns="91440" bIns="45720" rtlCol="0" anchor="t">
            <a:normAutofit fontScale="77500" lnSpcReduction="20000"/>
          </a:bodyPr>
          <a:lstStyle/>
          <a:p>
            <a:pPr marL="0" indent="0">
              <a:buNone/>
            </a:pPr>
            <a:r>
              <a:rPr lang="en-US" b="1">
                <a:solidFill>
                  <a:schemeClr val="accent5">
                    <a:lumMod val="76000"/>
                  </a:schemeClr>
                </a:solidFill>
              </a:rPr>
              <a:t>Advocacy</a:t>
            </a:r>
          </a:p>
          <a:p>
            <a:pPr marL="246380" indent="-246380"/>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pPr marL="0" indent="0">
              <a:buNone/>
            </a:pPr>
            <a:r>
              <a:rPr lang="en-US" b="1">
                <a:solidFill>
                  <a:schemeClr val="accent5">
                    <a:lumMod val="76000"/>
                  </a:schemeClr>
                </a:solidFill>
              </a:rPr>
              <a:t>Mobilizing</a:t>
            </a:r>
          </a:p>
          <a:p>
            <a:pPr marL="246380" indent="-246380"/>
            <a:r>
              <a:rPr lang="en-US"/>
              <a:t>“Mobilizing, by contrast, activates an already-convinced membership. Mobilizing encourages those who already support a cause or a mission to take action to defend their belief—for example, by attending a protest, wearing a button, or signing a petition.”</a:t>
            </a:r>
          </a:p>
          <a:p>
            <a:pPr marL="0" indent="0">
              <a:buNone/>
            </a:pPr>
            <a:r>
              <a:rPr lang="en-US" b="1">
                <a:solidFill>
                  <a:schemeClr val="accent5">
                    <a:lumMod val="76000"/>
                  </a:schemeClr>
                </a:solidFill>
              </a:rPr>
              <a:t>Organizing</a:t>
            </a:r>
          </a:p>
          <a:p>
            <a:pPr marL="246380" indent="-246380"/>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a:extLst>
              <a:ext uri="{FF2B5EF4-FFF2-40B4-BE49-F238E27FC236}">
                <a16:creationId xmlns:a16="http://schemas.microsoft.com/office/drawing/2014/main" id="{3F871F7A-5CF3-510F-4CDD-6ED86DEA14FB}"/>
              </a:ext>
            </a:extLst>
          </p:cNvPr>
          <p:cNvSpPr>
            <a:spLocks noGrp="1"/>
          </p:cNvSpPr>
          <p:nvPr>
            <p:ph type="sldNum" sz="quarter" idx="12"/>
          </p:nvPr>
        </p:nvSpPr>
        <p:spPr/>
        <p:txBody>
          <a:bodyPr/>
          <a:lstStyle/>
          <a:p>
            <a:fld id="{5414DF46-E7D2-4146-95BA-57A23C39CF98}" type="slidenum">
              <a:rPr lang="en-US" smtClean="0"/>
              <a:t>16</a:t>
            </a:fld>
            <a:endParaRPr lang="en-US"/>
          </a:p>
        </p:txBody>
      </p:sp>
    </p:spTree>
    <p:extLst>
      <p:ext uri="{BB962C8B-B14F-4D97-AF65-F5344CB8AC3E}">
        <p14:creationId xmlns:p14="http://schemas.microsoft.com/office/powerpoint/2010/main" val="3891255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b="1"/>
              <a:t>Table Talk  </a:t>
            </a:r>
          </a:p>
        </p:txBody>
      </p:sp>
      <p:sp>
        <p:nvSpPr>
          <p:cNvPr id="3" name="Content Placeholder 2"/>
          <p:cNvSpPr>
            <a:spLocks noGrp="1"/>
          </p:cNvSpPr>
          <p:nvPr>
            <p:ph idx="1"/>
          </p:nvPr>
        </p:nvSpPr>
        <p:spPr>
          <a:xfrm>
            <a:off x="5105328" y="1953706"/>
            <a:ext cx="6652284" cy="4046792"/>
          </a:xfrm>
        </p:spPr>
        <p:txBody>
          <a:bodyPr vert="horz" lIns="91440" tIns="45720" rIns="91440" bIns="45720" rtlCol="0" anchor="t">
            <a:normAutofit/>
          </a:bodyPr>
          <a:lstStyle/>
          <a:p>
            <a:pPr marL="246380" indent="-246380" fontAlgn="base"/>
            <a:r>
              <a:rPr lang="en-US" sz="3600"/>
              <a:t>Which of these theories is most prevalent in your affiliate? </a:t>
            </a:r>
          </a:p>
          <a:p>
            <a:pPr marL="246380" indent="-246380" fontAlgn="base"/>
            <a:r>
              <a:rPr lang="en-US" sz="3600"/>
              <a:t>Which of these theories will build the power you need to achieve the BIG dreams you have for your affiliate?</a:t>
            </a:r>
          </a:p>
          <a:p>
            <a:pPr marL="0" indent="0">
              <a:buNone/>
            </a:pPr>
            <a:endParaRPr lang="en-US" sz="4400"/>
          </a:p>
        </p:txBody>
      </p:sp>
      <p:pic>
        <p:nvPicPr>
          <p:cNvPr id="6" name="Picture 5" descr="A colorful profile of a person with a question mark&#10;&#10;AI-generated content may be incorrect.">
            <a:extLst>
              <a:ext uri="{FF2B5EF4-FFF2-40B4-BE49-F238E27FC236}">
                <a16:creationId xmlns:a16="http://schemas.microsoft.com/office/drawing/2014/main" id="{0317E448-5710-2367-ACFB-DBC959931AAE}"/>
              </a:ext>
            </a:extLst>
          </p:cNvPr>
          <p:cNvPicPr>
            <a:picLocks noChangeAspect="1"/>
          </p:cNvPicPr>
          <p:nvPr/>
        </p:nvPicPr>
        <p:blipFill>
          <a:blip r:embed="rId3"/>
          <a:srcRect l="16775" r="7612" b="294"/>
          <a:stretch>
            <a:fillRect/>
          </a:stretch>
        </p:blipFill>
        <p:spPr>
          <a:xfrm>
            <a:off x="1287285" y="2098304"/>
            <a:ext cx="3506829" cy="3418916"/>
          </a:xfrm>
          <a:prstGeom prst="rect">
            <a:avLst/>
          </a:prstGeom>
        </p:spPr>
      </p:pic>
    </p:spTree>
    <p:extLst>
      <p:ext uri="{BB962C8B-B14F-4D97-AF65-F5344CB8AC3E}">
        <p14:creationId xmlns:p14="http://schemas.microsoft.com/office/powerpoint/2010/main" val="39871238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778CC-D52C-0DEF-7CC0-E405786E5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62557B-00F8-ABB0-8899-9938EAA8760E}"/>
              </a:ext>
            </a:extLst>
          </p:cNvPr>
          <p:cNvSpPr>
            <a:spLocks noGrp="1"/>
          </p:cNvSpPr>
          <p:nvPr>
            <p:ph type="title"/>
          </p:nvPr>
        </p:nvSpPr>
        <p:spPr/>
        <p:txBody>
          <a:bodyPr>
            <a:normAutofit/>
          </a:bodyPr>
          <a:lstStyle/>
          <a:p>
            <a:r>
              <a:rPr lang="en-US" sz="7200" b="1"/>
              <a:t>Bring it to the room:  </a:t>
            </a:r>
          </a:p>
        </p:txBody>
      </p:sp>
      <p:sp>
        <p:nvSpPr>
          <p:cNvPr id="3" name="Content Placeholder 2">
            <a:extLst>
              <a:ext uri="{FF2B5EF4-FFF2-40B4-BE49-F238E27FC236}">
                <a16:creationId xmlns:a16="http://schemas.microsoft.com/office/drawing/2014/main" id="{787DDE2D-2B27-92FB-0986-3A9C780EADBB}"/>
              </a:ext>
            </a:extLst>
          </p:cNvPr>
          <p:cNvSpPr>
            <a:spLocks noGrp="1"/>
          </p:cNvSpPr>
          <p:nvPr>
            <p:ph idx="1"/>
          </p:nvPr>
        </p:nvSpPr>
        <p:spPr>
          <a:xfrm>
            <a:off x="4716666" y="1408297"/>
            <a:ext cx="6883543" cy="4572000"/>
          </a:xfrm>
        </p:spPr>
        <p:txBody>
          <a:bodyPr vert="horz" lIns="91440" tIns="45720" rIns="91440" bIns="45720" rtlCol="0" anchor="t">
            <a:normAutofit fontScale="85000" lnSpcReduction="10000"/>
          </a:bodyPr>
          <a:lstStyle/>
          <a:p>
            <a:pPr marL="0" indent="0" fontAlgn="base">
              <a:buNone/>
            </a:pPr>
            <a:r>
              <a:rPr lang="en-US" sz="4400"/>
              <a:t>How you approach making the change you want to see will shape the culture, impact, and effectiveness of your affiliate.</a:t>
            </a:r>
          </a:p>
          <a:p>
            <a:pPr marL="0" indent="0">
              <a:buNone/>
            </a:pPr>
            <a:endParaRPr lang="en-US" sz="5400"/>
          </a:p>
          <a:p>
            <a:pPr marL="0" indent="0">
              <a:buNone/>
            </a:pPr>
            <a:r>
              <a:rPr lang="en-US" sz="5400" i="1"/>
              <a:t>How do you move your affiliate from one theory of change to another?</a:t>
            </a:r>
          </a:p>
          <a:p>
            <a:pPr marL="0" indent="0">
              <a:buNone/>
            </a:pPr>
            <a:endParaRPr lang="en-US" sz="5400"/>
          </a:p>
        </p:txBody>
      </p:sp>
      <p:pic>
        <p:nvPicPr>
          <p:cNvPr id="6" name="Picture 5" descr="A colorful profile of a person with a question mark&#10;&#10;AI-generated content may be incorrect.">
            <a:extLst>
              <a:ext uri="{FF2B5EF4-FFF2-40B4-BE49-F238E27FC236}">
                <a16:creationId xmlns:a16="http://schemas.microsoft.com/office/drawing/2014/main" id="{4EDB5AEE-4E98-6E2F-07A2-0BAA68641AE4}"/>
              </a:ext>
            </a:extLst>
          </p:cNvPr>
          <p:cNvPicPr>
            <a:picLocks noChangeAspect="1"/>
          </p:cNvPicPr>
          <p:nvPr/>
        </p:nvPicPr>
        <p:blipFill>
          <a:blip r:embed="rId3"/>
          <a:srcRect l="16775" r="7612" b="294"/>
          <a:stretch>
            <a:fillRect/>
          </a:stretch>
        </p:blipFill>
        <p:spPr>
          <a:xfrm>
            <a:off x="1206498" y="1987202"/>
            <a:ext cx="3506829" cy="3418916"/>
          </a:xfrm>
          <a:prstGeom prst="rect">
            <a:avLst/>
          </a:prstGeom>
        </p:spPr>
      </p:pic>
    </p:spTree>
    <p:extLst>
      <p:ext uri="{BB962C8B-B14F-4D97-AF65-F5344CB8AC3E}">
        <p14:creationId xmlns:p14="http://schemas.microsoft.com/office/powerpoint/2010/main" val="9980647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6032AA-6911-4ACA-A02C-E3672474849D}"/>
              </a:ext>
            </a:extLst>
          </p:cNvPr>
          <p:cNvSpPr/>
          <p:nvPr/>
        </p:nvSpPr>
        <p:spPr>
          <a:xfrm>
            <a:off x="5336025" y="2256039"/>
            <a:ext cx="5173559" cy="2909929"/>
          </a:xfrm>
          <a:prstGeom prst="rect">
            <a:avLst/>
          </a:prstGeom>
          <a:solidFill>
            <a:schemeClr val="accent4">
              <a:lumMod val="50000"/>
            </a:schemeClr>
          </a:solidFill>
          <a:ln w="5715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98" b="1"/>
              <a:t>Moving towards Organizing  Starts With YOU</a:t>
            </a:r>
          </a:p>
        </p:txBody>
      </p:sp>
      <p:pic>
        <p:nvPicPr>
          <p:cNvPr id="3" name="Picture 2">
            <a:extLst>
              <a:ext uri="{FF2B5EF4-FFF2-40B4-BE49-F238E27FC236}">
                <a16:creationId xmlns:a16="http://schemas.microsoft.com/office/drawing/2014/main" id="{8A5B60BD-997E-F3C7-DE6E-4B04E7438B8D}"/>
              </a:ext>
            </a:extLst>
          </p:cNvPr>
          <p:cNvPicPr>
            <a:picLocks noChangeAspect="1"/>
          </p:cNvPicPr>
          <p:nvPr/>
        </p:nvPicPr>
        <p:blipFill>
          <a:blip r:embed="rId3"/>
          <a:stretch>
            <a:fillRect/>
          </a:stretch>
        </p:blipFill>
        <p:spPr>
          <a:xfrm>
            <a:off x="1649996" y="1008177"/>
            <a:ext cx="3447469" cy="5124450"/>
          </a:xfrm>
          <a:prstGeom prst="rect">
            <a:avLst/>
          </a:prstGeom>
        </p:spPr>
      </p:pic>
    </p:spTree>
    <p:extLst>
      <p:ext uri="{BB962C8B-B14F-4D97-AF65-F5344CB8AC3E}">
        <p14:creationId xmlns:p14="http://schemas.microsoft.com/office/powerpoint/2010/main" val="1003332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7C3E7-7CC6-79A8-118F-CDDCC3EB51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57064-5047-5000-19A5-63F197ED609E}"/>
              </a:ext>
            </a:extLst>
          </p:cNvPr>
          <p:cNvSpPr>
            <a:spLocks noGrp="1"/>
          </p:cNvSpPr>
          <p:nvPr>
            <p:ph type="title"/>
          </p:nvPr>
        </p:nvSpPr>
        <p:spPr>
          <a:xfrm>
            <a:off x="491707" y="-315876"/>
            <a:ext cx="11504613" cy="1219214"/>
          </a:xfrm>
        </p:spPr>
        <p:txBody>
          <a:bodyPr>
            <a:normAutofit/>
          </a:bodyPr>
          <a:lstStyle/>
          <a:p>
            <a:r>
              <a:rPr lang="en-US" b="1">
                <a:solidFill>
                  <a:schemeClr val="accent5">
                    <a:lumMod val="76000"/>
                  </a:schemeClr>
                </a:solidFill>
              </a:rPr>
              <a:t>Leaders Across these Theories</a:t>
            </a:r>
            <a:r>
              <a:rPr lang="en-US"/>
              <a:t> </a:t>
            </a:r>
          </a:p>
        </p:txBody>
      </p:sp>
      <p:sp>
        <p:nvSpPr>
          <p:cNvPr id="3" name="Content Placeholder 2">
            <a:extLst>
              <a:ext uri="{FF2B5EF4-FFF2-40B4-BE49-F238E27FC236}">
                <a16:creationId xmlns:a16="http://schemas.microsoft.com/office/drawing/2014/main" id="{BF01F4C1-2361-CE55-16F2-973DD7A6BA64}"/>
              </a:ext>
            </a:extLst>
          </p:cNvPr>
          <p:cNvSpPr>
            <a:spLocks noGrp="1"/>
          </p:cNvSpPr>
          <p:nvPr>
            <p:ph idx="1"/>
          </p:nvPr>
        </p:nvSpPr>
        <p:spPr>
          <a:xfrm>
            <a:off x="1015708" y="1056746"/>
            <a:ext cx="10761037" cy="5102112"/>
          </a:xfrm>
        </p:spPr>
        <p:txBody>
          <a:bodyPr vert="horz" lIns="91440" tIns="45720" rIns="91440" bIns="45720" rtlCol="0" anchor="t">
            <a:normAutofit/>
          </a:bodyPr>
          <a:lstStyle/>
          <a:p>
            <a:pPr marL="0" indent="0">
              <a:lnSpc>
                <a:spcPct val="100000"/>
              </a:lnSpc>
              <a:spcBef>
                <a:spcPts val="1200"/>
              </a:spcBef>
              <a:spcAft>
                <a:spcPts val="2400"/>
              </a:spcAft>
              <a:buNone/>
            </a:pPr>
            <a:r>
              <a:rPr lang="en-US">
                <a:solidFill>
                  <a:srgbClr val="404040"/>
                </a:solidFill>
                <a:latin typeface="Calibri"/>
                <a:ea typeface="Calibri"/>
                <a:cs typeface="Calibri"/>
              </a:rPr>
              <a:t>In the next slides, you will see illustrations of leadership structures.</a:t>
            </a:r>
            <a:endParaRPr lang="en-US">
              <a:solidFill>
                <a:srgbClr val="000000"/>
              </a:solidFill>
              <a:latin typeface="Calibri"/>
              <a:ea typeface="Calibri"/>
              <a:cs typeface="Calibri"/>
            </a:endParaRPr>
          </a:p>
          <a:p>
            <a:pPr marL="246380" indent="-246380">
              <a:lnSpc>
                <a:spcPct val="100000"/>
              </a:lnSpc>
              <a:spcBef>
                <a:spcPts val="1200"/>
              </a:spcBef>
              <a:spcAft>
                <a:spcPts val="2400"/>
              </a:spcAft>
            </a:pPr>
            <a:r>
              <a:rPr lang="en-US">
                <a:solidFill>
                  <a:srgbClr val="404040"/>
                </a:solidFill>
                <a:latin typeface="Calibri"/>
                <a:ea typeface="Calibri"/>
                <a:cs typeface="Calibri"/>
              </a:rPr>
              <a:t>The lines represent relationships, resources, communication, and connectivity.</a:t>
            </a:r>
            <a:endParaRPr lang="en-US">
              <a:solidFill>
                <a:srgbClr val="000000"/>
              </a:solidFill>
              <a:latin typeface="Calibri"/>
              <a:ea typeface="Calibri"/>
              <a:cs typeface="Calibri"/>
            </a:endParaRPr>
          </a:p>
          <a:p>
            <a:pPr marL="246380" indent="-246380">
              <a:lnSpc>
                <a:spcPct val="100000"/>
              </a:lnSpc>
              <a:spcBef>
                <a:spcPts val="1200"/>
              </a:spcBef>
              <a:spcAft>
                <a:spcPts val="2400"/>
              </a:spcAft>
            </a:pPr>
            <a:r>
              <a:rPr lang="en-US">
                <a:solidFill>
                  <a:srgbClr val="404040"/>
                </a:solidFill>
                <a:latin typeface="Calibri"/>
                <a:ea typeface="Calibri"/>
                <a:cs typeface="Calibri"/>
              </a:rPr>
              <a:t>The circles represent people with accountability, responsibility, and knowledge.</a:t>
            </a:r>
            <a:endParaRPr lang="en-US">
              <a:solidFill>
                <a:srgbClr val="000000"/>
              </a:solidFill>
              <a:latin typeface="Calibri"/>
              <a:ea typeface="Calibri"/>
              <a:cs typeface="Calibri"/>
            </a:endParaRPr>
          </a:p>
          <a:p>
            <a:pPr marL="246380" indent="-246380">
              <a:lnSpc>
                <a:spcPct val="100000"/>
              </a:lnSpc>
              <a:spcBef>
                <a:spcPts val="1200"/>
              </a:spcBef>
              <a:spcAft>
                <a:spcPts val="2400"/>
              </a:spcAft>
            </a:pPr>
            <a:r>
              <a:rPr lang="en-US">
                <a:solidFill>
                  <a:srgbClr val="404040"/>
                </a:solidFill>
                <a:latin typeface="Calibri"/>
                <a:ea typeface="Calibri"/>
                <a:cs typeface="Calibri"/>
              </a:rPr>
              <a:t>Pay attention to WHERE the connections flow and fail, and where it is critical.</a:t>
            </a:r>
            <a:endParaRPr lang="en-US"/>
          </a:p>
        </p:txBody>
      </p:sp>
    </p:spTree>
    <p:extLst>
      <p:ext uri="{BB962C8B-B14F-4D97-AF65-F5344CB8AC3E}">
        <p14:creationId xmlns:p14="http://schemas.microsoft.com/office/powerpoint/2010/main" val="2209649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grpSp>
        <p:nvGrpSpPr>
          <p:cNvPr id="1043" name="Google Shape;1043;p151"/>
          <p:cNvGrpSpPr/>
          <p:nvPr/>
        </p:nvGrpSpPr>
        <p:grpSpPr>
          <a:xfrm>
            <a:off x="4601876" y="1150429"/>
            <a:ext cx="3873762" cy="3889084"/>
            <a:chOff x="359078" y="873886"/>
            <a:chExt cx="2639487" cy="2649933"/>
          </a:xfrm>
        </p:grpSpPr>
        <p:sp>
          <p:nvSpPr>
            <p:cNvPr id="1044" name="Google Shape;1044;p151"/>
            <p:cNvSpPr/>
            <p:nvPr/>
          </p:nvSpPr>
          <p:spPr>
            <a:xfrm>
              <a:off x="1578119" y="2092816"/>
              <a:ext cx="201600" cy="2043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grpSp>
          <p:nvGrpSpPr>
            <p:cNvPr id="1045" name="Google Shape;1045;p151"/>
            <p:cNvGrpSpPr/>
            <p:nvPr/>
          </p:nvGrpSpPr>
          <p:grpSpPr>
            <a:xfrm>
              <a:off x="359078" y="2133036"/>
              <a:ext cx="1142859" cy="123900"/>
              <a:chOff x="1024153" y="423786"/>
              <a:chExt cx="1142859" cy="123900"/>
            </a:xfrm>
          </p:grpSpPr>
          <p:cxnSp>
            <p:nvCxnSpPr>
              <p:cNvPr id="1046" name="Google Shape;1046;p151"/>
              <p:cNvCxnSpPr/>
              <p:nvPr/>
            </p:nvCxnSpPr>
            <p:spPr>
              <a:xfrm>
                <a:off x="1195612" y="485687"/>
                <a:ext cx="971400" cy="0"/>
              </a:xfrm>
              <a:prstGeom prst="straightConnector1">
                <a:avLst/>
              </a:prstGeom>
              <a:noFill/>
              <a:ln w="45550" cap="flat" cmpd="sng">
                <a:solidFill>
                  <a:srgbClr val="434343"/>
                </a:solidFill>
                <a:prstDash val="solid"/>
                <a:round/>
                <a:headEnd type="none" w="sm" len="sm"/>
                <a:tailEnd type="stealth" w="med" len="med"/>
              </a:ln>
            </p:spPr>
          </p:cxnSp>
          <p:sp>
            <p:nvSpPr>
              <p:cNvPr id="1047" name="Google Shape;1047;p151"/>
              <p:cNvSpPr/>
              <p:nvPr/>
            </p:nvSpPr>
            <p:spPr>
              <a:xfrm>
                <a:off x="1024153" y="423786"/>
                <a:ext cx="122100" cy="1239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grpSp>
        <p:grpSp>
          <p:nvGrpSpPr>
            <p:cNvPr id="1048" name="Google Shape;1048;p151"/>
            <p:cNvGrpSpPr/>
            <p:nvPr/>
          </p:nvGrpSpPr>
          <p:grpSpPr>
            <a:xfrm rot="2700243">
              <a:off x="547776" y="1591629"/>
              <a:ext cx="1142928" cy="123900"/>
              <a:chOff x="1024153" y="423786"/>
              <a:chExt cx="1142859" cy="123900"/>
            </a:xfrm>
          </p:grpSpPr>
          <p:cxnSp>
            <p:nvCxnSpPr>
              <p:cNvPr id="1049" name="Google Shape;1049;p151"/>
              <p:cNvCxnSpPr/>
              <p:nvPr/>
            </p:nvCxnSpPr>
            <p:spPr>
              <a:xfrm>
                <a:off x="1195612" y="485687"/>
                <a:ext cx="971400" cy="0"/>
              </a:xfrm>
              <a:prstGeom prst="straightConnector1">
                <a:avLst/>
              </a:prstGeom>
              <a:noFill/>
              <a:ln w="45550" cap="flat" cmpd="sng">
                <a:solidFill>
                  <a:srgbClr val="434343"/>
                </a:solidFill>
                <a:prstDash val="solid"/>
                <a:round/>
                <a:headEnd type="none" w="sm" len="sm"/>
                <a:tailEnd type="stealth" w="med" len="med"/>
              </a:ln>
            </p:spPr>
          </p:cxnSp>
          <p:sp>
            <p:nvSpPr>
              <p:cNvPr id="1050" name="Google Shape;1050;p151"/>
              <p:cNvSpPr/>
              <p:nvPr/>
            </p:nvSpPr>
            <p:spPr>
              <a:xfrm>
                <a:off x="1024153" y="423786"/>
                <a:ext cx="122100" cy="1239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grpSp>
        <p:grpSp>
          <p:nvGrpSpPr>
            <p:cNvPr id="1051" name="Google Shape;1051;p151"/>
            <p:cNvGrpSpPr/>
            <p:nvPr/>
          </p:nvGrpSpPr>
          <p:grpSpPr>
            <a:xfrm rot="5400344">
              <a:off x="1107518" y="1383309"/>
              <a:ext cx="1142745" cy="123900"/>
              <a:chOff x="1024153" y="423786"/>
              <a:chExt cx="1142859" cy="123900"/>
            </a:xfrm>
          </p:grpSpPr>
          <p:cxnSp>
            <p:nvCxnSpPr>
              <p:cNvPr id="1052" name="Google Shape;1052;p151"/>
              <p:cNvCxnSpPr/>
              <p:nvPr/>
            </p:nvCxnSpPr>
            <p:spPr>
              <a:xfrm>
                <a:off x="1195612" y="485687"/>
                <a:ext cx="971400" cy="0"/>
              </a:xfrm>
              <a:prstGeom prst="straightConnector1">
                <a:avLst/>
              </a:prstGeom>
              <a:noFill/>
              <a:ln w="45550" cap="flat" cmpd="sng">
                <a:solidFill>
                  <a:srgbClr val="434343"/>
                </a:solidFill>
                <a:prstDash val="solid"/>
                <a:round/>
                <a:headEnd type="none" w="sm" len="sm"/>
                <a:tailEnd type="stealth" w="med" len="med"/>
              </a:ln>
            </p:spPr>
          </p:cxnSp>
          <p:sp>
            <p:nvSpPr>
              <p:cNvPr id="1053" name="Google Shape;1053;p151"/>
              <p:cNvSpPr/>
              <p:nvPr/>
            </p:nvSpPr>
            <p:spPr>
              <a:xfrm>
                <a:off x="1024153" y="423786"/>
                <a:ext cx="122100" cy="1239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grpSp>
        <p:grpSp>
          <p:nvGrpSpPr>
            <p:cNvPr id="1054" name="Google Shape;1054;p151"/>
            <p:cNvGrpSpPr/>
            <p:nvPr/>
          </p:nvGrpSpPr>
          <p:grpSpPr>
            <a:xfrm rot="10800000">
              <a:off x="1855935" y="2132918"/>
              <a:ext cx="1142630" cy="123900"/>
              <a:chOff x="1024153" y="423786"/>
              <a:chExt cx="1142859" cy="123900"/>
            </a:xfrm>
          </p:grpSpPr>
          <p:cxnSp>
            <p:nvCxnSpPr>
              <p:cNvPr id="1055" name="Google Shape;1055;p151"/>
              <p:cNvCxnSpPr/>
              <p:nvPr/>
            </p:nvCxnSpPr>
            <p:spPr>
              <a:xfrm>
                <a:off x="1195612" y="485687"/>
                <a:ext cx="971400" cy="0"/>
              </a:xfrm>
              <a:prstGeom prst="straightConnector1">
                <a:avLst/>
              </a:prstGeom>
              <a:noFill/>
              <a:ln w="45550" cap="flat" cmpd="sng">
                <a:solidFill>
                  <a:srgbClr val="434343"/>
                </a:solidFill>
                <a:prstDash val="solid"/>
                <a:round/>
                <a:headEnd type="none" w="sm" len="sm"/>
                <a:tailEnd type="stealth" w="med" len="med"/>
              </a:ln>
            </p:spPr>
          </p:cxnSp>
          <p:sp>
            <p:nvSpPr>
              <p:cNvPr id="1056" name="Google Shape;1056;p151"/>
              <p:cNvSpPr/>
              <p:nvPr/>
            </p:nvSpPr>
            <p:spPr>
              <a:xfrm>
                <a:off x="1024153" y="423786"/>
                <a:ext cx="122100" cy="1239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grpSp>
        <p:grpSp>
          <p:nvGrpSpPr>
            <p:cNvPr id="1057" name="Google Shape;1057;p151"/>
            <p:cNvGrpSpPr/>
            <p:nvPr/>
          </p:nvGrpSpPr>
          <p:grpSpPr>
            <a:xfrm rot="-2700243">
              <a:off x="540806" y="2690682"/>
              <a:ext cx="1142767" cy="123900"/>
              <a:chOff x="1024153" y="423786"/>
              <a:chExt cx="1142859" cy="123900"/>
            </a:xfrm>
          </p:grpSpPr>
          <p:cxnSp>
            <p:nvCxnSpPr>
              <p:cNvPr id="1058" name="Google Shape;1058;p151"/>
              <p:cNvCxnSpPr/>
              <p:nvPr/>
            </p:nvCxnSpPr>
            <p:spPr>
              <a:xfrm>
                <a:off x="1195612" y="485687"/>
                <a:ext cx="971400" cy="0"/>
              </a:xfrm>
              <a:prstGeom prst="straightConnector1">
                <a:avLst/>
              </a:prstGeom>
              <a:noFill/>
              <a:ln w="45550" cap="flat" cmpd="sng">
                <a:solidFill>
                  <a:srgbClr val="434343"/>
                </a:solidFill>
                <a:prstDash val="solid"/>
                <a:round/>
                <a:headEnd type="none" w="sm" len="sm"/>
                <a:tailEnd type="stealth" w="med" len="med"/>
              </a:ln>
            </p:spPr>
          </p:cxnSp>
          <p:sp>
            <p:nvSpPr>
              <p:cNvPr id="1059" name="Google Shape;1059;p151"/>
              <p:cNvSpPr/>
              <p:nvPr/>
            </p:nvSpPr>
            <p:spPr>
              <a:xfrm>
                <a:off x="1024153" y="423786"/>
                <a:ext cx="122100" cy="1239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grpSp>
        <p:grpSp>
          <p:nvGrpSpPr>
            <p:cNvPr id="1060" name="Google Shape;1060;p151"/>
            <p:cNvGrpSpPr/>
            <p:nvPr/>
          </p:nvGrpSpPr>
          <p:grpSpPr>
            <a:xfrm rot="8099757">
              <a:off x="1667216" y="1591675"/>
              <a:ext cx="1142928" cy="123900"/>
              <a:chOff x="1024153" y="423786"/>
              <a:chExt cx="1142859" cy="123900"/>
            </a:xfrm>
          </p:grpSpPr>
          <p:cxnSp>
            <p:nvCxnSpPr>
              <p:cNvPr id="1061" name="Google Shape;1061;p151"/>
              <p:cNvCxnSpPr/>
              <p:nvPr/>
            </p:nvCxnSpPr>
            <p:spPr>
              <a:xfrm>
                <a:off x="1195612" y="485687"/>
                <a:ext cx="971400" cy="0"/>
              </a:xfrm>
              <a:prstGeom prst="straightConnector1">
                <a:avLst/>
              </a:prstGeom>
              <a:noFill/>
              <a:ln w="45550" cap="flat" cmpd="sng">
                <a:solidFill>
                  <a:srgbClr val="434343"/>
                </a:solidFill>
                <a:prstDash val="solid"/>
                <a:round/>
                <a:headEnd type="none" w="sm" len="sm"/>
                <a:tailEnd type="stealth" w="med" len="med"/>
              </a:ln>
            </p:spPr>
          </p:cxnSp>
          <p:sp>
            <p:nvSpPr>
              <p:cNvPr id="1062" name="Google Shape;1062;p151"/>
              <p:cNvSpPr/>
              <p:nvPr/>
            </p:nvSpPr>
            <p:spPr>
              <a:xfrm>
                <a:off x="1024153" y="423786"/>
                <a:ext cx="122100" cy="1239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grpSp>
        <p:grpSp>
          <p:nvGrpSpPr>
            <p:cNvPr id="1063" name="Google Shape;1063;p151"/>
            <p:cNvGrpSpPr/>
            <p:nvPr/>
          </p:nvGrpSpPr>
          <p:grpSpPr>
            <a:xfrm rot="-8100000">
              <a:off x="1652052" y="2690638"/>
              <a:ext cx="1142848" cy="123900"/>
              <a:chOff x="1024153" y="423786"/>
              <a:chExt cx="1142859" cy="123900"/>
            </a:xfrm>
          </p:grpSpPr>
          <p:cxnSp>
            <p:nvCxnSpPr>
              <p:cNvPr id="1064" name="Google Shape;1064;p151"/>
              <p:cNvCxnSpPr/>
              <p:nvPr/>
            </p:nvCxnSpPr>
            <p:spPr>
              <a:xfrm>
                <a:off x="1195612" y="485687"/>
                <a:ext cx="971400" cy="0"/>
              </a:xfrm>
              <a:prstGeom prst="straightConnector1">
                <a:avLst/>
              </a:prstGeom>
              <a:noFill/>
              <a:ln w="45550" cap="flat" cmpd="sng">
                <a:solidFill>
                  <a:srgbClr val="434343"/>
                </a:solidFill>
                <a:prstDash val="solid"/>
                <a:round/>
                <a:headEnd type="none" w="sm" len="sm"/>
                <a:tailEnd type="stealth" w="med" len="med"/>
              </a:ln>
            </p:spPr>
          </p:cxnSp>
          <p:sp>
            <p:nvSpPr>
              <p:cNvPr id="1065" name="Google Shape;1065;p151"/>
              <p:cNvSpPr/>
              <p:nvPr/>
            </p:nvSpPr>
            <p:spPr>
              <a:xfrm>
                <a:off x="1024153" y="423786"/>
                <a:ext cx="122100" cy="1239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grpSp>
        <p:grpSp>
          <p:nvGrpSpPr>
            <p:cNvPr id="1066" name="Google Shape;1066;p151"/>
            <p:cNvGrpSpPr/>
            <p:nvPr/>
          </p:nvGrpSpPr>
          <p:grpSpPr>
            <a:xfrm rot="-5400000">
              <a:off x="1107495" y="2890440"/>
              <a:ext cx="1142859" cy="123900"/>
              <a:chOff x="1024153" y="423786"/>
              <a:chExt cx="1142859" cy="123900"/>
            </a:xfrm>
          </p:grpSpPr>
          <p:cxnSp>
            <p:nvCxnSpPr>
              <p:cNvPr id="1067" name="Google Shape;1067;p151"/>
              <p:cNvCxnSpPr/>
              <p:nvPr/>
            </p:nvCxnSpPr>
            <p:spPr>
              <a:xfrm>
                <a:off x="1195612" y="485687"/>
                <a:ext cx="971400" cy="0"/>
              </a:xfrm>
              <a:prstGeom prst="straightConnector1">
                <a:avLst/>
              </a:prstGeom>
              <a:noFill/>
              <a:ln w="45550" cap="flat" cmpd="sng">
                <a:solidFill>
                  <a:srgbClr val="434343"/>
                </a:solidFill>
                <a:prstDash val="solid"/>
                <a:round/>
                <a:headEnd type="none" w="sm" len="sm"/>
                <a:tailEnd type="stealth" w="med" len="med"/>
              </a:ln>
            </p:spPr>
          </p:cxnSp>
          <p:sp>
            <p:nvSpPr>
              <p:cNvPr id="1068" name="Google Shape;1068;p151"/>
              <p:cNvSpPr/>
              <p:nvPr/>
            </p:nvSpPr>
            <p:spPr>
              <a:xfrm>
                <a:off x="1024153" y="423786"/>
                <a:ext cx="122100" cy="1239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grpSp>
      </p:grpSp>
      <p:sp>
        <p:nvSpPr>
          <p:cNvPr id="1069" name="Google Shape;1069;p151"/>
          <p:cNvSpPr txBox="1"/>
          <p:nvPr/>
        </p:nvSpPr>
        <p:spPr>
          <a:xfrm>
            <a:off x="7217337" y="5039008"/>
            <a:ext cx="4388411" cy="866974"/>
          </a:xfrm>
          <a:prstGeom prst="rect">
            <a:avLst/>
          </a:prstGeom>
          <a:no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algn="ctr"/>
            <a:r>
              <a:rPr lang="en" sz="2400" b="1">
                <a:solidFill>
                  <a:srgbClr val="5E0942"/>
                </a:solidFill>
                <a:latin typeface="Montserrat"/>
                <a:ea typeface="Montserrat"/>
                <a:cs typeface="Montserrat"/>
                <a:sym typeface="Montserrat"/>
              </a:rPr>
              <a:t>“I am the leader; everybody comes to me”</a:t>
            </a:r>
            <a:endParaRPr sz="2415" b="1">
              <a:solidFill>
                <a:srgbClr val="5E0942"/>
              </a:solidFill>
              <a:latin typeface="Montserrat"/>
              <a:ea typeface="Montserrat"/>
              <a:cs typeface="Montserrat"/>
              <a:sym typeface="Montserrat"/>
            </a:endParaRPr>
          </a:p>
        </p:txBody>
      </p:sp>
      <p:sp>
        <p:nvSpPr>
          <p:cNvPr id="2" name="Thought Bubble: Cloud 1">
            <a:extLst>
              <a:ext uri="{FF2B5EF4-FFF2-40B4-BE49-F238E27FC236}">
                <a16:creationId xmlns:a16="http://schemas.microsoft.com/office/drawing/2014/main" id="{CD6C2B05-0908-8AED-8B8F-6A2045B7F894}"/>
              </a:ext>
            </a:extLst>
          </p:cNvPr>
          <p:cNvSpPr/>
          <p:nvPr/>
        </p:nvSpPr>
        <p:spPr>
          <a:xfrm>
            <a:off x="937442" y="2896717"/>
            <a:ext cx="2693295" cy="2299892"/>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If I go on leave, it will all fall apart!</a:t>
            </a:r>
          </a:p>
        </p:txBody>
      </p:sp>
      <p:sp>
        <p:nvSpPr>
          <p:cNvPr id="3" name="Speech Bubble: Oval 2">
            <a:extLst>
              <a:ext uri="{FF2B5EF4-FFF2-40B4-BE49-F238E27FC236}">
                <a16:creationId xmlns:a16="http://schemas.microsoft.com/office/drawing/2014/main" id="{FD41D7FE-78A8-32F7-3C32-0E21ECFDDB4B}"/>
              </a:ext>
            </a:extLst>
          </p:cNvPr>
          <p:cNvSpPr/>
          <p:nvPr/>
        </p:nvSpPr>
        <p:spPr>
          <a:xfrm>
            <a:off x="8654355" y="351957"/>
            <a:ext cx="3148352" cy="2148584"/>
          </a:xfrm>
          <a:prstGeom prst="wedgeEllipseCallou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The superintendent is SO AFRAID of our union president!</a:t>
            </a:r>
          </a:p>
        </p:txBody>
      </p:sp>
      <p:sp>
        <p:nvSpPr>
          <p:cNvPr id="5" name="TextBox 4">
            <a:extLst>
              <a:ext uri="{FF2B5EF4-FFF2-40B4-BE49-F238E27FC236}">
                <a16:creationId xmlns:a16="http://schemas.microsoft.com/office/drawing/2014/main" id="{851B9395-5E01-A83C-D970-9EEF29150111}"/>
              </a:ext>
            </a:extLst>
          </p:cNvPr>
          <p:cNvSpPr txBox="1"/>
          <p:nvPr/>
        </p:nvSpPr>
        <p:spPr>
          <a:xfrm>
            <a:off x="1361903" y="1059988"/>
            <a:ext cx="357118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6600">
                <a:solidFill>
                  <a:schemeClr val="accent1">
                    <a:lumMod val="49000"/>
                  </a:schemeClr>
                </a:solidFill>
                <a:latin typeface="Nyala"/>
                <a:ea typeface="STXingkai"/>
              </a:rPr>
              <a:t>Dependent</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73"/>
        <p:cNvGrpSpPr/>
        <p:nvPr/>
      </p:nvGrpSpPr>
      <p:grpSpPr>
        <a:xfrm>
          <a:off x="0" y="0"/>
          <a:ext cx="0" cy="0"/>
          <a:chOff x="0" y="0"/>
          <a:chExt cx="0" cy="0"/>
        </a:xfrm>
      </p:grpSpPr>
      <p:sp>
        <p:nvSpPr>
          <p:cNvPr id="1074" name="Google Shape;1074;p152"/>
          <p:cNvSpPr txBox="1"/>
          <p:nvPr/>
        </p:nvSpPr>
        <p:spPr>
          <a:xfrm>
            <a:off x="3218458" y="5230905"/>
            <a:ext cx="5753301" cy="866974"/>
          </a:xfrm>
          <a:prstGeom prst="rect">
            <a:avLst/>
          </a:prstGeom>
          <a:no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15" b="1">
                <a:solidFill>
                  <a:srgbClr val="5E0942"/>
                </a:solidFill>
                <a:latin typeface="Montserrat"/>
                <a:ea typeface="Montserrat"/>
                <a:cs typeface="Montserrat"/>
                <a:sym typeface="Montserrat"/>
              </a:rPr>
              <a:t>“We are all leaders” / No leader</a:t>
            </a:r>
            <a:endParaRPr sz="2415" b="1">
              <a:solidFill>
                <a:srgbClr val="5E0942"/>
              </a:solidFill>
              <a:latin typeface="Montserrat"/>
              <a:ea typeface="Montserrat"/>
              <a:cs typeface="Montserrat"/>
              <a:sym typeface="Montserrat"/>
            </a:endParaRPr>
          </a:p>
        </p:txBody>
      </p:sp>
      <p:grpSp>
        <p:nvGrpSpPr>
          <p:cNvPr id="1075" name="Google Shape;1075;p152"/>
          <p:cNvGrpSpPr/>
          <p:nvPr/>
        </p:nvGrpSpPr>
        <p:grpSpPr>
          <a:xfrm>
            <a:off x="5069467" y="2068661"/>
            <a:ext cx="1706000" cy="1701112"/>
            <a:chOff x="4281380" y="1912439"/>
            <a:chExt cx="551052" cy="560576"/>
          </a:xfrm>
        </p:grpSpPr>
        <p:sp>
          <p:nvSpPr>
            <p:cNvPr id="1076" name="Google Shape;1076;p152"/>
            <p:cNvSpPr/>
            <p:nvPr/>
          </p:nvSpPr>
          <p:spPr>
            <a:xfrm rot="10800000">
              <a:off x="4281380" y="2132277"/>
              <a:ext cx="112500" cy="1140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077" name="Google Shape;1077;p152"/>
            <p:cNvSpPr/>
            <p:nvPr/>
          </p:nvSpPr>
          <p:spPr>
            <a:xfrm rot="-8100000">
              <a:off x="4317568" y="1965876"/>
              <a:ext cx="112430" cy="114127"/>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078" name="Google Shape;1078;p152"/>
            <p:cNvSpPr/>
            <p:nvPr/>
          </p:nvSpPr>
          <p:spPr>
            <a:xfrm rot="-5400000">
              <a:off x="4500604" y="1911689"/>
              <a:ext cx="112500" cy="1140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079" name="Google Shape;1079;p152"/>
            <p:cNvSpPr/>
            <p:nvPr/>
          </p:nvSpPr>
          <p:spPr>
            <a:xfrm>
              <a:off x="4719932" y="2132141"/>
              <a:ext cx="112500" cy="1140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080" name="Google Shape;1080;p152"/>
            <p:cNvSpPr/>
            <p:nvPr/>
          </p:nvSpPr>
          <p:spPr>
            <a:xfrm rot="8100000">
              <a:off x="4310988" y="2313389"/>
              <a:ext cx="112430" cy="114127"/>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081" name="Google Shape;1081;p152"/>
            <p:cNvSpPr/>
            <p:nvPr/>
          </p:nvSpPr>
          <p:spPr>
            <a:xfrm rot="-2700000">
              <a:off x="4683865" y="1965910"/>
              <a:ext cx="112430" cy="114127"/>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082" name="Google Shape;1082;p152"/>
            <p:cNvSpPr/>
            <p:nvPr/>
          </p:nvSpPr>
          <p:spPr>
            <a:xfrm rot="2700000">
              <a:off x="4669839" y="2313319"/>
              <a:ext cx="112430" cy="114127"/>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083" name="Google Shape;1083;p152"/>
            <p:cNvSpPr/>
            <p:nvPr/>
          </p:nvSpPr>
          <p:spPr>
            <a:xfrm rot="5400000">
              <a:off x="4500714" y="2359765"/>
              <a:ext cx="112500" cy="1140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grpSp>
      <p:sp>
        <p:nvSpPr>
          <p:cNvPr id="3" name="TextBox 2">
            <a:extLst>
              <a:ext uri="{FF2B5EF4-FFF2-40B4-BE49-F238E27FC236}">
                <a16:creationId xmlns:a16="http://schemas.microsoft.com/office/drawing/2014/main" id="{2CBA4D27-6498-6699-9DD9-9C434DD98D49}"/>
              </a:ext>
            </a:extLst>
          </p:cNvPr>
          <p:cNvSpPr txBox="1"/>
          <p:nvPr/>
        </p:nvSpPr>
        <p:spPr>
          <a:xfrm>
            <a:off x="927670" y="1059988"/>
            <a:ext cx="4358866"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6600">
                <a:solidFill>
                  <a:srgbClr val="465562"/>
                </a:solidFill>
                <a:latin typeface="Nyala"/>
                <a:ea typeface="STXingkai"/>
              </a:rPr>
              <a:t>Independent</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87"/>
        <p:cNvGrpSpPr/>
        <p:nvPr/>
      </p:nvGrpSpPr>
      <p:grpSpPr>
        <a:xfrm>
          <a:off x="0" y="0"/>
          <a:ext cx="0" cy="0"/>
          <a:chOff x="0" y="0"/>
          <a:chExt cx="0" cy="0"/>
        </a:xfrm>
      </p:grpSpPr>
      <p:grpSp>
        <p:nvGrpSpPr>
          <p:cNvPr id="1088" name="Google Shape;1088;p153"/>
          <p:cNvGrpSpPr/>
          <p:nvPr/>
        </p:nvGrpSpPr>
        <p:grpSpPr>
          <a:xfrm>
            <a:off x="4158294" y="690911"/>
            <a:ext cx="3873638" cy="3703438"/>
            <a:chOff x="3341050" y="972426"/>
            <a:chExt cx="2431379" cy="2440920"/>
          </a:xfrm>
        </p:grpSpPr>
        <p:cxnSp>
          <p:nvCxnSpPr>
            <p:cNvPr id="1089" name="Google Shape;1089;p153"/>
            <p:cNvCxnSpPr/>
            <p:nvPr/>
          </p:nvCxnSpPr>
          <p:spPr>
            <a:xfrm rot="10800000">
              <a:off x="3341050" y="2189260"/>
              <a:ext cx="894900" cy="0"/>
            </a:xfrm>
            <a:prstGeom prst="straightConnector1">
              <a:avLst/>
            </a:prstGeom>
            <a:noFill/>
            <a:ln w="45550" cap="flat" cmpd="sng">
              <a:solidFill>
                <a:srgbClr val="434343"/>
              </a:solidFill>
              <a:prstDash val="solid"/>
              <a:round/>
              <a:headEnd type="none" w="sm" len="sm"/>
              <a:tailEnd type="stealth" w="med" len="med"/>
            </a:ln>
          </p:spPr>
        </p:cxnSp>
        <p:sp>
          <p:nvSpPr>
            <p:cNvPr id="1090" name="Google Shape;1090;p153"/>
            <p:cNvSpPr/>
            <p:nvPr/>
          </p:nvSpPr>
          <p:spPr>
            <a:xfrm rot="10800000">
              <a:off x="4281380" y="2132277"/>
              <a:ext cx="112500" cy="1140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091" name="Google Shape;1091;p153"/>
            <p:cNvCxnSpPr/>
            <p:nvPr/>
          </p:nvCxnSpPr>
          <p:spPr>
            <a:xfrm rot="-8100000">
              <a:off x="3538081" y="1634679"/>
              <a:ext cx="894773" cy="0"/>
            </a:xfrm>
            <a:prstGeom prst="straightConnector1">
              <a:avLst/>
            </a:prstGeom>
            <a:noFill/>
            <a:ln w="45550" cap="flat" cmpd="sng">
              <a:solidFill>
                <a:srgbClr val="434343"/>
              </a:solidFill>
              <a:prstDash val="solid"/>
              <a:round/>
              <a:headEnd type="none" w="sm" len="sm"/>
              <a:tailEnd type="stealth" w="med" len="med"/>
            </a:ln>
          </p:spPr>
        </p:cxnSp>
        <p:sp>
          <p:nvSpPr>
            <p:cNvPr id="1092" name="Google Shape;1092;p153"/>
            <p:cNvSpPr/>
            <p:nvPr/>
          </p:nvSpPr>
          <p:spPr>
            <a:xfrm rot="-8100000">
              <a:off x="4317568" y="1965876"/>
              <a:ext cx="112430" cy="114127"/>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093" name="Google Shape;1093;p153"/>
            <p:cNvCxnSpPr/>
            <p:nvPr/>
          </p:nvCxnSpPr>
          <p:spPr>
            <a:xfrm rot="-5400000">
              <a:off x="4109565" y="1419726"/>
              <a:ext cx="894600" cy="0"/>
            </a:xfrm>
            <a:prstGeom prst="straightConnector1">
              <a:avLst/>
            </a:prstGeom>
            <a:noFill/>
            <a:ln w="45550" cap="flat" cmpd="sng">
              <a:solidFill>
                <a:srgbClr val="434343"/>
              </a:solidFill>
              <a:prstDash val="solid"/>
              <a:round/>
              <a:headEnd type="none" w="sm" len="sm"/>
              <a:tailEnd type="stealth" w="med" len="med"/>
            </a:ln>
          </p:spPr>
        </p:cxnSp>
        <p:sp>
          <p:nvSpPr>
            <p:cNvPr id="1094" name="Google Shape;1094;p153"/>
            <p:cNvSpPr/>
            <p:nvPr/>
          </p:nvSpPr>
          <p:spPr>
            <a:xfrm rot="-5400000">
              <a:off x="4500604" y="1911689"/>
              <a:ext cx="112500" cy="1140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095" name="Google Shape;1095;p153"/>
            <p:cNvCxnSpPr/>
            <p:nvPr/>
          </p:nvCxnSpPr>
          <p:spPr>
            <a:xfrm>
              <a:off x="4877829" y="2189145"/>
              <a:ext cx="894600" cy="0"/>
            </a:xfrm>
            <a:prstGeom prst="straightConnector1">
              <a:avLst/>
            </a:prstGeom>
            <a:noFill/>
            <a:ln w="45550" cap="flat" cmpd="sng">
              <a:solidFill>
                <a:srgbClr val="434343"/>
              </a:solidFill>
              <a:prstDash val="solid"/>
              <a:round/>
              <a:headEnd type="none" w="sm" len="sm"/>
              <a:tailEnd type="stealth" w="med" len="med"/>
            </a:ln>
          </p:spPr>
        </p:cxnSp>
        <p:sp>
          <p:nvSpPr>
            <p:cNvPr id="1096" name="Google Shape;1096;p153"/>
            <p:cNvSpPr/>
            <p:nvPr/>
          </p:nvSpPr>
          <p:spPr>
            <a:xfrm>
              <a:off x="4719932" y="2132141"/>
              <a:ext cx="112500" cy="1140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097" name="Google Shape;1097;p153"/>
            <p:cNvCxnSpPr/>
            <p:nvPr/>
          </p:nvCxnSpPr>
          <p:spPr>
            <a:xfrm rot="8100000">
              <a:off x="3531579" y="2758758"/>
              <a:ext cx="894773" cy="0"/>
            </a:xfrm>
            <a:prstGeom prst="straightConnector1">
              <a:avLst/>
            </a:prstGeom>
            <a:noFill/>
            <a:ln w="45550" cap="flat" cmpd="sng">
              <a:solidFill>
                <a:srgbClr val="434343"/>
              </a:solidFill>
              <a:prstDash val="solid"/>
              <a:round/>
              <a:headEnd type="none" w="sm" len="sm"/>
              <a:tailEnd type="stealth" w="med" len="med"/>
            </a:ln>
          </p:spPr>
        </p:cxnSp>
        <p:sp>
          <p:nvSpPr>
            <p:cNvPr id="1098" name="Google Shape;1098;p153"/>
            <p:cNvSpPr/>
            <p:nvPr/>
          </p:nvSpPr>
          <p:spPr>
            <a:xfrm rot="8100000">
              <a:off x="4310988" y="2313389"/>
              <a:ext cx="112430" cy="114127"/>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099" name="Google Shape;1099;p153"/>
            <p:cNvCxnSpPr/>
            <p:nvPr/>
          </p:nvCxnSpPr>
          <p:spPr>
            <a:xfrm rot="-2700000">
              <a:off x="4680955" y="1634657"/>
              <a:ext cx="894773" cy="0"/>
            </a:xfrm>
            <a:prstGeom prst="straightConnector1">
              <a:avLst/>
            </a:prstGeom>
            <a:noFill/>
            <a:ln w="45550" cap="flat" cmpd="sng">
              <a:solidFill>
                <a:srgbClr val="434343"/>
              </a:solidFill>
              <a:prstDash val="solid"/>
              <a:round/>
              <a:headEnd type="none" w="sm" len="sm"/>
              <a:tailEnd type="stealth" w="med" len="med"/>
            </a:ln>
          </p:spPr>
        </p:cxnSp>
        <p:sp>
          <p:nvSpPr>
            <p:cNvPr id="1100" name="Google Shape;1100;p153"/>
            <p:cNvSpPr/>
            <p:nvPr/>
          </p:nvSpPr>
          <p:spPr>
            <a:xfrm rot="-2700000">
              <a:off x="4683865" y="1965910"/>
              <a:ext cx="112430" cy="114127"/>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101" name="Google Shape;1101;p153"/>
            <p:cNvCxnSpPr/>
            <p:nvPr/>
          </p:nvCxnSpPr>
          <p:spPr>
            <a:xfrm rot="2700000">
              <a:off x="4666972" y="2758620"/>
              <a:ext cx="894773" cy="0"/>
            </a:xfrm>
            <a:prstGeom prst="straightConnector1">
              <a:avLst/>
            </a:prstGeom>
            <a:noFill/>
            <a:ln w="45550" cap="flat" cmpd="sng">
              <a:solidFill>
                <a:srgbClr val="434343"/>
              </a:solidFill>
              <a:prstDash val="solid"/>
              <a:round/>
              <a:headEnd type="none" w="sm" len="sm"/>
              <a:tailEnd type="stealth" w="med" len="med"/>
            </a:ln>
          </p:spPr>
        </p:cxnSp>
        <p:sp>
          <p:nvSpPr>
            <p:cNvPr id="1102" name="Google Shape;1102;p153"/>
            <p:cNvSpPr/>
            <p:nvPr/>
          </p:nvSpPr>
          <p:spPr>
            <a:xfrm rot="2700000">
              <a:off x="4669839" y="2313319"/>
              <a:ext cx="112430" cy="114127"/>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103" name="Google Shape;1103;p153"/>
            <p:cNvCxnSpPr/>
            <p:nvPr/>
          </p:nvCxnSpPr>
          <p:spPr>
            <a:xfrm rot="5400000">
              <a:off x="4109498" y="2965896"/>
              <a:ext cx="894900" cy="0"/>
            </a:xfrm>
            <a:prstGeom prst="straightConnector1">
              <a:avLst/>
            </a:prstGeom>
            <a:noFill/>
            <a:ln w="45550" cap="flat" cmpd="sng">
              <a:solidFill>
                <a:srgbClr val="434343"/>
              </a:solidFill>
              <a:prstDash val="solid"/>
              <a:round/>
              <a:headEnd type="none" w="sm" len="sm"/>
              <a:tailEnd type="stealth" w="med" len="med"/>
            </a:ln>
          </p:spPr>
        </p:cxnSp>
        <p:sp>
          <p:nvSpPr>
            <p:cNvPr id="1104" name="Google Shape;1104;p153"/>
            <p:cNvSpPr/>
            <p:nvPr/>
          </p:nvSpPr>
          <p:spPr>
            <a:xfrm rot="5400000">
              <a:off x="4500714" y="2359765"/>
              <a:ext cx="112500" cy="11400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grpSp>
      <p:sp>
        <p:nvSpPr>
          <p:cNvPr id="1105" name="Google Shape;1105;p153"/>
          <p:cNvSpPr txBox="1"/>
          <p:nvPr/>
        </p:nvSpPr>
        <p:spPr>
          <a:xfrm>
            <a:off x="3046784" y="5109704"/>
            <a:ext cx="5753301" cy="866974"/>
          </a:xfrm>
          <a:prstGeom prst="rect">
            <a:avLst/>
          </a:prstGeom>
          <a:no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15" b="1">
                <a:solidFill>
                  <a:srgbClr val="5E0942"/>
                </a:solidFill>
                <a:latin typeface="Montserrat"/>
                <a:ea typeface="Montserrat"/>
                <a:cs typeface="Montserrat"/>
                <a:sym typeface="Montserrat"/>
              </a:rPr>
              <a:t>“We are all leaders” / No leader</a:t>
            </a:r>
            <a:endParaRPr sz="2415" b="1">
              <a:solidFill>
                <a:srgbClr val="5E0942"/>
              </a:solidFill>
              <a:latin typeface="Montserrat"/>
              <a:ea typeface="Montserrat"/>
              <a:cs typeface="Montserrat"/>
              <a:sym typeface="Montserra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grpSp>
        <p:nvGrpSpPr>
          <p:cNvPr id="4" name="Group 3">
            <a:extLst>
              <a:ext uri="{FF2B5EF4-FFF2-40B4-BE49-F238E27FC236}">
                <a16:creationId xmlns:a16="http://schemas.microsoft.com/office/drawing/2014/main" id="{71AD2A21-7826-2C5A-9846-8601A373DD78}"/>
              </a:ext>
            </a:extLst>
          </p:cNvPr>
          <p:cNvGrpSpPr/>
          <p:nvPr/>
        </p:nvGrpSpPr>
        <p:grpSpPr>
          <a:xfrm>
            <a:off x="3918829" y="737897"/>
            <a:ext cx="7900505" cy="5587118"/>
            <a:chOff x="1919337" y="677296"/>
            <a:chExt cx="7900505" cy="5587118"/>
          </a:xfrm>
        </p:grpSpPr>
        <p:sp>
          <p:nvSpPr>
            <p:cNvPr id="1110" name="Google Shape;1110;p154"/>
            <p:cNvSpPr/>
            <p:nvPr/>
          </p:nvSpPr>
          <p:spPr>
            <a:xfrm>
              <a:off x="4509625" y="2429952"/>
              <a:ext cx="3169574" cy="2150640"/>
            </a:xfrm>
            <a:prstGeom prst="ellipse">
              <a:avLst/>
            </a:prstGeom>
            <a:solidFill>
              <a:srgbClr val="EFE7EC"/>
            </a:solidFill>
            <a:ln w="28575" cap="flat" cmpd="sng">
              <a:solidFill>
                <a:srgbClr val="434343"/>
              </a:solidFill>
              <a:prstDash val="solid"/>
              <a:round/>
              <a:headEnd type="none" w="sm" len="sm"/>
              <a:tailEnd type="none" w="sm" len="sm"/>
            </a:ln>
          </p:spPr>
          <p:txBody>
            <a:bodyPr spcFirstLastPara="1" wrap="square" lIns="121868" tIns="121868" rIns="121868" bIns="121868"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sz="2487">
                <a:solidFill>
                  <a:schemeClr val="lt1"/>
                </a:solidFill>
                <a:latin typeface="Montserrat"/>
                <a:ea typeface="Montserrat"/>
                <a:cs typeface="Montserrat"/>
                <a:sym typeface="Montserrat"/>
              </a:endParaRPr>
            </a:p>
          </p:txBody>
        </p:sp>
        <p:sp>
          <p:nvSpPr>
            <p:cNvPr id="1111" name="Google Shape;1111;p154"/>
            <p:cNvSpPr/>
            <p:nvPr/>
          </p:nvSpPr>
          <p:spPr>
            <a:xfrm>
              <a:off x="5945743" y="3355311"/>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112" name="Google Shape;1112;p154"/>
            <p:cNvCxnSpPr>
              <a:stCxn id="1113" idx="6"/>
              <a:endCxn id="1111" idx="2"/>
            </p:cNvCxnSpPr>
            <p:nvPr/>
          </p:nvCxnSpPr>
          <p:spPr>
            <a:xfrm rot="10800000" flipH="1">
              <a:off x="5103585" y="3505410"/>
              <a:ext cx="842181" cy="5998"/>
            </a:xfrm>
            <a:prstGeom prst="straightConnector1">
              <a:avLst/>
            </a:prstGeom>
            <a:noFill/>
            <a:ln w="45550" cap="flat" cmpd="sng">
              <a:solidFill>
                <a:srgbClr val="434343"/>
              </a:solidFill>
              <a:prstDash val="solid"/>
              <a:round/>
              <a:headEnd type="none" w="sm" len="sm"/>
              <a:tailEnd type="none" w="med" len="med"/>
            </a:ln>
          </p:spPr>
        </p:cxnSp>
        <p:sp>
          <p:nvSpPr>
            <p:cNvPr id="1113" name="Google Shape;1113;p154"/>
            <p:cNvSpPr/>
            <p:nvPr/>
          </p:nvSpPr>
          <p:spPr>
            <a:xfrm>
              <a:off x="4807662" y="3361447"/>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14" name="Google Shape;1114;p154"/>
            <p:cNvSpPr/>
            <p:nvPr/>
          </p:nvSpPr>
          <p:spPr>
            <a:xfrm>
              <a:off x="5946614" y="4140640"/>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15" name="Google Shape;1115;p154"/>
            <p:cNvSpPr/>
            <p:nvPr/>
          </p:nvSpPr>
          <p:spPr>
            <a:xfrm>
              <a:off x="5946614" y="2582312"/>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16" name="Google Shape;1116;p154"/>
            <p:cNvSpPr/>
            <p:nvPr/>
          </p:nvSpPr>
          <p:spPr>
            <a:xfrm>
              <a:off x="7085568" y="3361447"/>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117" name="Google Shape;1117;p154"/>
            <p:cNvCxnSpPr>
              <a:stCxn id="1111" idx="6"/>
              <a:endCxn id="1116" idx="2"/>
            </p:cNvCxnSpPr>
            <p:nvPr/>
          </p:nvCxnSpPr>
          <p:spPr>
            <a:xfrm>
              <a:off x="6241666" y="3505272"/>
              <a:ext cx="843780" cy="5998"/>
            </a:xfrm>
            <a:prstGeom prst="straightConnector1">
              <a:avLst/>
            </a:prstGeom>
            <a:noFill/>
            <a:ln w="45550" cap="flat" cmpd="sng">
              <a:solidFill>
                <a:srgbClr val="434343"/>
              </a:solidFill>
              <a:prstDash val="solid"/>
              <a:round/>
              <a:headEnd type="none" w="sm" len="sm"/>
              <a:tailEnd type="none" w="med" len="med"/>
            </a:ln>
          </p:spPr>
        </p:cxnSp>
        <p:cxnSp>
          <p:nvCxnSpPr>
            <p:cNvPr id="1118" name="Google Shape;1118;p154"/>
            <p:cNvCxnSpPr>
              <a:stCxn id="1114" idx="0"/>
              <a:endCxn id="1111" idx="4"/>
            </p:cNvCxnSpPr>
            <p:nvPr/>
          </p:nvCxnSpPr>
          <p:spPr>
            <a:xfrm rot="10800000">
              <a:off x="6093776" y="3655166"/>
              <a:ext cx="800" cy="485474"/>
            </a:xfrm>
            <a:prstGeom prst="straightConnector1">
              <a:avLst/>
            </a:prstGeom>
            <a:noFill/>
            <a:ln w="45550" cap="flat" cmpd="sng">
              <a:solidFill>
                <a:srgbClr val="434343"/>
              </a:solidFill>
              <a:prstDash val="solid"/>
              <a:round/>
              <a:headEnd type="none" w="sm" len="sm"/>
              <a:tailEnd type="none" w="med" len="med"/>
            </a:ln>
          </p:spPr>
        </p:cxnSp>
        <p:sp>
          <p:nvSpPr>
            <p:cNvPr id="1119" name="Google Shape;1119;p154"/>
            <p:cNvSpPr/>
            <p:nvPr/>
          </p:nvSpPr>
          <p:spPr>
            <a:xfrm>
              <a:off x="5377096" y="1947944"/>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120" name="Google Shape;1120;p154"/>
            <p:cNvCxnSpPr>
              <a:stCxn id="1113" idx="7"/>
              <a:endCxn id="1115" idx="3"/>
            </p:cNvCxnSpPr>
            <p:nvPr/>
          </p:nvCxnSpPr>
          <p:spPr>
            <a:xfrm rot="10800000" flipH="1">
              <a:off x="5060247" y="2838317"/>
              <a:ext cx="929758" cy="567052"/>
            </a:xfrm>
            <a:prstGeom prst="straightConnector1">
              <a:avLst/>
            </a:prstGeom>
            <a:noFill/>
            <a:ln w="45550" cap="flat" cmpd="sng">
              <a:solidFill>
                <a:srgbClr val="434343"/>
              </a:solidFill>
              <a:prstDash val="solid"/>
              <a:round/>
              <a:headEnd type="none" w="sm" len="sm"/>
              <a:tailEnd type="none" w="med" len="med"/>
            </a:ln>
          </p:spPr>
        </p:cxnSp>
        <p:cxnSp>
          <p:nvCxnSpPr>
            <p:cNvPr id="1121" name="Google Shape;1121;p154"/>
            <p:cNvCxnSpPr>
              <a:stCxn id="1115" idx="4"/>
              <a:endCxn id="1111" idx="0"/>
            </p:cNvCxnSpPr>
            <p:nvPr/>
          </p:nvCxnSpPr>
          <p:spPr>
            <a:xfrm flipH="1">
              <a:off x="6093776" y="2882234"/>
              <a:ext cx="800" cy="473077"/>
            </a:xfrm>
            <a:prstGeom prst="straightConnector1">
              <a:avLst/>
            </a:prstGeom>
            <a:noFill/>
            <a:ln w="45550" cap="flat" cmpd="sng">
              <a:solidFill>
                <a:srgbClr val="434343"/>
              </a:solidFill>
              <a:prstDash val="solid"/>
              <a:round/>
              <a:headEnd type="none" w="sm" len="sm"/>
              <a:tailEnd type="none" w="med" len="med"/>
            </a:ln>
          </p:spPr>
        </p:cxnSp>
        <p:cxnSp>
          <p:nvCxnSpPr>
            <p:cNvPr id="1122" name="Google Shape;1122;p154"/>
            <p:cNvCxnSpPr>
              <a:stCxn id="1115" idx="5"/>
              <a:endCxn id="1116" idx="1"/>
            </p:cNvCxnSpPr>
            <p:nvPr/>
          </p:nvCxnSpPr>
          <p:spPr>
            <a:xfrm>
              <a:off x="6199201" y="2838311"/>
              <a:ext cx="929758" cy="567052"/>
            </a:xfrm>
            <a:prstGeom prst="straightConnector1">
              <a:avLst/>
            </a:prstGeom>
            <a:noFill/>
            <a:ln w="45550" cap="flat" cmpd="sng">
              <a:solidFill>
                <a:srgbClr val="434343"/>
              </a:solidFill>
              <a:prstDash val="solid"/>
              <a:round/>
              <a:headEnd type="none" w="sm" len="sm"/>
              <a:tailEnd type="none" w="med" len="med"/>
            </a:ln>
          </p:spPr>
        </p:cxnSp>
        <p:cxnSp>
          <p:nvCxnSpPr>
            <p:cNvPr id="1123" name="Google Shape;1123;p154"/>
            <p:cNvCxnSpPr>
              <a:stCxn id="1114" idx="7"/>
              <a:endCxn id="1116" idx="3"/>
            </p:cNvCxnSpPr>
            <p:nvPr/>
          </p:nvCxnSpPr>
          <p:spPr>
            <a:xfrm rot="10800000" flipH="1">
              <a:off x="6199201" y="3617510"/>
              <a:ext cx="929758" cy="567052"/>
            </a:xfrm>
            <a:prstGeom prst="straightConnector1">
              <a:avLst/>
            </a:prstGeom>
            <a:noFill/>
            <a:ln w="45550" cap="flat" cmpd="sng">
              <a:solidFill>
                <a:srgbClr val="434343"/>
              </a:solidFill>
              <a:prstDash val="solid"/>
              <a:round/>
              <a:headEnd type="none" w="sm" len="sm"/>
              <a:tailEnd type="none" w="med" len="med"/>
            </a:ln>
          </p:spPr>
        </p:cxnSp>
        <p:cxnSp>
          <p:nvCxnSpPr>
            <p:cNvPr id="1124" name="Google Shape;1124;p154"/>
            <p:cNvCxnSpPr>
              <a:stCxn id="1113" idx="5"/>
              <a:endCxn id="1114" idx="1"/>
            </p:cNvCxnSpPr>
            <p:nvPr/>
          </p:nvCxnSpPr>
          <p:spPr>
            <a:xfrm>
              <a:off x="5060247" y="3617446"/>
              <a:ext cx="929758" cy="567052"/>
            </a:xfrm>
            <a:prstGeom prst="straightConnector1">
              <a:avLst/>
            </a:prstGeom>
            <a:noFill/>
            <a:ln w="45550" cap="flat" cmpd="sng">
              <a:solidFill>
                <a:srgbClr val="434343"/>
              </a:solidFill>
              <a:prstDash val="solid"/>
              <a:round/>
              <a:headEnd type="none" w="sm" len="sm"/>
              <a:tailEnd type="none" w="med" len="med"/>
            </a:ln>
          </p:spPr>
        </p:cxnSp>
        <p:sp>
          <p:nvSpPr>
            <p:cNvPr id="1125" name="Google Shape;1125;p154"/>
            <p:cNvSpPr/>
            <p:nvPr/>
          </p:nvSpPr>
          <p:spPr>
            <a:xfrm>
              <a:off x="5946448" y="1518659"/>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26" name="Google Shape;1126;p154"/>
            <p:cNvSpPr/>
            <p:nvPr/>
          </p:nvSpPr>
          <p:spPr>
            <a:xfrm>
              <a:off x="6515800" y="1947944"/>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27" name="Google Shape;1127;p154"/>
            <p:cNvSpPr/>
            <p:nvPr/>
          </p:nvSpPr>
          <p:spPr>
            <a:xfrm rot="5400000">
              <a:off x="7718488" y="2802149"/>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28" name="Google Shape;1128;p154"/>
            <p:cNvSpPr/>
            <p:nvPr/>
          </p:nvSpPr>
          <p:spPr>
            <a:xfrm rot="5400000">
              <a:off x="8147772" y="3371500"/>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29" name="Google Shape;1129;p154"/>
            <p:cNvSpPr/>
            <p:nvPr/>
          </p:nvSpPr>
          <p:spPr>
            <a:xfrm rot="5400000">
              <a:off x="7718488" y="3940852"/>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30" name="Google Shape;1130;p154"/>
            <p:cNvSpPr/>
            <p:nvPr/>
          </p:nvSpPr>
          <p:spPr>
            <a:xfrm rot="10800000">
              <a:off x="6526597" y="4759573"/>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31" name="Google Shape;1131;p154"/>
            <p:cNvSpPr/>
            <p:nvPr/>
          </p:nvSpPr>
          <p:spPr>
            <a:xfrm rot="10800000">
              <a:off x="5957245" y="5188858"/>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32" name="Google Shape;1132;p154"/>
            <p:cNvSpPr/>
            <p:nvPr/>
          </p:nvSpPr>
          <p:spPr>
            <a:xfrm rot="10800000">
              <a:off x="5387893" y="4759573"/>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33" name="Google Shape;1133;p154"/>
            <p:cNvSpPr/>
            <p:nvPr/>
          </p:nvSpPr>
          <p:spPr>
            <a:xfrm rot="16200000">
              <a:off x="6201180" y="5905507"/>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34" name="Google Shape;1134;p154"/>
            <p:cNvSpPr/>
            <p:nvPr/>
          </p:nvSpPr>
          <p:spPr>
            <a:xfrm rot="16200000">
              <a:off x="4417082" y="5308396"/>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35" name="Google Shape;1135;p154"/>
            <p:cNvSpPr/>
            <p:nvPr/>
          </p:nvSpPr>
          <p:spPr>
            <a:xfrm rot="16200000">
              <a:off x="8447695" y="1443169"/>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36" name="Google Shape;1136;p154"/>
            <p:cNvSpPr/>
            <p:nvPr/>
          </p:nvSpPr>
          <p:spPr>
            <a:xfrm rot="1135479">
              <a:off x="6296013" y="897938"/>
              <a:ext cx="295923" cy="300224"/>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37" name="Google Shape;1137;p154"/>
            <p:cNvSpPr/>
            <p:nvPr/>
          </p:nvSpPr>
          <p:spPr>
            <a:xfrm rot="1135479">
              <a:off x="6974072" y="677296"/>
              <a:ext cx="295923" cy="300224"/>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38" name="Google Shape;1138;p154"/>
            <p:cNvSpPr/>
            <p:nvPr/>
          </p:nvSpPr>
          <p:spPr>
            <a:xfrm rot="1135479">
              <a:off x="7372738" y="1268492"/>
              <a:ext cx="295923" cy="300224"/>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39" name="Google Shape;1139;p154"/>
            <p:cNvSpPr/>
            <p:nvPr/>
          </p:nvSpPr>
          <p:spPr>
            <a:xfrm rot="8290790">
              <a:off x="8771962" y="4250262"/>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40" name="Google Shape;1140;p154"/>
            <p:cNvSpPr/>
            <p:nvPr/>
          </p:nvSpPr>
          <p:spPr>
            <a:xfrm rot="8290790">
              <a:off x="8634635" y="4949968"/>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41" name="Google Shape;1141;p154"/>
            <p:cNvSpPr/>
            <p:nvPr/>
          </p:nvSpPr>
          <p:spPr>
            <a:xfrm rot="8290790">
              <a:off x="7924148" y="5010431"/>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42" name="Google Shape;1142;p154"/>
            <p:cNvSpPr/>
            <p:nvPr/>
          </p:nvSpPr>
          <p:spPr>
            <a:xfrm rot="2568601">
              <a:off x="7927092" y="1730176"/>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43" name="Google Shape;1143;p154"/>
            <p:cNvSpPr/>
            <p:nvPr/>
          </p:nvSpPr>
          <p:spPr>
            <a:xfrm rot="2568601">
              <a:off x="8636534" y="1801850"/>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44" name="Google Shape;1144;p154"/>
            <p:cNvSpPr/>
            <p:nvPr/>
          </p:nvSpPr>
          <p:spPr>
            <a:xfrm rot="2568601">
              <a:off x="8762797" y="2503637"/>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45" name="Google Shape;1145;p154"/>
            <p:cNvSpPr/>
            <p:nvPr/>
          </p:nvSpPr>
          <p:spPr>
            <a:xfrm rot="5441865">
              <a:off x="9100099" y="2817056"/>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46" name="Google Shape;1146;p154"/>
            <p:cNvSpPr/>
            <p:nvPr/>
          </p:nvSpPr>
          <p:spPr>
            <a:xfrm rot="5441865">
              <a:off x="9522099" y="3391827"/>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47" name="Google Shape;1147;p154"/>
            <p:cNvSpPr/>
            <p:nvPr/>
          </p:nvSpPr>
          <p:spPr>
            <a:xfrm rot="5441865">
              <a:off x="9085600" y="3955666"/>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48" name="Google Shape;1148;p154"/>
            <p:cNvSpPr/>
            <p:nvPr/>
          </p:nvSpPr>
          <p:spPr>
            <a:xfrm rot="19090790">
              <a:off x="3990586" y="5188715"/>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49" name="Google Shape;1149;p154"/>
            <p:cNvSpPr/>
            <p:nvPr/>
          </p:nvSpPr>
          <p:spPr>
            <a:xfrm rot="19090790">
              <a:off x="6770759" y="5614451"/>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50" name="Google Shape;1150;p154"/>
            <p:cNvSpPr/>
            <p:nvPr/>
          </p:nvSpPr>
          <p:spPr>
            <a:xfrm rot="19090790">
              <a:off x="5321624" y="5964231"/>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51" name="Google Shape;1151;p154"/>
            <p:cNvSpPr/>
            <p:nvPr/>
          </p:nvSpPr>
          <p:spPr>
            <a:xfrm rot="13368601">
              <a:off x="7194082" y="4641348"/>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52" name="Google Shape;1152;p154"/>
            <p:cNvSpPr/>
            <p:nvPr/>
          </p:nvSpPr>
          <p:spPr>
            <a:xfrm rot="13368601">
              <a:off x="7614777" y="5462774"/>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53" name="Google Shape;1153;p154"/>
            <p:cNvSpPr/>
            <p:nvPr/>
          </p:nvSpPr>
          <p:spPr>
            <a:xfrm rot="13368601">
              <a:off x="4701908" y="4597464"/>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54" name="Google Shape;1154;p154"/>
            <p:cNvSpPr/>
            <p:nvPr/>
          </p:nvSpPr>
          <p:spPr>
            <a:xfrm rot="16241865">
              <a:off x="3137440" y="4641379"/>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55" name="Google Shape;1155;p154"/>
            <p:cNvSpPr/>
            <p:nvPr/>
          </p:nvSpPr>
          <p:spPr>
            <a:xfrm rot="16241865">
              <a:off x="3512099" y="4056043"/>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56" name="Google Shape;1156;p154"/>
            <p:cNvSpPr/>
            <p:nvPr/>
          </p:nvSpPr>
          <p:spPr>
            <a:xfrm rot="16241865">
              <a:off x="5188359" y="5370448"/>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pic>
          <p:nvPicPr>
            <p:cNvPr id="1157" name="Google Shape;1157;p154"/>
            <p:cNvPicPr preferRelativeResize="0"/>
            <p:nvPr/>
          </p:nvPicPr>
          <p:blipFill rotWithShape="1">
            <a:blip r:embed="rId3">
              <a:alphaModFix/>
            </a:blip>
            <a:srcRect/>
            <a:stretch/>
          </p:blipFill>
          <p:spPr>
            <a:xfrm>
              <a:off x="1919337" y="1178862"/>
              <a:ext cx="2552990" cy="2641635"/>
            </a:xfrm>
            <a:prstGeom prst="rect">
              <a:avLst/>
            </a:prstGeom>
            <a:noFill/>
            <a:ln>
              <a:noFill/>
            </a:ln>
          </p:spPr>
        </p:pic>
      </p:grpSp>
      <p:sp>
        <p:nvSpPr>
          <p:cNvPr id="5" name="TextBox 2">
            <a:extLst>
              <a:ext uri="{FF2B5EF4-FFF2-40B4-BE49-F238E27FC236}">
                <a16:creationId xmlns:a16="http://schemas.microsoft.com/office/drawing/2014/main" id="{750CF846-0282-56F6-43AF-33D9FEC8C562}"/>
              </a:ext>
            </a:extLst>
          </p:cNvPr>
          <p:cNvSpPr txBox="1"/>
          <p:nvPr/>
        </p:nvSpPr>
        <p:spPr>
          <a:xfrm>
            <a:off x="695405" y="2474009"/>
            <a:ext cx="4712311" cy="175432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a:latin typeface="Nyala"/>
                <a:ea typeface="STXingkai"/>
              </a:rPr>
              <a:t>Stages of Interdependent</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61"/>
        <p:cNvGrpSpPr/>
        <p:nvPr/>
      </p:nvGrpSpPr>
      <p:grpSpPr>
        <a:xfrm>
          <a:off x="0" y="0"/>
          <a:ext cx="0" cy="0"/>
          <a:chOff x="0" y="0"/>
          <a:chExt cx="0" cy="0"/>
        </a:xfrm>
      </p:grpSpPr>
      <p:grpSp>
        <p:nvGrpSpPr>
          <p:cNvPr id="2" name="Group 1">
            <a:extLst>
              <a:ext uri="{FF2B5EF4-FFF2-40B4-BE49-F238E27FC236}">
                <a16:creationId xmlns:a16="http://schemas.microsoft.com/office/drawing/2014/main" id="{9D3E3F27-BF6B-EE77-6FA3-BFB2F8D194BF}"/>
              </a:ext>
            </a:extLst>
          </p:cNvPr>
          <p:cNvGrpSpPr/>
          <p:nvPr/>
        </p:nvGrpSpPr>
        <p:grpSpPr>
          <a:xfrm>
            <a:off x="2976362" y="343996"/>
            <a:ext cx="8822776" cy="6157889"/>
            <a:chOff x="997066" y="394497"/>
            <a:chExt cx="8822776" cy="6157889"/>
          </a:xfrm>
        </p:grpSpPr>
        <p:sp>
          <p:nvSpPr>
            <p:cNvPr id="1162" name="Google Shape;1162;p155"/>
            <p:cNvSpPr/>
            <p:nvPr/>
          </p:nvSpPr>
          <p:spPr>
            <a:xfrm>
              <a:off x="3514584" y="1426431"/>
              <a:ext cx="5158256" cy="4157717"/>
            </a:xfrm>
            <a:prstGeom prst="ellipse">
              <a:avLst/>
            </a:prstGeom>
            <a:solidFill>
              <a:srgbClr val="EFE7EC"/>
            </a:solidFill>
            <a:ln w="9525" cap="flat" cmpd="sng">
              <a:solidFill>
                <a:srgbClr val="434343"/>
              </a:solidFill>
              <a:prstDash val="solid"/>
              <a:round/>
              <a:headEnd type="none" w="sm" len="sm"/>
              <a:tailEnd type="none" w="sm" len="sm"/>
            </a:ln>
          </p:spPr>
          <p:txBody>
            <a:bodyPr spcFirstLastPara="1" wrap="square" lIns="121868" tIns="121868" rIns="121868" bIns="121868"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sz="2487">
                <a:solidFill>
                  <a:schemeClr val="lt1"/>
                </a:solidFill>
                <a:latin typeface="Montserrat"/>
                <a:ea typeface="Montserrat"/>
                <a:cs typeface="Montserrat"/>
                <a:sym typeface="Montserrat"/>
              </a:endParaRPr>
            </a:p>
          </p:txBody>
        </p:sp>
        <p:sp>
          <p:nvSpPr>
            <p:cNvPr id="1163" name="Google Shape;1163;p155"/>
            <p:cNvSpPr/>
            <p:nvPr/>
          </p:nvSpPr>
          <p:spPr>
            <a:xfrm>
              <a:off x="4660286" y="2429969"/>
              <a:ext cx="2866853" cy="2150640"/>
            </a:xfrm>
            <a:prstGeom prst="ellipse">
              <a:avLst/>
            </a:prstGeom>
            <a:solidFill>
              <a:srgbClr val="A3638F"/>
            </a:solidFill>
            <a:ln w="9525" cap="flat" cmpd="sng">
              <a:solidFill>
                <a:srgbClr val="434343"/>
              </a:solidFill>
              <a:prstDash val="solid"/>
              <a:round/>
              <a:headEnd type="none" w="sm" len="sm"/>
              <a:tailEnd type="none" w="sm" len="sm"/>
            </a:ln>
          </p:spPr>
          <p:txBody>
            <a:bodyPr spcFirstLastPara="1" wrap="square" lIns="121868" tIns="121868" rIns="121868" bIns="121868"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sz="2487">
                <a:solidFill>
                  <a:schemeClr val="lt1"/>
                </a:solidFill>
                <a:latin typeface="Montserrat"/>
                <a:ea typeface="Montserrat"/>
                <a:cs typeface="Montserrat"/>
                <a:sym typeface="Montserrat"/>
              </a:endParaRPr>
            </a:p>
          </p:txBody>
        </p:sp>
        <p:sp>
          <p:nvSpPr>
            <p:cNvPr id="1164" name="Google Shape;1164;p155"/>
            <p:cNvSpPr/>
            <p:nvPr/>
          </p:nvSpPr>
          <p:spPr>
            <a:xfrm>
              <a:off x="5945743" y="3355311"/>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165" name="Google Shape;1165;p155"/>
            <p:cNvCxnSpPr>
              <a:stCxn id="1166" idx="6"/>
              <a:endCxn id="1164" idx="2"/>
            </p:cNvCxnSpPr>
            <p:nvPr/>
          </p:nvCxnSpPr>
          <p:spPr>
            <a:xfrm rot="10800000" flipH="1">
              <a:off x="5103585" y="3505410"/>
              <a:ext cx="842181" cy="5998"/>
            </a:xfrm>
            <a:prstGeom prst="straightConnector1">
              <a:avLst/>
            </a:prstGeom>
            <a:noFill/>
            <a:ln w="45550" cap="flat" cmpd="sng">
              <a:solidFill>
                <a:srgbClr val="434343"/>
              </a:solidFill>
              <a:prstDash val="solid"/>
              <a:round/>
              <a:headEnd type="none" w="sm" len="sm"/>
              <a:tailEnd type="none" w="med" len="med"/>
            </a:ln>
          </p:spPr>
        </p:cxnSp>
        <p:sp>
          <p:nvSpPr>
            <p:cNvPr id="1167" name="Google Shape;1167;p155"/>
            <p:cNvSpPr txBox="1"/>
            <p:nvPr/>
          </p:nvSpPr>
          <p:spPr>
            <a:xfrm>
              <a:off x="3228556" y="5685412"/>
              <a:ext cx="5753301" cy="866974"/>
            </a:xfrm>
            <a:prstGeom prst="rect">
              <a:avLst/>
            </a:prstGeom>
            <a:no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15" b="1">
                  <a:solidFill>
                    <a:srgbClr val="5E0942"/>
                  </a:solidFill>
                  <a:latin typeface="Montserrat"/>
                  <a:ea typeface="Montserrat"/>
                  <a:cs typeface="Montserrat"/>
                  <a:sym typeface="Montserrat"/>
                </a:rPr>
                <a:t>Distributed leadership</a:t>
              </a:r>
              <a:endParaRPr sz="2415" b="1">
                <a:solidFill>
                  <a:srgbClr val="5E0942"/>
                </a:solidFill>
                <a:latin typeface="Montserrat"/>
                <a:ea typeface="Montserrat"/>
                <a:cs typeface="Montserrat"/>
                <a:sym typeface="Montserrat"/>
              </a:endParaRPr>
            </a:p>
          </p:txBody>
        </p:sp>
        <p:sp>
          <p:nvSpPr>
            <p:cNvPr id="1166" name="Google Shape;1166;p155"/>
            <p:cNvSpPr/>
            <p:nvPr/>
          </p:nvSpPr>
          <p:spPr>
            <a:xfrm>
              <a:off x="4807662" y="3361447"/>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68" name="Google Shape;1168;p155"/>
            <p:cNvSpPr/>
            <p:nvPr/>
          </p:nvSpPr>
          <p:spPr>
            <a:xfrm>
              <a:off x="5946614" y="4140640"/>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69" name="Google Shape;1169;p155"/>
            <p:cNvSpPr/>
            <p:nvPr/>
          </p:nvSpPr>
          <p:spPr>
            <a:xfrm>
              <a:off x="5946614" y="2582312"/>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70" name="Google Shape;1170;p155"/>
            <p:cNvSpPr/>
            <p:nvPr/>
          </p:nvSpPr>
          <p:spPr>
            <a:xfrm>
              <a:off x="7085568" y="3361447"/>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171" name="Google Shape;1171;p155"/>
            <p:cNvCxnSpPr>
              <a:stCxn id="1164" idx="6"/>
              <a:endCxn id="1170" idx="2"/>
            </p:cNvCxnSpPr>
            <p:nvPr/>
          </p:nvCxnSpPr>
          <p:spPr>
            <a:xfrm>
              <a:off x="6241666" y="3505272"/>
              <a:ext cx="843780" cy="5998"/>
            </a:xfrm>
            <a:prstGeom prst="straightConnector1">
              <a:avLst/>
            </a:prstGeom>
            <a:noFill/>
            <a:ln w="45550" cap="flat" cmpd="sng">
              <a:solidFill>
                <a:srgbClr val="434343"/>
              </a:solidFill>
              <a:prstDash val="solid"/>
              <a:round/>
              <a:headEnd type="none" w="sm" len="sm"/>
              <a:tailEnd type="none" w="med" len="med"/>
            </a:ln>
          </p:spPr>
        </p:cxnSp>
        <p:cxnSp>
          <p:nvCxnSpPr>
            <p:cNvPr id="1172" name="Google Shape;1172;p155"/>
            <p:cNvCxnSpPr>
              <a:stCxn id="1169" idx="4"/>
              <a:endCxn id="1164" idx="0"/>
            </p:cNvCxnSpPr>
            <p:nvPr/>
          </p:nvCxnSpPr>
          <p:spPr>
            <a:xfrm flipH="1">
              <a:off x="6093776" y="2882234"/>
              <a:ext cx="800" cy="473077"/>
            </a:xfrm>
            <a:prstGeom prst="straightConnector1">
              <a:avLst/>
            </a:prstGeom>
            <a:noFill/>
            <a:ln w="45550" cap="flat" cmpd="sng">
              <a:solidFill>
                <a:srgbClr val="434343"/>
              </a:solidFill>
              <a:prstDash val="solid"/>
              <a:round/>
              <a:headEnd type="none" w="sm" len="sm"/>
              <a:tailEnd type="none" w="med" len="med"/>
            </a:ln>
          </p:spPr>
        </p:cxnSp>
        <p:cxnSp>
          <p:nvCxnSpPr>
            <p:cNvPr id="1173" name="Google Shape;1173;p155"/>
            <p:cNvCxnSpPr>
              <a:stCxn id="1168" idx="0"/>
              <a:endCxn id="1164" idx="4"/>
            </p:cNvCxnSpPr>
            <p:nvPr/>
          </p:nvCxnSpPr>
          <p:spPr>
            <a:xfrm rot="10800000">
              <a:off x="6093776" y="3655166"/>
              <a:ext cx="800" cy="485474"/>
            </a:xfrm>
            <a:prstGeom prst="straightConnector1">
              <a:avLst/>
            </a:prstGeom>
            <a:noFill/>
            <a:ln w="45550" cap="flat" cmpd="sng">
              <a:solidFill>
                <a:srgbClr val="434343"/>
              </a:solidFill>
              <a:prstDash val="solid"/>
              <a:round/>
              <a:headEnd type="none" w="sm" len="sm"/>
              <a:tailEnd type="none" w="med" len="med"/>
            </a:ln>
          </p:spPr>
        </p:cxnSp>
        <p:cxnSp>
          <p:nvCxnSpPr>
            <p:cNvPr id="1174" name="Google Shape;1174;p155"/>
            <p:cNvCxnSpPr>
              <a:stCxn id="1166" idx="7"/>
              <a:endCxn id="1169" idx="3"/>
            </p:cNvCxnSpPr>
            <p:nvPr/>
          </p:nvCxnSpPr>
          <p:spPr>
            <a:xfrm rot="10800000" flipH="1">
              <a:off x="5060247" y="2838317"/>
              <a:ext cx="929758" cy="567052"/>
            </a:xfrm>
            <a:prstGeom prst="straightConnector1">
              <a:avLst/>
            </a:prstGeom>
            <a:noFill/>
            <a:ln w="45550" cap="flat" cmpd="sng">
              <a:solidFill>
                <a:srgbClr val="434343"/>
              </a:solidFill>
              <a:prstDash val="solid"/>
              <a:round/>
              <a:headEnd type="none" w="sm" len="sm"/>
              <a:tailEnd type="none" w="med" len="med"/>
            </a:ln>
          </p:spPr>
        </p:cxnSp>
        <p:cxnSp>
          <p:nvCxnSpPr>
            <p:cNvPr id="1175" name="Google Shape;1175;p155"/>
            <p:cNvCxnSpPr>
              <a:stCxn id="1166" idx="5"/>
              <a:endCxn id="1168" idx="1"/>
            </p:cNvCxnSpPr>
            <p:nvPr/>
          </p:nvCxnSpPr>
          <p:spPr>
            <a:xfrm>
              <a:off x="5060247" y="3617446"/>
              <a:ext cx="929758" cy="567052"/>
            </a:xfrm>
            <a:prstGeom prst="straightConnector1">
              <a:avLst/>
            </a:prstGeom>
            <a:noFill/>
            <a:ln w="45550" cap="flat" cmpd="sng">
              <a:solidFill>
                <a:srgbClr val="434343"/>
              </a:solidFill>
              <a:prstDash val="solid"/>
              <a:round/>
              <a:headEnd type="none" w="sm" len="sm"/>
              <a:tailEnd type="none" w="med" len="med"/>
            </a:ln>
          </p:spPr>
        </p:cxnSp>
        <p:cxnSp>
          <p:nvCxnSpPr>
            <p:cNvPr id="1176" name="Google Shape;1176;p155"/>
            <p:cNvCxnSpPr>
              <a:stCxn id="1169" idx="5"/>
              <a:endCxn id="1170" idx="1"/>
            </p:cNvCxnSpPr>
            <p:nvPr/>
          </p:nvCxnSpPr>
          <p:spPr>
            <a:xfrm>
              <a:off x="6199201" y="2838311"/>
              <a:ext cx="929758" cy="567052"/>
            </a:xfrm>
            <a:prstGeom prst="straightConnector1">
              <a:avLst/>
            </a:prstGeom>
            <a:noFill/>
            <a:ln w="45550" cap="flat" cmpd="sng">
              <a:solidFill>
                <a:srgbClr val="434343"/>
              </a:solidFill>
              <a:prstDash val="solid"/>
              <a:round/>
              <a:headEnd type="none" w="sm" len="sm"/>
              <a:tailEnd type="none" w="med" len="med"/>
            </a:ln>
          </p:spPr>
        </p:cxnSp>
        <p:cxnSp>
          <p:nvCxnSpPr>
            <p:cNvPr id="1177" name="Google Shape;1177;p155"/>
            <p:cNvCxnSpPr>
              <a:stCxn id="1168" idx="7"/>
              <a:endCxn id="1170" idx="3"/>
            </p:cNvCxnSpPr>
            <p:nvPr/>
          </p:nvCxnSpPr>
          <p:spPr>
            <a:xfrm rot="10800000" flipH="1">
              <a:off x="6199201" y="3617510"/>
              <a:ext cx="929758" cy="567052"/>
            </a:xfrm>
            <a:prstGeom prst="straightConnector1">
              <a:avLst/>
            </a:prstGeom>
            <a:noFill/>
            <a:ln w="45550" cap="flat" cmpd="sng">
              <a:solidFill>
                <a:srgbClr val="434343"/>
              </a:solidFill>
              <a:prstDash val="solid"/>
              <a:round/>
              <a:headEnd type="none" w="sm" len="sm"/>
              <a:tailEnd type="none" w="med" len="med"/>
            </a:ln>
          </p:spPr>
        </p:cxnSp>
        <p:sp>
          <p:nvSpPr>
            <p:cNvPr id="1178" name="Google Shape;1178;p155"/>
            <p:cNvSpPr/>
            <p:nvPr/>
          </p:nvSpPr>
          <p:spPr>
            <a:xfrm>
              <a:off x="5377096" y="1947944"/>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79" name="Google Shape;1179;p155"/>
            <p:cNvSpPr/>
            <p:nvPr/>
          </p:nvSpPr>
          <p:spPr>
            <a:xfrm>
              <a:off x="5946448" y="1518659"/>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80" name="Google Shape;1180;p155"/>
            <p:cNvSpPr/>
            <p:nvPr/>
          </p:nvSpPr>
          <p:spPr>
            <a:xfrm>
              <a:off x="6515800" y="1947944"/>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181" name="Google Shape;1181;p155"/>
            <p:cNvCxnSpPr>
              <a:stCxn id="1178" idx="5"/>
              <a:endCxn id="1169" idx="1"/>
            </p:cNvCxnSpPr>
            <p:nvPr/>
          </p:nvCxnSpPr>
          <p:spPr>
            <a:xfrm>
              <a:off x="5629682" y="2203943"/>
              <a:ext cx="360306" cy="422290"/>
            </a:xfrm>
            <a:prstGeom prst="straightConnector1">
              <a:avLst/>
            </a:prstGeom>
            <a:noFill/>
            <a:ln w="45550" cap="flat" cmpd="sng">
              <a:solidFill>
                <a:srgbClr val="434343"/>
              </a:solidFill>
              <a:prstDash val="solid"/>
              <a:round/>
              <a:headEnd type="none" w="sm" len="sm"/>
              <a:tailEnd type="none" w="med" len="med"/>
            </a:ln>
          </p:spPr>
        </p:cxnSp>
        <p:cxnSp>
          <p:nvCxnSpPr>
            <p:cNvPr id="1182" name="Google Shape;1182;p155"/>
            <p:cNvCxnSpPr>
              <a:stCxn id="1180" idx="3"/>
              <a:endCxn id="1169" idx="7"/>
            </p:cNvCxnSpPr>
            <p:nvPr/>
          </p:nvCxnSpPr>
          <p:spPr>
            <a:xfrm flipH="1">
              <a:off x="6199230" y="2203943"/>
              <a:ext cx="359906" cy="422290"/>
            </a:xfrm>
            <a:prstGeom prst="straightConnector1">
              <a:avLst/>
            </a:prstGeom>
            <a:noFill/>
            <a:ln w="45550" cap="flat" cmpd="sng">
              <a:solidFill>
                <a:srgbClr val="434343"/>
              </a:solidFill>
              <a:prstDash val="solid"/>
              <a:round/>
              <a:headEnd type="none" w="sm" len="sm"/>
              <a:tailEnd type="none" w="med" len="med"/>
            </a:ln>
          </p:spPr>
        </p:cxnSp>
        <p:cxnSp>
          <p:nvCxnSpPr>
            <p:cNvPr id="1183" name="Google Shape;1183;p155"/>
            <p:cNvCxnSpPr>
              <a:stCxn id="1179" idx="4"/>
              <a:endCxn id="1169" idx="0"/>
            </p:cNvCxnSpPr>
            <p:nvPr/>
          </p:nvCxnSpPr>
          <p:spPr>
            <a:xfrm>
              <a:off x="6094409" y="1818581"/>
              <a:ext cx="0" cy="763801"/>
            </a:xfrm>
            <a:prstGeom prst="straightConnector1">
              <a:avLst/>
            </a:prstGeom>
            <a:noFill/>
            <a:ln w="45550" cap="flat" cmpd="sng">
              <a:solidFill>
                <a:srgbClr val="434343"/>
              </a:solidFill>
              <a:prstDash val="solid"/>
              <a:round/>
              <a:headEnd type="none" w="sm" len="sm"/>
              <a:tailEnd type="none" w="med" len="med"/>
            </a:ln>
          </p:spPr>
        </p:cxnSp>
        <p:cxnSp>
          <p:nvCxnSpPr>
            <p:cNvPr id="1184" name="Google Shape;1184;p155"/>
            <p:cNvCxnSpPr>
              <a:stCxn id="1179" idx="3"/>
              <a:endCxn id="1178" idx="7"/>
            </p:cNvCxnSpPr>
            <p:nvPr/>
          </p:nvCxnSpPr>
          <p:spPr>
            <a:xfrm flipH="1">
              <a:off x="5629878" y="1774659"/>
              <a:ext cx="359906" cy="217143"/>
            </a:xfrm>
            <a:prstGeom prst="straightConnector1">
              <a:avLst/>
            </a:prstGeom>
            <a:noFill/>
            <a:ln w="45550" cap="flat" cmpd="sng">
              <a:solidFill>
                <a:srgbClr val="434343"/>
              </a:solidFill>
              <a:prstDash val="solid"/>
              <a:round/>
              <a:headEnd type="none" w="sm" len="sm"/>
              <a:tailEnd type="none" w="med" len="med"/>
            </a:ln>
          </p:spPr>
        </p:cxnSp>
        <p:cxnSp>
          <p:nvCxnSpPr>
            <p:cNvPr id="1185" name="Google Shape;1185;p155"/>
            <p:cNvCxnSpPr>
              <a:stCxn id="1179" idx="5"/>
              <a:endCxn id="1180" idx="1"/>
            </p:cNvCxnSpPr>
            <p:nvPr/>
          </p:nvCxnSpPr>
          <p:spPr>
            <a:xfrm>
              <a:off x="6199034" y="1774659"/>
              <a:ext cx="359906" cy="217143"/>
            </a:xfrm>
            <a:prstGeom prst="straightConnector1">
              <a:avLst/>
            </a:prstGeom>
            <a:noFill/>
            <a:ln w="45550" cap="flat" cmpd="sng">
              <a:solidFill>
                <a:srgbClr val="434343"/>
              </a:solidFill>
              <a:prstDash val="solid"/>
              <a:round/>
              <a:headEnd type="none" w="sm" len="sm"/>
              <a:tailEnd type="none" w="med" len="med"/>
            </a:ln>
          </p:spPr>
        </p:cxnSp>
        <p:cxnSp>
          <p:nvCxnSpPr>
            <p:cNvPr id="1186" name="Google Shape;1186;p155"/>
            <p:cNvCxnSpPr>
              <a:stCxn id="1180" idx="2"/>
              <a:endCxn id="1178" idx="6"/>
            </p:cNvCxnSpPr>
            <p:nvPr/>
          </p:nvCxnSpPr>
          <p:spPr>
            <a:xfrm rot="10800000">
              <a:off x="5673219" y="2097905"/>
              <a:ext cx="842581" cy="0"/>
            </a:xfrm>
            <a:prstGeom prst="straightConnector1">
              <a:avLst/>
            </a:prstGeom>
            <a:noFill/>
            <a:ln w="45550" cap="flat" cmpd="sng">
              <a:solidFill>
                <a:srgbClr val="434343"/>
              </a:solidFill>
              <a:prstDash val="solid"/>
              <a:round/>
              <a:headEnd type="none" w="sm" len="sm"/>
              <a:tailEnd type="none" w="med" len="med"/>
            </a:ln>
          </p:spPr>
        </p:cxnSp>
        <p:sp>
          <p:nvSpPr>
            <p:cNvPr id="1187" name="Google Shape;1187;p155"/>
            <p:cNvSpPr/>
            <p:nvPr/>
          </p:nvSpPr>
          <p:spPr>
            <a:xfrm rot="5400000">
              <a:off x="7718488" y="2802149"/>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88" name="Google Shape;1188;p155"/>
            <p:cNvSpPr/>
            <p:nvPr/>
          </p:nvSpPr>
          <p:spPr>
            <a:xfrm rot="5400000">
              <a:off x="8147772" y="3371500"/>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89" name="Google Shape;1189;p155"/>
            <p:cNvSpPr/>
            <p:nvPr/>
          </p:nvSpPr>
          <p:spPr>
            <a:xfrm rot="5400000">
              <a:off x="7718488" y="3940852"/>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190" name="Google Shape;1190;p155"/>
            <p:cNvCxnSpPr>
              <a:stCxn id="1187" idx="5"/>
            </p:cNvCxnSpPr>
            <p:nvPr/>
          </p:nvCxnSpPr>
          <p:spPr>
            <a:xfrm flipH="1">
              <a:off x="7338121" y="3056734"/>
              <a:ext cx="422290" cy="360306"/>
            </a:xfrm>
            <a:prstGeom prst="straightConnector1">
              <a:avLst/>
            </a:prstGeom>
            <a:noFill/>
            <a:ln w="45550" cap="flat" cmpd="sng">
              <a:solidFill>
                <a:srgbClr val="434343"/>
              </a:solidFill>
              <a:prstDash val="solid"/>
              <a:round/>
              <a:headEnd type="none" w="sm" len="sm"/>
              <a:tailEnd type="none" w="med" len="med"/>
            </a:ln>
          </p:spPr>
        </p:cxnSp>
        <p:cxnSp>
          <p:nvCxnSpPr>
            <p:cNvPr id="1191" name="Google Shape;1191;p155"/>
            <p:cNvCxnSpPr>
              <a:stCxn id="1189" idx="3"/>
            </p:cNvCxnSpPr>
            <p:nvPr/>
          </p:nvCxnSpPr>
          <p:spPr>
            <a:xfrm rot="10800000">
              <a:off x="7338121" y="3626282"/>
              <a:ext cx="422290" cy="359906"/>
            </a:xfrm>
            <a:prstGeom prst="straightConnector1">
              <a:avLst/>
            </a:prstGeom>
            <a:noFill/>
            <a:ln w="45550" cap="flat" cmpd="sng">
              <a:solidFill>
                <a:srgbClr val="434343"/>
              </a:solidFill>
              <a:prstDash val="solid"/>
              <a:round/>
              <a:headEnd type="none" w="sm" len="sm"/>
              <a:tailEnd type="none" w="med" len="med"/>
            </a:ln>
          </p:spPr>
        </p:cxnSp>
        <p:cxnSp>
          <p:nvCxnSpPr>
            <p:cNvPr id="1192" name="Google Shape;1192;p155"/>
            <p:cNvCxnSpPr>
              <a:stCxn id="1188" idx="4"/>
            </p:cNvCxnSpPr>
            <p:nvPr/>
          </p:nvCxnSpPr>
          <p:spPr>
            <a:xfrm rot="10800000">
              <a:off x="7381971" y="3521461"/>
              <a:ext cx="763801" cy="0"/>
            </a:xfrm>
            <a:prstGeom prst="straightConnector1">
              <a:avLst/>
            </a:prstGeom>
            <a:noFill/>
            <a:ln w="45550" cap="flat" cmpd="sng">
              <a:solidFill>
                <a:srgbClr val="434343"/>
              </a:solidFill>
              <a:prstDash val="solid"/>
              <a:round/>
              <a:headEnd type="none" w="sm" len="sm"/>
              <a:tailEnd type="none" w="med" len="med"/>
            </a:ln>
          </p:spPr>
        </p:cxnSp>
        <p:cxnSp>
          <p:nvCxnSpPr>
            <p:cNvPr id="1193" name="Google Shape;1193;p155"/>
            <p:cNvCxnSpPr>
              <a:stCxn id="1188" idx="3"/>
              <a:endCxn id="1187" idx="7"/>
            </p:cNvCxnSpPr>
            <p:nvPr/>
          </p:nvCxnSpPr>
          <p:spPr>
            <a:xfrm rot="10800000">
              <a:off x="7972552" y="3056930"/>
              <a:ext cx="217143" cy="359906"/>
            </a:xfrm>
            <a:prstGeom prst="straightConnector1">
              <a:avLst/>
            </a:prstGeom>
            <a:noFill/>
            <a:ln w="45550" cap="flat" cmpd="sng">
              <a:solidFill>
                <a:srgbClr val="434343"/>
              </a:solidFill>
              <a:prstDash val="solid"/>
              <a:round/>
              <a:headEnd type="none" w="sm" len="sm"/>
              <a:tailEnd type="none" w="med" len="med"/>
            </a:ln>
          </p:spPr>
        </p:cxnSp>
        <p:cxnSp>
          <p:nvCxnSpPr>
            <p:cNvPr id="1194" name="Google Shape;1194;p155"/>
            <p:cNvCxnSpPr>
              <a:stCxn id="1188" idx="5"/>
              <a:endCxn id="1189" idx="1"/>
            </p:cNvCxnSpPr>
            <p:nvPr/>
          </p:nvCxnSpPr>
          <p:spPr>
            <a:xfrm flipH="1">
              <a:off x="7972552" y="3626086"/>
              <a:ext cx="217143" cy="359906"/>
            </a:xfrm>
            <a:prstGeom prst="straightConnector1">
              <a:avLst/>
            </a:prstGeom>
            <a:noFill/>
            <a:ln w="45550" cap="flat" cmpd="sng">
              <a:solidFill>
                <a:srgbClr val="434343"/>
              </a:solidFill>
              <a:prstDash val="solid"/>
              <a:round/>
              <a:headEnd type="none" w="sm" len="sm"/>
              <a:tailEnd type="none" w="med" len="med"/>
            </a:ln>
          </p:spPr>
        </p:cxnSp>
        <p:cxnSp>
          <p:nvCxnSpPr>
            <p:cNvPr id="1195" name="Google Shape;1195;p155"/>
            <p:cNvCxnSpPr>
              <a:stCxn id="1189" idx="2"/>
              <a:endCxn id="1187" idx="6"/>
            </p:cNvCxnSpPr>
            <p:nvPr/>
          </p:nvCxnSpPr>
          <p:spPr>
            <a:xfrm rot="10800000">
              <a:off x="7866449" y="3100271"/>
              <a:ext cx="0" cy="842581"/>
            </a:xfrm>
            <a:prstGeom prst="straightConnector1">
              <a:avLst/>
            </a:prstGeom>
            <a:noFill/>
            <a:ln w="45550" cap="flat" cmpd="sng">
              <a:solidFill>
                <a:srgbClr val="434343"/>
              </a:solidFill>
              <a:prstDash val="solid"/>
              <a:round/>
              <a:headEnd type="none" w="sm" len="sm"/>
              <a:tailEnd type="none" w="med" len="med"/>
            </a:ln>
          </p:spPr>
        </p:cxnSp>
        <p:sp>
          <p:nvSpPr>
            <p:cNvPr id="1196" name="Google Shape;1196;p155"/>
            <p:cNvSpPr/>
            <p:nvPr/>
          </p:nvSpPr>
          <p:spPr>
            <a:xfrm rot="10800000">
              <a:off x="6526597" y="4759573"/>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97" name="Google Shape;1197;p155"/>
            <p:cNvSpPr/>
            <p:nvPr/>
          </p:nvSpPr>
          <p:spPr>
            <a:xfrm rot="10800000">
              <a:off x="5957245" y="5188858"/>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198" name="Google Shape;1198;p155"/>
            <p:cNvSpPr/>
            <p:nvPr/>
          </p:nvSpPr>
          <p:spPr>
            <a:xfrm rot="10800000">
              <a:off x="5387893" y="4759573"/>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199" name="Google Shape;1199;p155"/>
            <p:cNvCxnSpPr>
              <a:stCxn id="1196" idx="5"/>
            </p:cNvCxnSpPr>
            <p:nvPr/>
          </p:nvCxnSpPr>
          <p:spPr>
            <a:xfrm rot="10800000">
              <a:off x="6209627" y="4381207"/>
              <a:ext cx="360306" cy="422290"/>
            </a:xfrm>
            <a:prstGeom prst="straightConnector1">
              <a:avLst/>
            </a:prstGeom>
            <a:noFill/>
            <a:ln w="45550" cap="flat" cmpd="sng">
              <a:solidFill>
                <a:srgbClr val="434343"/>
              </a:solidFill>
              <a:prstDash val="solid"/>
              <a:round/>
              <a:headEnd type="none" w="sm" len="sm"/>
              <a:tailEnd type="none" w="med" len="med"/>
            </a:ln>
          </p:spPr>
        </p:cxnSp>
        <p:cxnSp>
          <p:nvCxnSpPr>
            <p:cNvPr id="1200" name="Google Shape;1200;p155"/>
            <p:cNvCxnSpPr>
              <a:stCxn id="1198" idx="3"/>
            </p:cNvCxnSpPr>
            <p:nvPr/>
          </p:nvCxnSpPr>
          <p:spPr>
            <a:xfrm rot="10800000" flipH="1">
              <a:off x="5640480" y="4381207"/>
              <a:ext cx="359906" cy="422290"/>
            </a:xfrm>
            <a:prstGeom prst="straightConnector1">
              <a:avLst/>
            </a:prstGeom>
            <a:noFill/>
            <a:ln w="45550" cap="flat" cmpd="sng">
              <a:solidFill>
                <a:srgbClr val="434343"/>
              </a:solidFill>
              <a:prstDash val="solid"/>
              <a:round/>
              <a:headEnd type="none" w="sm" len="sm"/>
              <a:tailEnd type="none" w="med" len="med"/>
            </a:ln>
          </p:spPr>
        </p:cxnSp>
        <p:cxnSp>
          <p:nvCxnSpPr>
            <p:cNvPr id="1201" name="Google Shape;1201;p155"/>
            <p:cNvCxnSpPr>
              <a:stCxn id="1197" idx="4"/>
            </p:cNvCxnSpPr>
            <p:nvPr/>
          </p:nvCxnSpPr>
          <p:spPr>
            <a:xfrm rot="10800000">
              <a:off x="6105207" y="4425057"/>
              <a:ext cx="0" cy="763801"/>
            </a:xfrm>
            <a:prstGeom prst="straightConnector1">
              <a:avLst/>
            </a:prstGeom>
            <a:noFill/>
            <a:ln w="45550" cap="flat" cmpd="sng">
              <a:solidFill>
                <a:srgbClr val="434343"/>
              </a:solidFill>
              <a:prstDash val="solid"/>
              <a:round/>
              <a:headEnd type="none" w="sm" len="sm"/>
              <a:tailEnd type="none" w="med" len="med"/>
            </a:ln>
          </p:spPr>
        </p:cxnSp>
        <p:cxnSp>
          <p:nvCxnSpPr>
            <p:cNvPr id="1202" name="Google Shape;1202;p155"/>
            <p:cNvCxnSpPr>
              <a:stCxn id="1197" idx="3"/>
              <a:endCxn id="1196" idx="7"/>
            </p:cNvCxnSpPr>
            <p:nvPr/>
          </p:nvCxnSpPr>
          <p:spPr>
            <a:xfrm rot="10800000" flipH="1">
              <a:off x="6209831" y="5015638"/>
              <a:ext cx="359906" cy="217143"/>
            </a:xfrm>
            <a:prstGeom prst="straightConnector1">
              <a:avLst/>
            </a:prstGeom>
            <a:noFill/>
            <a:ln w="45550" cap="flat" cmpd="sng">
              <a:solidFill>
                <a:srgbClr val="434343"/>
              </a:solidFill>
              <a:prstDash val="solid"/>
              <a:round/>
              <a:headEnd type="none" w="sm" len="sm"/>
              <a:tailEnd type="none" w="med" len="med"/>
            </a:ln>
          </p:spPr>
        </p:cxnSp>
        <p:cxnSp>
          <p:nvCxnSpPr>
            <p:cNvPr id="1203" name="Google Shape;1203;p155"/>
            <p:cNvCxnSpPr>
              <a:stCxn id="1197" idx="5"/>
              <a:endCxn id="1198" idx="1"/>
            </p:cNvCxnSpPr>
            <p:nvPr/>
          </p:nvCxnSpPr>
          <p:spPr>
            <a:xfrm rot="10800000">
              <a:off x="5640676" y="5015638"/>
              <a:ext cx="359906" cy="217143"/>
            </a:xfrm>
            <a:prstGeom prst="straightConnector1">
              <a:avLst/>
            </a:prstGeom>
            <a:noFill/>
            <a:ln w="45550" cap="flat" cmpd="sng">
              <a:solidFill>
                <a:srgbClr val="434343"/>
              </a:solidFill>
              <a:prstDash val="solid"/>
              <a:round/>
              <a:headEnd type="none" w="sm" len="sm"/>
              <a:tailEnd type="none" w="med" len="med"/>
            </a:ln>
          </p:spPr>
        </p:cxnSp>
        <p:cxnSp>
          <p:nvCxnSpPr>
            <p:cNvPr id="1204" name="Google Shape;1204;p155"/>
            <p:cNvCxnSpPr>
              <a:stCxn id="1198" idx="2"/>
              <a:endCxn id="1196" idx="6"/>
            </p:cNvCxnSpPr>
            <p:nvPr/>
          </p:nvCxnSpPr>
          <p:spPr>
            <a:xfrm>
              <a:off x="5683816" y="4909534"/>
              <a:ext cx="842980" cy="0"/>
            </a:xfrm>
            <a:prstGeom prst="straightConnector1">
              <a:avLst/>
            </a:prstGeom>
            <a:noFill/>
            <a:ln w="45550" cap="flat" cmpd="sng">
              <a:solidFill>
                <a:srgbClr val="434343"/>
              </a:solidFill>
              <a:prstDash val="solid"/>
              <a:round/>
              <a:headEnd type="none" w="sm" len="sm"/>
              <a:tailEnd type="none" w="med" len="med"/>
            </a:ln>
          </p:spPr>
        </p:cxnSp>
        <p:sp>
          <p:nvSpPr>
            <p:cNvPr id="1205" name="Google Shape;1205;p155"/>
            <p:cNvSpPr/>
            <p:nvPr/>
          </p:nvSpPr>
          <p:spPr>
            <a:xfrm rot="16200000">
              <a:off x="4174775" y="3940852"/>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06" name="Google Shape;1206;p155"/>
            <p:cNvSpPr/>
            <p:nvPr/>
          </p:nvSpPr>
          <p:spPr>
            <a:xfrm rot="16200000">
              <a:off x="3745490" y="3371500"/>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07" name="Google Shape;1207;p155"/>
            <p:cNvSpPr/>
            <p:nvPr/>
          </p:nvSpPr>
          <p:spPr>
            <a:xfrm rot="16200000">
              <a:off x="4174775" y="2802149"/>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208" name="Google Shape;1208;p155"/>
            <p:cNvCxnSpPr>
              <a:stCxn id="1205" idx="5"/>
            </p:cNvCxnSpPr>
            <p:nvPr/>
          </p:nvCxnSpPr>
          <p:spPr>
            <a:xfrm rot="10800000" flipH="1">
              <a:off x="4428774" y="3625882"/>
              <a:ext cx="422290" cy="360306"/>
            </a:xfrm>
            <a:prstGeom prst="straightConnector1">
              <a:avLst/>
            </a:prstGeom>
            <a:noFill/>
            <a:ln w="45550" cap="flat" cmpd="sng">
              <a:solidFill>
                <a:srgbClr val="434343"/>
              </a:solidFill>
              <a:prstDash val="solid"/>
              <a:round/>
              <a:headEnd type="none" w="sm" len="sm"/>
              <a:tailEnd type="none" w="med" len="med"/>
            </a:ln>
          </p:spPr>
        </p:cxnSp>
        <p:cxnSp>
          <p:nvCxnSpPr>
            <p:cNvPr id="1209" name="Google Shape;1209;p155"/>
            <p:cNvCxnSpPr>
              <a:stCxn id="1207" idx="3"/>
            </p:cNvCxnSpPr>
            <p:nvPr/>
          </p:nvCxnSpPr>
          <p:spPr>
            <a:xfrm>
              <a:off x="4428774" y="3056734"/>
              <a:ext cx="422290" cy="359906"/>
            </a:xfrm>
            <a:prstGeom prst="straightConnector1">
              <a:avLst/>
            </a:prstGeom>
            <a:noFill/>
            <a:ln w="45550" cap="flat" cmpd="sng">
              <a:solidFill>
                <a:srgbClr val="434343"/>
              </a:solidFill>
              <a:prstDash val="solid"/>
              <a:round/>
              <a:headEnd type="none" w="sm" len="sm"/>
              <a:tailEnd type="none" w="med" len="med"/>
            </a:ln>
          </p:spPr>
        </p:cxnSp>
        <p:cxnSp>
          <p:nvCxnSpPr>
            <p:cNvPr id="1210" name="Google Shape;1210;p155"/>
            <p:cNvCxnSpPr>
              <a:stCxn id="1206" idx="4"/>
            </p:cNvCxnSpPr>
            <p:nvPr/>
          </p:nvCxnSpPr>
          <p:spPr>
            <a:xfrm>
              <a:off x="4043413" y="3521461"/>
              <a:ext cx="763801" cy="0"/>
            </a:xfrm>
            <a:prstGeom prst="straightConnector1">
              <a:avLst/>
            </a:prstGeom>
            <a:noFill/>
            <a:ln w="45550" cap="flat" cmpd="sng">
              <a:solidFill>
                <a:srgbClr val="434343"/>
              </a:solidFill>
              <a:prstDash val="solid"/>
              <a:round/>
              <a:headEnd type="none" w="sm" len="sm"/>
              <a:tailEnd type="none" w="med" len="med"/>
            </a:ln>
          </p:spPr>
        </p:cxnSp>
        <p:cxnSp>
          <p:nvCxnSpPr>
            <p:cNvPr id="1211" name="Google Shape;1211;p155"/>
            <p:cNvCxnSpPr>
              <a:stCxn id="1206" idx="3"/>
              <a:endCxn id="1205" idx="7"/>
            </p:cNvCxnSpPr>
            <p:nvPr/>
          </p:nvCxnSpPr>
          <p:spPr>
            <a:xfrm>
              <a:off x="3999490" y="3626086"/>
              <a:ext cx="217143" cy="359906"/>
            </a:xfrm>
            <a:prstGeom prst="straightConnector1">
              <a:avLst/>
            </a:prstGeom>
            <a:noFill/>
            <a:ln w="45550" cap="flat" cmpd="sng">
              <a:solidFill>
                <a:srgbClr val="434343"/>
              </a:solidFill>
              <a:prstDash val="solid"/>
              <a:round/>
              <a:headEnd type="none" w="sm" len="sm"/>
              <a:tailEnd type="none" w="med" len="med"/>
            </a:ln>
          </p:spPr>
        </p:cxnSp>
        <p:cxnSp>
          <p:nvCxnSpPr>
            <p:cNvPr id="1212" name="Google Shape;1212;p155"/>
            <p:cNvCxnSpPr>
              <a:stCxn id="1206" idx="5"/>
              <a:endCxn id="1207" idx="1"/>
            </p:cNvCxnSpPr>
            <p:nvPr/>
          </p:nvCxnSpPr>
          <p:spPr>
            <a:xfrm rot="10800000" flipH="1">
              <a:off x="3999490" y="3056930"/>
              <a:ext cx="217143" cy="359906"/>
            </a:xfrm>
            <a:prstGeom prst="straightConnector1">
              <a:avLst/>
            </a:prstGeom>
            <a:noFill/>
            <a:ln w="45550" cap="flat" cmpd="sng">
              <a:solidFill>
                <a:srgbClr val="434343"/>
              </a:solidFill>
              <a:prstDash val="solid"/>
              <a:round/>
              <a:headEnd type="none" w="sm" len="sm"/>
              <a:tailEnd type="none" w="med" len="med"/>
            </a:ln>
          </p:spPr>
        </p:cxnSp>
        <p:cxnSp>
          <p:nvCxnSpPr>
            <p:cNvPr id="1213" name="Google Shape;1213;p155"/>
            <p:cNvCxnSpPr>
              <a:stCxn id="1207" idx="2"/>
              <a:endCxn id="1205" idx="6"/>
            </p:cNvCxnSpPr>
            <p:nvPr/>
          </p:nvCxnSpPr>
          <p:spPr>
            <a:xfrm>
              <a:off x="4322736" y="3100071"/>
              <a:ext cx="0" cy="842980"/>
            </a:xfrm>
            <a:prstGeom prst="straightConnector1">
              <a:avLst/>
            </a:prstGeom>
            <a:noFill/>
            <a:ln w="45550" cap="flat" cmpd="sng">
              <a:solidFill>
                <a:srgbClr val="434343"/>
              </a:solidFill>
              <a:prstDash val="solid"/>
              <a:round/>
              <a:headEnd type="none" w="sm" len="sm"/>
              <a:tailEnd type="none" w="med" len="med"/>
            </a:ln>
          </p:spPr>
        </p:cxnSp>
        <p:sp>
          <p:nvSpPr>
            <p:cNvPr id="1214" name="Google Shape;1214;p155"/>
            <p:cNvSpPr/>
            <p:nvPr/>
          </p:nvSpPr>
          <p:spPr>
            <a:xfrm rot="19090790">
              <a:off x="7297225" y="5462277"/>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15" name="Google Shape;1215;p155"/>
            <p:cNvSpPr/>
            <p:nvPr/>
          </p:nvSpPr>
          <p:spPr>
            <a:xfrm rot="19090790">
              <a:off x="5450403" y="803671"/>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16" name="Google Shape;1216;p155"/>
            <p:cNvSpPr/>
            <p:nvPr/>
          </p:nvSpPr>
          <p:spPr>
            <a:xfrm rot="19090790">
              <a:off x="5871097" y="394497"/>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17" name="Google Shape;1217;p155"/>
            <p:cNvSpPr/>
            <p:nvPr/>
          </p:nvSpPr>
          <p:spPr>
            <a:xfrm rot="13368601">
              <a:off x="3981918" y="5016017"/>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18" name="Google Shape;1218;p155"/>
            <p:cNvSpPr/>
            <p:nvPr/>
          </p:nvSpPr>
          <p:spPr>
            <a:xfrm rot="13368601">
              <a:off x="3272475" y="4944343"/>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19" name="Google Shape;1219;p155"/>
            <p:cNvSpPr/>
            <p:nvPr/>
          </p:nvSpPr>
          <p:spPr>
            <a:xfrm rot="13368601">
              <a:off x="3146213" y="4242556"/>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20" name="Google Shape;1220;p155"/>
            <p:cNvSpPr/>
            <p:nvPr/>
          </p:nvSpPr>
          <p:spPr>
            <a:xfrm rot="16241865">
              <a:off x="2809359" y="3929164"/>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21" name="Google Shape;1221;p155"/>
            <p:cNvSpPr/>
            <p:nvPr/>
          </p:nvSpPr>
          <p:spPr>
            <a:xfrm rot="16241865">
              <a:off x="2387359" y="3354393"/>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22" name="Google Shape;1222;p155"/>
            <p:cNvSpPr/>
            <p:nvPr/>
          </p:nvSpPr>
          <p:spPr>
            <a:xfrm rot="16241865">
              <a:off x="4551542" y="5583725"/>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23" name="Google Shape;1223;p155"/>
            <p:cNvSpPr/>
            <p:nvPr/>
          </p:nvSpPr>
          <p:spPr>
            <a:xfrm rot="1135479">
              <a:off x="6296013" y="897938"/>
              <a:ext cx="295923" cy="300224"/>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24" name="Google Shape;1224;p155"/>
            <p:cNvSpPr/>
            <p:nvPr/>
          </p:nvSpPr>
          <p:spPr>
            <a:xfrm rot="1135479">
              <a:off x="6974072" y="677296"/>
              <a:ext cx="295923" cy="300224"/>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25" name="Google Shape;1225;p155"/>
            <p:cNvSpPr/>
            <p:nvPr/>
          </p:nvSpPr>
          <p:spPr>
            <a:xfrm rot="1135479">
              <a:off x="7372738" y="1268492"/>
              <a:ext cx="295923" cy="300224"/>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26" name="Google Shape;1226;p155"/>
            <p:cNvSpPr/>
            <p:nvPr/>
          </p:nvSpPr>
          <p:spPr>
            <a:xfrm rot="8290790">
              <a:off x="8771962" y="4250262"/>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27" name="Google Shape;1227;p155"/>
            <p:cNvSpPr/>
            <p:nvPr/>
          </p:nvSpPr>
          <p:spPr>
            <a:xfrm rot="8290790">
              <a:off x="8634635" y="4949968"/>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28" name="Google Shape;1228;p155"/>
            <p:cNvSpPr/>
            <p:nvPr/>
          </p:nvSpPr>
          <p:spPr>
            <a:xfrm rot="8290790">
              <a:off x="7924148" y="5010431"/>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29" name="Google Shape;1229;p155"/>
            <p:cNvSpPr/>
            <p:nvPr/>
          </p:nvSpPr>
          <p:spPr>
            <a:xfrm rot="2568601">
              <a:off x="7927092" y="1730176"/>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30" name="Google Shape;1230;p155"/>
            <p:cNvSpPr/>
            <p:nvPr/>
          </p:nvSpPr>
          <p:spPr>
            <a:xfrm rot="2568601">
              <a:off x="8636534" y="1801850"/>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31" name="Google Shape;1231;p155"/>
            <p:cNvSpPr/>
            <p:nvPr/>
          </p:nvSpPr>
          <p:spPr>
            <a:xfrm rot="2568601">
              <a:off x="8762797" y="2503637"/>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32" name="Google Shape;1232;p155"/>
            <p:cNvSpPr/>
            <p:nvPr/>
          </p:nvSpPr>
          <p:spPr>
            <a:xfrm rot="5441865">
              <a:off x="9100099" y="2817056"/>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33" name="Google Shape;1233;p155"/>
            <p:cNvSpPr/>
            <p:nvPr/>
          </p:nvSpPr>
          <p:spPr>
            <a:xfrm rot="5441865">
              <a:off x="9522099" y="3391827"/>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34" name="Google Shape;1234;p155"/>
            <p:cNvSpPr/>
            <p:nvPr/>
          </p:nvSpPr>
          <p:spPr>
            <a:xfrm rot="5441865">
              <a:off x="9085600" y="3955666"/>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pic>
          <p:nvPicPr>
            <p:cNvPr id="1235" name="Google Shape;1235;p155"/>
            <p:cNvPicPr preferRelativeResize="0"/>
            <p:nvPr/>
          </p:nvPicPr>
          <p:blipFill rotWithShape="1">
            <a:blip r:embed="rId3">
              <a:alphaModFix/>
            </a:blip>
            <a:srcRect/>
            <a:stretch/>
          </p:blipFill>
          <p:spPr>
            <a:xfrm rot="874716">
              <a:off x="997066" y="814269"/>
              <a:ext cx="2777322" cy="2941616"/>
            </a:xfrm>
            <a:prstGeom prst="rect">
              <a:avLst/>
            </a:prstGeom>
            <a:noFill/>
            <a:ln>
              <a:noFill/>
            </a:ln>
          </p:spPr>
        </p:pic>
      </p:grpSp>
      <p:sp>
        <p:nvSpPr>
          <p:cNvPr id="4" name="TextBox 2">
            <a:extLst>
              <a:ext uri="{FF2B5EF4-FFF2-40B4-BE49-F238E27FC236}">
                <a16:creationId xmlns:a16="http://schemas.microsoft.com/office/drawing/2014/main" id="{F8089828-4208-923A-4465-38433F1D9DEB}"/>
              </a:ext>
            </a:extLst>
          </p:cNvPr>
          <p:cNvSpPr txBox="1"/>
          <p:nvPr/>
        </p:nvSpPr>
        <p:spPr>
          <a:xfrm>
            <a:off x="624716" y="3130519"/>
            <a:ext cx="4712311" cy="175432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a:latin typeface="Nyala"/>
                <a:ea typeface="STXingkai"/>
              </a:rPr>
              <a:t>Stages of Interdependent</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grpSp>
        <p:nvGrpSpPr>
          <p:cNvPr id="1226" name="Group 1225">
            <a:extLst>
              <a:ext uri="{FF2B5EF4-FFF2-40B4-BE49-F238E27FC236}">
                <a16:creationId xmlns:a16="http://schemas.microsoft.com/office/drawing/2014/main" id="{F4878ED3-8D55-0CED-6380-641304F6EFB6}"/>
              </a:ext>
            </a:extLst>
          </p:cNvPr>
          <p:cNvGrpSpPr/>
          <p:nvPr/>
        </p:nvGrpSpPr>
        <p:grpSpPr>
          <a:xfrm>
            <a:off x="2642705" y="909599"/>
            <a:ext cx="9542920" cy="5207462"/>
            <a:chOff x="1158234" y="677296"/>
            <a:chExt cx="10300303" cy="5773070"/>
          </a:xfrm>
        </p:grpSpPr>
        <p:sp>
          <p:nvSpPr>
            <p:cNvPr id="1240" name="Google Shape;1240;p156"/>
            <p:cNvSpPr/>
            <p:nvPr/>
          </p:nvSpPr>
          <p:spPr>
            <a:xfrm>
              <a:off x="3514584" y="1426431"/>
              <a:ext cx="5158256" cy="4157717"/>
            </a:xfrm>
            <a:prstGeom prst="ellipse">
              <a:avLst/>
            </a:prstGeom>
            <a:solidFill>
              <a:srgbClr val="EFE7EC"/>
            </a:solidFill>
            <a:ln w="9525" cap="flat" cmpd="sng">
              <a:solidFill>
                <a:srgbClr val="434343"/>
              </a:solidFill>
              <a:prstDash val="solid"/>
              <a:round/>
              <a:headEnd type="none" w="sm" len="sm"/>
              <a:tailEnd type="none" w="sm" len="sm"/>
            </a:ln>
          </p:spPr>
          <p:txBody>
            <a:bodyPr spcFirstLastPara="1" wrap="square" lIns="121868" tIns="121868" rIns="121868" bIns="121868"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sz="2487">
                <a:solidFill>
                  <a:schemeClr val="lt1"/>
                </a:solidFill>
                <a:latin typeface="Montserrat"/>
                <a:ea typeface="Montserrat"/>
                <a:cs typeface="Montserrat"/>
                <a:sym typeface="Montserrat"/>
              </a:endParaRPr>
            </a:p>
          </p:txBody>
        </p:sp>
        <p:sp>
          <p:nvSpPr>
            <p:cNvPr id="1241" name="Google Shape;1241;p156"/>
            <p:cNvSpPr/>
            <p:nvPr/>
          </p:nvSpPr>
          <p:spPr>
            <a:xfrm>
              <a:off x="4660286" y="2429969"/>
              <a:ext cx="2866853" cy="2150640"/>
            </a:xfrm>
            <a:prstGeom prst="ellipse">
              <a:avLst/>
            </a:prstGeom>
            <a:solidFill>
              <a:srgbClr val="A3638F"/>
            </a:solidFill>
            <a:ln w="9525" cap="flat" cmpd="sng">
              <a:solidFill>
                <a:srgbClr val="434343"/>
              </a:solidFill>
              <a:prstDash val="solid"/>
              <a:round/>
              <a:headEnd type="none" w="sm" len="sm"/>
              <a:tailEnd type="none" w="sm" len="sm"/>
            </a:ln>
          </p:spPr>
          <p:txBody>
            <a:bodyPr spcFirstLastPara="1" wrap="square" lIns="121868" tIns="121868" rIns="121868" bIns="121868"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sz="2487">
                <a:solidFill>
                  <a:schemeClr val="lt1"/>
                </a:solidFill>
                <a:latin typeface="Montserrat"/>
                <a:ea typeface="Montserrat"/>
                <a:cs typeface="Montserrat"/>
                <a:sym typeface="Montserrat"/>
              </a:endParaRPr>
            </a:p>
          </p:txBody>
        </p:sp>
        <p:sp>
          <p:nvSpPr>
            <p:cNvPr id="1242" name="Google Shape;1242;p156"/>
            <p:cNvSpPr/>
            <p:nvPr/>
          </p:nvSpPr>
          <p:spPr>
            <a:xfrm>
              <a:off x="5945743" y="3355311"/>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243" name="Google Shape;1243;p156"/>
            <p:cNvCxnSpPr>
              <a:stCxn id="1244" idx="6"/>
              <a:endCxn id="1242" idx="2"/>
            </p:cNvCxnSpPr>
            <p:nvPr/>
          </p:nvCxnSpPr>
          <p:spPr>
            <a:xfrm rot="10800000" flipH="1">
              <a:off x="5103585" y="3505410"/>
              <a:ext cx="842181" cy="5998"/>
            </a:xfrm>
            <a:prstGeom prst="straightConnector1">
              <a:avLst/>
            </a:prstGeom>
            <a:noFill/>
            <a:ln w="45550" cap="flat" cmpd="sng">
              <a:solidFill>
                <a:srgbClr val="434343"/>
              </a:solidFill>
              <a:prstDash val="solid"/>
              <a:round/>
              <a:headEnd type="none" w="sm" len="sm"/>
              <a:tailEnd type="none" w="med" len="med"/>
            </a:ln>
          </p:spPr>
        </p:cxnSp>
        <p:sp>
          <p:nvSpPr>
            <p:cNvPr id="1245" name="Google Shape;1245;p156"/>
            <p:cNvSpPr txBox="1"/>
            <p:nvPr/>
          </p:nvSpPr>
          <p:spPr>
            <a:xfrm>
              <a:off x="3228556" y="5583392"/>
              <a:ext cx="5753301" cy="866974"/>
            </a:xfrm>
            <a:prstGeom prst="rect">
              <a:avLst/>
            </a:prstGeom>
            <a:no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15" b="1">
                  <a:solidFill>
                    <a:srgbClr val="5E0942"/>
                  </a:solidFill>
                  <a:latin typeface="Montserrat"/>
                  <a:ea typeface="Montserrat"/>
                  <a:cs typeface="Montserrat"/>
                  <a:sym typeface="Montserrat"/>
                </a:rPr>
                <a:t>Distributed Leadership</a:t>
              </a:r>
              <a:endParaRPr sz="2415" b="1">
                <a:solidFill>
                  <a:srgbClr val="5E0942"/>
                </a:solidFill>
                <a:latin typeface="Montserrat"/>
                <a:ea typeface="Montserrat"/>
                <a:cs typeface="Montserrat"/>
                <a:sym typeface="Montserrat"/>
              </a:endParaRPr>
            </a:p>
            <a:p>
              <a:pPr marL="0" lvl="0" indent="0" algn="ctr" rtl="0">
                <a:spcBef>
                  <a:spcPts val="0"/>
                </a:spcBef>
                <a:spcAft>
                  <a:spcPts val="0"/>
                </a:spcAft>
                <a:buNone/>
              </a:pPr>
              <a:r>
                <a:rPr lang="en" sz="2415" b="1">
                  <a:solidFill>
                    <a:srgbClr val="5E0942"/>
                  </a:solidFill>
                  <a:latin typeface="Montserrat"/>
                  <a:ea typeface="Montserrat"/>
                  <a:cs typeface="Montserrat"/>
                  <a:sym typeface="Montserrat"/>
                </a:rPr>
                <a:t>The Snowflake Model</a:t>
              </a:r>
              <a:endParaRPr sz="2415" b="1">
                <a:solidFill>
                  <a:srgbClr val="5E0942"/>
                </a:solidFill>
                <a:latin typeface="Montserrat"/>
                <a:ea typeface="Montserrat"/>
                <a:cs typeface="Montserrat"/>
                <a:sym typeface="Montserrat"/>
              </a:endParaRPr>
            </a:p>
          </p:txBody>
        </p:sp>
        <p:sp>
          <p:nvSpPr>
            <p:cNvPr id="1244" name="Google Shape;1244;p156"/>
            <p:cNvSpPr/>
            <p:nvPr/>
          </p:nvSpPr>
          <p:spPr>
            <a:xfrm>
              <a:off x="4807662" y="3361447"/>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46" name="Google Shape;1246;p156"/>
            <p:cNvSpPr/>
            <p:nvPr/>
          </p:nvSpPr>
          <p:spPr>
            <a:xfrm>
              <a:off x="5946614" y="4140640"/>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47" name="Google Shape;1247;p156"/>
            <p:cNvSpPr/>
            <p:nvPr/>
          </p:nvSpPr>
          <p:spPr>
            <a:xfrm>
              <a:off x="5946614" y="2582312"/>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48" name="Google Shape;1248;p156"/>
            <p:cNvSpPr/>
            <p:nvPr/>
          </p:nvSpPr>
          <p:spPr>
            <a:xfrm>
              <a:off x="7085568" y="3361447"/>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249" name="Google Shape;1249;p156"/>
            <p:cNvCxnSpPr>
              <a:stCxn id="1242" idx="6"/>
              <a:endCxn id="1248" idx="2"/>
            </p:cNvCxnSpPr>
            <p:nvPr/>
          </p:nvCxnSpPr>
          <p:spPr>
            <a:xfrm>
              <a:off x="6241666" y="3505272"/>
              <a:ext cx="843780" cy="5998"/>
            </a:xfrm>
            <a:prstGeom prst="straightConnector1">
              <a:avLst/>
            </a:prstGeom>
            <a:noFill/>
            <a:ln w="45550" cap="flat" cmpd="sng">
              <a:solidFill>
                <a:srgbClr val="434343"/>
              </a:solidFill>
              <a:prstDash val="solid"/>
              <a:round/>
              <a:headEnd type="none" w="sm" len="sm"/>
              <a:tailEnd type="none" w="med" len="med"/>
            </a:ln>
          </p:spPr>
        </p:cxnSp>
        <p:cxnSp>
          <p:nvCxnSpPr>
            <p:cNvPr id="1250" name="Google Shape;1250;p156"/>
            <p:cNvCxnSpPr>
              <a:cxnSpLocks/>
              <a:stCxn id="1247" idx="4"/>
              <a:endCxn id="1242" idx="0"/>
            </p:cNvCxnSpPr>
            <p:nvPr/>
          </p:nvCxnSpPr>
          <p:spPr>
            <a:xfrm flipH="1">
              <a:off x="6093776" y="2882234"/>
              <a:ext cx="800" cy="473077"/>
            </a:xfrm>
            <a:prstGeom prst="straightConnector1">
              <a:avLst/>
            </a:prstGeom>
            <a:noFill/>
            <a:ln w="45550" cap="flat" cmpd="sng">
              <a:solidFill>
                <a:srgbClr val="434343"/>
              </a:solidFill>
              <a:prstDash val="solid"/>
              <a:round/>
              <a:headEnd type="none" w="sm" len="sm"/>
              <a:tailEnd type="none" w="med" len="med"/>
            </a:ln>
          </p:spPr>
        </p:cxnSp>
        <p:cxnSp>
          <p:nvCxnSpPr>
            <p:cNvPr id="1251" name="Google Shape;1251;p156"/>
            <p:cNvCxnSpPr>
              <a:cxnSpLocks/>
              <a:stCxn id="1246" idx="0"/>
              <a:endCxn id="1242" idx="4"/>
            </p:cNvCxnSpPr>
            <p:nvPr/>
          </p:nvCxnSpPr>
          <p:spPr>
            <a:xfrm rot="10800000">
              <a:off x="6093776" y="3655166"/>
              <a:ext cx="800" cy="485474"/>
            </a:xfrm>
            <a:prstGeom prst="straightConnector1">
              <a:avLst/>
            </a:prstGeom>
            <a:noFill/>
            <a:ln w="45550" cap="flat" cmpd="sng">
              <a:solidFill>
                <a:srgbClr val="434343"/>
              </a:solidFill>
              <a:prstDash val="solid"/>
              <a:round/>
              <a:headEnd type="none" w="sm" len="sm"/>
              <a:tailEnd type="none" w="med" len="med"/>
            </a:ln>
          </p:spPr>
        </p:cxnSp>
        <p:cxnSp>
          <p:nvCxnSpPr>
            <p:cNvPr id="1252" name="Google Shape;1252;p156"/>
            <p:cNvCxnSpPr>
              <a:stCxn id="1244" idx="7"/>
              <a:endCxn id="1247" idx="3"/>
            </p:cNvCxnSpPr>
            <p:nvPr/>
          </p:nvCxnSpPr>
          <p:spPr>
            <a:xfrm rot="10800000" flipH="1">
              <a:off x="5060247" y="2838317"/>
              <a:ext cx="929758" cy="567052"/>
            </a:xfrm>
            <a:prstGeom prst="straightConnector1">
              <a:avLst/>
            </a:prstGeom>
            <a:noFill/>
            <a:ln w="45550" cap="flat" cmpd="sng">
              <a:solidFill>
                <a:srgbClr val="434343"/>
              </a:solidFill>
              <a:prstDash val="solid"/>
              <a:round/>
              <a:headEnd type="none" w="sm" len="sm"/>
              <a:tailEnd type="none" w="med" len="med"/>
            </a:ln>
          </p:spPr>
        </p:cxnSp>
        <p:cxnSp>
          <p:nvCxnSpPr>
            <p:cNvPr id="1253" name="Google Shape;1253;p156"/>
            <p:cNvCxnSpPr>
              <a:stCxn id="1244" idx="5"/>
              <a:endCxn id="1246" idx="1"/>
            </p:cNvCxnSpPr>
            <p:nvPr/>
          </p:nvCxnSpPr>
          <p:spPr>
            <a:xfrm>
              <a:off x="5060247" y="3617446"/>
              <a:ext cx="929758" cy="567052"/>
            </a:xfrm>
            <a:prstGeom prst="straightConnector1">
              <a:avLst/>
            </a:prstGeom>
            <a:noFill/>
            <a:ln w="45550" cap="flat" cmpd="sng">
              <a:solidFill>
                <a:srgbClr val="434343"/>
              </a:solidFill>
              <a:prstDash val="solid"/>
              <a:round/>
              <a:headEnd type="none" w="sm" len="sm"/>
              <a:tailEnd type="none" w="med" len="med"/>
            </a:ln>
          </p:spPr>
        </p:cxnSp>
        <p:cxnSp>
          <p:nvCxnSpPr>
            <p:cNvPr id="1254" name="Google Shape;1254;p156"/>
            <p:cNvCxnSpPr>
              <a:stCxn id="1247" idx="5"/>
              <a:endCxn id="1248" idx="1"/>
            </p:cNvCxnSpPr>
            <p:nvPr/>
          </p:nvCxnSpPr>
          <p:spPr>
            <a:xfrm>
              <a:off x="6199201" y="2838311"/>
              <a:ext cx="929758" cy="567052"/>
            </a:xfrm>
            <a:prstGeom prst="straightConnector1">
              <a:avLst/>
            </a:prstGeom>
            <a:noFill/>
            <a:ln w="45550" cap="flat" cmpd="sng">
              <a:solidFill>
                <a:srgbClr val="434343"/>
              </a:solidFill>
              <a:prstDash val="solid"/>
              <a:round/>
              <a:headEnd type="none" w="sm" len="sm"/>
              <a:tailEnd type="none" w="med" len="med"/>
            </a:ln>
          </p:spPr>
        </p:cxnSp>
        <p:cxnSp>
          <p:nvCxnSpPr>
            <p:cNvPr id="1255" name="Google Shape;1255;p156"/>
            <p:cNvCxnSpPr>
              <a:stCxn id="1246" idx="7"/>
              <a:endCxn id="1248" idx="3"/>
            </p:cNvCxnSpPr>
            <p:nvPr/>
          </p:nvCxnSpPr>
          <p:spPr>
            <a:xfrm rot="10800000" flipH="1">
              <a:off x="6199201" y="3617510"/>
              <a:ext cx="929758" cy="567052"/>
            </a:xfrm>
            <a:prstGeom prst="straightConnector1">
              <a:avLst/>
            </a:prstGeom>
            <a:noFill/>
            <a:ln w="45550" cap="flat" cmpd="sng">
              <a:solidFill>
                <a:srgbClr val="434343"/>
              </a:solidFill>
              <a:prstDash val="solid"/>
              <a:round/>
              <a:headEnd type="none" w="sm" len="sm"/>
              <a:tailEnd type="none" w="med" len="med"/>
            </a:ln>
          </p:spPr>
        </p:cxnSp>
        <p:sp>
          <p:nvSpPr>
            <p:cNvPr id="1256" name="Google Shape;1256;p156"/>
            <p:cNvSpPr/>
            <p:nvPr/>
          </p:nvSpPr>
          <p:spPr>
            <a:xfrm>
              <a:off x="5377096" y="1947944"/>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57" name="Google Shape;1257;p156"/>
            <p:cNvSpPr/>
            <p:nvPr/>
          </p:nvSpPr>
          <p:spPr>
            <a:xfrm>
              <a:off x="5946448" y="1518659"/>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58" name="Google Shape;1258;p156"/>
            <p:cNvSpPr/>
            <p:nvPr/>
          </p:nvSpPr>
          <p:spPr>
            <a:xfrm>
              <a:off x="6515800" y="1947944"/>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259" name="Google Shape;1259;p156"/>
            <p:cNvCxnSpPr>
              <a:stCxn id="1256" idx="5"/>
              <a:endCxn id="1247" idx="1"/>
            </p:cNvCxnSpPr>
            <p:nvPr/>
          </p:nvCxnSpPr>
          <p:spPr>
            <a:xfrm>
              <a:off x="5629682" y="2203943"/>
              <a:ext cx="360306" cy="422290"/>
            </a:xfrm>
            <a:prstGeom prst="straightConnector1">
              <a:avLst/>
            </a:prstGeom>
            <a:noFill/>
            <a:ln w="45550" cap="flat" cmpd="sng">
              <a:solidFill>
                <a:srgbClr val="434343"/>
              </a:solidFill>
              <a:prstDash val="solid"/>
              <a:round/>
              <a:headEnd type="none" w="sm" len="sm"/>
              <a:tailEnd type="none" w="med" len="med"/>
            </a:ln>
          </p:spPr>
        </p:cxnSp>
        <p:cxnSp>
          <p:nvCxnSpPr>
            <p:cNvPr id="1260" name="Google Shape;1260;p156"/>
            <p:cNvCxnSpPr>
              <a:stCxn id="1258" idx="3"/>
              <a:endCxn id="1247" idx="7"/>
            </p:cNvCxnSpPr>
            <p:nvPr/>
          </p:nvCxnSpPr>
          <p:spPr>
            <a:xfrm flipH="1">
              <a:off x="6199230" y="2203943"/>
              <a:ext cx="359906" cy="422290"/>
            </a:xfrm>
            <a:prstGeom prst="straightConnector1">
              <a:avLst/>
            </a:prstGeom>
            <a:noFill/>
            <a:ln w="45550" cap="flat" cmpd="sng">
              <a:solidFill>
                <a:srgbClr val="434343"/>
              </a:solidFill>
              <a:prstDash val="solid"/>
              <a:round/>
              <a:headEnd type="none" w="sm" len="sm"/>
              <a:tailEnd type="none" w="med" len="med"/>
            </a:ln>
          </p:spPr>
        </p:cxnSp>
        <p:cxnSp>
          <p:nvCxnSpPr>
            <p:cNvPr id="1261" name="Google Shape;1261;p156"/>
            <p:cNvCxnSpPr>
              <a:stCxn id="1257" idx="4"/>
              <a:endCxn id="1247" idx="0"/>
            </p:cNvCxnSpPr>
            <p:nvPr/>
          </p:nvCxnSpPr>
          <p:spPr>
            <a:xfrm>
              <a:off x="6094409" y="1818581"/>
              <a:ext cx="0" cy="763801"/>
            </a:xfrm>
            <a:prstGeom prst="straightConnector1">
              <a:avLst/>
            </a:prstGeom>
            <a:noFill/>
            <a:ln w="45550" cap="flat" cmpd="sng">
              <a:solidFill>
                <a:srgbClr val="434343"/>
              </a:solidFill>
              <a:prstDash val="solid"/>
              <a:round/>
              <a:headEnd type="none" w="sm" len="sm"/>
              <a:tailEnd type="none" w="med" len="med"/>
            </a:ln>
          </p:spPr>
        </p:cxnSp>
        <p:cxnSp>
          <p:nvCxnSpPr>
            <p:cNvPr id="1262" name="Google Shape;1262;p156"/>
            <p:cNvCxnSpPr>
              <a:stCxn id="1257" idx="3"/>
              <a:endCxn id="1256" idx="7"/>
            </p:cNvCxnSpPr>
            <p:nvPr/>
          </p:nvCxnSpPr>
          <p:spPr>
            <a:xfrm flipH="1">
              <a:off x="5629878" y="1774659"/>
              <a:ext cx="359906" cy="217143"/>
            </a:xfrm>
            <a:prstGeom prst="straightConnector1">
              <a:avLst/>
            </a:prstGeom>
            <a:noFill/>
            <a:ln w="45550" cap="flat" cmpd="sng">
              <a:solidFill>
                <a:srgbClr val="434343"/>
              </a:solidFill>
              <a:prstDash val="solid"/>
              <a:round/>
              <a:headEnd type="none" w="sm" len="sm"/>
              <a:tailEnd type="none" w="med" len="med"/>
            </a:ln>
          </p:spPr>
        </p:cxnSp>
        <p:cxnSp>
          <p:nvCxnSpPr>
            <p:cNvPr id="1263" name="Google Shape;1263;p156"/>
            <p:cNvCxnSpPr>
              <a:stCxn id="1257" idx="5"/>
              <a:endCxn id="1258" idx="1"/>
            </p:cNvCxnSpPr>
            <p:nvPr/>
          </p:nvCxnSpPr>
          <p:spPr>
            <a:xfrm>
              <a:off x="6199034" y="1774659"/>
              <a:ext cx="359906" cy="217143"/>
            </a:xfrm>
            <a:prstGeom prst="straightConnector1">
              <a:avLst/>
            </a:prstGeom>
            <a:noFill/>
            <a:ln w="45550" cap="flat" cmpd="sng">
              <a:solidFill>
                <a:srgbClr val="434343"/>
              </a:solidFill>
              <a:prstDash val="solid"/>
              <a:round/>
              <a:headEnd type="none" w="sm" len="sm"/>
              <a:tailEnd type="none" w="med" len="med"/>
            </a:ln>
          </p:spPr>
        </p:cxnSp>
        <p:cxnSp>
          <p:nvCxnSpPr>
            <p:cNvPr id="1264" name="Google Shape;1264;p156"/>
            <p:cNvCxnSpPr>
              <a:stCxn id="1258" idx="2"/>
              <a:endCxn id="1256" idx="6"/>
            </p:cNvCxnSpPr>
            <p:nvPr/>
          </p:nvCxnSpPr>
          <p:spPr>
            <a:xfrm rot="10800000">
              <a:off x="5673219" y="2097905"/>
              <a:ext cx="842581" cy="0"/>
            </a:xfrm>
            <a:prstGeom prst="straightConnector1">
              <a:avLst/>
            </a:prstGeom>
            <a:noFill/>
            <a:ln w="45550" cap="flat" cmpd="sng">
              <a:solidFill>
                <a:srgbClr val="434343"/>
              </a:solidFill>
              <a:prstDash val="solid"/>
              <a:round/>
              <a:headEnd type="none" w="sm" len="sm"/>
              <a:tailEnd type="none" w="med" len="med"/>
            </a:ln>
          </p:spPr>
        </p:cxnSp>
        <p:sp>
          <p:nvSpPr>
            <p:cNvPr id="1265" name="Google Shape;1265;p156"/>
            <p:cNvSpPr/>
            <p:nvPr/>
          </p:nvSpPr>
          <p:spPr>
            <a:xfrm rot="5400000">
              <a:off x="7718488" y="2802149"/>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66" name="Google Shape;1266;p156"/>
            <p:cNvSpPr/>
            <p:nvPr/>
          </p:nvSpPr>
          <p:spPr>
            <a:xfrm rot="5400000">
              <a:off x="8147772" y="3371500"/>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67" name="Google Shape;1267;p156"/>
            <p:cNvSpPr/>
            <p:nvPr/>
          </p:nvSpPr>
          <p:spPr>
            <a:xfrm rot="5400000">
              <a:off x="7718488" y="3940852"/>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268" name="Google Shape;1268;p156"/>
            <p:cNvCxnSpPr>
              <a:stCxn id="1265" idx="5"/>
            </p:cNvCxnSpPr>
            <p:nvPr/>
          </p:nvCxnSpPr>
          <p:spPr>
            <a:xfrm flipH="1">
              <a:off x="7338121" y="3056734"/>
              <a:ext cx="422290" cy="360306"/>
            </a:xfrm>
            <a:prstGeom prst="straightConnector1">
              <a:avLst/>
            </a:prstGeom>
            <a:noFill/>
            <a:ln w="45550" cap="flat" cmpd="sng">
              <a:solidFill>
                <a:srgbClr val="434343"/>
              </a:solidFill>
              <a:prstDash val="solid"/>
              <a:round/>
              <a:headEnd type="none" w="sm" len="sm"/>
              <a:tailEnd type="none" w="med" len="med"/>
            </a:ln>
          </p:spPr>
        </p:cxnSp>
        <p:cxnSp>
          <p:nvCxnSpPr>
            <p:cNvPr id="1269" name="Google Shape;1269;p156"/>
            <p:cNvCxnSpPr>
              <a:stCxn id="1267" idx="3"/>
            </p:cNvCxnSpPr>
            <p:nvPr/>
          </p:nvCxnSpPr>
          <p:spPr>
            <a:xfrm rot="10800000">
              <a:off x="7338121" y="3626282"/>
              <a:ext cx="422290" cy="359906"/>
            </a:xfrm>
            <a:prstGeom prst="straightConnector1">
              <a:avLst/>
            </a:prstGeom>
            <a:noFill/>
            <a:ln w="45550" cap="flat" cmpd="sng">
              <a:solidFill>
                <a:srgbClr val="434343"/>
              </a:solidFill>
              <a:prstDash val="solid"/>
              <a:round/>
              <a:headEnd type="none" w="sm" len="sm"/>
              <a:tailEnd type="none" w="med" len="med"/>
            </a:ln>
          </p:spPr>
        </p:cxnSp>
        <p:cxnSp>
          <p:nvCxnSpPr>
            <p:cNvPr id="1270" name="Google Shape;1270;p156"/>
            <p:cNvCxnSpPr>
              <a:stCxn id="1266" idx="4"/>
            </p:cNvCxnSpPr>
            <p:nvPr/>
          </p:nvCxnSpPr>
          <p:spPr>
            <a:xfrm rot="10800000">
              <a:off x="7381971" y="3521461"/>
              <a:ext cx="763801" cy="0"/>
            </a:xfrm>
            <a:prstGeom prst="straightConnector1">
              <a:avLst/>
            </a:prstGeom>
            <a:noFill/>
            <a:ln w="45550" cap="flat" cmpd="sng">
              <a:solidFill>
                <a:srgbClr val="434343"/>
              </a:solidFill>
              <a:prstDash val="solid"/>
              <a:round/>
              <a:headEnd type="none" w="sm" len="sm"/>
              <a:tailEnd type="none" w="med" len="med"/>
            </a:ln>
          </p:spPr>
        </p:cxnSp>
        <p:cxnSp>
          <p:nvCxnSpPr>
            <p:cNvPr id="1271" name="Google Shape;1271;p156"/>
            <p:cNvCxnSpPr>
              <a:stCxn id="1266" idx="3"/>
              <a:endCxn id="1265" idx="7"/>
            </p:cNvCxnSpPr>
            <p:nvPr/>
          </p:nvCxnSpPr>
          <p:spPr>
            <a:xfrm rot="10800000">
              <a:off x="7972552" y="3056930"/>
              <a:ext cx="217143" cy="359906"/>
            </a:xfrm>
            <a:prstGeom prst="straightConnector1">
              <a:avLst/>
            </a:prstGeom>
            <a:noFill/>
            <a:ln w="45550" cap="flat" cmpd="sng">
              <a:solidFill>
                <a:srgbClr val="434343"/>
              </a:solidFill>
              <a:prstDash val="solid"/>
              <a:round/>
              <a:headEnd type="none" w="sm" len="sm"/>
              <a:tailEnd type="none" w="med" len="med"/>
            </a:ln>
          </p:spPr>
        </p:cxnSp>
        <p:cxnSp>
          <p:nvCxnSpPr>
            <p:cNvPr id="1272" name="Google Shape;1272;p156"/>
            <p:cNvCxnSpPr>
              <a:stCxn id="1266" idx="5"/>
              <a:endCxn id="1267" idx="1"/>
            </p:cNvCxnSpPr>
            <p:nvPr/>
          </p:nvCxnSpPr>
          <p:spPr>
            <a:xfrm flipH="1">
              <a:off x="7972552" y="3626086"/>
              <a:ext cx="217143" cy="359906"/>
            </a:xfrm>
            <a:prstGeom prst="straightConnector1">
              <a:avLst/>
            </a:prstGeom>
            <a:noFill/>
            <a:ln w="45550" cap="flat" cmpd="sng">
              <a:solidFill>
                <a:srgbClr val="434343"/>
              </a:solidFill>
              <a:prstDash val="solid"/>
              <a:round/>
              <a:headEnd type="none" w="sm" len="sm"/>
              <a:tailEnd type="none" w="med" len="med"/>
            </a:ln>
          </p:spPr>
        </p:cxnSp>
        <p:cxnSp>
          <p:nvCxnSpPr>
            <p:cNvPr id="1273" name="Google Shape;1273;p156"/>
            <p:cNvCxnSpPr>
              <a:stCxn id="1267" idx="2"/>
              <a:endCxn id="1265" idx="6"/>
            </p:cNvCxnSpPr>
            <p:nvPr/>
          </p:nvCxnSpPr>
          <p:spPr>
            <a:xfrm rot="10800000">
              <a:off x="7866449" y="3100271"/>
              <a:ext cx="0" cy="842581"/>
            </a:xfrm>
            <a:prstGeom prst="straightConnector1">
              <a:avLst/>
            </a:prstGeom>
            <a:noFill/>
            <a:ln w="45550" cap="flat" cmpd="sng">
              <a:solidFill>
                <a:srgbClr val="434343"/>
              </a:solidFill>
              <a:prstDash val="solid"/>
              <a:round/>
              <a:headEnd type="none" w="sm" len="sm"/>
              <a:tailEnd type="none" w="med" len="med"/>
            </a:ln>
          </p:spPr>
        </p:cxnSp>
        <p:sp>
          <p:nvSpPr>
            <p:cNvPr id="1274" name="Google Shape;1274;p156"/>
            <p:cNvSpPr/>
            <p:nvPr/>
          </p:nvSpPr>
          <p:spPr>
            <a:xfrm rot="10800000">
              <a:off x="6526597" y="4759573"/>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75" name="Google Shape;1275;p156"/>
            <p:cNvSpPr/>
            <p:nvPr/>
          </p:nvSpPr>
          <p:spPr>
            <a:xfrm rot="10800000">
              <a:off x="5957245" y="5188858"/>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76" name="Google Shape;1276;p156"/>
            <p:cNvSpPr/>
            <p:nvPr/>
          </p:nvSpPr>
          <p:spPr>
            <a:xfrm rot="10800000">
              <a:off x="5387893" y="4759573"/>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277" name="Google Shape;1277;p156"/>
            <p:cNvCxnSpPr>
              <a:stCxn id="1274" idx="5"/>
            </p:cNvCxnSpPr>
            <p:nvPr/>
          </p:nvCxnSpPr>
          <p:spPr>
            <a:xfrm rot="10800000">
              <a:off x="6209627" y="4381207"/>
              <a:ext cx="360306" cy="422290"/>
            </a:xfrm>
            <a:prstGeom prst="straightConnector1">
              <a:avLst/>
            </a:prstGeom>
            <a:noFill/>
            <a:ln w="45550" cap="flat" cmpd="sng">
              <a:solidFill>
                <a:srgbClr val="434343"/>
              </a:solidFill>
              <a:prstDash val="solid"/>
              <a:round/>
              <a:headEnd type="none" w="sm" len="sm"/>
              <a:tailEnd type="none" w="med" len="med"/>
            </a:ln>
          </p:spPr>
        </p:cxnSp>
        <p:cxnSp>
          <p:nvCxnSpPr>
            <p:cNvPr id="1278" name="Google Shape;1278;p156"/>
            <p:cNvCxnSpPr>
              <a:stCxn id="1276" idx="3"/>
            </p:cNvCxnSpPr>
            <p:nvPr/>
          </p:nvCxnSpPr>
          <p:spPr>
            <a:xfrm rot="10800000" flipH="1">
              <a:off x="5640480" y="4381207"/>
              <a:ext cx="359906" cy="422290"/>
            </a:xfrm>
            <a:prstGeom prst="straightConnector1">
              <a:avLst/>
            </a:prstGeom>
            <a:noFill/>
            <a:ln w="45550" cap="flat" cmpd="sng">
              <a:solidFill>
                <a:srgbClr val="434343"/>
              </a:solidFill>
              <a:prstDash val="solid"/>
              <a:round/>
              <a:headEnd type="none" w="sm" len="sm"/>
              <a:tailEnd type="none" w="med" len="med"/>
            </a:ln>
          </p:spPr>
        </p:cxnSp>
        <p:cxnSp>
          <p:nvCxnSpPr>
            <p:cNvPr id="1279" name="Google Shape;1279;p156"/>
            <p:cNvCxnSpPr>
              <a:stCxn id="1275" idx="4"/>
            </p:cNvCxnSpPr>
            <p:nvPr/>
          </p:nvCxnSpPr>
          <p:spPr>
            <a:xfrm rot="10800000">
              <a:off x="6105207" y="4425057"/>
              <a:ext cx="0" cy="763801"/>
            </a:xfrm>
            <a:prstGeom prst="straightConnector1">
              <a:avLst/>
            </a:prstGeom>
            <a:noFill/>
            <a:ln w="45550" cap="flat" cmpd="sng">
              <a:solidFill>
                <a:srgbClr val="434343"/>
              </a:solidFill>
              <a:prstDash val="solid"/>
              <a:round/>
              <a:headEnd type="none" w="sm" len="sm"/>
              <a:tailEnd type="none" w="med" len="med"/>
            </a:ln>
          </p:spPr>
        </p:cxnSp>
        <p:cxnSp>
          <p:nvCxnSpPr>
            <p:cNvPr id="1280" name="Google Shape;1280;p156"/>
            <p:cNvCxnSpPr>
              <a:stCxn id="1275" idx="3"/>
              <a:endCxn id="1274" idx="7"/>
            </p:cNvCxnSpPr>
            <p:nvPr/>
          </p:nvCxnSpPr>
          <p:spPr>
            <a:xfrm rot="10800000" flipH="1">
              <a:off x="6209831" y="5015638"/>
              <a:ext cx="359906" cy="217143"/>
            </a:xfrm>
            <a:prstGeom prst="straightConnector1">
              <a:avLst/>
            </a:prstGeom>
            <a:noFill/>
            <a:ln w="45550" cap="flat" cmpd="sng">
              <a:solidFill>
                <a:srgbClr val="434343"/>
              </a:solidFill>
              <a:prstDash val="solid"/>
              <a:round/>
              <a:headEnd type="none" w="sm" len="sm"/>
              <a:tailEnd type="none" w="med" len="med"/>
            </a:ln>
          </p:spPr>
        </p:cxnSp>
        <p:cxnSp>
          <p:nvCxnSpPr>
            <p:cNvPr id="1281" name="Google Shape;1281;p156"/>
            <p:cNvCxnSpPr>
              <a:stCxn id="1275" idx="5"/>
              <a:endCxn id="1276" idx="1"/>
            </p:cNvCxnSpPr>
            <p:nvPr/>
          </p:nvCxnSpPr>
          <p:spPr>
            <a:xfrm rot="10800000">
              <a:off x="5640676" y="5015638"/>
              <a:ext cx="359906" cy="217143"/>
            </a:xfrm>
            <a:prstGeom prst="straightConnector1">
              <a:avLst/>
            </a:prstGeom>
            <a:noFill/>
            <a:ln w="45550" cap="flat" cmpd="sng">
              <a:solidFill>
                <a:srgbClr val="434343"/>
              </a:solidFill>
              <a:prstDash val="solid"/>
              <a:round/>
              <a:headEnd type="none" w="sm" len="sm"/>
              <a:tailEnd type="none" w="med" len="med"/>
            </a:ln>
          </p:spPr>
        </p:cxnSp>
        <p:cxnSp>
          <p:nvCxnSpPr>
            <p:cNvPr id="1282" name="Google Shape;1282;p156"/>
            <p:cNvCxnSpPr>
              <a:stCxn id="1276" idx="2"/>
              <a:endCxn id="1274" idx="6"/>
            </p:cNvCxnSpPr>
            <p:nvPr/>
          </p:nvCxnSpPr>
          <p:spPr>
            <a:xfrm>
              <a:off x="5683816" y="4909534"/>
              <a:ext cx="842980" cy="0"/>
            </a:xfrm>
            <a:prstGeom prst="straightConnector1">
              <a:avLst/>
            </a:prstGeom>
            <a:noFill/>
            <a:ln w="45550" cap="flat" cmpd="sng">
              <a:solidFill>
                <a:srgbClr val="434343"/>
              </a:solidFill>
              <a:prstDash val="solid"/>
              <a:round/>
              <a:headEnd type="none" w="sm" len="sm"/>
              <a:tailEnd type="none" w="med" len="med"/>
            </a:ln>
          </p:spPr>
        </p:cxnSp>
        <p:sp>
          <p:nvSpPr>
            <p:cNvPr id="1283" name="Google Shape;1283;p156"/>
            <p:cNvSpPr/>
            <p:nvPr/>
          </p:nvSpPr>
          <p:spPr>
            <a:xfrm rot="16200000">
              <a:off x="4174775" y="3940852"/>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84" name="Google Shape;1284;p156"/>
            <p:cNvSpPr/>
            <p:nvPr/>
          </p:nvSpPr>
          <p:spPr>
            <a:xfrm rot="16200000">
              <a:off x="3745490" y="3371500"/>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85" name="Google Shape;1285;p156"/>
            <p:cNvSpPr/>
            <p:nvPr/>
          </p:nvSpPr>
          <p:spPr>
            <a:xfrm rot="16200000">
              <a:off x="4174775" y="2802149"/>
              <a:ext cx="295923" cy="299922"/>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286" name="Google Shape;1286;p156"/>
            <p:cNvCxnSpPr>
              <a:stCxn id="1283" idx="5"/>
            </p:cNvCxnSpPr>
            <p:nvPr/>
          </p:nvCxnSpPr>
          <p:spPr>
            <a:xfrm rot="10800000" flipH="1">
              <a:off x="4428774" y="3625882"/>
              <a:ext cx="422290" cy="360306"/>
            </a:xfrm>
            <a:prstGeom prst="straightConnector1">
              <a:avLst/>
            </a:prstGeom>
            <a:noFill/>
            <a:ln w="45550" cap="flat" cmpd="sng">
              <a:solidFill>
                <a:srgbClr val="434343"/>
              </a:solidFill>
              <a:prstDash val="solid"/>
              <a:round/>
              <a:headEnd type="none" w="sm" len="sm"/>
              <a:tailEnd type="none" w="med" len="med"/>
            </a:ln>
          </p:spPr>
        </p:cxnSp>
        <p:cxnSp>
          <p:nvCxnSpPr>
            <p:cNvPr id="1287" name="Google Shape;1287;p156"/>
            <p:cNvCxnSpPr>
              <a:stCxn id="1285" idx="3"/>
            </p:cNvCxnSpPr>
            <p:nvPr/>
          </p:nvCxnSpPr>
          <p:spPr>
            <a:xfrm>
              <a:off x="4428774" y="3056734"/>
              <a:ext cx="422290" cy="359906"/>
            </a:xfrm>
            <a:prstGeom prst="straightConnector1">
              <a:avLst/>
            </a:prstGeom>
            <a:noFill/>
            <a:ln w="45550" cap="flat" cmpd="sng">
              <a:solidFill>
                <a:srgbClr val="434343"/>
              </a:solidFill>
              <a:prstDash val="solid"/>
              <a:round/>
              <a:headEnd type="none" w="sm" len="sm"/>
              <a:tailEnd type="none" w="med" len="med"/>
            </a:ln>
          </p:spPr>
        </p:cxnSp>
        <p:cxnSp>
          <p:nvCxnSpPr>
            <p:cNvPr id="1288" name="Google Shape;1288;p156"/>
            <p:cNvCxnSpPr>
              <a:stCxn id="1284" idx="4"/>
            </p:cNvCxnSpPr>
            <p:nvPr/>
          </p:nvCxnSpPr>
          <p:spPr>
            <a:xfrm>
              <a:off x="4043413" y="3521461"/>
              <a:ext cx="763801" cy="0"/>
            </a:xfrm>
            <a:prstGeom prst="straightConnector1">
              <a:avLst/>
            </a:prstGeom>
            <a:noFill/>
            <a:ln w="45550" cap="flat" cmpd="sng">
              <a:solidFill>
                <a:srgbClr val="434343"/>
              </a:solidFill>
              <a:prstDash val="solid"/>
              <a:round/>
              <a:headEnd type="none" w="sm" len="sm"/>
              <a:tailEnd type="none" w="med" len="med"/>
            </a:ln>
          </p:spPr>
        </p:cxnSp>
        <p:cxnSp>
          <p:nvCxnSpPr>
            <p:cNvPr id="1289" name="Google Shape;1289;p156"/>
            <p:cNvCxnSpPr>
              <a:stCxn id="1284" idx="3"/>
              <a:endCxn id="1283" idx="7"/>
            </p:cNvCxnSpPr>
            <p:nvPr/>
          </p:nvCxnSpPr>
          <p:spPr>
            <a:xfrm>
              <a:off x="3999490" y="3626086"/>
              <a:ext cx="217143" cy="359906"/>
            </a:xfrm>
            <a:prstGeom prst="straightConnector1">
              <a:avLst/>
            </a:prstGeom>
            <a:noFill/>
            <a:ln w="45550" cap="flat" cmpd="sng">
              <a:solidFill>
                <a:srgbClr val="434343"/>
              </a:solidFill>
              <a:prstDash val="solid"/>
              <a:round/>
              <a:headEnd type="none" w="sm" len="sm"/>
              <a:tailEnd type="none" w="med" len="med"/>
            </a:ln>
          </p:spPr>
        </p:cxnSp>
        <p:cxnSp>
          <p:nvCxnSpPr>
            <p:cNvPr id="1290" name="Google Shape;1290;p156"/>
            <p:cNvCxnSpPr>
              <a:stCxn id="1284" idx="5"/>
              <a:endCxn id="1285" idx="1"/>
            </p:cNvCxnSpPr>
            <p:nvPr/>
          </p:nvCxnSpPr>
          <p:spPr>
            <a:xfrm rot="10800000" flipH="1">
              <a:off x="3999490" y="3056930"/>
              <a:ext cx="217143" cy="359906"/>
            </a:xfrm>
            <a:prstGeom prst="straightConnector1">
              <a:avLst/>
            </a:prstGeom>
            <a:noFill/>
            <a:ln w="45550" cap="flat" cmpd="sng">
              <a:solidFill>
                <a:srgbClr val="434343"/>
              </a:solidFill>
              <a:prstDash val="solid"/>
              <a:round/>
              <a:headEnd type="none" w="sm" len="sm"/>
              <a:tailEnd type="none" w="med" len="med"/>
            </a:ln>
          </p:spPr>
        </p:cxnSp>
        <p:cxnSp>
          <p:nvCxnSpPr>
            <p:cNvPr id="1291" name="Google Shape;1291;p156"/>
            <p:cNvCxnSpPr>
              <a:stCxn id="1285" idx="2"/>
              <a:endCxn id="1283" idx="6"/>
            </p:cNvCxnSpPr>
            <p:nvPr/>
          </p:nvCxnSpPr>
          <p:spPr>
            <a:xfrm>
              <a:off x="4322736" y="3100071"/>
              <a:ext cx="0" cy="842980"/>
            </a:xfrm>
            <a:prstGeom prst="straightConnector1">
              <a:avLst/>
            </a:prstGeom>
            <a:noFill/>
            <a:ln w="45550" cap="flat" cmpd="sng">
              <a:solidFill>
                <a:srgbClr val="434343"/>
              </a:solidFill>
              <a:prstDash val="solid"/>
              <a:round/>
              <a:headEnd type="none" w="sm" len="sm"/>
              <a:tailEnd type="none" w="med" len="med"/>
            </a:ln>
          </p:spPr>
        </p:cxnSp>
        <p:sp>
          <p:nvSpPr>
            <p:cNvPr id="1292" name="Google Shape;1292;p156"/>
            <p:cNvSpPr/>
            <p:nvPr/>
          </p:nvSpPr>
          <p:spPr>
            <a:xfrm rot="1135479">
              <a:off x="6296013" y="897938"/>
              <a:ext cx="295923" cy="300224"/>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93" name="Google Shape;1293;p156"/>
            <p:cNvSpPr/>
            <p:nvPr/>
          </p:nvSpPr>
          <p:spPr>
            <a:xfrm rot="1135479">
              <a:off x="6974072" y="677296"/>
              <a:ext cx="295923" cy="300224"/>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294" name="Google Shape;1294;p156"/>
            <p:cNvSpPr/>
            <p:nvPr/>
          </p:nvSpPr>
          <p:spPr>
            <a:xfrm rot="1135479">
              <a:off x="7372738" y="1268492"/>
              <a:ext cx="295923" cy="300224"/>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295" name="Google Shape;1295;p156"/>
            <p:cNvCxnSpPr>
              <a:stCxn id="1292" idx="4"/>
              <a:endCxn id="1296" idx="1"/>
            </p:cNvCxnSpPr>
            <p:nvPr/>
          </p:nvCxnSpPr>
          <p:spPr>
            <a:xfrm>
              <a:off x="6395187" y="1190013"/>
              <a:ext cx="217543" cy="797392"/>
            </a:xfrm>
            <a:prstGeom prst="straightConnector1">
              <a:avLst/>
            </a:prstGeom>
            <a:noFill/>
            <a:ln w="45550" cap="flat" cmpd="sng">
              <a:solidFill>
                <a:srgbClr val="434343"/>
              </a:solidFill>
              <a:prstDash val="solid"/>
              <a:round/>
              <a:headEnd type="none" w="sm" len="sm"/>
              <a:tailEnd type="none" w="med" len="med"/>
            </a:ln>
          </p:spPr>
        </p:cxnSp>
        <p:cxnSp>
          <p:nvCxnSpPr>
            <p:cNvPr id="1297" name="Google Shape;1297;p156"/>
            <p:cNvCxnSpPr>
              <a:stCxn id="1294" idx="4"/>
              <a:endCxn id="1296" idx="7"/>
            </p:cNvCxnSpPr>
            <p:nvPr/>
          </p:nvCxnSpPr>
          <p:spPr>
            <a:xfrm flipH="1">
              <a:off x="6810884" y="1560567"/>
              <a:ext cx="661028" cy="495071"/>
            </a:xfrm>
            <a:prstGeom prst="straightConnector1">
              <a:avLst/>
            </a:prstGeom>
            <a:noFill/>
            <a:ln w="45550" cap="flat" cmpd="sng">
              <a:solidFill>
                <a:srgbClr val="434343"/>
              </a:solidFill>
              <a:prstDash val="solid"/>
              <a:round/>
              <a:headEnd type="none" w="sm" len="sm"/>
              <a:tailEnd type="none" w="med" len="med"/>
            </a:ln>
          </p:spPr>
        </p:cxnSp>
        <p:cxnSp>
          <p:nvCxnSpPr>
            <p:cNvPr id="1298" name="Google Shape;1298;p156"/>
            <p:cNvCxnSpPr>
              <a:stCxn id="1293" idx="4"/>
              <a:endCxn id="1296" idx="0"/>
            </p:cNvCxnSpPr>
            <p:nvPr/>
          </p:nvCxnSpPr>
          <p:spPr>
            <a:xfrm flipH="1">
              <a:off x="6725737" y="969370"/>
              <a:ext cx="347509" cy="1010537"/>
            </a:xfrm>
            <a:prstGeom prst="straightConnector1">
              <a:avLst/>
            </a:prstGeom>
            <a:noFill/>
            <a:ln w="45550" cap="flat" cmpd="sng">
              <a:solidFill>
                <a:srgbClr val="434343"/>
              </a:solidFill>
              <a:prstDash val="solid"/>
              <a:round/>
              <a:headEnd type="none" w="sm" len="sm"/>
              <a:tailEnd type="none" w="med" len="med"/>
            </a:ln>
          </p:spPr>
        </p:cxnSp>
        <p:cxnSp>
          <p:nvCxnSpPr>
            <p:cNvPr id="1299" name="Google Shape;1299;p156"/>
            <p:cNvCxnSpPr>
              <a:stCxn id="1293" idx="3"/>
              <a:endCxn id="1292" idx="7"/>
            </p:cNvCxnSpPr>
            <p:nvPr/>
          </p:nvCxnSpPr>
          <p:spPr>
            <a:xfrm flipH="1">
              <a:off x="6577474" y="893858"/>
              <a:ext cx="411093" cy="87577"/>
            </a:xfrm>
            <a:prstGeom prst="straightConnector1">
              <a:avLst/>
            </a:prstGeom>
            <a:noFill/>
            <a:ln w="45550" cap="flat" cmpd="sng">
              <a:solidFill>
                <a:srgbClr val="434343"/>
              </a:solidFill>
              <a:prstDash val="solid"/>
              <a:round/>
              <a:headEnd type="none" w="sm" len="sm"/>
              <a:tailEnd type="none" w="med" len="med"/>
            </a:ln>
          </p:spPr>
        </p:cxnSp>
        <p:cxnSp>
          <p:nvCxnSpPr>
            <p:cNvPr id="1300" name="Google Shape;1300;p156"/>
            <p:cNvCxnSpPr>
              <a:stCxn id="1293" idx="5"/>
              <a:endCxn id="1294" idx="1"/>
            </p:cNvCxnSpPr>
            <p:nvPr/>
          </p:nvCxnSpPr>
          <p:spPr>
            <a:xfrm>
              <a:off x="7186505" y="961723"/>
              <a:ext cx="269530" cy="322716"/>
            </a:xfrm>
            <a:prstGeom prst="straightConnector1">
              <a:avLst/>
            </a:prstGeom>
            <a:noFill/>
            <a:ln w="45550" cap="flat" cmpd="sng">
              <a:solidFill>
                <a:srgbClr val="434343"/>
              </a:solidFill>
              <a:prstDash val="solid"/>
              <a:round/>
              <a:headEnd type="none" w="sm" len="sm"/>
              <a:tailEnd type="none" w="med" len="med"/>
            </a:ln>
          </p:spPr>
        </p:cxnSp>
        <p:cxnSp>
          <p:nvCxnSpPr>
            <p:cNvPr id="1301" name="Google Shape;1301;p156"/>
            <p:cNvCxnSpPr>
              <a:stCxn id="1294" idx="2"/>
              <a:endCxn id="1292" idx="6"/>
            </p:cNvCxnSpPr>
            <p:nvPr/>
          </p:nvCxnSpPr>
          <p:spPr>
            <a:xfrm rot="10800000">
              <a:off x="6583743" y="1095888"/>
              <a:ext cx="796992" cy="274728"/>
            </a:xfrm>
            <a:prstGeom prst="straightConnector1">
              <a:avLst/>
            </a:prstGeom>
            <a:noFill/>
            <a:ln w="45550" cap="flat" cmpd="sng">
              <a:solidFill>
                <a:srgbClr val="434343"/>
              </a:solidFill>
              <a:prstDash val="solid"/>
              <a:round/>
              <a:headEnd type="none" w="sm" len="sm"/>
              <a:tailEnd type="none" w="med" len="med"/>
            </a:ln>
          </p:spPr>
        </p:cxnSp>
        <p:sp>
          <p:nvSpPr>
            <p:cNvPr id="1302" name="Google Shape;1302;p156"/>
            <p:cNvSpPr/>
            <p:nvPr/>
          </p:nvSpPr>
          <p:spPr>
            <a:xfrm rot="8290790">
              <a:off x="8771962" y="4250262"/>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03" name="Google Shape;1303;p156"/>
            <p:cNvSpPr/>
            <p:nvPr/>
          </p:nvSpPr>
          <p:spPr>
            <a:xfrm rot="8290790">
              <a:off x="8634635" y="4949968"/>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04" name="Google Shape;1304;p156"/>
            <p:cNvSpPr/>
            <p:nvPr/>
          </p:nvSpPr>
          <p:spPr>
            <a:xfrm rot="8290790">
              <a:off x="7924148" y="5010431"/>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305" name="Google Shape;1305;p156"/>
            <p:cNvCxnSpPr>
              <a:stCxn id="1302" idx="4"/>
            </p:cNvCxnSpPr>
            <p:nvPr/>
          </p:nvCxnSpPr>
          <p:spPr>
            <a:xfrm rot="10800000">
              <a:off x="8017030" y="4090635"/>
              <a:ext cx="802591" cy="197948"/>
            </a:xfrm>
            <a:prstGeom prst="straightConnector1">
              <a:avLst/>
            </a:prstGeom>
            <a:noFill/>
            <a:ln w="45550" cap="flat" cmpd="sng">
              <a:solidFill>
                <a:srgbClr val="434343"/>
              </a:solidFill>
              <a:prstDash val="solid"/>
              <a:round/>
              <a:headEnd type="none" w="sm" len="sm"/>
              <a:tailEnd type="none" w="med" len="med"/>
            </a:ln>
          </p:spPr>
        </p:cxnSp>
        <p:cxnSp>
          <p:nvCxnSpPr>
            <p:cNvPr id="1306" name="Google Shape;1306;p156"/>
            <p:cNvCxnSpPr>
              <a:stCxn id="1304" idx="4"/>
            </p:cNvCxnSpPr>
            <p:nvPr/>
          </p:nvCxnSpPr>
          <p:spPr>
            <a:xfrm rot="10800000">
              <a:off x="7862236" y="4229765"/>
              <a:ext cx="109571" cy="818987"/>
            </a:xfrm>
            <a:prstGeom prst="straightConnector1">
              <a:avLst/>
            </a:prstGeom>
            <a:noFill/>
            <a:ln w="45550" cap="flat" cmpd="sng">
              <a:solidFill>
                <a:srgbClr val="434343"/>
              </a:solidFill>
              <a:prstDash val="solid"/>
              <a:round/>
              <a:headEnd type="none" w="sm" len="sm"/>
              <a:tailEnd type="none" w="med" len="med"/>
            </a:ln>
          </p:spPr>
        </p:cxnSp>
        <p:cxnSp>
          <p:nvCxnSpPr>
            <p:cNvPr id="1307" name="Google Shape;1307;p156"/>
            <p:cNvCxnSpPr>
              <a:stCxn id="1303" idx="4"/>
            </p:cNvCxnSpPr>
            <p:nvPr/>
          </p:nvCxnSpPr>
          <p:spPr>
            <a:xfrm rot="10800000">
              <a:off x="7968878" y="4192896"/>
              <a:ext cx="713414" cy="795393"/>
            </a:xfrm>
            <a:prstGeom prst="straightConnector1">
              <a:avLst/>
            </a:prstGeom>
            <a:noFill/>
            <a:ln w="45550" cap="flat" cmpd="sng">
              <a:solidFill>
                <a:srgbClr val="434343"/>
              </a:solidFill>
              <a:prstDash val="solid"/>
              <a:round/>
              <a:headEnd type="none" w="sm" len="sm"/>
              <a:tailEnd type="none" w="med" len="med"/>
            </a:ln>
          </p:spPr>
        </p:cxnSp>
        <p:cxnSp>
          <p:nvCxnSpPr>
            <p:cNvPr id="1308" name="Google Shape;1308;p156"/>
            <p:cNvCxnSpPr>
              <a:stCxn id="1303" idx="3"/>
              <a:endCxn id="1302" idx="7"/>
            </p:cNvCxnSpPr>
            <p:nvPr/>
          </p:nvCxnSpPr>
          <p:spPr>
            <a:xfrm rot="10800000" flipH="1">
              <a:off x="8789537" y="4549027"/>
              <a:ext cx="123168" cy="402295"/>
            </a:xfrm>
            <a:prstGeom prst="straightConnector1">
              <a:avLst/>
            </a:prstGeom>
            <a:noFill/>
            <a:ln w="45550" cap="flat" cmpd="sng">
              <a:solidFill>
                <a:srgbClr val="434343"/>
              </a:solidFill>
              <a:prstDash val="solid"/>
              <a:round/>
              <a:headEnd type="none" w="sm" len="sm"/>
              <a:tailEnd type="none" w="med" len="med"/>
            </a:ln>
          </p:spPr>
        </p:cxnSp>
        <p:cxnSp>
          <p:nvCxnSpPr>
            <p:cNvPr id="1309" name="Google Shape;1309;p156"/>
            <p:cNvCxnSpPr>
              <a:stCxn id="1303" idx="5"/>
              <a:endCxn id="1304" idx="1"/>
            </p:cNvCxnSpPr>
            <p:nvPr/>
          </p:nvCxnSpPr>
          <p:spPr>
            <a:xfrm flipH="1">
              <a:off x="8220638" y="5090729"/>
              <a:ext cx="413092" cy="79179"/>
            </a:xfrm>
            <a:prstGeom prst="straightConnector1">
              <a:avLst/>
            </a:prstGeom>
            <a:noFill/>
            <a:ln w="45550" cap="flat" cmpd="sng">
              <a:solidFill>
                <a:srgbClr val="434343"/>
              </a:solidFill>
              <a:prstDash val="solid"/>
              <a:round/>
              <a:headEnd type="none" w="sm" len="sm"/>
              <a:tailEnd type="none" w="med" len="med"/>
            </a:ln>
          </p:spPr>
        </p:cxnSp>
        <p:cxnSp>
          <p:nvCxnSpPr>
            <p:cNvPr id="1310" name="Google Shape;1310;p156"/>
            <p:cNvCxnSpPr>
              <a:stCxn id="1304" idx="2"/>
              <a:endCxn id="1302" idx="6"/>
            </p:cNvCxnSpPr>
            <p:nvPr/>
          </p:nvCxnSpPr>
          <p:spPr>
            <a:xfrm rot="10800000" flipH="1">
              <a:off x="8182152" y="4498895"/>
              <a:ext cx="627437" cy="563053"/>
            </a:xfrm>
            <a:prstGeom prst="straightConnector1">
              <a:avLst/>
            </a:prstGeom>
            <a:noFill/>
            <a:ln w="45550" cap="flat" cmpd="sng">
              <a:solidFill>
                <a:srgbClr val="434343"/>
              </a:solidFill>
              <a:prstDash val="solid"/>
              <a:round/>
              <a:headEnd type="none" w="sm" len="sm"/>
              <a:tailEnd type="none" w="med" len="med"/>
            </a:ln>
          </p:spPr>
        </p:cxnSp>
        <p:sp>
          <p:nvSpPr>
            <p:cNvPr id="1311" name="Google Shape;1311;p156"/>
            <p:cNvSpPr/>
            <p:nvPr/>
          </p:nvSpPr>
          <p:spPr>
            <a:xfrm rot="2568601">
              <a:off x="7927092" y="1730176"/>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12" name="Google Shape;1312;p156"/>
            <p:cNvSpPr/>
            <p:nvPr/>
          </p:nvSpPr>
          <p:spPr>
            <a:xfrm rot="2568601">
              <a:off x="8636534" y="1801850"/>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13" name="Google Shape;1313;p156"/>
            <p:cNvSpPr/>
            <p:nvPr/>
          </p:nvSpPr>
          <p:spPr>
            <a:xfrm rot="2568601">
              <a:off x="8762797" y="2503637"/>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314" name="Google Shape;1314;p156"/>
            <p:cNvCxnSpPr>
              <a:stCxn id="1311" idx="4"/>
            </p:cNvCxnSpPr>
            <p:nvPr/>
          </p:nvCxnSpPr>
          <p:spPr>
            <a:xfrm flipH="1">
              <a:off x="7850947" y="1990332"/>
              <a:ext cx="122368" cy="817387"/>
            </a:xfrm>
            <a:prstGeom prst="straightConnector1">
              <a:avLst/>
            </a:prstGeom>
            <a:noFill/>
            <a:ln w="45550" cap="flat" cmpd="sng">
              <a:solidFill>
                <a:srgbClr val="434343"/>
              </a:solidFill>
              <a:prstDash val="solid"/>
              <a:round/>
              <a:headEnd type="none" w="sm" len="sm"/>
              <a:tailEnd type="none" w="med" len="med"/>
            </a:ln>
          </p:spPr>
        </p:cxnSp>
        <p:cxnSp>
          <p:nvCxnSpPr>
            <p:cNvPr id="1315" name="Google Shape;1315;p156"/>
            <p:cNvCxnSpPr>
              <a:stCxn id="1313" idx="4"/>
            </p:cNvCxnSpPr>
            <p:nvPr/>
          </p:nvCxnSpPr>
          <p:spPr>
            <a:xfrm flipH="1">
              <a:off x="8004029" y="2763793"/>
              <a:ext cx="804990" cy="185952"/>
            </a:xfrm>
            <a:prstGeom prst="straightConnector1">
              <a:avLst/>
            </a:prstGeom>
            <a:noFill/>
            <a:ln w="45550" cap="flat" cmpd="sng">
              <a:solidFill>
                <a:srgbClr val="434343"/>
              </a:solidFill>
              <a:prstDash val="solid"/>
              <a:round/>
              <a:headEnd type="none" w="sm" len="sm"/>
              <a:tailEnd type="none" w="med" len="med"/>
            </a:ln>
          </p:spPr>
        </p:cxnSp>
        <p:cxnSp>
          <p:nvCxnSpPr>
            <p:cNvPr id="1316" name="Google Shape;1316;p156"/>
            <p:cNvCxnSpPr>
              <a:stCxn id="1312" idx="4"/>
            </p:cNvCxnSpPr>
            <p:nvPr/>
          </p:nvCxnSpPr>
          <p:spPr>
            <a:xfrm flipH="1">
              <a:off x="7957345" y="2062007"/>
              <a:ext cx="725411" cy="783796"/>
            </a:xfrm>
            <a:prstGeom prst="straightConnector1">
              <a:avLst/>
            </a:prstGeom>
            <a:noFill/>
            <a:ln w="45550" cap="flat" cmpd="sng">
              <a:solidFill>
                <a:srgbClr val="434343"/>
              </a:solidFill>
              <a:prstDash val="solid"/>
              <a:round/>
              <a:headEnd type="none" w="sm" len="sm"/>
              <a:tailEnd type="none" w="med" len="med"/>
            </a:ln>
          </p:spPr>
        </p:cxnSp>
        <p:cxnSp>
          <p:nvCxnSpPr>
            <p:cNvPr id="1317" name="Google Shape;1317;p156"/>
            <p:cNvCxnSpPr>
              <a:stCxn id="1312" idx="3"/>
              <a:endCxn id="1311" idx="7"/>
            </p:cNvCxnSpPr>
            <p:nvPr/>
          </p:nvCxnSpPr>
          <p:spPr>
            <a:xfrm rot="10800000">
              <a:off x="8223901" y="1873444"/>
              <a:ext cx="411893" cy="85178"/>
            </a:xfrm>
            <a:prstGeom prst="straightConnector1">
              <a:avLst/>
            </a:prstGeom>
            <a:noFill/>
            <a:ln w="45550" cap="flat" cmpd="sng">
              <a:solidFill>
                <a:srgbClr val="434343"/>
              </a:solidFill>
              <a:prstDash val="solid"/>
              <a:round/>
              <a:headEnd type="none" w="sm" len="sm"/>
              <a:tailEnd type="none" w="med" len="med"/>
            </a:ln>
          </p:spPr>
        </p:cxnSp>
        <p:cxnSp>
          <p:nvCxnSpPr>
            <p:cNvPr id="1318" name="Google Shape;1318;p156"/>
            <p:cNvCxnSpPr>
              <a:stCxn id="1312" idx="5"/>
              <a:endCxn id="1313" idx="1"/>
            </p:cNvCxnSpPr>
            <p:nvPr/>
          </p:nvCxnSpPr>
          <p:spPr>
            <a:xfrm>
              <a:off x="8789338" y="2100855"/>
              <a:ext cx="116770" cy="403895"/>
            </a:xfrm>
            <a:prstGeom prst="straightConnector1">
              <a:avLst/>
            </a:prstGeom>
            <a:noFill/>
            <a:ln w="45550" cap="flat" cmpd="sng">
              <a:solidFill>
                <a:srgbClr val="434343"/>
              </a:solidFill>
              <a:prstDash val="solid"/>
              <a:round/>
              <a:headEnd type="none" w="sm" len="sm"/>
              <a:tailEnd type="none" w="med" len="med"/>
            </a:ln>
          </p:spPr>
        </p:cxnSp>
        <p:cxnSp>
          <p:nvCxnSpPr>
            <p:cNvPr id="1319" name="Google Shape;1319;p156"/>
            <p:cNvCxnSpPr>
              <a:stCxn id="1313" idx="2"/>
              <a:endCxn id="1311" idx="6"/>
            </p:cNvCxnSpPr>
            <p:nvPr/>
          </p:nvCxnSpPr>
          <p:spPr>
            <a:xfrm rot="10800000">
              <a:off x="8183582" y="1980797"/>
              <a:ext cx="618639" cy="572251"/>
            </a:xfrm>
            <a:prstGeom prst="straightConnector1">
              <a:avLst/>
            </a:prstGeom>
            <a:noFill/>
            <a:ln w="45550" cap="flat" cmpd="sng">
              <a:solidFill>
                <a:srgbClr val="434343"/>
              </a:solidFill>
              <a:prstDash val="solid"/>
              <a:round/>
              <a:headEnd type="none" w="sm" len="sm"/>
              <a:tailEnd type="none" w="med" len="med"/>
            </a:ln>
          </p:spPr>
        </p:cxnSp>
        <p:sp>
          <p:nvSpPr>
            <p:cNvPr id="1320" name="Google Shape;1320;p156"/>
            <p:cNvSpPr/>
            <p:nvPr/>
          </p:nvSpPr>
          <p:spPr>
            <a:xfrm rot="5441865">
              <a:off x="9100099" y="2817056"/>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21" name="Google Shape;1321;p156"/>
            <p:cNvSpPr/>
            <p:nvPr/>
          </p:nvSpPr>
          <p:spPr>
            <a:xfrm rot="5441865">
              <a:off x="9522099" y="3391827"/>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22" name="Google Shape;1322;p156"/>
            <p:cNvSpPr/>
            <p:nvPr/>
          </p:nvSpPr>
          <p:spPr>
            <a:xfrm rot="5441865">
              <a:off x="9085600" y="3955666"/>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323" name="Google Shape;1323;p156"/>
            <p:cNvCxnSpPr>
              <a:stCxn id="1320" idx="4"/>
            </p:cNvCxnSpPr>
            <p:nvPr/>
          </p:nvCxnSpPr>
          <p:spPr>
            <a:xfrm flipH="1">
              <a:off x="8408091" y="2965228"/>
              <a:ext cx="689820" cy="456281"/>
            </a:xfrm>
            <a:prstGeom prst="straightConnector1">
              <a:avLst/>
            </a:prstGeom>
            <a:noFill/>
            <a:ln w="45550" cap="flat" cmpd="sng">
              <a:solidFill>
                <a:srgbClr val="434343"/>
              </a:solidFill>
              <a:prstDash val="solid"/>
              <a:round/>
              <a:headEnd type="none" w="sm" len="sm"/>
              <a:tailEnd type="none" w="med" len="med"/>
            </a:ln>
          </p:spPr>
        </p:cxnSp>
        <p:cxnSp>
          <p:nvCxnSpPr>
            <p:cNvPr id="1324" name="Google Shape;1324;p156"/>
            <p:cNvCxnSpPr>
              <a:stCxn id="1322" idx="4"/>
            </p:cNvCxnSpPr>
            <p:nvPr/>
          </p:nvCxnSpPr>
          <p:spPr>
            <a:xfrm rot="10800000">
              <a:off x="8406787" y="3630762"/>
              <a:ext cx="676624" cy="473077"/>
            </a:xfrm>
            <a:prstGeom prst="straightConnector1">
              <a:avLst/>
            </a:prstGeom>
            <a:noFill/>
            <a:ln w="45550" cap="flat" cmpd="sng">
              <a:solidFill>
                <a:srgbClr val="434343"/>
              </a:solidFill>
              <a:prstDash val="solid"/>
              <a:round/>
              <a:headEnd type="none" w="sm" len="sm"/>
              <a:tailEnd type="none" w="med" len="med"/>
            </a:ln>
          </p:spPr>
        </p:cxnSp>
        <p:cxnSp>
          <p:nvCxnSpPr>
            <p:cNvPr id="1325" name="Google Shape;1325;p156"/>
            <p:cNvCxnSpPr>
              <a:stCxn id="1321" idx="4"/>
            </p:cNvCxnSpPr>
            <p:nvPr/>
          </p:nvCxnSpPr>
          <p:spPr>
            <a:xfrm rot="10800000">
              <a:off x="8451389" y="3526403"/>
              <a:ext cx="1068522" cy="13596"/>
            </a:xfrm>
            <a:prstGeom prst="straightConnector1">
              <a:avLst/>
            </a:prstGeom>
            <a:noFill/>
            <a:ln w="45550" cap="flat" cmpd="sng">
              <a:solidFill>
                <a:srgbClr val="434343"/>
              </a:solidFill>
              <a:prstDash val="solid"/>
              <a:round/>
              <a:headEnd type="none" w="sm" len="sm"/>
              <a:tailEnd type="none" w="med" len="med"/>
            </a:ln>
          </p:spPr>
        </p:cxnSp>
        <p:cxnSp>
          <p:nvCxnSpPr>
            <p:cNvPr id="1326" name="Google Shape;1326;p156"/>
            <p:cNvCxnSpPr>
              <a:stCxn id="1321" idx="3"/>
              <a:endCxn id="1320" idx="7"/>
            </p:cNvCxnSpPr>
            <p:nvPr/>
          </p:nvCxnSpPr>
          <p:spPr>
            <a:xfrm rot="10800000">
              <a:off x="9352760" y="3072938"/>
              <a:ext cx="212345" cy="363105"/>
            </a:xfrm>
            <a:prstGeom prst="straightConnector1">
              <a:avLst/>
            </a:prstGeom>
            <a:noFill/>
            <a:ln w="45550" cap="flat" cmpd="sng">
              <a:solidFill>
                <a:srgbClr val="434343"/>
              </a:solidFill>
              <a:prstDash val="solid"/>
              <a:round/>
              <a:headEnd type="none" w="sm" len="sm"/>
              <a:tailEnd type="none" w="med" len="med"/>
            </a:ln>
          </p:spPr>
        </p:cxnSp>
        <p:cxnSp>
          <p:nvCxnSpPr>
            <p:cNvPr id="1327" name="Google Shape;1327;p156"/>
            <p:cNvCxnSpPr>
              <a:stCxn id="1321" idx="5"/>
              <a:endCxn id="1322" idx="1"/>
            </p:cNvCxnSpPr>
            <p:nvPr/>
          </p:nvCxnSpPr>
          <p:spPr>
            <a:xfrm flipH="1">
              <a:off x="9340619" y="3645009"/>
              <a:ext cx="221942" cy="357507"/>
            </a:xfrm>
            <a:prstGeom prst="straightConnector1">
              <a:avLst/>
            </a:prstGeom>
            <a:noFill/>
            <a:ln w="45550" cap="flat" cmpd="sng">
              <a:solidFill>
                <a:srgbClr val="434343"/>
              </a:solidFill>
              <a:prstDash val="solid"/>
              <a:round/>
              <a:headEnd type="none" w="sm" len="sm"/>
              <a:tailEnd type="none" w="med" len="med"/>
            </a:ln>
          </p:spPr>
        </p:cxnSp>
        <p:cxnSp>
          <p:nvCxnSpPr>
            <p:cNvPr id="1328" name="Google Shape;1328;p156"/>
            <p:cNvCxnSpPr>
              <a:stCxn id="1322" idx="2"/>
              <a:endCxn id="1320" idx="6"/>
            </p:cNvCxnSpPr>
            <p:nvPr/>
          </p:nvCxnSpPr>
          <p:spPr>
            <a:xfrm rot="10800000" flipH="1">
              <a:off x="9235171" y="3114897"/>
              <a:ext cx="10797" cy="842980"/>
            </a:xfrm>
            <a:prstGeom prst="straightConnector1">
              <a:avLst/>
            </a:prstGeom>
            <a:noFill/>
            <a:ln w="45550" cap="flat" cmpd="sng">
              <a:solidFill>
                <a:srgbClr val="434343"/>
              </a:solidFill>
              <a:prstDash val="solid"/>
              <a:round/>
              <a:headEnd type="none" w="sm" len="sm"/>
              <a:tailEnd type="none" w="med" len="med"/>
            </a:ln>
          </p:spPr>
        </p:cxnSp>
        <p:sp>
          <p:nvSpPr>
            <p:cNvPr id="1329" name="Google Shape;1329;p156"/>
            <p:cNvSpPr/>
            <p:nvPr/>
          </p:nvSpPr>
          <p:spPr>
            <a:xfrm rot="19090790">
              <a:off x="3137375" y="2495717"/>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30" name="Google Shape;1330;p156"/>
            <p:cNvSpPr/>
            <p:nvPr/>
          </p:nvSpPr>
          <p:spPr>
            <a:xfrm rot="19090790">
              <a:off x="3274703" y="1796012"/>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31" name="Google Shape;1331;p156"/>
            <p:cNvSpPr/>
            <p:nvPr/>
          </p:nvSpPr>
          <p:spPr>
            <a:xfrm rot="19090790">
              <a:off x="3985189" y="1735548"/>
              <a:ext cx="295666" cy="30018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332" name="Google Shape;1332;p156"/>
            <p:cNvCxnSpPr>
              <a:stCxn id="1329" idx="4"/>
            </p:cNvCxnSpPr>
            <p:nvPr/>
          </p:nvCxnSpPr>
          <p:spPr>
            <a:xfrm>
              <a:off x="3385382" y="2757580"/>
              <a:ext cx="802591" cy="197948"/>
            </a:xfrm>
            <a:prstGeom prst="straightConnector1">
              <a:avLst/>
            </a:prstGeom>
            <a:noFill/>
            <a:ln w="45550" cap="flat" cmpd="sng">
              <a:solidFill>
                <a:srgbClr val="434343"/>
              </a:solidFill>
              <a:prstDash val="solid"/>
              <a:round/>
              <a:headEnd type="none" w="sm" len="sm"/>
              <a:tailEnd type="none" w="med" len="med"/>
            </a:ln>
          </p:spPr>
        </p:cxnSp>
        <p:cxnSp>
          <p:nvCxnSpPr>
            <p:cNvPr id="1333" name="Google Shape;1333;p156"/>
            <p:cNvCxnSpPr>
              <a:stCxn id="1331" idx="4"/>
            </p:cNvCxnSpPr>
            <p:nvPr/>
          </p:nvCxnSpPr>
          <p:spPr>
            <a:xfrm>
              <a:off x="4233196" y="1997410"/>
              <a:ext cx="109571" cy="818987"/>
            </a:xfrm>
            <a:prstGeom prst="straightConnector1">
              <a:avLst/>
            </a:prstGeom>
            <a:noFill/>
            <a:ln w="45550" cap="flat" cmpd="sng">
              <a:solidFill>
                <a:srgbClr val="434343"/>
              </a:solidFill>
              <a:prstDash val="solid"/>
              <a:round/>
              <a:headEnd type="none" w="sm" len="sm"/>
              <a:tailEnd type="none" w="med" len="med"/>
            </a:ln>
          </p:spPr>
        </p:cxnSp>
        <p:cxnSp>
          <p:nvCxnSpPr>
            <p:cNvPr id="1334" name="Google Shape;1334;p156"/>
            <p:cNvCxnSpPr>
              <a:stCxn id="1330" idx="4"/>
            </p:cNvCxnSpPr>
            <p:nvPr/>
          </p:nvCxnSpPr>
          <p:spPr>
            <a:xfrm>
              <a:off x="3522709" y="2057874"/>
              <a:ext cx="713414" cy="795393"/>
            </a:xfrm>
            <a:prstGeom prst="straightConnector1">
              <a:avLst/>
            </a:prstGeom>
            <a:noFill/>
            <a:ln w="45550" cap="flat" cmpd="sng">
              <a:solidFill>
                <a:srgbClr val="434343"/>
              </a:solidFill>
              <a:prstDash val="solid"/>
              <a:round/>
              <a:headEnd type="none" w="sm" len="sm"/>
              <a:tailEnd type="none" w="med" len="med"/>
            </a:ln>
          </p:spPr>
        </p:cxnSp>
        <p:cxnSp>
          <p:nvCxnSpPr>
            <p:cNvPr id="1335" name="Google Shape;1335;p156"/>
            <p:cNvCxnSpPr>
              <a:stCxn id="1330" idx="3"/>
              <a:endCxn id="1329" idx="7"/>
            </p:cNvCxnSpPr>
            <p:nvPr/>
          </p:nvCxnSpPr>
          <p:spPr>
            <a:xfrm flipH="1">
              <a:off x="3292298" y="2094840"/>
              <a:ext cx="123168" cy="402295"/>
            </a:xfrm>
            <a:prstGeom prst="straightConnector1">
              <a:avLst/>
            </a:prstGeom>
            <a:noFill/>
            <a:ln w="45550" cap="flat" cmpd="sng">
              <a:solidFill>
                <a:srgbClr val="434343"/>
              </a:solidFill>
              <a:prstDash val="solid"/>
              <a:round/>
              <a:headEnd type="none" w="sm" len="sm"/>
              <a:tailEnd type="none" w="med" len="med"/>
            </a:ln>
          </p:spPr>
        </p:cxnSp>
        <p:cxnSp>
          <p:nvCxnSpPr>
            <p:cNvPr id="1336" name="Google Shape;1336;p156"/>
            <p:cNvCxnSpPr>
              <a:stCxn id="1330" idx="5"/>
              <a:endCxn id="1331" idx="1"/>
            </p:cNvCxnSpPr>
            <p:nvPr/>
          </p:nvCxnSpPr>
          <p:spPr>
            <a:xfrm rot="10800000" flipH="1">
              <a:off x="3571272" y="1876255"/>
              <a:ext cx="413092" cy="79179"/>
            </a:xfrm>
            <a:prstGeom prst="straightConnector1">
              <a:avLst/>
            </a:prstGeom>
            <a:noFill/>
            <a:ln w="45550" cap="flat" cmpd="sng">
              <a:solidFill>
                <a:srgbClr val="434343"/>
              </a:solidFill>
              <a:prstDash val="solid"/>
              <a:round/>
              <a:headEnd type="none" w="sm" len="sm"/>
              <a:tailEnd type="none" w="med" len="med"/>
            </a:ln>
          </p:spPr>
        </p:cxnSp>
        <p:cxnSp>
          <p:nvCxnSpPr>
            <p:cNvPr id="1337" name="Google Shape;1337;p156"/>
            <p:cNvCxnSpPr>
              <a:stCxn id="1331" idx="2"/>
              <a:endCxn id="1329" idx="6"/>
            </p:cNvCxnSpPr>
            <p:nvPr/>
          </p:nvCxnSpPr>
          <p:spPr>
            <a:xfrm flipH="1">
              <a:off x="3395413" y="1984214"/>
              <a:ext cx="627437" cy="563053"/>
            </a:xfrm>
            <a:prstGeom prst="straightConnector1">
              <a:avLst/>
            </a:prstGeom>
            <a:noFill/>
            <a:ln w="45550" cap="flat" cmpd="sng">
              <a:solidFill>
                <a:srgbClr val="434343"/>
              </a:solidFill>
              <a:prstDash val="solid"/>
              <a:round/>
              <a:headEnd type="none" w="sm" len="sm"/>
              <a:tailEnd type="none" w="med" len="med"/>
            </a:ln>
          </p:spPr>
        </p:cxnSp>
        <p:sp>
          <p:nvSpPr>
            <p:cNvPr id="1338" name="Google Shape;1338;p156"/>
            <p:cNvSpPr/>
            <p:nvPr/>
          </p:nvSpPr>
          <p:spPr>
            <a:xfrm rot="13368601">
              <a:off x="3981918" y="5016017"/>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39" name="Google Shape;1339;p156"/>
            <p:cNvSpPr/>
            <p:nvPr/>
          </p:nvSpPr>
          <p:spPr>
            <a:xfrm rot="13368601">
              <a:off x="3272475" y="4944343"/>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40" name="Google Shape;1340;p156"/>
            <p:cNvSpPr/>
            <p:nvPr/>
          </p:nvSpPr>
          <p:spPr>
            <a:xfrm rot="13368601">
              <a:off x="3146213" y="4242556"/>
              <a:ext cx="295992" cy="299970"/>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341" name="Google Shape;1341;p156"/>
            <p:cNvCxnSpPr>
              <a:stCxn id="1338" idx="4"/>
            </p:cNvCxnSpPr>
            <p:nvPr/>
          </p:nvCxnSpPr>
          <p:spPr>
            <a:xfrm rot="10800000" flipH="1">
              <a:off x="4231688" y="4238444"/>
              <a:ext cx="122368" cy="817387"/>
            </a:xfrm>
            <a:prstGeom prst="straightConnector1">
              <a:avLst/>
            </a:prstGeom>
            <a:noFill/>
            <a:ln w="45550" cap="flat" cmpd="sng">
              <a:solidFill>
                <a:srgbClr val="434343"/>
              </a:solidFill>
              <a:prstDash val="solid"/>
              <a:round/>
              <a:headEnd type="none" w="sm" len="sm"/>
              <a:tailEnd type="none" w="med" len="med"/>
            </a:ln>
          </p:spPr>
        </p:cxnSp>
        <p:cxnSp>
          <p:nvCxnSpPr>
            <p:cNvPr id="1342" name="Google Shape;1342;p156"/>
            <p:cNvCxnSpPr>
              <a:stCxn id="1340" idx="4"/>
            </p:cNvCxnSpPr>
            <p:nvPr/>
          </p:nvCxnSpPr>
          <p:spPr>
            <a:xfrm rot="10800000" flipH="1">
              <a:off x="3395983" y="4096418"/>
              <a:ext cx="804990" cy="185952"/>
            </a:xfrm>
            <a:prstGeom prst="straightConnector1">
              <a:avLst/>
            </a:prstGeom>
            <a:noFill/>
            <a:ln w="45550" cap="flat" cmpd="sng">
              <a:solidFill>
                <a:srgbClr val="434343"/>
              </a:solidFill>
              <a:prstDash val="solid"/>
              <a:round/>
              <a:headEnd type="none" w="sm" len="sm"/>
              <a:tailEnd type="none" w="med" len="med"/>
            </a:ln>
          </p:spPr>
        </p:cxnSp>
        <p:cxnSp>
          <p:nvCxnSpPr>
            <p:cNvPr id="1343" name="Google Shape;1343;p156"/>
            <p:cNvCxnSpPr>
              <a:stCxn id="1339" idx="4"/>
            </p:cNvCxnSpPr>
            <p:nvPr/>
          </p:nvCxnSpPr>
          <p:spPr>
            <a:xfrm rot="10800000" flipH="1">
              <a:off x="3522245" y="4200360"/>
              <a:ext cx="725411" cy="783796"/>
            </a:xfrm>
            <a:prstGeom prst="straightConnector1">
              <a:avLst/>
            </a:prstGeom>
            <a:noFill/>
            <a:ln w="45550" cap="flat" cmpd="sng">
              <a:solidFill>
                <a:srgbClr val="434343"/>
              </a:solidFill>
              <a:prstDash val="solid"/>
              <a:round/>
              <a:headEnd type="none" w="sm" len="sm"/>
              <a:tailEnd type="none" w="med" len="med"/>
            </a:ln>
          </p:spPr>
        </p:cxnSp>
        <p:cxnSp>
          <p:nvCxnSpPr>
            <p:cNvPr id="1344" name="Google Shape;1344;p156"/>
            <p:cNvCxnSpPr>
              <a:stCxn id="1339" idx="3"/>
              <a:endCxn id="1338" idx="7"/>
            </p:cNvCxnSpPr>
            <p:nvPr/>
          </p:nvCxnSpPr>
          <p:spPr>
            <a:xfrm>
              <a:off x="3569208" y="5087541"/>
              <a:ext cx="411893" cy="85178"/>
            </a:xfrm>
            <a:prstGeom prst="straightConnector1">
              <a:avLst/>
            </a:prstGeom>
            <a:noFill/>
            <a:ln w="45550" cap="flat" cmpd="sng">
              <a:solidFill>
                <a:srgbClr val="434343"/>
              </a:solidFill>
              <a:prstDash val="solid"/>
              <a:round/>
              <a:headEnd type="none" w="sm" len="sm"/>
              <a:tailEnd type="none" w="med" len="med"/>
            </a:ln>
          </p:spPr>
        </p:cxnSp>
        <p:cxnSp>
          <p:nvCxnSpPr>
            <p:cNvPr id="1345" name="Google Shape;1345;p156"/>
            <p:cNvCxnSpPr>
              <a:stCxn id="1339" idx="5"/>
              <a:endCxn id="1340" idx="1"/>
            </p:cNvCxnSpPr>
            <p:nvPr/>
          </p:nvCxnSpPr>
          <p:spPr>
            <a:xfrm rot="10800000">
              <a:off x="3298895" y="4541413"/>
              <a:ext cx="116770" cy="403895"/>
            </a:xfrm>
            <a:prstGeom prst="straightConnector1">
              <a:avLst/>
            </a:prstGeom>
            <a:noFill/>
            <a:ln w="45550" cap="flat" cmpd="sng">
              <a:solidFill>
                <a:srgbClr val="434343"/>
              </a:solidFill>
              <a:prstDash val="solid"/>
              <a:round/>
              <a:headEnd type="none" w="sm" len="sm"/>
              <a:tailEnd type="none" w="med" len="med"/>
            </a:ln>
          </p:spPr>
        </p:cxnSp>
        <p:cxnSp>
          <p:nvCxnSpPr>
            <p:cNvPr id="1346" name="Google Shape;1346;p156"/>
            <p:cNvCxnSpPr>
              <a:stCxn id="1340" idx="2"/>
              <a:endCxn id="1338" idx="6"/>
            </p:cNvCxnSpPr>
            <p:nvPr/>
          </p:nvCxnSpPr>
          <p:spPr>
            <a:xfrm>
              <a:off x="3402781" y="4493115"/>
              <a:ext cx="618639" cy="572251"/>
            </a:xfrm>
            <a:prstGeom prst="straightConnector1">
              <a:avLst/>
            </a:prstGeom>
            <a:noFill/>
            <a:ln w="45550" cap="flat" cmpd="sng">
              <a:solidFill>
                <a:srgbClr val="434343"/>
              </a:solidFill>
              <a:prstDash val="solid"/>
              <a:round/>
              <a:headEnd type="none" w="sm" len="sm"/>
              <a:tailEnd type="none" w="med" len="med"/>
            </a:ln>
          </p:spPr>
        </p:cxnSp>
        <p:sp>
          <p:nvSpPr>
            <p:cNvPr id="1347" name="Google Shape;1347;p156"/>
            <p:cNvSpPr/>
            <p:nvPr/>
          </p:nvSpPr>
          <p:spPr>
            <a:xfrm rot="16241865">
              <a:off x="2809359" y="3929164"/>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48" name="Google Shape;1348;p156"/>
            <p:cNvSpPr/>
            <p:nvPr/>
          </p:nvSpPr>
          <p:spPr>
            <a:xfrm rot="16241865">
              <a:off x="2387359" y="3354393"/>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sp>
          <p:nvSpPr>
            <p:cNvPr id="1349" name="Google Shape;1349;p156"/>
            <p:cNvSpPr/>
            <p:nvPr/>
          </p:nvSpPr>
          <p:spPr>
            <a:xfrm rot="16241865">
              <a:off x="2823859" y="2790553"/>
              <a:ext cx="295544" cy="299943"/>
            </a:xfrm>
            <a:prstGeom prst="ellipse">
              <a:avLst/>
            </a:prstGeom>
            <a:solidFill>
              <a:srgbClr val="5E0942"/>
            </a:solidFill>
            <a:ln>
              <a:noFill/>
            </a:ln>
          </p:spPr>
          <p:txBody>
            <a:bodyPr spcFirstLastPara="1" wrap="square" lIns="145662" tIns="145662" rIns="145662" bIns="145662"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673"/>
                <a:buFont typeface="Arial"/>
                <a:buNone/>
              </a:pPr>
              <a:endParaRPr sz="2230" b="0" i="0" u="none" strike="noStrike" cap="none">
                <a:solidFill>
                  <a:srgbClr val="000000"/>
                </a:solidFill>
                <a:latin typeface="Arial"/>
                <a:ea typeface="Arial"/>
                <a:cs typeface="Arial"/>
                <a:sym typeface="Arial"/>
              </a:endParaRPr>
            </a:p>
          </p:txBody>
        </p:sp>
        <p:cxnSp>
          <p:nvCxnSpPr>
            <p:cNvPr id="1350" name="Google Shape;1350;p156"/>
            <p:cNvCxnSpPr>
              <a:stCxn id="1347" idx="4"/>
            </p:cNvCxnSpPr>
            <p:nvPr/>
          </p:nvCxnSpPr>
          <p:spPr>
            <a:xfrm rot="10800000" flipH="1">
              <a:off x="3107092" y="3624654"/>
              <a:ext cx="689820" cy="456281"/>
            </a:xfrm>
            <a:prstGeom prst="straightConnector1">
              <a:avLst/>
            </a:prstGeom>
            <a:noFill/>
            <a:ln w="45550" cap="flat" cmpd="sng">
              <a:solidFill>
                <a:srgbClr val="434343"/>
              </a:solidFill>
              <a:prstDash val="solid"/>
              <a:round/>
              <a:headEnd type="none" w="sm" len="sm"/>
              <a:tailEnd type="none" w="med" len="med"/>
            </a:ln>
          </p:spPr>
        </p:cxnSp>
        <p:cxnSp>
          <p:nvCxnSpPr>
            <p:cNvPr id="1351" name="Google Shape;1351;p156"/>
            <p:cNvCxnSpPr>
              <a:stCxn id="1349" idx="4"/>
            </p:cNvCxnSpPr>
            <p:nvPr/>
          </p:nvCxnSpPr>
          <p:spPr>
            <a:xfrm>
              <a:off x="3121592" y="2942324"/>
              <a:ext cx="676624" cy="473077"/>
            </a:xfrm>
            <a:prstGeom prst="straightConnector1">
              <a:avLst/>
            </a:prstGeom>
            <a:noFill/>
            <a:ln w="45550" cap="flat" cmpd="sng">
              <a:solidFill>
                <a:srgbClr val="434343"/>
              </a:solidFill>
              <a:prstDash val="solid"/>
              <a:round/>
              <a:headEnd type="none" w="sm" len="sm"/>
              <a:tailEnd type="none" w="med" len="med"/>
            </a:ln>
          </p:spPr>
        </p:cxnSp>
        <p:cxnSp>
          <p:nvCxnSpPr>
            <p:cNvPr id="1352" name="Google Shape;1352;p156"/>
            <p:cNvCxnSpPr>
              <a:stCxn id="1348" idx="4"/>
            </p:cNvCxnSpPr>
            <p:nvPr/>
          </p:nvCxnSpPr>
          <p:spPr>
            <a:xfrm>
              <a:off x="2685092" y="3506164"/>
              <a:ext cx="1068522" cy="13596"/>
            </a:xfrm>
            <a:prstGeom prst="straightConnector1">
              <a:avLst/>
            </a:prstGeom>
            <a:noFill/>
            <a:ln w="45550" cap="flat" cmpd="sng">
              <a:solidFill>
                <a:srgbClr val="434343"/>
              </a:solidFill>
              <a:prstDash val="solid"/>
              <a:round/>
              <a:headEnd type="none" w="sm" len="sm"/>
              <a:tailEnd type="none" w="med" len="med"/>
            </a:ln>
          </p:spPr>
        </p:cxnSp>
        <p:cxnSp>
          <p:nvCxnSpPr>
            <p:cNvPr id="1353" name="Google Shape;1353;p156"/>
            <p:cNvCxnSpPr>
              <a:stCxn id="1348" idx="3"/>
              <a:endCxn id="1347" idx="7"/>
            </p:cNvCxnSpPr>
            <p:nvPr/>
          </p:nvCxnSpPr>
          <p:spPr>
            <a:xfrm>
              <a:off x="2639897" y="3610120"/>
              <a:ext cx="212345" cy="363105"/>
            </a:xfrm>
            <a:prstGeom prst="straightConnector1">
              <a:avLst/>
            </a:prstGeom>
            <a:noFill/>
            <a:ln w="45550" cap="flat" cmpd="sng">
              <a:solidFill>
                <a:srgbClr val="434343"/>
              </a:solidFill>
              <a:prstDash val="solid"/>
              <a:round/>
              <a:headEnd type="none" w="sm" len="sm"/>
              <a:tailEnd type="none" w="med" len="med"/>
            </a:ln>
          </p:spPr>
        </p:cxnSp>
        <p:cxnSp>
          <p:nvCxnSpPr>
            <p:cNvPr id="1354" name="Google Shape;1354;p156"/>
            <p:cNvCxnSpPr>
              <a:stCxn id="1348" idx="5"/>
              <a:endCxn id="1349" idx="1"/>
            </p:cNvCxnSpPr>
            <p:nvPr/>
          </p:nvCxnSpPr>
          <p:spPr>
            <a:xfrm rot="10800000" flipH="1">
              <a:off x="2642442" y="3043646"/>
              <a:ext cx="221942" cy="357507"/>
            </a:xfrm>
            <a:prstGeom prst="straightConnector1">
              <a:avLst/>
            </a:prstGeom>
            <a:noFill/>
            <a:ln w="45550" cap="flat" cmpd="sng">
              <a:solidFill>
                <a:srgbClr val="434343"/>
              </a:solidFill>
              <a:prstDash val="solid"/>
              <a:round/>
              <a:headEnd type="none" w="sm" len="sm"/>
              <a:tailEnd type="none" w="med" len="med"/>
            </a:ln>
          </p:spPr>
        </p:cxnSp>
        <p:cxnSp>
          <p:nvCxnSpPr>
            <p:cNvPr id="1355" name="Google Shape;1355;p156"/>
            <p:cNvCxnSpPr>
              <a:stCxn id="1349" idx="2"/>
              <a:endCxn id="1347" idx="6"/>
            </p:cNvCxnSpPr>
            <p:nvPr/>
          </p:nvCxnSpPr>
          <p:spPr>
            <a:xfrm flipH="1">
              <a:off x="2959034" y="3088286"/>
              <a:ext cx="10797" cy="842980"/>
            </a:xfrm>
            <a:prstGeom prst="straightConnector1">
              <a:avLst/>
            </a:prstGeom>
            <a:noFill/>
            <a:ln w="45550" cap="flat" cmpd="sng">
              <a:solidFill>
                <a:srgbClr val="434343"/>
              </a:solidFill>
              <a:prstDash val="solid"/>
              <a:round/>
              <a:headEnd type="none" w="sm" len="sm"/>
              <a:tailEnd type="none" w="med" len="med"/>
            </a:ln>
          </p:spPr>
        </p:cxnSp>
        <p:sp>
          <p:nvSpPr>
            <p:cNvPr id="1356" name="Google Shape;1356;p156"/>
            <p:cNvSpPr txBox="1"/>
            <p:nvPr/>
          </p:nvSpPr>
          <p:spPr>
            <a:xfrm rot="20699474">
              <a:off x="1158234" y="1577864"/>
              <a:ext cx="2080034" cy="1095580"/>
            </a:xfrm>
            <a:prstGeom prst="rect">
              <a:avLst/>
            </a:prstGeom>
            <a:noFill/>
            <a:ln>
              <a:noFill/>
            </a:ln>
          </p:spPr>
          <p:txBody>
            <a:bodyPr spcFirstLastPara="1" wrap="square" lIns="121868" tIns="121868" rIns="121868" bIns="121868"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lvl="0" indent="0" algn="ctr" rtl="0">
                <a:lnSpc>
                  <a:spcPct val="115000"/>
                </a:lnSpc>
                <a:spcBef>
                  <a:spcPts val="0"/>
                </a:spcBef>
                <a:spcAft>
                  <a:spcPts val="0"/>
                </a:spcAft>
                <a:buNone/>
              </a:pPr>
              <a:r>
                <a:rPr lang="en" sz="1600">
                  <a:solidFill>
                    <a:srgbClr val="434343"/>
                  </a:solidFill>
                  <a:latin typeface="Montserrat"/>
                  <a:ea typeface="Montserrat"/>
                  <a:cs typeface="Montserrat"/>
                  <a:sym typeface="Montserrat"/>
                </a:rPr>
                <a:t>A small number of sustainable relationships</a:t>
              </a:r>
              <a:endParaRPr sz="1600" b="1">
                <a:solidFill>
                  <a:srgbClr val="434343"/>
                </a:solidFill>
                <a:latin typeface="Montserrat"/>
                <a:ea typeface="Montserrat"/>
                <a:cs typeface="Montserrat"/>
                <a:sym typeface="Montserrat"/>
              </a:endParaRPr>
            </a:p>
          </p:txBody>
        </p:sp>
        <p:sp>
          <p:nvSpPr>
            <p:cNvPr id="1357" name="Google Shape;1357;p156"/>
            <p:cNvSpPr/>
            <p:nvPr/>
          </p:nvSpPr>
          <p:spPr>
            <a:xfrm rot="7266787" flipH="1">
              <a:off x="1930209" y="2671232"/>
              <a:ext cx="342024" cy="584015"/>
            </a:xfrm>
            <a:custGeom>
              <a:avLst/>
              <a:gdLst/>
              <a:ahLst/>
              <a:cxnLst/>
              <a:rect l="l" t="t" r="r" b="b"/>
              <a:pathLst>
                <a:path w="10264" h="17526" extrusionOk="0">
                  <a:moveTo>
                    <a:pt x="10264" y="17526"/>
                  </a:moveTo>
                  <a:cubicBezTo>
                    <a:pt x="7127" y="17526"/>
                    <a:pt x="3383" y="16606"/>
                    <a:pt x="1501" y="14097"/>
                  </a:cubicBezTo>
                  <a:cubicBezTo>
                    <a:pt x="-1328" y="10325"/>
                    <a:pt x="536" y="4217"/>
                    <a:pt x="2644" y="0"/>
                  </a:cubicBezTo>
                </a:path>
              </a:pathLst>
            </a:custGeom>
            <a:noFill/>
            <a:ln w="9525" cap="flat" cmpd="sng">
              <a:solidFill>
                <a:srgbClr val="434343"/>
              </a:solidFill>
              <a:prstDash val="solid"/>
              <a:round/>
              <a:headEnd type="none" w="med" len="med"/>
              <a:tailEnd type="stealth" w="med" len="med"/>
            </a:ln>
          </p:spPr>
        </p:sp>
        <p:sp>
          <p:nvSpPr>
            <p:cNvPr id="1358" name="Google Shape;1358;p156"/>
            <p:cNvSpPr txBox="1"/>
            <p:nvPr/>
          </p:nvSpPr>
          <p:spPr>
            <a:xfrm rot="684558">
              <a:off x="9378362" y="4316772"/>
              <a:ext cx="2080175" cy="1095580"/>
            </a:xfrm>
            <a:prstGeom prst="rect">
              <a:avLst/>
            </a:prstGeom>
            <a:noFill/>
            <a:ln>
              <a:noFill/>
            </a:ln>
          </p:spPr>
          <p:txBody>
            <a:bodyPr spcFirstLastPara="1" wrap="square" lIns="121868" tIns="121868" rIns="121868" bIns="121868"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lvl="0" indent="0" algn="ctr" rtl="0">
                <a:lnSpc>
                  <a:spcPct val="115000"/>
                </a:lnSpc>
                <a:spcBef>
                  <a:spcPts val="0"/>
                </a:spcBef>
                <a:spcAft>
                  <a:spcPts val="0"/>
                </a:spcAft>
                <a:buNone/>
              </a:pPr>
              <a:r>
                <a:rPr lang="en" sz="1600">
                  <a:solidFill>
                    <a:srgbClr val="434343"/>
                  </a:solidFill>
                  <a:latin typeface="Montserrat"/>
                  <a:ea typeface="Montserrat"/>
                  <a:cs typeface="Montserrat"/>
                  <a:sym typeface="Montserrat"/>
                </a:rPr>
                <a:t>Capacity for exponential growth</a:t>
              </a:r>
              <a:endParaRPr sz="1600" b="1">
                <a:solidFill>
                  <a:srgbClr val="434343"/>
                </a:solidFill>
                <a:latin typeface="Montserrat"/>
                <a:ea typeface="Montserrat"/>
                <a:cs typeface="Montserrat"/>
                <a:sym typeface="Montserrat"/>
              </a:endParaRPr>
            </a:p>
          </p:txBody>
        </p:sp>
        <p:sp>
          <p:nvSpPr>
            <p:cNvPr id="1359" name="Google Shape;1359;p156"/>
            <p:cNvSpPr/>
            <p:nvPr/>
          </p:nvSpPr>
          <p:spPr>
            <a:xfrm rot="17892783" flipH="1">
              <a:off x="9892180" y="3759974"/>
              <a:ext cx="342007" cy="583984"/>
            </a:xfrm>
            <a:custGeom>
              <a:avLst/>
              <a:gdLst/>
              <a:ahLst/>
              <a:cxnLst/>
              <a:rect l="l" t="t" r="r" b="b"/>
              <a:pathLst>
                <a:path w="10264" h="17526" extrusionOk="0">
                  <a:moveTo>
                    <a:pt x="10264" y="17526"/>
                  </a:moveTo>
                  <a:cubicBezTo>
                    <a:pt x="7127" y="17526"/>
                    <a:pt x="3383" y="16606"/>
                    <a:pt x="1501" y="14097"/>
                  </a:cubicBezTo>
                  <a:cubicBezTo>
                    <a:pt x="-1328" y="10325"/>
                    <a:pt x="536" y="4217"/>
                    <a:pt x="2644" y="0"/>
                  </a:cubicBezTo>
                </a:path>
              </a:pathLst>
            </a:custGeom>
            <a:noFill/>
            <a:ln w="9525" cap="flat" cmpd="sng">
              <a:solidFill>
                <a:srgbClr val="434343"/>
              </a:solidFill>
              <a:prstDash val="solid"/>
              <a:round/>
              <a:headEnd type="none" w="med" len="med"/>
              <a:tailEnd type="stealth" w="med" len="med"/>
            </a:ln>
          </p:spPr>
        </p:sp>
      </p:grpSp>
      <p:sp>
        <p:nvSpPr>
          <p:cNvPr id="1228" name="TextBox 2">
            <a:extLst>
              <a:ext uri="{FF2B5EF4-FFF2-40B4-BE49-F238E27FC236}">
                <a16:creationId xmlns:a16="http://schemas.microsoft.com/office/drawing/2014/main" id="{B3FFF3D4-07EC-B2DC-BC6A-A28699B91D9B}"/>
              </a:ext>
            </a:extLst>
          </p:cNvPr>
          <p:cNvSpPr txBox="1"/>
          <p:nvPr/>
        </p:nvSpPr>
        <p:spPr>
          <a:xfrm>
            <a:off x="665110" y="272177"/>
            <a:ext cx="7307612" cy="9233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a:latin typeface="Nyala"/>
                <a:ea typeface="STXingkai"/>
              </a:rPr>
              <a:t>Interdependent, maximized</a:t>
            </a: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9B0CB0-A4BA-16B4-EF16-2FD4BD0F3D72}"/>
              </a:ext>
            </a:extLst>
          </p:cNvPr>
          <p:cNvPicPr>
            <a:picLocks noChangeAspect="1"/>
          </p:cNvPicPr>
          <p:nvPr/>
        </p:nvPicPr>
        <p:blipFill>
          <a:blip r:embed="rId3"/>
          <a:stretch>
            <a:fillRect/>
          </a:stretch>
        </p:blipFill>
        <p:spPr>
          <a:xfrm rot="2280000">
            <a:off x="7116489" y="1255949"/>
            <a:ext cx="5701372" cy="3585524"/>
          </a:xfrm>
          <a:prstGeom prst="rect">
            <a:avLst/>
          </a:prstGeom>
        </p:spPr>
      </p:pic>
      <p:sp>
        <p:nvSpPr>
          <p:cNvPr id="2" name="Title 1"/>
          <p:cNvSpPr>
            <a:spLocks noGrp="1"/>
          </p:cNvSpPr>
          <p:nvPr>
            <p:ph type="title"/>
          </p:nvPr>
        </p:nvSpPr>
        <p:spPr>
          <a:xfrm>
            <a:off x="1004585" y="469609"/>
            <a:ext cx="7122859" cy="5642154"/>
          </a:xfrm>
        </p:spPr>
        <p:txBody>
          <a:bodyPr>
            <a:noAutofit/>
          </a:bodyPr>
          <a:lstStyle/>
          <a:p>
            <a:r>
              <a:rPr lang="en-US" sz="2800">
                <a:solidFill>
                  <a:srgbClr val="000000"/>
                </a:solidFill>
                <a:latin typeface="Calibri"/>
                <a:cs typeface="Calibri"/>
              </a:rPr>
              <a:t>In each of these models, who holds the accountability and responsibility is different.  </a:t>
            </a:r>
            <a:br>
              <a:rPr lang="en-US" sz="2800">
                <a:latin typeface="Calibri"/>
                <a:cs typeface="Calibri"/>
              </a:rPr>
            </a:br>
            <a:br>
              <a:rPr lang="en-US" sz="2800">
                <a:latin typeface="Calibri"/>
                <a:cs typeface="Calibri"/>
              </a:rPr>
            </a:br>
            <a:r>
              <a:rPr lang="en-US" sz="2800">
                <a:solidFill>
                  <a:srgbClr val="000000"/>
                </a:solidFill>
                <a:latin typeface="Calibri"/>
                <a:cs typeface="Calibri"/>
              </a:rPr>
              <a:t>Remember, we build the most power when the </a:t>
            </a:r>
            <a:r>
              <a:rPr lang="en-US" sz="2800" b="1">
                <a:solidFill>
                  <a:srgbClr val="000000"/>
                </a:solidFill>
                <a:latin typeface="Calibri"/>
                <a:cs typeface="Calibri"/>
              </a:rPr>
              <a:t>members are accountable to one another</a:t>
            </a:r>
            <a:r>
              <a:rPr lang="en-US" sz="2800">
                <a:solidFill>
                  <a:srgbClr val="000000"/>
                </a:solidFill>
                <a:latin typeface="Calibri"/>
                <a:cs typeface="Calibri"/>
              </a:rPr>
              <a:t> and are </a:t>
            </a:r>
            <a:r>
              <a:rPr lang="en-US" sz="2800" b="1">
                <a:solidFill>
                  <a:srgbClr val="000000"/>
                </a:solidFill>
                <a:latin typeface="Calibri"/>
                <a:cs typeface="Calibri"/>
              </a:rPr>
              <a:t>responsible for the actions necessary to build that power</a:t>
            </a:r>
            <a:r>
              <a:rPr lang="en-US" sz="2800">
                <a:solidFill>
                  <a:srgbClr val="000000"/>
                </a:solidFill>
                <a:latin typeface="Calibri"/>
                <a:cs typeface="Calibri"/>
              </a:rPr>
              <a:t>. </a:t>
            </a:r>
            <a:br>
              <a:rPr lang="en-US" sz="2800">
                <a:latin typeface="Calibri"/>
                <a:cs typeface="Calibri"/>
              </a:rPr>
            </a:br>
            <a:r>
              <a:rPr lang="en-US" sz="2800">
                <a:solidFill>
                  <a:srgbClr val="000000"/>
                </a:solidFill>
                <a:latin typeface="Calibri"/>
                <a:cs typeface="Calibri"/>
              </a:rPr>
              <a:t> </a:t>
            </a:r>
            <a:br>
              <a:rPr lang="en-US" sz="2800">
                <a:latin typeface="Calibri"/>
                <a:cs typeface="Calibri"/>
              </a:rPr>
            </a:br>
            <a:r>
              <a:rPr lang="en-US" sz="2800" u="sng">
                <a:solidFill>
                  <a:srgbClr val="000000"/>
                </a:solidFill>
                <a:latin typeface="Calibri"/>
                <a:cs typeface="Calibri"/>
              </a:rPr>
              <a:t>If we (leaders) hold the responsibility and are the only ones held accountable, the members are not building power to address the issues that are important.</a:t>
            </a:r>
            <a:endParaRPr lang="en-US" u="sng"/>
          </a:p>
        </p:txBody>
      </p:sp>
    </p:spTree>
    <p:extLst>
      <p:ext uri="{BB962C8B-B14F-4D97-AF65-F5344CB8AC3E}">
        <p14:creationId xmlns:p14="http://schemas.microsoft.com/office/powerpoint/2010/main" val="71706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806" y="178647"/>
            <a:ext cx="11533999" cy="969810"/>
          </a:xfrm>
        </p:spPr>
        <p:txBody>
          <a:bodyPr>
            <a:normAutofit/>
          </a:bodyPr>
          <a:lstStyle/>
          <a:p>
            <a:r>
              <a:rPr lang="en-US"/>
              <a:t>The Basic Skills of Organizing</a:t>
            </a:r>
          </a:p>
        </p:txBody>
      </p:sp>
      <p:sp>
        <p:nvSpPr>
          <p:cNvPr id="4" name="Content Placeholder 2"/>
          <p:cNvSpPr txBox="1">
            <a:spLocks/>
          </p:cNvSpPr>
          <p:nvPr/>
        </p:nvSpPr>
        <p:spPr>
          <a:xfrm>
            <a:off x="5305030" y="1390918"/>
            <a:ext cx="6626087" cy="4213412"/>
          </a:xfrm>
          <a:prstGeom prst="rect">
            <a:avLst/>
          </a:prstGeom>
        </p:spPr>
        <p:txBody>
          <a:bodyPr vert="horz" lIns="91392" tIns="45696" rIns="91392" bIns="45696"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defRPr/>
            </a:pPr>
            <a:r>
              <a:rPr lang="en-US" sz="3550">
                <a:solidFill>
                  <a:schemeClr val="tx2">
                    <a:lumMod val="50000"/>
                  </a:schemeClr>
                </a:solidFill>
              </a:rPr>
              <a:t>Curious about others' issues</a:t>
            </a:r>
            <a:endParaRPr lang="en-US">
              <a:solidFill>
                <a:schemeClr val="tx2">
                  <a:lumMod val="50000"/>
                </a:schemeClr>
              </a:solidFill>
            </a:endParaRPr>
          </a:p>
          <a:p>
            <a:pPr marL="571500" indent="-571500">
              <a:defRPr/>
            </a:pPr>
            <a:r>
              <a:rPr lang="en-US" sz="3550">
                <a:solidFill>
                  <a:schemeClr val="tx2">
                    <a:lumMod val="50000"/>
                  </a:schemeClr>
                </a:solidFill>
              </a:rPr>
              <a:t>Ask good questions: don't fix all the problems</a:t>
            </a:r>
          </a:p>
          <a:p>
            <a:pPr marL="571500" indent="-571500">
              <a:defRPr/>
            </a:pPr>
            <a:r>
              <a:rPr lang="en-US" sz="3550">
                <a:solidFill>
                  <a:schemeClr val="tx2">
                    <a:lumMod val="50000"/>
                  </a:schemeClr>
                </a:solidFill>
              </a:rPr>
              <a:t>Listen 80%- Talk 20%</a:t>
            </a:r>
          </a:p>
          <a:p>
            <a:pPr marL="571500" indent="-571500">
              <a:defRPr/>
            </a:pPr>
            <a:r>
              <a:rPr lang="en-US" sz="3550">
                <a:solidFill>
                  <a:schemeClr val="tx2">
                    <a:lumMod val="50000"/>
                  </a:schemeClr>
                </a:solidFill>
              </a:rPr>
              <a:t>Be in a positive, public relationship with 75% of the members in your unit</a:t>
            </a:r>
          </a:p>
          <a:p>
            <a:pPr marL="0" indent="0">
              <a:buNone/>
              <a:defRPr/>
            </a:pPr>
            <a:r>
              <a:rPr lang="en-US" sz="3550">
                <a:solidFill>
                  <a:schemeClr val="tx2">
                    <a:lumMod val="50000"/>
                  </a:schemeClr>
                </a:solidFill>
              </a:rPr>
              <a:t> </a:t>
            </a:r>
          </a:p>
        </p:txBody>
      </p:sp>
      <p:pic>
        <p:nvPicPr>
          <p:cNvPr id="3" name="Picture 2">
            <a:extLst>
              <a:ext uri="{FF2B5EF4-FFF2-40B4-BE49-F238E27FC236}">
                <a16:creationId xmlns:a16="http://schemas.microsoft.com/office/drawing/2014/main" id="{101E6069-270A-3611-3B75-9E500A8C9CBA}"/>
              </a:ext>
            </a:extLst>
          </p:cNvPr>
          <p:cNvPicPr>
            <a:picLocks noChangeAspect="1"/>
          </p:cNvPicPr>
          <p:nvPr/>
        </p:nvPicPr>
        <p:blipFill>
          <a:blip r:embed="rId3"/>
          <a:stretch>
            <a:fillRect/>
          </a:stretch>
        </p:blipFill>
        <p:spPr>
          <a:xfrm>
            <a:off x="1396685" y="1717447"/>
            <a:ext cx="2459519" cy="3655411"/>
          </a:xfrm>
          <a:prstGeom prst="rect">
            <a:avLst/>
          </a:prstGeom>
          <a:ln>
            <a:noFill/>
          </a:ln>
          <a:effectLst>
            <a:softEdge rad="112500"/>
          </a:effectLst>
        </p:spPr>
      </p:pic>
    </p:spTree>
    <p:extLst>
      <p:ext uri="{BB962C8B-B14F-4D97-AF65-F5344CB8AC3E}">
        <p14:creationId xmlns:p14="http://schemas.microsoft.com/office/powerpoint/2010/main" val="27923631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512" y="-380007"/>
            <a:ext cx="10885058" cy="1450001"/>
          </a:xfrm>
        </p:spPr>
        <p:txBody>
          <a:bodyPr>
            <a:normAutofit/>
          </a:bodyPr>
          <a:lstStyle/>
          <a:p>
            <a:r>
              <a:rPr lang="en-US"/>
              <a:t>The Organizing Basic Methods</a:t>
            </a:r>
          </a:p>
        </p:txBody>
      </p:sp>
      <p:sp>
        <p:nvSpPr>
          <p:cNvPr id="4" name="Content Placeholder 2"/>
          <p:cNvSpPr txBox="1">
            <a:spLocks/>
          </p:cNvSpPr>
          <p:nvPr/>
        </p:nvSpPr>
        <p:spPr>
          <a:xfrm>
            <a:off x="5561151" y="1448316"/>
            <a:ext cx="5984417" cy="3885188"/>
          </a:xfrm>
          <a:prstGeom prst="rect">
            <a:avLst/>
          </a:prstGeom>
        </p:spPr>
        <p:txBody>
          <a:bodyPr vert="horz" lIns="91392" tIns="45696" rIns="91392" bIns="45696"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4750">
                <a:solidFill>
                  <a:schemeClr val="tx2">
                    <a:lumMod val="50000"/>
                  </a:schemeClr>
                </a:solidFill>
              </a:rPr>
              <a:t>One-to-Ones</a:t>
            </a:r>
          </a:p>
          <a:p>
            <a:pPr marL="0" indent="0">
              <a:buNone/>
              <a:defRPr/>
            </a:pPr>
            <a:r>
              <a:rPr lang="en-US" sz="4750">
                <a:solidFill>
                  <a:schemeClr val="tx2">
                    <a:lumMod val="50000"/>
                  </a:schemeClr>
                </a:solidFill>
              </a:rPr>
              <a:t>Member Mapping</a:t>
            </a:r>
          </a:p>
          <a:p>
            <a:pPr marL="0" indent="0">
              <a:buNone/>
              <a:defRPr/>
            </a:pPr>
            <a:r>
              <a:rPr lang="en-US" sz="4750">
                <a:solidFill>
                  <a:schemeClr val="tx2">
                    <a:lumMod val="50000"/>
                  </a:schemeClr>
                </a:solidFill>
              </a:rPr>
              <a:t>Member Lists</a:t>
            </a:r>
          </a:p>
          <a:p>
            <a:pPr marL="0" indent="0">
              <a:buNone/>
              <a:defRPr/>
            </a:pPr>
            <a:r>
              <a:rPr lang="en-US" sz="4750">
                <a:solidFill>
                  <a:schemeClr val="tx2">
                    <a:lumMod val="50000"/>
                  </a:schemeClr>
                </a:solidFill>
              </a:rPr>
              <a:t>Data Collection</a:t>
            </a:r>
          </a:p>
          <a:p>
            <a:pPr marL="0" indent="0">
              <a:buNone/>
              <a:defRPr/>
            </a:pPr>
            <a:r>
              <a:rPr lang="en-US" sz="4750">
                <a:solidFill>
                  <a:schemeClr val="tx2">
                    <a:lumMod val="50000"/>
                  </a:schemeClr>
                </a:solidFill>
              </a:rPr>
              <a:t>Team Coaching</a:t>
            </a:r>
          </a:p>
          <a:p>
            <a:pPr marL="0" indent="0">
              <a:buNone/>
              <a:defRPr/>
            </a:pPr>
            <a:r>
              <a:rPr lang="en-US" sz="3550">
                <a:solidFill>
                  <a:schemeClr val="tx2">
                    <a:lumMod val="50000"/>
                  </a:schemeClr>
                </a:solidFill>
              </a:rPr>
              <a:t> </a:t>
            </a:r>
          </a:p>
        </p:txBody>
      </p:sp>
      <p:pic>
        <p:nvPicPr>
          <p:cNvPr id="8" name="Picture 7" descr="A cartoon of a child standing in front of a door&#10;&#10;AI-generated content may be incorrect.">
            <a:extLst>
              <a:ext uri="{FF2B5EF4-FFF2-40B4-BE49-F238E27FC236}">
                <a16:creationId xmlns:a16="http://schemas.microsoft.com/office/drawing/2014/main" id="{C191F8D9-E0F0-5A10-78FF-D32D065C472B}"/>
              </a:ext>
            </a:extLst>
          </p:cNvPr>
          <p:cNvPicPr>
            <a:picLocks noChangeAspect="1"/>
          </p:cNvPicPr>
          <p:nvPr/>
        </p:nvPicPr>
        <p:blipFill>
          <a:blip r:embed="rId3"/>
          <a:stretch>
            <a:fillRect/>
          </a:stretch>
        </p:blipFill>
        <p:spPr>
          <a:xfrm>
            <a:off x="1416882" y="1596246"/>
            <a:ext cx="2641291" cy="3887714"/>
          </a:xfrm>
          <a:prstGeom prst="rect">
            <a:avLst/>
          </a:prstGeom>
          <a:ln>
            <a:noFill/>
          </a:ln>
          <a:effectLst>
            <a:softEdge rad="112500"/>
          </a:effectLst>
        </p:spPr>
      </p:pic>
    </p:spTree>
    <p:extLst>
      <p:ext uri="{BB962C8B-B14F-4D97-AF65-F5344CB8AC3E}">
        <p14:creationId xmlns:p14="http://schemas.microsoft.com/office/powerpoint/2010/main" val="34844119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79021" y="425091"/>
            <a:ext cx="6397216" cy="5761486"/>
          </a:xfrm>
        </p:spPr>
        <p:txBody>
          <a:bodyPr vert="horz" lIns="91440" tIns="45720" rIns="91440" bIns="45720" rtlCol="0" anchor="t">
            <a:noAutofit/>
          </a:bodyPr>
          <a:lstStyle/>
          <a:p>
            <a:pPr marL="0" indent="0">
              <a:lnSpc>
                <a:spcPct val="120000"/>
              </a:lnSpc>
              <a:buNone/>
            </a:pPr>
            <a:r>
              <a:rPr lang="en-US" sz="2300"/>
              <a:t>Organizing is how we create the future we want to see. (Achieving our greatest hopes)</a:t>
            </a:r>
          </a:p>
          <a:p>
            <a:pPr marL="0" indent="0">
              <a:lnSpc>
                <a:spcPct val="120000"/>
              </a:lnSpc>
              <a:buNone/>
            </a:pPr>
            <a:endParaRPr lang="en-US" sz="2300"/>
          </a:p>
          <a:p>
            <a:pPr marL="0" indent="0">
              <a:lnSpc>
                <a:spcPct val="120000"/>
              </a:lnSpc>
              <a:buNone/>
            </a:pPr>
            <a:r>
              <a:rPr lang="en-US" sz="2300"/>
              <a:t>Creating lasting change requires more than good ideas or quick actions. It requires changing how we approach the work.</a:t>
            </a:r>
          </a:p>
          <a:p>
            <a:pPr marL="0" indent="0">
              <a:lnSpc>
                <a:spcPct val="120000"/>
              </a:lnSpc>
              <a:buNone/>
            </a:pPr>
            <a:endParaRPr lang="en-US" sz="2300"/>
          </a:p>
          <a:p>
            <a:pPr marL="0" indent="0">
              <a:lnSpc>
                <a:spcPct val="120000"/>
              </a:lnSpc>
              <a:buNone/>
            </a:pPr>
            <a:r>
              <a:rPr lang="en-US" sz="2300"/>
              <a:t>Real power comes from strong relationships. When members are connected to one another and working together across the affiliate, they build the collective power needed to win meaningful change and create a better future.</a:t>
            </a:r>
          </a:p>
        </p:txBody>
      </p:sp>
      <p:pic>
        <p:nvPicPr>
          <p:cNvPr id="2" name="Picture 1">
            <a:extLst>
              <a:ext uri="{FF2B5EF4-FFF2-40B4-BE49-F238E27FC236}">
                <a16:creationId xmlns:a16="http://schemas.microsoft.com/office/drawing/2014/main" id="{982CD201-0359-0BB9-D806-05D23E41207C}"/>
              </a:ext>
            </a:extLst>
          </p:cNvPr>
          <p:cNvPicPr>
            <a:picLocks noChangeAspect="1"/>
          </p:cNvPicPr>
          <p:nvPr/>
        </p:nvPicPr>
        <p:blipFill>
          <a:blip r:embed="rId3"/>
          <a:stretch>
            <a:fillRect/>
          </a:stretch>
        </p:blipFill>
        <p:spPr>
          <a:xfrm>
            <a:off x="1638010" y="2172016"/>
            <a:ext cx="2178839" cy="4018891"/>
          </a:xfrm>
          <a:prstGeom prst="rect">
            <a:avLst/>
          </a:prstGeom>
        </p:spPr>
      </p:pic>
    </p:spTree>
    <p:extLst>
      <p:ext uri="{BB962C8B-B14F-4D97-AF65-F5344CB8AC3E}">
        <p14:creationId xmlns:p14="http://schemas.microsoft.com/office/powerpoint/2010/main" val="27680270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A4232-DCA6-CAE4-97A8-14CDCA4F79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E0D1B1-8623-B8AC-99EF-CFBC7EDD2887}"/>
              </a:ext>
            </a:extLst>
          </p:cNvPr>
          <p:cNvSpPr>
            <a:spLocks noGrp="1"/>
          </p:cNvSpPr>
          <p:nvPr>
            <p:ph type="title"/>
          </p:nvPr>
        </p:nvSpPr>
        <p:spPr>
          <a:xfrm>
            <a:off x="3152719" y="1394631"/>
            <a:ext cx="5868184" cy="2608722"/>
          </a:xfrm>
        </p:spPr>
        <p:txBody>
          <a:bodyPr vert="horz" lIns="91440" tIns="45720" rIns="91440" bIns="45720" rtlCol="0" anchor="ctr">
            <a:normAutofit/>
          </a:bodyPr>
          <a:lstStyle/>
          <a:p>
            <a:pPr algn="ctr"/>
            <a:r>
              <a:rPr lang="en-US"/>
              <a:t>BREAK</a:t>
            </a:r>
          </a:p>
        </p:txBody>
      </p:sp>
      <p:pic>
        <p:nvPicPr>
          <p:cNvPr id="3" name="Picture 2">
            <a:extLst>
              <a:ext uri="{FF2B5EF4-FFF2-40B4-BE49-F238E27FC236}">
                <a16:creationId xmlns:a16="http://schemas.microsoft.com/office/drawing/2014/main" id="{9FE69662-1A80-4468-355E-4B3ABE440B51}"/>
              </a:ext>
            </a:extLst>
          </p:cNvPr>
          <p:cNvPicPr>
            <a:picLocks noChangeAspect="1"/>
          </p:cNvPicPr>
          <p:nvPr/>
        </p:nvPicPr>
        <p:blipFill>
          <a:blip r:embed="rId3"/>
          <a:stretch>
            <a:fillRect/>
          </a:stretch>
        </p:blipFill>
        <p:spPr>
          <a:xfrm>
            <a:off x="7340262" y="4001444"/>
            <a:ext cx="4852382" cy="2856556"/>
          </a:xfrm>
          <a:prstGeom prst="rect">
            <a:avLst/>
          </a:prstGeom>
        </p:spPr>
      </p:pic>
    </p:spTree>
    <p:extLst>
      <p:ext uri="{BB962C8B-B14F-4D97-AF65-F5344CB8AC3E}">
        <p14:creationId xmlns:p14="http://schemas.microsoft.com/office/powerpoint/2010/main" val="6839937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76159-2FAB-C6DF-959B-CD43F06AE12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6403638-45FC-8138-833F-E5EDE6423FA1}"/>
              </a:ext>
            </a:extLst>
          </p:cNvPr>
          <p:cNvSpPr>
            <a:spLocks noGrp="1"/>
          </p:cNvSpPr>
          <p:nvPr>
            <p:ph type="body" sz="quarter" idx="10"/>
          </p:nvPr>
        </p:nvSpPr>
        <p:spPr>
          <a:xfrm>
            <a:off x="816515" y="1248643"/>
            <a:ext cx="9629327" cy="946641"/>
          </a:xfrm>
        </p:spPr>
        <p:txBody>
          <a:bodyPr/>
          <a:lstStyle/>
          <a:p>
            <a:r>
              <a:rPr lang="en-US"/>
              <a:t>Special Guest</a:t>
            </a:r>
          </a:p>
        </p:txBody>
      </p:sp>
      <p:sp>
        <p:nvSpPr>
          <p:cNvPr id="3" name="TextBox 2">
            <a:extLst>
              <a:ext uri="{FF2B5EF4-FFF2-40B4-BE49-F238E27FC236}">
                <a16:creationId xmlns:a16="http://schemas.microsoft.com/office/drawing/2014/main" id="{071EE176-BE73-B87F-E028-2924AC565736}"/>
              </a:ext>
            </a:extLst>
          </p:cNvPr>
          <p:cNvSpPr txBox="1"/>
          <p:nvPr/>
        </p:nvSpPr>
        <p:spPr>
          <a:xfrm>
            <a:off x="3043196" y="3321347"/>
            <a:ext cx="9306468" cy="1653914"/>
          </a:xfrm>
          <a:prstGeom prst="rect">
            <a:avLst/>
          </a:prstGeom>
          <a:noFill/>
        </p:spPr>
        <p:txBody>
          <a:bodyPr wrap="square" lIns="91440" tIns="45720" rIns="91440" bIns="45720" rtlCol="0" anchor="t">
            <a:spAutoFit/>
          </a:bodyPr>
          <a:lstStyle/>
          <a:p>
            <a:r>
              <a:rPr lang="en-US" sz="2750" b="1" i="1">
                <a:latin typeface="Aptos"/>
              </a:rPr>
              <a:t>Robert Rodriguez</a:t>
            </a:r>
            <a:endParaRPr lang="en-US"/>
          </a:p>
          <a:p>
            <a:r>
              <a:rPr lang="en-US" sz="2750" b="1"/>
              <a:t>NEA Secretary/Treasurer-Elect</a:t>
            </a:r>
            <a:endParaRPr lang="en-US"/>
          </a:p>
          <a:p>
            <a:endParaRPr lang="en-US" sz="2799" b="1"/>
          </a:p>
          <a:p>
            <a:endParaRPr lang="en-US" sz="1799"/>
          </a:p>
        </p:txBody>
      </p:sp>
    </p:spTree>
    <p:extLst>
      <p:ext uri="{BB962C8B-B14F-4D97-AF65-F5344CB8AC3E}">
        <p14:creationId xmlns:p14="http://schemas.microsoft.com/office/powerpoint/2010/main" val="2169621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Organizing, Power, and Campaigns</a:t>
            </a:r>
          </a:p>
        </p:txBody>
      </p:sp>
      <p:sp>
        <p:nvSpPr>
          <p:cNvPr id="3" name="Text Placeholder 2"/>
          <p:cNvSpPr>
            <a:spLocks noGrp="1"/>
          </p:cNvSpPr>
          <p:nvPr>
            <p:ph type="body" idx="1"/>
          </p:nvPr>
        </p:nvSpPr>
        <p:spPr/>
        <p:txBody>
          <a:bodyPr/>
          <a:lstStyle/>
          <a:p>
            <a:r>
              <a:rPr lang="en-US"/>
              <a:t>Matt</a:t>
            </a:r>
          </a:p>
        </p:txBody>
      </p:sp>
    </p:spTree>
    <p:extLst>
      <p:ext uri="{BB962C8B-B14F-4D97-AF65-F5344CB8AC3E}">
        <p14:creationId xmlns:p14="http://schemas.microsoft.com/office/powerpoint/2010/main" val="33394715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14517-30A7-3D77-0377-952D70E3E0A0}"/>
            </a:ext>
          </a:extLst>
        </p:cNvPr>
        <p:cNvGrpSpPr/>
        <p:nvPr/>
      </p:nvGrpSpPr>
      <p:grpSpPr>
        <a:xfrm>
          <a:off x="0" y="0"/>
          <a:ext cx="0" cy="0"/>
          <a:chOff x="0" y="0"/>
          <a:chExt cx="0" cy="0"/>
        </a:xfrm>
      </p:grpSpPr>
      <p:sp>
        <p:nvSpPr>
          <p:cNvPr id="71682" name="Title 1">
            <a:extLst>
              <a:ext uri="{FF2B5EF4-FFF2-40B4-BE49-F238E27FC236}">
                <a16:creationId xmlns:a16="http://schemas.microsoft.com/office/drawing/2014/main" id="{9B4E2C28-8019-0334-402B-9E785FAAE080}"/>
              </a:ext>
            </a:extLst>
          </p:cNvPr>
          <p:cNvSpPr>
            <a:spLocks noGrp="1"/>
          </p:cNvSpPr>
          <p:nvPr>
            <p:ph type="title"/>
          </p:nvPr>
        </p:nvSpPr>
        <p:spPr>
          <a:xfrm>
            <a:off x="9460480" y="-3875"/>
            <a:ext cx="2846191" cy="877965"/>
          </a:xfrm>
        </p:spPr>
        <p:txBody>
          <a:bodyPr>
            <a:normAutofit/>
          </a:bodyPr>
          <a:lstStyle/>
          <a:p>
            <a:pPr>
              <a:defRPr/>
            </a:pPr>
            <a:r>
              <a:rPr lang="en-US" altLang="en-US">
                <a:solidFill>
                  <a:schemeClr val="accent5">
                    <a:lumMod val="76000"/>
                  </a:schemeClr>
                </a:solidFill>
              </a:rPr>
              <a:t> </a:t>
            </a:r>
            <a:r>
              <a:rPr lang="en-US" altLang="en-US" b="1">
                <a:solidFill>
                  <a:schemeClr val="accent5">
                    <a:lumMod val="76000"/>
                  </a:schemeClr>
                </a:solidFill>
              </a:rPr>
              <a:t>definitions</a:t>
            </a:r>
          </a:p>
        </p:txBody>
      </p:sp>
      <p:sp>
        <p:nvSpPr>
          <p:cNvPr id="88067" name="Content Placeholder 2">
            <a:extLst>
              <a:ext uri="{FF2B5EF4-FFF2-40B4-BE49-F238E27FC236}">
                <a16:creationId xmlns:a16="http://schemas.microsoft.com/office/drawing/2014/main" id="{DC31E419-5DD7-4410-9BB2-0FA49FC5AC4B}"/>
              </a:ext>
            </a:extLst>
          </p:cNvPr>
          <p:cNvSpPr>
            <a:spLocks noGrp="1"/>
          </p:cNvSpPr>
          <p:nvPr>
            <p:ph idx="1"/>
          </p:nvPr>
        </p:nvSpPr>
        <p:spPr>
          <a:xfrm>
            <a:off x="874128" y="875111"/>
            <a:ext cx="10883425" cy="5311352"/>
          </a:xfrm>
          <a:solidFill>
            <a:schemeClr val="bg1">
              <a:lumMod val="95000"/>
            </a:schemeClr>
          </a:solidFill>
        </p:spPr>
        <p:txBody>
          <a:bodyPr vert="horz" lIns="91440" tIns="45720" rIns="91440" bIns="45720" rtlCol="0" anchor="t">
            <a:noAutofit/>
          </a:bodyPr>
          <a:lstStyle/>
          <a:p>
            <a:pPr marL="0" indent="0">
              <a:buNone/>
              <a:defRPr/>
            </a:pPr>
            <a:r>
              <a:rPr lang="en-US" altLang="en-US" sz="3600"/>
              <a:t>ORGANIZING IS:</a:t>
            </a:r>
            <a:endParaRPr lang="en-US"/>
          </a:p>
          <a:p>
            <a:pPr marL="0" indent="0">
              <a:buNone/>
              <a:defRPr/>
            </a:pPr>
            <a:endParaRPr lang="en-US" altLang="en-US" sz="1600"/>
          </a:p>
          <a:p>
            <a:pPr marL="612140" lvl="1" indent="-246380">
              <a:buFont typeface="Courier New" pitchFamily="34" charset="0"/>
              <a:buChar char="o"/>
              <a:defRPr/>
            </a:pPr>
            <a:r>
              <a:rPr lang="en-US" altLang="en-US" sz="3600"/>
              <a:t>Identifying leaders and coordinating them into leadership teams</a:t>
            </a:r>
            <a:r>
              <a:rPr lang="en-US" altLang="en-US" sz="3600" b="1"/>
              <a:t> </a:t>
            </a:r>
            <a:endParaRPr lang="en-US" sz="3600"/>
          </a:p>
          <a:p>
            <a:pPr marL="612140" lvl="1" indent="-246380">
              <a:buFont typeface="Courier New" pitchFamily="34" charset="0"/>
              <a:buChar char="o"/>
              <a:defRPr/>
            </a:pPr>
            <a:r>
              <a:rPr lang="en-US" altLang="en-US" sz="3600"/>
              <a:t>Building community and commitment around common goals </a:t>
            </a:r>
          </a:p>
          <a:p>
            <a:pPr marL="612140" lvl="1" indent="-246380">
              <a:buFont typeface="Courier New" pitchFamily="34" charset="0"/>
              <a:buChar char="o"/>
              <a:defRPr/>
            </a:pPr>
            <a:r>
              <a:rPr lang="en-US" altLang="en-US" sz="3600"/>
              <a:t>Building power from the resources of that community </a:t>
            </a:r>
            <a:endParaRPr lang="en-US" sz="3600"/>
          </a:p>
          <a:p>
            <a:pPr marL="612140" lvl="1" indent="-246380">
              <a:buFont typeface="Courier New" pitchFamily="34" charset="0"/>
              <a:buChar char="o"/>
              <a:defRPr/>
            </a:pPr>
            <a:r>
              <a:rPr lang="en-US" altLang="en-US" sz="3600"/>
              <a:t>Using that power strategically to make concrete change in the world </a:t>
            </a:r>
            <a:endParaRPr lang="en-US" sz="3600"/>
          </a:p>
        </p:txBody>
      </p:sp>
    </p:spTree>
    <p:extLst>
      <p:ext uri="{BB962C8B-B14F-4D97-AF65-F5344CB8AC3E}">
        <p14:creationId xmlns:p14="http://schemas.microsoft.com/office/powerpoint/2010/main" val="546210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3057795" y="-888"/>
            <a:ext cx="9243859" cy="467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LGBTQIA2S+ Banned Books - Bookshop.org">
            <a:extLst>
              <a:ext uri="{FF2B5EF4-FFF2-40B4-BE49-F238E27FC236}">
                <a16:creationId xmlns:a16="http://schemas.microsoft.com/office/drawing/2014/main" id="{1A0F5D71-8BC9-B057-6EBE-2B900B634735}"/>
              </a:ext>
            </a:extLst>
          </p:cNvPr>
          <p:cNvPicPr>
            <a:picLocks noChangeAspect="1"/>
          </p:cNvPicPr>
          <p:nvPr/>
        </p:nvPicPr>
        <p:blipFill>
          <a:blip r:embed="rId4"/>
          <a:stretch>
            <a:fillRect/>
          </a:stretch>
        </p:blipFill>
        <p:spPr>
          <a:xfrm>
            <a:off x="507592" y="2976089"/>
            <a:ext cx="4321994" cy="3376967"/>
          </a:xfrm>
          <a:prstGeom prst="rect">
            <a:avLst/>
          </a:prstGeom>
        </p:spPr>
      </p:pic>
    </p:spTree>
    <p:extLst>
      <p:ext uri="{BB962C8B-B14F-4D97-AF65-F5344CB8AC3E}">
        <p14:creationId xmlns:p14="http://schemas.microsoft.com/office/powerpoint/2010/main" val="32062163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2628" y="1233006"/>
            <a:ext cx="5753359" cy="4186430"/>
          </a:xfrm>
        </p:spPr>
        <p:txBody>
          <a:bodyPr>
            <a:noAutofit/>
          </a:bodyPr>
          <a:lstStyle/>
          <a:p>
            <a:r>
              <a:rPr lang="en-US" sz="6000">
                <a:solidFill>
                  <a:srgbClr val="465562"/>
                </a:solidFill>
                <a:ea typeface="+mj-lt"/>
                <a:cs typeface="+mj-lt"/>
              </a:rPr>
              <a:t>Who is powerful?</a:t>
            </a:r>
            <a:br>
              <a:rPr lang="en-US" sz="6000">
                <a:solidFill>
                  <a:srgbClr val="465562"/>
                </a:solidFill>
                <a:ea typeface="+mj-lt"/>
                <a:cs typeface="+mj-lt"/>
              </a:rPr>
            </a:br>
            <a:br>
              <a:rPr lang="en-US" sz="6000">
                <a:solidFill>
                  <a:srgbClr val="465562"/>
                </a:solidFill>
                <a:ea typeface="+mj-lt"/>
                <a:cs typeface="+mj-lt"/>
              </a:rPr>
            </a:br>
            <a:r>
              <a:rPr lang="en-US" sz="6000">
                <a:solidFill>
                  <a:srgbClr val="465562"/>
                </a:solidFill>
                <a:ea typeface="+mj-lt"/>
                <a:cs typeface="+mj-lt"/>
              </a:rPr>
              <a:t>What makes them powerful? </a:t>
            </a:r>
            <a:endParaRPr lang="en-US" sz="6000"/>
          </a:p>
        </p:txBody>
      </p:sp>
      <p:pic>
        <p:nvPicPr>
          <p:cNvPr id="6" name="Picture 5" descr="Amazon.com: RuPaul's Drag Race: Season 2 (3 Discs) : RuPaul: Movies &amp; TV">
            <a:extLst>
              <a:ext uri="{FF2B5EF4-FFF2-40B4-BE49-F238E27FC236}">
                <a16:creationId xmlns:a16="http://schemas.microsoft.com/office/drawing/2014/main" id="{2126DEA9-4865-8721-CE09-29A413122484}"/>
              </a:ext>
            </a:extLst>
          </p:cNvPr>
          <p:cNvPicPr>
            <a:picLocks noChangeAspect="1"/>
          </p:cNvPicPr>
          <p:nvPr/>
        </p:nvPicPr>
        <p:blipFill>
          <a:blip r:embed="rId3"/>
          <a:stretch>
            <a:fillRect/>
          </a:stretch>
        </p:blipFill>
        <p:spPr>
          <a:xfrm>
            <a:off x="501491" y="477746"/>
            <a:ext cx="1953125" cy="2343150"/>
          </a:xfrm>
          <a:prstGeom prst="rect">
            <a:avLst/>
          </a:prstGeom>
        </p:spPr>
      </p:pic>
      <p:pic>
        <p:nvPicPr>
          <p:cNvPr id="8" name="Picture 7" descr="Latrice Royale - Wikipedia">
            <a:extLst>
              <a:ext uri="{FF2B5EF4-FFF2-40B4-BE49-F238E27FC236}">
                <a16:creationId xmlns:a16="http://schemas.microsoft.com/office/drawing/2014/main" id="{624EF88C-B99C-1541-214F-020118E29718}"/>
              </a:ext>
            </a:extLst>
          </p:cNvPr>
          <p:cNvPicPr>
            <a:picLocks noChangeAspect="1"/>
          </p:cNvPicPr>
          <p:nvPr/>
        </p:nvPicPr>
        <p:blipFill>
          <a:blip r:embed="rId4"/>
          <a:stretch>
            <a:fillRect/>
          </a:stretch>
        </p:blipFill>
        <p:spPr>
          <a:xfrm>
            <a:off x="2467330" y="11334"/>
            <a:ext cx="3191772" cy="2357792"/>
          </a:xfrm>
          <a:prstGeom prst="rect">
            <a:avLst/>
          </a:prstGeom>
        </p:spPr>
      </p:pic>
      <p:pic>
        <p:nvPicPr>
          <p:cNvPr id="12" name="Picture 11" descr="RuPaul's Drag Race All Stars 3' proves the reality show's necessity">
            <a:extLst>
              <a:ext uri="{FF2B5EF4-FFF2-40B4-BE49-F238E27FC236}">
                <a16:creationId xmlns:a16="http://schemas.microsoft.com/office/drawing/2014/main" id="{97A16CF0-1DE8-A7E9-6FF4-85D26C92F536}"/>
              </a:ext>
            </a:extLst>
          </p:cNvPr>
          <p:cNvPicPr>
            <a:picLocks noChangeAspect="1"/>
          </p:cNvPicPr>
          <p:nvPr/>
        </p:nvPicPr>
        <p:blipFill>
          <a:blip r:embed="rId5"/>
          <a:stretch>
            <a:fillRect/>
          </a:stretch>
        </p:blipFill>
        <p:spPr>
          <a:xfrm>
            <a:off x="499090" y="2821209"/>
            <a:ext cx="5155368" cy="3505358"/>
          </a:xfrm>
          <a:prstGeom prst="rect">
            <a:avLst/>
          </a:prstGeom>
        </p:spPr>
      </p:pic>
    </p:spTree>
    <p:extLst>
      <p:ext uri="{BB962C8B-B14F-4D97-AF65-F5344CB8AC3E}">
        <p14:creationId xmlns:p14="http://schemas.microsoft.com/office/powerpoint/2010/main" val="20666466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80385" y="591906"/>
            <a:ext cx="5974427" cy="652379"/>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800" b="1">
                <a:solidFill>
                  <a:schemeClr val="accent5">
                    <a:lumMod val="76000"/>
                  </a:schemeClr>
                </a:solidFill>
                <a:latin typeface="Nyala"/>
              </a:rPr>
              <a:t>DEFINING POWER</a:t>
            </a:r>
          </a:p>
        </p:txBody>
      </p:sp>
      <p:sp>
        <p:nvSpPr>
          <p:cNvPr id="196" name="Google Shape;196;p9"/>
          <p:cNvSpPr txBox="1"/>
          <p:nvPr/>
        </p:nvSpPr>
        <p:spPr>
          <a:xfrm>
            <a:off x="1204053" y="1527737"/>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and/or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5" name="Picture 5">
            <a:extLst>
              <a:ext uri="{FF2B5EF4-FFF2-40B4-BE49-F238E27FC236}">
                <a16:creationId xmlns:a16="http://schemas.microsoft.com/office/drawing/2014/main" id="{E0C0567B-E9AA-6882-B58F-5A0D0C91814E}"/>
              </a:ext>
            </a:extLst>
          </p:cNvPr>
          <p:cNvPicPr>
            <a:picLocks noChangeAspect="1"/>
          </p:cNvPicPr>
          <p:nvPr/>
        </p:nvPicPr>
        <p:blipFill>
          <a:blip r:embed="rId4"/>
          <a:stretch>
            <a:fillRect/>
          </a:stretch>
        </p:blipFill>
        <p:spPr>
          <a:xfrm>
            <a:off x="8405091" y="443455"/>
            <a:ext cx="3297382" cy="3124735"/>
          </a:xfrm>
          <a:prstGeom prst="rect">
            <a:avLst/>
          </a:prstGeom>
        </p:spPr>
      </p:pic>
    </p:spTree>
    <p:extLst>
      <p:ext uri="{BB962C8B-B14F-4D97-AF65-F5344CB8AC3E}">
        <p14:creationId xmlns:p14="http://schemas.microsoft.com/office/powerpoint/2010/main" val="29782002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522305" y="4278"/>
            <a:ext cx="7061576" cy="1239837"/>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800" b="1">
                <a:solidFill>
                  <a:schemeClr val="accent5">
                    <a:lumMod val="76000"/>
                  </a:schemeClr>
                </a:solidFill>
                <a:latin typeface="Nyala"/>
              </a:rPr>
              <a:t>UNDERSTANDING POWER</a:t>
            </a:r>
          </a:p>
        </p:txBody>
      </p:sp>
      <p:sp>
        <p:nvSpPr>
          <p:cNvPr id="196" name="Google Shape;196;p9"/>
          <p:cNvSpPr txBox="1"/>
          <p:nvPr/>
        </p:nvSpPr>
        <p:spPr>
          <a:xfrm>
            <a:off x="867028" y="1533888"/>
            <a:ext cx="6717995" cy="4801250"/>
          </a:xfrm>
          <a:prstGeom prst="rect">
            <a:avLst/>
          </a:prstGeom>
          <a:noFill/>
          <a:ln>
            <a:noFill/>
          </a:ln>
        </p:spPr>
        <p:txBody>
          <a:bodyPr spcFirstLastPara="1" wrap="square" lIns="91401" tIns="45688" rIns="91401" bIns="45688" anchor="t" anchorCtr="0">
            <a:spAutoFit/>
          </a:bodyPr>
          <a:lstStyle/>
          <a:p>
            <a:pPr marL="37465">
              <a:lnSpc>
                <a:spcPct val="90000"/>
              </a:lnSpc>
            </a:pPr>
            <a:r>
              <a:rPr lang="en-US" sz="6000">
                <a:solidFill>
                  <a:srgbClr val="404040"/>
                </a:solidFill>
                <a:latin typeface="Calibri"/>
                <a:ea typeface="Calibri"/>
                <a:cs typeface="Calibri"/>
                <a:sym typeface="Calibri"/>
              </a:rPr>
              <a:t>Power "just is."  It can be good. It can be bad.</a:t>
            </a:r>
          </a:p>
          <a:p>
            <a:pPr marL="37465">
              <a:lnSpc>
                <a:spcPct val="90000"/>
              </a:lnSpc>
            </a:pPr>
            <a:endParaRPr lang="en-US" sz="4000">
              <a:solidFill>
                <a:srgbClr val="404040"/>
              </a:solidFill>
              <a:latin typeface="Calibri"/>
              <a:ea typeface="Calibri"/>
              <a:cs typeface="Calibri"/>
            </a:endParaRPr>
          </a:p>
          <a:p>
            <a:pPr marL="37465">
              <a:lnSpc>
                <a:spcPct val="90000"/>
              </a:lnSpc>
            </a:pPr>
            <a:r>
              <a:rPr lang="en-US" sz="6000">
                <a:solidFill>
                  <a:srgbClr val="404040"/>
                </a:solidFill>
                <a:latin typeface="Calibri"/>
                <a:cs typeface="Calibri"/>
              </a:rPr>
              <a:t>Our values affect the way we use power</a:t>
            </a:r>
          </a:p>
        </p:txBody>
      </p:sp>
      <p:pic>
        <p:nvPicPr>
          <p:cNvPr id="4" name="Picture 3"/>
          <p:cNvPicPr>
            <a:picLocks noChangeAspect="1"/>
          </p:cNvPicPr>
          <p:nvPr/>
        </p:nvPicPr>
        <p:blipFill>
          <a:blip r:embed="rId3"/>
          <a:stretch>
            <a:fillRect/>
          </a:stretch>
        </p:blipFill>
        <p:spPr>
          <a:xfrm>
            <a:off x="7811707" y="1719093"/>
            <a:ext cx="4057073" cy="4057073"/>
          </a:xfrm>
          <a:prstGeom prst="rect">
            <a:avLst/>
          </a:prstGeom>
        </p:spPr>
      </p:pic>
    </p:spTree>
    <p:extLst>
      <p:ext uri="{BB962C8B-B14F-4D97-AF65-F5344CB8AC3E}">
        <p14:creationId xmlns:p14="http://schemas.microsoft.com/office/powerpoint/2010/main" val="10062513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b="1">
                <a:solidFill>
                  <a:schemeClr val="accent5">
                    <a:lumMod val="76000"/>
                  </a:schemeClr>
                </a:solidFill>
              </a:rPr>
              <a:t>TRUTHS  ABOUT BUILDING  POWER</a:t>
            </a:r>
          </a:p>
        </p:txBody>
      </p:sp>
      <p:sp>
        <p:nvSpPr>
          <p:cNvPr id="196" name="Google Shape;196;p9"/>
          <p:cNvSpPr txBox="1"/>
          <p:nvPr/>
        </p:nvSpPr>
        <p:spPr>
          <a:xfrm>
            <a:off x="588117" y="689739"/>
            <a:ext cx="11576469" cy="4216474"/>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a:t>Power must be consistently built and reinforced or it is waning</a:t>
            </a:r>
          </a:p>
          <a:p>
            <a:endParaRPr lang="en-US" sz="1000"/>
          </a:p>
          <a:p>
            <a:pPr marL="457200" indent="-457200">
              <a:buFont typeface="Arial" panose="020B0604020202020204" pitchFamily="34" charset="0"/>
              <a:buChar char="•"/>
            </a:pPr>
            <a:r>
              <a:rPr lang="en-US" sz="2800"/>
              <a:t>Not everyone wants us to have power (some people are paid to take our power away and some even do it for free)</a:t>
            </a:r>
          </a:p>
          <a:p>
            <a:endParaRPr lang="en-US" sz="1000"/>
          </a:p>
          <a:p>
            <a:pPr marL="457200" indent="-457200">
              <a:buFont typeface="Arial" panose="020B0604020202020204" pitchFamily="34" charset="0"/>
              <a:buChar char="•"/>
            </a:pPr>
            <a:r>
              <a:rPr lang="en-US" sz="2800"/>
              <a:t>Public actions through shared vision, shared purpose, shared resources, shared risk, and unity is how we build power</a:t>
            </a:r>
          </a:p>
          <a:p>
            <a:pPr marL="457200" indent="-457200">
              <a:buFont typeface="Arial" panose="020B0604020202020204" pitchFamily="34" charset="0"/>
              <a:buChar char="•"/>
            </a:pPr>
            <a:endParaRPr lang="en-US" sz="1000"/>
          </a:p>
          <a:p>
            <a:pPr marL="457200" indent="-457200">
              <a:buFont typeface="Arial" panose="020B0604020202020204" pitchFamily="34" charset="0"/>
              <a:buChar char="•"/>
            </a:pPr>
            <a:r>
              <a:rPr lang="en-US" sz="2800"/>
              <a:t>The bigger the win you want– the more power you need</a:t>
            </a:r>
          </a:p>
          <a:p>
            <a:pPr marL="457200" indent="-457200">
              <a:buFont typeface="Arial" panose="020B0604020202020204" pitchFamily="34" charset="0"/>
              <a:buChar char="•"/>
            </a:pPr>
            <a:endParaRPr lang="en-US" sz="1000">
              <a:solidFill>
                <a:srgbClr val="465562"/>
              </a:solidFill>
              <a:latin typeface="Euphemia"/>
              <a:cs typeface="Calibri"/>
            </a:endParaRPr>
          </a:p>
          <a:p>
            <a:pPr marL="457200" indent="-457200">
              <a:buFont typeface="Arial" panose="020B0604020202020204" pitchFamily="34" charset="0"/>
              <a:buChar char="•"/>
            </a:pPr>
            <a:r>
              <a:rPr lang="en-US" sz="2800">
                <a:solidFill>
                  <a:srgbClr val="465562"/>
                </a:solidFill>
                <a:latin typeface="Euphemia"/>
                <a:cs typeface="Calibri"/>
              </a:rPr>
              <a:t>Building power requires interdependency</a:t>
            </a:r>
          </a:p>
          <a:p>
            <a:endParaRPr lang="en-US" sz="3200">
              <a:solidFill>
                <a:srgbClr val="404040"/>
              </a:solidFill>
              <a:latin typeface="Calibri"/>
              <a:cs typeface="Calibri"/>
            </a:endParaRPr>
          </a:p>
        </p:txBody>
      </p:sp>
      <p:pic>
        <p:nvPicPr>
          <p:cNvPr id="2" name="Picture 1" descr="Rainbow Lightning Bolt Striking Over Calm Ocean at Dusk Stock Photo - Image of vibrant, water: 352148954">
            <a:extLst>
              <a:ext uri="{FF2B5EF4-FFF2-40B4-BE49-F238E27FC236}">
                <a16:creationId xmlns:a16="http://schemas.microsoft.com/office/drawing/2014/main" id="{8760E80C-A3F9-E6A1-BBB2-E362E166A354}"/>
              </a:ext>
            </a:extLst>
          </p:cNvPr>
          <p:cNvPicPr>
            <a:picLocks noChangeAspect="1"/>
          </p:cNvPicPr>
          <p:nvPr/>
        </p:nvPicPr>
        <p:blipFill>
          <a:blip r:embed="rId3"/>
          <a:stretch>
            <a:fillRect/>
          </a:stretch>
        </p:blipFill>
        <p:spPr>
          <a:xfrm rot="5400000">
            <a:off x="5476510" y="-345416"/>
            <a:ext cx="1791931" cy="11576660"/>
          </a:xfrm>
          <a:prstGeom prst="rect">
            <a:avLst/>
          </a:prstGeom>
        </p:spPr>
      </p:pic>
    </p:spTree>
    <p:extLst>
      <p:ext uri="{BB962C8B-B14F-4D97-AF65-F5344CB8AC3E}">
        <p14:creationId xmlns:p14="http://schemas.microsoft.com/office/powerpoint/2010/main" val="722859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2559232" y="12550"/>
            <a:ext cx="8490219" cy="1109351"/>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b="1">
                <a:solidFill>
                  <a:schemeClr val="accent5">
                    <a:lumMod val="76000"/>
                  </a:schemeClr>
                </a:solidFill>
              </a:rPr>
              <a:t>MEASURING OUR POWER</a:t>
            </a:r>
          </a:p>
        </p:txBody>
      </p:sp>
      <p:sp>
        <p:nvSpPr>
          <p:cNvPr id="196" name="Google Shape;196;p9"/>
          <p:cNvSpPr txBox="1"/>
          <p:nvPr/>
        </p:nvSpPr>
        <p:spPr>
          <a:xfrm>
            <a:off x="4634723" y="1718650"/>
            <a:ext cx="7391976" cy="4401140"/>
          </a:xfrm>
          <a:prstGeom prst="rect">
            <a:avLst/>
          </a:prstGeom>
          <a:noFill/>
          <a:ln>
            <a:noFill/>
          </a:ln>
        </p:spPr>
        <p:txBody>
          <a:bodyPr spcFirstLastPara="1" wrap="square" lIns="91401" tIns="45688" rIns="91401" bIns="45688" anchor="t" anchorCtr="0">
            <a:spAutoFit/>
          </a:bodyPr>
          <a:lstStyle/>
          <a:p>
            <a:pPr algn="ctr"/>
            <a:r>
              <a:rPr lang="en-US" sz="4000"/>
              <a:t>We measure power by our ability to wage campaigns and win campaigns. Those campaigns bring concrete improvements to people’s lives and lead us toward social, racial, and economic justice.  </a:t>
            </a:r>
            <a:endParaRPr lang="en-US" sz="4000">
              <a:solidFill>
                <a:srgbClr val="404040"/>
              </a:solidFill>
              <a:latin typeface="Calibri"/>
              <a:ea typeface="Calibri"/>
              <a:cs typeface="Calibri"/>
            </a:endParaRPr>
          </a:p>
        </p:txBody>
      </p:sp>
      <p:pic>
        <p:nvPicPr>
          <p:cNvPr id="9" name="Picture 8">
            <a:extLst>
              <a:ext uri="{FF2B5EF4-FFF2-40B4-BE49-F238E27FC236}">
                <a16:creationId xmlns:a16="http://schemas.microsoft.com/office/drawing/2014/main" id="{CB1E8194-8F15-16CB-5A7E-C62A46D80588}"/>
              </a:ext>
            </a:extLst>
          </p:cNvPr>
          <p:cNvPicPr>
            <a:picLocks noChangeAspect="1"/>
          </p:cNvPicPr>
          <p:nvPr/>
        </p:nvPicPr>
        <p:blipFill>
          <a:blip r:embed="rId3"/>
          <a:stretch>
            <a:fillRect/>
          </a:stretch>
        </p:blipFill>
        <p:spPr>
          <a:xfrm>
            <a:off x="554209" y="1314309"/>
            <a:ext cx="3992996" cy="4986892"/>
          </a:xfrm>
          <a:prstGeom prst="rect">
            <a:avLst/>
          </a:prstGeom>
        </p:spPr>
      </p:pic>
    </p:spTree>
    <p:extLst>
      <p:ext uri="{BB962C8B-B14F-4D97-AF65-F5344CB8AC3E}">
        <p14:creationId xmlns:p14="http://schemas.microsoft.com/office/powerpoint/2010/main" val="2376618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319" y="4702832"/>
            <a:ext cx="11717376" cy="853783"/>
          </a:xfrm>
        </p:spPr>
        <p:txBody>
          <a:bodyPr>
            <a:noAutofit/>
          </a:bodyPr>
          <a:lstStyle/>
          <a:p>
            <a:r>
              <a:rPr lang="en-US" sz="5400">
                <a:solidFill>
                  <a:srgbClr val="465562"/>
                </a:solidFill>
                <a:ea typeface="+mj-lt"/>
                <a:cs typeface="+mj-lt"/>
              </a:rPr>
              <a:t>What do you think a campaign is? </a:t>
            </a:r>
            <a:endParaRPr lang="en-US" sz="5400"/>
          </a:p>
        </p:txBody>
      </p:sp>
      <p:pic>
        <p:nvPicPr>
          <p:cNvPr id="5" name="Picture 4">
            <a:extLst>
              <a:ext uri="{FF2B5EF4-FFF2-40B4-BE49-F238E27FC236}">
                <a16:creationId xmlns:a16="http://schemas.microsoft.com/office/drawing/2014/main" id="{1C9EB49D-B7C7-496E-A4CC-CF3F5C5B55EB}"/>
              </a:ext>
            </a:extLst>
          </p:cNvPr>
          <p:cNvPicPr>
            <a:picLocks noChangeAspect="1"/>
          </p:cNvPicPr>
          <p:nvPr/>
        </p:nvPicPr>
        <p:blipFill>
          <a:blip r:embed="rId3"/>
          <a:srcRect t="11809" r="244" b="17085"/>
          <a:stretch>
            <a:fillRect/>
          </a:stretch>
        </p:blipFill>
        <p:spPr>
          <a:xfrm>
            <a:off x="3533735" y="474707"/>
            <a:ext cx="5670818" cy="3921779"/>
          </a:xfrm>
          <a:prstGeom prst="rect">
            <a:avLst/>
          </a:prstGeom>
          <a:ln>
            <a:noFill/>
          </a:ln>
          <a:effectLst>
            <a:softEdge rad="112500"/>
          </a:effectLst>
        </p:spPr>
      </p:pic>
    </p:spTree>
    <p:extLst>
      <p:ext uri="{BB962C8B-B14F-4D97-AF65-F5344CB8AC3E}">
        <p14:creationId xmlns:p14="http://schemas.microsoft.com/office/powerpoint/2010/main" val="331171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4665AE9-B670-0452-BF54-87A91231F312}"/>
              </a:ext>
            </a:extLst>
          </p:cNvPr>
          <p:cNvPicPr>
            <a:picLocks noChangeAspect="1"/>
          </p:cNvPicPr>
          <p:nvPr/>
        </p:nvPicPr>
        <p:blipFill>
          <a:blip r:embed="rId3">
            <a:alphaModFix amt="52000"/>
          </a:blip>
          <a:srcRect l="-72" t="13" r="208" b="6507"/>
          <a:stretch>
            <a:fillRect/>
          </a:stretch>
        </p:blipFill>
        <p:spPr>
          <a:xfrm rot="15660000">
            <a:off x="1687312" y="-2286109"/>
            <a:ext cx="11065769" cy="11048025"/>
          </a:xfrm>
          <a:prstGeom prst="rect">
            <a:avLst/>
          </a:prstGeom>
        </p:spPr>
      </p:pic>
      <p:sp>
        <p:nvSpPr>
          <p:cNvPr id="10" name="Oval 9">
            <a:extLst>
              <a:ext uri="{FF2B5EF4-FFF2-40B4-BE49-F238E27FC236}">
                <a16:creationId xmlns:a16="http://schemas.microsoft.com/office/drawing/2014/main" id="{16889F2D-C862-60C3-3A90-9A13EE2EB6EE}"/>
              </a:ext>
            </a:extLst>
          </p:cNvPr>
          <p:cNvSpPr/>
          <p:nvPr/>
        </p:nvSpPr>
        <p:spPr>
          <a:xfrm>
            <a:off x="2511891" y="2750641"/>
            <a:ext cx="1659900" cy="3038993"/>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6B248B0-40E4-33B7-CCDD-60B53AEB6ECB}"/>
              </a:ext>
            </a:extLst>
          </p:cNvPr>
          <p:cNvPicPr>
            <a:picLocks noChangeAspect="1"/>
          </p:cNvPicPr>
          <p:nvPr/>
        </p:nvPicPr>
        <p:blipFill>
          <a:blip r:embed="rId4"/>
          <a:srcRect r="-426" b="5312"/>
          <a:stretch>
            <a:fillRect/>
          </a:stretch>
        </p:blipFill>
        <p:spPr>
          <a:xfrm>
            <a:off x="-322079" y="721374"/>
            <a:ext cx="4380985" cy="5600796"/>
          </a:xfrm>
          <a:prstGeom prst="rect">
            <a:avLst/>
          </a:prstGeom>
        </p:spPr>
      </p:pic>
      <p:sp>
        <p:nvSpPr>
          <p:cNvPr id="11" name="TextBox 10">
            <a:extLst>
              <a:ext uri="{FF2B5EF4-FFF2-40B4-BE49-F238E27FC236}">
                <a16:creationId xmlns:a16="http://schemas.microsoft.com/office/drawing/2014/main" id="{8C0A2BAB-FCF3-7845-FD7E-385309E05A0D}"/>
              </a:ext>
            </a:extLst>
          </p:cNvPr>
          <p:cNvSpPr txBox="1"/>
          <p:nvPr/>
        </p:nvSpPr>
        <p:spPr>
          <a:xfrm>
            <a:off x="3954777" y="302845"/>
            <a:ext cx="9467641" cy="55399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            </a:t>
            </a:r>
            <a:r>
              <a:rPr lang="en-US" sz="3000"/>
              <a:t>    An issue campaign is</a:t>
            </a:r>
          </a:p>
          <a:p>
            <a:r>
              <a:rPr lang="en-US" sz="3000"/>
              <a:t>             the process through which</a:t>
            </a:r>
          </a:p>
          <a:p>
            <a:r>
              <a:rPr lang="en-US" sz="3000"/>
              <a:t>                the workers organize around</a:t>
            </a:r>
          </a:p>
          <a:p>
            <a:r>
              <a:rPr lang="en-US" sz="3000"/>
              <a:t>          leaders and structures to use their</a:t>
            </a:r>
          </a:p>
          <a:p>
            <a:r>
              <a:rPr lang="en-US" sz="3000"/>
              <a:t>     resources in accomplishing goals that</a:t>
            </a:r>
          </a:p>
          <a:p>
            <a:r>
              <a:rPr lang="en-US" sz="3000"/>
              <a:t> achieve the change they need and want.</a:t>
            </a:r>
          </a:p>
          <a:p>
            <a:r>
              <a:rPr lang="en-US" sz="1200"/>
              <a:t>          </a:t>
            </a:r>
          </a:p>
          <a:p>
            <a:r>
              <a:rPr lang="en-US" sz="3000" b="1"/>
              <a:t>           It is public. It involves risk. </a:t>
            </a:r>
            <a:r>
              <a:rPr lang="en-US" sz="3000"/>
              <a:t> </a:t>
            </a:r>
          </a:p>
          <a:p>
            <a:endParaRPr lang="en-US" sz="1200"/>
          </a:p>
          <a:p>
            <a:r>
              <a:rPr lang="en-US" sz="3000"/>
              <a:t>      It results in the story being about </a:t>
            </a:r>
          </a:p>
          <a:p>
            <a:r>
              <a:rPr lang="en-US" sz="3000"/>
              <a:t>           the workers.</a:t>
            </a:r>
          </a:p>
          <a:p>
            <a:endParaRPr lang="en-US" sz="3000"/>
          </a:p>
          <a:p>
            <a:r>
              <a:rPr lang="en-US" sz="3000"/>
              <a:t>                    --Marshall Ganz</a:t>
            </a:r>
          </a:p>
        </p:txBody>
      </p:sp>
    </p:spTree>
    <p:extLst>
      <p:ext uri="{BB962C8B-B14F-4D97-AF65-F5344CB8AC3E}">
        <p14:creationId xmlns:p14="http://schemas.microsoft.com/office/powerpoint/2010/main" val="437141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9600" y="846186"/>
            <a:ext cx="6659581" cy="5026846"/>
          </a:xfrm>
        </p:spPr>
        <p:txBody>
          <a:bodyPr>
            <a:noAutofit/>
          </a:bodyPr>
          <a:lstStyle/>
          <a:p>
            <a:pPr algn="ctr"/>
            <a:r>
              <a:rPr lang="en-US" sz="7200"/>
              <a:t>So, how do we assess if an issue campaign has built our power?</a:t>
            </a:r>
          </a:p>
        </p:txBody>
      </p:sp>
      <p:pic>
        <p:nvPicPr>
          <p:cNvPr id="3" name="Picture 2">
            <a:extLst>
              <a:ext uri="{FF2B5EF4-FFF2-40B4-BE49-F238E27FC236}">
                <a16:creationId xmlns:a16="http://schemas.microsoft.com/office/drawing/2014/main" id="{53075F13-E062-5031-DB50-45B144FBF73C}"/>
              </a:ext>
            </a:extLst>
          </p:cNvPr>
          <p:cNvPicPr>
            <a:picLocks noChangeAspect="1"/>
          </p:cNvPicPr>
          <p:nvPr/>
        </p:nvPicPr>
        <p:blipFill>
          <a:blip r:embed="rId3"/>
          <a:stretch>
            <a:fillRect/>
          </a:stretch>
        </p:blipFill>
        <p:spPr>
          <a:xfrm>
            <a:off x="539984" y="918074"/>
            <a:ext cx="5003205" cy="5024613"/>
          </a:xfrm>
          <a:prstGeom prst="rect">
            <a:avLst/>
          </a:prstGeom>
        </p:spPr>
      </p:pic>
    </p:spTree>
    <p:extLst>
      <p:ext uri="{BB962C8B-B14F-4D97-AF65-F5344CB8AC3E}">
        <p14:creationId xmlns:p14="http://schemas.microsoft.com/office/powerpoint/2010/main" val="3709318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4CBC-B3E0-D79A-6E2F-2E21F2A4026E}"/>
              </a:ext>
            </a:extLst>
          </p:cNvPr>
          <p:cNvSpPr>
            <a:spLocks noGrp="1"/>
          </p:cNvSpPr>
          <p:nvPr>
            <p:ph type="title"/>
          </p:nvPr>
        </p:nvSpPr>
        <p:spPr>
          <a:xfrm>
            <a:off x="1593436" y="177800"/>
            <a:ext cx="9782801" cy="640347"/>
          </a:xfrm>
        </p:spPr>
        <p:txBody>
          <a:bodyPr>
            <a:normAutofit fontScale="90000"/>
          </a:bodyPr>
          <a:lstStyle/>
          <a:p>
            <a:pPr algn="ctr"/>
            <a:r>
              <a:rPr lang="en-US" sz="4800"/>
              <a:t>Strength AND Growth</a:t>
            </a:r>
            <a:r>
              <a:rPr lang="en-US"/>
              <a:t> </a:t>
            </a:r>
          </a:p>
        </p:txBody>
      </p:sp>
      <p:sp>
        <p:nvSpPr>
          <p:cNvPr id="3" name="Content Placeholder 2">
            <a:extLst>
              <a:ext uri="{FF2B5EF4-FFF2-40B4-BE49-F238E27FC236}">
                <a16:creationId xmlns:a16="http://schemas.microsoft.com/office/drawing/2014/main" id="{31A4C5F4-9CB1-6CDF-F707-54D8EEE26B6C}"/>
              </a:ext>
            </a:extLst>
          </p:cNvPr>
          <p:cNvSpPr>
            <a:spLocks noGrp="1"/>
          </p:cNvSpPr>
          <p:nvPr>
            <p:ph idx="1"/>
          </p:nvPr>
        </p:nvSpPr>
        <p:spPr>
          <a:xfrm>
            <a:off x="468182" y="819746"/>
            <a:ext cx="11551365" cy="5400580"/>
          </a:xfrm>
        </p:spPr>
        <p:txBody>
          <a:bodyPr vert="horz" lIns="91440" tIns="45720" rIns="91440" bIns="45720" rtlCol="0" anchor="t">
            <a:normAutofit/>
          </a:bodyPr>
          <a:lstStyle/>
          <a:p>
            <a:pPr marL="246380" indent="-246380"/>
            <a:r>
              <a:rPr lang="en-US" sz="3600">
                <a:solidFill>
                  <a:srgbClr val="000000"/>
                </a:solidFill>
                <a:latin typeface="Futura Md BT"/>
                <a:cs typeface="Calibri"/>
              </a:rPr>
              <a:t>Achieving public actions and accomplishing campaign demands are a show of your strength. </a:t>
            </a:r>
          </a:p>
          <a:p>
            <a:pPr marL="246380" indent="-246380"/>
            <a:r>
              <a:rPr lang="en-US" sz="3600">
                <a:solidFill>
                  <a:srgbClr val="000000"/>
                </a:solidFill>
                <a:latin typeface="Futura Md BT"/>
                <a:cs typeface="Calibri"/>
              </a:rPr>
              <a:t>Issue campaigns ALSO grow </a:t>
            </a:r>
            <a:r>
              <a:rPr lang="en-US" sz="3600" b="1">
                <a:solidFill>
                  <a:srgbClr val="C00000"/>
                </a:solidFill>
                <a:latin typeface="Futura Md BT"/>
                <a:cs typeface="Calibri"/>
              </a:rPr>
              <a:t>membership, engagement, and leadership experience</a:t>
            </a:r>
            <a:r>
              <a:rPr lang="en-US" sz="3600">
                <a:solidFill>
                  <a:srgbClr val="000000"/>
                </a:solidFill>
                <a:latin typeface="Futura Md BT"/>
                <a:cs typeface="Calibri"/>
              </a:rPr>
              <a:t>. This is how you measure your growth.</a:t>
            </a:r>
          </a:p>
          <a:p>
            <a:pPr marL="246380" indent="-246380"/>
            <a:r>
              <a:rPr lang="en-US" sz="3600">
                <a:solidFill>
                  <a:srgbClr val="000000"/>
                </a:solidFill>
                <a:latin typeface="Futura Md BT"/>
                <a:cs typeface="Calibri"/>
              </a:rPr>
              <a:t>You support local leader teams making campaign plans to ensure these experiences are successful and </a:t>
            </a:r>
            <a:r>
              <a:rPr lang="en-US" sz="3600" b="1">
                <a:solidFill>
                  <a:srgbClr val="C00000"/>
                </a:solidFill>
                <a:latin typeface="Futura Md BT"/>
                <a:cs typeface="Calibri"/>
              </a:rPr>
              <a:t>grow unifying relationships through positive public actions for members and leaders.</a:t>
            </a:r>
          </a:p>
          <a:p>
            <a:pPr marL="246380" indent="-246380"/>
            <a:endParaRPr lang="en-US"/>
          </a:p>
        </p:txBody>
      </p:sp>
    </p:spTree>
    <p:extLst>
      <p:ext uri="{BB962C8B-B14F-4D97-AF65-F5344CB8AC3E}">
        <p14:creationId xmlns:p14="http://schemas.microsoft.com/office/powerpoint/2010/main" val="3327235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736696" y="185926"/>
            <a:ext cx="7101521" cy="6489884"/>
          </a:xfrm>
        </p:spPr>
        <p:txBody>
          <a:bodyPr vert="horz" lIns="91440" tIns="45720" rIns="91440" bIns="45720" rtlCol="0" anchor="t">
            <a:normAutofit/>
          </a:bodyPr>
          <a:lstStyle/>
          <a:p>
            <a:pPr marL="246380" indent="-246380"/>
            <a:endParaRPr lang="en-US">
              <a:solidFill>
                <a:schemeClr val="accent4">
                  <a:lumMod val="76000"/>
                </a:schemeClr>
              </a:solidFill>
            </a:endParaRPr>
          </a:p>
          <a:p>
            <a:pPr marL="246380" indent="-246380"/>
            <a:endParaRPr lang="en-US">
              <a:solidFill>
                <a:schemeClr val="accent4">
                  <a:lumMod val="76000"/>
                </a:schemeClr>
              </a:solidFill>
            </a:endParaRPr>
          </a:p>
          <a:p>
            <a:pPr marL="246380" indent="-246380"/>
            <a:r>
              <a:rPr lang="en-US">
                <a:solidFill>
                  <a:schemeClr val="accent4">
                    <a:lumMod val="76000"/>
                  </a:schemeClr>
                </a:solidFill>
              </a:rPr>
              <a:t>Issue Campaigns</a:t>
            </a:r>
            <a:r>
              <a:rPr lang="en-US"/>
              <a:t>, when they are designed well, result in the ability to achieve wins that make a positive, concrete difference in the lives of workers.</a:t>
            </a:r>
          </a:p>
          <a:p>
            <a:pPr marL="246380" indent="-246380"/>
            <a:endParaRPr lang="en-US"/>
          </a:p>
          <a:p>
            <a:pPr marL="246380" indent="-246380"/>
            <a:r>
              <a:rPr lang="en-US">
                <a:solidFill>
                  <a:schemeClr val="accent4">
                    <a:lumMod val="76000"/>
                  </a:schemeClr>
                </a:solidFill>
              </a:rPr>
              <a:t>Issue Campaigns</a:t>
            </a:r>
            <a:r>
              <a:rPr lang="en-US"/>
              <a:t> develop good and effective leaders, results in positive engagement of members,  builds trust, and grows the solidarity that we need in your movement to build the world you want to see.</a:t>
            </a:r>
          </a:p>
          <a:p>
            <a:pPr marL="246380" indent="-246380"/>
            <a:endParaRPr lang="en-US"/>
          </a:p>
        </p:txBody>
      </p:sp>
      <p:pic>
        <p:nvPicPr>
          <p:cNvPr id="4" name="Picture 3" descr="A colorful key with a black background&#10;&#10;AI-generated content may be incorrect.">
            <a:extLst>
              <a:ext uri="{FF2B5EF4-FFF2-40B4-BE49-F238E27FC236}">
                <a16:creationId xmlns:a16="http://schemas.microsoft.com/office/drawing/2014/main" id="{F566C920-2A39-4E0F-41F5-195FC86006CB}"/>
              </a:ext>
            </a:extLst>
          </p:cNvPr>
          <p:cNvPicPr>
            <a:picLocks noChangeAspect="1"/>
          </p:cNvPicPr>
          <p:nvPr/>
        </p:nvPicPr>
        <p:blipFill>
          <a:blip r:embed="rId3"/>
          <a:stretch>
            <a:fillRect/>
          </a:stretch>
        </p:blipFill>
        <p:spPr>
          <a:xfrm>
            <a:off x="1638010" y="2172016"/>
            <a:ext cx="2178839" cy="4018891"/>
          </a:xfrm>
          <a:prstGeom prst="rect">
            <a:avLst/>
          </a:prstGeom>
        </p:spPr>
      </p:pic>
    </p:spTree>
    <p:extLst>
      <p:ext uri="{BB962C8B-B14F-4D97-AF65-F5344CB8AC3E}">
        <p14:creationId xmlns:p14="http://schemas.microsoft.com/office/powerpoint/2010/main" val="6351031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7E8C5-6E70-5174-9CE4-E3E328F2E2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2A35B3-3351-34B6-3492-A53748410A9D}"/>
              </a:ext>
            </a:extLst>
          </p:cNvPr>
          <p:cNvSpPr>
            <a:spLocks noGrp="1"/>
          </p:cNvSpPr>
          <p:nvPr>
            <p:ph type="title"/>
          </p:nvPr>
        </p:nvSpPr>
        <p:spPr>
          <a:xfrm>
            <a:off x="3515549" y="1655348"/>
            <a:ext cx="8283272" cy="2654064"/>
          </a:xfrm>
        </p:spPr>
        <p:txBody>
          <a:bodyPr/>
          <a:lstStyle/>
          <a:p>
            <a:r>
              <a:rPr lang="en-US"/>
              <a:t>Building a Campaign-Scenario Work</a:t>
            </a:r>
          </a:p>
        </p:txBody>
      </p:sp>
      <p:sp>
        <p:nvSpPr>
          <p:cNvPr id="3" name="Text Placeholder 2">
            <a:extLst>
              <a:ext uri="{FF2B5EF4-FFF2-40B4-BE49-F238E27FC236}">
                <a16:creationId xmlns:a16="http://schemas.microsoft.com/office/drawing/2014/main" id="{47A65807-BA39-BA02-454E-65791AA33669}"/>
              </a:ext>
            </a:extLst>
          </p:cNvPr>
          <p:cNvSpPr>
            <a:spLocks noGrp="1"/>
          </p:cNvSpPr>
          <p:nvPr>
            <p:ph type="body" idx="1"/>
          </p:nvPr>
        </p:nvSpPr>
        <p:spPr/>
        <p:txBody>
          <a:bodyPr/>
          <a:lstStyle/>
          <a:p>
            <a:r>
              <a:rPr lang="en-US"/>
              <a:t>Albert</a:t>
            </a:r>
          </a:p>
        </p:txBody>
      </p:sp>
    </p:spTree>
    <p:extLst>
      <p:ext uri="{BB962C8B-B14F-4D97-AF65-F5344CB8AC3E}">
        <p14:creationId xmlns:p14="http://schemas.microsoft.com/office/powerpoint/2010/main" val="25898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60">
          <a:extLst>
            <a:ext uri="{FF2B5EF4-FFF2-40B4-BE49-F238E27FC236}">
              <a16:creationId xmlns:a16="http://schemas.microsoft.com/office/drawing/2014/main" id="{6292A432-E697-75B7-09F7-D9F5C0DC00E6}"/>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C5F3D8E3-8BAC-CBCD-0B0E-C86F8A496CE1}"/>
              </a:ext>
            </a:extLst>
          </p:cNvPr>
          <p:cNvSpPr txBox="1">
            <a:spLocks noGrp="1"/>
          </p:cNvSpPr>
          <p:nvPr>
            <p:ph type="title"/>
          </p:nvPr>
        </p:nvSpPr>
        <p:spPr>
          <a:xfrm>
            <a:off x="1305042" y="187055"/>
            <a:ext cx="9782801" cy="1239837"/>
          </a:xfrm>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sz="4400" b="1">
                <a:solidFill>
                  <a:schemeClr val="accent5">
                    <a:lumMod val="76000"/>
                  </a:schemeClr>
                </a:solidFill>
              </a:rPr>
              <a:t>Key Parts of an Issue Campaign </a:t>
            </a:r>
          </a:p>
        </p:txBody>
      </p:sp>
      <p:sp>
        <p:nvSpPr>
          <p:cNvPr id="162" name="Google Shape;162;p5">
            <a:extLst>
              <a:ext uri="{FF2B5EF4-FFF2-40B4-BE49-F238E27FC236}">
                <a16:creationId xmlns:a16="http://schemas.microsoft.com/office/drawing/2014/main" id="{D5ABFC96-9846-7D9D-D86C-239C0CA84D8B}"/>
              </a:ext>
            </a:extLst>
          </p:cNvPr>
          <p:cNvSpPr txBox="1">
            <a:spLocks noGrp="1"/>
          </p:cNvSpPr>
          <p:nvPr>
            <p:ph idx="1"/>
          </p:nvPr>
        </p:nvSpPr>
        <p:spPr>
          <a:xfrm>
            <a:off x="658902" y="1429101"/>
            <a:ext cx="5178955" cy="4544235"/>
          </a:xfrm>
          <a:prstGeom prst="rect">
            <a:avLst/>
          </a:prstGeom>
          <a:noFill/>
          <a:ln>
            <a:noFill/>
          </a:ln>
        </p:spPr>
        <p:txBody>
          <a:bodyPr spcFirstLastPara="1" wrap="square" lIns="0" tIns="45688" rIns="0" bIns="45688" anchor="t" anchorCtr="0">
            <a:normAutofit lnSpcReduction="10000"/>
          </a:bodyPr>
          <a:lstStyle/>
          <a:p>
            <a:pPr marL="716915" indent="-742315">
              <a:spcBef>
                <a:spcPts val="0"/>
              </a:spcBef>
              <a:buClr>
                <a:schemeClr val="dk1"/>
              </a:buClr>
              <a:buSzPts val="4000"/>
              <a:buAutoNum type="arabicPeriod"/>
            </a:pPr>
            <a:r>
              <a:rPr lang="en-US" sz="3950"/>
              <a:t>Problem and </a:t>
            </a:r>
            <a:r>
              <a:rPr lang="en-US" sz="3950" u="sng"/>
              <a:t>Issue</a:t>
            </a:r>
          </a:p>
          <a:p>
            <a:pPr marL="716915" indent="-742315">
              <a:spcBef>
                <a:spcPts val="1000"/>
              </a:spcBef>
              <a:buClr>
                <a:schemeClr val="dk1"/>
              </a:buClr>
              <a:buSzPts val="4000"/>
              <a:buAutoNum type="arabicPeriod"/>
            </a:pPr>
            <a:r>
              <a:rPr lang="en-US" sz="3999"/>
              <a:t>Power Analysis</a:t>
            </a:r>
          </a:p>
          <a:p>
            <a:pPr marL="716915" indent="-742315">
              <a:spcBef>
                <a:spcPts val="1000"/>
              </a:spcBef>
              <a:buClr>
                <a:schemeClr val="dk1"/>
              </a:buClr>
              <a:buSzPts val="4000"/>
              <a:buAutoNum type="arabicPeriod"/>
            </a:pPr>
            <a:r>
              <a:rPr lang="en-US" sz="3999"/>
              <a:t>Target</a:t>
            </a:r>
          </a:p>
          <a:p>
            <a:pPr marL="716915" indent="-742315">
              <a:spcBef>
                <a:spcPts val="1000"/>
              </a:spcBef>
              <a:buClr>
                <a:schemeClr val="dk1"/>
              </a:buClr>
              <a:buSzPts val="4000"/>
              <a:buAutoNum type="arabicPeriod"/>
            </a:pPr>
            <a:r>
              <a:rPr lang="en-US" sz="3999"/>
              <a:t>Demand</a:t>
            </a:r>
          </a:p>
          <a:p>
            <a:pPr marL="716915" indent="-742315">
              <a:spcBef>
                <a:spcPts val="1000"/>
              </a:spcBef>
              <a:buClr>
                <a:schemeClr val="dk1"/>
              </a:buClr>
              <a:buSzPts val="4000"/>
              <a:buAutoNum type="arabicPeriod"/>
            </a:pPr>
            <a:r>
              <a:rPr lang="en-US" sz="3999"/>
              <a:t>Strategy and Tactics</a:t>
            </a:r>
          </a:p>
          <a:p>
            <a:pPr marL="716915" indent="-742315">
              <a:spcBef>
                <a:spcPts val="1000"/>
              </a:spcBef>
              <a:buClr>
                <a:schemeClr val="dk1"/>
              </a:buClr>
              <a:buSzPts val="4000"/>
              <a:buAutoNum type="arabicPeriod"/>
            </a:pPr>
            <a:r>
              <a:rPr lang="en-US" sz="3950"/>
              <a:t>Escalation</a:t>
            </a:r>
            <a:endParaRPr sz="3950"/>
          </a:p>
        </p:txBody>
      </p:sp>
      <p:pic>
        <p:nvPicPr>
          <p:cNvPr id="2" name="Picture 1" descr="Bayard Rustin Quotes. QuotesGram">
            <a:extLst>
              <a:ext uri="{FF2B5EF4-FFF2-40B4-BE49-F238E27FC236}">
                <a16:creationId xmlns:a16="http://schemas.microsoft.com/office/drawing/2014/main" id="{CD5B51B6-7B23-0572-6489-B69838470117}"/>
              </a:ext>
            </a:extLst>
          </p:cNvPr>
          <p:cNvPicPr>
            <a:picLocks noChangeAspect="1"/>
          </p:cNvPicPr>
          <p:nvPr/>
        </p:nvPicPr>
        <p:blipFill>
          <a:blip r:embed="rId3"/>
          <a:stretch>
            <a:fillRect/>
          </a:stretch>
        </p:blipFill>
        <p:spPr>
          <a:xfrm>
            <a:off x="5730978" y="2144169"/>
            <a:ext cx="5856743" cy="3836055"/>
          </a:xfrm>
          <a:prstGeom prst="rect">
            <a:avLst/>
          </a:prstGeom>
        </p:spPr>
      </p:pic>
    </p:spTree>
    <p:extLst>
      <p:ext uri="{BB962C8B-B14F-4D97-AF65-F5344CB8AC3E}">
        <p14:creationId xmlns:p14="http://schemas.microsoft.com/office/powerpoint/2010/main" val="27319126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D9488-DE72-CD07-326E-D77E56C179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5B6F4E-936A-E45F-0E1D-CB12835DE872}"/>
              </a:ext>
            </a:extLst>
          </p:cNvPr>
          <p:cNvSpPr>
            <a:spLocks noGrp="1"/>
          </p:cNvSpPr>
          <p:nvPr>
            <p:ph type="title"/>
          </p:nvPr>
        </p:nvSpPr>
        <p:spPr/>
        <p:txBody>
          <a:bodyPr>
            <a:normAutofit/>
          </a:bodyPr>
          <a:lstStyle/>
          <a:p>
            <a:r>
              <a:rPr lang="en-US" sz="4400" b="1">
                <a:solidFill>
                  <a:schemeClr val="accent5">
                    <a:lumMod val="76000"/>
                  </a:schemeClr>
                </a:solidFill>
              </a:rPr>
              <a:t>Choose your issue</a:t>
            </a:r>
            <a:endParaRPr lang="en-US">
              <a:solidFill>
                <a:schemeClr val="accent5">
                  <a:lumMod val="76000"/>
                </a:schemeClr>
              </a:solidFill>
            </a:endParaRPr>
          </a:p>
          <a:p>
            <a:endParaRPr lang="en-US"/>
          </a:p>
        </p:txBody>
      </p:sp>
      <p:sp>
        <p:nvSpPr>
          <p:cNvPr id="3" name="Content Placeholder 2">
            <a:extLst>
              <a:ext uri="{FF2B5EF4-FFF2-40B4-BE49-F238E27FC236}">
                <a16:creationId xmlns:a16="http://schemas.microsoft.com/office/drawing/2014/main" id="{C456A039-9A30-5BC5-8E69-B2F8AAC1B39D}"/>
              </a:ext>
            </a:extLst>
          </p:cNvPr>
          <p:cNvSpPr>
            <a:spLocks noGrp="1"/>
          </p:cNvSpPr>
          <p:nvPr>
            <p:ph idx="1"/>
          </p:nvPr>
        </p:nvSpPr>
        <p:spPr>
          <a:xfrm>
            <a:off x="616554" y="1050149"/>
            <a:ext cx="10415240" cy="5132716"/>
          </a:xfrm>
        </p:spPr>
        <p:txBody>
          <a:bodyPr vert="horz" lIns="91440" tIns="45720" rIns="91440" bIns="45720" rtlCol="0" anchor="t">
            <a:normAutofit/>
          </a:bodyPr>
          <a:lstStyle/>
          <a:p>
            <a:pPr marL="457200" indent="-457200">
              <a:spcBef>
                <a:spcPts val="1200"/>
              </a:spcBef>
              <a:buFont typeface="Wingdings" pitchFamily="34" charset="0"/>
              <a:buChar char="Ø"/>
            </a:pPr>
            <a:r>
              <a:rPr lang="en-US" sz="3600">
                <a:solidFill>
                  <a:srgbClr val="404040"/>
                </a:solidFill>
              </a:rPr>
              <a:t> In the room, we have two issues:</a:t>
            </a:r>
            <a:endParaRPr lang="en-US" sz="3600"/>
          </a:p>
          <a:p>
            <a:pPr marL="0" indent="0">
              <a:spcBef>
                <a:spcPts val="1200"/>
              </a:spcBef>
              <a:buNone/>
            </a:pPr>
            <a:r>
              <a:rPr lang="en-US">
                <a:solidFill>
                  <a:srgbClr val="404040"/>
                </a:solidFill>
              </a:rPr>
              <a:t>  1. Student's use of pride flags lead to teacher discipline</a:t>
            </a:r>
          </a:p>
          <a:p>
            <a:pPr marL="0" indent="0">
              <a:spcBef>
                <a:spcPts val="1200"/>
              </a:spcBef>
              <a:buNone/>
            </a:pPr>
            <a:endParaRPr lang="en-US" sz="1000">
              <a:solidFill>
                <a:srgbClr val="404040"/>
              </a:solidFill>
            </a:endParaRPr>
          </a:p>
          <a:p>
            <a:pPr marL="0" indent="0">
              <a:spcBef>
                <a:spcPts val="1200"/>
              </a:spcBef>
              <a:buNone/>
            </a:pPr>
            <a:r>
              <a:rPr lang="en-US">
                <a:solidFill>
                  <a:srgbClr val="404040"/>
                </a:solidFill>
              </a:rPr>
              <a:t>  2. Community members push school board for book bans</a:t>
            </a:r>
          </a:p>
          <a:p>
            <a:pPr marL="0" indent="0">
              <a:spcBef>
                <a:spcPts val="1200"/>
              </a:spcBef>
              <a:buNone/>
            </a:pPr>
            <a:endParaRPr lang="en-US">
              <a:solidFill>
                <a:srgbClr val="404040"/>
              </a:solidFill>
            </a:endParaRPr>
          </a:p>
          <a:p>
            <a:pPr marL="457200" indent="-457200">
              <a:spcBef>
                <a:spcPts val="1200"/>
              </a:spcBef>
              <a:buFont typeface="Wingdings" pitchFamily="34" charset="0"/>
              <a:buChar char="Ø"/>
            </a:pPr>
            <a:r>
              <a:rPr lang="en-US" sz="3600">
                <a:solidFill>
                  <a:srgbClr val="404040"/>
                </a:solidFill>
              </a:rPr>
              <a:t>Choose the issue you would like to work on for the next couple of hours and head to that location. Once there, find a team of no more than 5 folks to work with.</a:t>
            </a:r>
          </a:p>
        </p:txBody>
      </p:sp>
    </p:spTree>
    <p:extLst>
      <p:ext uri="{BB962C8B-B14F-4D97-AF65-F5344CB8AC3E}">
        <p14:creationId xmlns:p14="http://schemas.microsoft.com/office/powerpoint/2010/main" val="4260554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D38E1-DEB5-264E-0EC0-24BA351C6B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9B851-9CA6-2F6B-C452-0312DD786D81}"/>
              </a:ext>
            </a:extLst>
          </p:cNvPr>
          <p:cNvSpPr>
            <a:spLocks noGrp="1"/>
          </p:cNvSpPr>
          <p:nvPr>
            <p:ph type="title"/>
          </p:nvPr>
        </p:nvSpPr>
        <p:spPr>
          <a:xfrm>
            <a:off x="3515549" y="1655348"/>
            <a:ext cx="8283272" cy="2654064"/>
          </a:xfrm>
        </p:spPr>
        <p:txBody>
          <a:bodyPr/>
          <a:lstStyle/>
          <a:p>
            <a:r>
              <a:rPr lang="en-US"/>
              <a:t>Problem and Issue</a:t>
            </a:r>
          </a:p>
        </p:txBody>
      </p:sp>
      <p:sp>
        <p:nvSpPr>
          <p:cNvPr id="3" name="Text Placeholder 2">
            <a:extLst>
              <a:ext uri="{FF2B5EF4-FFF2-40B4-BE49-F238E27FC236}">
                <a16:creationId xmlns:a16="http://schemas.microsoft.com/office/drawing/2014/main" id="{21F4E7BB-1D84-94E4-1824-0B4118CCCC89}"/>
              </a:ext>
            </a:extLst>
          </p:cNvPr>
          <p:cNvSpPr>
            <a:spLocks noGrp="1"/>
          </p:cNvSpPr>
          <p:nvPr>
            <p:ph type="body" idx="1"/>
          </p:nvPr>
        </p:nvSpPr>
        <p:spPr/>
        <p:txBody>
          <a:bodyPr/>
          <a:lstStyle/>
          <a:p>
            <a:r>
              <a:rPr lang="en-US"/>
              <a:t>Albert, part deux</a:t>
            </a:r>
          </a:p>
        </p:txBody>
      </p:sp>
    </p:spTree>
    <p:extLst>
      <p:ext uri="{BB962C8B-B14F-4D97-AF65-F5344CB8AC3E}">
        <p14:creationId xmlns:p14="http://schemas.microsoft.com/office/powerpoint/2010/main" val="11684328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xfrm>
            <a:off x="765363" y="198000"/>
            <a:ext cx="5430371" cy="1239837"/>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b="1">
                <a:solidFill>
                  <a:schemeClr val="accent5">
                    <a:lumMod val="76000"/>
                  </a:schemeClr>
                </a:solidFill>
              </a:rPr>
              <a:t>PROBLEM vs. ISSUE</a:t>
            </a: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p:cNvPicPr preferRelativeResize="0"/>
          <p:nvPr/>
        </p:nvPicPr>
        <p:blipFill rotWithShape="1">
          <a:blip r:embed="rId3">
            <a:alphaModFix/>
          </a:blip>
          <a:srcRect l="6993" t="19092" r="45184"/>
          <a:stretch/>
        </p:blipFill>
        <p:spPr>
          <a:xfrm>
            <a:off x="848438" y="3003545"/>
            <a:ext cx="3078866" cy="3090202"/>
          </a:xfrm>
          <a:prstGeom prst="rect">
            <a:avLst/>
          </a:prstGeom>
          <a:noFill/>
          <a:ln>
            <a:noFill/>
          </a:ln>
        </p:spPr>
      </p:pic>
      <p:sp>
        <p:nvSpPr>
          <p:cNvPr id="205" name="Google Shape;205;p10"/>
          <p:cNvSpPr txBox="1"/>
          <p:nvPr/>
        </p:nvSpPr>
        <p:spPr>
          <a:xfrm>
            <a:off x="4193288" y="1145894"/>
            <a:ext cx="7855957"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800"/>
          </a:p>
        </p:txBody>
      </p:sp>
    </p:spTree>
    <p:extLst>
      <p:ext uri="{BB962C8B-B14F-4D97-AF65-F5344CB8AC3E}">
        <p14:creationId xmlns:p14="http://schemas.microsoft.com/office/powerpoint/2010/main" val="3307910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674224" y="703007"/>
            <a:ext cx="4006490" cy="1239837"/>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b="1">
                <a:solidFill>
                  <a:schemeClr val="accent5">
                    <a:lumMod val="76000"/>
                  </a:schemeClr>
                </a:solidFill>
              </a:rPr>
              <a:t>Issue</a:t>
            </a:r>
          </a:p>
        </p:txBody>
      </p:sp>
      <p:sp>
        <p:nvSpPr>
          <p:cNvPr id="196" name="Google Shape;196;p9"/>
          <p:cNvSpPr txBox="1"/>
          <p:nvPr/>
        </p:nvSpPr>
        <p:spPr>
          <a:xfrm>
            <a:off x="1744142" y="2551210"/>
            <a:ext cx="6590619" cy="1753877"/>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lang="en-US"/>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8562933" y="1715421"/>
            <a:ext cx="2523964" cy="3450351"/>
          </a:xfrm>
          <a:prstGeom prst="rect">
            <a:avLst/>
          </a:prstGeom>
          <a:noFill/>
          <a:ln>
            <a:noFill/>
          </a:ln>
        </p:spPr>
      </p:pic>
    </p:spTree>
    <p:extLst>
      <p:ext uri="{BB962C8B-B14F-4D97-AF65-F5344CB8AC3E}">
        <p14:creationId xmlns:p14="http://schemas.microsoft.com/office/powerpoint/2010/main" val="12922854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b="1">
                <a:solidFill>
                  <a:schemeClr val="accent5">
                    <a:lumMod val="76000"/>
                  </a:schemeClr>
                </a:solidFill>
              </a:rPr>
              <a:t>PROBLEM        vs.         ISSUE pg. 3</a:t>
            </a:r>
          </a:p>
        </p:txBody>
      </p:sp>
      <p:pic>
        <p:nvPicPr>
          <p:cNvPr id="212" name="Google Shape;212;p11"/>
          <p:cNvPicPr preferRelativeResize="0"/>
          <p:nvPr/>
        </p:nvPicPr>
        <p:blipFill rotWithShape="1">
          <a:blip r:embed="rId3">
            <a:alphaModFix/>
          </a:blip>
          <a:srcRect l="1516" b="-5196"/>
          <a:stretch/>
        </p:blipFill>
        <p:spPr>
          <a:xfrm>
            <a:off x="1043284" y="1407537"/>
            <a:ext cx="10884310" cy="4751480"/>
          </a:xfrm>
          <a:prstGeom prst="rect">
            <a:avLst/>
          </a:prstGeom>
          <a:noFill/>
          <a:ln>
            <a:noFill/>
          </a:ln>
        </p:spPr>
      </p:pic>
    </p:spTree>
    <p:extLst>
      <p:ext uri="{BB962C8B-B14F-4D97-AF65-F5344CB8AC3E}">
        <p14:creationId xmlns:p14="http://schemas.microsoft.com/office/powerpoint/2010/main" val="3705258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158E8-2FA5-28A2-845A-756B8654A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F0F1B4-69E2-BFBF-5C13-066C734033CF}"/>
              </a:ext>
            </a:extLst>
          </p:cNvPr>
          <p:cNvSpPr>
            <a:spLocks noGrp="1"/>
          </p:cNvSpPr>
          <p:nvPr>
            <p:ph type="title"/>
          </p:nvPr>
        </p:nvSpPr>
        <p:spPr>
          <a:xfrm>
            <a:off x="3515549" y="1655348"/>
            <a:ext cx="8283272" cy="2654064"/>
          </a:xfrm>
        </p:spPr>
        <p:txBody>
          <a:bodyPr/>
          <a:lstStyle/>
          <a:p>
            <a:r>
              <a:rPr lang="en-US"/>
              <a:t>Connecting to Values pt 1</a:t>
            </a:r>
          </a:p>
        </p:txBody>
      </p:sp>
      <p:sp>
        <p:nvSpPr>
          <p:cNvPr id="3" name="Text Placeholder 2">
            <a:extLst>
              <a:ext uri="{FF2B5EF4-FFF2-40B4-BE49-F238E27FC236}">
                <a16:creationId xmlns:a16="http://schemas.microsoft.com/office/drawing/2014/main" id="{C8672A1E-D4E9-E7A5-00AD-6348144520A9}"/>
              </a:ext>
            </a:extLst>
          </p:cNvPr>
          <p:cNvSpPr>
            <a:spLocks noGrp="1"/>
          </p:cNvSpPr>
          <p:nvPr>
            <p:ph type="body" idx="1"/>
          </p:nvPr>
        </p:nvSpPr>
        <p:spPr/>
        <p:txBody>
          <a:bodyPr/>
          <a:lstStyle/>
          <a:p>
            <a:r>
              <a:rPr lang="en-US"/>
              <a:t>Linda</a:t>
            </a:r>
          </a:p>
        </p:txBody>
      </p:sp>
    </p:spTree>
    <p:extLst>
      <p:ext uri="{BB962C8B-B14F-4D97-AF65-F5344CB8AC3E}">
        <p14:creationId xmlns:p14="http://schemas.microsoft.com/office/powerpoint/2010/main" val="21547461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b="1">
                <a:solidFill>
                  <a:schemeClr val="accent5">
                    <a:lumMod val="76000"/>
                  </a:schemeClr>
                </a:solidFill>
              </a:rPr>
              <a:t>Values</a:t>
            </a:r>
          </a:p>
        </p:txBody>
      </p:sp>
      <p:sp>
        <p:nvSpPr>
          <p:cNvPr id="3" name="Content Placeholder 2"/>
          <p:cNvSpPr>
            <a:spLocks noGrp="1"/>
          </p:cNvSpPr>
          <p:nvPr>
            <p:ph idx="1"/>
          </p:nvPr>
        </p:nvSpPr>
        <p:spPr>
          <a:xfrm>
            <a:off x="836612" y="1011237"/>
            <a:ext cx="11201400" cy="5372414"/>
          </a:xfrm>
        </p:spPr>
        <p:txBody>
          <a:bodyPr vert="horz" lIns="91440" tIns="45720" rIns="91440" bIns="45720" rtlCol="0" anchor="t">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a:ea typeface="Calibri"/>
                <a:cs typeface="Calibri"/>
              </a:rPr>
              <a:t>Ideally, Unions advance the welfare of </a:t>
            </a:r>
            <a:r>
              <a:rPr lang="en-US" sz="3600" b="1" u="sng">
                <a:latin typeface="Calibri"/>
                <a:ea typeface="Calibri"/>
                <a:cs typeface="Calibri"/>
              </a:rPr>
              <a:t>all</a:t>
            </a:r>
            <a:r>
              <a:rPr lang="en-US" sz="3600">
                <a:latin typeface="Calibri"/>
                <a:ea typeface="Calibri"/>
                <a:cs typeface="Calibri"/>
              </a:rPr>
              <a:t> members. </a:t>
            </a:r>
          </a:p>
          <a:p>
            <a:pPr marL="0" indent="0">
              <a:buNone/>
            </a:pPr>
            <a:r>
              <a:rPr lang="en-US" sz="3600">
                <a:latin typeface="Calibri"/>
                <a:ea typeface="Calibri"/>
                <a:cs typeface="Calibri"/>
              </a:rPr>
              <a:t>Values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members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pPr marL="246380" indent="-246380"/>
            <a:endParaRPr lang="en-US" sz="36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650151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212;p11"/>
          <p:cNvPicPr preferRelativeResize="0"/>
          <p:nvPr/>
        </p:nvPicPr>
        <p:blipFill rotWithShape="1">
          <a:blip r:embed="rId3">
            <a:alphaModFix/>
          </a:blip>
          <a:srcRect l="1516" b="-5196"/>
          <a:stretch/>
        </p:blipFill>
        <p:spPr>
          <a:xfrm>
            <a:off x="7492180" y="3413391"/>
            <a:ext cx="4395019" cy="2246046"/>
          </a:xfrm>
          <a:prstGeom prst="rect">
            <a:avLst/>
          </a:prstGeom>
          <a:noFill/>
          <a:ln>
            <a:noFill/>
          </a:ln>
        </p:spPr>
      </p:pic>
      <p:sp>
        <p:nvSpPr>
          <p:cNvPr id="2" name="Title 1"/>
          <p:cNvSpPr>
            <a:spLocks noGrp="1"/>
          </p:cNvSpPr>
          <p:nvPr>
            <p:ph type="title"/>
          </p:nvPr>
        </p:nvSpPr>
        <p:spPr>
          <a:xfrm>
            <a:off x="777936" y="-152400"/>
            <a:ext cx="9782801" cy="1239837"/>
          </a:xfrm>
        </p:spPr>
        <p:txBody>
          <a:bodyPr>
            <a:normAutofit/>
          </a:bodyPr>
          <a:lstStyle/>
          <a:p>
            <a:r>
              <a:rPr lang="en-US" sz="4800" b="1">
                <a:solidFill>
                  <a:schemeClr val="accent5">
                    <a:lumMod val="76000"/>
                  </a:schemeClr>
                </a:solidFill>
              </a:rPr>
              <a:t>How to Link Issues and Values</a:t>
            </a:r>
          </a:p>
        </p:txBody>
      </p:sp>
      <p:sp>
        <p:nvSpPr>
          <p:cNvPr id="3" name="Content Placeholder 2"/>
          <p:cNvSpPr>
            <a:spLocks noGrp="1"/>
          </p:cNvSpPr>
          <p:nvPr>
            <p:ph idx="1"/>
          </p:nvPr>
        </p:nvSpPr>
        <p:spPr>
          <a:xfrm>
            <a:off x="846896" y="1087437"/>
            <a:ext cx="9782801" cy="4572000"/>
          </a:xfrm>
        </p:spPr>
        <p:txBody>
          <a:bodyPr>
            <a:normAutofit/>
          </a:bodyPr>
          <a:lstStyle/>
          <a:p>
            <a:pPr marL="0" indent="0">
              <a:lnSpc>
                <a:spcPct val="100000"/>
              </a:lnSpc>
              <a:spcBef>
                <a:spcPts val="0"/>
              </a:spcBef>
              <a:buClr>
                <a:srgbClr val="404040"/>
              </a:buClr>
              <a:buSzPts val="3000"/>
              <a:buNone/>
            </a:pPr>
            <a:r>
              <a:rPr lang="en-US" sz="4000">
                <a:solidFill>
                  <a:srgbClr val="404040"/>
                </a:solidFill>
              </a:rPr>
              <a:t>Investigating member issues is necessary but not sufficient – we also need to identify workers’ </a:t>
            </a:r>
            <a:r>
              <a:rPr lang="en-US" sz="4000" b="1">
                <a:solidFill>
                  <a:srgbClr val="404040"/>
                </a:solidFill>
              </a:rPr>
              <a:t>SHARED</a:t>
            </a:r>
            <a:r>
              <a:rPr lang="en-US" sz="4000">
                <a:solidFill>
                  <a:srgbClr val="404040"/>
                </a:solidFill>
              </a:rPr>
              <a:t> values – </a:t>
            </a:r>
          </a:p>
          <a:p>
            <a:pPr marL="0" indent="0">
              <a:lnSpc>
                <a:spcPct val="100000"/>
              </a:lnSpc>
              <a:spcBef>
                <a:spcPts val="0"/>
              </a:spcBef>
              <a:buClr>
                <a:srgbClr val="404040"/>
              </a:buClr>
              <a:buSzPts val="3000"/>
              <a:buNone/>
            </a:pPr>
            <a:endParaRPr lang="en-US" sz="4000" b="1">
              <a:solidFill>
                <a:srgbClr val="404040"/>
              </a:solidFill>
            </a:endParaRP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is this an issue?</a:t>
            </a: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do you want to fix this? </a:t>
            </a:r>
          </a:p>
        </p:txBody>
      </p:sp>
    </p:spTree>
    <p:extLst>
      <p:ext uri="{BB962C8B-B14F-4D97-AF65-F5344CB8AC3E}">
        <p14:creationId xmlns:p14="http://schemas.microsoft.com/office/powerpoint/2010/main" val="269893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7CF7D2-B622-2F2F-2FC6-D72B22FD39BE}"/>
              </a:ext>
            </a:extLst>
          </p:cNvPr>
          <p:cNvPicPr>
            <a:picLocks noChangeAspect="1"/>
          </p:cNvPicPr>
          <p:nvPr/>
        </p:nvPicPr>
        <p:blipFill>
          <a:blip r:embed="rId3">
            <a:alphaModFix amt="50000"/>
          </a:blip>
          <a:stretch>
            <a:fillRect/>
          </a:stretch>
        </p:blipFill>
        <p:spPr>
          <a:xfrm>
            <a:off x="7115971" y="1298080"/>
            <a:ext cx="5076788" cy="5057775"/>
          </a:xfrm>
          <a:prstGeom prst="rect">
            <a:avLst/>
          </a:prstGeom>
        </p:spPr>
      </p:pic>
      <p:sp>
        <p:nvSpPr>
          <p:cNvPr id="2" name="Title 1"/>
          <p:cNvSpPr>
            <a:spLocks noGrp="1"/>
          </p:cNvSpPr>
          <p:nvPr>
            <p:ph type="title"/>
          </p:nvPr>
        </p:nvSpPr>
        <p:spPr>
          <a:xfrm>
            <a:off x="924892" y="555507"/>
            <a:ext cx="9782801" cy="832615"/>
          </a:xfrm>
        </p:spPr>
        <p:txBody>
          <a:bodyPr>
            <a:normAutofit/>
          </a:bodyPr>
          <a:lstStyle/>
          <a:p>
            <a:r>
              <a:rPr lang="en-US" sz="4400"/>
              <a:t>ONE MINUTE table brainstorm</a:t>
            </a:r>
            <a:endParaRPr lang="en-US"/>
          </a:p>
        </p:txBody>
      </p:sp>
      <p:pic>
        <p:nvPicPr>
          <p:cNvPr id="7" name="Picture 6">
            <a:extLst>
              <a:ext uri="{FF2B5EF4-FFF2-40B4-BE49-F238E27FC236}">
                <a16:creationId xmlns:a16="http://schemas.microsoft.com/office/drawing/2014/main" id="{68FB3072-32A3-F263-06F7-6A6CB3418808}"/>
              </a:ext>
            </a:extLst>
          </p:cNvPr>
          <p:cNvPicPr>
            <a:picLocks noChangeAspect="1"/>
          </p:cNvPicPr>
          <p:nvPr/>
        </p:nvPicPr>
        <p:blipFill>
          <a:blip r:embed="rId4"/>
          <a:stretch>
            <a:fillRect/>
          </a:stretch>
        </p:blipFill>
        <p:spPr>
          <a:xfrm>
            <a:off x="1754612" y="2041731"/>
            <a:ext cx="4571230" cy="3562350"/>
          </a:xfrm>
          <a:prstGeom prst="rect">
            <a:avLst/>
          </a:prstGeom>
        </p:spPr>
      </p:pic>
    </p:spTree>
    <p:extLst>
      <p:ext uri="{BB962C8B-B14F-4D97-AF65-F5344CB8AC3E}">
        <p14:creationId xmlns:p14="http://schemas.microsoft.com/office/powerpoint/2010/main" val="31565404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A4463-AC16-373D-D1D0-0753F595092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D17B54B-FC21-7D07-31DB-92D51C90492F}"/>
              </a:ext>
            </a:extLst>
          </p:cNvPr>
          <p:cNvPicPr>
            <a:picLocks noChangeAspect="1"/>
          </p:cNvPicPr>
          <p:nvPr/>
        </p:nvPicPr>
        <p:blipFill>
          <a:blip r:embed="rId3">
            <a:alphaModFix amt="50000"/>
          </a:blip>
          <a:stretch>
            <a:fillRect/>
          </a:stretch>
        </p:blipFill>
        <p:spPr>
          <a:xfrm>
            <a:off x="7115971" y="1298080"/>
            <a:ext cx="5076788" cy="5057775"/>
          </a:xfrm>
          <a:prstGeom prst="rect">
            <a:avLst/>
          </a:prstGeom>
        </p:spPr>
      </p:pic>
      <p:sp>
        <p:nvSpPr>
          <p:cNvPr id="2" name="Title 1">
            <a:extLst>
              <a:ext uri="{FF2B5EF4-FFF2-40B4-BE49-F238E27FC236}">
                <a16:creationId xmlns:a16="http://schemas.microsoft.com/office/drawing/2014/main" id="{1D3D451D-42F6-016F-D004-2FCB161B1D65}"/>
              </a:ext>
            </a:extLst>
          </p:cNvPr>
          <p:cNvSpPr>
            <a:spLocks noGrp="1"/>
          </p:cNvSpPr>
          <p:nvPr>
            <p:ph type="title"/>
          </p:nvPr>
        </p:nvSpPr>
        <p:spPr>
          <a:xfrm>
            <a:off x="450265" y="-1"/>
            <a:ext cx="9782801" cy="832615"/>
          </a:xfrm>
        </p:spPr>
        <p:txBody>
          <a:bodyPr>
            <a:normAutofit/>
          </a:bodyPr>
          <a:lstStyle/>
          <a:p>
            <a:r>
              <a:rPr lang="en-US" sz="4400" b="1">
                <a:solidFill>
                  <a:schemeClr val="accent5">
                    <a:lumMod val="76000"/>
                  </a:schemeClr>
                </a:solidFill>
              </a:rPr>
              <a:t>Some Union Values</a:t>
            </a:r>
          </a:p>
        </p:txBody>
      </p:sp>
      <p:sp>
        <p:nvSpPr>
          <p:cNvPr id="3" name="Content Placeholder 2">
            <a:extLst>
              <a:ext uri="{FF2B5EF4-FFF2-40B4-BE49-F238E27FC236}">
                <a16:creationId xmlns:a16="http://schemas.microsoft.com/office/drawing/2014/main" id="{F6D4E180-C25F-64DE-8286-B9CC11CC0838}"/>
              </a:ext>
            </a:extLst>
          </p:cNvPr>
          <p:cNvSpPr>
            <a:spLocks noGrp="1"/>
          </p:cNvSpPr>
          <p:nvPr>
            <p:ph idx="1"/>
          </p:nvPr>
        </p:nvSpPr>
        <p:spPr>
          <a:xfrm>
            <a:off x="684212" y="961601"/>
            <a:ext cx="9544406" cy="5201345"/>
          </a:xfrm>
        </p:spPr>
        <p:txBody>
          <a:bodyPr vert="horz" lIns="91440" tIns="45720" rIns="91440" bIns="45720" rtlCol="0" anchor="t">
            <a:normAutofit/>
          </a:bodyPr>
          <a:lstStyle/>
          <a:p>
            <a:pPr marL="0" indent="0">
              <a:spcBef>
                <a:spcPts val="0"/>
              </a:spcBef>
              <a:buNone/>
            </a:pPr>
            <a:r>
              <a:rPr lang="en-US" sz="4000">
                <a:latin typeface="Calibri"/>
                <a:ea typeface="Calibri"/>
                <a:cs typeface="Calibri"/>
              </a:rPr>
              <a:t>Fairness, honesty/integrity, responsibility, compassion/empathy, safety, </a:t>
            </a:r>
            <a:endParaRPr lang="en-US">
              <a:latin typeface="Calibri"/>
              <a:ea typeface="Calibri"/>
              <a:cs typeface="Calibri"/>
            </a:endParaRPr>
          </a:p>
          <a:p>
            <a:pPr marL="0" indent="0">
              <a:spcBef>
                <a:spcPts val="0"/>
              </a:spcBef>
              <a:buNone/>
            </a:pPr>
            <a:r>
              <a:rPr lang="en-US" sz="4000">
                <a:latin typeface="Calibri"/>
                <a:ea typeface="Calibri"/>
                <a:cs typeface="Calibri"/>
              </a:rPr>
              <a:t>health, generosity, hard work/responsibility, community, freedom, democracy, binding contracts, equality, opportunity, </a:t>
            </a:r>
            <a:endParaRPr lang="en-US">
              <a:latin typeface="Calibri"/>
              <a:ea typeface="Calibri"/>
              <a:cs typeface="Calibri"/>
            </a:endParaRPr>
          </a:p>
          <a:p>
            <a:pPr marL="0" indent="0">
              <a:spcBef>
                <a:spcPts val="0"/>
              </a:spcBef>
              <a:buNone/>
            </a:pPr>
            <a:r>
              <a:rPr lang="en-US" sz="4000">
                <a:latin typeface="Calibri"/>
                <a:ea typeface="Calibri"/>
                <a:cs typeface="Calibri"/>
              </a:rPr>
              <a:t>respect, stability/security, unity, </a:t>
            </a:r>
            <a:endParaRPr lang="en-US">
              <a:latin typeface="Calibri"/>
              <a:ea typeface="Calibri"/>
              <a:cs typeface="Calibri"/>
            </a:endParaRPr>
          </a:p>
          <a:p>
            <a:pPr marL="0" indent="0">
              <a:spcBef>
                <a:spcPts val="0"/>
              </a:spcBef>
              <a:buNone/>
            </a:pPr>
            <a:r>
              <a:rPr lang="en-US" sz="4000">
                <a:latin typeface="Calibri"/>
                <a:ea typeface="Calibri"/>
                <a:cs typeface="Calibri"/>
              </a:rPr>
              <a:t>quality work, justice, collective action, dignity/respect, charity/community service, and due process.</a:t>
            </a:r>
            <a:endParaRPr lang="en-US">
              <a:latin typeface="Calibri"/>
              <a:ea typeface="Calibri"/>
              <a:cs typeface="Calibri"/>
            </a:endParaRPr>
          </a:p>
          <a:p>
            <a:endParaRPr lang="en-US"/>
          </a:p>
        </p:txBody>
      </p:sp>
    </p:spTree>
    <p:extLst>
      <p:ext uri="{BB962C8B-B14F-4D97-AF65-F5344CB8AC3E}">
        <p14:creationId xmlns:p14="http://schemas.microsoft.com/office/powerpoint/2010/main" val="15266932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541" y="242461"/>
            <a:ext cx="10611739" cy="691630"/>
          </a:xfrm>
        </p:spPr>
        <p:txBody>
          <a:bodyPr>
            <a:normAutofit fontScale="90000"/>
          </a:bodyPr>
          <a:lstStyle/>
          <a:p>
            <a:r>
              <a:rPr lang="en-US" sz="4400" b="1">
                <a:solidFill>
                  <a:schemeClr val="accent5">
                    <a:lumMod val="76000"/>
                  </a:schemeClr>
                </a:solidFill>
              </a:rPr>
              <a:t>GROUP WORK – The Problems Pg 3</a:t>
            </a:r>
          </a:p>
        </p:txBody>
      </p:sp>
      <p:sp>
        <p:nvSpPr>
          <p:cNvPr id="3" name="Content Placeholder 2"/>
          <p:cNvSpPr>
            <a:spLocks noGrp="1"/>
          </p:cNvSpPr>
          <p:nvPr>
            <p:ph idx="1"/>
          </p:nvPr>
        </p:nvSpPr>
        <p:spPr>
          <a:xfrm>
            <a:off x="764498" y="1174848"/>
            <a:ext cx="10611739" cy="4840016"/>
          </a:xfrm>
        </p:spPr>
        <p:txBody>
          <a:bodyPr vert="horz" lIns="91440" tIns="45720" rIns="91440" bIns="45720" rtlCol="0" anchor="t">
            <a:normAutofit fontScale="92500" lnSpcReduction="10000"/>
          </a:bodyPr>
          <a:lstStyle/>
          <a:p>
            <a:pPr marL="0" indent="0" fontAlgn="base">
              <a:buNone/>
            </a:pPr>
            <a:r>
              <a:rPr lang="en-US" sz="3200"/>
              <a:t>Looking at the scenario, identify the problems from a broad perspective.  </a:t>
            </a:r>
          </a:p>
          <a:p>
            <a:pPr marL="0" indent="0">
              <a:buNone/>
            </a:pPr>
            <a:endParaRPr lang="en-US" sz="2000"/>
          </a:p>
          <a:p>
            <a:pPr marL="0" indent="0" fontAlgn="base">
              <a:buNone/>
            </a:pPr>
            <a:r>
              <a:rPr lang="en-US" sz="3200"/>
              <a:t>For each of the problems you identify – try to think what the values are that are behind WHY you see this as a problem.  </a:t>
            </a:r>
          </a:p>
          <a:p>
            <a:pPr marL="0" indent="0" fontAlgn="base">
              <a:buNone/>
            </a:pPr>
            <a:endParaRPr lang="en-US" sz="1600" b="1"/>
          </a:p>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sz="3900" b="1"/>
              <a:t>List your problems and values on your charts.</a:t>
            </a:r>
          </a:p>
        </p:txBody>
      </p:sp>
    </p:spTree>
    <p:extLst>
      <p:ext uri="{BB962C8B-B14F-4D97-AF65-F5344CB8AC3E}">
        <p14:creationId xmlns:p14="http://schemas.microsoft.com/office/powerpoint/2010/main" val="3659886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4AD1A-BC63-4FF4-AF94-7819B0DCC5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83AECB-58A0-D893-8604-34023B8A24C3}"/>
              </a:ext>
            </a:extLst>
          </p:cNvPr>
          <p:cNvSpPr>
            <a:spLocks noGrp="1"/>
          </p:cNvSpPr>
          <p:nvPr>
            <p:ph type="title"/>
          </p:nvPr>
        </p:nvSpPr>
        <p:spPr>
          <a:xfrm>
            <a:off x="3515549" y="1655348"/>
            <a:ext cx="8283272" cy="2654064"/>
          </a:xfrm>
        </p:spPr>
        <p:txBody>
          <a:bodyPr/>
          <a:lstStyle/>
          <a:p>
            <a:r>
              <a:rPr lang="en-US"/>
              <a:t>Lunch</a:t>
            </a:r>
          </a:p>
        </p:txBody>
      </p:sp>
    </p:spTree>
    <p:extLst>
      <p:ext uri="{BB962C8B-B14F-4D97-AF65-F5344CB8AC3E}">
        <p14:creationId xmlns:p14="http://schemas.microsoft.com/office/powerpoint/2010/main" val="4525679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9245C-2937-9C1D-370B-01989A834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6A0E4B-53C3-30AB-6675-2B81495DA5BE}"/>
              </a:ext>
            </a:extLst>
          </p:cNvPr>
          <p:cNvSpPr>
            <a:spLocks noGrp="1"/>
          </p:cNvSpPr>
          <p:nvPr>
            <p:ph type="title"/>
          </p:nvPr>
        </p:nvSpPr>
        <p:spPr>
          <a:xfrm>
            <a:off x="3515549" y="1655348"/>
            <a:ext cx="8283272" cy="2654064"/>
          </a:xfrm>
        </p:spPr>
        <p:txBody>
          <a:bodyPr/>
          <a:lstStyle/>
          <a:p>
            <a:r>
              <a:rPr lang="en-US"/>
              <a:t>Connecting to Values pt 2</a:t>
            </a:r>
          </a:p>
        </p:txBody>
      </p:sp>
      <p:sp>
        <p:nvSpPr>
          <p:cNvPr id="3" name="Text Placeholder 2">
            <a:extLst>
              <a:ext uri="{FF2B5EF4-FFF2-40B4-BE49-F238E27FC236}">
                <a16:creationId xmlns:a16="http://schemas.microsoft.com/office/drawing/2014/main" id="{FD4910F5-EE5A-54EF-5A11-6B3D60856319}"/>
              </a:ext>
            </a:extLst>
          </p:cNvPr>
          <p:cNvSpPr>
            <a:spLocks noGrp="1"/>
          </p:cNvSpPr>
          <p:nvPr>
            <p:ph type="body" idx="1"/>
          </p:nvPr>
        </p:nvSpPr>
        <p:spPr/>
        <p:txBody>
          <a:bodyPr/>
          <a:lstStyle/>
          <a:p>
            <a:r>
              <a:rPr lang="en-US"/>
              <a:t>Albert</a:t>
            </a:r>
          </a:p>
        </p:txBody>
      </p:sp>
    </p:spTree>
    <p:extLst>
      <p:ext uri="{BB962C8B-B14F-4D97-AF65-F5344CB8AC3E}">
        <p14:creationId xmlns:p14="http://schemas.microsoft.com/office/powerpoint/2010/main" val="1738987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322" y="389904"/>
            <a:ext cx="10611739" cy="691630"/>
          </a:xfrm>
        </p:spPr>
        <p:txBody>
          <a:bodyPr>
            <a:normAutofit fontScale="90000"/>
          </a:bodyPr>
          <a:lstStyle/>
          <a:p>
            <a:r>
              <a:rPr lang="en-US" sz="4400" b="1">
                <a:solidFill>
                  <a:schemeClr val="accent5">
                    <a:lumMod val="76000"/>
                  </a:schemeClr>
                </a:solidFill>
              </a:rPr>
              <a:t>GROUP WORK – Problems into Issues </a:t>
            </a:r>
            <a:r>
              <a:rPr lang="en-US" sz="4000" b="1">
                <a:solidFill>
                  <a:schemeClr val="accent5">
                    <a:lumMod val="76000"/>
                  </a:schemeClr>
                </a:solidFill>
              </a:rPr>
              <a:t>Pg 5</a:t>
            </a:r>
          </a:p>
        </p:txBody>
      </p:sp>
      <p:sp>
        <p:nvSpPr>
          <p:cNvPr id="3" name="Content Placeholder 2"/>
          <p:cNvSpPr>
            <a:spLocks noGrp="1"/>
          </p:cNvSpPr>
          <p:nvPr>
            <p:ph idx="1"/>
          </p:nvPr>
        </p:nvSpPr>
        <p:spPr>
          <a:xfrm>
            <a:off x="784695" y="1253237"/>
            <a:ext cx="10611739" cy="5302769"/>
          </a:xfrm>
        </p:spPr>
        <p:txBody>
          <a:bodyPr>
            <a:normAutofit fontScale="92500" lnSpcReduction="20000"/>
          </a:bodyPr>
          <a:lstStyle/>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b="1"/>
              <a:t>Possible Issues – </a:t>
            </a:r>
            <a:r>
              <a:rPr lang="en-US"/>
              <a:t> </a:t>
            </a:r>
          </a:p>
          <a:p>
            <a:pPr marL="0" indent="0" fontAlgn="base">
              <a:buNone/>
            </a:pPr>
            <a:r>
              <a:rPr lang="en-US" sz="3500"/>
              <a:t>Not enough providers in our rural system </a:t>
            </a:r>
          </a:p>
          <a:p>
            <a:pPr marL="0" indent="0" fontAlgn="base">
              <a:buNone/>
            </a:pPr>
            <a:r>
              <a:rPr lang="en-US" sz="3500"/>
              <a:t>	Values – access and equity </a:t>
            </a:r>
          </a:p>
          <a:p>
            <a:pPr marL="0" indent="0" fontAlgn="base">
              <a:buNone/>
            </a:pPr>
            <a:r>
              <a:rPr lang="en-US" sz="3500"/>
              <a:t>Drugs are not affordable </a:t>
            </a:r>
          </a:p>
          <a:p>
            <a:pPr marL="0" indent="0" fontAlgn="base">
              <a:buNone/>
            </a:pPr>
            <a:r>
              <a:rPr lang="en-US" sz="3500"/>
              <a:t>	Values – fairness and access</a:t>
            </a:r>
          </a:p>
          <a:p>
            <a:pPr marL="0" indent="0" fontAlgn="base">
              <a:buNone/>
            </a:pPr>
            <a:r>
              <a:rPr lang="en-US" sz="3500"/>
              <a:t>No coverage for home health options </a:t>
            </a:r>
          </a:p>
          <a:p>
            <a:pPr marL="0" indent="0" fontAlgn="base">
              <a:buNone/>
            </a:pPr>
            <a:r>
              <a:rPr lang="en-US" sz="3500"/>
              <a:t>	Values – equity and dignity</a:t>
            </a:r>
          </a:p>
          <a:p>
            <a:pPr marL="0" indent="0" fontAlgn="base">
              <a:buNone/>
            </a:pPr>
            <a:r>
              <a:rPr lang="en-US"/>
              <a:t> </a:t>
            </a:r>
            <a:r>
              <a:rPr lang="en-US" sz="3900" b="1"/>
              <a:t>Cut your problems into issues on your charts.</a:t>
            </a:r>
          </a:p>
        </p:txBody>
      </p:sp>
    </p:spTree>
    <p:extLst>
      <p:ext uri="{BB962C8B-B14F-4D97-AF65-F5344CB8AC3E}">
        <p14:creationId xmlns:p14="http://schemas.microsoft.com/office/powerpoint/2010/main" val="440732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695648" y="320678"/>
            <a:ext cx="8227457" cy="786695"/>
          </a:xfrm>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sz="4800" b="1">
                <a:solidFill>
                  <a:schemeClr val="accent5">
                    <a:lumMod val="76000"/>
                  </a:schemeClr>
                </a:solidFill>
              </a:rPr>
              <a:t>Assessing Our Issues</a:t>
            </a:r>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8218534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1096989" y="1737840"/>
            <a:ext cx="9280483" cy="3377769"/>
          </a:xfrm>
          <a:prstGeom prst="rect">
            <a:avLst/>
          </a:prstGeom>
          <a:noFill/>
          <a:ln>
            <a:noFill/>
          </a:ln>
        </p:spPr>
        <p:txBody>
          <a:bodyPr spcFirstLastPara="1" wrap="square" lIns="91401" tIns="91401" rIns="91401" bIns="91401" anchor="t" anchorCtr="0">
            <a:spAutoFit/>
          </a:bodyPr>
          <a:lstStyle/>
          <a:p>
            <a:r>
              <a:rPr lang="en-US" sz="4150"/>
              <a:t>In your group, spend some time evaluating an issue. </a:t>
            </a:r>
          </a:p>
          <a:p>
            <a:endParaRPr lang="en-US" sz="4150"/>
          </a:p>
          <a:p>
            <a:r>
              <a:rPr lang="en-US" sz="4150"/>
              <a:t>Your group will need to have a single issue.</a:t>
            </a:r>
            <a:endParaRPr lang="en-US"/>
          </a:p>
        </p:txBody>
      </p:sp>
      <p:sp>
        <p:nvSpPr>
          <p:cNvPr id="5" name="Title 1"/>
          <p:cNvSpPr txBox="1">
            <a:spLocks/>
          </p:cNvSpPr>
          <p:nvPr/>
        </p:nvSpPr>
        <p:spPr>
          <a:xfrm>
            <a:off x="530125" y="347375"/>
            <a:ext cx="11756177" cy="86947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800" b="1">
                <a:solidFill>
                  <a:schemeClr val="accent5">
                    <a:lumMod val="76000"/>
                  </a:schemeClr>
                </a:solidFill>
              </a:rPr>
              <a:t>GROUP WORK – Problems into Issues</a:t>
            </a:r>
          </a:p>
        </p:txBody>
      </p:sp>
    </p:spTree>
    <p:extLst>
      <p:ext uri="{BB962C8B-B14F-4D97-AF65-F5344CB8AC3E}">
        <p14:creationId xmlns:p14="http://schemas.microsoft.com/office/powerpoint/2010/main" val="26740960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E7FA9-9034-D235-BF91-FB0FD14D12B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B13C089-904C-9C15-52F0-316A6E9E3EA6}"/>
              </a:ext>
            </a:extLst>
          </p:cNvPr>
          <p:cNvSpPr>
            <a:spLocks noGrp="1"/>
          </p:cNvSpPr>
          <p:nvPr>
            <p:ph type="title"/>
          </p:nvPr>
        </p:nvSpPr>
        <p:spPr/>
        <p:txBody>
          <a:bodyPr>
            <a:normAutofit/>
          </a:bodyPr>
          <a:lstStyle/>
          <a:p>
            <a:pPr algn="ctr"/>
            <a:r>
              <a:rPr lang="en-US" sz="4000" b="1"/>
              <a:t>Key Ideas</a:t>
            </a:r>
          </a:p>
        </p:txBody>
      </p:sp>
      <p:sp>
        <p:nvSpPr>
          <p:cNvPr id="12" name="Content Placeholder 11">
            <a:extLst>
              <a:ext uri="{FF2B5EF4-FFF2-40B4-BE49-F238E27FC236}">
                <a16:creationId xmlns:a16="http://schemas.microsoft.com/office/drawing/2014/main" id="{5D241533-7042-6D3C-7997-CD97542DF347}"/>
              </a:ext>
            </a:extLst>
          </p:cNvPr>
          <p:cNvSpPr>
            <a:spLocks noGrp="1"/>
          </p:cNvSpPr>
          <p:nvPr>
            <p:ph idx="1"/>
          </p:nvPr>
        </p:nvSpPr>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p:txBody>
      </p:sp>
      <p:pic>
        <p:nvPicPr>
          <p:cNvPr id="4" name="Picture 3" descr="A colorful key with a black background&#10;&#10;AI-generated content may be incorrect.">
            <a:extLst>
              <a:ext uri="{FF2B5EF4-FFF2-40B4-BE49-F238E27FC236}">
                <a16:creationId xmlns:a16="http://schemas.microsoft.com/office/drawing/2014/main" id="{5722D7D2-EAEC-58B5-9182-A9F317192403}"/>
              </a:ext>
            </a:extLst>
          </p:cNvPr>
          <p:cNvPicPr>
            <a:picLocks noChangeAspect="1"/>
          </p:cNvPicPr>
          <p:nvPr/>
        </p:nvPicPr>
        <p:blipFill>
          <a:blip r:embed="rId3"/>
          <a:stretch>
            <a:fillRect/>
          </a:stretch>
        </p:blipFill>
        <p:spPr>
          <a:xfrm>
            <a:off x="1638010" y="2172016"/>
            <a:ext cx="2178839" cy="4018891"/>
          </a:xfrm>
          <a:prstGeom prst="rect">
            <a:avLst/>
          </a:prstGeom>
        </p:spPr>
      </p:pic>
    </p:spTree>
    <p:extLst>
      <p:ext uri="{BB962C8B-B14F-4D97-AF65-F5344CB8AC3E}">
        <p14:creationId xmlns:p14="http://schemas.microsoft.com/office/powerpoint/2010/main" val="28338769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6FD70-33C7-4AAB-B125-134478A358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7C5F90-0226-C6FD-AF21-F6576B82F229}"/>
              </a:ext>
            </a:extLst>
          </p:cNvPr>
          <p:cNvSpPr>
            <a:spLocks noGrp="1"/>
          </p:cNvSpPr>
          <p:nvPr>
            <p:ph type="title"/>
          </p:nvPr>
        </p:nvSpPr>
        <p:spPr/>
        <p:txBody>
          <a:bodyPr>
            <a:normAutofit/>
          </a:bodyPr>
          <a:lstStyle/>
          <a:p>
            <a:pPr algn="ctr"/>
            <a:r>
              <a:rPr lang="en-US" sz="4000" b="1"/>
              <a:t>THE </a:t>
            </a:r>
            <a:br>
              <a:rPr lang="en-US" sz="4000" b="1"/>
            </a:br>
            <a:r>
              <a:rPr lang="en-US" sz="4000" b="1"/>
              <a:t>Key Idea</a:t>
            </a:r>
          </a:p>
        </p:txBody>
      </p:sp>
      <p:sp>
        <p:nvSpPr>
          <p:cNvPr id="12" name="Content Placeholder 11">
            <a:extLst>
              <a:ext uri="{FF2B5EF4-FFF2-40B4-BE49-F238E27FC236}">
                <a16:creationId xmlns:a16="http://schemas.microsoft.com/office/drawing/2014/main" id="{DCE63B25-0A82-EC7E-9AF7-B28A6E74398F}"/>
              </a:ext>
            </a:extLst>
          </p:cNvPr>
          <p:cNvSpPr>
            <a:spLocks noGrp="1"/>
          </p:cNvSpPr>
          <p:nvPr>
            <p:ph idx="1"/>
          </p:nvPr>
        </p:nvSpPr>
        <p:spPr>
          <a:xfrm>
            <a:off x="5180251" y="1394086"/>
            <a:ext cx="6408849" cy="4796624"/>
          </a:xfrm>
        </p:spPr>
        <p:txBody>
          <a:bodyPr vert="horz" lIns="91440" tIns="45720" rIns="91440" bIns="45720" rtlCol="0" anchor="t">
            <a:normAutofit fontScale="92500" lnSpcReduction="10000"/>
          </a:bodyPr>
          <a:lstStyle/>
          <a:p>
            <a:pPr marL="0" indent="0">
              <a:buNone/>
            </a:pPr>
            <a:r>
              <a:rPr lang="en-US" sz="6000"/>
              <a:t>We listen for the values as we talk about problems.  </a:t>
            </a:r>
          </a:p>
          <a:p>
            <a:pPr marL="0" indent="0">
              <a:buNone/>
            </a:pPr>
            <a:endParaRPr lang="en-US" sz="6000"/>
          </a:p>
          <a:p>
            <a:pPr marL="0" indent="0">
              <a:buNone/>
            </a:pPr>
            <a:r>
              <a:rPr lang="en-US" sz="6000"/>
              <a:t>THIS IS HOW WE BUILD SOLIDARITY.</a:t>
            </a:r>
          </a:p>
          <a:p>
            <a:pPr marL="0" indent="0">
              <a:buNone/>
            </a:pPr>
            <a:endParaRPr lang="en-US"/>
          </a:p>
          <a:p>
            <a:pPr marL="0" indent="0">
              <a:buNone/>
            </a:pPr>
            <a:endParaRPr lang="en-US"/>
          </a:p>
        </p:txBody>
      </p:sp>
      <p:pic>
        <p:nvPicPr>
          <p:cNvPr id="4" name="Picture 3" descr="A colorful key with a black background&#10;&#10;AI-generated content may be incorrect.">
            <a:extLst>
              <a:ext uri="{FF2B5EF4-FFF2-40B4-BE49-F238E27FC236}">
                <a16:creationId xmlns:a16="http://schemas.microsoft.com/office/drawing/2014/main" id="{EE25CE65-994A-46B2-2ED3-40F068F1ED64}"/>
              </a:ext>
            </a:extLst>
          </p:cNvPr>
          <p:cNvPicPr>
            <a:picLocks noChangeAspect="1"/>
          </p:cNvPicPr>
          <p:nvPr/>
        </p:nvPicPr>
        <p:blipFill>
          <a:blip r:embed="rId3"/>
          <a:stretch>
            <a:fillRect/>
          </a:stretch>
        </p:blipFill>
        <p:spPr>
          <a:xfrm>
            <a:off x="1638010" y="2172016"/>
            <a:ext cx="2178839" cy="4018891"/>
          </a:xfrm>
          <a:prstGeom prst="rect">
            <a:avLst/>
          </a:prstGeom>
        </p:spPr>
      </p:pic>
    </p:spTree>
    <p:extLst>
      <p:ext uri="{BB962C8B-B14F-4D97-AF65-F5344CB8AC3E}">
        <p14:creationId xmlns:p14="http://schemas.microsoft.com/office/powerpoint/2010/main" val="38140314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25724-72EA-472C-5F7B-3F3DC6C183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8ED7A-EA28-B6B3-B807-83CB76F56156}"/>
              </a:ext>
            </a:extLst>
          </p:cNvPr>
          <p:cNvSpPr>
            <a:spLocks noGrp="1"/>
          </p:cNvSpPr>
          <p:nvPr>
            <p:ph type="title"/>
          </p:nvPr>
        </p:nvSpPr>
        <p:spPr>
          <a:xfrm>
            <a:off x="3515549" y="1655348"/>
            <a:ext cx="8283272" cy="2654064"/>
          </a:xfrm>
        </p:spPr>
        <p:txBody>
          <a:bodyPr/>
          <a:lstStyle/>
          <a:p>
            <a:r>
              <a:rPr lang="en-US"/>
              <a:t>Target and Demand</a:t>
            </a:r>
          </a:p>
        </p:txBody>
      </p:sp>
      <p:sp>
        <p:nvSpPr>
          <p:cNvPr id="3" name="Text Placeholder 2">
            <a:extLst>
              <a:ext uri="{FF2B5EF4-FFF2-40B4-BE49-F238E27FC236}">
                <a16:creationId xmlns:a16="http://schemas.microsoft.com/office/drawing/2014/main" id="{32ACE5DC-9D29-0B01-CE63-7B500EE93754}"/>
              </a:ext>
            </a:extLst>
          </p:cNvPr>
          <p:cNvSpPr>
            <a:spLocks noGrp="1"/>
          </p:cNvSpPr>
          <p:nvPr>
            <p:ph type="body" idx="1"/>
          </p:nvPr>
        </p:nvSpPr>
        <p:spPr/>
        <p:txBody>
          <a:bodyPr/>
          <a:lstStyle/>
          <a:p>
            <a:r>
              <a:rPr lang="en-US"/>
              <a:t>Matt</a:t>
            </a:r>
          </a:p>
        </p:txBody>
      </p:sp>
    </p:spTree>
    <p:extLst>
      <p:ext uri="{BB962C8B-B14F-4D97-AF65-F5344CB8AC3E}">
        <p14:creationId xmlns:p14="http://schemas.microsoft.com/office/powerpoint/2010/main" val="20069618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23FC04A7-AA5C-CE0B-0315-98CA4182BE7C}"/>
            </a:ext>
          </a:extLst>
        </p:cNvPr>
        <p:cNvGrpSpPr/>
        <p:nvPr/>
      </p:nvGrpSpPr>
      <p:grpSpPr>
        <a:xfrm>
          <a:off x="0" y="0"/>
          <a:ext cx="0" cy="0"/>
          <a:chOff x="0" y="0"/>
          <a:chExt cx="0" cy="0"/>
        </a:xfrm>
      </p:grpSpPr>
      <p:sp>
        <p:nvSpPr>
          <p:cNvPr id="255" name="Google Shape;255;p17">
            <a:extLst>
              <a:ext uri="{FF2B5EF4-FFF2-40B4-BE49-F238E27FC236}">
                <a16:creationId xmlns:a16="http://schemas.microsoft.com/office/drawing/2014/main" id="{23D84C8A-5E21-EF8D-41AE-9A8F2A2DA033}"/>
              </a:ext>
            </a:extLst>
          </p:cNvPr>
          <p:cNvSpPr txBox="1">
            <a:spLocks noGrp="1"/>
          </p:cNvSpPr>
          <p:nvPr>
            <p:ph type="title"/>
          </p:nvPr>
        </p:nvSpPr>
        <p:spPr>
          <a:xfrm>
            <a:off x="1593436" y="879227"/>
            <a:ext cx="9782801" cy="3296125"/>
          </a:xfrm>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8000"/>
              <a:t>Target</a:t>
            </a:r>
          </a:p>
        </p:txBody>
      </p:sp>
      <p:pic>
        <p:nvPicPr>
          <p:cNvPr id="3" name="Picture 4" descr="3D target man with arms up isolated over a white background | Freestock  photos">
            <a:extLst>
              <a:ext uri="{FF2B5EF4-FFF2-40B4-BE49-F238E27FC236}">
                <a16:creationId xmlns:a16="http://schemas.microsoft.com/office/drawing/2014/main" id="{A7E51859-D833-75D8-FB4B-236059C62B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933" y="304788"/>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9783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550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93442" y="177800"/>
            <a:ext cx="10782795" cy="1239837"/>
          </a:xfrm>
        </p:spPr>
        <p:txBody>
          <a:bodyPr>
            <a:normAutofit/>
          </a:bodyPr>
          <a:lstStyle/>
          <a:p>
            <a:r>
              <a:rPr lang="en-US" sz="4800"/>
              <a:t>Targets also have VALUES</a:t>
            </a:r>
          </a:p>
        </p:txBody>
      </p:sp>
      <p:sp>
        <p:nvSpPr>
          <p:cNvPr id="3" name="Content Placeholder 2"/>
          <p:cNvSpPr>
            <a:spLocks noGrp="1"/>
          </p:cNvSpPr>
          <p:nvPr>
            <p:ph idx="1"/>
          </p:nvPr>
        </p:nvSpPr>
        <p:spPr>
          <a:xfrm>
            <a:off x="1593436" y="1600200"/>
            <a:ext cx="6976591" cy="3516068"/>
          </a:xfrm>
        </p:spPr>
        <p:txBody>
          <a:bodyPr vert="horz" lIns="91440" tIns="45720" rIns="91440" bIns="45720" rtlCol="0" anchor="t">
            <a:normAutofit/>
          </a:bodyPr>
          <a:lstStyle/>
          <a:p>
            <a:pPr marL="0" indent="0" fontAlgn="base">
              <a:buNone/>
            </a:pPr>
            <a:r>
              <a:rPr lang="en-US" sz="3600"/>
              <a:t>Values: </a:t>
            </a:r>
          </a:p>
          <a:p>
            <a:pPr marL="0" indent="0" fontAlgn="base">
              <a:buNone/>
            </a:pPr>
            <a:r>
              <a:rPr lang="en-US" sz="3600"/>
              <a:t>What are the target’s values? </a:t>
            </a:r>
          </a:p>
          <a:p>
            <a:pPr marL="0" indent="0" fontAlgn="base">
              <a:buNone/>
            </a:pPr>
            <a:r>
              <a:rPr lang="en-US" sz="3600"/>
              <a:t>What causes them to act?</a:t>
            </a:r>
          </a:p>
          <a:p>
            <a:pPr marL="0" indent="0" fontAlgn="base">
              <a:buNone/>
            </a:pPr>
            <a:r>
              <a:rPr lang="en-US" sz="3600"/>
              <a:t>What is behind their WHY? </a:t>
            </a:r>
          </a:p>
          <a:p>
            <a:pPr marL="0" indent="0" fontAlgn="base">
              <a:buNone/>
            </a:pPr>
            <a:r>
              <a:rPr lang="en-US"/>
              <a:t>  </a:t>
            </a:r>
          </a:p>
          <a:p>
            <a:endParaRPr lang="en-US"/>
          </a:p>
        </p:txBody>
      </p:sp>
    </p:spTree>
    <p:extLst>
      <p:ext uri="{BB962C8B-B14F-4D97-AF65-F5344CB8AC3E}">
        <p14:creationId xmlns:p14="http://schemas.microsoft.com/office/powerpoint/2010/main" val="34803317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391826"/>
            <a:ext cx="10851581" cy="1239837"/>
          </a:xfrm>
        </p:spPr>
        <p:txBody>
          <a:bodyPr>
            <a:normAutofit/>
          </a:bodyPr>
          <a:lstStyle/>
          <a:p>
            <a:r>
              <a:rPr lang="en-US" sz="4800"/>
              <a:t>Targets also have RELATIONSHIPS</a:t>
            </a:r>
          </a:p>
        </p:txBody>
      </p:sp>
      <p:sp>
        <p:nvSpPr>
          <p:cNvPr id="3" name="Content Placeholder 2"/>
          <p:cNvSpPr>
            <a:spLocks noGrp="1"/>
          </p:cNvSpPr>
          <p:nvPr>
            <p:ph idx="1"/>
          </p:nvPr>
        </p:nvSpPr>
        <p:spPr>
          <a:xfrm>
            <a:off x="697832" y="1080520"/>
            <a:ext cx="7927751" cy="5113910"/>
          </a:xfrm>
        </p:spPr>
        <p:txBody>
          <a:bodyPr>
            <a:normAutofit/>
          </a:bodyPr>
          <a:lstStyle/>
          <a:p>
            <a:pPr marL="0" indent="0" fontAlgn="base">
              <a:buNone/>
            </a:pPr>
            <a:r>
              <a:rPr lang="en-US" sz="3600"/>
              <a:t>Relationships:  </a:t>
            </a:r>
          </a:p>
          <a:p>
            <a:pPr marL="0" indent="0" fontAlgn="base">
              <a:buNone/>
            </a:pPr>
            <a:r>
              <a:rPr lang="en-US" sz="3600"/>
              <a:t>What relationships does the target have? </a:t>
            </a:r>
          </a:p>
          <a:p>
            <a:pPr marL="0" indent="0" fontAlgn="base">
              <a:buNone/>
            </a:pPr>
            <a:r>
              <a:rPr lang="en-US" sz="3600"/>
              <a:t>Who influences the target?  </a:t>
            </a:r>
          </a:p>
          <a:p>
            <a:pPr marL="0" indent="0" fontAlgn="base">
              <a:buNone/>
            </a:pPr>
            <a:r>
              <a:rPr lang="en-US" sz="3600"/>
              <a:t>Who are the target’s allies and opponents? </a:t>
            </a:r>
          </a:p>
          <a:p>
            <a:pPr marL="0" indent="0">
              <a:buNone/>
            </a:pPr>
            <a:endParaRPr lang="en-US"/>
          </a:p>
        </p:txBody>
      </p:sp>
      <p:pic>
        <p:nvPicPr>
          <p:cNvPr id="4"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3971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39646" y="-391826"/>
            <a:ext cx="10851581" cy="1239837"/>
          </a:xfrm>
        </p:spPr>
        <p:txBody>
          <a:bodyPr>
            <a:normAutofit/>
          </a:bodyPr>
          <a:lstStyle/>
          <a:p>
            <a:r>
              <a:rPr lang="en-US" sz="4800"/>
              <a:t>Targets also have SELF INTEREST</a:t>
            </a:r>
          </a:p>
        </p:txBody>
      </p:sp>
      <p:sp>
        <p:nvSpPr>
          <p:cNvPr id="3" name="Content Placeholder 2"/>
          <p:cNvSpPr>
            <a:spLocks noGrp="1"/>
          </p:cNvSpPr>
          <p:nvPr>
            <p:ph idx="1"/>
          </p:nvPr>
        </p:nvSpPr>
        <p:spPr>
          <a:xfrm>
            <a:off x="543290" y="925212"/>
            <a:ext cx="8106813" cy="5269218"/>
          </a:xfrm>
        </p:spPr>
        <p:txBody>
          <a:bodyPr vert="horz" lIns="91440" tIns="45720" rIns="91440" bIns="45720" rtlCol="0" anchor="t">
            <a:normAutofit fontScale="85000" lnSpcReduction="20000"/>
          </a:bodyPr>
          <a:lstStyle/>
          <a:p>
            <a:pPr marL="0" indent="0" fontAlgn="base">
              <a:buNone/>
            </a:pPr>
            <a:r>
              <a:rPr lang="en-US" sz="3600" b="1"/>
              <a:t>Self Interest:  </a:t>
            </a:r>
          </a:p>
          <a:p>
            <a:pPr marL="0" indent="0" fontAlgn="base">
              <a:buNone/>
            </a:pPr>
            <a:r>
              <a:rPr lang="en-US" sz="3600"/>
              <a:t>Self-interest is what your values look like in the world. </a:t>
            </a:r>
          </a:p>
          <a:p>
            <a:pPr marL="0" indent="0">
              <a:buNone/>
            </a:pPr>
            <a:r>
              <a:rPr lang="en-US" sz="3600"/>
              <a:t>What are the ways the target wants to make their values real to the public? </a:t>
            </a:r>
            <a:endParaRPr lang="en-US"/>
          </a:p>
          <a:p>
            <a:pPr marL="0" indent="0" fontAlgn="base">
              <a:buNone/>
            </a:pPr>
            <a:r>
              <a:rPr lang="en-US" sz="3600"/>
              <a:t>What are the target’s goals?  </a:t>
            </a:r>
          </a:p>
          <a:p>
            <a:pPr marL="0" indent="0" fontAlgn="base">
              <a:buNone/>
            </a:pPr>
            <a:r>
              <a:rPr lang="en-US" sz="3600"/>
              <a:t>What does the target care about? </a:t>
            </a:r>
          </a:p>
          <a:p>
            <a:pPr marL="0" indent="0" fontAlgn="base">
              <a:buNone/>
            </a:pPr>
            <a:r>
              <a:rPr lang="en-US" sz="3600"/>
              <a:t>What motivates the target to act?  </a:t>
            </a:r>
          </a:p>
          <a:p>
            <a:pPr marL="0" indent="0" fontAlgn="base">
              <a:buNone/>
            </a:pPr>
            <a:r>
              <a:rPr lang="en-US" sz="3600"/>
              <a:t>Possible examples: maximize profits, cut costs, cut taxes, weaken unions, have good public image, get re-elected, etc. </a:t>
            </a:r>
          </a:p>
          <a:p>
            <a:pPr marL="246380" indent="-246380" fontAlgn="base"/>
            <a:endParaRPr lang="en-US"/>
          </a:p>
        </p:txBody>
      </p:sp>
    </p:spTree>
    <p:extLst>
      <p:ext uri="{BB962C8B-B14F-4D97-AF65-F5344CB8AC3E}">
        <p14:creationId xmlns:p14="http://schemas.microsoft.com/office/powerpoint/2010/main" val="3127334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981" y="-391826"/>
            <a:ext cx="11018246" cy="1306527"/>
          </a:xfrm>
        </p:spPr>
        <p:txBody>
          <a:bodyPr>
            <a:normAutofit/>
          </a:bodyPr>
          <a:lstStyle/>
          <a:p>
            <a:r>
              <a:rPr lang="en-US" sz="4800"/>
              <a:t>Targets also have POWER pg. 10</a:t>
            </a:r>
          </a:p>
        </p:txBody>
      </p:sp>
      <p:sp>
        <p:nvSpPr>
          <p:cNvPr id="3" name="Content Placeholder 2"/>
          <p:cNvSpPr>
            <a:spLocks noGrp="1"/>
          </p:cNvSpPr>
          <p:nvPr>
            <p:ph idx="1"/>
          </p:nvPr>
        </p:nvSpPr>
        <p:spPr>
          <a:xfrm>
            <a:off x="553388" y="924909"/>
            <a:ext cx="7016645" cy="5269521"/>
          </a:xfrm>
        </p:spPr>
        <p:txBody>
          <a:bodyPr vert="horz" lIns="91440" tIns="45720" rIns="91440" bIns="45720" rtlCol="0" anchor="t">
            <a:normAutofit/>
          </a:bodyPr>
          <a:lstStyle/>
          <a:p>
            <a:pPr marL="0" indent="0" fontAlgn="base">
              <a:buNone/>
            </a:pPr>
            <a:r>
              <a:rPr lang="en-US" sz="3600"/>
              <a:t>Power:  </a:t>
            </a:r>
          </a:p>
          <a:p>
            <a:pPr marL="0" indent="0" fontAlgn="base">
              <a:buNone/>
            </a:pPr>
            <a:r>
              <a:rPr lang="en-US" sz="3600"/>
              <a:t>What power does the target have and what is the source of their power?  </a:t>
            </a:r>
          </a:p>
          <a:p>
            <a:pPr marL="0" indent="0" fontAlgn="base">
              <a:buNone/>
            </a:pPr>
            <a:r>
              <a:rPr lang="en-US" sz="3600"/>
              <a:t>How do they organize people?  </a:t>
            </a:r>
          </a:p>
          <a:p>
            <a:pPr marL="0" indent="0" fontAlgn="base">
              <a:buNone/>
            </a:pPr>
            <a:r>
              <a:rPr lang="en-US" sz="3600"/>
              <a:t>How do they organize money and resources?  </a:t>
            </a:r>
          </a:p>
          <a:p>
            <a:pPr marL="0" indent="0">
              <a:buNone/>
            </a:pPr>
            <a:endParaRPr lang="en-US"/>
          </a:p>
        </p:txBody>
      </p:sp>
      <p:pic>
        <p:nvPicPr>
          <p:cNvPr id="4"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880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524988" y="1019331"/>
            <a:ext cx="11640133" cy="4616570"/>
          </a:xfrm>
          <a:prstGeom prst="rect">
            <a:avLst/>
          </a:prstGeom>
          <a:noFill/>
          <a:ln>
            <a:noFill/>
          </a:ln>
        </p:spPr>
        <p:txBody>
          <a:bodyPr spcFirstLastPara="1" wrap="square" lIns="91401" tIns="91401" rIns="91401" bIns="91401" anchor="t" anchorCtr="0">
            <a:spAutoFit/>
          </a:bodyPr>
          <a:lstStyle/>
          <a:p>
            <a:pPr fontAlgn="base"/>
            <a:r>
              <a:rPr lang="en-US" sz="3200"/>
              <a:t>You identified an issue, now, identify the TARGET who has the power to fix this. </a:t>
            </a:r>
          </a:p>
          <a:p>
            <a:pPr fontAlgn="base"/>
            <a:endParaRPr lang="en-US" sz="3200"/>
          </a:p>
          <a:p>
            <a:pPr fontAlgn="base"/>
            <a:r>
              <a:rPr lang="en-US" sz="3200"/>
              <a:t>Name them and then build a chart that answers the following about the TARGET's: </a:t>
            </a:r>
          </a:p>
          <a:p>
            <a:pPr lvl="1" fontAlgn="base"/>
            <a:r>
              <a:rPr lang="en-US" sz="3200"/>
              <a:t>Values </a:t>
            </a:r>
          </a:p>
          <a:p>
            <a:pPr lvl="1" fontAlgn="base"/>
            <a:r>
              <a:rPr lang="en-US" sz="3200"/>
              <a:t>Relationships </a:t>
            </a:r>
          </a:p>
          <a:p>
            <a:pPr lvl="1" fontAlgn="base"/>
            <a:r>
              <a:rPr lang="en-US" sz="3200"/>
              <a:t>Self-Interests  </a:t>
            </a:r>
          </a:p>
          <a:p>
            <a:pPr lvl="1" fontAlgn="base"/>
            <a:r>
              <a:rPr lang="en-US" sz="3200"/>
              <a:t>Power </a:t>
            </a:r>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solidFill>
                  <a:schemeClr val="accent5">
                    <a:lumMod val="76000"/>
                  </a:schemeClr>
                </a:solidFill>
              </a:rPr>
              <a:t>GROUP </a:t>
            </a:r>
            <a:r>
              <a:rPr lang="en-US" sz="4800" b="1">
                <a:solidFill>
                  <a:schemeClr val="accent5">
                    <a:lumMod val="76000"/>
                  </a:schemeClr>
                </a:solidFill>
              </a:rPr>
              <a:t>WORK</a:t>
            </a:r>
            <a:r>
              <a:rPr lang="en-US" sz="4400" b="1">
                <a:solidFill>
                  <a:schemeClr val="accent5">
                    <a:lumMod val="76000"/>
                  </a:schemeClr>
                </a:solidFill>
              </a:rPr>
              <a:t> – Target and Analysis</a:t>
            </a:r>
          </a:p>
        </p:txBody>
      </p:sp>
    </p:spTree>
    <p:extLst>
      <p:ext uri="{BB962C8B-B14F-4D97-AF65-F5344CB8AC3E}">
        <p14:creationId xmlns:p14="http://schemas.microsoft.com/office/powerpoint/2010/main" val="41193518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2" name="TextBox 1">
            <a:extLst>
              <a:ext uri="{FF2B5EF4-FFF2-40B4-BE49-F238E27FC236}">
                <a16:creationId xmlns:a16="http://schemas.microsoft.com/office/drawing/2014/main" id="{EBC56436-C9D7-446E-1D41-7D7C5F22FF65}"/>
              </a:ext>
            </a:extLst>
          </p:cNvPr>
          <p:cNvSpPr txBox="1"/>
          <p:nvPr/>
        </p:nvSpPr>
        <p:spPr>
          <a:xfrm>
            <a:off x="5180251" y="691296"/>
            <a:ext cx="5651589"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000000"/>
                </a:solidFill>
                <a:latin typeface="Calibri"/>
                <a:cs typeface="Calibri"/>
              </a:rPr>
              <a:t>Everyone has values, each one of us, our members, our organizations, our allies, our opponents, and </a:t>
            </a:r>
            <a:r>
              <a:rPr lang="en-US" sz="3200" b="1">
                <a:solidFill>
                  <a:srgbClr val="000000"/>
                </a:solidFill>
                <a:latin typeface="Calibri"/>
                <a:cs typeface="Calibri"/>
              </a:rPr>
              <a:t>our targets</a:t>
            </a:r>
            <a:r>
              <a:rPr lang="en-US" sz="3200">
                <a:solidFill>
                  <a:srgbClr val="000000"/>
                </a:solidFill>
                <a:latin typeface="Calibri"/>
                <a:cs typeface="Calibri"/>
              </a:rPr>
              <a:t>. </a:t>
            </a:r>
            <a:endParaRPr lang="en-US" sz="3200">
              <a:solidFill>
                <a:srgbClr val="000000"/>
              </a:solidFill>
              <a:latin typeface="Calibri"/>
              <a:ea typeface="Calibri"/>
              <a:cs typeface="Calibri"/>
            </a:endParaRPr>
          </a:p>
          <a:p>
            <a:endParaRPr lang="en-US" sz="3200">
              <a:solidFill>
                <a:srgbClr val="000000"/>
              </a:solidFill>
              <a:latin typeface="Calibri"/>
              <a:ea typeface="Calibri"/>
              <a:cs typeface="Calibri"/>
            </a:endParaRPr>
          </a:p>
          <a:p>
            <a:r>
              <a:rPr lang="en-US" sz="3200">
                <a:solidFill>
                  <a:srgbClr val="000000"/>
                </a:solidFill>
                <a:latin typeface="Calibri"/>
                <a:cs typeface="Calibri"/>
              </a:rPr>
              <a:t>Understanding the values of the members,</a:t>
            </a:r>
            <a:r>
              <a:rPr lang="en-US" sz="3200" b="1">
                <a:solidFill>
                  <a:srgbClr val="000000"/>
                </a:solidFill>
                <a:latin typeface="Calibri"/>
                <a:cs typeface="Calibri"/>
              </a:rPr>
              <a:t> of our Target</a:t>
            </a:r>
            <a:r>
              <a:rPr lang="en-US" sz="3200">
                <a:solidFill>
                  <a:srgbClr val="000000"/>
                </a:solidFill>
                <a:latin typeface="Calibri"/>
                <a:cs typeface="Calibri"/>
              </a:rPr>
              <a:t>, and our allies is critical in order to build an effective campaign.</a:t>
            </a:r>
            <a:endParaRPr lang="en-US" sz="3200">
              <a:solidFill>
                <a:srgbClr val="465562"/>
              </a:solidFill>
              <a:latin typeface="Euphemia"/>
              <a:cs typeface="Calibri"/>
            </a:endParaRPr>
          </a:p>
          <a:p>
            <a:pPr algn="l"/>
            <a:endParaRPr lang="en-US"/>
          </a:p>
        </p:txBody>
      </p:sp>
      <p:pic>
        <p:nvPicPr>
          <p:cNvPr id="5" name="Picture 4" descr="A colorful key with a black background&#10;&#10;AI-generated content may be incorrect.">
            <a:extLst>
              <a:ext uri="{FF2B5EF4-FFF2-40B4-BE49-F238E27FC236}">
                <a16:creationId xmlns:a16="http://schemas.microsoft.com/office/drawing/2014/main" id="{BAC1724F-6BF2-49EE-8E50-16959FC5270F}"/>
              </a:ext>
            </a:extLst>
          </p:cNvPr>
          <p:cNvPicPr>
            <a:picLocks noChangeAspect="1"/>
          </p:cNvPicPr>
          <p:nvPr/>
        </p:nvPicPr>
        <p:blipFill>
          <a:blip r:embed="rId3"/>
          <a:stretch>
            <a:fillRect/>
          </a:stretch>
        </p:blipFill>
        <p:spPr>
          <a:xfrm>
            <a:off x="1638010" y="2172016"/>
            <a:ext cx="2178839" cy="4018891"/>
          </a:xfrm>
          <a:prstGeom prst="rect">
            <a:avLst/>
          </a:prstGeom>
        </p:spPr>
      </p:pic>
    </p:spTree>
    <p:extLst>
      <p:ext uri="{BB962C8B-B14F-4D97-AF65-F5344CB8AC3E}">
        <p14:creationId xmlns:p14="http://schemas.microsoft.com/office/powerpoint/2010/main" val="26915699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 name="Picture 1">
            <a:extLst>
              <a:ext uri="{FF2B5EF4-FFF2-40B4-BE49-F238E27FC236}">
                <a16:creationId xmlns:a16="http://schemas.microsoft.com/office/drawing/2014/main" id="{2DC9AC66-184D-A55E-D828-E162B8736DBC}"/>
              </a:ext>
            </a:extLst>
          </p:cNvPr>
          <p:cNvPicPr>
            <a:picLocks noChangeAspect="1"/>
          </p:cNvPicPr>
          <p:nvPr/>
        </p:nvPicPr>
        <p:blipFill>
          <a:blip r:embed="rId3"/>
          <a:stretch>
            <a:fillRect/>
          </a:stretch>
        </p:blipFill>
        <p:spPr>
          <a:xfrm>
            <a:off x="616541" y="177541"/>
            <a:ext cx="6111679" cy="6113890"/>
          </a:xfrm>
          <a:prstGeom prst="rect">
            <a:avLst/>
          </a:prstGeom>
        </p:spPr>
      </p:pic>
      <p:sp>
        <p:nvSpPr>
          <p:cNvPr id="255" name="Google Shape;255;p17"/>
          <p:cNvSpPr txBox="1">
            <a:spLocks noGrp="1"/>
          </p:cNvSpPr>
          <p:nvPr>
            <p:ph type="title"/>
          </p:nvPr>
        </p:nvSpPr>
        <p:spPr>
          <a:xfrm>
            <a:off x="6948667" y="2401831"/>
            <a:ext cx="4760606" cy="2040122"/>
          </a:xfrm>
          <a:prstGeom prst="rect">
            <a:avLst/>
          </a:prstGeom>
          <a:noFill/>
          <a:ln>
            <a:noFill/>
          </a:ln>
        </p:spPr>
        <p:txBody>
          <a:bodyPr spcFirstLastPara="1" wrap="square" lIns="91401" tIns="45688" rIns="91401" bIns="45688" anchor="ctr" anchorCtr="0">
            <a:noAutofit/>
          </a:bodyPr>
          <a:lstStyle/>
          <a:p>
            <a:pPr algn="ctr"/>
            <a:r>
              <a:rPr lang="en-US" sz="8000"/>
              <a:t>The</a:t>
            </a:r>
            <a:br>
              <a:rPr lang="en-US" sz="8000"/>
            </a:br>
            <a:r>
              <a:rPr lang="en-US" sz="8000"/>
              <a:t>Demand</a:t>
            </a:r>
            <a:endParaRPr lang="en-US"/>
          </a:p>
        </p:txBody>
      </p:sp>
    </p:spTree>
    <p:extLst>
      <p:ext uri="{BB962C8B-B14F-4D97-AF65-F5344CB8AC3E}">
        <p14:creationId xmlns:p14="http://schemas.microsoft.com/office/powerpoint/2010/main" val="35704736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4" name="Picture 3" descr="A hand with words in the shape of a hand&#10;&#10;AI-generated content may be incorrect.">
            <a:extLst>
              <a:ext uri="{FF2B5EF4-FFF2-40B4-BE49-F238E27FC236}">
                <a16:creationId xmlns:a16="http://schemas.microsoft.com/office/drawing/2014/main" id="{631FD12D-D53B-0FD5-CDB4-5C8CFF943F97}"/>
              </a:ext>
            </a:extLst>
          </p:cNvPr>
          <p:cNvPicPr>
            <a:picLocks noChangeAspect="1"/>
          </p:cNvPicPr>
          <p:nvPr/>
        </p:nvPicPr>
        <p:blipFill>
          <a:blip r:embed="rId3"/>
          <a:stretch>
            <a:fillRect/>
          </a:stretch>
        </p:blipFill>
        <p:spPr>
          <a:xfrm>
            <a:off x="8383167" y="10815"/>
            <a:ext cx="3545026" cy="3668574"/>
          </a:xfrm>
          <a:prstGeom prst="rect">
            <a:avLst/>
          </a:prstGeom>
        </p:spPr>
      </p:pic>
      <p:sp>
        <p:nvSpPr>
          <p:cNvPr id="288" name="Google Shape;288;g2414b17fea8_0_323"/>
          <p:cNvSpPr txBox="1">
            <a:spLocks noGrp="1"/>
          </p:cNvSpPr>
          <p:nvPr>
            <p:ph type="title"/>
          </p:nvPr>
        </p:nvSpPr>
        <p:spPr>
          <a:xfrm>
            <a:off x="793386" y="484864"/>
            <a:ext cx="3205056" cy="739659"/>
          </a:xfrm>
          <a:prstGeom prst="rect">
            <a:avLst/>
          </a:prstGeom>
        </p:spPr>
        <p:txBody>
          <a:bodyPr spcFirstLastPara="1" wrap="square" lIns="91401" tIns="45688" rIns="91401" bIns="45688" anchor="b" anchorCtr="0">
            <a:noAutofit/>
          </a:bodyPr>
          <a:lstStyle/>
          <a:p>
            <a:r>
              <a:rPr lang="en-US" sz="4800" b="1">
                <a:solidFill>
                  <a:schemeClr val="accent5">
                    <a:lumMod val="76000"/>
                  </a:schemeClr>
                </a:solidFill>
              </a:rPr>
              <a:t>Demand:</a:t>
            </a:r>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30856185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4" name="Picture 3" descr="A hand with words in the shape of a hand&#10;&#10;AI-generated content may be incorrect.">
            <a:extLst>
              <a:ext uri="{FF2B5EF4-FFF2-40B4-BE49-F238E27FC236}">
                <a16:creationId xmlns:a16="http://schemas.microsoft.com/office/drawing/2014/main" id="{71F4DEA9-B0F6-FF36-8C02-743896EE197A}"/>
              </a:ext>
            </a:extLst>
          </p:cNvPr>
          <p:cNvPicPr>
            <a:picLocks noChangeAspect="1"/>
          </p:cNvPicPr>
          <p:nvPr/>
        </p:nvPicPr>
        <p:blipFill>
          <a:blip r:embed="rId3"/>
          <a:stretch>
            <a:fillRect/>
          </a:stretch>
        </p:blipFill>
        <p:spPr>
          <a:xfrm>
            <a:off x="9483161" y="3434257"/>
            <a:ext cx="2700586" cy="2801599"/>
          </a:xfrm>
          <a:prstGeom prst="rect">
            <a:avLst/>
          </a:prstGeom>
        </p:spPr>
      </p:pic>
      <p:sp>
        <p:nvSpPr>
          <p:cNvPr id="261" name="Google Shape;261;p18"/>
          <p:cNvSpPr txBox="1">
            <a:spLocks noGrp="1"/>
          </p:cNvSpPr>
          <p:nvPr>
            <p:ph type="title"/>
          </p:nvPr>
        </p:nvSpPr>
        <p:spPr>
          <a:xfrm>
            <a:off x="863060" y="267686"/>
            <a:ext cx="2860616" cy="1239837"/>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800" b="1">
                <a:solidFill>
                  <a:schemeClr val="accent5">
                    <a:lumMod val="76000"/>
                  </a:schemeClr>
                </a:solidFill>
              </a:rPr>
              <a:t>Demand:</a:t>
            </a:r>
          </a:p>
        </p:txBody>
      </p:sp>
      <p:sp>
        <p:nvSpPr>
          <p:cNvPr id="2" name="Content Placeholder 1"/>
          <p:cNvSpPr>
            <a:spLocks noGrp="1"/>
          </p:cNvSpPr>
          <p:nvPr>
            <p:ph idx="1"/>
          </p:nvPr>
        </p:nvSpPr>
        <p:spPr>
          <a:xfrm>
            <a:off x="863062" y="1497022"/>
            <a:ext cx="9597033" cy="3404918"/>
          </a:xfrm>
        </p:spPr>
        <p:txBody>
          <a:bodyPr vert="horz" lIns="91440" tIns="45720" rIns="91440" bIns="45720" rtlCol="0" anchor="t">
            <a:normAutofit/>
          </a:bodyPr>
          <a:lstStyle/>
          <a:p>
            <a:pPr marL="0" indent="0">
              <a:spcBef>
                <a:spcPts val="640"/>
              </a:spcBef>
              <a:buClr>
                <a:schemeClr val="dk1"/>
              </a:buClr>
              <a:buSzPts val="3200"/>
              <a:buNone/>
            </a:pPr>
            <a:r>
              <a:rPr lang="en-US" sz="4400">
                <a:solidFill>
                  <a:schemeClr val="dk1"/>
                </a:solidFill>
              </a:rPr>
              <a:t>Hey Superintendent Sam: We demand gender affirming bathrooms in every school because all students and staff  need to feel safe and included in our schools.</a:t>
            </a:r>
          </a:p>
        </p:txBody>
      </p:sp>
      <p:sp>
        <p:nvSpPr>
          <p:cNvPr id="262" name="Google Shape;262;p18"/>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endParaRPr sz="3199">
              <a:solidFill>
                <a:schemeClr val="dk1"/>
              </a:solidFill>
            </a:endParaRPr>
          </a:p>
          <a:p>
            <a:pPr>
              <a:spcBef>
                <a:spcPts val="640"/>
              </a:spcBef>
              <a:buClr>
                <a:schemeClr val="dk1"/>
              </a:buClr>
              <a:buSzPts val="3200"/>
            </a:pPr>
            <a:r>
              <a:rPr lang="en-US" sz="3199">
                <a:solidFill>
                  <a:schemeClr val="dk1"/>
                </a:solidFill>
              </a:rPr>
              <a:t>“</a:t>
            </a:r>
            <a:endParaRPr sz="3199">
              <a:solidFill>
                <a:schemeClr val="dk1"/>
              </a:solidFill>
            </a:endParaRPr>
          </a:p>
        </p:txBody>
      </p:sp>
    </p:spTree>
    <p:extLst>
      <p:ext uri="{BB962C8B-B14F-4D97-AF65-F5344CB8AC3E}">
        <p14:creationId xmlns:p14="http://schemas.microsoft.com/office/powerpoint/2010/main" val="4034317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6" name="Picture 5" descr="A hand with words in the shape of a hand&#10;&#10;AI-generated content may be incorrect.">
            <a:extLst>
              <a:ext uri="{FF2B5EF4-FFF2-40B4-BE49-F238E27FC236}">
                <a16:creationId xmlns:a16="http://schemas.microsoft.com/office/drawing/2014/main" id="{7D0E9D69-B6F2-D345-937B-4BBAB417AE10}"/>
              </a:ext>
            </a:extLst>
          </p:cNvPr>
          <p:cNvPicPr>
            <a:picLocks noChangeAspect="1"/>
          </p:cNvPicPr>
          <p:nvPr/>
        </p:nvPicPr>
        <p:blipFill>
          <a:blip r:embed="rId3"/>
          <a:stretch>
            <a:fillRect/>
          </a:stretch>
        </p:blipFill>
        <p:spPr>
          <a:xfrm>
            <a:off x="472096" y="4834755"/>
            <a:ext cx="1322817" cy="1478906"/>
          </a:xfrm>
          <a:prstGeom prst="rect">
            <a:avLst/>
          </a:prstGeom>
        </p:spPr>
      </p:pic>
      <p:pic>
        <p:nvPicPr>
          <p:cNvPr id="4" name="Picture 4" descr="3D target man with arms up isolated over a white background | Freestock  photos">
            <a:extLst>
              <a:ext uri="{FF2B5EF4-FFF2-40B4-BE49-F238E27FC236}">
                <a16:creationId xmlns:a16="http://schemas.microsoft.com/office/drawing/2014/main" id="{EE53A3C5-484B-DFF8-03B9-338F72505A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94674" y="3250683"/>
            <a:ext cx="1190657" cy="1582509"/>
          </a:xfrm>
          <a:prstGeom prst="rect">
            <a:avLst/>
          </a:prstGeom>
          <a:noFill/>
          <a:extLst>
            <a:ext uri="{909E8E84-426E-40DD-AFC4-6F175D3DCCD1}">
              <a14:hiddenFill xmlns:a14="http://schemas.microsoft.com/office/drawing/2010/main">
                <a:solidFill>
                  <a:srgbClr val="FFFFFF"/>
                </a:solidFill>
              </a14:hiddenFill>
            </a:ext>
          </a:extLst>
        </p:spPr>
      </p:pic>
      <p:sp>
        <p:nvSpPr>
          <p:cNvPr id="295" name="Google Shape;295;p22"/>
          <p:cNvSpPr txBox="1">
            <a:spLocks noGrp="1"/>
          </p:cNvSpPr>
          <p:nvPr>
            <p:ph type="title"/>
          </p:nvPr>
        </p:nvSpPr>
        <p:spPr>
          <a:xfrm>
            <a:off x="471220" y="177800"/>
            <a:ext cx="2249508"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4800" b="1">
                <a:solidFill>
                  <a:schemeClr val="accent5">
                    <a:lumMod val="76000"/>
                  </a:schemeClr>
                </a:solidFill>
              </a:rPr>
              <a:t>REVIEW</a:t>
            </a:r>
          </a:p>
        </p:txBody>
      </p:sp>
      <p:sp>
        <p:nvSpPr>
          <p:cNvPr id="2" name="Content Placeholder 1"/>
          <p:cNvSpPr>
            <a:spLocks noGrp="1"/>
          </p:cNvSpPr>
          <p:nvPr>
            <p:ph idx="1"/>
          </p:nvPr>
        </p:nvSpPr>
        <p:spPr>
          <a:xfrm>
            <a:off x="1604547" y="1422359"/>
            <a:ext cx="9782801" cy="4572000"/>
          </a:xfrm>
        </p:spPr>
        <p:txBody>
          <a:bodyPr vert="horz" lIns="91440" tIns="45720" rIns="91440" bIns="45720" rtlCol="0" anchor="t">
            <a:normAutofit fontScale="92500"/>
          </a:bodyPr>
          <a:lstStyle/>
          <a:p>
            <a:pPr marL="246380" indent="-246380">
              <a:spcBef>
                <a:spcPts val="1200"/>
              </a:spcBef>
              <a:buClr>
                <a:schemeClr val="dk1"/>
              </a:buClr>
              <a:buSzPts val="3200"/>
            </a:pPr>
            <a:r>
              <a:rPr lang="en-US" b="1">
                <a:solidFill>
                  <a:srgbClr val="404040"/>
                </a:solidFill>
              </a:rPr>
              <a:t>Issue: </a:t>
            </a:r>
            <a:r>
              <a:rPr lang="en-US">
                <a:solidFill>
                  <a:srgbClr val="404040"/>
                </a:solidFill>
              </a:rPr>
              <a:t>A slice of a workplace </a:t>
            </a:r>
            <a:r>
              <a:rPr lang="en-US" i="1">
                <a:solidFill>
                  <a:srgbClr val="404040"/>
                </a:solidFill>
              </a:rPr>
              <a:t>problem</a:t>
            </a:r>
            <a:r>
              <a:rPr lang="en-US">
                <a:solidFill>
                  <a:srgbClr val="404040"/>
                </a:solidFill>
              </a:rPr>
              <a:t> that is deeply/widely felt, winnable, and will build our power.</a:t>
            </a:r>
            <a:endParaRPr lang="en-US"/>
          </a:p>
          <a:p>
            <a:pPr>
              <a:spcBef>
                <a:spcPts val="1200"/>
              </a:spcBef>
              <a:buClr>
                <a:schemeClr val="dk1"/>
              </a:buClr>
              <a:buSzPts val="3200"/>
            </a:pPr>
            <a:endParaRPr lang="en-US">
              <a:solidFill>
                <a:srgbClr val="404040"/>
              </a:solidFill>
            </a:endParaRPr>
          </a:p>
          <a:p>
            <a:pPr marL="246380" indent="-246380">
              <a:spcBef>
                <a:spcPts val="1200"/>
              </a:spcBef>
              <a:buClr>
                <a:schemeClr val="dk1"/>
              </a:buClr>
              <a:buSzPts val="3200"/>
            </a:pPr>
            <a:r>
              <a:rPr lang="en-US" b="1">
                <a:solidFill>
                  <a:srgbClr val="404040"/>
                </a:solidFill>
              </a:rPr>
              <a:t>Power</a:t>
            </a:r>
            <a:r>
              <a:rPr lang="en-US">
                <a:solidFill>
                  <a:srgbClr val="404040"/>
                </a:solidFill>
              </a:rPr>
              <a:t>: </a:t>
            </a:r>
            <a:r>
              <a:rPr lang="en-US">
                <a:solidFill>
                  <a:schemeClr val="dk1"/>
                </a:solidFill>
              </a:rPr>
              <a:t>The ability to </a:t>
            </a:r>
            <a:r>
              <a:rPr lang="en-US" u="sng">
                <a:solidFill>
                  <a:schemeClr val="dk1"/>
                </a:solidFill>
              </a:rPr>
              <a:t>control</a:t>
            </a:r>
            <a:r>
              <a:rPr lang="en-US">
                <a:solidFill>
                  <a:schemeClr val="dk1"/>
                </a:solidFill>
              </a:rPr>
              <a:t>, </a:t>
            </a:r>
            <a:r>
              <a:rPr lang="en-US" u="sng">
                <a:solidFill>
                  <a:schemeClr val="dk1"/>
                </a:solidFill>
              </a:rPr>
              <a:t>create</a:t>
            </a:r>
            <a:r>
              <a:rPr lang="en-US">
                <a:solidFill>
                  <a:schemeClr val="dk1"/>
                </a:solidFill>
              </a:rPr>
              <a:t> and/or </a:t>
            </a:r>
            <a:r>
              <a:rPr lang="en-US" u="sng">
                <a:solidFill>
                  <a:schemeClr val="dk1"/>
                </a:solidFill>
              </a:rPr>
              <a:t>prevent</a:t>
            </a:r>
            <a:r>
              <a:rPr lang="en-US">
                <a:solidFill>
                  <a:schemeClr val="dk1"/>
                </a:solidFill>
              </a:rPr>
              <a:t> change. Power is organized people and organized resources (money).</a:t>
            </a:r>
          </a:p>
          <a:p>
            <a:pPr>
              <a:spcBef>
                <a:spcPts val="1200"/>
              </a:spcBef>
              <a:buClr>
                <a:schemeClr val="dk1"/>
              </a:buClr>
              <a:buSzPts val="3200"/>
            </a:pPr>
            <a:endParaRPr lang="en-US">
              <a:solidFill>
                <a:srgbClr val="404040"/>
              </a:solidFill>
            </a:endParaRPr>
          </a:p>
          <a:p>
            <a:pPr marL="246380" indent="-246380">
              <a:spcBef>
                <a:spcPts val="1200"/>
              </a:spcBef>
              <a:buClr>
                <a:schemeClr val="dk1"/>
              </a:buClr>
              <a:buSzPts val="3200"/>
            </a:pPr>
            <a:r>
              <a:rPr lang="en-US" b="1">
                <a:solidFill>
                  <a:srgbClr val="404040"/>
                </a:solidFill>
              </a:rPr>
              <a:t>Target:</a:t>
            </a:r>
            <a:r>
              <a:rPr lang="en-US">
                <a:solidFill>
                  <a:srgbClr val="404040"/>
                </a:solidFill>
              </a:rPr>
              <a:t> Is the person with the power to give you what you are demanding.</a:t>
            </a:r>
          </a:p>
          <a:p>
            <a:pPr>
              <a:spcBef>
                <a:spcPts val="1200"/>
              </a:spcBef>
              <a:buClr>
                <a:schemeClr val="dk1"/>
              </a:buClr>
              <a:buSzPts val="3200"/>
            </a:pPr>
            <a:endParaRPr lang="en-US">
              <a:solidFill>
                <a:srgbClr val="404040"/>
              </a:solidFill>
            </a:endParaRPr>
          </a:p>
          <a:p>
            <a:pPr marL="246380" indent="-246380">
              <a:spcBef>
                <a:spcPts val="1200"/>
              </a:spcBef>
              <a:buClr>
                <a:schemeClr val="dk1"/>
              </a:buClr>
              <a:buSzPts val="1100"/>
            </a:pPr>
            <a:r>
              <a:rPr lang="en-US" b="1">
                <a:solidFill>
                  <a:srgbClr val="404040"/>
                </a:solidFill>
              </a:rPr>
              <a:t>Demand: </a:t>
            </a:r>
            <a:r>
              <a:rPr lang="en-US">
                <a:solidFill>
                  <a:schemeClr val="dk1"/>
                </a:solidFill>
              </a:rPr>
              <a:t>the desired outcome that solves the issue.</a:t>
            </a:r>
          </a:p>
          <a:p>
            <a:pPr>
              <a:spcBef>
                <a:spcPts val="1200"/>
              </a:spcBef>
              <a:spcAft>
                <a:spcPts val="200"/>
              </a:spcAft>
              <a:buClr>
                <a:schemeClr val="dk1"/>
              </a:buClr>
              <a:buSzPts val="1100"/>
            </a:pPr>
            <a:endParaRPr lang="en-US">
              <a:solidFill>
                <a:schemeClr val="dk1"/>
              </a:solidFill>
            </a:endParaRPr>
          </a:p>
        </p:txBody>
      </p:sp>
      <p:sp>
        <p:nvSpPr>
          <p:cNvPr id="296" name="Google Shape;296;p22"/>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lnSpc>
                <a:spcPct val="90000"/>
              </a:lnSpc>
              <a:spcBef>
                <a:spcPts val="1200"/>
              </a:spcBef>
              <a:spcAft>
                <a:spcPts val="200"/>
              </a:spcAft>
              <a:buClr>
                <a:schemeClr val="dk1"/>
              </a:buClr>
              <a:buSzPts val="1100"/>
            </a:pPr>
            <a:endParaRPr sz="2599">
              <a:solidFill>
                <a:schemeClr val="dk1"/>
              </a:solidFill>
            </a:endParaRPr>
          </a:p>
        </p:txBody>
      </p:sp>
      <p:pic>
        <p:nvPicPr>
          <p:cNvPr id="8" name="Google Shape;204;p10" descr="Trivial Pursuit: 10 facts about the game">
            <a:extLst>
              <a:ext uri="{FF2B5EF4-FFF2-40B4-BE49-F238E27FC236}">
                <a16:creationId xmlns:a16="http://schemas.microsoft.com/office/drawing/2014/main" id="{D745CC99-18AA-7D58-B4A0-D36E62E799A1}"/>
              </a:ext>
            </a:extLst>
          </p:cNvPr>
          <p:cNvPicPr preferRelativeResize="0"/>
          <p:nvPr/>
        </p:nvPicPr>
        <p:blipFill rotWithShape="1">
          <a:blip r:embed="rId5">
            <a:alphaModFix/>
          </a:blip>
          <a:srcRect l="55991" t="24622" r="10715"/>
          <a:stretch/>
        </p:blipFill>
        <p:spPr>
          <a:xfrm>
            <a:off x="10833500" y="287322"/>
            <a:ext cx="1357304" cy="1427408"/>
          </a:xfrm>
          <a:prstGeom prst="rect">
            <a:avLst/>
          </a:prstGeom>
          <a:noFill/>
          <a:ln>
            <a:noFill/>
          </a:ln>
        </p:spPr>
      </p:pic>
      <p:pic>
        <p:nvPicPr>
          <p:cNvPr id="10" name="Picture 9" descr="A lightning bolt in the dark&#10;&#10;AI-generated content may be incorrect.">
            <a:extLst>
              <a:ext uri="{FF2B5EF4-FFF2-40B4-BE49-F238E27FC236}">
                <a16:creationId xmlns:a16="http://schemas.microsoft.com/office/drawing/2014/main" id="{487F0791-BE7D-F081-0470-5597AFC29DB8}"/>
              </a:ext>
            </a:extLst>
          </p:cNvPr>
          <p:cNvPicPr>
            <a:picLocks noChangeAspect="1"/>
          </p:cNvPicPr>
          <p:nvPr/>
        </p:nvPicPr>
        <p:blipFill>
          <a:blip r:embed="rId6"/>
          <a:stretch>
            <a:fillRect/>
          </a:stretch>
        </p:blipFill>
        <p:spPr>
          <a:xfrm>
            <a:off x="467300" y="2263731"/>
            <a:ext cx="1134867" cy="1167155"/>
          </a:xfrm>
          <a:prstGeom prst="rect">
            <a:avLst/>
          </a:prstGeom>
        </p:spPr>
      </p:pic>
    </p:spTree>
    <p:extLst>
      <p:ext uri="{BB962C8B-B14F-4D97-AF65-F5344CB8AC3E}">
        <p14:creationId xmlns:p14="http://schemas.microsoft.com/office/powerpoint/2010/main" val="3853226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36097" y="1875192"/>
            <a:ext cx="10506807" cy="2893021"/>
          </a:xfrm>
          <a:prstGeom prst="rect">
            <a:avLst/>
          </a:prstGeom>
          <a:noFill/>
          <a:ln>
            <a:noFill/>
          </a:ln>
        </p:spPr>
        <p:txBody>
          <a:bodyPr spcFirstLastPara="1" wrap="square" lIns="91401" tIns="91401" rIns="91401" bIns="91401" anchor="t" anchorCtr="0">
            <a:spAutoFit/>
          </a:bodyPr>
          <a:lstStyle/>
          <a:p>
            <a:pPr fontAlgn="base"/>
            <a:r>
              <a:rPr lang="en-US" sz="4400"/>
              <a:t>Use your Issue and Target. </a:t>
            </a:r>
          </a:p>
          <a:p>
            <a:pPr fontAlgn="base"/>
            <a:endParaRPr lang="en-US" sz="4400"/>
          </a:p>
          <a:p>
            <a:pPr fontAlgn="base"/>
            <a:r>
              <a:rPr lang="en-US" sz="4400"/>
              <a:t>Draft at least one demand of your Target that resolves your issue. </a:t>
            </a:r>
            <a:endParaRPr lang="en-US"/>
          </a:p>
        </p:txBody>
      </p:sp>
      <p:sp>
        <p:nvSpPr>
          <p:cNvPr id="5" name="Title 1"/>
          <p:cNvSpPr txBox="1">
            <a:spLocks/>
          </p:cNvSpPr>
          <p:nvPr/>
        </p:nvSpPr>
        <p:spPr>
          <a:xfrm>
            <a:off x="637186" y="191863"/>
            <a:ext cx="10900626" cy="86947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800" b="1">
                <a:solidFill>
                  <a:schemeClr val="accent5">
                    <a:lumMod val="76000"/>
                  </a:schemeClr>
                </a:solidFill>
              </a:rPr>
              <a:t>GROUP WORK – Demand</a:t>
            </a:r>
          </a:p>
        </p:txBody>
      </p:sp>
      <p:pic>
        <p:nvPicPr>
          <p:cNvPr id="3" name="Google Shape;204;p10" descr="Trivial Pursuit: 10 facts about the game">
            <a:extLst>
              <a:ext uri="{FF2B5EF4-FFF2-40B4-BE49-F238E27FC236}">
                <a16:creationId xmlns:a16="http://schemas.microsoft.com/office/drawing/2014/main" id="{EB049330-6CB3-CD5C-5FA0-96F018A43DE1}"/>
              </a:ext>
            </a:extLst>
          </p:cNvPr>
          <p:cNvPicPr preferRelativeResize="0"/>
          <p:nvPr/>
        </p:nvPicPr>
        <p:blipFill rotWithShape="1">
          <a:blip r:embed="rId3">
            <a:alphaModFix/>
          </a:blip>
          <a:srcRect l="55991" t="24622" r="10715"/>
          <a:stretch/>
        </p:blipFill>
        <p:spPr>
          <a:xfrm>
            <a:off x="8155736" y="554084"/>
            <a:ext cx="1357304" cy="1427408"/>
          </a:xfrm>
          <a:prstGeom prst="rect">
            <a:avLst/>
          </a:prstGeom>
          <a:noFill/>
          <a:ln>
            <a:noFill/>
          </a:ln>
        </p:spPr>
      </p:pic>
      <p:pic>
        <p:nvPicPr>
          <p:cNvPr id="6" name="Picture 4" descr="3D target man with arms up isolated over a white background | Freestock  photos">
            <a:extLst>
              <a:ext uri="{FF2B5EF4-FFF2-40B4-BE49-F238E27FC236}">
                <a16:creationId xmlns:a16="http://schemas.microsoft.com/office/drawing/2014/main" id="{B2427694-24AA-8681-DEBB-CDB11C6092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4681" y="1839069"/>
            <a:ext cx="1190657" cy="158250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hand with words in the shape of a hand&#10;&#10;AI-generated content may be incorrect.">
            <a:extLst>
              <a:ext uri="{FF2B5EF4-FFF2-40B4-BE49-F238E27FC236}">
                <a16:creationId xmlns:a16="http://schemas.microsoft.com/office/drawing/2014/main" id="{48013E23-1E21-A464-E719-F73F42DF4391}"/>
              </a:ext>
            </a:extLst>
          </p:cNvPr>
          <p:cNvPicPr>
            <a:picLocks noChangeAspect="1"/>
          </p:cNvPicPr>
          <p:nvPr/>
        </p:nvPicPr>
        <p:blipFill>
          <a:blip r:embed="rId5"/>
          <a:stretch>
            <a:fillRect/>
          </a:stretch>
        </p:blipFill>
        <p:spPr>
          <a:xfrm>
            <a:off x="8838720" y="4012240"/>
            <a:ext cx="1922813" cy="2123580"/>
          </a:xfrm>
          <a:prstGeom prst="rect">
            <a:avLst/>
          </a:prstGeom>
        </p:spPr>
      </p:pic>
    </p:spTree>
    <p:extLst>
      <p:ext uri="{BB962C8B-B14F-4D97-AF65-F5344CB8AC3E}">
        <p14:creationId xmlns:p14="http://schemas.microsoft.com/office/powerpoint/2010/main" val="11219494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2" name="TextBox 1">
            <a:extLst>
              <a:ext uri="{FF2B5EF4-FFF2-40B4-BE49-F238E27FC236}">
                <a16:creationId xmlns:a16="http://schemas.microsoft.com/office/drawing/2014/main" id="{1AB74507-A425-A83F-8B61-4E004C8BAB2A}"/>
              </a:ext>
            </a:extLst>
          </p:cNvPr>
          <p:cNvSpPr txBox="1"/>
          <p:nvPr/>
        </p:nvSpPr>
        <p:spPr>
          <a:xfrm>
            <a:off x="4852517" y="133980"/>
            <a:ext cx="6956236"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000000"/>
                </a:solidFill>
                <a:latin typeface="Calibri"/>
                <a:cs typeface="Calibri"/>
              </a:rPr>
              <a:t>A powerful demand makes clear who has the power to make the change that’s needed.</a:t>
            </a:r>
            <a:endParaRPr lang="en-US" sz="3600">
              <a:solidFill>
                <a:srgbClr val="000000"/>
              </a:solidFill>
              <a:latin typeface="Calibri"/>
              <a:ea typeface="Calibri"/>
              <a:cs typeface="Calibri"/>
            </a:endParaRPr>
          </a:p>
          <a:p>
            <a:endParaRPr lang="en-US" sz="3600">
              <a:solidFill>
                <a:srgbClr val="000000"/>
              </a:solidFill>
              <a:latin typeface="Calibri"/>
              <a:ea typeface="Calibri"/>
              <a:cs typeface="Calibri"/>
            </a:endParaRPr>
          </a:p>
          <a:p>
            <a:r>
              <a:rPr lang="en-US" sz="3600">
                <a:solidFill>
                  <a:srgbClr val="000000"/>
                </a:solidFill>
                <a:latin typeface="Calibri"/>
                <a:cs typeface="Calibri"/>
              </a:rPr>
              <a:t>We can only fulfill a powerful demand when we have taken the steps to accurately identify the issue and determine who has the power to create change (the target).</a:t>
            </a:r>
            <a:endParaRPr lang="en-US" sz="3600">
              <a:solidFill>
                <a:srgbClr val="000000"/>
              </a:solidFill>
              <a:latin typeface="Calibri"/>
              <a:ea typeface="Calibri"/>
              <a:cs typeface="Calibri"/>
            </a:endParaRPr>
          </a:p>
          <a:p>
            <a:pPr algn="l"/>
            <a:endParaRPr lang="en-US"/>
          </a:p>
        </p:txBody>
      </p:sp>
      <p:pic>
        <p:nvPicPr>
          <p:cNvPr id="5" name="Picture 4" descr="A colorful key with a black background&#10;&#10;AI-generated content may be incorrect.">
            <a:extLst>
              <a:ext uri="{FF2B5EF4-FFF2-40B4-BE49-F238E27FC236}">
                <a16:creationId xmlns:a16="http://schemas.microsoft.com/office/drawing/2014/main" id="{C011CBE6-D5CF-07C9-F00E-7F36F22D24A4}"/>
              </a:ext>
            </a:extLst>
          </p:cNvPr>
          <p:cNvPicPr>
            <a:picLocks noChangeAspect="1"/>
          </p:cNvPicPr>
          <p:nvPr/>
        </p:nvPicPr>
        <p:blipFill>
          <a:blip r:embed="rId3"/>
          <a:stretch>
            <a:fillRect/>
          </a:stretch>
        </p:blipFill>
        <p:spPr>
          <a:xfrm>
            <a:off x="1638010" y="2172016"/>
            <a:ext cx="2178839" cy="4018891"/>
          </a:xfrm>
          <a:prstGeom prst="rect">
            <a:avLst/>
          </a:prstGeom>
        </p:spPr>
      </p:pic>
    </p:spTree>
    <p:extLst>
      <p:ext uri="{BB962C8B-B14F-4D97-AF65-F5344CB8AC3E}">
        <p14:creationId xmlns:p14="http://schemas.microsoft.com/office/powerpoint/2010/main" val="825860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A3B44-41F3-CFB6-3F3F-C864155AD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815C5C-F7FD-8664-AEA1-9D924BB3A494}"/>
              </a:ext>
            </a:extLst>
          </p:cNvPr>
          <p:cNvSpPr>
            <a:spLocks noGrp="1"/>
          </p:cNvSpPr>
          <p:nvPr>
            <p:ph type="title"/>
          </p:nvPr>
        </p:nvSpPr>
        <p:spPr>
          <a:xfrm>
            <a:off x="3515549" y="3173177"/>
            <a:ext cx="8283272" cy="1136235"/>
          </a:xfrm>
        </p:spPr>
        <p:txBody>
          <a:bodyPr/>
          <a:lstStyle/>
          <a:p>
            <a:r>
              <a:rPr lang="en-US"/>
              <a:t>Spectrum of Allies</a:t>
            </a:r>
          </a:p>
        </p:txBody>
      </p:sp>
      <p:sp>
        <p:nvSpPr>
          <p:cNvPr id="3" name="Text Placeholder 2">
            <a:extLst>
              <a:ext uri="{FF2B5EF4-FFF2-40B4-BE49-F238E27FC236}">
                <a16:creationId xmlns:a16="http://schemas.microsoft.com/office/drawing/2014/main" id="{7B7AAA96-639D-8BC2-3CF5-0D9AD3A8B335}"/>
              </a:ext>
            </a:extLst>
          </p:cNvPr>
          <p:cNvSpPr>
            <a:spLocks noGrp="1"/>
          </p:cNvSpPr>
          <p:nvPr>
            <p:ph type="body" idx="1"/>
          </p:nvPr>
        </p:nvSpPr>
        <p:spPr/>
        <p:txBody>
          <a:bodyPr/>
          <a:lstStyle/>
          <a:p>
            <a:r>
              <a:rPr lang="en-US"/>
              <a:t>Albert</a:t>
            </a:r>
          </a:p>
        </p:txBody>
      </p:sp>
      <p:pic>
        <p:nvPicPr>
          <p:cNvPr id="4" name="Picture 3">
            <a:extLst>
              <a:ext uri="{FF2B5EF4-FFF2-40B4-BE49-F238E27FC236}">
                <a16:creationId xmlns:a16="http://schemas.microsoft.com/office/drawing/2014/main" id="{50F71EC6-F5E2-8509-5CDF-F5B2DA6B437F}"/>
              </a:ext>
            </a:extLst>
          </p:cNvPr>
          <p:cNvPicPr>
            <a:picLocks noChangeAspect="1"/>
          </p:cNvPicPr>
          <p:nvPr/>
        </p:nvPicPr>
        <p:blipFill>
          <a:blip r:embed="rId3"/>
          <a:srcRect t="15676" r="131" b="17973"/>
          <a:stretch>
            <a:fillRect/>
          </a:stretch>
        </p:blipFill>
        <p:spPr>
          <a:xfrm>
            <a:off x="6585702" y="259141"/>
            <a:ext cx="4519581" cy="2912242"/>
          </a:xfrm>
          <a:prstGeom prst="rect">
            <a:avLst/>
          </a:prstGeom>
          <a:ln>
            <a:noFill/>
          </a:ln>
          <a:effectLst>
            <a:softEdge rad="112500"/>
          </a:effectLst>
        </p:spPr>
      </p:pic>
    </p:spTree>
    <p:extLst>
      <p:ext uri="{BB962C8B-B14F-4D97-AF65-F5344CB8AC3E}">
        <p14:creationId xmlns:p14="http://schemas.microsoft.com/office/powerpoint/2010/main" val="1410299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626" y="119921"/>
            <a:ext cx="10568067" cy="794480"/>
          </a:xfrm>
        </p:spPr>
        <p:txBody>
          <a:bodyPr>
            <a:normAutofit/>
          </a:bodyPr>
          <a:lstStyle/>
          <a:p>
            <a:r>
              <a:rPr lang="en-US" b="1">
                <a:solidFill>
                  <a:schemeClr val="accent5">
                    <a:lumMod val="76000"/>
                  </a:schemeClr>
                </a:solidFill>
              </a:rPr>
              <a:t>Spectrum of Allies</a:t>
            </a:r>
          </a:p>
        </p:txBody>
      </p:sp>
      <p:sp>
        <p:nvSpPr>
          <p:cNvPr id="3" name="Content Placeholder 2"/>
          <p:cNvSpPr>
            <a:spLocks noGrp="1"/>
          </p:cNvSpPr>
          <p:nvPr>
            <p:ph idx="1"/>
          </p:nvPr>
        </p:nvSpPr>
        <p:spPr>
          <a:xfrm>
            <a:off x="281722" y="939631"/>
            <a:ext cx="6919952" cy="5278222"/>
          </a:xfrm>
        </p:spPr>
        <p:txBody>
          <a:bodyPr vert="horz" lIns="91440" tIns="45720" rIns="91440" bIns="45720" rtlCol="0" anchor="t">
            <a:noAutofit/>
          </a:bodyPr>
          <a:lstStyle/>
          <a:p>
            <a:pPr marL="749300" lvl="1" indent="-456565">
              <a:buFont typeface="+mj-lt"/>
              <a:buAutoNum type="arabicPeriod"/>
            </a:pPr>
            <a:r>
              <a:rPr lang="en-US" sz="2799">
                <a:latin typeface="MyriadPro-Semibold"/>
              </a:rPr>
              <a:t>Active allies: </a:t>
            </a:r>
            <a:r>
              <a:rPr lang="en-US" sz="2799">
                <a:latin typeface="MyriadPro-Regular"/>
              </a:rPr>
              <a:t>people who agree with you &amp; are organizing alongside you</a:t>
            </a:r>
            <a:endParaRPr lang="en-US"/>
          </a:p>
          <a:p>
            <a:pPr marL="749300" lvl="1" indent="-456565">
              <a:buFont typeface="+mj-lt"/>
              <a:buAutoNum type="arabicPeriod"/>
            </a:pPr>
            <a:r>
              <a:rPr lang="en-US" sz="2799">
                <a:latin typeface="MyriadPro-Semibold"/>
              </a:rPr>
              <a:t>Passive allies: </a:t>
            </a:r>
            <a:r>
              <a:rPr lang="en-US" sz="2799">
                <a:latin typeface="MyriadPro-Regular"/>
              </a:rPr>
              <a:t>people who agree but aren't doing anything about it (yet!)</a:t>
            </a:r>
          </a:p>
          <a:p>
            <a:pPr marL="749300" lvl="1" indent="-456565">
              <a:buFont typeface="+mj-lt"/>
              <a:buAutoNum type="arabicPeriod"/>
            </a:pPr>
            <a:r>
              <a:rPr lang="en-US" sz="2750">
                <a:latin typeface="MyriadPro-Semibold"/>
              </a:rPr>
              <a:t>Neutrals: </a:t>
            </a:r>
            <a:r>
              <a:rPr lang="en-US" sz="2750">
                <a:latin typeface="MyriadPro-Regular"/>
              </a:rPr>
              <a:t>people who aren't sure, or are unengaged (they might just not know about your issue yet)</a:t>
            </a:r>
          </a:p>
          <a:p>
            <a:pPr marL="749300" lvl="1" indent="-456565">
              <a:buFont typeface="+mj-lt"/>
              <a:buAutoNum type="arabicPeriod"/>
            </a:pPr>
            <a:r>
              <a:rPr lang="en-US" sz="2799">
                <a:latin typeface="MyriadPro-Semibold"/>
              </a:rPr>
              <a:t>Passive opponents</a:t>
            </a:r>
            <a:r>
              <a:rPr lang="en-US" sz="2799">
                <a:latin typeface="MyriadPro-Regular"/>
              </a:rPr>
              <a:t>: people who disagree, but aren't trying to stop you</a:t>
            </a:r>
          </a:p>
          <a:p>
            <a:pPr marL="749300" lvl="1" indent="-456565">
              <a:buFont typeface="+mj-lt"/>
              <a:buAutoNum type="arabicPeriod"/>
            </a:pPr>
            <a:r>
              <a:rPr lang="en-US" sz="2799">
                <a:latin typeface="MyriadPro-Semibold"/>
              </a:rPr>
              <a:t>Active opponents</a:t>
            </a:r>
            <a:r>
              <a:rPr lang="en-US" sz="2799">
                <a:latin typeface="MyriadPro-Regular"/>
              </a:rPr>
              <a:t>: people who have done something to prevent you from reaching your goal</a:t>
            </a:r>
            <a:endParaRPr lang="en-US" sz="2799"/>
          </a:p>
        </p:txBody>
      </p:sp>
      <p:pic>
        <p:nvPicPr>
          <p:cNvPr id="5" name="Picture 4" descr="Source: George Lakey, Training for Change">
            <a:extLst>
              <a:ext uri="{FF2B5EF4-FFF2-40B4-BE49-F238E27FC236}">
                <a16:creationId xmlns:a16="http://schemas.microsoft.com/office/drawing/2014/main" id="{80428FF7-03A4-7BF2-10D8-8E26F6E2F8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7123616" y="2095221"/>
            <a:ext cx="4894395" cy="2618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82578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705" y="-342740"/>
            <a:ext cx="10821601" cy="1239837"/>
          </a:xfrm>
        </p:spPr>
        <p:txBody>
          <a:bodyPr>
            <a:normAutofit/>
          </a:bodyPr>
          <a:lstStyle/>
          <a:p>
            <a:r>
              <a:rPr lang="en-US" b="1">
                <a:solidFill>
                  <a:schemeClr val="accent5">
                    <a:lumMod val="76000"/>
                  </a:schemeClr>
                </a:solidFill>
              </a:rPr>
              <a:t>Focusing your tactics matters</a:t>
            </a:r>
          </a:p>
        </p:txBody>
      </p:sp>
      <p:sp>
        <p:nvSpPr>
          <p:cNvPr id="3" name="Content Placeholder 2"/>
          <p:cNvSpPr>
            <a:spLocks noGrp="1"/>
          </p:cNvSpPr>
          <p:nvPr>
            <p:ph idx="1"/>
          </p:nvPr>
        </p:nvSpPr>
        <p:spPr>
          <a:xfrm>
            <a:off x="449705" y="1239837"/>
            <a:ext cx="11212643" cy="5275707"/>
          </a:xfrm>
        </p:spPr>
        <p:txBody>
          <a:bodyPr vert="horz" lIns="91440" tIns="45720" rIns="91440" bIns="45720" rtlCol="0" anchor="t">
            <a:normAutofit lnSpcReduction="10000"/>
          </a:bodyPr>
          <a:lstStyle/>
          <a:p>
            <a:pPr marL="0" indent="0">
              <a:buNone/>
            </a:pPr>
            <a:r>
              <a:rPr lang="en-US" sz="2799"/>
              <a:t>Only the Opposition – cynicism </a:t>
            </a:r>
          </a:p>
          <a:p>
            <a:pPr marL="0" indent="0">
              <a:buNone/>
            </a:pPr>
            <a:r>
              <a:rPr lang="en-US" sz="2799"/>
              <a:t>Only the Active Allies – stagnation </a:t>
            </a:r>
          </a:p>
          <a:p>
            <a:pPr marL="0" indent="0">
              <a:buNone/>
            </a:pPr>
            <a:r>
              <a:rPr lang="en-US" sz="2799"/>
              <a:t>Generalizations about Slices – missed opportunities</a:t>
            </a:r>
          </a:p>
          <a:p>
            <a:pPr marL="0" indent="0">
              <a:buNone/>
            </a:pPr>
            <a:endParaRPr lang="en-US" sz="2799"/>
          </a:p>
          <a:p>
            <a:pPr marL="0" indent="0">
              <a:buNone/>
            </a:pPr>
            <a:r>
              <a:rPr lang="en-US" sz="2799"/>
              <a:t>DO FOCUS ON THE PASSIVE ALLIES </a:t>
            </a:r>
          </a:p>
          <a:p>
            <a:pPr marL="612140" lvl="1" indent="-246380">
              <a:buFont typeface="Arial" panose="020B0604020202020204" pitchFamily="34" charset="0"/>
              <a:buChar char="•"/>
            </a:pPr>
            <a:r>
              <a:rPr lang="en-US" sz="2550"/>
              <a:t>These are folks who know or care about what you’re up to, but aren’t doing anything about it, maybe because they "don't do politics." Give them a chance to participate and build power with you.</a:t>
            </a:r>
          </a:p>
          <a:p>
            <a:pPr marL="0" indent="0">
              <a:buNone/>
            </a:pPr>
            <a:r>
              <a:rPr lang="en-US" sz="2799"/>
              <a:t>THE GOOD NEWS </a:t>
            </a:r>
            <a:endParaRPr lang="en-US" sz="2599"/>
          </a:p>
          <a:p>
            <a:pPr marL="612140" lvl="1" indent="-246380">
              <a:buFont typeface="Arial" panose="020B0604020202020204" pitchFamily="34" charset="0"/>
              <a:buChar char="•"/>
            </a:pPr>
            <a:r>
              <a:rPr lang="en-US" sz="2350"/>
              <a:t>It is only necessary to move some or all of the pie wedges one step in your direction. If we shift each wedge one step, we are likely to win, even if the hardliners on the opponent’s side don’t budge.</a:t>
            </a:r>
          </a:p>
          <a:p>
            <a:pPr marL="201108" lvl="1" indent="0">
              <a:buNone/>
            </a:pPr>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7561781" y="0"/>
            <a:ext cx="4462153" cy="2315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2616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09" y="-242505"/>
            <a:ext cx="9782801" cy="1239837"/>
          </a:xfrm>
        </p:spPr>
        <p:txBody>
          <a:bodyPr>
            <a:normAutofit/>
          </a:bodyPr>
          <a:lstStyle/>
          <a:p>
            <a:r>
              <a:rPr lang="en-US" b="1"/>
              <a:t>GROUP WORK -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6062" y="989542"/>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4292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869" y="-454802"/>
            <a:ext cx="9782801" cy="1239837"/>
          </a:xfrm>
        </p:spPr>
        <p:txBody>
          <a:bodyPr>
            <a:normAutofit/>
          </a:bodyPr>
          <a:lstStyle/>
          <a:p>
            <a:r>
              <a:rPr lang="en-US" b="1">
                <a:solidFill>
                  <a:schemeClr val="accent5">
                    <a:lumMod val="76000"/>
                  </a:schemeClr>
                </a:solidFill>
              </a:rPr>
              <a:t>Spectrum of Allies Debrief – Whole Group</a:t>
            </a:r>
          </a:p>
        </p:txBody>
      </p:sp>
      <p:pic>
        <p:nvPicPr>
          <p:cNvPr id="2050" name="Picture 2" descr="Spectrum of All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83612" y="1070820"/>
            <a:ext cx="7483518" cy="4723425"/>
          </a:xfrm>
        </p:spPr>
        <p:txBody>
          <a:bodyPr vert="horz" lIns="91440" tIns="45720" rIns="91440" bIns="45720" rtlCol="0" anchor="t">
            <a:noAutofit/>
          </a:bodyPr>
          <a:lstStyle/>
          <a:p>
            <a:pPr marL="246380" indent="-246380"/>
            <a:r>
              <a:rPr lang="en-US" sz="3950"/>
              <a:t>How does categorizing potential allies help focus your campaign possibilities?</a:t>
            </a:r>
            <a:endParaRPr lang="en-US"/>
          </a:p>
          <a:p>
            <a:pPr marL="246380" indent="-246380"/>
            <a:r>
              <a:rPr lang="en-US" sz="3950"/>
              <a:t>Which group would you focus on moving first and why?</a:t>
            </a:r>
          </a:p>
        </p:txBody>
      </p:sp>
    </p:spTree>
    <p:extLst>
      <p:ext uri="{BB962C8B-B14F-4D97-AF65-F5344CB8AC3E}">
        <p14:creationId xmlns:p14="http://schemas.microsoft.com/office/powerpoint/2010/main" val="23673899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946661" y="381000"/>
            <a:ext cx="6861419" cy="5273360"/>
          </a:xfrm>
        </p:spPr>
        <p:txBody>
          <a:bodyPr vert="horz" lIns="0" tIns="45708" rIns="0" bIns="45708" rtlCol="0" anchor="t">
            <a:noAutofit/>
          </a:bodyPr>
          <a:lstStyle/>
          <a:p>
            <a:pPr marL="246380" indent="-246380"/>
            <a:r>
              <a:rPr lang="en-US" sz="4000"/>
              <a:t>It is only necessary to move some or all of the pie wedges one step in your direction.</a:t>
            </a:r>
          </a:p>
          <a:p>
            <a:pPr marL="246380" indent="-246380"/>
            <a:endParaRPr lang="en-US" sz="4000"/>
          </a:p>
          <a:p>
            <a:pPr marL="246380" indent="-246380"/>
            <a:r>
              <a:rPr lang="en-US" sz="4000"/>
              <a:t>If we shift each wedge one step, we are likely to win, even if the hardliners on the opponent’s side don’t budge.  </a:t>
            </a:r>
          </a:p>
        </p:txBody>
      </p:sp>
      <p:sp>
        <p:nvSpPr>
          <p:cNvPr id="5" name="Title 2"/>
          <p:cNvSpPr txBox="1">
            <a:spLocks/>
          </p:cNvSpPr>
          <p:nvPr/>
        </p:nvSpPr>
        <p:spPr bwMode="white">
          <a:xfrm>
            <a:off x="1013650" y="572903"/>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pPr algn="ctr"/>
            <a:r>
              <a:rPr lang="en-US" sz="4000" b="1"/>
              <a:t>Key Ideas</a:t>
            </a:r>
          </a:p>
        </p:txBody>
      </p:sp>
      <p:pic>
        <p:nvPicPr>
          <p:cNvPr id="3" name="Picture 2" descr="A colorful key with a black background&#10;&#10;AI-generated content may be incorrect.">
            <a:extLst>
              <a:ext uri="{FF2B5EF4-FFF2-40B4-BE49-F238E27FC236}">
                <a16:creationId xmlns:a16="http://schemas.microsoft.com/office/drawing/2014/main" id="{E9B202E2-31B1-C25D-53EB-60FCFC4EFA1F}"/>
              </a:ext>
            </a:extLst>
          </p:cNvPr>
          <p:cNvPicPr>
            <a:picLocks noChangeAspect="1"/>
          </p:cNvPicPr>
          <p:nvPr/>
        </p:nvPicPr>
        <p:blipFill>
          <a:blip r:embed="rId3"/>
          <a:stretch>
            <a:fillRect/>
          </a:stretch>
        </p:blipFill>
        <p:spPr>
          <a:xfrm>
            <a:off x="1638010" y="2172016"/>
            <a:ext cx="2178839" cy="4018891"/>
          </a:xfrm>
          <a:prstGeom prst="rect">
            <a:avLst/>
          </a:prstGeom>
        </p:spPr>
      </p:pic>
    </p:spTree>
    <p:extLst>
      <p:ext uri="{BB962C8B-B14F-4D97-AF65-F5344CB8AC3E}">
        <p14:creationId xmlns:p14="http://schemas.microsoft.com/office/powerpoint/2010/main" val="22784567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E6C8E-E7D3-6698-0ED2-FD063CB58B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ED0E7-228D-D1D0-F53C-C6834CC4C2A4}"/>
              </a:ext>
            </a:extLst>
          </p:cNvPr>
          <p:cNvSpPr>
            <a:spLocks noGrp="1"/>
          </p:cNvSpPr>
          <p:nvPr>
            <p:ph type="title"/>
          </p:nvPr>
        </p:nvSpPr>
        <p:spPr>
          <a:xfrm>
            <a:off x="3515549" y="1655348"/>
            <a:ext cx="8283272" cy="2654064"/>
          </a:xfrm>
        </p:spPr>
        <p:txBody>
          <a:bodyPr/>
          <a:lstStyle/>
          <a:p>
            <a:r>
              <a:rPr lang="en-US"/>
              <a:t>Strategy and Tactics</a:t>
            </a:r>
          </a:p>
        </p:txBody>
      </p:sp>
      <p:sp>
        <p:nvSpPr>
          <p:cNvPr id="3" name="Text Placeholder 2">
            <a:extLst>
              <a:ext uri="{FF2B5EF4-FFF2-40B4-BE49-F238E27FC236}">
                <a16:creationId xmlns:a16="http://schemas.microsoft.com/office/drawing/2014/main" id="{18B6635B-9A56-C7BE-B242-FBE26F3BF6DC}"/>
              </a:ext>
            </a:extLst>
          </p:cNvPr>
          <p:cNvSpPr>
            <a:spLocks noGrp="1"/>
          </p:cNvSpPr>
          <p:nvPr>
            <p:ph type="body" idx="1"/>
          </p:nvPr>
        </p:nvSpPr>
        <p:spPr/>
        <p:txBody>
          <a:bodyPr/>
          <a:lstStyle/>
          <a:p>
            <a:r>
              <a:rPr lang="en-US"/>
              <a:t>Linda</a:t>
            </a:r>
          </a:p>
        </p:txBody>
      </p:sp>
    </p:spTree>
    <p:extLst>
      <p:ext uri="{BB962C8B-B14F-4D97-AF65-F5344CB8AC3E}">
        <p14:creationId xmlns:p14="http://schemas.microsoft.com/office/powerpoint/2010/main" val="27761730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5043" y="874729"/>
            <a:ext cx="6454507" cy="4520026"/>
          </a:xfrm>
        </p:spPr>
        <p:txBody>
          <a:bodyPr>
            <a:noAutofit/>
          </a:bodyPr>
          <a:lstStyle/>
          <a:p>
            <a:r>
              <a:rPr lang="en-US" sz="6000">
                <a:solidFill>
                  <a:srgbClr val="465562"/>
                </a:solidFill>
                <a:ea typeface="+mj-lt"/>
                <a:cs typeface="+mj-lt"/>
              </a:rPr>
              <a:t>What do you think is the difference between a strategy and a tactic? </a:t>
            </a:r>
            <a:endParaRPr lang="en-US" sz="6000"/>
          </a:p>
        </p:txBody>
      </p:sp>
      <p:pic>
        <p:nvPicPr>
          <p:cNvPr id="8" name="Picture 7" descr="A colorful profile of a person with a question mark&#10;&#10;AI-generated content may be incorrect.">
            <a:extLst>
              <a:ext uri="{FF2B5EF4-FFF2-40B4-BE49-F238E27FC236}">
                <a16:creationId xmlns:a16="http://schemas.microsoft.com/office/drawing/2014/main" id="{4DB94417-3386-2DD3-3D83-CAF42EBDAFE9}"/>
              </a:ext>
            </a:extLst>
          </p:cNvPr>
          <p:cNvPicPr>
            <a:picLocks noChangeAspect="1"/>
          </p:cNvPicPr>
          <p:nvPr/>
        </p:nvPicPr>
        <p:blipFill>
          <a:blip r:embed="rId3"/>
          <a:srcRect l="16775" r="7612" b="294"/>
          <a:stretch>
            <a:fillRect/>
          </a:stretch>
        </p:blipFill>
        <p:spPr>
          <a:xfrm>
            <a:off x="1287285" y="1603398"/>
            <a:ext cx="3506829" cy="3418916"/>
          </a:xfrm>
          <a:prstGeom prst="rect">
            <a:avLst/>
          </a:prstGeom>
        </p:spPr>
      </p:pic>
    </p:spTree>
    <p:extLst>
      <p:ext uri="{BB962C8B-B14F-4D97-AF65-F5344CB8AC3E}">
        <p14:creationId xmlns:p14="http://schemas.microsoft.com/office/powerpoint/2010/main" val="38889671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826B52-94DE-D05D-1B8F-C19575363F61}"/>
              </a:ext>
            </a:extLst>
          </p:cNvPr>
          <p:cNvSpPr>
            <a:spLocks noGrp="1"/>
          </p:cNvSpPr>
          <p:nvPr>
            <p:ph idx="1"/>
          </p:nvPr>
        </p:nvSpPr>
        <p:spPr/>
        <p:txBody>
          <a:bodyPr vert="horz" lIns="91440" tIns="45720" rIns="91440" bIns="45720" rtlCol="0" anchor="t">
            <a:normAutofit/>
          </a:bodyPr>
          <a:lstStyle/>
          <a:p>
            <a:pPr marL="0" indent="0" algn="ctr">
              <a:lnSpc>
                <a:spcPct val="114999"/>
              </a:lnSpc>
              <a:spcBef>
                <a:spcPts val="0"/>
              </a:spcBef>
              <a:buNone/>
            </a:pPr>
            <a:r>
              <a:rPr lang="en" sz="3600" b="1">
                <a:ea typeface="+mn-lt"/>
                <a:cs typeface="+mn-lt"/>
              </a:rPr>
              <a:t>Strategizing is</a:t>
            </a:r>
            <a:endParaRPr lang="en-US" sz="3600">
              <a:ea typeface="+mn-lt"/>
              <a:cs typeface="+mn-lt"/>
            </a:endParaRPr>
          </a:p>
          <a:p>
            <a:pPr marL="0" indent="0" algn="ctr">
              <a:lnSpc>
                <a:spcPct val="114999"/>
              </a:lnSpc>
              <a:spcBef>
                <a:spcPts val="1200"/>
              </a:spcBef>
              <a:buNone/>
            </a:pPr>
            <a:r>
              <a:rPr lang="en" sz="3600" b="1">
                <a:ea typeface="+mn-lt"/>
                <a:cs typeface="+mn-lt"/>
              </a:rPr>
              <a:t>turning what you have (</a:t>
            </a:r>
            <a:r>
              <a:rPr lang="en" sz="3600" b="1">
                <a:solidFill>
                  <a:schemeClr val="accent5">
                    <a:lumMod val="76000"/>
                  </a:schemeClr>
                </a:solidFill>
                <a:ea typeface="+mn-lt"/>
                <a:cs typeface="+mn-lt"/>
              </a:rPr>
              <a:t>resources</a:t>
            </a:r>
            <a:r>
              <a:rPr lang="en" sz="3600" b="1">
                <a:ea typeface="+mn-lt"/>
                <a:cs typeface="+mn-lt"/>
              </a:rPr>
              <a:t>) </a:t>
            </a:r>
            <a:endParaRPr lang="en-US" sz="3600">
              <a:ea typeface="+mn-lt"/>
              <a:cs typeface="+mn-lt"/>
            </a:endParaRPr>
          </a:p>
          <a:p>
            <a:pPr marL="0" indent="0" algn="ctr">
              <a:lnSpc>
                <a:spcPct val="114999"/>
              </a:lnSpc>
              <a:spcBef>
                <a:spcPts val="1200"/>
              </a:spcBef>
              <a:buNone/>
            </a:pPr>
            <a:r>
              <a:rPr lang="en" sz="3600" b="1">
                <a:ea typeface="+mn-lt"/>
                <a:cs typeface="+mn-lt"/>
              </a:rPr>
              <a:t>into what you need (</a:t>
            </a:r>
            <a:r>
              <a:rPr lang="en" sz="3600" b="1">
                <a:solidFill>
                  <a:schemeClr val="accent5">
                    <a:lumMod val="76000"/>
                  </a:schemeClr>
                </a:solidFill>
                <a:ea typeface="+mn-lt"/>
                <a:cs typeface="+mn-lt"/>
              </a:rPr>
              <a:t>power</a:t>
            </a:r>
            <a:r>
              <a:rPr lang="en" sz="3600" b="1">
                <a:ea typeface="+mn-lt"/>
                <a:cs typeface="+mn-lt"/>
              </a:rPr>
              <a:t>) </a:t>
            </a:r>
            <a:endParaRPr lang="en-US" sz="3600">
              <a:ea typeface="+mn-lt"/>
              <a:cs typeface="+mn-lt"/>
            </a:endParaRPr>
          </a:p>
          <a:p>
            <a:pPr marL="0" indent="0" algn="ctr">
              <a:lnSpc>
                <a:spcPct val="114999"/>
              </a:lnSpc>
              <a:spcBef>
                <a:spcPts val="1200"/>
              </a:spcBef>
              <a:spcAft>
                <a:spcPts val="1200"/>
              </a:spcAft>
              <a:buNone/>
            </a:pPr>
            <a:r>
              <a:rPr lang="en" sz="3600" b="1">
                <a:ea typeface="+mn-lt"/>
                <a:cs typeface="+mn-lt"/>
              </a:rPr>
              <a:t>to get what you want (</a:t>
            </a:r>
            <a:r>
              <a:rPr lang="en" sz="3600" b="1">
                <a:solidFill>
                  <a:schemeClr val="accent5">
                    <a:lumMod val="76000"/>
                  </a:schemeClr>
                </a:solidFill>
                <a:ea typeface="+mn-lt"/>
                <a:cs typeface="+mn-lt"/>
              </a:rPr>
              <a:t>change</a:t>
            </a:r>
            <a:r>
              <a:rPr lang="en" sz="3600" b="1">
                <a:ea typeface="+mn-lt"/>
                <a:cs typeface="+mn-lt"/>
              </a:rPr>
              <a:t>)</a:t>
            </a:r>
            <a:endParaRPr lang="en-US" sz="3600">
              <a:ea typeface="+mn-lt"/>
              <a:cs typeface="+mn-lt"/>
            </a:endParaRPr>
          </a:p>
          <a:p>
            <a:pPr marL="0" indent="0" algn="ctr">
              <a:lnSpc>
                <a:spcPct val="114999"/>
              </a:lnSpc>
              <a:spcBef>
                <a:spcPts val="1200"/>
              </a:spcBef>
              <a:spcAft>
                <a:spcPts val="1200"/>
              </a:spcAft>
              <a:buNone/>
            </a:pPr>
            <a:r>
              <a:rPr lang="en" sz="3600" b="1"/>
              <a:t>                       (pg. 12)</a:t>
            </a:r>
          </a:p>
          <a:p>
            <a:pPr marL="246380" indent="-246380"/>
            <a:endParaRPr lang="en-US"/>
          </a:p>
        </p:txBody>
      </p:sp>
      <p:pic>
        <p:nvPicPr>
          <p:cNvPr id="6" name="Picture 5" descr="A group of people in red shirts holding signs&#10;&#10;AI-generated content may be incorrect.">
            <a:extLst>
              <a:ext uri="{FF2B5EF4-FFF2-40B4-BE49-F238E27FC236}">
                <a16:creationId xmlns:a16="http://schemas.microsoft.com/office/drawing/2014/main" id="{9B109B91-DFB5-00F9-A7C6-EF196682B6A9}"/>
              </a:ext>
            </a:extLst>
          </p:cNvPr>
          <p:cNvPicPr>
            <a:picLocks noChangeAspect="1"/>
          </p:cNvPicPr>
          <p:nvPr/>
        </p:nvPicPr>
        <p:blipFill>
          <a:blip r:embed="rId2"/>
          <a:srcRect b="-364"/>
          <a:stretch>
            <a:fillRect/>
          </a:stretch>
        </p:blipFill>
        <p:spPr>
          <a:xfrm>
            <a:off x="550701" y="-3464"/>
            <a:ext cx="2500993" cy="2376080"/>
          </a:xfrm>
          <a:prstGeom prst="rect">
            <a:avLst/>
          </a:prstGeom>
          <a:ln>
            <a:noFill/>
          </a:ln>
          <a:effectLst>
            <a:softEdge rad="112500"/>
          </a:effectLst>
        </p:spPr>
      </p:pic>
      <p:pic>
        <p:nvPicPr>
          <p:cNvPr id="8" name="Picture 7" descr="A lightning bolt in the dark&#10;&#10;AI-generated content may be incorrect.">
            <a:extLst>
              <a:ext uri="{FF2B5EF4-FFF2-40B4-BE49-F238E27FC236}">
                <a16:creationId xmlns:a16="http://schemas.microsoft.com/office/drawing/2014/main" id="{3172F90D-6704-57FF-1F56-069945F90331}"/>
              </a:ext>
            </a:extLst>
          </p:cNvPr>
          <p:cNvPicPr>
            <a:picLocks noChangeAspect="1"/>
          </p:cNvPicPr>
          <p:nvPr/>
        </p:nvPicPr>
        <p:blipFill>
          <a:blip r:embed="rId3"/>
          <a:stretch>
            <a:fillRect/>
          </a:stretch>
        </p:blipFill>
        <p:spPr>
          <a:xfrm>
            <a:off x="9761918" y="7426"/>
            <a:ext cx="2424338" cy="2356743"/>
          </a:xfrm>
          <a:prstGeom prst="rect">
            <a:avLst/>
          </a:prstGeom>
          <a:ln>
            <a:noFill/>
          </a:ln>
          <a:effectLst>
            <a:softEdge rad="112500"/>
          </a:effectLst>
        </p:spPr>
      </p:pic>
      <p:pic>
        <p:nvPicPr>
          <p:cNvPr id="12" name="Picture 11" descr="A hand with words in the shape of a hand&#10;&#10;AI-generated content may be incorrect.">
            <a:extLst>
              <a:ext uri="{FF2B5EF4-FFF2-40B4-BE49-F238E27FC236}">
                <a16:creationId xmlns:a16="http://schemas.microsoft.com/office/drawing/2014/main" id="{289FDDA7-30F1-617C-19DD-6683BED2DFEF}"/>
              </a:ext>
            </a:extLst>
          </p:cNvPr>
          <p:cNvPicPr>
            <a:picLocks noChangeAspect="1"/>
          </p:cNvPicPr>
          <p:nvPr/>
        </p:nvPicPr>
        <p:blipFill>
          <a:blip r:embed="rId4"/>
          <a:srcRect b="-769"/>
          <a:stretch>
            <a:fillRect/>
          </a:stretch>
        </p:blipFill>
        <p:spPr>
          <a:xfrm>
            <a:off x="545585" y="3983064"/>
            <a:ext cx="2488550" cy="2360567"/>
          </a:xfrm>
          <a:prstGeom prst="rect">
            <a:avLst/>
          </a:prstGeom>
        </p:spPr>
      </p:pic>
      <p:pic>
        <p:nvPicPr>
          <p:cNvPr id="14" name="Picture 13" descr="A group of rainbow flags in front of a building&#10;&#10;AI-generated content may be incorrect.">
            <a:extLst>
              <a:ext uri="{FF2B5EF4-FFF2-40B4-BE49-F238E27FC236}">
                <a16:creationId xmlns:a16="http://schemas.microsoft.com/office/drawing/2014/main" id="{ED85D024-1317-7B94-5ABF-EA91A35F16C8}"/>
              </a:ext>
            </a:extLst>
          </p:cNvPr>
          <p:cNvPicPr>
            <a:picLocks noChangeAspect="1"/>
          </p:cNvPicPr>
          <p:nvPr/>
        </p:nvPicPr>
        <p:blipFill>
          <a:blip r:embed="rId5"/>
          <a:stretch>
            <a:fillRect/>
          </a:stretch>
        </p:blipFill>
        <p:spPr>
          <a:xfrm>
            <a:off x="9761024" y="3978159"/>
            <a:ext cx="2428291" cy="2368384"/>
          </a:xfrm>
          <a:prstGeom prst="rect">
            <a:avLst/>
          </a:prstGeom>
          <a:ln>
            <a:noFill/>
          </a:ln>
          <a:effectLst>
            <a:softEdge rad="112500"/>
          </a:effectLst>
        </p:spPr>
      </p:pic>
    </p:spTree>
    <p:extLst>
      <p:ext uri="{BB962C8B-B14F-4D97-AF65-F5344CB8AC3E}">
        <p14:creationId xmlns:p14="http://schemas.microsoft.com/office/powerpoint/2010/main" val="4812823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6" name="Google Shape;316;p25"/>
          <p:cNvSpPr txBox="1">
            <a:spLocks noGrp="1"/>
          </p:cNvSpPr>
          <p:nvPr>
            <p:ph idx="1"/>
          </p:nvPr>
        </p:nvSpPr>
        <p:spPr>
          <a:xfrm>
            <a:off x="938903" y="375320"/>
            <a:ext cx="5556959" cy="5218981"/>
          </a:xfrm>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600" b="1">
                <a:solidFill>
                  <a:schemeClr val="dk1"/>
                </a:solidFill>
              </a:rPr>
              <a:t>Tactic</a:t>
            </a:r>
            <a:r>
              <a:rPr lang="en-US" sz="3600">
                <a:solidFill>
                  <a:schemeClr val="dk1"/>
                </a:solidFill>
              </a:rPr>
              <a:t>: Actions we take as a part of an escalation plan that increases pressure on the target to win our demand. </a:t>
            </a:r>
            <a:endParaRPr sz="3600">
              <a:solidFill>
                <a:schemeClr val="dk1"/>
              </a:solidFill>
            </a:endParaRPr>
          </a:p>
          <a:p>
            <a:pPr marL="0" indent="0">
              <a:lnSpc>
                <a:spcPct val="114999"/>
              </a:lnSpc>
              <a:spcBef>
                <a:spcPts val="0"/>
              </a:spcBef>
              <a:buSzPts val="1100"/>
              <a:buNone/>
            </a:pPr>
            <a:endParaRPr lang="en-US" sz="3600">
              <a:solidFill>
                <a:schemeClr val="dk1"/>
              </a:solidFill>
            </a:endParaRPr>
          </a:p>
          <a:p>
            <a:pPr marL="0" indent="0">
              <a:lnSpc>
                <a:spcPct val="114999"/>
              </a:lnSpc>
              <a:spcBef>
                <a:spcPts val="0"/>
              </a:spcBef>
              <a:buNone/>
            </a:pPr>
            <a:r>
              <a:rPr lang="en-US" sz="3600">
                <a:solidFill>
                  <a:schemeClr val="dk1"/>
                </a:solidFill>
                <a:ea typeface="+mn-lt"/>
                <a:cs typeface="+mn-lt"/>
              </a:rPr>
              <a:t>Tactics set strategy in motion </a:t>
            </a:r>
            <a:endParaRPr lang="en-US" sz="2400"/>
          </a:p>
          <a:p>
            <a:pPr marL="0" indent="0">
              <a:spcBef>
                <a:spcPts val="640"/>
              </a:spcBef>
              <a:spcAft>
                <a:spcPts val="200"/>
              </a:spcAft>
              <a:buClr>
                <a:schemeClr val="dk1"/>
              </a:buClr>
              <a:buSzPts val="2800"/>
              <a:buNone/>
            </a:pPr>
            <a:endParaRPr lang="en-US" sz="2400"/>
          </a:p>
        </p:txBody>
      </p:sp>
      <p:pic>
        <p:nvPicPr>
          <p:cNvPr id="4" name="Picture 3">
            <a:extLst>
              <a:ext uri="{FF2B5EF4-FFF2-40B4-BE49-F238E27FC236}">
                <a16:creationId xmlns:a16="http://schemas.microsoft.com/office/drawing/2014/main" id="{1C829A5A-A254-AA83-8638-6273087AE618}"/>
              </a:ext>
            </a:extLst>
          </p:cNvPr>
          <p:cNvPicPr>
            <a:picLocks noChangeAspect="1"/>
          </p:cNvPicPr>
          <p:nvPr/>
        </p:nvPicPr>
        <p:blipFill>
          <a:blip r:embed="rId3"/>
          <a:srcRect r="-220" b="271"/>
          <a:stretch>
            <a:fillRect/>
          </a:stretch>
        </p:blipFill>
        <p:spPr>
          <a:xfrm>
            <a:off x="6441370" y="1258506"/>
            <a:ext cx="5304365" cy="4337286"/>
          </a:xfrm>
          <a:prstGeom prst="rect">
            <a:avLst/>
          </a:prstGeom>
        </p:spPr>
      </p:pic>
    </p:spTree>
    <p:extLst>
      <p:ext uri="{BB962C8B-B14F-4D97-AF65-F5344CB8AC3E}">
        <p14:creationId xmlns:p14="http://schemas.microsoft.com/office/powerpoint/2010/main" val="19486107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4913044" y="1207666"/>
            <a:ext cx="6547581" cy="3498015"/>
          </a:xfrm>
        </p:spPr>
        <p:txBody>
          <a:bodyPr vert="horz" lIns="91440" tIns="45720" rIns="91440" bIns="45720" rtlCol="0" anchor="b">
            <a:noAutofit/>
          </a:bodyPr>
          <a:lstStyle/>
          <a:p>
            <a:r>
              <a:rPr lang="en-US" sz="3100">
                <a:ea typeface="+mj-lt"/>
                <a:cs typeface="+mj-lt"/>
              </a:rPr>
              <a:t>What are some of your favorite tactics that you have led, participated in and/or heard of? </a:t>
            </a:r>
            <a:endParaRPr lang="en-US" sz="3100"/>
          </a:p>
          <a:p>
            <a:endParaRPr lang="en-US" sz="1600"/>
          </a:p>
          <a:p>
            <a:endParaRPr lang="en-US" sz="1600"/>
          </a:p>
          <a:p>
            <a:endParaRPr lang="en-US" sz="1600"/>
          </a:p>
          <a:p>
            <a:r>
              <a:rPr lang="en-US" sz="3100">
                <a:ea typeface="+mj-lt"/>
                <a:cs typeface="+mj-lt"/>
              </a:rPr>
              <a:t>What made them so great? </a:t>
            </a:r>
            <a:endParaRPr lang="en-US" sz="3100"/>
          </a:p>
        </p:txBody>
      </p:sp>
      <p:pic>
        <p:nvPicPr>
          <p:cNvPr id="6" name="Picture 5">
            <a:extLst>
              <a:ext uri="{FF2B5EF4-FFF2-40B4-BE49-F238E27FC236}">
                <a16:creationId xmlns:a16="http://schemas.microsoft.com/office/drawing/2014/main" id="{F7A4C3C7-E8A6-D950-F4E2-F7B215BE1656}"/>
              </a:ext>
            </a:extLst>
          </p:cNvPr>
          <p:cNvPicPr>
            <a:picLocks noChangeAspect="1"/>
          </p:cNvPicPr>
          <p:nvPr/>
        </p:nvPicPr>
        <p:blipFill>
          <a:blip r:embed="rId3"/>
          <a:srcRect l="16775" r="7612" b="294"/>
          <a:stretch>
            <a:fillRect/>
          </a:stretch>
        </p:blipFill>
        <p:spPr>
          <a:xfrm>
            <a:off x="923741" y="1714500"/>
            <a:ext cx="3506829" cy="3418916"/>
          </a:xfrm>
          <a:prstGeom prst="rect">
            <a:avLst/>
          </a:prstGeom>
        </p:spPr>
      </p:pic>
    </p:spTree>
    <p:extLst>
      <p:ext uri="{BB962C8B-B14F-4D97-AF65-F5344CB8AC3E}">
        <p14:creationId xmlns:p14="http://schemas.microsoft.com/office/powerpoint/2010/main" val="8205712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CB196D6-EA64-1C71-A348-57E703EDE3D3}"/>
              </a:ext>
            </a:extLst>
          </p:cNvPr>
          <p:cNvPicPr>
            <a:picLocks noChangeAspect="1"/>
          </p:cNvPicPr>
          <p:nvPr/>
        </p:nvPicPr>
        <p:blipFill>
          <a:blip r:embed="rId2"/>
          <a:srcRect t="-1996" b="7576"/>
          <a:stretch>
            <a:fillRect/>
          </a:stretch>
        </p:blipFill>
        <p:spPr>
          <a:xfrm>
            <a:off x="8515174" y="3718897"/>
            <a:ext cx="3676031" cy="2518195"/>
          </a:xfrm>
          <a:prstGeom prst="rect">
            <a:avLst/>
          </a:prstGeom>
        </p:spPr>
      </p:pic>
      <p:sp>
        <p:nvSpPr>
          <p:cNvPr id="4" name="Google Shape;608;p111">
            <a:extLst>
              <a:ext uri="{FF2B5EF4-FFF2-40B4-BE49-F238E27FC236}">
                <a16:creationId xmlns:a16="http://schemas.microsoft.com/office/drawing/2014/main" id="{6EDF848D-6993-29AD-6DF0-8B65A8398063}"/>
              </a:ext>
            </a:extLst>
          </p:cNvPr>
          <p:cNvSpPr txBox="1">
            <a:spLocks noGrp="1"/>
          </p:cNvSpPr>
          <p:nvPr/>
        </p:nvSpPr>
        <p:spPr>
          <a:xfrm>
            <a:off x="6582835" y="273323"/>
            <a:ext cx="5450673" cy="572700"/>
          </a:xfrm>
          <a:prstGeom prst="rect">
            <a:avLst/>
          </a:prstGeom>
          <a:noFill/>
          <a:ln>
            <a:noFill/>
          </a:ln>
        </p:spPr>
        <p:txBody>
          <a:bodyPr spcFirstLastPara="1" wrap="square" lIns="91425" tIns="91425" rIns="91425" bIns="91425" anchor="t" anchorCtr="0">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E0942"/>
              </a:buClr>
              <a:buSzPts val="2800"/>
              <a:buFont typeface="Montserrat"/>
              <a:buNone/>
              <a:defRPr sz="2800" b="1" i="0" u="none" strike="noStrike" cap="none">
                <a:solidFill>
                  <a:srgbClr val="5E0942"/>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2pPr>
            <a:lvl3pPr marR="0" lvl="2"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3pPr>
            <a:lvl4pPr marR="0" lvl="3"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4pPr>
            <a:lvl5pPr marR="0" lvl="4"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5pPr>
            <a:lvl6pPr marR="0" lvl="5"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6pPr>
            <a:lvl7pPr marR="0" lvl="6"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7pPr>
            <a:lvl8pPr marR="0" lvl="7"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8pPr>
            <a:lvl9pPr marR="0" lvl="8"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9pPr>
          </a:lstStyle>
          <a:p>
            <a:pPr marL="0" lvl="0" indent="0" algn="l" rtl="0">
              <a:spcBef>
                <a:spcPts val="0"/>
              </a:spcBef>
              <a:spcAft>
                <a:spcPts val="0"/>
              </a:spcAft>
              <a:buNone/>
            </a:pPr>
            <a:r>
              <a:rPr lang="en"/>
              <a:t>What makes tactics effective?</a:t>
            </a:r>
            <a:endParaRPr/>
          </a:p>
        </p:txBody>
      </p:sp>
      <p:sp>
        <p:nvSpPr>
          <p:cNvPr id="5" name="Google Shape;609;p111">
            <a:extLst>
              <a:ext uri="{FF2B5EF4-FFF2-40B4-BE49-F238E27FC236}">
                <a16:creationId xmlns:a16="http://schemas.microsoft.com/office/drawing/2014/main" id="{3CD26BFE-9A45-4B4D-985C-0B61E018C024}"/>
              </a:ext>
            </a:extLst>
          </p:cNvPr>
          <p:cNvSpPr/>
          <p:nvPr/>
        </p:nvSpPr>
        <p:spPr>
          <a:xfrm>
            <a:off x="592550" y="2779662"/>
            <a:ext cx="1738800" cy="787500"/>
          </a:xfrm>
          <a:prstGeom prst="roundRect">
            <a:avLst>
              <a:gd name="adj" fmla="val 16667"/>
            </a:avLst>
          </a:prstGeom>
          <a:solidFill>
            <a:srgbClr val="A3638F"/>
          </a:solidFill>
          <a:ln>
            <a:noFill/>
          </a:ln>
        </p:spPr>
        <p:txBody>
          <a:bodyPr spcFirstLastPara="1" wrap="square" lIns="0" tIns="91425" rIns="0"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1800" b="1">
                <a:solidFill>
                  <a:schemeClr val="lt1"/>
                </a:solidFill>
                <a:latin typeface="Montserrat"/>
                <a:ea typeface="Montserrat"/>
                <a:cs typeface="Montserrat"/>
                <a:sym typeface="Montserrat"/>
              </a:rPr>
              <a:t>Motivational</a:t>
            </a:r>
            <a:endParaRPr sz="1800" b="1">
              <a:solidFill>
                <a:schemeClr val="lt1"/>
              </a:solidFill>
              <a:latin typeface="Montserrat"/>
              <a:ea typeface="Montserrat"/>
              <a:cs typeface="Montserrat"/>
              <a:sym typeface="Montserrat"/>
            </a:endParaRPr>
          </a:p>
        </p:txBody>
      </p:sp>
      <p:sp>
        <p:nvSpPr>
          <p:cNvPr id="6" name="Google Shape;610;p111">
            <a:extLst>
              <a:ext uri="{FF2B5EF4-FFF2-40B4-BE49-F238E27FC236}">
                <a16:creationId xmlns:a16="http://schemas.microsoft.com/office/drawing/2014/main" id="{AA78CAF3-BE1C-DA64-2376-943449FA1FED}"/>
              </a:ext>
            </a:extLst>
          </p:cNvPr>
          <p:cNvSpPr/>
          <p:nvPr/>
        </p:nvSpPr>
        <p:spPr>
          <a:xfrm>
            <a:off x="592550" y="1170907"/>
            <a:ext cx="1738800" cy="787500"/>
          </a:xfrm>
          <a:prstGeom prst="roundRect">
            <a:avLst>
              <a:gd name="adj" fmla="val 16667"/>
            </a:avLst>
          </a:prstGeom>
          <a:solidFill>
            <a:srgbClr val="A3638F"/>
          </a:solidFill>
          <a:ln>
            <a:noFill/>
          </a:ln>
        </p:spPr>
        <p:txBody>
          <a:bodyPr spcFirstLastPara="1" wrap="square" lIns="0" tIns="91425" rIns="0"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1800" b="1">
                <a:solidFill>
                  <a:schemeClr val="lt1"/>
                </a:solidFill>
                <a:latin typeface="Montserrat"/>
                <a:ea typeface="Montserrat"/>
                <a:cs typeface="Montserrat"/>
                <a:sym typeface="Montserrat"/>
              </a:rPr>
              <a:t>Strategic</a:t>
            </a:r>
            <a:endParaRPr sz="1800" b="1">
              <a:solidFill>
                <a:schemeClr val="lt1"/>
              </a:solidFill>
              <a:latin typeface="Montserrat"/>
              <a:ea typeface="Montserrat"/>
              <a:cs typeface="Montserrat"/>
              <a:sym typeface="Montserrat"/>
            </a:endParaRPr>
          </a:p>
        </p:txBody>
      </p:sp>
      <p:sp>
        <p:nvSpPr>
          <p:cNvPr id="7" name="Google Shape;611;p111">
            <a:extLst>
              <a:ext uri="{FF2B5EF4-FFF2-40B4-BE49-F238E27FC236}">
                <a16:creationId xmlns:a16="http://schemas.microsoft.com/office/drawing/2014/main" id="{82F0B610-7474-1D2B-04AE-9CDABD0AFF40}"/>
              </a:ext>
            </a:extLst>
          </p:cNvPr>
          <p:cNvSpPr/>
          <p:nvPr/>
        </p:nvSpPr>
        <p:spPr>
          <a:xfrm>
            <a:off x="592550" y="4560119"/>
            <a:ext cx="1738800" cy="787500"/>
          </a:xfrm>
          <a:prstGeom prst="roundRect">
            <a:avLst>
              <a:gd name="adj" fmla="val 16667"/>
            </a:avLst>
          </a:prstGeom>
          <a:solidFill>
            <a:srgbClr val="A3638F"/>
          </a:solidFill>
          <a:ln>
            <a:noFill/>
          </a:ln>
        </p:spPr>
        <p:txBody>
          <a:bodyPr spcFirstLastPara="1" wrap="square" lIns="0" tIns="91425" rIns="0"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1800" b="1">
                <a:solidFill>
                  <a:schemeClr val="lt1"/>
                </a:solidFill>
                <a:latin typeface="Montserrat"/>
                <a:ea typeface="Montserrat"/>
                <a:cs typeface="Montserrat"/>
                <a:sym typeface="Montserrat"/>
              </a:rPr>
              <a:t>Build leadership</a:t>
            </a:r>
            <a:endParaRPr sz="1800" b="1">
              <a:solidFill>
                <a:schemeClr val="lt1"/>
              </a:solidFill>
              <a:latin typeface="Montserrat"/>
              <a:ea typeface="Montserrat"/>
              <a:cs typeface="Montserrat"/>
              <a:sym typeface="Montserrat"/>
            </a:endParaRPr>
          </a:p>
        </p:txBody>
      </p:sp>
      <p:sp>
        <p:nvSpPr>
          <p:cNvPr id="8" name="Google Shape;612;p111">
            <a:extLst>
              <a:ext uri="{FF2B5EF4-FFF2-40B4-BE49-F238E27FC236}">
                <a16:creationId xmlns:a16="http://schemas.microsoft.com/office/drawing/2014/main" id="{A253F37D-977C-7D6C-F1A5-CA3F393F81B2}"/>
              </a:ext>
            </a:extLst>
          </p:cNvPr>
          <p:cNvSpPr txBox="1">
            <a:spLocks noGrp="1"/>
          </p:cNvSpPr>
          <p:nvPr/>
        </p:nvSpPr>
        <p:spPr>
          <a:xfrm>
            <a:off x="2444250" y="940106"/>
            <a:ext cx="7741390" cy="1087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1pPr>
            <a:lvl2pPr marL="914400" marR="0" lvl="1"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457200" lvl="0" indent="-317500" algn="l" rtl="0">
              <a:spcBef>
                <a:spcPts val="0"/>
              </a:spcBef>
              <a:spcAft>
                <a:spcPts val="0"/>
              </a:spcAft>
              <a:buClr>
                <a:srgbClr val="434343"/>
              </a:buClr>
              <a:buSzPts val="1400"/>
              <a:buChar char="●"/>
            </a:pPr>
            <a:r>
              <a:rPr lang="en-US">
                <a:solidFill>
                  <a:srgbClr val="434343"/>
                </a:solidFill>
              </a:rPr>
              <a:t>Does it help us achieve our </a:t>
            </a:r>
            <a:r>
              <a:rPr lang="en-US" b="1">
                <a:solidFill>
                  <a:srgbClr val="434343"/>
                </a:solidFill>
              </a:rPr>
              <a:t>strategic goal</a:t>
            </a:r>
            <a:r>
              <a:rPr lang="en-US">
                <a:solidFill>
                  <a:srgbClr val="434343"/>
                </a:solidFill>
              </a:rPr>
              <a:t>?</a:t>
            </a:r>
          </a:p>
          <a:p>
            <a:pPr marL="457200" lvl="0" indent="-317500" algn="l" rtl="0">
              <a:spcBef>
                <a:spcPts val="0"/>
              </a:spcBef>
              <a:spcAft>
                <a:spcPts val="0"/>
              </a:spcAft>
              <a:buClr>
                <a:srgbClr val="434343"/>
              </a:buClr>
              <a:buSzPts val="1400"/>
              <a:buChar char="●"/>
            </a:pPr>
            <a:r>
              <a:rPr lang="en-US">
                <a:solidFill>
                  <a:srgbClr val="434343"/>
                </a:solidFill>
              </a:rPr>
              <a:t>Is it rooted in our </a:t>
            </a:r>
            <a:r>
              <a:rPr lang="en-US" b="1">
                <a:solidFill>
                  <a:srgbClr val="434343"/>
                </a:solidFill>
              </a:rPr>
              <a:t>theory of change</a:t>
            </a:r>
            <a:r>
              <a:rPr lang="en-US">
                <a:solidFill>
                  <a:srgbClr val="434343"/>
                </a:solidFill>
              </a:rPr>
              <a:t>?</a:t>
            </a:r>
          </a:p>
          <a:p>
            <a:pPr marL="457200" lvl="0" indent="-317500" algn="l" rtl="0">
              <a:spcBef>
                <a:spcPts val="0"/>
              </a:spcBef>
              <a:spcAft>
                <a:spcPts val="0"/>
              </a:spcAft>
              <a:buClr>
                <a:srgbClr val="434343"/>
              </a:buClr>
              <a:buSzPts val="1400"/>
              <a:buChar char="●"/>
            </a:pPr>
            <a:r>
              <a:rPr lang="en-US">
                <a:solidFill>
                  <a:srgbClr val="434343"/>
                </a:solidFill>
              </a:rPr>
              <a:t>Does it use and build on our </a:t>
            </a:r>
            <a:r>
              <a:rPr lang="en-US" b="1">
                <a:solidFill>
                  <a:srgbClr val="434343"/>
                </a:solidFill>
              </a:rPr>
              <a:t>resources</a:t>
            </a:r>
            <a:r>
              <a:rPr lang="en-US">
                <a:solidFill>
                  <a:srgbClr val="434343"/>
                </a:solidFill>
              </a:rPr>
              <a:t>?</a:t>
            </a:r>
          </a:p>
          <a:p>
            <a:pPr marL="457200" lvl="0" indent="-317500" algn="l" rtl="0">
              <a:spcBef>
                <a:spcPts val="0"/>
              </a:spcBef>
              <a:spcAft>
                <a:spcPts val="0"/>
              </a:spcAft>
              <a:buClr>
                <a:srgbClr val="434343"/>
              </a:buClr>
              <a:buSzPts val="1400"/>
              <a:buChar char="●"/>
            </a:pPr>
            <a:r>
              <a:rPr lang="en-US">
                <a:solidFill>
                  <a:srgbClr val="434343"/>
                </a:solidFill>
              </a:rPr>
              <a:t>Does it </a:t>
            </a:r>
            <a:r>
              <a:rPr lang="en-US" b="1">
                <a:solidFill>
                  <a:srgbClr val="434343"/>
                </a:solidFill>
              </a:rPr>
              <a:t>create pressure</a:t>
            </a:r>
            <a:r>
              <a:rPr lang="en-US">
                <a:solidFill>
                  <a:srgbClr val="434343"/>
                </a:solidFill>
              </a:rPr>
              <a:t> against opposition (decision maker)?</a:t>
            </a:r>
          </a:p>
        </p:txBody>
      </p:sp>
      <p:sp>
        <p:nvSpPr>
          <p:cNvPr id="9" name="Google Shape;613;p111">
            <a:extLst>
              <a:ext uri="{FF2B5EF4-FFF2-40B4-BE49-F238E27FC236}">
                <a16:creationId xmlns:a16="http://schemas.microsoft.com/office/drawing/2014/main" id="{60568F0D-1E0B-F597-E9F0-8F3D3743F256}"/>
              </a:ext>
            </a:extLst>
          </p:cNvPr>
          <p:cNvSpPr txBox="1">
            <a:spLocks noGrp="1"/>
          </p:cNvSpPr>
          <p:nvPr/>
        </p:nvSpPr>
        <p:spPr>
          <a:xfrm>
            <a:off x="2444250" y="2629662"/>
            <a:ext cx="7741391" cy="1087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1pPr>
            <a:lvl2pPr marL="914400" marR="0" lvl="1"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457200" lvl="0" indent="-317500" algn="l" rtl="0">
              <a:spcBef>
                <a:spcPts val="0"/>
              </a:spcBef>
              <a:spcAft>
                <a:spcPts val="0"/>
              </a:spcAft>
              <a:buClr>
                <a:srgbClr val="434343"/>
              </a:buClr>
              <a:buSzPts val="1400"/>
              <a:buChar char="●"/>
            </a:pPr>
            <a:r>
              <a:rPr lang="en-US">
                <a:solidFill>
                  <a:srgbClr val="434343"/>
                </a:solidFill>
              </a:rPr>
              <a:t>Does it enable us to experience </a:t>
            </a:r>
            <a:r>
              <a:rPr lang="en-US" b="1">
                <a:solidFill>
                  <a:srgbClr val="434343"/>
                </a:solidFill>
              </a:rPr>
              <a:t>solidarity, self-efficacy and hope </a:t>
            </a:r>
            <a:r>
              <a:rPr lang="en-US">
                <a:solidFill>
                  <a:srgbClr val="434343"/>
                </a:solidFill>
              </a:rPr>
              <a:t>through courage?</a:t>
            </a:r>
          </a:p>
          <a:p>
            <a:pPr marL="457200" lvl="0" indent="-317500" algn="l" rtl="0">
              <a:spcBef>
                <a:spcPts val="0"/>
              </a:spcBef>
              <a:spcAft>
                <a:spcPts val="0"/>
              </a:spcAft>
              <a:buClr>
                <a:srgbClr val="434343"/>
              </a:buClr>
              <a:buSzPts val="1400"/>
              <a:buChar char="●"/>
            </a:pPr>
            <a:r>
              <a:rPr lang="en-US">
                <a:solidFill>
                  <a:srgbClr val="434343"/>
                </a:solidFill>
              </a:rPr>
              <a:t>Is it </a:t>
            </a:r>
            <a:r>
              <a:rPr lang="en-US" b="1">
                <a:solidFill>
                  <a:srgbClr val="434343"/>
                </a:solidFill>
              </a:rPr>
              <a:t>fun, creative, and exciting</a:t>
            </a:r>
            <a:r>
              <a:rPr lang="en-US">
                <a:solidFill>
                  <a:srgbClr val="434343"/>
                </a:solidFill>
              </a:rPr>
              <a:t>? Does it </a:t>
            </a:r>
            <a:r>
              <a:rPr lang="en-US" b="1">
                <a:solidFill>
                  <a:srgbClr val="434343"/>
                </a:solidFill>
              </a:rPr>
              <a:t>deepen commitment</a:t>
            </a:r>
            <a:r>
              <a:rPr lang="en-US">
                <a:solidFill>
                  <a:srgbClr val="434343"/>
                </a:solidFill>
              </a:rPr>
              <a:t>?</a:t>
            </a:r>
          </a:p>
          <a:p>
            <a:pPr marL="457200" lvl="0" indent="-317500" algn="l" rtl="0">
              <a:spcBef>
                <a:spcPts val="0"/>
              </a:spcBef>
              <a:spcAft>
                <a:spcPts val="0"/>
              </a:spcAft>
              <a:buClr>
                <a:srgbClr val="434343"/>
              </a:buClr>
              <a:buSzPts val="1400"/>
              <a:buChar char="●"/>
            </a:pPr>
            <a:r>
              <a:rPr lang="en-US">
                <a:solidFill>
                  <a:srgbClr val="434343"/>
                </a:solidFill>
              </a:rPr>
              <a:t>Can </a:t>
            </a:r>
            <a:r>
              <a:rPr lang="en-US" b="1">
                <a:solidFill>
                  <a:srgbClr val="434343"/>
                </a:solidFill>
              </a:rPr>
              <a:t>anyone</a:t>
            </a:r>
            <a:r>
              <a:rPr lang="en-US">
                <a:solidFill>
                  <a:srgbClr val="434343"/>
                </a:solidFill>
              </a:rPr>
              <a:t> from our constituency join? (Is it </a:t>
            </a:r>
            <a:r>
              <a:rPr lang="en-US" b="1">
                <a:solidFill>
                  <a:srgbClr val="434343"/>
                </a:solidFill>
              </a:rPr>
              <a:t>accessible</a:t>
            </a:r>
            <a:r>
              <a:rPr lang="en-US">
                <a:solidFill>
                  <a:srgbClr val="434343"/>
                </a:solidFill>
              </a:rPr>
              <a:t>?)</a:t>
            </a:r>
          </a:p>
        </p:txBody>
      </p:sp>
      <p:sp>
        <p:nvSpPr>
          <p:cNvPr id="10" name="Google Shape;614;p111">
            <a:extLst>
              <a:ext uri="{FF2B5EF4-FFF2-40B4-BE49-F238E27FC236}">
                <a16:creationId xmlns:a16="http://schemas.microsoft.com/office/drawing/2014/main" id="{BB5DB394-081A-6E51-4AF7-1CF938A58E5F}"/>
              </a:ext>
            </a:extLst>
          </p:cNvPr>
          <p:cNvSpPr txBox="1">
            <a:spLocks noGrp="1"/>
          </p:cNvSpPr>
          <p:nvPr/>
        </p:nvSpPr>
        <p:spPr>
          <a:xfrm>
            <a:off x="2444251" y="4339419"/>
            <a:ext cx="7004204" cy="1087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1pPr>
            <a:lvl2pPr marL="914400" marR="0" lvl="1"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457200" lvl="0" indent="-317500" algn="l" rtl="0">
              <a:spcBef>
                <a:spcPts val="0"/>
              </a:spcBef>
              <a:spcAft>
                <a:spcPts val="0"/>
              </a:spcAft>
              <a:buClr>
                <a:srgbClr val="434343"/>
              </a:buClr>
              <a:buSzPts val="1400"/>
              <a:buChar char="●"/>
            </a:pPr>
            <a:r>
              <a:rPr lang="en">
                <a:solidFill>
                  <a:srgbClr val="434343"/>
                </a:solidFill>
              </a:rPr>
              <a:t>Does it </a:t>
            </a:r>
            <a:r>
              <a:rPr lang="en" b="1">
                <a:solidFill>
                  <a:srgbClr val="434343"/>
                </a:solidFill>
              </a:rPr>
              <a:t>support and celebrate the growth</a:t>
            </a:r>
            <a:r>
              <a:rPr lang="en">
                <a:solidFill>
                  <a:srgbClr val="434343"/>
                </a:solidFill>
              </a:rPr>
              <a:t> of our </a:t>
            </a:r>
            <a:r>
              <a:rPr lang="en" b="1">
                <a:solidFill>
                  <a:srgbClr val="434343"/>
                </a:solidFill>
              </a:rPr>
              <a:t>people</a:t>
            </a:r>
            <a:r>
              <a:rPr lang="en">
                <a:solidFill>
                  <a:srgbClr val="434343"/>
                </a:solidFill>
              </a:rPr>
              <a:t> and our </a:t>
            </a:r>
            <a:r>
              <a:rPr lang="en" b="1">
                <a:solidFill>
                  <a:srgbClr val="434343"/>
                </a:solidFill>
              </a:rPr>
              <a:t>organization</a:t>
            </a:r>
            <a:r>
              <a:rPr lang="en">
                <a:solidFill>
                  <a:srgbClr val="434343"/>
                </a:solidFill>
              </a:rPr>
              <a:t>? Does it bring in </a:t>
            </a:r>
            <a:r>
              <a:rPr lang="en" b="1">
                <a:solidFill>
                  <a:srgbClr val="434343"/>
                </a:solidFill>
              </a:rPr>
              <a:t>new people</a:t>
            </a:r>
            <a:r>
              <a:rPr lang="en">
                <a:solidFill>
                  <a:srgbClr val="434343"/>
                </a:solidFill>
              </a:rPr>
              <a:t>?</a:t>
            </a:r>
          </a:p>
          <a:p>
            <a:pPr marL="457200" lvl="0" indent="-317500" algn="l" rtl="0">
              <a:spcBef>
                <a:spcPts val="0"/>
              </a:spcBef>
              <a:spcAft>
                <a:spcPts val="0"/>
              </a:spcAft>
              <a:buClr>
                <a:srgbClr val="434343"/>
              </a:buClr>
              <a:buSzPts val="1400"/>
              <a:buChar char="●"/>
            </a:pPr>
            <a:r>
              <a:rPr lang="en-US">
                <a:solidFill>
                  <a:srgbClr val="434343"/>
                </a:solidFill>
              </a:rPr>
              <a:t>Are we </a:t>
            </a:r>
            <a:r>
              <a:rPr lang="en-US" b="1">
                <a:solidFill>
                  <a:srgbClr val="434343"/>
                </a:solidFill>
              </a:rPr>
              <a:t>learning</a:t>
            </a:r>
            <a:r>
              <a:rPr lang="en-US">
                <a:solidFill>
                  <a:srgbClr val="434343"/>
                </a:solidFill>
              </a:rPr>
              <a:t> as we go?</a:t>
            </a:r>
          </a:p>
        </p:txBody>
      </p:sp>
      <p:cxnSp>
        <p:nvCxnSpPr>
          <p:cNvPr id="11" name="Google Shape;615;p111">
            <a:extLst>
              <a:ext uri="{FF2B5EF4-FFF2-40B4-BE49-F238E27FC236}">
                <a16:creationId xmlns:a16="http://schemas.microsoft.com/office/drawing/2014/main" id="{4D32C78F-7B3F-06B3-9EB3-EF0660BDD745}"/>
              </a:ext>
            </a:extLst>
          </p:cNvPr>
          <p:cNvCxnSpPr/>
          <p:nvPr/>
        </p:nvCxnSpPr>
        <p:spPr>
          <a:xfrm flipV="1">
            <a:off x="2957483" y="4022210"/>
            <a:ext cx="7157310" cy="50500"/>
          </a:xfrm>
          <a:prstGeom prst="straightConnector1">
            <a:avLst/>
          </a:prstGeom>
          <a:noFill/>
          <a:ln w="9525" cap="flat" cmpd="sng">
            <a:solidFill>
              <a:srgbClr val="434343"/>
            </a:solidFill>
            <a:prstDash val="dash"/>
            <a:round/>
            <a:headEnd type="none" w="med" len="med"/>
            <a:tailEnd type="none" w="med" len="med"/>
          </a:ln>
        </p:spPr>
      </p:cxnSp>
      <p:cxnSp>
        <p:nvCxnSpPr>
          <p:cNvPr id="12" name="Google Shape;616;p111">
            <a:extLst>
              <a:ext uri="{FF2B5EF4-FFF2-40B4-BE49-F238E27FC236}">
                <a16:creationId xmlns:a16="http://schemas.microsoft.com/office/drawing/2014/main" id="{4B4672F0-0A00-B32C-B6D6-F90384CFC5F5}"/>
              </a:ext>
            </a:extLst>
          </p:cNvPr>
          <p:cNvCxnSpPr/>
          <p:nvPr/>
        </p:nvCxnSpPr>
        <p:spPr>
          <a:xfrm flipV="1">
            <a:off x="2957482" y="2247414"/>
            <a:ext cx="7056326" cy="20200"/>
          </a:xfrm>
          <a:prstGeom prst="straightConnector1">
            <a:avLst/>
          </a:prstGeom>
          <a:noFill/>
          <a:ln w="9525" cap="flat" cmpd="sng">
            <a:solidFill>
              <a:srgbClr val="434343"/>
            </a:solidFill>
            <a:prstDash val="dash"/>
            <a:round/>
            <a:headEnd type="none" w="med" len="med"/>
            <a:tailEnd type="none" w="med" len="med"/>
          </a:ln>
        </p:spPr>
      </p:cxnSp>
    </p:spTree>
    <p:extLst>
      <p:ext uri="{BB962C8B-B14F-4D97-AF65-F5344CB8AC3E}">
        <p14:creationId xmlns:p14="http://schemas.microsoft.com/office/powerpoint/2010/main" val="37743239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logo with a fist&#10;&#10;AI-generated content may be incorrect.">
            <a:extLst>
              <a:ext uri="{FF2B5EF4-FFF2-40B4-BE49-F238E27FC236}">
                <a16:creationId xmlns:a16="http://schemas.microsoft.com/office/drawing/2014/main" id="{5F8419B3-106E-B168-E156-0A427F4AFC52}"/>
              </a:ext>
            </a:extLst>
          </p:cNvPr>
          <p:cNvPicPr>
            <a:picLocks noChangeAspect="1"/>
          </p:cNvPicPr>
          <p:nvPr/>
        </p:nvPicPr>
        <p:blipFill>
          <a:blip r:embed="rId2"/>
          <a:srcRect t="-1996" b="7576"/>
          <a:stretch>
            <a:fillRect/>
          </a:stretch>
        </p:blipFill>
        <p:spPr>
          <a:xfrm>
            <a:off x="8515174" y="3718897"/>
            <a:ext cx="3676031" cy="2518195"/>
          </a:xfrm>
          <a:prstGeom prst="rect">
            <a:avLst/>
          </a:prstGeom>
        </p:spPr>
      </p:pic>
      <p:sp>
        <p:nvSpPr>
          <p:cNvPr id="2" name="Title 1">
            <a:extLst>
              <a:ext uri="{FF2B5EF4-FFF2-40B4-BE49-F238E27FC236}">
                <a16:creationId xmlns:a16="http://schemas.microsoft.com/office/drawing/2014/main" id="{78FDB064-4368-2FB6-2247-1E7A8DEBCD9A}"/>
              </a:ext>
            </a:extLst>
          </p:cNvPr>
          <p:cNvSpPr>
            <a:spLocks noGrp="1"/>
          </p:cNvSpPr>
          <p:nvPr>
            <p:ph type="title"/>
          </p:nvPr>
        </p:nvSpPr>
        <p:spPr>
          <a:xfrm>
            <a:off x="1916586" y="309102"/>
            <a:ext cx="9782801" cy="1027734"/>
          </a:xfrm>
        </p:spPr>
        <p:txBody>
          <a:bodyPr>
            <a:normAutofit/>
          </a:bodyPr>
          <a:lstStyle/>
          <a:p>
            <a:r>
              <a:rPr lang="en" sz="4000" b="1">
                <a:solidFill>
                  <a:srgbClr val="5E0942"/>
                </a:solidFill>
                <a:latin typeface="Montserrat"/>
              </a:rPr>
              <a:t>Relational and Campaign Tactics</a:t>
            </a:r>
            <a:endParaRPr lang="en-US" sz="4000"/>
          </a:p>
        </p:txBody>
      </p:sp>
      <p:sp>
        <p:nvSpPr>
          <p:cNvPr id="3" name="Content Placeholder 2">
            <a:extLst>
              <a:ext uri="{FF2B5EF4-FFF2-40B4-BE49-F238E27FC236}">
                <a16:creationId xmlns:a16="http://schemas.microsoft.com/office/drawing/2014/main" id="{5840F759-AC27-1825-580B-D6BB16D69288}"/>
              </a:ext>
            </a:extLst>
          </p:cNvPr>
          <p:cNvSpPr>
            <a:spLocks noGrp="1"/>
          </p:cNvSpPr>
          <p:nvPr>
            <p:ph idx="1"/>
          </p:nvPr>
        </p:nvSpPr>
        <p:spPr/>
        <p:txBody>
          <a:bodyPr vert="horz" lIns="91440" tIns="45720" rIns="91440" bIns="45720" rtlCol="0" anchor="t">
            <a:normAutofit/>
          </a:bodyPr>
          <a:lstStyle/>
          <a:p>
            <a:pPr marL="246380" indent="-246380"/>
            <a:r>
              <a:rPr lang="en-US" sz="3600">
                <a:ea typeface="+mn-lt"/>
                <a:cs typeface="+mn-lt"/>
              </a:rPr>
              <a:t>Campaign tactics</a:t>
            </a:r>
            <a:r>
              <a:rPr lang="en-US">
                <a:ea typeface="+mn-lt"/>
                <a:cs typeface="+mn-lt"/>
              </a:rPr>
              <a:t> create moments of action, while </a:t>
            </a:r>
            <a:r>
              <a:rPr lang="en-US" sz="3600">
                <a:ea typeface="+mn-lt"/>
                <a:cs typeface="+mn-lt"/>
              </a:rPr>
              <a:t>relational tactics</a:t>
            </a:r>
            <a:r>
              <a:rPr lang="en-US">
                <a:ea typeface="+mn-lt"/>
                <a:cs typeface="+mn-lt"/>
              </a:rPr>
              <a:t> build the power that makes those actions possible</a:t>
            </a:r>
          </a:p>
          <a:p>
            <a:pPr marL="246380" indent="-246380"/>
            <a:endParaRPr lang="en-US">
              <a:ea typeface="+mn-lt"/>
              <a:cs typeface="+mn-lt"/>
            </a:endParaRPr>
          </a:p>
          <a:p>
            <a:pPr marL="246380" indent="-246380"/>
            <a:r>
              <a:rPr lang="en-US" sz="3600">
                <a:ea typeface="+mn-lt"/>
                <a:cs typeface="+mn-lt"/>
              </a:rPr>
              <a:t>BOTH MATTER</a:t>
            </a:r>
            <a:r>
              <a:rPr lang="en-US">
                <a:ea typeface="+mn-lt"/>
                <a:cs typeface="+mn-lt"/>
              </a:rPr>
              <a:t>. The strongest campaigns intentionally use both.</a:t>
            </a:r>
          </a:p>
        </p:txBody>
      </p:sp>
    </p:spTree>
    <p:extLst>
      <p:ext uri="{BB962C8B-B14F-4D97-AF65-F5344CB8AC3E}">
        <p14:creationId xmlns:p14="http://schemas.microsoft.com/office/powerpoint/2010/main" val="5618356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1EA02FC-9445-4377-9972-442A3B403584}"/>
              </a:ext>
            </a:extLst>
          </p:cNvPr>
          <p:cNvGraphicFramePr>
            <a:graphicFrameLocks noGrp="1"/>
          </p:cNvGraphicFramePr>
          <p:nvPr>
            <p:ph idx="1"/>
            <p:extLst>
              <p:ext uri="{D42A27DB-BD31-4B8C-83A1-F6EECF244321}">
                <p14:modId xmlns:p14="http://schemas.microsoft.com/office/powerpoint/2010/main" val="1561769058"/>
              </p:ext>
            </p:extLst>
          </p:nvPr>
        </p:nvGraphicFramePr>
        <p:xfrm>
          <a:off x="1192865" y="785546"/>
          <a:ext cx="9782174" cy="5257775"/>
        </p:xfrm>
        <a:graphic>
          <a:graphicData uri="http://schemas.openxmlformats.org/drawingml/2006/table">
            <a:tbl>
              <a:tblPr firstRow="1" bandRow="1">
                <a:tableStyleId>{8FD4443E-F989-4FC4-A0C8-D5A2AF1F390B}</a:tableStyleId>
              </a:tblPr>
              <a:tblGrid>
                <a:gridCol w="4891087">
                  <a:extLst>
                    <a:ext uri="{9D8B030D-6E8A-4147-A177-3AD203B41FA5}">
                      <a16:colId xmlns:a16="http://schemas.microsoft.com/office/drawing/2014/main" val="1063913445"/>
                    </a:ext>
                  </a:extLst>
                </a:gridCol>
                <a:gridCol w="4891087">
                  <a:extLst>
                    <a:ext uri="{9D8B030D-6E8A-4147-A177-3AD203B41FA5}">
                      <a16:colId xmlns:a16="http://schemas.microsoft.com/office/drawing/2014/main" val="1923732788"/>
                    </a:ext>
                  </a:extLst>
                </a:gridCol>
              </a:tblGrid>
              <a:tr h="1051555">
                <a:tc>
                  <a:txBody>
                    <a:bodyPr/>
                    <a:lstStyle/>
                    <a:p>
                      <a:r>
                        <a:rPr lang="en-US" sz="2800"/>
                        <a:t>Relational Tactics</a:t>
                      </a:r>
                    </a:p>
                  </a:txBody>
                  <a:tcPr/>
                </a:tc>
                <a:tc>
                  <a:txBody>
                    <a:bodyPr/>
                    <a:lstStyle/>
                    <a:p>
                      <a:r>
                        <a:rPr lang="en-US" sz="2800"/>
                        <a:t>Campaign Tactics</a:t>
                      </a:r>
                    </a:p>
                  </a:txBody>
                  <a:tcPr/>
                </a:tc>
                <a:extLst>
                  <a:ext uri="{0D108BD9-81ED-4DB2-BD59-A6C34878D82A}">
                    <a16:rowId xmlns:a16="http://schemas.microsoft.com/office/drawing/2014/main" val="3537605525"/>
                  </a:ext>
                </a:extLst>
              </a:tr>
              <a:tr h="1051555">
                <a:tc>
                  <a:txBody>
                    <a:bodyPr/>
                    <a:lstStyle/>
                    <a:p>
                      <a:r>
                        <a:rPr lang="en-US" sz="2800"/>
                        <a:t>Build trust and commitment</a:t>
                      </a:r>
                    </a:p>
                  </a:txBody>
                  <a:tcPr/>
                </a:tc>
                <a:tc>
                  <a:txBody>
                    <a:bodyPr/>
                    <a:lstStyle/>
                    <a:p>
                      <a:r>
                        <a:rPr lang="en-US" sz="2800"/>
                        <a:t>Build visibility and momentum</a:t>
                      </a:r>
                    </a:p>
                  </a:txBody>
                  <a:tcPr/>
                </a:tc>
                <a:extLst>
                  <a:ext uri="{0D108BD9-81ED-4DB2-BD59-A6C34878D82A}">
                    <a16:rowId xmlns:a16="http://schemas.microsoft.com/office/drawing/2014/main" val="3431808267"/>
                  </a:ext>
                </a:extLst>
              </a:tr>
              <a:tr h="1051555">
                <a:tc>
                  <a:txBody>
                    <a:bodyPr/>
                    <a:lstStyle/>
                    <a:p>
                      <a:r>
                        <a:rPr lang="en-US" sz="2800"/>
                        <a:t>Focus on people</a:t>
                      </a:r>
                    </a:p>
                  </a:txBody>
                  <a:tcPr/>
                </a:tc>
                <a:tc>
                  <a:txBody>
                    <a:bodyPr/>
                    <a:lstStyle/>
                    <a:p>
                      <a:r>
                        <a:rPr lang="en-US" sz="2800"/>
                        <a:t>Focus on issues and demands</a:t>
                      </a:r>
                    </a:p>
                  </a:txBody>
                  <a:tcPr/>
                </a:tc>
                <a:extLst>
                  <a:ext uri="{0D108BD9-81ED-4DB2-BD59-A6C34878D82A}">
                    <a16:rowId xmlns:a16="http://schemas.microsoft.com/office/drawing/2014/main" val="2069905139"/>
                  </a:ext>
                </a:extLst>
              </a:tr>
              <a:tr h="1051555">
                <a:tc>
                  <a:txBody>
                    <a:bodyPr/>
                    <a:lstStyle/>
                    <a:p>
                      <a:r>
                        <a:rPr lang="en-US" sz="2800"/>
                        <a:t>Develop leaders</a:t>
                      </a:r>
                    </a:p>
                  </a:txBody>
                  <a:tcPr/>
                </a:tc>
                <a:tc>
                  <a:txBody>
                    <a:bodyPr/>
                    <a:lstStyle/>
                    <a:p>
                      <a:r>
                        <a:rPr lang="en-US" sz="2800"/>
                        <a:t>Demonstrate collective power</a:t>
                      </a:r>
                    </a:p>
                  </a:txBody>
                  <a:tcPr/>
                </a:tc>
                <a:extLst>
                  <a:ext uri="{0D108BD9-81ED-4DB2-BD59-A6C34878D82A}">
                    <a16:rowId xmlns:a16="http://schemas.microsoft.com/office/drawing/2014/main" val="374130047"/>
                  </a:ext>
                </a:extLst>
              </a:tr>
              <a:tr h="1051555">
                <a:tc>
                  <a:txBody>
                    <a:bodyPr/>
                    <a:lstStyle/>
                    <a:p>
                      <a:r>
                        <a:rPr lang="en-US" sz="2800"/>
                        <a:t>Create long-term capacity</a:t>
                      </a:r>
                    </a:p>
                  </a:txBody>
                  <a:tcPr/>
                </a:tc>
                <a:tc>
                  <a:txBody>
                    <a:bodyPr/>
                    <a:lstStyle/>
                    <a:p>
                      <a:r>
                        <a:rPr lang="en-US" sz="2800"/>
                        <a:t>Win short-term objectives</a:t>
                      </a:r>
                    </a:p>
                  </a:txBody>
                  <a:tcPr/>
                </a:tc>
                <a:extLst>
                  <a:ext uri="{0D108BD9-81ED-4DB2-BD59-A6C34878D82A}">
                    <a16:rowId xmlns:a16="http://schemas.microsoft.com/office/drawing/2014/main" val="1843523323"/>
                  </a:ext>
                </a:extLst>
              </a:tr>
            </a:tbl>
          </a:graphicData>
        </a:graphic>
      </p:graphicFrame>
    </p:spTree>
    <p:extLst>
      <p:ext uri="{BB962C8B-B14F-4D97-AF65-F5344CB8AC3E}">
        <p14:creationId xmlns:p14="http://schemas.microsoft.com/office/powerpoint/2010/main" val="32333257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0"/>
            <a:ext cx="10815098" cy="672805"/>
          </a:xfrm>
        </p:spPr>
        <p:txBody>
          <a:bodyPr>
            <a:noAutofit/>
          </a:bodyPr>
          <a:lstStyle/>
          <a:p>
            <a:r>
              <a:rPr lang="en-US" sz="4800" b="1">
                <a:solidFill>
                  <a:schemeClr val="accent5">
                    <a:lumMod val="76000"/>
                  </a:schemeClr>
                </a:solidFill>
              </a:rPr>
              <a:t>Evaluating Tactics pg. 13-14</a:t>
            </a:r>
          </a:p>
        </p:txBody>
      </p:sp>
      <p:sp>
        <p:nvSpPr>
          <p:cNvPr id="4" name="Content Placeholder 3"/>
          <p:cNvSpPr>
            <a:spLocks noGrp="1"/>
          </p:cNvSpPr>
          <p:nvPr>
            <p:ph sz="half" idx="1"/>
          </p:nvPr>
        </p:nvSpPr>
        <p:spPr>
          <a:xfrm>
            <a:off x="786809" y="1020726"/>
            <a:ext cx="5621213" cy="5151474"/>
          </a:xfrm>
        </p:spPr>
        <p:txBody>
          <a:bodyPr>
            <a:normAutofit/>
          </a:bodyPr>
          <a:lstStyle/>
          <a:p>
            <a:pPr fontAlgn="base">
              <a:buFont typeface="Arial" panose="020B0604020202020204" pitchFamily="34" charset="0"/>
              <a:buChar char="•"/>
            </a:pPr>
            <a:r>
              <a:rPr lang="en-US"/>
              <a:t>Does the action relate to your issue?  </a:t>
            </a:r>
          </a:p>
          <a:p>
            <a:pPr fontAlgn="base">
              <a:buFont typeface="Arial" panose="020B0604020202020204" pitchFamily="34" charset="0"/>
              <a:buChar char="•"/>
            </a:pPr>
            <a:r>
              <a:rPr lang="en-US"/>
              <a:t>Does it align with your values? </a:t>
            </a:r>
          </a:p>
          <a:p>
            <a:pPr fontAlgn="base">
              <a:buFont typeface="Arial" panose="020B0604020202020204" pitchFamily="34" charset="0"/>
              <a:buChar char="•"/>
            </a:pPr>
            <a:r>
              <a:rPr lang="en-US"/>
              <a:t>Will it increase the pressure on the decision-maker?  </a:t>
            </a:r>
          </a:p>
          <a:p>
            <a:pPr fontAlgn="base">
              <a:buFont typeface="Arial" panose="020B0604020202020204" pitchFamily="34" charset="0"/>
              <a:buChar char="•"/>
            </a:pPr>
            <a:r>
              <a:rPr lang="en-US"/>
              <a:t>Is it visible?  </a:t>
            </a:r>
          </a:p>
          <a:p>
            <a:pPr fontAlgn="base">
              <a:buFont typeface="Arial" panose="020B0604020202020204" pitchFamily="34" charset="0"/>
              <a:buChar char="•"/>
            </a:pPr>
            <a:r>
              <a:rPr lang="en-US"/>
              <a:t>Is it timed for effect?  </a:t>
            </a:r>
          </a:p>
          <a:p>
            <a:pPr fontAlgn="base">
              <a:buFont typeface="Arial" panose="020B0604020202020204" pitchFamily="34" charset="0"/>
              <a:buChar char="•"/>
            </a:pPr>
            <a:r>
              <a:rPr lang="en-US"/>
              <a:t> Is it new and different—or tried and true? </a:t>
            </a:r>
          </a:p>
          <a:p>
            <a:pPr fontAlgn="base"/>
            <a:endParaRPr lang="en-US"/>
          </a:p>
          <a:p>
            <a:endParaRPr lang="en-US"/>
          </a:p>
        </p:txBody>
      </p:sp>
      <p:sp>
        <p:nvSpPr>
          <p:cNvPr id="5" name="Content Placeholder 4"/>
          <p:cNvSpPr>
            <a:spLocks noGrp="1"/>
          </p:cNvSpPr>
          <p:nvPr>
            <p:ph sz="half" idx="2"/>
          </p:nvPr>
        </p:nvSpPr>
        <p:spPr>
          <a:xfrm>
            <a:off x="6561651" y="1020726"/>
            <a:ext cx="5304284" cy="5151474"/>
          </a:xfrm>
        </p:spPr>
        <p:txBody>
          <a:bodyPr>
            <a:normAutofit/>
          </a:bodyPr>
          <a:lstStyle/>
          <a:p>
            <a:pPr fontAlgn="base">
              <a:buFont typeface="Arial" panose="020B0604020202020204" pitchFamily="34" charset="0"/>
              <a:buChar char="•"/>
            </a:pPr>
            <a:r>
              <a:rPr lang="en-US"/>
              <a:t>Are enough people ready to do it?   </a:t>
            </a:r>
          </a:p>
          <a:p>
            <a:pPr fontAlgn="base">
              <a:buFont typeface="Arial" panose="020B0604020202020204" pitchFamily="34" charset="0"/>
              <a:buChar char="•"/>
            </a:pPr>
            <a:r>
              <a:rPr lang="en-US"/>
              <a:t>Will it unify people?   </a:t>
            </a:r>
          </a:p>
          <a:p>
            <a:pPr fontAlgn="base">
              <a:buFont typeface="Arial" panose="020B0604020202020204" pitchFamily="34" charset="0"/>
              <a:buChar char="•"/>
            </a:pPr>
            <a:r>
              <a:rPr lang="en-US"/>
              <a:t>How will management react?   </a:t>
            </a:r>
          </a:p>
          <a:p>
            <a:pPr fontAlgn="base">
              <a:buFont typeface="Arial" panose="020B0604020202020204" pitchFamily="34" charset="0"/>
              <a:buChar char="•"/>
            </a:pPr>
            <a:r>
              <a:rPr lang="en-US"/>
              <a:t>Does it violate the law? (If so, are we prepared for the consequences?)   </a:t>
            </a:r>
          </a:p>
          <a:p>
            <a:pPr fontAlgn="base">
              <a:buFont typeface="Arial" panose="020B0604020202020204" pitchFamily="34" charset="0"/>
              <a:buChar char="•"/>
            </a:pPr>
            <a:r>
              <a:rPr lang="en-US"/>
              <a:t>Will it be fun? </a:t>
            </a:r>
          </a:p>
        </p:txBody>
      </p:sp>
    </p:spTree>
    <p:extLst>
      <p:ext uri="{BB962C8B-B14F-4D97-AF65-F5344CB8AC3E}">
        <p14:creationId xmlns:p14="http://schemas.microsoft.com/office/powerpoint/2010/main" val="31272901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pPr marL="0" indent="0">
              <a:buNone/>
            </a:pPr>
            <a:r>
              <a:rPr lang="en-US"/>
              <a:t>Tactics allow workers to:</a:t>
            </a:r>
          </a:p>
          <a:p>
            <a:pPr lvl="0"/>
            <a:r>
              <a:rPr lang="en-US"/>
              <a:t>Share Resources, Values, and Commitment </a:t>
            </a:r>
          </a:p>
          <a:p>
            <a:pPr lvl="0"/>
            <a:r>
              <a:rPr lang="en-US"/>
              <a:t>Take risks together and achieve shared wins </a:t>
            </a:r>
          </a:p>
          <a:p>
            <a:pPr lvl="0"/>
            <a:r>
              <a:rPr lang="en-US"/>
              <a:t>Build trust in their own agency and the collective effectiveness of their union </a:t>
            </a:r>
            <a:br>
              <a:rPr lang="en-US"/>
            </a:br>
            <a:endParaRPr lang="en-US"/>
          </a:p>
        </p:txBody>
      </p:sp>
      <p:pic>
        <p:nvPicPr>
          <p:cNvPr id="4" name="Picture 3" descr="A colorful key with a black background&#10;&#10;AI-generated content may be incorrect.">
            <a:extLst>
              <a:ext uri="{FF2B5EF4-FFF2-40B4-BE49-F238E27FC236}">
                <a16:creationId xmlns:a16="http://schemas.microsoft.com/office/drawing/2014/main" id="{675ED234-61F5-C127-7C6F-A7F36B487814}"/>
              </a:ext>
            </a:extLst>
          </p:cNvPr>
          <p:cNvPicPr>
            <a:picLocks noChangeAspect="1"/>
          </p:cNvPicPr>
          <p:nvPr/>
        </p:nvPicPr>
        <p:blipFill>
          <a:blip r:embed="rId3"/>
          <a:stretch>
            <a:fillRect/>
          </a:stretch>
        </p:blipFill>
        <p:spPr>
          <a:xfrm>
            <a:off x="1638010" y="2172016"/>
            <a:ext cx="2178839" cy="4018891"/>
          </a:xfrm>
          <a:prstGeom prst="rect">
            <a:avLst/>
          </a:prstGeom>
        </p:spPr>
      </p:pic>
    </p:spTree>
    <p:extLst>
      <p:ext uri="{BB962C8B-B14F-4D97-AF65-F5344CB8AC3E}">
        <p14:creationId xmlns:p14="http://schemas.microsoft.com/office/powerpoint/2010/main" val="1038624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A0764-25C6-C566-D6CB-982A33F62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7C3EF-CDED-6DE9-CEA3-8F3F9A87B901}"/>
              </a:ext>
            </a:extLst>
          </p:cNvPr>
          <p:cNvSpPr>
            <a:spLocks noGrp="1"/>
          </p:cNvSpPr>
          <p:nvPr>
            <p:ph type="title"/>
          </p:nvPr>
        </p:nvSpPr>
        <p:spPr>
          <a:xfrm>
            <a:off x="3515549" y="1655348"/>
            <a:ext cx="8283272" cy="2654064"/>
          </a:xfrm>
        </p:spPr>
        <p:txBody>
          <a:bodyPr/>
          <a:lstStyle/>
          <a:p>
            <a:r>
              <a:rPr lang="en-US" sz="6000">
                <a:solidFill>
                  <a:srgbClr val="3F3F3F"/>
                </a:solidFill>
              </a:rPr>
              <a:t>Compression Points &amp;</a:t>
            </a:r>
            <a:br>
              <a:rPr lang="en-US" sz="6000">
                <a:solidFill>
                  <a:srgbClr val="3F3F3F"/>
                </a:solidFill>
              </a:rPr>
            </a:br>
            <a:r>
              <a:rPr lang="en-US" sz="6000">
                <a:solidFill>
                  <a:srgbClr val="3F3F3F"/>
                </a:solidFill>
              </a:rPr>
              <a:t>Escalation</a:t>
            </a:r>
            <a:endParaRPr lang="en-US"/>
          </a:p>
        </p:txBody>
      </p:sp>
      <p:sp>
        <p:nvSpPr>
          <p:cNvPr id="3" name="Text Placeholder 2">
            <a:extLst>
              <a:ext uri="{FF2B5EF4-FFF2-40B4-BE49-F238E27FC236}">
                <a16:creationId xmlns:a16="http://schemas.microsoft.com/office/drawing/2014/main" id="{C66965C7-65CF-4078-B318-4B916449458A}"/>
              </a:ext>
            </a:extLst>
          </p:cNvPr>
          <p:cNvSpPr>
            <a:spLocks noGrp="1"/>
          </p:cNvSpPr>
          <p:nvPr>
            <p:ph type="body" idx="1"/>
          </p:nvPr>
        </p:nvSpPr>
        <p:spPr/>
        <p:txBody>
          <a:bodyPr/>
          <a:lstStyle/>
          <a:p>
            <a:r>
              <a:rPr lang="en-US"/>
              <a:t>Matt and Albert</a:t>
            </a:r>
          </a:p>
        </p:txBody>
      </p:sp>
    </p:spTree>
    <p:extLst>
      <p:ext uri="{BB962C8B-B14F-4D97-AF65-F5344CB8AC3E}">
        <p14:creationId xmlns:p14="http://schemas.microsoft.com/office/powerpoint/2010/main" val="1453582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26;p65">
            <a:extLst>
              <a:ext uri="{FF2B5EF4-FFF2-40B4-BE49-F238E27FC236}">
                <a16:creationId xmlns:a16="http://schemas.microsoft.com/office/drawing/2014/main" id="{C512394C-C843-1C13-4BD7-DDDB5E9DCF0B}"/>
              </a:ext>
            </a:extLst>
          </p:cNvPr>
          <p:cNvSpPr txBox="1">
            <a:spLocks noGrp="1"/>
          </p:cNvSpPr>
          <p:nvPr/>
        </p:nvSpPr>
        <p:spPr>
          <a:xfrm>
            <a:off x="624738" y="445025"/>
            <a:ext cx="11567806" cy="759605"/>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E0942"/>
              </a:buClr>
              <a:buSzPts val="2800"/>
              <a:buFont typeface="Montserrat"/>
              <a:buNone/>
              <a:defRPr sz="2800" b="1" i="0" u="none" strike="noStrike" cap="none">
                <a:solidFill>
                  <a:srgbClr val="5E0942"/>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2pPr>
            <a:lvl3pPr marR="0" lvl="2"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3pPr>
            <a:lvl4pPr marR="0" lvl="3"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4pPr>
            <a:lvl5pPr marR="0" lvl="4"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5pPr>
            <a:lvl6pPr marR="0" lvl="5"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6pPr>
            <a:lvl7pPr marR="0" lvl="6"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7pPr>
            <a:lvl8pPr marR="0" lvl="7"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8pPr>
            <a:lvl9pPr marR="0" lvl="8"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9pPr>
          </a:lstStyle>
          <a:p>
            <a:pPr marL="0" lvl="0" indent="0" algn="l" rtl="0">
              <a:spcBef>
                <a:spcPts val="0"/>
              </a:spcBef>
              <a:spcAft>
                <a:spcPts val="0"/>
              </a:spcAft>
              <a:buNone/>
            </a:pPr>
            <a:r>
              <a:rPr lang="en"/>
              <a:t>Campaign timeline</a:t>
            </a:r>
            <a:endParaRPr/>
          </a:p>
        </p:txBody>
      </p:sp>
      <p:sp>
        <p:nvSpPr>
          <p:cNvPr id="5" name="Google Shape;427;p65">
            <a:extLst>
              <a:ext uri="{FF2B5EF4-FFF2-40B4-BE49-F238E27FC236}">
                <a16:creationId xmlns:a16="http://schemas.microsoft.com/office/drawing/2014/main" id="{AF8F9D8E-2C99-152D-0A19-1E015697E675}"/>
              </a:ext>
            </a:extLst>
          </p:cNvPr>
          <p:cNvSpPr txBox="1"/>
          <p:nvPr/>
        </p:nvSpPr>
        <p:spPr>
          <a:xfrm>
            <a:off x="9792353" y="5545345"/>
            <a:ext cx="986525" cy="34606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1600" b="1">
                <a:solidFill>
                  <a:srgbClr val="434343"/>
                </a:solidFill>
                <a:latin typeface="Montserrat"/>
                <a:ea typeface="Montserrat"/>
                <a:cs typeface="Montserrat"/>
                <a:sym typeface="Montserrat"/>
              </a:rPr>
              <a:t>Time</a:t>
            </a:r>
            <a:endParaRPr lang="en-US" sz="1600" b="1">
              <a:solidFill>
                <a:srgbClr val="434343"/>
              </a:solidFill>
              <a:latin typeface="Montserrat"/>
              <a:ea typeface="Montserrat"/>
              <a:cs typeface="Montserrat"/>
            </a:endParaRPr>
          </a:p>
        </p:txBody>
      </p:sp>
      <p:sp>
        <p:nvSpPr>
          <p:cNvPr id="6" name="Google Shape;428;p65">
            <a:extLst>
              <a:ext uri="{FF2B5EF4-FFF2-40B4-BE49-F238E27FC236}">
                <a16:creationId xmlns:a16="http://schemas.microsoft.com/office/drawing/2014/main" id="{6DE8C067-F6A9-316C-9949-8E53AEC6C1D0}"/>
              </a:ext>
            </a:extLst>
          </p:cNvPr>
          <p:cNvSpPr txBox="1"/>
          <p:nvPr/>
        </p:nvSpPr>
        <p:spPr>
          <a:xfrm>
            <a:off x="817866" y="5332720"/>
            <a:ext cx="1788629"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Foundation</a:t>
            </a:r>
            <a:endParaRPr b="1">
              <a:solidFill>
                <a:srgbClr val="434343"/>
              </a:solidFill>
              <a:latin typeface="Montserrat"/>
              <a:ea typeface="Montserrat"/>
              <a:cs typeface="Montserrat"/>
              <a:sym typeface="Montserrat"/>
            </a:endParaRPr>
          </a:p>
        </p:txBody>
      </p:sp>
      <p:sp>
        <p:nvSpPr>
          <p:cNvPr id="7" name="Google Shape;429;p65">
            <a:extLst>
              <a:ext uri="{FF2B5EF4-FFF2-40B4-BE49-F238E27FC236}">
                <a16:creationId xmlns:a16="http://schemas.microsoft.com/office/drawing/2014/main" id="{4AB04E56-F8E8-B912-804E-6E66EDD550FB}"/>
              </a:ext>
            </a:extLst>
          </p:cNvPr>
          <p:cNvSpPr txBox="1"/>
          <p:nvPr/>
        </p:nvSpPr>
        <p:spPr>
          <a:xfrm>
            <a:off x="1992507" y="4254217"/>
            <a:ext cx="1476787"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Kick-off</a:t>
            </a:r>
            <a:endParaRPr b="1">
              <a:solidFill>
                <a:srgbClr val="434343"/>
              </a:solidFill>
              <a:latin typeface="Montserrat"/>
              <a:ea typeface="Montserrat"/>
              <a:cs typeface="Montserrat"/>
              <a:sym typeface="Montserrat"/>
            </a:endParaRPr>
          </a:p>
        </p:txBody>
      </p:sp>
      <p:sp>
        <p:nvSpPr>
          <p:cNvPr id="8" name="Google Shape;430;p65">
            <a:extLst>
              <a:ext uri="{FF2B5EF4-FFF2-40B4-BE49-F238E27FC236}">
                <a16:creationId xmlns:a16="http://schemas.microsoft.com/office/drawing/2014/main" id="{A74371CC-98C5-AED6-B041-7B23326A3819}"/>
              </a:ext>
            </a:extLst>
          </p:cNvPr>
          <p:cNvSpPr txBox="1"/>
          <p:nvPr/>
        </p:nvSpPr>
        <p:spPr>
          <a:xfrm>
            <a:off x="3991502" y="3437842"/>
            <a:ext cx="1476787"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Peak 1</a:t>
            </a:r>
            <a:endParaRPr b="1">
              <a:solidFill>
                <a:srgbClr val="434343"/>
              </a:solidFill>
              <a:latin typeface="Montserrat"/>
              <a:ea typeface="Montserrat"/>
              <a:cs typeface="Montserrat"/>
              <a:sym typeface="Montserrat"/>
            </a:endParaRPr>
          </a:p>
        </p:txBody>
      </p:sp>
      <p:sp>
        <p:nvSpPr>
          <p:cNvPr id="9" name="Google Shape;431;p65">
            <a:extLst>
              <a:ext uri="{FF2B5EF4-FFF2-40B4-BE49-F238E27FC236}">
                <a16:creationId xmlns:a16="http://schemas.microsoft.com/office/drawing/2014/main" id="{9000D520-B8AB-0FAF-9407-9DF3DBB8EAC5}"/>
              </a:ext>
            </a:extLst>
          </p:cNvPr>
          <p:cNvSpPr txBox="1"/>
          <p:nvPr/>
        </p:nvSpPr>
        <p:spPr>
          <a:xfrm>
            <a:off x="6189810" y="2326950"/>
            <a:ext cx="1476787"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Peak 2</a:t>
            </a:r>
            <a:endParaRPr b="1">
              <a:solidFill>
                <a:srgbClr val="434343"/>
              </a:solidFill>
              <a:latin typeface="Montserrat"/>
              <a:ea typeface="Montserrat"/>
              <a:cs typeface="Montserrat"/>
              <a:sym typeface="Montserrat"/>
            </a:endParaRPr>
          </a:p>
        </p:txBody>
      </p:sp>
      <p:sp>
        <p:nvSpPr>
          <p:cNvPr id="10" name="Google Shape;432;p65">
            <a:extLst>
              <a:ext uri="{FF2B5EF4-FFF2-40B4-BE49-F238E27FC236}">
                <a16:creationId xmlns:a16="http://schemas.microsoft.com/office/drawing/2014/main" id="{945DD1E2-EFAA-8D7A-4D5D-C7B229ED1B55}"/>
              </a:ext>
            </a:extLst>
          </p:cNvPr>
          <p:cNvSpPr txBox="1"/>
          <p:nvPr/>
        </p:nvSpPr>
        <p:spPr>
          <a:xfrm>
            <a:off x="8287659" y="1407846"/>
            <a:ext cx="2024923"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Strategic goal</a:t>
            </a:r>
            <a:endParaRPr b="1">
              <a:solidFill>
                <a:srgbClr val="434343"/>
              </a:solidFill>
              <a:latin typeface="Montserrat"/>
              <a:ea typeface="Montserrat"/>
              <a:cs typeface="Montserrat"/>
              <a:sym typeface="Montserrat"/>
            </a:endParaRPr>
          </a:p>
        </p:txBody>
      </p:sp>
      <p:grpSp>
        <p:nvGrpSpPr>
          <p:cNvPr id="11" name="Google Shape;433;p65">
            <a:extLst>
              <a:ext uri="{FF2B5EF4-FFF2-40B4-BE49-F238E27FC236}">
                <a16:creationId xmlns:a16="http://schemas.microsoft.com/office/drawing/2014/main" id="{7BCDBA85-83CD-98C0-FA31-159CA4CD8A2E}"/>
              </a:ext>
            </a:extLst>
          </p:cNvPr>
          <p:cNvGrpSpPr/>
          <p:nvPr/>
        </p:nvGrpSpPr>
        <p:grpSpPr>
          <a:xfrm>
            <a:off x="784414" y="1554331"/>
            <a:ext cx="10935958" cy="4525830"/>
            <a:chOff x="471375" y="1554331"/>
            <a:chExt cx="8046857" cy="3404400"/>
          </a:xfrm>
        </p:grpSpPr>
        <p:cxnSp>
          <p:nvCxnSpPr>
            <p:cNvPr id="21" name="Google Shape;434;p65">
              <a:extLst>
                <a:ext uri="{FF2B5EF4-FFF2-40B4-BE49-F238E27FC236}">
                  <a16:creationId xmlns:a16="http://schemas.microsoft.com/office/drawing/2014/main" id="{FE04789F-0FEB-26C5-4576-7D2CCF1F9CC8}"/>
                </a:ext>
              </a:extLst>
            </p:cNvPr>
            <p:cNvCxnSpPr/>
            <p:nvPr/>
          </p:nvCxnSpPr>
          <p:spPr>
            <a:xfrm rot="10800000" flipH="1">
              <a:off x="472925" y="4655663"/>
              <a:ext cx="1345200" cy="294600"/>
            </a:xfrm>
            <a:prstGeom prst="straightConnector1">
              <a:avLst/>
            </a:prstGeom>
            <a:noFill/>
            <a:ln w="38100" cap="flat" cmpd="sng">
              <a:solidFill>
                <a:srgbClr val="5E0942"/>
              </a:solidFill>
              <a:prstDash val="solid"/>
              <a:round/>
              <a:headEnd type="none" w="med" len="med"/>
              <a:tailEnd type="none" w="med" len="med"/>
            </a:ln>
          </p:spPr>
        </p:cxnSp>
        <p:cxnSp>
          <p:nvCxnSpPr>
            <p:cNvPr id="22" name="Google Shape;435;p65">
              <a:extLst>
                <a:ext uri="{FF2B5EF4-FFF2-40B4-BE49-F238E27FC236}">
                  <a16:creationId xmlns:a16="http://schemas.microsoft.com/office/drawing/2014/main" id="{637E6535-BC91-33B8-7769-5E39FF5A138D}"/>
                </a:ext>
              </a:extLst>
            </p:cNvPr>
            <p:cNvCxnSpPr/>
            <p:nvPr/>
          </p:nvCxnSpPr>
          <p:spPr>
            <a:xfrm rot="10800000" flipH="1">
              <a:off x="1805344" y="3914457"/>
              <a:ext cx="474300" cy="746100"/>
            </a:xfrm>
            <a:prstGeom prst="straightConnector1">
              <a:avLst/>
            </a:prstGeom>
            <a:noFill/>
            <a:ln w="38100" cap="flat" cmpd="sng">
              <a:solidFill>
                <a:srgbClr val="5E0942"/>
              </a:solidFill>
              <a:prstDash val="solid"/>
              <a:round/>
              <a:headEnd type="none" w="med" len="med"/>
              <a:tailEnd type="none" w="med" len="med"/>
            </a:ln>
          </p:spPr>
        </p:cxnSp>
        <p:cxnSp>
          <p:nvCxnSpPr>
            <p:cNvPr id="23" name="Google Shape;436;p65">
              <a:extLst>
                <a:ext uri="{FF2B5EF4-FFF2-40B4-BE49-F238E27FC236}">
                  <a16:creationId xmlns:a16="http://schemas.microsoft.com/office/drawing/2014/main" id="{AD05C982-795E-BFEB-F7B3-158F22D77C49}"/>
                </a:ext>
              </a:extLst>
            </p:cNvPr>
            <p:cNvCxnSpPr/>
            <p:nvPr/>
          </p:nvCxnSpPr>
          <p:spPr>
            <a:xfrm>
              <a:off x="2279644" y="3903358"/>
              <a:ext cx="217800" cy="288300"/>
            </a:xfrm>
            <a:prstGeom prst="straightConnector1">
              <a:avLst/>
            </a:prstGeom>
            <a:noFill/>
            <a:ln w="38100" cap="flat" cmpd="sng">
              <a:solidFill>
                <a:srgbClr val="5E0942"/>
              </a:solidFill>
              <a:prstDash val="solid"/>
              <a:round/>
              <a:headEnd type="none" w="med" len="med"/>
              <a:tailEnd type="none" w="med" len="med"/>
            </a:ln>
          </p:spPr>
        </p:cxnSp>
        <p:cxnSp>
          <p:nvCxnSpPr>
            <p:cNvPr id="24" name="Google Shape;437;p65">
              <a:extLst>
                <a:ext uri="{FF2B5EF4-FFF2-40B4-BE49-F238E27FC236}">
                  <a16:creationId xmlns:a16="http://schemas.microsoft.com/office/drawing/2014/main" id="{4AC931F6-900F-6759-EBD0-1028D22CCCEB}"/>
                </a:ext>
              </a:extLst>
            </p:cNvPr>
            <p:cNvCxnSpPr/>
            <p:nvPr/>
          </p:nvCxnSpPr>
          <p:spPr>
            <a:xfrm rot="10800000">
              <a:off x="471375" y="1554331"/>
              <a:ext cx="0" cy="3404400"/>
            </a:xfrm>
            <a:prstGeom prst="straightConnector1">
              <a:avLst/>
            </a:prstGeom>
            <a:noFill/>
            <a:ln w="38100" cap="flat" cmpd="sng">
              <a:solidFill>
                <a:srgbClr val="5E0942"/>
              </a:solidFill>
              <a:prstDash val="solid"/>
              <a:round/>
              <a:headEnd type="none" w="med" len="med"/>
              <a:tailEnd type="stealth" w="med" len="med"/>
            </a:ln>
          </p:spPr>
        </p:cxnSp>
        <p:cxnSp>
          <p:nvCxnSpPr>
            <p:cNvPr id="25" name="Google Shape;438;p65">
              <a:extLst>
                <a:ext uri="{FF2B5EF4-FFF2-40B4-BE49-F238E27FC236}">
                  <a16:creationId xmlns:a16="http://schemas.microsoft.com/office/drawing/2014/main" id="{F8936962-E221-1E0F-8519-B5E93FBAA2CF}"/>
                </a:ext>
              </a:extLst>
            </p:cNvPr>
            <p:cNvCxnSpPr>
              <a:stCxn id="439" idx="3"/>
              <a:endCxn id="440" idx="1"/>
            </p:cNvCxnSpPr>
            <p:nvPr/>
          </p:nvCxnSpPr>
          <p:spPr>
            <a:xfrm>
              <a:off x="472925" y="4958725"/>
              <a:ext cx="7366800" cy="0"/>
            </a:xfrm>
            <a:prstGeom prst="straightConnector1">
              <a:avLst/>
            </a:prstGeom>
            <a:noFill/>
            <a:ln w="38100" cap="flat" cmpd="sng">
              <a:solidFill>
                <a:srgbClr val="5E0942"/>
              </a:solidFill>
              <a:prstDash val="solid"/>
              <a:round/>
              <a:headEnd type="none" w="med" len="med"/>
              <a:tailEnd type="stealth" w="med" len="med"/>
            </a:ln>
          </p:spPr>
        </p:cxnSp>
        <p:cxnSp>
          <p:nvCxnSpPr>
            <p:cNvPr id="26" name="Google Shape;441;p65">
              <a:extLst>
                <a:ext uri="{FF2B5EF4-FFF2-40B4-BE49-F238E27FC236}">
                  <a16:creationId xmlns:a16="http://schemas.microsoft.com/office/drawing/2014/main" id="{4E20FAF5-DB0C-241A-6420-8D72BCA33D99}"/>
                </a:ext>
              </a:extLst>
            </p:cNvPr>
            <p:cNvCxnSpPr>
              <a:endCxn id="430" idx="2"/>
            </p:cNvCxnSpPr>
            <p:nvPr/>
          </p:nvCxnSpPr>
          <p:spPr>
            <a:xfrm rot="10800000" flipH="1">
              <a:off x="2496729" y="3150070"/>
              <a:ext cx="1314300" cy="1034100"/>
            </a:xfrm>
            <a:prstGeom prst="straightConnector1">
              <a:avLst/>
            </a:prstGeom>
            <a:noFill/>
            <a:ln w="38100" cap="flat" cmpd="sng">
              <a:solidFill>
                <a:srgbClr val="5E0942"/>
              </a:solidFill>
              <a:prstDash val="solid"/>
              <a:round/>
              <a:headEnd type="none" w="med" len="med"/>
              <a:tailEnd type="none" w="med" len="med"/>
            </a:ln>
          </p:spPr>
        </p:cxnSp>
        <p:cxnSp>
          <p:nvCxnSpPr>
            <p:cNvPr id="27" name="Google Shape;442;p65">
              <a:extLst>
                <a:ext uri="{FF2B5EF4-FFF2-40B4-BE49-F238E27FC236}">
                  <a16:creationId xmlns:a16="http://schemas.microsoft.com/office/drawing/2014/main" id="{C2AF3C80-D88F-4A8C-8803-1EB65712E8B1}"/>
                </a:ext>
              </a:extLst>
            </p:cNvPr>
            <p:cNvCxnSpPr>
              <a:stCxn id="430" idx="2"/>
            </p:cNvCxnSpPr>
            <p:nvPr/>
          </p:nvCxnSpPr>
          <p:spPr>
            <a:xfrm>
              <a:off x="3811029" y="3150070"/>
              <a:ext cx="265800" cy="376500"/>
            </a:xfrm>
            <a:prstGeom prst="straightConnector1">
              <a:avLst/>
            </a:prstGeom>
            <a:noFill/>
            <a:ln w="38100" cap="flat" cmpd="sng">
              <a:solidFill>
                <a:srgbClr val="5E0942"/>
              </a:solidFill>
              <a:prstDash val="solid"/>
              <a:round/>
              <a:headEnd type="none" w="med" len="med"/>
              <a:tailEnd type="none" w="med" len="med"/>
            </a:ln>
          </p:spPr>
        </p:cxnSp>
        <p:cxnSp>
          <p:nvCxnSpPr>
            <p:cNvPr id="28" name="Google Shape;443;p65">
              <a:extLst>
                <a:ext uri="{FF2B5EF4-FFF2-40B4-BE49-F238E27FC236}">
                  <a16:creationId xmlns:a16="http://schemas.microsoft.com/office/drawing/2014/main" id="{68028F16-F951-CB50-1403-BE9FD91000D0}"/>
                </a:ext>
              </a:extLst>
            </p:cNvPr>
            <p:cNvCxnSpPr>
              <a:endCxn id="431" idx="2"/>
            </p:cNvCxnSpPr>
            <p:nvPr/>
          </p:nvCxnSpPr>
          <p:spPr>
            <a:xfrm rot="10800000" flipH="1">
              <a:off x="4076809" y="2415992"/>
              <a:ext cx="1405200" cy="1118400"/>
            </a:xfrm>
            <a:prstGeom prst="straightConnector1">
              <a:avLst/>
            </a:prstGeom>
            <a:noFill/>
            <a:ln w="38100" cap="flat" cmpd="sng">
              <a:solidFill>
                <a:srgbClr val="5E0942"/>
              </a:solidFill>
              <a:prstDash val="solid"/>
              <a:round/>
              <a:headEnd type="none" w="med" len="med"/>
              <a:tailEnd type="none" w="med" len="med"/>
            </a:ln>
          </p:spPr>
        </p:cxnSp>
        <p:cxnSp>
          <p:nvCxnSpPr>
            <p:cNvPr id="29" name="Google Shape;444;p65">
              <a:extLst>
                <a:ext uri="{FF2B5EF4-FFF2-40B4-BE49-F238E27FC236}">
                  <a16:creationId xmlns:a16="http://schemas.microsoft.com/office/drawing/2014/main" id="{7DDA5991-CBC5-ECD5-0EB9-6776A8E27159}"/>
                </a:ext>
              </a:extLst>
            </p:cNvPr>
            <p:cNvCxnSpPr>
              <a:stCxn id="431" idx="2"/>
            </p:cNvCxnSpPr>
            <p:nvPr/>
          </p:nvCxnSpPr>
          <p:spPr>
            <a:xfrm>
              <a:off x="5482009" y="2415992"/>
              <a:ext cx="320400" cy="479700"/>
            </a:xfrm>
            <a:prstGeom prst="straightConnector1">
              <a:avLst/>
            </a:prstGeom>
            <a:noFill/>
            <a:ln w="38100" cap="flat" cmpd="sng">
              <a:solidFill>
                <a:srgbClr val="5E0942"/>
              </a:solidFill>
              <a:prstDash val="solid"/>
              <a:round/>
              <a:headEnd type="none" w="med" len="med"/>
              <a:tailEnd type="none" w="med" len="med"/>
            </a:ln>
          </p:spPr>
        </p:cxnSp>
        <p:cxnSp>
          <p:nvCxnSpPr>
            <p:cNvPr id="30" name="Google Shape;445;p65">
              <a:extLst>
                <a:ext uri="{FF2B5EF4-FFF2-40B4-BE49-F238E27FC236}">
                  <a16:creationId xmlns:a16="http://schemas.microsoft.com/office/drawing/2014/main" id="{251382A0-39AE-F193-E3E2-F32D1F8B2E2C}"/>
                </a:ext>
              </a:extLst>
            </p:cNvPr>
            <p:cNvCxnSpPr>
              <a:endCxn id="432" idx="2"/>
            </p:cNvCxnSpPr>
            <p:nvPr/>
          </p:nvCxnSpPr>
          <p:spPr>
            <a:xfrm rot="10800000" flipH="1">
              <a:off x="5802388" y="1681913"/>
              <a:ext cx="1552800" cy="1213800"/>
            </a:xfrm>
            <a:prstGeom prst="straightConnector1">
              <a:avLst/>
            </a:prstGeom>
            <a:noFill/>
            <a:ln w="38100" cap="flat" cmpd="sng">
              <a:solidFill>
                <a:srgbClr val="5E0942"/>
              </a:solidFill>
              <a:prstDash val="solid"/>
              <a:round/>
              <a:headEnd type="none" w="med" len="med"/>
              <a:tailEnd type="none" w="med" len="med"/>
            </a:ln>
          </p:spPr>
        </p:cxnSp>
        <p:cxnSp>
          <p:nvCxnSpPr>
            <p:cNvPr id="31" name="Google Shape;446;p65">
              <a:extLst>
                <a:ext uri="{FF2B5EF4-FFF2-40B4-BE49-F238E27FC236}">
                  <a16:creationId xmlns:a16="http://schemas.microsoft.com/office/drawing/2014/main" id="{E86D7B08-5BB5-BE46-7D99-3C0E448F0EA9}"/>
                </a:ext>
              </a:extLst>
            </p:cNvPr>
            <p:cNvCxnSpPr>
              <a:stCxn id="432" idx="2"/>
            </p:cNvCxnSpPr>
            <p:nvPr/>
          </p:nvCxnSpPr>
          <p:spPr>
            <a:xfrm>
              <a:off x="7355188" y="1681913"/>
              <a:ext cx="287100" cy="653400"/>
            </a:xfrm>
            <a:prstGeom prst="straightConnector1">
              <a:avLst/>
            </a:prstGeom>
            <a:noFill/>
            <a:ln w="38100" cap="flat" cmpd="sng">
              <a:solidFill>
                <a:srgbClr val="5E0942"/>
              </a:solidFill>
              <a:prstDash val="solid"/>
              <a:round/>
              <a:headEnd type="none" w="med" len="med"/>
              <a:tailEnd type="none" w="med" len="med"/>
            </a:ln>
          </p:spPr>
        </p:cxnSp>
        <p:cxnSp>
          <p:nvCxnSpPr>
            <p:cNvPr id="32" name="Google Shape;447;p65">
              <a:extLst>
                <a:ext uri="{FF2B5EF4-FFF2-40B4-BE49-F238E27FC236}">
                  <a16:creationId xmlns:a16="http://schemas.microsoft.com/office/drawing/2014/main" id="{4855ED40-2AC3-A024-EDFE-458059B20B67}"/>
                </a:ext>
              </a:extLst>
            </p:cNvPr>
            <p:cNvCxnSpPr/>
            <p:nvPr/>
          </p:nvCxnSpPr>
          <p:spPr>
            <a:xfrm rot="10800000" flipH="1">
              <a:off x="7639532" y="2006529"/>
              <a:ext cx="878700" cy="321300"/>
            </a:xfrm>
            <a:prstGeom prst="straightConnector1">
              <a:avLst/>
            </a:prstGeom>
            <a:noFill/>
            <a:ln w="38100" cap="flat" cmpd="sng">
              <a:solidFill>
                <a:srgbClr val="5E0942"/>
              </a:solidFill>
              <a:prstDash val="solid"/>
              <a:round/>
              <a:headEnd type="none" w="med" len="med"/>
              <a:tailEnd type="stealth" w="med" len="med"/>
            </a:ln>
          </p:spPr>
        </p:cxnSp>
      </p:grpSp>
      <p:sp>
        <p:nvSpPr>
          <p:cNvPr id="12" name="Google Shape;448;p65">
            <a:extLst>
              <a:ext uri="{FF2B5EF4-FFF2-40B4-BE49-F238E27FC236}">
                <a16:creationId xmlns:a16="http://schemas.microsoft.com/office/drawing/2014/main" id="{52EABBE1-9E52-B01A-4CDD-CC0A6975C8C1}"/>
              </a:ext>
            </a:extLst>
          </p:cNvPr>
          <p:cNvSpPr txBox="1"/>
          <p:nvPr/>
        </p:nvSpPr>
        <p:spPr>
          <a:xfrm>
            <a:off x="9955190" y="2528437"/>
            <a:ext cx="2238054" cy="76622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000" b="1">
                <a:solidFill>
                  <a:srgbClr val="434343"/>
                </a:solidFill>
                <a:latin typeface="Montserrat"/>
                <a:ea typeface="Montserrat"/>
                <a:cs typeface="Montserrat"/>
                <a:sym typeface="Montserrat"/>
              </a:rPr>
              <a:t>Evaluation and next steps</a:t>
            </a:r>
            <a:endParaRPr lang="en-US" sz="2000" b="1">
              <a:solidFill>
                <a:srgbClr val="434343"/>
              </a:solidFill>
              <a:latin typeface="Montserrat"/>
              <a:ea typeface="Montserrat"/>
              <a:cs typeface="Montserrat"/>
            </a:endParaRPr>
          </a:p>
        </p:txBody>
      </p:sp>
      <p:sp>
        <p:nvSpPr>
          <p:cNvPr id="13" name="Google Shape;449;p65">
            <a:extLst>
              <a:ext uri="{FF2B5EF4-FFF2-40B4-BE49-F238E27FC236}">
                <a16:creationId xmlns:a16="http://schemas.microsoft.com/office/drawing/2014/main" id="{A6BB93C5-7F25-8A87-F304-385C84269BA7}"/>
              </a:ext>
            </a:extLst>
          </p:cNvPr>
          <p:cNvSpPr txBox="1"/>
          <p:nvPr/>
        </p:nvSpPr>
        <p:spPr>
          <a:xfrm>
            <a:off x="306513" y="1177326"/>
            <a:ext cx="1409723" cy="48149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1600" b="1">
                <a:solidFill>
                  <a:srgbClr val="5E0942"/>
                </a:solidFill>
                <a:latin typeface="Montserrat"/>
                <a:ea typeface="Montserrat"/>
                <a:cs typeface="Montserrat"/>
                <a:sym typeface="Montserrat"/>
              </a:rPr>
              <a:t>Capacity</a:t>
            </a:r>
            <a:endParaRPr lang="en-US" sz="1600" b="1">
              <a:solidFill>
                <a:srgbClr val="5E0942"/>
              </a:solidFill>
              <a:latin typeface="Montserrat"/>
              <a:ea typeface="Montserrat"/>
              <a:cs typeface="Montserrat"/>
            </a:endParaRPr>
          </a:p>
        </p:txBody>
      </p:sp>
      <p:sp>
        <p:nvSpPr>
          <p:cNvPr id="14" name="Google Shape;450;p65">
            <a:extLst>
              <a:ext uri="{FF2B5EF4-FFF2-40B4-BE49-F238E27FC236}">
                <a16:creationId xmlns:a16="http://schemas.microsoft.com/office/drawing/2014/main" id="{C4DC25A0-0BA8-7E7F-DC3C-2D15A25FF3C6}"/>
              </a:ext>
            </a:extLst>
          </p:cNvPr>
          <p:cNvSpPr/>
          <p:nvPr/>
        </p:nvSpPr>
        <p:spPr>
          <a:xfrm>
            <a:off x="1019890" y="3169989"/>
            <a:ext cx="2025408" cy="930159"/>
          </a:xfrm>
          <a:prstGeom prst="wedgeRoundRectCallout">
            <a:avLst>
              <a:gd name="adj1" fmla="val 17461"/>
              <a:gd name="adj2" fmla="val 65298"/>
              <a:gd name="adj3" fmla="val 0"/>
            </a:avLst>
          </a:prstGeom>
          <a:solidFill>
            <a:schemeClr val="tx1">
              <a:lumMod val="20000"/>
              <a:lumOff val="80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 sz="1600" b="1" i="1">
              <a:solidFill>
                <a:srgbClr val="434343"/>
              </a:solidFill>
              <a:latin typeface="Montserrat"/>
            </a:endParaRPr>
          </a:p>
          <a:p>
            <a:pPr algn="ctr"/>
            <a:r>
              <a:rPr lang="en" sz="1600" b="1" i="1">
                <a:solidFill>
                  <a:srgbClr val="434343"/>
                </a:solidFill>
                <a:latin typeface="Montserrat"/>
              </a:rPr>
              <a:t>Campaign tactics</a:t>
            </a:r>
          </a:p>
          <a:p>
            <a:pPr algn="ctr"/>
            <a:endParaRPr lang="en" sz="1600" i="1">
              <a:solidFill>
                <a:srgbClr val="434343"/>
              </a:solidFill>
              <a:highlight>
                <a:srgbClr val="FFFF00"/>
              </a:highlight>
              <a:latin typeface="Montserrat"/>
            </a:endParaRPr>
          </a:p>
        </p:txBody>
      </p:sp>
      <p:sp>
        <p:nvSpPr>
          <p:cNvPr id="15" name="Google Shape;451;p65">
            <a:extLst>
              <a:ext uri="{FF2B5EF4-FFF2-40B4-BE49-F238E27FC236}">
                <a16:creationId xmlns:a16="http://schemas.microsoft.com/office/drawing/2014/main" id="{BDBE4C38-2E45-EB44-54FD-C8210E057EC5}"/>
              </a:ext>
            </a:extLst>
          </p:cNvPr>
          <p:cNvSpPr/>
          <p:nvPr/>
        </p:nvSpPr>
        <p:spPr>
          <a:xfrm>
            <a:off x="3048609" y="2186110"/>
            <a:ext cx="2409740" cy="957591"/>
          </a:xfrm>
          <a:prstGeom prst="wedgeRoundRectCallout">
            <a:avLst>
              <a:gd name="adj1" fmla="val 44936"/>
              <a:gd name="adj2" fmla="val 90266"/>
              <a:gd name="adj3" fmla="val 0"/>
            </a:avLst>
          </a:prstGeom>
          <a:solidFill>
            <a:schemeClr val="tx1">
              <a:lumMod val="40000"/>
              <a:lumOff val="60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600" b="1" i="1" u="none" strike="noStrike" baseline="0">
                <a:solidFill>
                  <a:srgbClr val="434343"/>
                </a:solidFill>
                <a:latin typeface="Montserrat"/>
              </a:rPr>
              <a:t>Campaign </a:t>
            </a:r>
            <a:endParaRPr lang="en" sz="1600" i="1">
              <a:solidFill>
                <a:srgbClr val="434343"/>
              </a:solidFill>
              <a:highlight>
                <a:srgbClr val="FFFF00"/>
              </a:highlight>
              <a:latin typeface="Montserrat"/>
            </a:endParaRPr>
          </a:p>
          <a:p>
            <a:pPr marL="0" lvl="0" indent="0" algn="ctr">
              <a:spcBef>
                <a:spcPts val="0"/>
              </a:spcBef>
              <a:spcAft>
                <a:spcPts val="0"/>
              </a:spcAft>
              <a:buNone/>
            </a:pPr>
            <a:r>
              <a:rPr lang="en-US" sz="1600" b="1" i="1" u="none" strike="noStrike" baseline="0">
                <a:solidFill>
                  <a:srgbClr val="434343"/>
                </a:solidFill>
                <a:latin typeface="Montserrat"/>
              </a:rPr>
              <a:t>tactics</a:t>
            </a:r>
            <a:r>
              <a:rPr lang="en-US" sz="1600" b="0" i="0">
                <a:solidFill>
                  <a:srgbClr val="000000"/>
                </a:solidFill>
                <a:latin typeface="Montserrat"/>
                <a:ea typeface="Montserrat"/>
                <a:cs typeface="Montserrat"/>
              </a:rPr>
              <a:t>​</a:t>
            </a:r>
            <a:endParaRPr lang="en" sz="1600" i="1">
              <a:solidFill>
                <a:srgbClr val="434343"/>
              </a:solidFill>
              <a:highlight>
                <a:srgbClr val="FFFF00"/>
              </a:highlight>
              <a:latin typeface="Montserrat"/>
              <a:ea typeface="Montserrat"/>
              <a:cs typeface="Montserrat"/>
            </a:endParaRPr>
          </a:p>
        </p:txBody>
      </p:sp>
      <p:sp>
        <p:nvSpPr>
          <p:cNvPr id="16" name="Google Shape;452;p65">
            <a:extLst>
              <a:ext uri="{FF2B5EF4-FFF2-40B4-BE49-F238E27FC236}">
                <a16:creationId xmlns:a16="http://schemas.microsoft.com/office/drawing/2014/main" id="{34135EA2-3E91-7164-FC8C-85E2F4529E7A}"/>
              </a:ext>
            </a:extLst>
          </p:cNvPr>
          <p:cNvSpPr/>
          <p:nvPr/>
        </p:nvSpPr>
        <p:spPr>
          <a:xfrm>
            <a:off x="6172512" y="1559084"/>
            <a:ext cx="2352505" cy="747883"/>
          </a:xfrm>
          <a:prstGeom prst="wedgeRoundRectCallout">
            <a:avLst>
              <a:gd name="adj1" fmla="val 10853"/>
              <a:gd name="adj2" fmla="val 65060"/>
              <a:gd name="adj3" fmla="val 0"/>
            </a:avLst>
          </a:prstGeom>
          <a:solidFill>
            <a:schemeClr val="tx1">
              <a:lumMod val="60000"/>
              <a:lumOff val="40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US" sz="1600" b="1" i="1" u="none" strike="noStrike" baseline="0">
                <a:solidFill>
                  <a:srgbClr val="434343"/>
                </a:solidFill>
                <a:latin typeface="Montserrat"/>
              </a:rPr>
              <a:t>Campaign tactics</a:t>
            </a:r>
            <a:r>
              <a:rPr lang="en-US" sz="1600" b="0" i="0">
                <a:solidFill>
                  <a:srgbClr val="000000"/>
                </a:solidFill>
                <a:latin typeface="Montserrat"/>
                <a:ea typeface="Montserrat"/>
                <a:cs typeface="Montserrat"/>
              </a:rPr>
              <a:t>​</a:t>
            </a:r>
            <a:endParaRPr lang="en" sz="1600" i="1">
              <a:solidFill>
                <a:srgbClr val="434343"/>
              </a:solidFill>
              <a:latin typeface="Montserrat"/>
              <a:ea typeface="Montserrat"/>
              <a:cs typeface="Montserrat"/>
            </a:endParaRPr>
          </a:p>
        </p:txBody>
      </p:sp>
      <p:sp>
        <p:nvSpPr>
          <p:cNvPr id="17" name="Google Shape;453;p65">
            <a:extLst>
              <a:ext uri="{FF2B5EF4-FFF2-40B4-BE49-F238E27FC236}">
                <a16:creationId xmlns:a16="http://schemas.microsoft.com/office/drawing/2014/main" id="{3E6A89AB-C0B3-0131-1901-DA82B4F3C785}"/>
              </a:ext>
            </a:extLst>
          </p:cNvPr>
          <p:cNvSpPr/>
          <p:nvPr/>
        </p:nvSpPr>
        <p:spPr>
          <a:xfrm>
            <a:off x="8515332" y="245767"/>
            <a:ext cx="2695107" cy="1177047"/>
          </a:xfrm>
          <a:prstGeom prst="wedgeRoundRectCallout">
            <a:avLst>
              <a:gd name="adj1" fmla="val 10853"/>
              <a:gd name="adj2" fmla="val 65060"/>
              <a:gd name="adj3" fmla="val 0"/>
            </a:avLst>
          </a:prstGeom>
          <a:solidFill>
            <a:schemeClr val="tx1">
              <a:lumMod val="75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2400" b="1" i="1">
                <a:solidFill>
                  <a:schemeClr val="accent5"/>
                </a:solidFill>
                <a:latin typeface="Montserrat"/>
                <a:ea typeface="Montserrat"/>
                <a:cs typeface="Montserrat"/>
              </a:rPr>
              <a:t> DEMAND</a:t>
            </a:r>
          </a:p>
        </p:txBody>
      </p:sp>
      <p:sp>
        <p:nvSpPr>
          <p:cNvPr id="18" name="Google Shape;454;p65">
            <a:extLst>
              <a:ext uri="{FF2B5EF4-FFF2-40B4-BE49-F238E27FC236}">
                <a16:creationId xmlns:a16="http://schemas.microsoft.com/office/drawing/2014/main" id="{8E8AEA1B-510A-D165-75FD-CD61DB579565}"/>
              </a:ext>
            </a:extLst>
          </p:cNvPr>
          <p:cNvSpPr txBox="1"/>
          <p:nvPr/>
        </p:nvSpPr>
        <p:spPr>
          <a:xfrm>
            <a:off x="8517112" y="3143110"/>
            <a:ext cx="1789529" cy="1317979"/>
          </a:xfrm>
          <a:prstGeom prst="rect">
            <a:avLst/>
          </a:prstGeom>
          <a:solidFill>
            <a:schemeClr val="accent5">
              <a:lumMod val="75000"/>
            </a:schemeClr>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US" sz="1200" b="1">
              <a:solidFill>
                <a:schemeClr val="bg1"/>
              </a:solidFill>
              <a:latin typeface="PT Serif"/>
            </a:endParaRPr>
          </a:p>
          <a:p>
            <a:pPr algn="ctr"/>
            <a:r>
              <a:rPr lang="en-US" sz="2400" b="1">
                <a:solidFill>
                  <a:schemeClr val="bg1"/>
                </a:solidFill>
                <a:latin typeface="PT Serif"/>
              </a:rPr>
              <a:t>Relationaltactics</a:t>
            </a:r>
            <a:endParaRPr lang="en-US" sz="2400">
              <a:solidFill>
                <a:schemeClr val="bg1"/>
              </a:solidFill>
              <a:latin typeface="PT Serif"/>
              <a:ea typeface="PT Serif"/>
              <a:cs typeface="PT Serif"/>
            </a:endParaRPr>
          </a:p>
          <a:p>
            <a:pPr marL="0" marR="0" lvl="0" indent="0" algn="l">
              <a:lnSpc>
                <a:spcPct val="100000"/>
              </a:lnSpc>
              <a:spcBef>
                <a:spcPts val="0"/>
              </a:spcBef>
              <a:spcAft>
                <a:spcPts val="0"/>
              </a:spcAft>
              <a:buSzPts val="1142"/>
              <a:buFont typeface="Arial"/>
              <a:buNone/>
            </a:pPr>
            <a:endParaRPr lang="en-US" sz="1100" b="0" i="0" u="none" strike="noStrike" cap="none">
              <a:solidFill>
                <a:srgbClr val="000000"/>
              </a:solidFill>
              <a:latin typeface="PT Serif"/>
              <a:ea typeface="PT Serif"/>
              <a:cs typeface="PT Serif"/>
            </a:endParaRPr>
          </a:p>
        </p:txBody>
      </p:sp>
      <p:sp>
        <p:nvSpPr>
          <p:cNvPr id="19" name="Google Shape;455;p65">
            <a:extLst>
              <a:ext uri="{FF2B5EF4-FFF2-40B4-BE49-F238E27FC236}">
                <a16:creationId xmlns:a16="http://schemas.microsoft.com/office/drawing/2014/main" id="{9543AF56-F317-54FC-3C56-1DB9F837557A}"/>
              </a:ext>
            </a:extLst>
          </p:cNvPr>
          <p:cNvSpPr txBox="1"/>
          <p:nvPr/>
        </p:nvSpPr>
        <p:spPr>
          <a:xfrm>
            <a:off x="6458494" y="3789269"/>
            <a:ext cx="1789529" cy="1317979"/>
          </a:xfrm>
          <a:prstGeom prst="rect">
            <a:avLst/>
          </a:prstGeom>
          <a:solidFill>
            <a:schemeClr val="accent5">
              <a:lumMod val="75000"/>
            </a:schemeClr>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US" sz="1200" b="1">
              <a:solidFill>
                <a:schemeClr val="bg1"/>
              </a:solidFill>
              <a:latin typeface="PT Serif"/>
            </a:endParaRPr>
          </a:p>
          <a:p>
            <a:pPr algn="ctr"/>
            <a:r>
              <a:rPr lang="en-US" sz="2400" b="1" err="1">
                <a:solidFill>
                  <a:schemeClr val="bg1"/>
                </a:solidFill>
                <a:latin typeface="PT Serif"/>
              </a:rPr>
              <a:t>Relationaltactics</a:t>
            </a:r>
            <a:endParaRPr lang="en-US" sz="2400" err="1">
              <a:solidFill>
                <a:schemeClr val="bg1"/>
              </a:solidFill>
              <a:latin typeface="PT Serif"/>
              <a:ea typeface="PT Serif"/>
              <a:cs typeface="PT Serif"/>
            </a:endParaRPr>
          </a:p>
          <a:p>
            <a:pPr marL="0" marR="0" lvl="0" indent="0" algn="l">
              <a:lnSpc>
                <a:spcPct val="100000"/>
              </a:lnSpc>
              <a:spcBef>
                <a:spcPts val="0"/>
              </a:spcBef>
              <a:spcAft>
                <a:spcPts val="0"/>
              </a:spcAft>
              <a:buSzPts val="1142"/>
              <a:buFont typeface="Arial"/>
              <a:buNone/>
            </a:pPr>
            <a:endParaRPr lang="en-US" sz="1100" b="0" i="0" u="none" strike="noStrike" cap="none">
              <a:solidFill>
                <a:srgbClr val="000000"/>
              </a:solidFill>
              <a:latin typeface="PT Serif"/>
              <a:ea typeface="PT Serif"/>
              <a:cs typeface="PT Serif"/>
            </a:endParaRPr>
          </a:p>
        </p:txBody>
      </p:sp>
      <p:sp>
        <p:nvSpPr>
          <p:cNvPr id="20" name="Google Shape;456;p65">
            <a:extLst>
              <a:ext uri="{FF2B5EF4-FFF2-40B4-BE49-F238E27FC236}">
                <a16:creationId xmlns:a16="http://schemas.microsoft.com/office/drawing/2014/main" id="{99C8E75D-2EF8-106B-21B8-2C39A8D0CB65}"/>
              </a:ext>
            </a:extLst>
          </p:cNvPr>
          <p:cNvSpPr txBox="1"/>
          <p:nvPr/>
        </p:nvSpPr>
        <p:spPr>
          <a:xfrm>
            <a:off x="4169526" y="4573571"/>
            <a:ext cx="1789529" cy="1317979"/>
          </a:xfrm>
          <a:prstGeom prst="rect">
            <a:avLst/>
          </a:prstGeom>
          <a:solidFill>
            <a:schemeClr val="accent5">
              <a:lumMod val="75000"/>
            </a:schemeClr>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SzPts val="1142"/>
            </a:pPr>
            <a:endParaRPr lang="en-US" sz="1200" b="1">
              <a:solidFill>
                <a:schemeClr val="bg1"/>
              </a:solidFill>
              <a:latin typeface="PT Serif"/>
              <a:ea typeface="PT Serif"/>
              <a:cs typeface="PT Serif"/>
            </a:endParaRPr>
          </a:p>
          <a:p>
            <a:pPr algn="ctr">
              <a:buSzPts val="1142"/>
            </a:pPr>
            <a:r>
              <a:rPr lang="en-US" sz="2400" b="1">
                <a:solidFill>
                  <a:schemeClr val="bg1"/>
                </a:solidFill>
                <a:latin typeface="PT Serif"/>
                <a:ea typeface="PT Serif"/>
                <a:cs typeface="PT Serif"/>
              </a:rPr>
              <a:t>Relational tactics</a:t>
            </a:r>
            <a:endParaRPr lang="en-US" b="1">
              <a:solidFill>
                <a:schemeClr val="bg1"/>
              </a:solidFill>
            </a:endParaRPr>
          </a:p>
        </p:txBody>
      </p:sp>
    </p:spTree>
    <p:extLst>
      <p:ext uri="{BB962C8B-B14F-4D97-AF65-F5344CB8AC3E}">
        <p14:creationId xmlns:p14="http://schemas.microsoft.com/office/powerpoint/2010/main" val="19134159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34"/>
          <p:cNvSpPr txBox="1">
            <a:spLocks noGrp="1"/>
          </p:cNvSpPr>
          <p:nvPr>
            <p:ph type="title"/>
          </p:nvPr>
        </p:nvSpPr>
        <p:spPr>
          <a:xfrm>
            <a:off x="1980684" y="339451"/>
            <a:ext cx="8227457" cy="786695"/>
          </a:xfrm>
          <a:prstGeom prst="rect">
            <a:avLst/>
          </a:prstGeom>
          <a:noFill/>
          <a:ln>
            <a:noFill/>
          </a:ln>
        </p:spPr>
        <p:txBody>
          <a:bodyPr spcFirstLastPara="1" vert="horz" wrap="square" lIns="91401" tIns="45688" rIns="91401" bIns="45688" rtlCol="0" anchor="ctr" anchorCtr="0">
            <a:noAutofit/>
          </a:bodyPr>
          <a:lstStyle/>
          <a:p>
            <a:pPr algn="ctr">
              <a:spcBef>
                <a:spcPts val="0"/>
              </a:spcBef>
              <a:buClr>
                <a:schemeClr val="dk1"/>
              </a:buClr>
              <a:buSzPts val="4400"/>
            </a:pPr>
            <a:r>
              <a:rPr lang="en-US" sz="5998"/>
              <a:t>Compression Points</a:t>
            </a:r>
            <a:endParaRPr sz="5998"/>
          </a:p>
        </p:txBody>
      </p:sp>
      <p:sp>
        <p:nvSpPr>
          <p:cNvPr id="395" name="Google Shape;395;p34"/>
          <p:cNvSpPr txBox="1">
            <a:spLocks noGrp="1"/>
          </p:cNvSpPr>
          <p:nvPr>
            <p:ph type="body" idx="1"/>
          </p:nvPr>
        </p:nvSpPr>
        <p:spPr>
          <a:xfrm>
            <a:off x="531268" y="1470660"/>
            <a:ext cx="11656574" cy="4785388"/>
          </a:xfrm>
          <a:prstGeom prst="rect">
            <a:avLst/>
          </a:prstGeom>
          <a:noFill/>
          <a:ln>
            <a:noFill/>
          </a:ln>
        </p:spPr>
        <p:txBody>
          <a:bodyPr spcFirstLastPara="1" vert="horz" wrap="square" lIns="91401" tIns="45688" rIns="91401" bIns="45688" rtlCol="0" anchor="t" anchorCtr="0">
            <a:noAutofit/>
          </a:bodyPr>
          <a:lstStyle/>
          <a:p>
            <a:pPr marL="0" indent="0">
              <a:spcBef>
                <a:spcPts val="1200"/>
              </a:spcBef>
              <a:buClr>
                <a:schemeClr val="dk1"/>
              </a:buClr>
              <a:buSzPts val="1100"/>
              <a:buNone/>
            </a:pPr>
            <a:r>
              <a:rPr lang="en-US" sz="3750">
                <a:solidFill>
                  <a:srgbClr val="1CADE4"/>
                </a:solidFill>
              </a:rPr>
              <a:t> </a:t>
            </a:r>
            <a:r>
              <a:rPr lang="en-US" sz="3750">
                <a:solidFill>
                  <a:srgbClr val="404040"/>
                </a:solidFill>
              </a:rPr>
              <a:t>Points on the calendar where you celebrate short term wins or escalate your tactics.</a:t>
            </a:r>
          </a:p>
          <a:p>
            <a:pPr marL="0" indent="0">
              <a:spcBef>
                <a:spcPts val="1200"/>
              </a:spcBef>
              <a:buClr>
                <a:schemeClr val="dk1"/>
              </a:buClr>
              <a:buSzPts val="1100"/>
              <a:buNone/>
            </a:pPr>
            <a:r>
              <a:rPr lang="en-US" sz="2750">
                <a:solidFill>
                  <a:srgbClr val="1CADE4"/>
                </a:solidFill>
              </a:rPr>
              <a:t> </a:t>
            </a:r>
          </a:p>
          <a:p>
            <a:pPr marL="456565" indent="0">
              <a:spcBef>
                <a:spcPts val="200"/>
              </a:spcBef>
              <a:buClr>
                <a:schemeClr val="dk1"/>
              </a:buClr>
              <a:buSzPts val="1100"/>
              <a:buNone/>
            </a:pPr>
            <a:r>
              <a:rPr lang="en-US" sz="3200">
                <a:solidFill>
                  <a:srgbClr val="1CADE4"/>
                </a:solidFill>
              </a:rPr>
              <a:t>◦</a:t>
            </a:r>
            <a:r>
              <a:rPr lang="en-US" sz="3200">
                <a:solidFill>
                  <a:srgbClr val="404040"/>
                </a:solidFill>
              </a:rPr>
              <a:t>Naturally occurring deadlines - </a:t>
            </a:r>
            <a:r>
              <a:rPr lang="en-US" sz="3200" i="1">
                <a:solidFill>
                  <a:srgbClr val="404040"/>
                </a:solidFill>
              </a:rPr>
              <a:t>Breaks, Board Meetings</a:t>
            </a:r>
          </a:p>
          <a:p>
            <a:pPr marL="456565" indent="0">
              <a:spcBef>
                <a:spcPts val="400"/>
              </a:spcBef>
              <a:buClr>
                <a:schemeClr val="dk1"/>
              </a:buClr>
              <a:buSzPts val="1100"/>
              <a:buNone/>
            </a:pPr>
            <a:r>
              <a:rPr lang="en-US" sz="3200">
                <a:solidFill>
                  <a:srgbClr val="1CADE4"/>
                </a:solidFill>
              </a:rPr>
              <a:t>◦</a:t>
            </a:r>
            <a:r>
              <a:rPr lang="en-US" sz="3200">
                <a:solidFill>
                  <a:srgbClr val="404040"/>
                </a:solidFill>
              </a:rPr>
              <a:t>Artificial deadlines - </a:t>
            </a:r>
            <a:r>
              <a:rPr lang="en-US" sz="3200" i="1">
                <a:solidFill>
                  <a:srgbClr val="404040"/>
                </a:solidFill>
              </a:rPr>
              <a:t>Target has till day X to act</a:t>
            </a:r>
          </a:p>
          <a:p>
            <a:pPr marL="456565" indent="0">
              <a:spcBef>
                <a:spcPts val="400"/>
              </a:spcBef>
              <a:buClr>
                <a:schemeClr val="dk1"/>
              </a:buClr>
              <a:buSzPts val="1100"/>
              <a:buNone/>
            </a:pPr>
            <a:r>
              <a:rPr lang="en-US" sz="3200">
                <a:solidFill>
                  <a:srgbClr val="1CADE4"/>
                </a:solidFill>
              </a:rPr>
              <a:t>◦</a:t>
            </a:r>
            <a:r>
              <a:rPr lang="en-US" sz="3200">
                <a:solidFill>
                  <a:srgbClr val="404040"/>
                </a:solidFill>
              </a:rPr>
              <a:t>Help us to build urgency and crisis</a:t>
            </a:r>
            <a:endParaRPr lang="en-US" sz="3200"/>
          </a:p>
        </p:txBody>
      </p:sp>
    </p:spTree>
    <p:extLst>
      <p:ext uri="{BB962C8B-B14F-4D97-AF65-F5344CB8AC3E}">
        <p14:creationId xmlns:p14="http://schemas.microsoft.com/office/powerpoint/2010/main" val="24090683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3" name="Picture 2">
            <a:extLst>
              <a:ext uri="{FF2B5EF4-FFF2-40B4-BE49-F238E27FC236}">
                <a16:creationId xmlns:a16="http://schemas.microsoft.com/office/drawing/2014/main" id="{BCD9CDCE-D572-BD24-D9E8-EAF0DB95F96F}"/>
              </a:ext>
            </a:extLst>
          </p:cNvPr>
          <p:cNvPicPr>
            <a:picLocks noChangeAspect="1"/>
          </p:cNvPicPr>
          <p:nvPr/>
        </p:nvPicPr>
        <p:blipFill>
          <a:blip r:embed="rId3"/>
          <a:srcRect r="109" b="4277"/>
          <a:stretch>
            <a:fillRect/>
          </a:stretch>
        </p:blipFill>
        <p:spPr>
          <a:xfrm>
            <a:off x="3452502" y="161602"/>
            <a:ext cx="8740153" cy="6231366"/>
          </a:xfrm>
          <a:prstGeom prst="rect">
            <a:avLst/>
          </a:prstGeom>
        </p:spPr>
      </p:pic>
      <p:sp>
        <p:nvSpPr>
          <p:cNvPr id="402" name="Google Shape;402;p35"/>
          <p:cNvSpPr txBox="1">
            <a:spLocks noGrp="1"/>
          </p:cNvSpPr>
          <p:nvPr>
            <p:ph idx="1"/>
          </p:nvPr>
        </p:nvSpPr>
        <p:spPr>
          <a:xfrm>
            <a:off x="780848" y="1417637"/>
            <a:ext cx="9260074" cy="4572000"/>
          </a:xfrm>
          <a:prstGeom prst="rect">
            <a:avLst/>
          </a:prstGeom>
          <a:noFill/>
          <a:ln>
            <a:noFill/>
          </a:ln>
        </p:spPr>
        <p:txBody>
          <a:bodyPr spcFirstLastPara="1" wrap="square" lIns="91401" tIns="45688" rIns="91401" bIns="45688" anchor="t" anchorCtr="0">
            <a:noAutofit/>
          </a:bodyPr>
          <a:lstStyle/>
          <a:p>
            <a:pPr marL="0" indent="0">
              <a:lnSpc>
                <a:spcPct val="100000"/>
              </a:lnSpc>
              <a:spcBef>
                <a:spcPts val="0"/>
              </a:spcBef>
              <a:spcAft>
                <a:spcPts val="200"/>
              </a:spcAft>
              <a:buClr>
                <a:srgbClr val="262626"/>
              </a:buClr>
              <a:buSzPts val="5400"/>
              <a:buNone/>
            </a:pPr>
            <a:r>
              <a:rPr lang="en-US" sz="5398">
                <a:solidFill>
                  <a:srgbClr val="262626"/>
                </a:solidFill>
                <a:latin typeface="Arial"/>
                <a:ea typeface="Arial"/>
                <a:cs typeface="Arial"/>
                <a:sym typeface="Arial"/>
              </a:rPr>
              <a:t>Why do you think tactics escalate gradually?</a:t>
            </a:r>
            <a:endParaRPr/>
          </a:p>
        </p:txBody>
      </p:sp>
      <p:sp>
        <p:nvSpPr>
          <p:cNvPr id="4" name="Oval 3">
            <a:extLst>
              <a:ext uri="{FF2B5EF4-FFF2-40B4-BE49-F238E27FC236}">
                <a16:creationId xmlns:a16="http://schemas.microsoft.com/office/drawing/2014/main" id="{B5CF4A06-0981-24CB-B3DE-7F85B4331975}"/>
              </a:ext>
            </a:extLst>
          </p:cNvPr>
          <p:cNvSpPr/>
          <p:nvPr/>
        </p:nvSpPr>
        <p:spPr>
          <a:xfrm>
            <a:off x="8019396" y="292517"/>
            <a:ext cx="1644277" cy="1614036"/>
          </a:xfrm>
          <a:prstGeom prst="ellipse">
            <a:avLst/>
          </a:prstGeom>
          <a:solidFill>
            <a:schemeClr val="accent5">
              <a:lumMod val="7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6">
                    <a:lumMod val="40000"/>
                    <a:lumOff val="60000"/>
                  </a:schemeClr>
                </a:solidFill>
              </a:rPr>
              <a:t>GOAL</a:t>
            </a:r>
          </a:p>
        </p:txBody>
      </p:sp>
    </p:spTree>
    <p:extLst>
      <p:ext uri="{BB962C8B-B14F-4D97-AF65-F5344CB8AC3E}">
        <p14:creationId xmlns:p14="http://schemas.microsoft.com/office/powerpoint/2010/main" val="2455835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8" name="Google Shape;408;p36"/>
          <p:cNvPicPr preferRelativeResize="0"/>
          <p:nvPr/>
        </p:nvPicPr>
        <p:blipFill rotWithShape="1">
          <a:blip r:embed="rId3">
            <a:alphaModFix/>
            <a:duotone>
              <a:schemeClr val="bg2">
                <a:shade val="45000"/>
                <a:satMod val="135000"/>
              </a:schemeClr>
              <a:prstClr val="white"/>
            </a:duotone>
            <a:extLst>
              <a:ext uri="{BEBA8EAE-BF5A-486C-A8C5-ECC9F3942E4B}">
                <a14:imgProps xmlns:a14="http://schemas.microsoft.com/office/drawing/2010/main">
                  <a14:imgLayer r:embed="rId4">
                    <a14:imgEffect>
                      <a14:brightnessContrast bright="20000" contrast="-40000"/>
                    </a14:imgEffect>
                  </a14:imgLayer>
                </a14:imgProps>
              </a:ext>
            </a:extLst>
          </a:blip>
          <a:srcRect/>
          <a:stretch/>
        </p:blipFill>
        <p:spPr>
          <a:xfrm>
            <a:off x="2723488" y="0"/>
            <a:ext cx="9465337" cy="7303272"/>
          </a:xfrm>
          <a:prstGeom prst="rect">
            <a:avLst/>
          </a:prstGeom>
          <a:noFill/>
          <a:ln>
            <a:noFill/>
          </a:ln>
        </p:spPr>
      </p:pic>
      <p:sp>
        <p:nvSpPr>
          <p:cNvPr id="409" name="Google Shape;409;p36"/>
          <p:cNvSpPr txBox="1">
            <a:spLocks noGrp="1"/>
          </p:cNvSpPr>
          <p:nvPr>
            <p:ph idx="1"/>
          </p:nvPr>
        </p:nvSpPr>
        <p:spPr>
          <a:xfrm>
            <a:off x="461753" y="1714479"/>
            <a:ext cx="11286629" cy="3949556"/>
          </a:xfrm>
          <a:prstGeom prst="rect">
            <a:avLst/>
          </a:prstGeom>
          <a:noFill/>
          <a:ln>
            <a:noFill/>
          </a:ln>
        </p:spPr>
        <p:txBody>
          <a:bodyPr spcFirstLastPara="1" wrap="square" lIns="91401" tIns="45688" rIns="91401" bIns="45688" anchor="t" anchorCtr="0">
            <a:noAutofit/>
          </a:bodyPr>
          <a:lstStyle/>
          <a:p>
            <a:pPr marL="0" indent="0">
              <a:lnSpc>
                <a:spcPct val="100000"/>
              </a:lnSpc>
              <a:spcBef>
                <a:spcPts val="0"/>
              </a:spcBef>
              <a:buClr>
                <a:schemeClr val="dk1"/>
              </a:buClr>
              <a:buSzPts val="3600"/>
              <a:buNone/>
            </a:pPr>
            <a:r>
              <a:rPr lang="en-US" sz="2550">
                <a:solidFill>
                  <a:schemeClr val="dk1"/>
                </a:solidFill>
                <a:latin typeface="Arial"/>
                <a:ea typeface="Arial"/>
                <a:cs typeface="Arial"/>
                <a:sym typeface="Arial"/>
              </a:rPr>
              <a:t>Less escalated actions prepare your people for more escalated actions</a:t>
            </a:r>
            <a:endParaRPr lang="en-US" sz="2550">
              <a:solidFill>
                <a:schemeClr val="dk1"/>
              </a:solidFill>
            </a:endParaRPr>
          </a:p>
          <a:p>
            <a:pPr marL="246380" indent="-456565">
              <a:lnSpc>
                <a:spcPct val="100000"/>
              </a:lnSpc>
              <a:spcBef>
                <a:spcPts val="0"/>
              </a:spcBef>
              <a:buClr>
                <a:schemeClr val="dk1"/>
              </a:buClr>
              <a:buSzPts val="3600"/>
              <a:buChar char="-"/>
            </a:pPr>
            <a:endParaRPr lang="en-US" sz="1000">
              <a:solidFill>
                <a:schemeClr val="dk1"/>
              </a:solidFill>
              <a:latin typeface="Arial"/>
              <a:ea typeface="Arial"/>
              <a:cs typeface="Arial"/>
            </a:endParaRPr>
          </a:p>
          <a:p>
            <a:pPr marL="0" indent="0">
              <a:lnSpc>
                <a:spcPct val="100000"/>
              </a:lnSpc>
              <a:spcBef>
                <a:spcPts val="0"/>
              </a:spcBef>
              <a:buClr>
                <a:schemeClr val="dk1"/>
              </a:buClr>
              <a:buSzPts val="3600"/>
              <a:buNone/>
            </a:pPr>
            <a:r>
              <a:rPr lang="en-US" sz="2550">
                <a:solidFill>
                  <a:schemeClr val="dk1"/>
                </a:solidFill>
                <a:latin typeface="Arial"/>
                <a:ea typeface="Arial"/>
                <a:cs typeface="Arial"/>
                <a:sym typeface="Arial"/>
              </a:rPr>
              <a:t>Gives you data about your readiness for the next step and how much pressure your target can resist</a:t>
            </a:r>
            <a:endParaRPr sz="2550">
              <a:solidFill>
                <a:schemeClr val="dk1"/>
              </a:solidFill>
              <a:latin typeface="Arial"/>
              <a:ea typeface="Arial"/>
              <a:cs typeface="Arial"/>
            </a:endParaRPr>
          </a:p>
          <a:p>
            <a:pPr marL="246380" indent="-456565">
              <a:lnSpc>
                <a:spcPct val="100000"/>
              </a:lnSpc>
              <a:spcBef>
                <a:spcPts val="0"/>
              </a:spcBef>
              <a:buClr>
                <a:schemeClr val="dk1"/>
              </a:buClr>
              <a:buSzPts val="3600"/>
              <a:buChar char="-"/>
            </a:pPr>
            <a:endParaRPr lang="en-US" sz="1000">
              <a:solidFill>
                <a:schemeClr val="dk1"/>
              </a:solidFill>
              <a:latin typeface="Arial"/>
              <a:ea typeface="Arial"/>
              <a:cs typeface="Arial"/>
            </a:endParaRPr>
          </a:p>
          <a:p>
            <a:pPr marL="0" indent="0">
              <a:lnSpc>
                <a:spcPct val="100000"/>
              </a:lnSpc>
              <a:spcBef>
                <a:spcPts val="0"/>
              </a:spcBef>
              <a:buClr>
                <a:schemeClr val="dk1"/>
              </a:buClr>
              <a:buSzPts val="3600"/>
              <a:buNone/>
            </a:pPr>
            <a:r>
              <a:rPr lang="en-US" sz="2550">
                <a:solidFill>
                  <a:schemeClr val="dk1"/>
                </a:solidFill>
                <a:latin typeface="Arial"/>
                <a:ea typeface="Arial"/>
                <a:cs typeface="Arial"/>
                <a:sym typeface="Arial"/>
              </a:rPr>
              <a:t>Gives the target the opportunity to do the right thing before things escalate</a:t>
            </a:r>
            <a:endParaRPr lang="en-US" sz="2550">
              <a:solidFill>
                <a:schemeClr val="dk1"/>
              </a:solidFill>
              <a:latin typeface="Arial"/>
              <a:ea typeface="Arial"/>
              <a:cs typeface="Arial"/>
            </a:endParaRPr>
          </a:p>
          <a:p>
            <a:pPr marL="246380" indent="-456565">
              <a:lnSpc>
                <a:spcPct val="100000"/>
              </a:lnSpc>
              <a:spcBef>
                <a:spcPts val="0"/>
              </a:spcBef>
              <a:buClr>
                <a:schemeClr val="dk1"/>
              </a:buClr>
              <a:buSzPts val="3600"/>
              <a:buChar char="-"/>
            </a:pPr>
            <a:endParaRPr lang="en-US" sz="1000">
              <a:solidFill>
                <a:schemeClr val="dk1"/>
              </a:solidFill>
              <a:latin typeface="Arial"/>
              <a:ea typeface="Arial"/>
              <a:cs typeface="Arial"/>
            </a:endParaRPr>
          </a:p>
          <a:p>
            <a:pPr marL="0" indent="0">
              <a:lnSpc>
                <a:spcPct val="100000"/>
              </a:lnSpc>
              <a:spcBef>
                <a:spcPts val="0"/>
              </a:spcBef>
              <a:spcAft>
                <a:spcPts val="200"/>
              </a:spcAft>
              <a:buClr>
                <a:schemeClr val="dk1"/>
              </a:buClr>
              <a:buSzPts val="3600"/>
              <a:buNone/>
            </a:pPr>
            <a:r>
              <a:rPr lang="en-US" sz="2599">
                <a:solidFill>
                  <a:schemeClr val="dk1"/>
                </a:solidFill>
                <a:latin typeface="Arial"/>
                <a:ea typeface="Arial"/>
                <a:cs typeface="Arial"/>
                <a:sym typeface="Arial"/>
              </a:rPr>
              <a:t>The threat of escalation can be as powerful as actual escalation</a:t>
            </a:r>
            <a:endParaRPr sz="5798">
              <a:solidFill>
                <a:srgbClr val="262626"/>
              </a:solidFill>
              <a:latin typeface="Arial"/>
              <a:ea typeface="Arial"/>
              <a:cs typeface="Arial"/>
            </a:endParaRPr>
          </a:p>
        </p:txBody>
      </p:sp>
      <p:sp>
        <p:nvSpPr>
          <p:cNvPr id="3" name="TextBox 2">
            <a:extLst>
              <a:ext uri="{FF2B5EF4-FFF2-40B4-BE49-F238E27FC236}">
                <a16:creationId xmlns:a16="http://schemas.microsoft.com/office/drawing/2014/main" id="{E2617371-3449-0D7B-EFD9-3F6F08D2D341}"/>
              </a:ext>
            </a:extLst>
          </p:cNvPr>
          <p:cNvSpPr txBox="1"/>
          <p:nvPr/>
        </p:nvSpPr>
        <p:spPr>
          <a:xfrm>
            <a:off x="623707" y="452326"/>
            <a:ext cx="615879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t>Escalating Actions</a:t>
            </a:r>
          </a:p>
        </p:txBody>
      </p:sp>
    </p:spTree>
    <p:extLst>
      <p:ext uri="{BB962C8B-B14F-4D97-AF65-F5344CB8AC3E}">
        <p14:creationId xmlns:p14="http://schemas.microsoft.com/office/powerpoint/2010/main" val="14562594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791364" y="899886"/>
            <a:ext cx="6878121" cy="5294543"/>
          </a:xfrm>
        </p:spPr>
        <p:txBody>
          <a:bodyPr vert="horz" lIns="91440" tIns="45720" rIns="91440" bIns="45720" rtlCol="0" anchor="t">
            <a:normAutofit/>
          </a:bodyPr>
          <a:lstStyle/>
          <a:p>
            <a:pPr marL="246380" indent="-246380"/>
            <a:r>
              <a:rPr lang="en-US"/>
              <a:t>An escalating campaign is held together by a set of values and shared commitment to a demand. </a:t>
            </a:r>
          </a:p>
          <a:p>
            <a:pPr marL="246380" indent="-246380"/>
            <a:r>
              <a:rPr lang="en-US"/>
              <a:t>Escalating tactics are how we identify new leaders, develop leaders, and move more people into our base.  </a:t>
            </a:r>
          </a:p>
          <a:p>
            <a:pPr marL="246380" indent="-246380"/>
            <a:r>
              <a:rPr lang="en-US"/>
              <a:t>If we are organizing, we are always climbing the campaign mountain by building relationships that allow for escalating actions</a:t>
            </a:r>
          </a:p>
        </p:txBody>
      </p:sp>
      <p:pic>
        <p:nvPicPr>
          <p:cNvPr id="4" name="Picture 3" descr="A colorful key with a black background&#10;&#10;AI-generated content may be incorrect.">
            <a:extLst>
              <a:ext uri="{FF2B5EF4-FFF2-40B4-BE49-F238E27FC236}">
                <a16:creationId xmlns:a16="http://schemas.microsoft.com/office/drawing/2014/main" id="{A0E4EC66-2F4D-ED0A-2EA6-A775AEDFEAF8}"/>
              </a:ext>
            </a:extLst>
          </p:cNvPr>
          <p:cNvPicPr>
            <a:picLocks noChangeAspect="1"/>
          </p:cNvPicPr>
          <p:nvPr/>
        </p:nvPicPr>
        <p:blipFill>
          <a:blip r:embed="rId3"/>
          <a:stretch>
            <a:fillRect/>
          </a:stretch>
        </p:blipFill>
        <p:spPr>
          <a:xfrm>
            <a:off x="1638010" y="2172016"/>
            <a:ext cx="2178839" cy="4018891"/>
          </a:xfrm>
          <a:prstGeom prst="rect">
            <a:avLst/>
          </a:prstGeom>
        </p:spPr>
      </p:pic>
    </p:spTree>
    <p:extLst>
      <p:ext uri="{BB962C8B-B14F-4D97-AF65-F5344CB8AC3E}">
        <p14:creationId xmlns:p14="http://schemas.microsoft.com/office/powerpoint/2010/main" val="16481079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056ED-B01C-48BB-B98C-56738D014713}"/>
              </a:ext>
            </a:extLst>
          </p:cNvPr>
          <p:cNvSpPr>
            <a:spLocks noGrp="1"/>
          </p:cNvSpPr>
          <p:nvPr>
            <p:ph type="title"/>
          </p:nvPr>
        </p:nvSpPr>
        <p:spPr>
          <a:xfrm>
            <a:off x="515664" y="177800"/>
            <a:ext cx="10860573" cy="828580"/>
          </a:xfrm>
        </p:spPr>
        <p:txBody>
          <a:bodyPr>
            <a:noAutofit/>
          </a:bodyPr>
          <a:lstStyle/>
          <a:p>
            <a:r>
              <a:rPr lang="en-US" sz="4800" b="1"/>
              <a:t>GROUP WORK – Campaign Planning</a:t>
            </a:r>
          </a:p>
        </p:txBody>
      </p:sp>
      <p:sp>
        <p:nvSpPr>
          <p:cNvPr id="3" name="Content Placeholder 2">
            <a:extLst>
              <a:ext uri="{FF2B5EF4-FFF2-40B4-BE49-F238E27FC236}">
                <a16:creationId xmlns:a16="http://schemas.microsoft.com/office/drawing/2014/main" id="{E8CEE900-4095-98ED-DD12-C2737B2CD7EF}"/>
              </a:ext>
            </a:extLst>
          </p:cNvPr>
          <p:cNvSpPr>
            <a:spLocks noGrp="1"/>
          </p:cNvSpPr>
          <p:nvPr>
            <p:ph idx="1"/>
          </p:nvPr>
        </p:nvSpPr>
        <p:spPr>
          <a:xfrm>
            <a:off x="693441" y="1011101"/>
            <a:ext cx="9782801" cy="4572000"/>
          </a:xfrm>
        </p:spPr>
        <p:txBody>
          <a:bodyPr vert="horz" lIns="91440" tIns="45720" rIns="91440" bIns="45720" rtlCol="0" anchor="t">
            <a:normAutofit/>
          </a:bodyPr>
          <a:lstStyle/>
          <a:p>
            <a:pPr marL="246380" indent="-246380"/>
            <a:r>
              <a:rPr lang="en-US"/>
              <a:t>Now that we’ve covered the core components of campaign mountain, you are now going to return to your scenario.</a:t>
            </a:r>
          </a:p>
          <a:p>
            <a:pPr marL="246380" indent="-246380"/>
            <a:r>
              <a:rPr lang="en-US"/>
              <a:t>Build a campaign mountain based on the issue, the target, and the demand you identified.</a:t>
            </a:r>
          </a:p>
          <a:p>
            <a:pPr marL="246380" indent="-246380"/>
            <a:r>
              <a:rPr lang="en-US"/>
              <a:t>You may need to be creative about some of your compression points... (creating an artificial calendar date as an example)</a:t>
            </a:r>
          </a:p>
        </p:txBody>
      </p:sp>
      <p:pic>
        <p:nvPicPr>
          <p:cNvPr id="5" name="Picture 4">
            <a:extLst>
              <a:ext uri="{FF2B5EF4-FFF2-40B4-BE49-F238E27FC236}">
                <a16:creationId xmlns:a16="http://schemas.microsoft.com/office/drawing/2014/main" id="{F1E39B15-7D91-485E-53C5-7AF1208AF96D}"/>
              </a:ext>
            </a:extLst>
          </p:cNvPr>
          <p:cNvPicPr>
            <a:picLocks noChangeAspect="1"/>
          </p:cNvPicPr>
          <p:nvPr/>
        </p:nvPicPr>
        <p:blipFill>
          <a:blip r:embed="rId2"/>
          <a:stretch>
            <a:fillRect/>
          </a:stretch>
        </p:blipFill>
        <p:spPr>
          <a:xfrm>
            <a:off x="7850658" y="4138002"/>
            <a:ext cx="4164025" cy="2167548"/>
          </a:xfrm>
          <a:prstGeom prst="rect">
            <a:avLst/>
          </a:prstGeom>
        </p:spPr>
      </p:pic>
    </p:spTree>
    <p:extLst>
      <p:ext uri="{BB962C8B-B14F-4D97-AF65-F5344CB8AC3E}">
        <p14:creationId xmlns:p14="http://schemas.microsoft.com/office/powerpoint/2010/main" val="2400588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DD70C-95EF-759D-6060-DDCFFD0AF621}"/>
            </a:ext>
          </a:extLst>
        </p:cNvPr>
        <p:cNvGrpSpPr/>
        <p:nvPr/>
      </p:nvGrpSpPr>
      <p:grpSpPr>
        <a:xfrm>
          <a:off x="0" y="0"/>
          <a:ext cx="0" cy="0"/>
          <a:chOff x="0" y="0"/>
          <a:chExt cx="0" cy="0"/>
        </a:xfrm>
      </p:grpSpPr>
      <p:sp>
        <p:nvSpPr>
          <p:cNvPr id="4" name="Google Shape;426;p65">
            <a:extLst>
              <a:ext uri="{FF2B5EF4-FFF2-40B4-BE49-F238E27FC236}">
                <a16:creationId xmlns:a16="http://schemas.microsoft.com/office/drawing/2014/main" id="{78957B23-84F5-A8B9-9672-91A88ED9D8DE}"/>
              </a:ext>
            </a:extLst>
          </p:cNvPr>
          <p:cNvSpPr txBox="1">
            <a:spLocks noGrp="1"/>
          </p:cNvSpPr>
          <p:nvPr/>
        </p:nvSpPr>
        <p:spPr>
          <a:xfrm>
            <a:off x="624738" y="445025"/>
            <a:ext cx="11567806" cy="759605"/>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E0942"/>
              </a:buClr>
              <a:buSzPts val="2800"/>
              <a:buFont typeface="Montserrat"/>
              <a:buNone/>
              <a:defRPr sz="2800" b="1" i="0" u="none" strike="noStrike" cap="none">
                <a:solidFill>
                  <a:srgbClr val="5E0942"/>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2pPr>
            <a:lvl3pPr marR="0" lvl="2"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3pPr>
            <a:lvl4pPr marR="0" lvl="3"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4pPr>
            <a:lvl5pPr marR="0" lvl="4"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5pPr>
            <a:lvl6pPr marR="0" lvl="5"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6pPr>
            <a:lvl7pPr marR="0" lvl="6"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7pPr>
            <a:lvl8pPr marR="0" lvl="7"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8pPr>
            <a:lvl9pPr marR="0" lvl="8"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9pPr>
          </a:lstStyle>
          <a:p>
            <a:pPr marL="0" lvl="0" indent="0" algn="l" rtl="0">
              <a:spcBef>
                <a:spcPts val="0"/>
              </a:spcBef>
              <a:spcAft>
                <a:spcPts val="0"/>
              </a:spcAft>
              <a:buNone/>
            </a:pPr>
            <a:r>
              <a:rPr lang="en"/>
              <a:t>Campaign timeline</a:t>
            </a:r>
            <a:endParaRPr/>
          </a:p>
        </p:txBody>
      </p:sp>
      <p:sp>
        <p:nvSpPr>
          <p:cNvPr id="5" name="Google Shape;427;p65">
            <a:extLst>
              <a:ext uri="{FF2B5EF4-FFF2-40B4-BE49-F238E27FC236}">
                <a16:creationId xmlns:a16="http://schemas.microsoft.com/office/drawing/2014/main" id="{33DE9FBE-2C30-3180-1CE2-A95C4EDC7ED7}"/>
              </a:ext>
            </a:extLst>
          </p:cNvPr>
          <p:cNvSpPr txBox="1"/>
          <p:nvPr/>
        </p:nvSpPr>
        <p:spPr>
          <a:xfrm>
            <a:off x="9792353" y="5545345"/>
            <a:ext cx="986525" cy="34606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1600" b="1">
                <a:solidFill>
                  <a:srgbClr val="434343"/>
                </a:solidFill>
                <a:latin typeface="Montserrat"/>
                <a:ea typeface="Montserrat"/>
                <a:cs typeface="Montserrat"/>
                <a:sym typeface="Montserrat"/>
              </a:rPr>
              <a:t>Time</a:t>
            </a:r>
            <a:endParaRPr lang="en-US" sz="1600" b="1">
              <a:solidFill>
                <a:srgbClr val="434343"/>
              </a:solidFill>
              <a:latin typeface="Montserrat"/>
              <a:ea typeface="Montserrat"/>
              <a:cs typeface="Montserrat"/>
            </a:endParaRPr>
          </a:p>
        </p:txBody>
      </p:sp>
      <p:sp>
        <p:nvSpPr>
          <p:cNvPr id="6" name="Google Shape;428;p65">
            <a:extLst>
              <a:ext uri="{FF2B5EF4-FFF2-40B4-BE49-F238E27FC236}">
                <a16:creationId xmlns:a16="http://schemas.microsoft.com/office/drawing/2014/main" id="{7022ACFA-E5F9-60C2-985F-451F0561EAF9}"/>
              </a:ext>
            </a:extLst>
          </p:cNvPr>
          <p:cNvSpPr txBox="1"/>
          <p:nvPr/>
        </p:nvSpPr>
        <p:spPr>
          <a:xfrm>
            <a:off x="817866" y="5332720"/>
            <a:ext cx="1788629"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Foundation</a:t>
            </a:r>
            <a:endParaRPr b="1">
              <a:solidFill>
                <a:srgbClr val="434343"/>
              </a:solidFill>
              <a:latin typeface="Montserrat"/>
              <a:ea typeface="Montserrat"/>
              <a:cs typeface="Montserrat"/>
              <a:sym typeface="Montserrat"/>
            </a:endParaRPr>
          </a:p>
        </p:txBody>
      </p:sp>
      <p:sp>
        <p:nvSpPr>
          <p:cNvPr id="7" name="Google Shape;429;p65">
            <a:extLst>
              <a:ext uri="{FF2B5EF4-FFF2-40B4-BE49-F238E27FC236}">
                <a16:creationId xmlns:a16="http://schemas.microsoft.com/office/drawing/2014/main" id="{C6C12AE5-7E9B-DC98-F0E2-62A1EF611281}"/>
              </a:ext>
            </a:extLst>
          </p:cNvPr>
          <p:cNvSpPr txBox="1"/>
          <p:nvPr/>
        </p:nvSpPr>
        <p:spPr>
          <a:xfrm>
            <a:off x="1992507" y="4254217"/>
            <a:ext cx="1476787"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Kick-off</a:t>
            </a:r>
            <a:endParaRPr b="1">
              <a:solidFill>
                <a:srgbClr val="434343"/>
              </a:solidFill>
              <a:latin typeface="Montserrat"/>
              <a:ea typeface="Montserrat"/>
              <a:cs typeface="Montserrat"/>
              <a:sym typeface="Montserrat"/>
            </a:endParaRPr>
          </a:p>
        </p:txBody>
      </p:sp>
      <p:sp>
        <p:nvSpPr>
          <p:cNvPr id="8" name="Google Shape;430;p65">
            <a:extLst>
              <a:ext uri="{FF2B5EF4-FFF2-40B4-BE49-F238E27FC236}">
                <a16:creationId xmlns:a16="http://schemas.microsoft.com/office/drawing/2014/main" id="{C05120E8-3D34-17AC-E1CE-50A76E3C0C2C}"/>
              </a:ext>
            </a:extLst>
          </p:cNvPr>
          <p:cNvSpPr txBox="1"/>
          <p:nvPr/>
        </p:nvSpPr>
        <p:spPr>
          <a:xfrm>
            <a:off x="3991502" y="3437842"/>
            <a:ext cx="1476787"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Peak 1</a:t>
            </a:r>
            <a:endParaRPr b="1">
              <a:solidFill>
                <a:srgbClr val="434343"/>
              </a:solidFill>
              <a:latin typeface="Montserrat"/>
              <a:ea typeface="Montserrat"/>
              <a:cs typeface="Montserrat"/>
              <a:sym typeface="Montserrat"/>
            </a:endParaRPr>
          </a:p>
        </p:txBody>
      </p:sp>
      <p:sp>
        <p:nvSpPr>
          <p:cNvPr id="9" name="Google Shape;431;p65">
            <a:extLst>
              <a:ext uri="{FF2B5EF4-FFF2-40B4-BE49-F238E27FC236}">
                <a16:creationId xmlns:a16="http://schemas.microsoft.com/office/drawing/2014/main" id="{4BADF709-31F0-8622-D520-10A7E2457AB7}"/>
              </a:ext>
            </a:extLst>
          </p:cNvPr>
          <p:cNvSpPr txBox="1"/>
          <p:nvPr/>
        </p:nvSpPr>
        <p:spPr>
          <a:xfrm>
            <a:off x="6189810" y="2326950"/>
            <a:ext cx="1476787"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Peak 2</a:t>
            </a:r>
            <a:endParaRPr b="1">
              <a:solidFill>
                <a:srgbClr val="434343"/>
              </a:solidFill>
              <a:latin typeface="Montserrat"/>
              <a:ea typeface="Montserrat"/>
              <a:cs typeface="Montserrat"/>
              <a:sym typeface="Montserrat"/>
            </a:endParaRPr>
          </a:p>
        </p:txBody>
      </p:sp>
      <p:sp>
        <p:nvSpPr>
          <p:cNvPr id="10" name="Google Shape;432;p65">
            <a:extLst>
              <a:ext uri="{FF2B5EF4-FFF2-40B4-BE49-F238E27FC236}">
                <a16:creationId xmlns:a16="http://schemas.microsoft.com/office/drawing/2014/main" id="{AC6EFEE6-F20B-756A-124F-A1EB7C0F2A04}"/>
              </a:ext>
            </a:extLst>
          </p:cNvPr>
          <p:cNvSpPr txBox="1"/>
          <p:nvPr/>
        </p:nvSpPr>
        <p:spPr>
          <a:xfrm>
            <a:off x="8287659" y="1407846"/>
            <a:ext cx="2024923"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Strategic goal</a:t>
            </a:r>
            <a:endParaRPr b="1">
              <a:solidFill>
                <a:srgbClr val="434343"/>
              </a:solidFill>
              <a:latin typeface="Montserrat"/>
              <a:ea typeface="Montserrat"/>
              <a:cs typeface="Montserrat"/>
              <a:sym typeface="Montserrat"/>
            </a:endParaRPr>
          </a:p>
        </p:txBody>
      </p:sp>
      <p:grpSp>
        <p:nvGrpSpPr>
          <p:cNvPr id="11" name="Google Shape;433;p65">
            <a:extLst>
              <a:ext uri="{FF2B5EF4-FFF2-40B4-BE49-F238E27FC236}">
                <a16:creationId xmlns:a16="http://schemas.microsoft.com/office/drawing/2014/main" id="{DC2D4072-F8D7-FA37-C2AE-4B6C71A9497A}"/>
              </a:ext>
            </a:extLst>
          </p:cNvPr>
          <p:cNvGrpSpPr/>
          <p:nvPr/>
        </p:nvGrpSpPr>
        <p:grpSpPr>
          <a:xfrm>
            <a:off x="784414" y="1554331"/>
            <a:ext cx="10935958" cy="4525830"/>
            <a:chOff x="471375" y="1554331"/>
            <a:chExt cx="8046857" cy="3404400"/>
          </a:xfrm>
        </p:grpSpPr>
        <p:cxnSp>
          <p:nvCxnSpPr>
            <p:cNvPr id="21" name="Google Shape;434;p65">
              <a:extLst>
                <a:ext uri="{FF2B5EF4-FFF2-40B4-BE49-F238E27FC236}">
                  <a16:creationId xmlns:a16="http://schemas.microsoft.com/office/drawing/2014/main" id="{CEC5DADC-5A46-912E-2C69-AD08647D3DCB}"/>
                </a:ext>
              </a:extLst>
            </p:cNvPr>
            <p:cNvCxnSpPr/>
            <p:nvPr/>
          </p:nvCxnSpPr>
          <p:spPr>
            <a:xfrm rot="10800000" flipH="1">
              <a:off x="472925" y="4655663"/>
              <a:ext cx="1345200" cy="294600"/>
            </a:xfrm>
            <a:prstGeom prst="straightConnector1">
              <a:avLst/>
            </a:prstGeom>
            <a:noFill/>
            <a:ln w="38100" cap="flat" cmpd="sng">
              <a:solidFill>
                <a:srgbClr val="5E0942"/>
              </a:solidFill>
              <a:prstDash val="solid"/>
              <a:round/>
              <a:headEnd type="none" w="med" len="med"/>
              <a:tailEnd type="none" w="med" len="med"/>
            </a:ln>
          </p:spPr>
        </p:cxnSp>
        <p:cxnSp>
          <p:nvCxnSpPr>
            <p:cNvPr id="22" name="Google Shape;435;p65">
              <a:extLst>
                <a:ext uri="{FF2B5EF4-FFF2-40B4-BE49-F238E27FC236}">
                  <a16:creationId xmlns:a16="http://schemas.microsoft.com/office/drawing/2014/main" id="{894B3526-3CFC-12C5-40F3-C0006C113B02}"/>
                </a:ext>
              </a:extLst>
            </p:cNvPr>
            <p:cNvCxnSpPr/>
            <p:nvPr/>
          </p:nvCxnSpPr>
          <p:spPr>
            <a:xfrm rot="10800000" flipH="1">
              <a:off x="1805344" y="3914457"/>
              <a:ext cx="474300" cy="746100"/>
            </a:xfrm>
            <a:prstGeom prst="straightConnector1">
              <a:avLst/>
            </a:prstGeom>
            <a:noFill/>
            <a:ln w="38100" cap="flat" cmpd="sng">
              <a:solidFill>
                <a:srgbClr val="5E0942"/>
              </a:solidFill>
              <a:prstDash val="solid"/>
              <a:round/>
              <a:headEnd type="none" w="med" len="med"/>
              <a:tailEnd type="none" w="med" len="med"/>
            </a:ln>
          </p:spPr>
        </p:cxnSp>
        <p:cxnSp>
          <p:nvCxnSpPr>
            <p:cNvPr id="23" name="Google Shape;436;p65">
              <a:extLst>
                <a:ext uri="{FF2B5EF4-FFF2-40B4-BE49-F238E27FC236}">
                  <a16:creationId xmlns:a16="http://schemas.microsoft.com/office/drawing/2014/main" id="{4A6DE558-11F9-D782-A3E7-F6428B95DD13}"/>
                </a:ext>
              </a:extLst>
            </p:cNvPr>
            <p:cNvCxnSpPr/>
            <p:nvPr/>
          </p:nvCxnSpPr>
          <p:spPr>
            <a:xfrm>
              <a:off x="2279644" y="3903358"/>
              <a:ext cx="217800" cy="288300"/>
            </a:xfrm>
            <a:prstGeom prst="straightConnector1">
              <a:avLst/>
            </a:prstGeom>
            <a:noFill/>
            <a:ln w="38100" cap="flat" cmpd="sng">
              <a:solidFill>
                <a:srgbClr val="5E0942"/>
              </a:solidFill>
              <a:prstDash val="solid"/>
              <a:round/>
              <a:headEnd type="none" w="med" len="med"/>
              <a:tailEnd type="none" w="med" len="med"/>
            </a:ln>
          </p:spPr>
        </p:cxnSp>
        <p:cxnSp>
          <p:nvCxnSpPr>
            <p:cNvPr id="24" name="Google Shape;437;p65">
              <a:extLst>
                <a:ext uri="{FF2B5EF4-FFF2-40B4-BE49-F238E27FC236}">
                  <a16:creationId xmlns:a16="http://schemas.microsoft.com/office/drawing/2014/main" id="{50227F4D-D8D6-ED7F-BB85-527FBC0DB533}"/>
                </a:ext>
              </a:extLst>
            </p:cNvPr>
            <p:cNvCxnSpPr/>
            <p:nvPr/>
          </p:nvCxnSpPr>
          <p:spPr>
            <a:xfrm rot="10800000">
              <a:off x="471375" y="1554331"/>
              <a:ext cx="0" cy="3404400"/>
            </a:xfrm>
            <a:prstGeom prst="straightConnector1">
              <a:avLst/>
            </a:prstGeom>
            <a:noFill/>
            <a:ln w="38100" cap="flat" cmpd="sng">
              <a:solidFill>
                <a:srgbClr val="5E0942"/>
              </a:solidFill>
              <a:prstDash val="solid"/>
              <a:round/>
              <a:headEnd type="none" w="med" len="med"/>
              <a:tailEnd type="stealth" w="med" len="med"/>
            </a:ln>
          </p:spPr>
        </p:cxnSp>
        <p:cxnSp>
          <p:nvCxnSpPr>
            <p:cNvPr id="25" name="Google Shape;438;p65">
              <a:extLst>
                <a:ext uri="{FF2B5EF4-FFF2-40B4-BE49-F238E27FC236}">
                  <a16:creationId xmlns:a16="http://schemas.microsoft.com/office/drawing/2014/main" id="{50D02049-C25A-4475-355F-A291C3BD9DF4}"/>
                </a:ext>
              </a:extLst>
            </p:cNvPr>
            <p:cNvCxnSpPr>
              <a:stCxn id="439" idx="3"/>
              <a:endCxn id="440" idx="1"/>
            </p:cNvCxnSpPr>
            <p:nvPr/>
          </p:nvCxnSpPr>
          <p:spPr>
            <a:xfrm>
              <a:off x="472925" y="4958725"/>
              <a:ext cx="7366800" cy="0"/>
            </a:xfrm>
            <a:prstGeom prst="straightConnector1">
              <a:avLst/>
            </a:prstGeom>
            <a:noFill/>
            <a:ln w="38100" cap="flat" cmpd="sng">
              <a:solidFill>
                <a:srgbClr val="5E0942"/>
              </a:solidFill>
              <a:prstDash val="solid"/>
              <a:round/>
              <a:headEnd type="none" w="med" len="med"/>
              <a:tailEnd type="stealth" w="med" len="med"/>
            </a:ln>
          </p:spPr>
        </p:cxnSp>
        <p:cxnSp>
          <p:nvCxnSpPr>
            <p:cNvPr id="26" name="Google Shape;441;p65">
              <a:extLst>
                <a:ext uri="{FF2B5EF4-FFF2-40B4-BE49-F238E27FC236}">
                  <a16:creationId xmlns:a16="http://schemas.microsoft.com/office/drawing/2014/main" id="{1D0805D2-4B88-4E2E-95D0-F559B1006A5D}"/>
                </a:ext>
              </a:extLst>
            </p:cNvPr>
            <p:cNvCxnSpPr>
              <a:endCxn id="430" idx="2"/>
            </p:cNvCxnSpPr>
            <p:nvPr/>
          </p:nvCxnSpPr>
          <p:spPr>
            <a:xfrm rot="10800000" flipH="1">
              <a:off x="2496729" y="3150070"/>
              <a:ext cx="1314300" cy="1034100"/>
            </a:xfrm>
            <a:prstGeom prst="straightConnector1">
              <a:avLst/>
            </a:prstGeom>
            <a:noFill/>
            <a:ln w="38100" cap="flat" cmpd="sng">
              <a:solidFill>
                <a:srgbClr val="5E0942"/>
              </a:solidFill>
              <a:prstDash val="solid"/>
              <a:round/>
              <a:headEnd type="none" w="med" len="med"/>
              <a:tailEnd type="none" w="med" len="med"/>
            </a:ln>
          </p:spPr>
        </p:cxnSp>
        <p:cxnSp>
          <p:nvCxnSpPr>
            <p:cNvPr id="27" name="Google Shape;442;p65">
              <a:extLst>
                <a:ext uri="{FF2B5EF4-FFF2-40B4-BE49-F238E27FC236}">
                  <a16:creationId xmlns:a16="http://schemas.microsoft.com/office/drawing/2014/main" id="{A7BF77BC-6F14-BA46-4E7F-952F6B93A711}"/>
                </a:ext>
              </a:extLst>
            </p:cNvPr>
            <p:cNvCxnSpPr>
              <a:stCxn id="430" idx="2"/>
            </p:cNvCxnSpPr>
            <p:nvPr/>
          </p:nvCxnSpPr>
          <p:spPr>
            <a:xfrm>
              <a:off x="3811029" y="3150070"/>
              <a:ext cx="265800" cy="376500"/>
            </a:xfrm>
            <a:prstGeom prst="straightConnector1">
              <a:avLst/>
            </a:prstGeom>
            <a:noFill/>
            <a:ln w="38100" cap="flat" cmpd="sng">
              <a:solidFill>
                <a:srgbClr val="5E0942"/>
              </a:solidFill>
              <a:prstDash val="solid"/>
              <a:round/>
              <a:headEnd type="none" w="med" len="med"/>
              <a:tailEnd type="none" w="med" len="med"/>
            </a:ln>
          </p:spPr>
        </p:cxnSp>
        <p:cxnSp>
          <p:nvCxnSpPr>
            <p:cNvPr id="28" name="Google Shape;443;p65">
              <a:extLst>
                <a:ext uri="{FF2B5EF4-FFF2-40B4-BE49-F238E27FC236}">
                  <a16:creationId xmlns:a16="http://schemas.microsoft.com/office/drawing/2014/main" id="{6026364C-E1A7-580A-5208-196B953A4070}"/>
                </a:ext>
              </a:extLst>
            </p:cNvPr>
            <p:cNvCxnSpPr>
              <a:endCxn id="431" idx="2"/>
            </p:cNvCxnSpPr>
            <p:nvPr/>
          </p:nvCxnSpPr>
          <p:spPr>
            <a:xfrm rot="10800000" flipH="1">
              <a:off x="4076809" y="2415992"/>
              <a:ext cx="1405200" cy="1118400"/>
            </a:xfrm>
            <a:prstGeom prst="straightConnector1">
              <a:avLst/>
            </a:prstGeom>
            <a:noFill/>
            <a:ln w="38100" cap="flat" cmpd="sng">
              <a:solidFill>
                <a:srgbClr val="5E0942"/>
              </a:solidFill>
              <a:prstDash val="solid"/>
              <a:round/>
              <a:headEnd type="none" w="med" len="med"/>
              <a:tailEnd type="none" w="med" len="med"/>
            </a:ln>
          </p:spPr>
        </p:cxnSp>
        <p:cxnSp>
          <p:nvCxnSpPr>
            <p:cNvPr id="29" name="Google Shape;444;p65">
              <a:extLst>
                <a:ext uri="{FF2B5EF4-FFF2-40B4-BE49-F238E27FC236}">
                  <a16:creationId xmlns:a16="http://schemas.microsoft.com/office/drawing/2014/main" id="{88B2280C-0829-0FE5-5071-3ED1E6C5DE7A}"/>
                </a:ext>
              </a:extLst>
            </p:cNvPr>
            <p:cNvCxnSpPr>
              <a:stCxn id="431" idx="2"/>
            </p:cNvCxnSpPr>
            <p:nvPr/>
          </p:nvCxnSpPr>
          <p:spPr>
            <a:xfrm>
              <a:off x="5482009" y="2415992"/>
              <a:ext cx="320400" cy="479700"/>
            </a:xfrm>
            <a:prstGeom prst="straightConnector1">
              <a:avLst/>
            </a:prstGeom>
            <a:noFill/>
            <a:ln w="38100" cap="flat" cmpd="sng">
              <a:solidFill>
                <a:srgbClr val="5E0942"/>
              </a:solidFill>
              <a:prstDash val="solid"/>
              <a:round/>
              <a:headEnd type="none" w="med" len="med"/>
              <a:tailEnd type="none" w="med" len="med"/>
            </a:ln>
          </p:spPr>
        </p:cxnSp>
        <p:cxnSp>
          <p:nvCxnSpPr>
            <p:cNvPr id="30" name="Google Shape;445;p65">
              <a:extLst>
                <a:ext uri="{FF2B5EF4-FFF2-40B4-BE49-F238E27FC236}">
                  <a16:creationId xmlns:a16="http://schemas.microsoft.com/office/drawing/2014/main" id="{4CD3475F-5195-144C-9AB2-148B45322632}"/>
                </a:ext>
              </a:extLst>
            </p:cNvPr>
            <p:cNvCxnSpPr>
              <a:endCxn id="432" idx="2"/>
            </p:cNvCxnSpPr>
            <p:nvPr/>
          </p:nvCxnSpPr>
          <p:spPr>
            <a:xfrm rot="10800000" flipH="1">
              <a:off x="5802388" y="1681913"/>
              <a:ext cx="1552800" cy="1213800"/>
            </a:xfrm>
            <a:prstGeom prst="straightConnector1">
              <a:avLst/>
            </a:prstGeom>
            <a:noFill/>
            <a:ln w="38100" cap="flat" cmpd="sng">
              <a:solidFill>
                <a:srgbClr val="5E0942"/>
              </a:solidFill>
              <a:prstDash val="solid"/>
              <a:round/>
              <a:headEnd type="none" w="med" len="med"/>
              <a:tailEnd type="none" w="med" len="med"/>
            </a:ln>
          </p:spPr>
        </p:cxnSp>
        <p:cxnSp>
          <p:nvCxnSpPr>
            <p:cNvPr id="31" name="Google Shape;446;p65">
              <a:extLst>
                <a:ext uri="{FF2B5EF4-FFF2-40B4-BE49-F238E27FC236}">
                  <a16:creationId xmlns:a16="http://schemas.microsoft.com/office/drawing/2014/main" id="{3A45B47D-9834-A453-E5A6-01998C429430}"/>
                </a:ext>
              </a:extLst>
            </p:cNvPr>
            <p:cNvCxnSpPr>
              <a:stCxn id="432" idx="2"/>
            </p:cNvCxnSpPr>
            <p:nvPr/>
          </p:nvCxnSpPr>
          <p:spPr>
            <a:xfrm>
              <a:off x="7355188" y="1681913"/>
              <a:ext cx="287100" cy="653400"/>
            </a:xfrm>
            <a:prstGeom prst="straightConnector1">
              <a:avLst/>
            </a:prstGeom>
            <a:noFill/>
            <a:ln w="38100" cap="flat" cmpd="sng">
              <a:solidFill>
                <a:srgbClr val="5E0942"/>
              </a:solidFill>
              <a:prstDash val="solid"/>
              <a:round/>
              <a:headEnd type="none" w="med" len="med"/>
              <a:tailEnd type="none" w="med" len="med"/>
            </a:ln>
          </p:spPr>
        </p:cxnSp>
        <p:cxnSp>
          <p:nvCxnSpPr>
            <p:cNvPr id="32" name="Google Shape;447;p65">
              <a:extLst>
                <a:ext uri="{FF2B5EF4-FFF2-40B4-BE49-F238E27FC236}">
                  <a16:creationId xmlns:a16="http://schemas.microsoft.com/office/drawing/2014/main" id="{7FCDC6C6-66EF-04BE-9646-387C3AC6D580}"/>
                </a:ext>
              </a:extLst>
            </p:cNvPr>
            <p:cNvCxnSpPr/>
            <p:nvPr/>
          </p:nvCxnSpPr>
          <p:spPr>
            <a:xfrm rot="10800000" flipH="1">
              <a:off x="7639532" y="2006529"/>
              <a:ext cx="878700" cy="321300"/>
            </a:xfrm>
            <a:prstGeom prst="straightConnector1">
              <a:avLst/>
            </a:prstGeom>
            <a:noFill/>
            <a:ln w="38100" cap="flat" cmpd="sng">
              <a:solidFill>
                <a:srgbClr val="5E0942"/>
              </a:solidFill>
              <a:prstDash val="solid"/>
              <a:round/>
              <a:headEnd type="none" w="med" len="med"/>
              <a:tailEnd type="stealth" w="med" len="med"/>
            </a:ln>
          </p:spPr>
        </p:cxnSp>
      </p:grpSp>
      <p:sp>
        <p:nvSpPr>
          <p:cNvPr id="12" name="Google Shape;448;p65">
            <a:extLst>
              <a:ext uri="{FF2B5EF4-FFF2-40B4-BE49-F238E27FC236}">
                <a16:creationId xmlns:a16="http://schemas.microsoft.com/office/drawing/2014/main" id="{47065CE6-23CD-F040-E4E4-BBF392D7EECE}"/>
              </a:ext>
            </a:extLst>
          </p:cNvPr>
          <p:cNvSpPr txBox="1"/>
          <p:nvPr/>
        </p:nvSpPr>
        <p:spPr>
          <a:xfrm>
            <a:off x="9955190" y="2528437"/>
            <a:ext cx="2238054" cy="76622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000" b="1">
                <a:solidFill>
                  <a:srgbClr val="434343"/>
                </a:solidFill>
                <a:latin typeface="Montserrat"/>
                <a:ea typeface="Montserrat"/>
                <a:cs typeface="Montserrat"/>
                <a:sym typeface="Montserrat"/>
              </a:rPr>
              <a:t>Evaluation and next steps</a:t>
            </a:r>
            <a:endParaRPr lang="en-US" sz="2000" b="1">
              <a:solidFill>
                <a:srgbClr val="434343"/>
              </a:solidFill>
              <a:latin typeface="Montserrat"/>
              <a:ea typeface="Montserrat"/>
              <a:cs typeface="Montserrat"/>
            </a:endParaRPr>
          </a:p>
        </p:txBody>
      </p:sp>
      <p:sp>
        <p:nvSpPr>
          <p:cNvPr id="13" name="Google Shape;449;p65">
            <a:extLst>
              <a:ext uri="{FF2B5EF4-FFF2-40B4-BE49-F238E27FC236}">
                <a16:creationId xmlns:a16="http://schemas.microsoft.com/office/drawing/2014/main" id="{0DF5D692-FA6B-621F-1DE0-69C7C97A983D}"/>
              </a:ext>
            </a:extLst>
          </p:cNvPr>
          <p:cNvSpPr txBox="1"/>
          <p:nvPr/>
        </p:nvSpPr>
        <p:spPr>
          <a:xfrm>
            <a:off x="306513" y="1177326"/>
            <a:ext cx="1409723" cy="48149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1600" b="1">
                <a:solidFill>
                  <a:srgbClr val="5E0942"/>
                </a:solidFill>
                <a:latin typeface="Montserrat"/>
                <a:ea typeface="Montserrat"/>
                <a:cs typeface="Montserrat"/>
                <a:sym typeface="Montserrat"/>
              </a:rPr>
              <a:t>Capacity</a:t>
            </a:r>
            <a:endParaRPr lang="en-US" sz="1600" b="1">
              <a:solidFill>
                <a:srgbClr val="5E0942"/>
              </a:solidFill>
              <a:latin typeface="Montserrat"/>
              <a:ea typeface="Montserrat"/>
              <a:cs typeface="Montserrat"/>
            </a:endParaRPr>
          </a:p>
        </p:txBody>
      </p:sp>
      <p:sp>
        <p:nvSpPr>
          <p:cNvPr id="14" name="Google Shape;450;p65">
            <a:extLst>
              <a:ext uri="{FF2B5EF4-FFF2-40B4-BE49-F238E27FC236}">
                <a16:creationId xmlns:a16="http://schemas.microsoft.com/office/drawing/2014/main" id="{8AE8103E-F87E-FA3C-54C3-55A76D9D86C6}"/>
              </a:ext>
            </a:extLst>
          </p:cNvPr>
          <p:cNvSpPr/>
          <p:nvPr/>
        </p:nvSpPr>
        <p:spPr>
          <a:xfrm>
            <a:off x="1019890" y="3169989"/>
            <a:ext cx="2025408" cy="930159"/>
          </a:xfrm>
          <a:prstGeom prst="wedgeRoundRectCallout">
            <a:avLst>
              <a:gd name="adj1" fmla="val 17461"/>
              <a:gd name="adj2" fmla="val 65298"/>
              <a:gd name="adj3" fmla="val 0"/>
            </a:avLst>
          </a:prstGeom>
          <a:solidFill>
            <a:schemeClr val="tx1">
              <a:lumMod val="20000"/>
              <a:lumOff val="80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 sz="1600" b="1" i="1">
              <a:solidFill>
                <a:srgbClr val="434343"/>
              </a:solidFill>
              <a:latin typeface="Montserrat"/>
            </a:endParaRPr>
          </a:p>
          <a:p>
            <a:pPr algn="ctr"/>
            <a:r>
              <a:rPr lang="en" sz="1600" b="1" i="1">
                <a:solidFill>
                  <a:srgbClr val="434343"/>
                </a:solidFill>
                <a:latin typeface="Montserrat"/>
              </a:rPr>
              <a:t>Campaign tactics</a:t>
            </a:r>
          </a:p>
          <a:p>
            <a:pPr algn="ctr"/>
            <a:endParaRPr lang="en" sz="1600" i="1">
              <a:solidFill>
                <a:srgbClr val="434343"/>
              </a:solidFill>
              <a:highlight>
                <a:srgbClr val="FFFF00"/>
              </a:highlight>
              <a:latin typeface="Montserrat"/>
            </a:endParaRPr>
          </a:p>
        </p:txBody>
      </p:sp>
      <p:sp>
        <p:nvSpPr>
          <p:cNvPr id="15" name="Google Shape;451;p65">
            <a:extLst>
              <a:ext uri="{FF2B5EF4-FFF2-40B4-BE49-F238E27FC236}">
                <a16:creationId xmlns:a16="http://schemas.microsoft.com/office/drawing/2014/main" id="{93B7FE85-3A99-AF62-E6B3-7A818B92D75E}"/>
              </a:ext>
            </a:extLst>
          </p:cNvPr>
          <p:cNvSpPr/>
          <p:nvPr/>
        </p:nvSpPr>
        <p:spPr>
          <a:xfrm>
            <a:off x="3048609" y="2186110"/>
            <a:ext cx="2409740" cy="957591"/>
          </a:xfrm>
          <a:prstGeom prst="wedgeRoundRectCallout">
            <a:avLst>
              <a:gd name="adj1" fmla="val 44936"/>
              <a:gd name="adj2" fmla="val 90266"/>
              <a:gd name="adj3" fmla="val 0"/>
            </a:avLst>
          </a:prstGeom>
          <a:solidFill>
            <a:schemeClr val="tx1">
              <a:lumMod val="40000"/>
              <a:lumOff val="60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600" b="1" i="1" u="none" strike="noStrike" baseline="0">
                <a:solidFill>
                  <a:srgbClr val="434343"/>
                </a:solidFill>
                <a:latin typeface="Montserrat"/>
              </a:rPr>
              <a:t>Campaign </a:t>
            </a:r>
            <a:endParaRPr lang="en" sz="1600" i="1">
              <a:solidFill>
                <a:srgbClr val="434343"/>
              </a:solidFill>
              <a:highlight>
                <a:srgbClr val="FFFF00"/>
              </a:highlight>
              <a:latin typeface="Montserrat"/>
            </a:endParaRPr>
          </a:p>
          <a:p>
            <a:pPr marL="0" lvl="0" indent="0" algn="ctr">
              <a:spcBef>
                <a:spcPts val="0"/>
              </a:spcBef>
              <a:spcAft>
                <a:spcPts val="0"/>
              </a:spcAft>
              <a:buNone/>
            </a:pPr>
            <a:r>
              <a:rPr lang="en-US" sz="1600" b="1" i="1" u="none" strike="noStrike" baseline="0">
                <a:solidFill>
                  <a:srgbClr val="434343"/>
                </a:solidFill>
                <a:latin typeface="Montserrat"/>
              </a:rPr>
              <a:t>tactics</a:t>
            </a:r>
            <a:r>
              <a:rPr lang="en-US" sz="1600" b="0" i="0">
                <a:solidFill>
                  <a:srgbClr val="000000"/>
                </a:solidFill>
                <a:latin typeface="Montserrat"/>
                <a:ea typeface="Montserrat"/>
                <a:cs typeface="Montserrat"/>
              </a:rPr>
              <a:t>​</a:t>
            </a:r>
            <a:endParaRPr lang="en" sz="1600" i="1">
              <a:solidFill>
                <a:srgbClr val="434343"/>
              </a:solidFill>
              <a:highlight>
                <a:srgbClr val="FFFF00"/>
              </a:highlight>
              <a:latin typeface="Montserrat"/>
              <a:ea typeface="Montserrat"/>
              <a:cs typeface="Montserrat"/>
            </a:endParaRPr>
          </a:p>
        </p:txBody>
      </p:sp>
      <p:sp>
        <p:nvSpPr>
          <p:cNvPr id="16" name="Google Shape;452;p65">
            <a:extLst>
              <a:ext uri="{FF2B5EF4-FFF2-40B4-BE49-F238E27FC236}">
                <a16:creationId xmlns:a16="http://schemas.microsoft.com/office/drawing/2014/main" id="{94870D2C-F3DB-4621-89DD-3CECD9D7B962}"/>
              </a:ext>
            </a:extLst>
          </p:cNvPr>
          <p:cNvSpPr/>
          <p:nvPr/>
        </p:nvSpPr>
        <p:spPr>
          <a:xfrm>
            <a:off x="6172512" y="1559084"/>
            <a:ext cx="2352505" cy="747883"/>
          </a:xfrm>
          <a:prstGeom prst="wedgeRoundRectCallout">
            <a:avLst>
              <a:gd name="adj1" fmla="val 10853"/>
              <a:gd name="adj2" fmla="val 65060"/>
              <a:gd name="adj3" fmla="val 0"/>
            </a:avLst>
          </a:prstGeom>
          <a:solidFill>
            <a:schemeClr val="tx1">
              <a:lumMod val="60000"/>
              <a:lumOff val="40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US" sz="1600" b="1" i="1" u="none" strike="noStrike" baseline="0">
                <a:solidFill>
                  <a:srgbClr val="434343"/>
                </a:solidFill>
                <a:latin typeface="Montserrat"/>
              </a:rPr>
              <a:t>Campaign tactics</a:t>
            </a:r>
            <a:r>
              <a:rPr lang="en-US" sz="1600" b="0" i="0">
                <a:solidFill>
                  <a:srgbClr val="000000"/>
                </a:solidFill>
                <a:latin typeface="Montserrat"/>
                <a:ea typeface="Montserrat"/>
                <a:cs typeface="Montserrat"/>
              </a:rPr>
              <a:t>​</a:t>
            </a:r>
            <a:endParaRPr lang="en" sz="1600" i="1">
              <a:solidFill>
                <a:srgbClr val="434343"/>
              </a:solidFill>
              <a:latin typeface="Montserrat"/>
              <a:ea typeface="Montserrat"/>
              <a:cs typeface="Montserrat"/>
            </a:endParaRPr>
          </a:p>
        </p:txBody>
      </p:sp>
      <p:sp>
        <p:nvSpPr>
          <p:cNvPr id="17" name="Google Shape;453;p65">
            <a:extLst>
              <a:ext uri="{FF2B5EF4-FFF2-40B4-BE49-F238E27FC236}">
                <a16:creationId xmlns:a16="http://schemas.microsoft.com/office/drawing/2014/main" id="{12E88E57-31AA-1ACC-B404-8D0BB9C496E5}"/>
              </a:ext>
            </a:extLst>
          </p:cNvPr>
          <p:cNvSpPr/>
          <p:nvPr/>
        </p:nvSpPr>
        <p:spPr>
          <a:xfrm>
            <a:off x="8515332" y="245767"/>
            <a:ext cx="2695107" cy="1177047"/>
          </a:xfrm>
          <a:prstGeom prst="wedgeRoundRectCallout">
            <a:avLst>
              <a:gd name="adj1" fmla="val 10853"/>
              <a:gd name="adj2" fmla="val 65060"/>
              <a:gd name="adj3" fmla="val 0"/>
            </a:avLst>
          </a:prstGeom>
          <a:solidFill>
            <a:schemeClr val="tx1">
              <a:lumMod val="75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2400" b="1" i="1">
                <a:solidFill>
                  <a:schemeClr val="accent5"/>
                </a:solidFill>
                <a:latin typeface="Montserrat"/>
                <a:ea typeface="Montserrat"/>
                <a:cs typeface="Montserrat"/>
              </a:rPr>
              <a:t> DEMAND</a:t>
            </a:r>
          </a:p>
        </p:txBody>
      </p:sp>
      <p:sp>
        <p:nvSpPr>
          <p:cNvPr id="18" name="Google Shape;454;p65">
            <a:extLst>
              <a:ext uri="{FF2B5EF4-FFF2-40B4-BE49-F238E27FC236}">
                <a16:creationId xmlns:a16="http://schemas.microsoft.com/office/drawing/2014/main" id="{ED7B7A5B-2BBD-DD41-B511-442DA364C3E1}"/>
              </a:ext>
            </a:extLst>
          </p:cNvPr>
          <p:cNvSpPr txBox="1"/>
          <p:nvPr/>
        </p:nvSpPr>
        <p:spPr>
          <a:xfrm>
            <a:off x="8517112" y="3143110"/>
            <a:ext cx="1789529" cy="1317979"/>
          </a:xfrm>
          <a:prstGeom prst="rect">
            <a:avLst/>
          </a:prstGeom>
          <a:solidFill>
            <a:schemeClr val="accent5">
              <a:lumMod val="75000"/>
            </a:schemeClr>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US" sz="1200" b="1">
              <a:solidFill>
                <a:schemeClr val="bg1"/>
              </a:solidFill>
              <a:latin typeface="PT Serif"/>
            </a:endParaRPr>
          </a:p>
          <a:p>
            <a:pPr algn="ctr"/>
            <a:r>
              <a:rPr lang="en-US" sz="2400" b="1">
                <a:solidFill>
                  <a:schemeClr val="bg1"/>
                </a:solidFill>
                <a:latin typeface="PT Serif"/>
              </a:rPr>
              <a:t>Relationaltactics</a:t>
            </a:r>
            <a:endParaRPr lang="en-US" sz="2400">
              <a:solidFill>
                <a:schemeClr val="bg1"/>
              </a:solidFill>
              <a:latin typeface="PT Serif"/>
              <a:ea typeface="PT Serif"/>
              <a:cs typeface="PT Serif"/>
            </a:endParaRPr>
          </a:p>
          <a:p>
            <a:pPr marL="0" marR="0" lvl="0" indent="0" algn="l">
              <a:lnSpc>
                <a:spcPct val="100000"/>
              </a:lnSpc>
              <a:spcBef>
                <a:spcPts val="0"/>
              </a:spcBef>
              <a:spcAft>
                <a:spcPts val="0"/>
              </a:spcAft>
              <a:buSzPts val="1142"/>
              <a:buFont typeface="Arial"/>
              <a:buNone/>
            </a:pPr>
            <a:endParaRPr lang="en-US" sz="1100" b="0" i="0" u="none" strike="noStrike" cap="none">
              <a:solidFill>
                <a:srgbClr val="000000"/>
              </a:solidFill>
              <a:latin typeface="PT Serif"/>
              <a:ea typeface="PT Serif"/>
              <a:cs typeface="PT Serif"/>
            </a:endParaRPr>
          </a:p>
        </p:txBody>
      </p:sp>
      <p:sp>
        <p:nvSpPr>
          <p:cNvPr id="19" name="Google Shape;455;p65">
            <a:extLst>
              <a:ext uri="{FF2B5EF4-FFF2-40B4-BE49-F238E27FC236}">
                <a16:creationId xmlns:a16="http://schemas.microsoft.com/office/drawing/2014/main" id="{5C73CCA9-CDD3-9CA4-3DE1-ADEED79759F2}"/>
              </a:ext>
            </a:extLst>
          </p:cNvPr>
          <p:cNvSpPr txBox="1"/>
          <p:nvPr/>
        </p:nvSpPr>
        <p:spPr>
          <a:xfrm>
            <a:off x="6458494" y="3789269"/>
            <a:ext cx="1789529" cy="1317979"/>
          </a:xfrm>
          <a:prstGeom prst="rect">
            <a:avLst/>
          </a:prstGeom>
          <a:solidFill>
            <a:schemeClr val="accent5">
              <a:lumMod val="75000"/>
            </a:schemeClr>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US" sz="1200" b="1">
              <a:solidFill>
                <a:schemeClr val="bg1"/>
              </a:solidFill>
              <a:latin typeface="PT Serif"/>
            </a:endParaRPr>
          </a:p>
          <a:p>
            <a:pPr algn="ctr"/>
            <a:r>
              <a:rPr lang="en-US" sz="2400" b="1" err="1">
                <a:solidFill>
                  <a:schemeClr val="bg1"/>
                </a:solidFill>
                <a:latin typeface="PT Serif"/>
              </a:rPr>
              <a:t>Relationaltactics</a:t>
            </a:r>
            <a:endParaRPr lang="en-US" sz="2400" err="1">
              <a:solidFill>
                <a:schemeClr val="bg1"/>
              </a:solidFill>
              <a:latin typeface="PT Serif"/>
              <a:ea typeface="PT Serif"/>
              <a:cs typeface="PT Serif"/>
            </a:endParaRPr>
          </a:p>
          <a:p>
            <a:pPr marL="0" marR="0" lvl="0" indent="0" algn="l">
              <a:lnSpc>
                <a:spcPct val="100000"/>
              </a:lnSpc>
              <a:spcBef>
                <a:spcPts val="0"/>
              </a:spcBef>
              <a:spcAft>
                <a:spcPts val="0"/>
              </a:spcAft>
              <a:buSzPts val="1142"/>
              <a:buFont typeface="Arial"/>
              <a:buNone/>
            </a:pPr>
            <a:endParaRPr lang="en-US" sz="1100" b="0" i="0" u="none" strike="noStrike" cap="none">
              <a:solidFill>
                <a:srgbClr val="000000"/>
              </a:solidFill>
              <a:latin typeface="PT Serif"/>
              <a:ea typeface="PT Serif"/>
              <a:cs typeface="PT Serif"/>
            </a:endParaRPr>
          </a:p>
        </p:txBody>
      </p:sp>
      <p:sp>
        <p:nvSpPr>
          <p:cNvPr id="20" name="Google Shape;456;p65">
            <a:extLst>
              <a:ext uri="{FF2B5EF4-FFF2-40B4-BE49-F238E27FC236}">
                <a16:creationId xmlns:a16="http://schemas.microsoft.com/office/drawing/2014/main" id="{03860454-E50F-8DE0-6689-683F56F7093A}"/>
              </a:ext>
            </a:extLst>
          </p:cNvPr>
          <p:cNvSpPr txBox="1"/>
          <p:nvPr/>
        </p:nvSpPr>
        <p:spPr>
          <a:xfrm>
            <a:off x="4169526" y="4573571"/>
            <a:ext cx="1789529" cy="1317979"/>
          </a:xfrm>
          <a:prstGeom prst="rect">
            <a:avLst/>
          </a:prstGeom>
          <a:solidFill>
            <a:schemeClr val="accent5">
              <a:lumMod val="75000"/>
            </a:schemeClr>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SzPts val="1142"/>
            </a:pPr>
            <a:endParaRPr lang="en-US" sz="1200" b="1">
              <a:solidFill>
                <a:schemeClr val="bg1"/>
              </a:solidFill>
              <a:latin typeface="PT Serif"/>
              <a:ea typeface="PT Serif"/>
              <a:cs typeface="PT Serif"/>
            </a:endParaRPr>
          </a:p>
          <a:p>
            <a:pPr algn="ctr">
              <a:buSzPts val="1142"/>
            </a:pPr>
            <a:r>
              <a:rPr lang="en-US" sz="2400" b="1">
                <a:solidFill>
                  <a:schemeClr val="bg1"/>
                </a:solidFill>
                <a:latin typeface="PT Serif"/>
                <a:ea typeface="PT Serif"/>
                <a:cs typeface="PT Serif"/>
              </a:rPr>
              <a:t>Relational tactics</a:t>
            </a:r>
            <a:endParaRPr lang="en-US" b="1">
              <a:solidFill>
                <a:schemeClr val="bg1"/>
              </a:solidFill>
            </a:endParaRPr>
          </a:p>
        </p:txBody>
      </p:sp>
    </p:spTree>
    <p:extLst>
      <p:ext uri="{BB962C8B-B14F-4D97-AF65-F5344CB8AC3E}">
        <p14:creationId xmlns:p14="http://schemas.microsoft.com/office/powerpoint/2010/main" val="37179810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C39F9-B6EE-EA74-F97D-F52CDE5C16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9731C-6B54-37A4-6466-3A752D28C034}"/>
              </a:ext>
            </a:extLst>
          </p:cNvPr>
          <p:cNvSpPr>
            <a:spLocks noGrp="1"/>
          </p:cNvSpPr>
          <p:nvPr>
            <p:ph type="title"/>
          </p:nvPr>
        </p:nvSpPr>
        <p:spPr>
          <a:xfrm>
            <a:off x="3515549" y="1655348"/>
            <a:ext cx="8283272" cy="2654064"/>
          </a:xfrm>
        </p:spPr>
        <p:txBody>
          <a:bodyPr/>
          <a:lstStyle/>
          <a:p>
            <a:r>
              <a:rPr lang="en-US" sz="6000">
                <a:solidFill>
                  <a:srgbClr val="3F3F3F"/>
                </a:solidFill>
              </a:rPr>
              <a:t>Break</a:t>
            </a:r>
          </a:p>
        </p:txBody>
      </p:sp>
      <p:sp>
        <p:nvSpPr>
          <p:cNvPr id="3" name="Text Placeholder 2">
            <a:extLst>
              <a:ext uri="{FF2B5EF4-FFF2-40B4-BE49-F238E27FC236}">
                <a16:creationId xmlns:a16="http://schemas.microsoft.com/office/drawing/2014/main" id="{BACC45C7-4121-C887-A78E-DFEFE4FD519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55837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CDB73-C348-A88C-F6A7-E008DB101AA1}"/>
            </a:ext>
          </a:extLst>
        </p:cNvPr>
        <p:cNvGrpSpPr/>
        <p:nvPr/>
      </p:nvGrpSpPr>
      <p:grpSpPr>
        <a:xfrm>
          <a:off x="0" y="0"/>
          <a:ext cx="0" cy="0"/>
          <a:chOff x="0" y="0"/>
          <a:chExt cx="0" cy="0"/>
        </a:xfrm>
      </p:grpSpPr>
      <p:sp>
        <p:nvSpPr>
          <p:cNvPr id="4" name="Google Shape;426;p65">
            <a:extLst>
              <a:ext uri="{FF2B5EF4-FFF2-40B4-BE49-F238E27FC236}">
                <a16:creationId xmlns:a16="http://schemas.microsoft.com/office/drawing/2014/main" id="{161F7C03-8113-82E6-91F9-57AEBCD60677}"/>
              </a:ext>
            </a:extLst>
          </p:cNvPr>
          <p:cNvSpPr txBox="1">
            <a:spLocks noGrp="1"/>
          </p:cNvSpPr>
          <p:nvPr/>
        </p:nvSpPr>
        <p:spPr>
          <a:xfrm>
            <a:off x="624738" y="445025"/>
            <a:ext cx="11567806" cy="759605"/>
          </a:xfrm>
          <a:prstGeom prst="rect">
            <a:avLst/>
          </a:prstGeom>
          <a:no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5E0942"/>
              </a:buClr>
              <a:buSzPts val="2800"/>
              <a:buFont typeface="Montserrat"/>
              <a:buNone/>
              <a:defRPr sz="2800" b="1" i="0" u="none" strike="noStrike" cap="none">
                <a:solidFill>
                  <a:srgbClr val="5E0942"/>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2pPr>
            <a:lvl3pPr marR="0" lvl="2"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3pPr>
            <a:lvl4pPr marR="0" lvl="3"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4pPr>
            <a:lvl5pPr marR="0" lvl="4"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5pPr>
            <a:lvl6pPr marR="0" lvl="5"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6pPr>
            <a:lvl7pPr marR="0" lvl="6"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7pPr>
            <a:lvl8pPr marR="0" lvl="7"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8pPr>
            <a:lvl9pPr marR="0" lvl="8"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9pPr>
          </a:lstStyle>
          <a:p>
            <a:pPr marL="0" lvl="0" indent="0" algn="l" rtl="0">
              <a:spcBef>
                <a:spcPts val="0"/>
              </a:spcBef>
              <a:spcAft>
                <a:spcPts val="0"/>
              </a:spcAft>
              <a:buNone/>
            </a:pPr>
            <a:r>
              <a:rPr lang="en"/>
              <a:t>Campaign timeline</a:t>
            </a:r>
            <a:endParaRPr/>
          </a:p>
        </p:txBody>
      </p:sp>
      <p:sp>
        <p:nvSpPr>
          <p:cNvPr id="5" name="Google Shape;427;p65">
            <a:extLst>
              <a:ext uri="{FF2B5EF4-FFF2-40B4-BE49-F238E27FC236}">
                <a16:creationId xmlns:a16="http://schemas.microsoft.com/office/drawing/2014/main" id="{E79B81F2-BCE9-7891-A250-23BC5A7BA2CF}"/>
              </a:ext>
            </a:extLst>
          </p:cNvPr>
          <p:cNvSpPr txBox="1"/>
          <p:nvPr/>
        </p:nvSpPr>
        <p:spPr>
          <a:xfrm>
            <a:off x="9792353" y="5545345"/>
            <a:ext cx="986525" cy="34606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1600" b="1">
                <a:solidFill>
                  <a:srgbClr val="434343"/>
                </a:solidFill>
                <a:latin typeface="Montserrat"/>
                <a:ea typeface="Montserrat"/>
                <a:cs typeface="Montserrat"/>
                <a:sym typeface="Montserrat"/>
              </a:rPr>
              <a:t>Time</a:t>
            </a:r>
            <a:endParaRPr lang="en-US" sz="1600" b="1">
              <a:solidFill>
                <a:srgbClr val="434343"/>
              </a:solidFill>
              <a:latin typeface="Montserrat"/>
              <a:ea typeface="Montserrat"/>
              <a:cs typeface="Montserrat"/>
            </a:endParaRPr>
          </a:p>
        </p:txBody>
      </p:sp>
      <p:sp>
        <p:nvSpPr>
          <p:cNvPr id="6" name="Google Shape;428;p65">
            <a:extLst>
              <a:ext uri="{FF2B5EF4-FFF2-40B4-BE49-F238E27FC236}">
                <a16:creationId xmlns:a16="http://schemas.microsoft.com/office/drawing/2014/main" id="{66230E9B-1CC0-8D34-31DE-30F5E45D50E6}"/>
              </a:ext>
            </a:extLst>
          </p:cNvPr>
          <p:cNvSpPr txBox="1"/>
          <p:nvPr/>
        </p:nvSpPr>
        <p:spPr>
          <a:xfrm>
            <a:off x="817866" y="5332720"/>
            <a:ext cx="1788629"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Foundation</a:t>
            </a:r>
            <a:endParaRPr b="1">
              <a:solidFill>
                <a:srgbClr val="434343"/>
              </a:solidFill>
              <a:latin typeface="Montserrat"/>
              <a:ea typeface="Montserrat"/>
              <a:cs typeface="Montserrat"/>
              <a:sym typeface="Montserrat"/>
            </a:endParaRPr>
          </a:p>
        </p:txBody>
      </p:sp>
      <p:sp>
        <p:nvSpPr>
          <p:cNvPr id="7" name="Google Shape;429;p65">
            <a:extLst>
              <a:ext uri="{FF2B5EF4-FFF2-40B4-BE49-F238E27FC236}">
                <a16:creationId xmlns:a16="http://schemas.microsoft.com/office/drawing/2014/main" id="{BE66DE8D-17F0-7BFD-7D47-AEF55FB4D3C2}"/>
              </a:ext>
            </a:extLst>
          </p:cNvPr>
          <p:cNvSpPr txBox="1"/>
          <p:nvPr/>
        </p:nvSpPr>
        <p:spPr>
          <a:xfrm>
            <a:off x="1992507" y="4254217"/>
            <a:ext cx="1476787"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Kick-off</a:t>
            </a:r>
            <a:endParaRPr b="1">
              <a:solidFill>
                <a:srgbClr val="434343"/>
              </a:solidFill>
              <a:latin typeface="Montserrat"/>
              <a:ea typeface="Montserrat"/>
              <a:cs typeface="Montserrat"/>
              <a:sym typeface="Montserrat"/>
            </a:endParaRPr>
          </a:p>
        </p:txBody>
      </p:sp>
      <p:sp>
        <p:nvSpPr>
          <p:cNvPr id="8" name="Google Shape;430;p65">
            <a:extLst>
              <a:ext uri="{FF2B5EF4-FFF2-40B4-BE49-F238E27FC236}">
                <a16:creationId xmlns:a16="http://schemas.microsoft.com/office/drawing/2014/main" id="{F87AEAEF-7D95-27B9-F04E-DAB78EBC5C76}"/>
              </a:ext>
            </a:extLst>
          </p:cNvPr>
          <p:cNvSpPr txBox="1"/>
          <p:nvPr/>
        </p:nvSpPr>
        <p:spPr>
          <a:xfrm>
            <a:off x="3991502" y="3437842"/>
            <a:ext cx="1476787"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Peak 1</a:t>
            </a:r>
            <a:endParaRPr b="1">
              <a:solidFill>
                <a:srgbClr val="434343"/>
              </a:solidFill>
              <a:latin typeface="Montserrat"/>
              <a:ea typeface="Montserrat"/>
              <a:cs typeface="Montserrat"/>
              <a:sym typeface="Montserrat"/>
            </a:endParaRPr>
          </a:p>
        </p:txBody>
      </p:sp>
      <p:sp>
        <p:nvSpPr>
          <p:cNvPr id="9" name="Google Shape;431;p65">
            <a:extLst>
              <a:ext uri="{FF2B5EF4-FFF2-40B4-BE49-F238E27FC236}">
                <a16:creationId xmlns:a16="http://schemas.microsoft.com/office/drawing/2014/main" id="{1D087FA2-7B10-9216-AD7F-D1AE8050A79C}"/>
              </a:ext>
            </a:extLst>
          </p:cNvPr>
          <p:cNvSpPr txBox="1"/>
          <p:nvPr/>
        </p:nvSpPr>
        <p:spPr>
          <a:xfrm>
            <a:off x="6189810" y="2326950"/>
            <a:ext cx="1476787"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Peak 2</a:t>
            </a:r>
            <a:endParaRPr b="1">
              <a:solidFill>
                <a:srgbClr val="434343"/>
              </a:solidFill>
              <a:latin typeface="Montserrat"/>
              <a:ea typeface="Montserrat"/>
              <a:cs typeface="Montserrat"/>
              <a:sym typeface="Montserrat"/>
            </a:endParaRPr>
          </a:p>
        </p:txBody>
      </p:sp>
      <p:sp>
        <p:nvSpPr>
          <p:cNvPr id="10" name="Google Shape;432;p65">
            <a:extLst>
              <a:ext uri="{FF2B5EF4-FFF2-40B4-BE49-F238E27FC236}">
                <a16:creationId xmlns:a16="http://schemas.microsoft.com/office/drawing/2014/main" id="{81374E3C-18E2-20C1-4084-CF06A4C7488C}"/>
              </a:ext>
            </a:extLst>
          </p:cNvPr>
          <p:cNvSpPr txBox="1"/>
          <p:nvPr/>
        </p:nvSpPr>
        <p:spPr>
          <a:xfrm>
            <a:off x="8287659" y="1407846"/>
            <a:ext cx="2024923" cy="38894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b="1">
                <a:solidFill>
                  <a:srgbClr val="434343"/>
                </a:solidFill>
                <a:latin typeface="Montserrat"/>
                <a:ea typeface="Montserrat"/>
                <a:cs typeface="Montserrat"/>
                <a:sym typeface="Montserrat"/>
              </a:rPr>
              <a:t>Strategic goal</a:t>
            </a:r>
            <a:endParaRPr b="1">
              <a:solidFill>
                <a:srgbClr val="434343"/>
              </a:solidFill>
              <a:latin typeface="Montserrat"/>
              <a:ea typeface="Montserrat"/>
              <a:cs typeface="Montserrat"/>
              <a:sym typeface="Montserrat"/>
            </a:endParaRPr>
          </a:p>
        </p:txBody>
      </p:sp>
      <p:grpSp>
        <p:nvGrpSpPr>
          <p:cNvPr id="11" name="Google Shape;433;p65">
            <a:extLst>
              <a:ext uri="{FF2B5EF4-FFF2-40B4-BE49-F238E27FC236}">
                <a16:creationId xmlns:a16="http://schemas.microsoft.com/office/drawing/2014/main" id="{D6EE717E-AA1F-1650-493E-6B753D89FB4E}"/>
              </a:ext>
            </a:extLst>
          </p:cNvPr>
          <p:cNvGrpSpPr/>
          <p:nvPr/>
        </p:nvGrpSpPr>
        <p:grpSpPr>
          <a:xfrm>
            <a:off x="784414" y="1554331"/>
            <a:ext cx="10935958" cy="4525830"/>
            <a:chOff x="471375" y="1554331"/>
            <a:chExt cx="8046857" cy="3404400"/>
          </a:xfrm>
        </p:grpSpPr>
        <p:cxnSp>
          <p:nvCxnSpPr>
            <p:cNvPr id="21" name="Google Shape;434;p65">
              <a:extLst>
                <a:ext uri="{FF2B5EF4-FFF2-40B4-BE49-F238E27FC236}">
                  <a16:creationId xmlns:a16="http://schemas.microsoft.com/office/drawing/2014/main" id="{493BB2A7-FFD1-1749-02A4-64995017CCE7}"/>
                </a:ext>
              </a:extLst>
            </p:cNvPr>
            <p:cNvCxnSpPr/>
            <p:nvPr/>
          </p:nvCxnSpPr>
          <p:spPr>
            <a:xfrm rot="10800000" flipH="1">
              <a:off x="472925" y="4655663"/>
              <a:ext cx="1345200" cy="294600"/>
            </a:xfrm>
            <a:prstGeom prst="straightConnector1">
              <a:avLst/>
            </a:prstGeom>
            <a:noFill/>
            <a:ln w="38100" cap="flat" cmpd="sng">
              <a:solidFill>
                <a:srgbClr val="5E0942"/>
              </a:solidFill>
              <a:prstDash val="solid"/>
              <a:round/>
              <a:headEnd type="none" w="med" len="med"/>
              <a:tailEnd type="none" w="med" len="med"/>
            </a:ln>
          </p:spPr>
        </p:cxnSp>
        <p:cxnSp>
          <p:nvCxnSpPr>
            <p:cNvPr id="22" name="Google Shape;435;p65">
              <a:extLst>
                <a:ext uri="{FF2B5EF4-FFF2-40B4-BE49-F238E27FC236}">
                  <a16:creationId xmlns:a16="http://schemas.microsoft.com/office/drawing/2014/main" id="{F3A2313B-181D-63B6-17CA-5AE580C72B9E}"/>
                </a:ext>
              </a:extLst>
            </p:cNvPr>
            <p:cNvCxnSpPr/>
            <p:nvPr/>
          </p:nvCxnSpPr>
          <p:spPr>
            <a:xfrm rot="10800000" flipH="1">
              <a:off x="1805344" y="3914457"/>
              <a:ext cx="474300" cy="746100"/>
            </a:xfrm>
            <a:prstGeom prst="straightConnector1">
              <a:avLst/>
            </a:prstGeom>
            <a:noFill/>
            <a:ln w="38100" cap="flat" cmpd="sng">
              <a:solidFill>
                <a:srgbClr val="5E0942"/>
              </a:solidFill>
              <a:prstDash val="solid"/>
              <a:round/>
              <a:headEnd type="none" w="med" len="med"/>
              <a:tailEnd type="none" w="med" len="med"/>
            </a:ln>
          </p:spPr>
        </p:cxnSp>
        <p:cxnSp>
          <p:nvCxnSpPr>
            <p:cNvPr id="23" name="Google Shape;436;p65">
              <a:extLst>
                <a:ext uri="{FF2B5EF4-FFF2-40B4-BE49-F238E27FC236}">
                  <a16:creationId xmlns:a16="http://schemas.microsoft.com/office/drawing/2014/main" id="{CA83AA66-CA18-D915-AEEA-284F10932303}"/>
                </a:ext>
              </a:extLst>
            </p:cNvPr>
            <p:cNvCxnSpPr/>
            <p:nvPr/>
          </p:nvCxnSpPr>
          <p:spPr>
            <a:xfrm>
              <a:off x="2279644" y="3903358"/>
              <a:ext cx="217800" cy="288300"/>
            </a:xfrm>
            <a:prstGeom prst="straightConnector1">
              <a:avLst/>
            </a:prstGeom>
            <a:noFill/>
            <a:ln w="38100" cap="flat" cmpd="sng">
              <a:solidFill>
                <a:srgbClr val="5E0942"/>
              </a:solidFill>
              <a:prstDash val="solid"/>
              <a:round/>
              <a:headEnd type="none" w="med" len="med"/>
              <a:tailEnd type="none" w="med" len="med"/>
            </a:ln>
          </p:spPr>
        </p:cxnSp>
        <p:cxnSp>
          <p:nvCxnSpPr>
            <p:cNvPr id="24" name="Google Shape;437;p65">
              <a:extLst>
                <a:ext uri="{FF2B5EF4-FFF2-40B4-BE49-F238E27FC236}">
                  <a16:creationId xmlns:a16="http://schemas.microsoft.com/office/drawing/2014/main" id="{806EF004-97F0-93F8-4120-10CB9D3B0016}"/>
                </a:ext>
              </a:extLst>
            </p:cNvPr>
            <p:cNvCxnSpPr/>
            <p:nvPr/>
          </p:nvCxnSpPr>
          <p:spPr>
            <a:xfrm rot="10800000">
              <a:off x="471375" y="1554331"/>
              <a:ext cx="0" cy="3404400"/>
            </a:xfrm>
            <a:prstGeom prst="straightConnector1">
              <a:avLst/>
            </a:prstGeom>
            <a:noFill/>
            <a:ln w="38100" cap="flat" cmpd="sng">
              <a:solidFill>
                <a:srgbClr val="5E0942"/>
              </a:solidFill>
              <a:prstDash val="solid"/>
              <a:round/>
              <a:headEnd type="none" w="med" len="med"/>
              <a:tailEnd type="stealth" w="med" len="med"/>
            </a:ln>
          </p:spPr>
        </p:cxnSp>
        <p:cxnSp>
          <p:nvCxnSpPr>
            <p:cNvPr id="25" name="Google Shape;438;p65">
              <a:extLst>
                <a:ext uri="{FF2B5EF4-FFF2-40B4-BE49-F238E27FC236}">
                  <a16:creationId xmlns:a16="http://schemas.microsoft.com/office/drawing/2014/main" id="{7F7A54FC-4F51-93A3-B004-B725B88D9CFA}"/>
                </a:ext>
              </a:extLst>
            </p:cNvPr>
            <p:cNvCxnSpPr>
              <a:stCxn id="439" idx="3"/>
              <a:endCxn id="440" idx="1"/>
            </p:cNvCxnSpPr>
            <p:nvPr/>
          </p:nvCxnSpPr>
          <p:spPr>
            <a:xfrm>
              <a:off x="472925" y="4958725"/>
              <a:ext cx="7366800" cy="0"/>
            </a:xfrm>
            <a:prstGeom prst="straightConnector1">
              <a:avLst/>
            </a:prstGeom>
            <a:noFill/>
            <a:ln w="38100" cap="flat" cmpd="sng">
              <a:solidFill>
                <a:srgbClr val="5E0942"/>
              </a:solidFill>
              <a:prstDash val="solid"/>
              <a:round/>
              <a:headEnd type="none" w="med" len="med"/>
              <a:tailEnd type="stealth" w="med" len="med"/>
            </a:ln>
          </p:spPr>
        </p:cxnSp>
        <p:cxnSp>
          <p:nvCxnSpPr>
            <p:cNvPr id="26" name="Google Shape;441;p65">
              <a:extLst>
                <a:ext uri="{FF2B5EF4-FFF2-40B4-BE49-F238E27FC236}">
                  <a16:creationId xmlns:a16="http://schemas.microsoft.com/office/drawing/2014/main" id="{AE73701C-F57B-C4DC-1B01-7156A60C9D4A}"/>
                </a:ext>
              </a:extLst>
            </p:cNvPr>
            <p:cNvCxnSpPr>
              <a:endCxn id="430" idx="2"/>
            </p:cNvCxnSpPr>
            <p:nvPr/>
          </p:nvCxnSpPr>
          <p:spPr>
            <a:xfrm rot="10800000" flipH="1">
              <a:off x="2496729" y="3150070"/>
              <a:ext cx="1314300" cy="1034100"/>
            </a:xfrm>
            <a:prstGeom prst="straightConnector1">
              <a:avLst/>
            </a:prstGeom>
            <a:noFill/>
            <a:ln w="38100" cap="flat" cmpd="sng">
              <a:solidFill>
                <a:srgbClr val="5E0942"/>
              </a:solidFill>
              <a:prstDash val="solid"/>
              <a:round/>
              <a:headEnd type="none" w="med" len="med"/>
              <a:tailEnd type="none" w="med" len="med"/>
            </a:ln>
          </p:spPr>
        </p:cxnSp>
        <p:cxnSp>
          <p:nvCxnSpPr>
            <p:cNvPr id="27" name="Google Shape;442;p65">
              <a:extLst>
                <a:ext uri="{FF2B5EF4-FFF2-40B4-BE49-F238E27FC236}">
                  <a16:creationId xmlns:a16="http://schemas.microsoft.com/office/drawing/2014/main" id="{B1A63928-5766-B136-FDDE-B95B353B4D28}"/>
                </a:ext>
              </a:extLst>
            </p:cNvPr>
            <p:cNvCxnSpPr>
              <a:stCxn id="430" idx="2"/>
            </p:cNvCxnSpPr>
            <p:nvPr/>
          </p:nvCxnSpPr>
          <p:spPr>
            <a:xfrm>
              <a:off x="3811029" y="3150070"/>
              <a:ext cx="265800" cy="376500"/>
            </a:xfrm>
            <a:prstGeom prst="straightConnector1">
              <a:avLst/>
            </a:prstGeom>
            <a:noFill/>
            <a:ln w="38100" cap="flat" cmpd="sng">
              <a:solidFill>
                <a:srgbClr val="5E0942"/>
              </a:solidFill>
              <a:prstDash val="solid"/>
              <a:round/>
              <a:headEnd type="none" w="med" len="med"/>
              <a:tailEnd type="none" w="med" len="med"/>
            </a:ln>
          </p:spPr>
        </p:cxnSp>
        <p:cxnSp>
          <p:nvCxnSpPr>
            <p:cNvPr id="28" name="Google Shape;443;p65">
              <a:extLst>
                <a:ext uri="{FF2B5EF4-FFF2-40B4-BE49-F238E27FC236}">
                  <a16:creationId xmlns:a16="http://schemas.microsoft.com/office/drawing/2014/main" id="{7F1E43F0-50FB-1889-8C46-7289C3766771}"/>
                </a:ext>
              </a:extLst>
            </p:cNvPr>
            <p:cNvCxnSpPr>
              <a:endCxn id="431" idx="2"/>
            </p:cNvCxnSpPr>
            <p:nvPr/>
          </p:nvCxnSpPr>
          <p:spPr>
            <a:xfrm rot="10800000" flipH="1">
              <a:off x="4076809" y="2415992"/>
              <a:ext cx="1405200" cy="1118400"/>
            </a:xfrm>
            <a:prstGeom prst="straightConnector1">
              <a:avLst/>
            </a:prstGeom>
            <a:noFill/>
            <a:ln w="38100" cap="flat" cmpd="sng">
              <a:solidFill>
                <a:srgbClr val="5E0942"/>
              </a:solidFill>
              <a:prstDash val="solid"/>
              <a:round/>
              <a:headEnd type="none" w="med" len="med"/>
              <a:tailEnd type="none" w="med" len="med"/>
            </a:ln>
          </p:spPr>
        </p:cxnSp>
        <p:cxnSp>
          <p:nvCxnSpPr>
            <p:cNvPr id="29" name="Google Shape;444;p65">
              <a:extLst>
                <a:ext uri="{FF2B5EF4-FFF2-40B4-BE49-F238E27FC236}">
                  <a16:creationId xmlns:a16="http://schemas.microsoft.com/office/drawing/2014/main" id="{4B6B9C94-901C-4BF1-DD7F-17E1A23D38FD}"/>
                </a:ext>
              </a:extLst>
            </p:cNvPr>
            <p:cNvCxnSpPr>
              <a:stCxn id="431" idx="2"/>
            </p:cNvCxnSpPr>
            <p:nvPr/>
          </p:nvCxnSpPr>
          <p:spPr>
            <a:xfrm>
              <a:off x="5482009" y="2415992"/>
              <a:ext cx="320400" cy="479700"/>
            </a:xfrm>
            <a:prstGeom prst="straightConnector1">
              <a:avLst/>
            </a:prstGeom>
            <a:noFill/>
            <a:ln w="38100" cap="flat" cmpd="sng">
              <a:solidFill>
                <a:srgbClr val="5E0942"/>
              </a:solidFill>
              <a:prstDash val="solid"/>
              <a:round/>
              <a:headEnd type="none" w="med" len="med"/>
              <a:tailEnd type="none" w="med" len="med"/>
            </a:ln>
          </p:spPr>
        </p:cxnSp>
        <p:cxnSp>
          <p:nvCxnSpPr>
            <p:cNvPr id="30" name="Google Shape;445;p65">
              <a:extLst>
                <a:ext uri="{FF2B5EF4-FFF2-40B4-BE49-F238E27FC236}">
                  <a16:creationId xmlns:a16="http://schemas.microsoft.com/office/drawing/2014/main" id="{0AFA19A1-881C-8359-94EA-FCE56496205D}"/>
                </a:ext>
              </a:extLst>
            </p:cNvPr>
            <p:cNvCxnSpPr>
              <a:endCxn id="432" idx="2"/>
            </p:cNvCxnSpPr>
            <p:nvPr/>
          </p:nvCxnSpPr>
          <p:spPr>
            <a:xfrm rot="10800000" flipH="1">
              <a:off x="5802388" y="1681913"/>
              <a:ext cx="1552800" cy="1213800"/>
            </a:xfrm>
            <a:prstGeom prst="straightConnector1">
              <a:avLst/>
            </a:prstGeom>
            <a:noFill/>
            <a:ln w="38100" cap="flat" cmpd="sng">
              <a:solidFill>
                <a:srgbClr val="5E0942"/>
              </a:solidFill>
              <a:prstDash val="solid"/>
              <a:round/>
              <a:headEnd type="none" w="med" len="med"/>
              <a:tailEnd type="none" w="med" len="med"/>
            </a:ln>
          </p:spPr>
        </p:cxnSp>
        <p:cxnSp>
          <p:nvCxnSpPr>
            <p:cNvPr id="31" name="Google Shape;446;p65">
              <a:extLst>
                <a:ext uri="{FF2B5EF4-FFF2-40B4-BE49-F238E27FC236}">
                  <a16:creationId xmlns:a16="http://schemas.microsoft.com/office/drawing/2014/main" id="{95283BE0-F177-F003-B40A-613A48D29465}"/>
                </a:ext>
              </a:extLst>
            </p:cNvPr>
            <p:cNvCxnSpPr>
              <a:stCxn id="432" idx="2"/>
            </p:cNvCxnSpPr>
            <p:nvPr/>
          </p:nvCxnSpPr>
          <p:spPr>
            <a:xfrm>
              <a:off x="7355188" y="1681913"/>
              <a:ext cx="287100" cy="653400"/>
            </a:xfrm>
            <a:prstGeom prst="straightConnector1">
              <a:avLst/>
            </a:prstGeom>
            <a:noFill/>
            <a:ln w="38100" cap="flat" cmpd="sng">
              <a:solidFill>
                <a:srgbClr val="5E0942"/>
              </a:solidFill>
              <a:prstDash val="solid"/>
              <a:round/>
              <a:headEnd type="none" w="med" len="med"/>
              <a:tailEnd type="none" w="med" len="med"/>
            </a:ln>
          </p:spPr>
        </p:cxnSp>
        <p:cxnSp>
          <p:nvCxnSpPr>
            <p:cNvPr id="32" name="Google Shape;447;p65">
              <a:extLst>
                <a:ext uri="{FF2B5EF4-FFF2-40B4-BE49-F238E27FC236}">
                  <a16:creationId xmlns:a16="http://schemas.microsoft.com/office/drawing/2014/main" id="{7BA2F812-497F-6A6F-444E-87B6CD0CC889}"/>
                </a:ext>
              </a:extLst>
            </p:cNvPr>
            <p:cNvCxnSpPr/>
            <p:nvPr/>
          </p:nvCxnSpPr>
          <p:spPr>
            <a:xfrm rot="10800000" flipH="1">
              <a:off x="7639532" y="2006529"/>
              <a:ext cx="878700" cy="321300"/>
            </a:xfrm>
            <a:prstGeom prst="straightConnector1">
              <a:avLst/>
            </a:prstGeom>
            <a:noFill/>
            <a:ln w="38100" cap="flat" cmpd="sng">
              <a:solidFill>
                <a:srgbClr val="5E0942"/>
              </a:solidFill>
              <a:prstDash val="solid"/>
              <a:round/>
              <a:headEnd type="none" w="med" len="med"/>
              <a:tailEnd type="stealth" w="med" len="med"/>
            </a:ln>
          </p:spPr>
        </p:cxnSp>
      </p:grpSp>
      <p:sp>
        <p:nvSpPr>
          <p:cNvPr id="12" name="Google Shape;448;p65">
            <a:extLst>
              <a:ext uri="{FF2B5EF4-FFF2-40B4-BE49-F238E27FC236}">
                <a16:creationId xmlns:a16="http://schemas.microsoft.com/office/drawing/2014/main" id="{1ECD611C-E3AD-165F-9DEB-BDF2F9697DA3}"/>
              </a:ext>
            </a:extLst>
          </p:cNvPr>
          <p:cNvSpPr txBox="1"/>
          <p:nvPr/>
        </p:nvSpPr>
        <p:spPr>
          <a:xfrm>
            <a:off x="9955190" y="2528437"/>
            <a:ext cx="2238054" cy="76622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000" b="1">
                <a:solidFill>
                  <a:srgbClr val="434343"/>
                </a:solidFill>
                <a:latin typeface="Montserrat"/>
                <a:ea typeface="Montserrat"/>
                <a:cs typeface="Montserrat"/>
                <a:sym typeface="Montserrat"/>
              </a:rPr>
              <a:t>Evaluation and next steps</a:t>
            </a:r>
            <a:endParaRPr lang="en-US" sz="2000" b="1">
              <a:solidFill>
                <a:srgbClr val="434343"/>
              </a:solidFill>
              <a:latin typeface="Montserrat"/>
              <a:ea typeface="Montserrat"/>
              <a:cs typeface="Montserrat"/>
            </a:endParaRPr>
          </a:p>
        </p:txBody>
      </p:sp>
      <p:sp>
        <p:nvSpPr>
          <p:cNvPr id="13" name="Google Shape;449;p65">
            <a:extLst>
              <a:ext uri="{FF2B5EF4-FFF2-40B4-BE49-F238E27FC236}">
                <a16:creationId xmlns:a16="http://schemas.microsoft.com/office/drawing/2014/main" id="{39BE7E78-ECB9-D0A9-E120-8C6E5F04AF97}"/>
              </a:ext>
            </a:extLst>
          </p:cNvPr>
          <p:cNvSpPr txBox="1"/>
          <p:nvPr/>
        </p:nvSpPr>
        <p:spPr>
          <a:xfrm>
            <a:off x="306513" y="1177326"/>
            <a:ext cx="1409723" cy="48149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1600" b="1">
                <a:solidFill>
                  <a:srgbClr val="5E0942"/>
                </a:solidFill>
                <a:latin typeface="Montserrat"/>
                <a:ea typeface="Montserrat"/>
                <a:cs typeface="Montserrat"/>
                <a:sym typeface="Montserrat"/>
              </a:rPr>
              <a:t>Capacity</a:t>
            </a:r>
            <a:endParaRPr lang="en-US" sz="1600" b="1">
              <a:solidFill>
                <a:srgbClr val="5E0942"/>
              </a:solidFill>
              <a:latin typeface="Montserrat"/>
              <a:ea typeface="Montserrat"/>
              <a:cs typeface="Montserrat"/>
            </a:endParaRPr>
          </a:p>
        </p:txBody>
      </p:sp>
      <p:sp>
        <p:nvSpPr>
          <p:cNvPr id="14" name="Google Shape;450;p65">
            <a:extLst>
              <a:ext uri="{FF2B5EF4-FFF2-40B4-BE49-F238E27FC236}">
                <a16:creationId xmlns:a16="http://schemas.microsoft.com/office/drawing/2014/main" id="{9FE5FCF5-43CF-9028-52B5-396F600CD3F3}"/>
              </a:ext>
            </a:extLst>
          </p:cNvPr>
          <p:cNvSpPr/>
          <p:nvPr/>
        </p:nvSpPr>
        <p:spPr>
          <a:xfrm>
            <a:off x="1019890" y="3169989"/>
            <a:ext cx="2025408" cy="930159"/>
          </a:xfrm>
          <a:prstGeom prst="wedgeRoundRectCallout">
            <a:avLst>
              <a:gd name="adj1" fmla="val 17461"/>
              <a:gd name="adj2" fmla="val 65298"/>
              <a:gd name="adj3" fmla="val 0"/>
            </a:avLst>
          </a:prstGeom>
          <a:solidFill>
            <a:schemeClr val="tx1">
              <a:lumMod val="20000"/>
              <a:lumOff val="80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 sz="1600" b="1" i="1">
              <a:solidFill>
                <a:srgbClr val="434343"/>
              </a:solidFill>
              <a:latin typeface="Montserrat"/>
            </a:endParaRPr>
          </a:p>
          <a:p>
            <a:pPr algn="ctr"/>
            <a:r>
              <a:rPr lang="en" sz="1600" b="1" i="1">
                <a:solidFill>
                  <a:srgbClr val="434343"/>
                </a:solidFill>
                <a:latin typeface="Montserrat"/>
              </a:rPr>
              <a:t>Campaign tactics</a:t>
            </a:r>
          </a:p>
          <a:p>
            <a:pPr algn="ctr"/>
            <a:endParaRPr lang="en" sz="1600" i="1">
              <a:solidFill>
                <a:srgbClr val="434343"/>
              </a:solidFill>
              <a:highlight>
                <a:srgbClr val="FFFF00"/>
              </a:highlight>
              <a:latin typeface="Montserrat"/>
            </a:endParaRPr>
          </a:p>
        </p:txBody>
      </p:sp>
      <p:sp>
        <p:nvSpPr>
          <p:cNvPr id="15" name="Google Shape;451;p65">
            <a:extLst>
              <a:ext uri="{FF2B5EF4-FFF2-40B4-BE49-F238E27FC236}">
                <a16:creationId xmlns:a16="http://schemas.microsoft.com/office/drawing/2014/main" id="{37404784-42AB-C289-5E0B-1226F29E9457}"/>
              </a:ext>
            </a:extLst>
          </p:cNvPr>
          <p:cNvSpPr/>
          <p:nvPr/>
        </p:nvSpPr>
        <p:spPr>
          <a:xfrm>
            <a:off x="3048609" y="2186110"/>
            <a:ext cx="2409740" cy="957591"/>
          </a:xfrm>
          <a:prstGeom prst="wedgeRoundRectCallout">
            <a:avLst>
              <a:gd name="adj1" fmla="val 44936"/>
              <a:gd name="adj2" fmla="val 90266"/>
              <a:gd name="adj3" fmla="val 0"/>
            </a:avLst>
          </a:prstGeom>
          <a:solidFill>
            <a:schemeClr val="tx1">
              <a:lumMod val="40000"/>
              <a:lumOff val="60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600" b="1" i="1" u="none" strike="noStrike" baseline="0">
                <a:solidFill>
                  <a:srgbClr val="434343"/>
                </a:solidFill>
                <a:latin typeface="Montserrat"/>
              </a:rPr>
              <a:t>Campaign </a:t>
            </a:r>
            <a:endParaRPr lang="en" sz="1600" i="1">
              <a:solidFill>
                <a:srgbClr val="434343"/>
              </a:solidFill>
              <a:highlight>
                <a:srgbClr val="FFFF00"/>
              </a:highlight>
              <a:latin typeface="Montserrat"/>
            </a:endParaRPr>
          </a:p>
          <a:p>
            <a:pPr marL="0" lvl="0" indent="0" algn="ctr">
              <a:spcBef>
                <a:spcPts val="0"/>
              </a:spcBef>
              <a:spcAft>
                <a:spcPts val="0"/>
              </a:spcAft>
              <a:buNone/>
            </a:pPr>
            <a:r>
              <a:rPr lang="en-US" sz="1600" b="1" i="1" u="none" strike="noStrike" baseline="0">
                <a:solidFill>
                  <a:srgbClr val="434343"/>
                </a:solidFill>
                <a:latin typeface="Montserrat"/>
              </a:rPr>
              <a:t>tactics</a:t>
            </a:r>
            <a:r>
              <a:rPr lang="en-US" sz="1600" b="0" i="0">
                <a:solidFill>
                  <a:srgbClr val="000000"/>
                </a:solidFill>
                <a:latin typeface="Montserrat"/>
                <a:ea typeface="Montserrat"/>
                <a:cs typeface="Montserrat"/>
              </a:rPr>
              <a:t>​</a:t>
            </a:r>
            <a:endParaRPr lang="en" sz="1600" i="1">
              <a:solidFill>
                <a:srgbClr val="434343"/>
              </a:solidFill>
              <a:highlight>
                <a:srgbClr val="FFFF00"/>
              </a:highlight>
              <a:latin typeface="Montserrat"/>
              <a:ea typeface="Montserrat"/>
              <a:cs typeface="Montserrat"/>
            </a:endParaRPr>
          </a:p>
        </p:txBody>
      </p:sp>
      <p:sp>
        <p:nvSpPr>
          <p:cNvPr id="16" name="Google Shape;452;p65">
            <a:extLst>
              <a:ext uri="{FF2B5EF4-FFF2-40B4-BE49-F238E27FC236}">
                <a16:creationId xmlns:a16="http://schemas.microsoft.com/office/drawing/2014/main" id="{5D93A9B0-2A58-C6CB-D5BF-C1C59B31DFB1}"/>
              </a:ext>
            </a:extLst>
          </p:cNvPr>
          <p:cNvSpPr/>
          <p:nvPr/>
        </p:nvSpPr>
        <p:spPr>
          <a:xfrm>
            <a:off x="6172512" y="1559084"/>
            <a:ext cx="2352505" cy="747883"/>
          </a:xfrm>
          <a:prstGeom prst="wedgeRoundRectCallout">
            <a:avLst>
              <a:gd name="adj1" fmla="val 10853"/>
              <a:gd name="adj2" fmla="val 65060"/>
              <a:gd name="adj3" fmla="val 0"/>
            </a:avLst>
          </a:prstGeom>
          <a:solidFill>
            <a:schemeClr val="tx1">
              <a:lumMod val="60000"/>
              <a:lumOff val="40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US" sz="1600" b="1" i="1" u="none" strike="noStrike" baseline="0">
                <a:solidFill>
                  <a:srgbClr val="434343"/>
                </a:solidFill>
                <a:latin typeface="Montserrat"/>
              </a:rPr>
              <a:t>Campaign tactics</a:t>
            </a:r>
            <a:r>
              <a:rPr lang="en-US" sz="1600" b="0" i="0">
                <a:solidFill>
                  <a:srgbClr val="000000"/>
                </a:solidFill>
                <a:latin typeface="Montserrat"/>
                <a:ea typeface="Montserrat"/>
                <a:cs typeface="Montserrat"/>
              </a:rPr>
              <a:t>​</a:t>
            </a:r>
            <a:endParaRPr lang="en" sz="1600" i="1">
              <a:solidFill>
                <a:srgbClr val="434343"/>
              </a:solidFill>
              <a:latin typeface="Montserrat"/>
              <a:ea typeface="Montserrat"/>
              <a:cs typeface="Montserrat"/>
            </a:endParaRPr>
          </a:p>
        </p:txBody>
      </p:sp>
      <p:sp>
        <p:nvSpPr>
          <p:cNvPr id="17" name="Google Shape;453;p65">
            <a:extLst>
              <a:ext uri="{FF2B5EF4-FFF2-40B4-BE49-F238E27FC236}">
                <a16:creationId xmlns:a16="http://schemas.microsoft.com/office/drawing/2014/main" id="{C2EF3830-FF4D-0FA2-772E-A7C873D7CDA7}"/>
              </a:ext>
            </a:extLst>
          </p:cNvPr>
          <p:cNvSpPr/>
          <p:nvPr/>
        </p:nvSpPr>
        <p:spPr>
          <a:xfrm>
            <a:off x="8515332" y="245767"/>
            <a:ext cx="2695107" cy="1177047"/>
          </a:xfrm>
          <a:prstGeom prst="wedgeRoundRectCallout">
            <a:avLst>
              <a:gd name="adj1" fmla="val 10853"/>
              <a:gd name="adj2" fmla="val 65060"/>
              <a:gd name="adj3" fmla="val 0"/>
            </a:avLst>
          </a:prstGeom>
          <a:solidFill>
            <a:schemeClr val="tx1">
              <a:lumMod val="75000"/>
            </a:schemeClr>
          </a:solidFill>
          <a:ln w="952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2400" b="1" i="1">
                <a:solidFill>
                  <a:schemeClr val="accent5"/>
                </a:solidFill>
                <a:latin typeface="Montserrat"/>
                <a:ea typeface="Montserrat"/>
                <a:cs typeface="Montserrat"/>
              </a:rPr>
              <a:t> DEMAND</a:t>
            </a:r>
          </a:p>
        </p:txBody>
      </p:sp>
      <p:sp>
        <p:nvSpPr>
          <p:cNvPr id="18" name="Google Shape;454;p65">
            <a:extLst>
              <a:ext uri="{FF2B5EF4-FFF2-40B4-BE49-F238E27FC236}">
                <a16:creationId xmlns:a16="http://schemas.microsoft.com/office/drawing/2014/main" id="{980BCB10-41A2-F6D1-4F46-DB40AEB1C949}"/>
              </a:ext>
            </a:extLst>
          </p:cNvPr>
          <p:cNvSpPr txBox="1"/>
          <p:nvPr/>
        </p:nvSpPr>
        <p:spPr>
          <a:xfrm>
            <a:off x="8517112" y="3143110"/>
            <a:ext cx="1789529" cy="1317979"/>
          </a:xfrm>
          <a:prstGeom prst="rect">
            <a:avLst/>
          </a:prstGeom>
          <a:solidFill>
            <a:schemeClr val="accent5">
              <a:lumMod val="75000"/>
            </a:schemeClr>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US" sz="1200" b="1">
              <a:solidFill>
                <a:schemeClr val="bg1"/>
              </a:solidFill>
              <a:latin typeface="PT Serif"/>
            </a:endParaRPr>
          </a:p>
          <a:p>
            <a:pPr algn="ctr"/>
            <a:r>
              <a:rPr lang="en-US" sz="2400" b="1">
                <a:solidFill>
                  <a:schemeClr val="bg1"/>
                </a:solidFill>
                <a:latin typeface="PT Serif"/>
              </a:rPr>
              <a:t>Relationaltactics</a:t>
            </a:r>
            <a:endParaRPr lang="en-US" sz="2400">
              <a:solidFill>
                <a:schemeClr val="bg1"/>
              </a:solidFill>
              <a:latin typeface="PT Serif"/>
              <a:ea typeface="PT Serif"/>
              <a:cs typeface="PT Serif"/>
            </a:endParaRPr>
          </a:p>
          <a:p>
            <a:pPr marL="0" marR="0" lvl="0" indent="0" algn="l">
              <a:lnSpc>
                <a:spcPct val="100000"/>
              </a:lnSpc>
              <a:spcBef>
                <a:spcPts val="0"/>
              </a:spcBef>
              <a:spcAft>
                <a:spcPts val="0"/>
              </a:spcAft>
              <a:buSzPts val="1142"/>
              <a:buFont typeface="Arial"/>
              <a:buNone/>
            </a:pPr>
            <a:endParaRPr lang="en-US" sz="1100" b="0" i="0" u="none" strike="noStrike" cap="none">
              <a:solidFill>
                <a:srgbClr val="000000"/>
              </a:solidFill>
              <a:latin typeface="PT Serif"/>
              <a:ea typeface="PT Serif"/>
              <a:cs typeface="PT Serif"/>
            </a:endParaRPr>
          </a:p>
        </p:txBody>
      </p:sp>
      <p:sp>
        <p:nvSpPr>
          <p:cNvPr id="19" name="Google Shape;455;p65">
            <a:extLst>
              <a:ext uri="{FF2B5EF4-FFF2-40B4-BE49-F238E27FC236}">
                <a16:creationId xmlns:a16="http://schemas.microsoft.com/office/drawing/2014/main" id="{1FA29775-653F-AC30-FC86-8E8D513E595D}"/>
              </a:ext>
            </a:extLst>
          </p:cNvPr>
          <p:cNvSpPr txBox="1"/>
          <p:nvPr/>
        </p:nvSpPr>
        <p:spPr>
          <a:xfrm>
            <a:off x="6458494" y="3789269"/>
            <a:ext cx="1789529" cy="1317979"/>
          </a:xfrm>
          <a:prstGeom prst="rect">
            <a:avLst/>
          </a:prstGeom>
          <a:solidFill>
            <a:schemeClr val="accent5">
              <a:lumMod val="75000"/>
            </a:schemeClr>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US" sz="1200" b="1">
              <a:solidFill>
                <a:schemeClr val="bg1"/>
              </a:solidFill>
              <a:latin typeface="PT Serif"/>
            </a:endParaRPr>
          </a:p>
          <a:p>
            <a:pPr algn="ctr"/>
            <a:r>
              <a:rPr lang="en-US" sz="2400" b="1" err="1">
                <a:solidFill>
                  <a:schemeClr val="bg1"/>
                </a:solidFill>
                <a:latin typeface="PT Serif"/>
              </a:rPr>
              <a:t>Relationaltactics</a:t>
            </a:r>
            <a:endParaRPr lang="en-US" sz="2400" err="1">
              <a:solidFill>
                <a:schemeClr val="bg1"/>
              </a:solidFill>
              <a:latin typeface="PT Serif"/>
              <a:ea typeface="PT Serif"/>
              <a:cs typeface="PT Serif"/>
            </a:endParaRPr>
          </a:p>
          <a:p>
            <a:pPr marL="0" marR="0" lvl="0" indent="0" algn="l">
              <a:lnSpc>
                <a:spcPct val="100000"/>
              </a:lnSpc>
              <a:spcBef>
                <a:spcPts val="0"/>
              </a:spcBef>
              <a:spcAft>
                <a:spcPts val="0"/>
              </a:spcAft>
              <a:buSzPts val="1142"/>
              <a:buFont typeface="Arial"/>
              <a:buNone/>
            </a:pPr>
            <a:endParaRPr lang="en-US" sz="1100" b="0" i="0" u="none" strike="noStrike" cap="none">
              <a:solidFill>
                <a:srgbClr val="000000"/>
              </a:solidFill>
              <a:latin typeface="PT Serif"/>
              <a:ea typeface="PT Serif"/>
              <a:cs typeface="PT Serif"/>
            </a:endParaRPr>
          </a:p>
        </p:txBody>
      </p:sp>
      <p:sp>
        <p:nvSpPr>
          <p:cNvPr id="20" name="Google Shape;456;p65">
            <a:extLst>
              <a:ext uri="{FF2B5EF4-FFF2-40B4-BE49-F238E27FC236}">
                <a16:creationId xmlns:a16="http://schemas.microsoft.com/office/drawing/2014/main" id="{E69845EC-61A3-C22C-5445-53B96074AA8A}"/>
              </a:ext>
            </a:extLst>
          </p:cNvPr>
          <p:cNvSpPr txBox="1"/>
          <p:nvPr/>
        </p:nvSpPr>
        <p:spPr>
          <a:xfrm>
            <a:off x="4169526" y="4573571"/>
            <a:ext cx="1789529" cy="1317979"/>
          </a:xfrm>
          <a:prstGeom prst="rect">
            <a:avLst/>
          </a:prstGeom>
          <a:solidFill>
            <a:schemeClr val="accent5">
              <a:lumMod val="75000"/>
            </a:schemeClr>
          </a:solidFill>
          <a:ln w="9525" cap="flat" cmpd="sng">
            <a:solidFill>
              <a:srgbClr val="888888"/>
            </a:solidFill>
            <a:prstDash val="solid"/>
            <a:round/>
            <a:headEnd type="none" w="sm" len="sm"/>
            <a:tailEnd type="none" w="sm" len="sm"/>
          </a:ln>
        </p:spPr>
        <p:txBody>
          <a:bodyPr spcFirstLastPara="1" wrap="square" lIns="94950" tIns="94950" rIns="94950" bIns="9495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SzPts val="1142"/>
            </a:pPr>
            <a:endParaRPr lang="en-US" sz="1200" b="1">
              <a:solidFill>
                <a:schemeClr val="bg1"/>
              </a:solidFill>
              <a:latin typeface="PT Serif"/>
              <a:ea typeface="PT Serif"/>
              <a:cs typeface="PT Serif"/>
            </a:endParaRPr>
          </a:p>
          <a:p>
            <a:pPr algn="ctr">
              <a:buSzPts val="1142"/>
            </a:pPr>
            <a:r>
              <a:rPr lang="en-US" sz="2400" b="1">
                <a:solidFill>
                  <a:schemeClr val="bg1"/>
                </a:solidFill>
                <a:latin typeface="PT Serif"/>
                <a:ea typeface="PT Serif"/>
                <a:cs typeface="PT Serif"/>
              </a:rPr>
              <a:t>Relational tactics</a:t>
            </a:r>
            <a:endParaRPr lang="en-US" b="1">
              <a:solidFill>
                <a:schemeClr val="bg1"/>
              </a:solidFill>
            </a:endParaRPr>
          </a:p>
        </p:txBody>
      </p:sp>
    </p:spTree>
    <p:extLst>
      <p:ext uri="{BB962C8B-B14F-4D97-AF65-F5344CB8AC3E}">
        <p14:creationId xmlns:p14="http://schemas.microsoft.com/office/powerpoint/2010/main" val="18158807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85EBC-A0E3-4B7C-D35B-3FDFC1FABEB5}"/>
              </a:ext>
            </a:extLst>
          </p:cNvPr>
          <p:cNvSpPr>
            <a:spLocks noGrp="1"/>
          </p:cNvSpPr>
          <p:nvPr>
            <p:ph type="title"/>
          </p:nvPr>
        </p:nvSpPr>
        <p:spPr/>
        <p:txBody>
          <a:bodyPr/>
          <a:lstStyle/>
          <a:p>
            <a:r>
              <a:rPr lang="en-US"/>
              <a:t>Presentation Time</a:t>
            </a:r>
          </a:p>
        </p:txBody>
      </p:sp>
      <p:sp>
        <p:nvSpPr>
          <p:cNvPr id="3" name="Text Placeholder 2">
            <a:extLst>
              <a:ext uri="{FF2B5EF4-FFF2-40B4-BE49-F238E27FC236}">
                <a16:creationId xmlns:a16="http://schemas.microsoft.com/office/drawing/2014/main" id="{DC87BCCC-444F-98BF-33C5-344F2DC08A02}"/>
              </a:ext>
            </a:extLst>
          </p:cNvPr>
          <p:cNvSpPr>
            <a:spLocks noGrp="1"/>
          </p:cNvSpPr>
          <p:nvPr>
            <p:ph type="body" idx="1"/>
          </p:nvPr>
        </p:nvSpPr>
        <p:spPr/>
        <p:txBody>
          <a:bodyPr/>
          <a:lstStyle/>
          <a:p>
            <a:r>
              <a:rPr lang="en-US"/>
              <a:t>All of YOU!</a:t>
            </a:r>
          </a:p>
        </p:txBody>
      </p:sp>
    </p:spTree>
    <p:extLst>
      <p:ext uri="{BB962C8B-B14F-4D97-AF65-F5344CB8AC3E}">
        <p14:creationId xmlns:p14="http://schemas.microsoft.com/office/powerpoint/2010/main" val="4070909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bg>
      <p:bgPr>
        <a:blipFill>
          <a:blip r:embed="rId3"/>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7954" y="1823668"/>
            <a:ext cx="4881701" cy="1917082"/>
          </a:xfrm>
        </p:spPr>
        <p:txBody>
          <a:bodyPr>
            <a:normAutofit/>
          </a:bodyPr>
          <a:lstStyle/>
          <a:p>
            <a:r>
              <a:rPr lang="en-US"/>
              <a:t>What will you take with you into your future work? </a:t>
            </a:r>
          </a:p>
        </p:txBody>
      </p:sp>
      <p:sp>
        <p:nvSpPr>
          <p:cNvPr id="4" name="Title 1"/>
          <p:cNvSpPr txBox="1">
            <a:spLocks/>
          </p:cNvSpPr>
          <p:nvPr/>
        </p:nvSpPr>
        <p:spPr>
          <a:xfrm>
            <a:off x="567265" y="359604"/>
            <a:ext cx="10738284" cy="927986"/>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endParaRPr lang="en-US" b="1"/>
          </a:p>
          <a:p>
            <a:r>
              <a:rPr lang="en-US" b="1"/>
              <a:t>Closing our time together…</a:t>
            </a:r>
            <a:endParaRPr lang="en-US"/>
          </a:p>
        </p:txBody>
      </p:sp>
    </p:spTree>
    <p:extLst>
      <p:ext uri="{BB962C8B-B14F-4D97-AF65-F5344CB8AC3E}">
        <p14:creationId xmlns:p14="http://schemas.microsoft.com/office/powerpoint/2010/main" val="4307876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5B387-840C-DF1A-A4E0-5CECF8118E6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B3EFB3-10BE-B23B-92DD-3CA67CFB809E}"/>
              </a:ext>
            </a:extLst>
          </p:cNvPr>
          <p:cNvPicPr>
            <a:picLocks noChangeAspect="1"/>
          </p:cNvPicPr>
          <p:nvPr/>
        </p:nvPicPr>
        <p:blipFill rotWithShape="1">
          <a:blip r:embed="rId3"/>
          <a:srcRect l="4667" t="2605" r="3245" b="1456"/>
          <a:stretch/>
        </p:blipFill>
        <p:spPr>
          <a:xfrm>
            <a:off x="-1" y="893"/>
            <a:ext cx="12188826" cy="6945529"/>
          </a:xfrm>
          <a:prstGeom prst="rect">
            <a:avLst/>
          </a:prstGeom>
        </p:spPr>
      </p:pic>
      <p:sp>
        <p:nvSpPr>
          <p:cNvPr id="2" name="Title 1">
            <a:extLst>
              <a:ext uri="{FF2B5EF4-FFF2-40B4-BE49-F238E27FC236}">
                <a16:creationId xmlns:a16="http://schemas.microsoft.com/office/drawing/2014/main" id="{4FE5A063-86D8-E046-4D3D-EFF04323CE89}"/>
              </a:ext>
            </a:extLst>
          </p:cNvPr>
          <p:cNvSpPr>
            <a:spLocks noGrp="1"/>
          </p:cNvSpPr>
          <p:nvPr>
            <p:ph type="title"/>
          </p:nvPr>
        </p:nvSpPr>
        <p:spPr>
          <a:xfrm>
            <a:off x="686725" y="196698"/>
            <a:ext cx="10815373" cy="1325218"/>
          </a:xfrm>
        </p:spPr>
        <p:txBody>
          <a:bodyPr>
            <a:normAutofit/>
          </a:bodyPr>
          <a:lstStyle/>
          <a:p>
            <a:pPr algn="ctr">
              <a:tabLst>
                <a:tab pos="1394994" algn="l"/>
              </a:tabLst>
            </a:pPr>
            <a:r>
              <a:rPr lang="en-US" sz="5798" b="1">
                <a:solidFill>
                  <a:srgbClr val="FFC000"/>
                </a:solidFill>
                <a:latin typeface="Helvetica"/>
                <a:cs typeface="Helvetica"/>
              </a:rPr>
              <a:t>The NEA Campaign Lab</a:t>
            </a:r>
            <a:endParaRPr lang="en-US" sz="5798" b="1">
              <a:solidFill>
                <a:srgbClr val="FFC000"/>
              </a:solidFill>
              <a:latin typeface="Helvetica" panose="020B0604020202020204" pitchFamily="34" charset="0"/>
              <a:cs typeface="Helvetica"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6469757D-AD75-675C-6134-BBAF243DAC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74" y="6255901"/>
            <a:ext cx="470047" cy="523588"/>
          </a:xfrm>
          <a:prstGeom prst="rect">
            <a:avLst/>
          </a:prstGeom>
        </p:spPr>
      </p:pic>
      <p:pic>
        <p:nvPicPr>
          <p:cNvPr id="8" name="Picture 7">
            <a:extLst>
              <a:ext uri="{FF2B5EF4-FFF2-40B4-BE49-F238E27FC236}">
                <a16:creationId xmlns:a16="http://schemas.microsoft.com/office/drawing/2014/main" id="{06EBC786-4FAA-8321-5C22-C079E3B10209}"/>
              </a:ext>
            </a:extLst>
          </p:cNvPr>
          <p:cNvPicPr>
            <a:picLocks noChangeAspect="1"/>
          </p:cNvPicPr>
          <p:nvPr/>
        </p:nvPicPr>
        <p:blipFill>
          <a:blip r:embed="rId5"/>
          <a:srcRect l="9524" t="9091" r="10989" b="7576"/>
          <a:stretch>
            <a:fillRect/>
          </a:stretch>
        </p:blipFill>
        <p:spPr>
          <a:xfrm>
            <a:off x="7663772" y="2188370"/>
            <a:ext cx="2990056" cy="3025073"/>
          </a:xfrm>
          <a:prstGeom prst="rect">
            <a:avLst/>
          </a:prstGeom>
        </p:spPr>
      </p:pic>
      <p:pic>
        <p:nvPicPr>
          <p:cNvPr id="10" name="Picture 9" descr="A group of people holding megaphones&#10;&#10;AI-generated content may be incorrect.">
            <a:extLst>
              <a:ext uri="{FF2B5EF4-FFF2-40B4-BE49-F238E27FC236}">
                <a16:creationId xmlns:a16="http://schemas.microsoft.com/office/drawing/2014/main" id="{8DD65F7A-24FA-1A15-6314-098D43D0C1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38307" y="1615413"/>
            <a:ext cx="4796048" cy="4160571"/>
          </a:xfrm>
          <a:prstGeom prst="rect">
            <a:avLst/>
          </a:prstGeom>
        </p:spPr>
      </p:pic>
    </p:spTree>
    <p:extLst>
      <p:ext uri="{BB962C8B-B14F-4D97-AF65-F5344CB8AC3E}">
        <p14:creationId xmlns:p14="http://schemas.microsoft.com/office/powerpoint/2010/main" val="341565263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A2FFE-6A45-0DDD-CF2A-0D22F43C049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2C800AB-2E39-5EEA-DC23-60B275141EEC}"/>
              </a:ext>
            </a:extLst>
          </p:cNvPr>
          <p:cNvSpPr>
            <a:spLocks noGrp="1"/>
          </p:cNvSpPr>
          <p:nvPr>
            <p:ph type="body" sz="quarter" idx="10"/>
          </p:nvPr>
        </p:nvSpPr>
        <p:spPr>
          <a:xfrm>
            <a:off x="1538338" y="589987"/>
            <a:ext cx="9346213" cy="830472"/>
          </a:xfrm>
        </p:spPr>
        <p:txBody>
          <a:bodyPr/>
          <a:lstStyle/>
          <a:p>
            <a:r>
              <a:rPr lang="en-US" sz="5398"/>
              <a:t>What We Need You to Do!</a:t>
            </a:r>
          </a:p>
        </p:txBody>
      </p:sp>
      <p:sp>
        <p:nvSpPr>
          <p:cNvPr id="4" name="TextBox 3">
            <a:extLst>
              <a:ext uri="{FF2B5EF4-FFF2-40B4-BE49-F238E27FC236}">
                <a16:creationId xmlns:a16="http://schemas.microsoft.com/office/drawing/2014/main" id="{DAF38BDF-2E2A-8EE8-7874-340E44FFE704}"/>
              </a:ext>
            </a:extLst>
          </p:cNvPr>
          <p:cNvSpPr txBox="1"/>
          <p:nvPr/>
        </p:nvSpPr>
        <p:spPr>
          <a:xfrm>
            <a:off x="1078308" y="1711056"/>
            <a:ext cx="9556971" cy="4030975"/>
          </a:xfrm>
          <a:prstGeom prst="rect">
            <a:avLst/>
          </a:prstGeom>
          <a:noFill/>
        </p:spPr>
        <p:txBody>
          <a:bodyPr wrap="square" lIns="91440" tIns="45720" rIns="91440" bIns="45720" rtlCol="0" anchor="t">
            <a:spAutoFit/>
          </a:bodyPr>
          <a:lstStyle/>
          <a:p>
            <a:pPr marL="456565" indent="-456565" algn="ctr">
              <a:buFont typeface="Arial" panose="020B0604020202020204" pitchFamily="34" charset="0"/>
              <a:buChar char="•"/>
            </a:pPr>
            <a:r>
              <a:rPr lang="en-US" sz="2350" b="1">
                <a:solidFill>
                  <a:schemeClr val="tx2">
                    <a:lumMod val="75000"/>
                    <a:lumOff val="25000"/>
                  </a:schemeClr>
                </a:solidFill>
              </a:rPr>
              <a:t>Share with your state and local leaders what you experienced.</a:t>
            </a:r>
            <a:endParaRPr lang="en-US" sz="2350">
              <a:solidFill>
                <a:schemeClr val="tx2">
                  <a:lumMod val="75000"/>
                  <a:lumOff val="25000"/>
                </a:schemeClr>
              </a:solidFill>
            </a:endParaRPr>
          </a:p>
          <a:p>
            <a:pPr marL="456565" indent="-456565" algn="ctr">
              <a:buFont typeface="Arial" panose="020B0604020202020204" pitchFamily="34" charset="0"/>
              <a:buChar char="•"/>
            </a:pPr>
            <a:endParaRPr lang="en-US" sz="2399">
              <a:solidFill>
                <a:schemeClr val="tx2">
                  <a:lumMod val="75000"/>
                  <a:lumOff val="25000"/>
                </a:schemeClr>
              </a:solidFill>
            </a:endParaRPr>
          </a:p>
          <a:p>
            <a:pPr marL="456565" indent="-456565" algn="ctr">
              <a:buFont typeface="Arial" panose="020B0604020202020204" pitchFamily="34" charset="0"/>
              <a:buChar char="•"/>
            </a:pPr>
            <a:r>
              <a:rPr lang="en-US" sz="2399" b="1">
                <a:solidFill>
                  <a:schemeClr val="tx2">
                    <a:lumMod val="75000"/>
                    <a:lumOff val="25000"/>
                  </a:schemeClr>
                </a:solidFill>
              </a:rPr>
              <a:t>Join the Campaign Lab!</a:t>
            </a:r>
          </a:p>
          <a:p>
            <a:pPr marL="456565" indent="-456565" algn="ctr">
              <a:buFont typeface="Arial" panose="020B0604020202020204" pitchFamily="34" charset="0"/>
              <a:buChar char="•"/>
            </a:pPr>
            <a:endParaRPr lang="en-US" sz="2399" b="1">
              <a:solidFill>
                <a:schemeClr val="tx2">
                  <a:lumMod val="75000"/>
                  <a:lumOff val="25000"/>
                </a:schemeClr>
              </a:solidFill>
            </a:endParaRPr>
          </a:p>
          <a:p>
            <a:pPr marL="456565" indent="-456565" algn="ctr">
              <a:buFont typeface="Arial" panose="020B0604020202020204" pitchFamily="34" charset="0"/>
              <a:buChar char="•"/>
            </a:pPr>
            <a:r>
              <a:rPr lang="en-US" sz="2350" b="1">
                <a:solidFill>
                  <a:schemeClr val="tx2">
                    <a:lumMod val="75000"/>
                    <a:lumOff val="25000"/>
                  </a:schemeClr>
                </a:solidFill>
              </a:rPr>
              <a:t>Keep in touch! Let us know what you are doing to advance LGBTQ+ justice.</a:t>
            </a:r>
          </a:p>
          <a:p>
            <a:pPr marL="456565" indent="-456565" algn="ctr">
              <a:buFont typeface="Arial" panose="020B0604020202020204" pitchFamily="34" charset="0"/>
              <a:buChar char="•"/>
            </a:pPr>
            <a:endParaRPr lang="en-US" sz="2399">
              <a:solidFill>
                <a:schemeClr val="tx2">
                  <a:lumMod val="75000"/>
                  <a:lumOff val="25000"/>
                </a:schemeClr>
              </a:solidFill>
            </a:endParaRPr>
          </a:p>
          <a:p>
            <a:pPr marL="456565" indent="-456565" algn="ctr">
              <a:buFont typeface="Arial" panose="020B0604020202020204" pitchFamily="34" charset="0"/>
              <a:buChar char="•"/>
            </a:pPr>
            <a:r>
              <a:rPr lang="en-US" sz="2399" b="1">
                <a:solidFill>
                  <a:schemeClr val="tx2">
                    <a:lumMod val="75000"/>
                    <a:lumOff val="25000"/>
                  </a:schemeClr>
                </a:solidFill>
              </a:rPr>
              <a:t>Educate and Empower others!</a:t>
            </a:r>
          </a:p>
          <a:p>
            <a:pPr marL="456565" indent="-456565" algn="ctr">
              <a:buFont typeface="Arial" panose="020B0604020202020204" pitchFamily="34" charset="0"/>
              <a:buChar char="•"/>
            </a:pPr>
            <a:endParaRPr lang="en-US" sz="2399"/>
          </a:p>
          <a:p>
            <a:pPr algn="ctr"/>
            <a:r>
              <a:rPr lang="en-US" sz="2350"/>
              <a:t>                 </a:t>
            </a:r>
            <a:r>
              <a:rPr lang="en-US" sz="2350" i="1"/>
              <a:t>Remember, what you learned here, leaves here!</a:t>
            </a:r>
          </a:p>
          <a:p>
            <a:pPr algn="ctr"/>
            <a:endParaRPr lang="en-US" sz="1799"/>
          </a:p>
        </p:txBody>
      </p:sp>
    </p:spTree>
    <p:extLst>
      <p:ext uri="{BB962C8B-B14F-4D97-AF65-F5344CB8AC3E}">
        <p14:creationId xmlns:p14="http://schemas.microsoft.com/office/powerpoint/2010/main" val="513199334"/>
      </p:ext>
    </p:extLst>
  </p:cSld>
  <p:clrMapOvr>
    <a:masterClrMapping/>
  </p:clrMapOvr>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E2C391-835D-4331-B68A-ACFEE377ABF8}">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79D4DE-E235-4E9A-B860-4E1B4A2972E6}">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C1734BB-D366-45BA-BFF0-B51D6487F9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110</Slides>
  <Notes>101</Notes>
  <HiddenSlides>0</HiddenSlides>
  <ScaleCrop>false</ScaleCrop>
  <HeadingPairs>
    <vt:vector size="4" baseType="variant">
      <vt:variant>
        <vt:lpstr>Theme</vt:lpstr>
      </vt:variant>
      <vt:variant>
        <vt:i4>1</vt:i4>
      </vt:variant>
      <vt:variant>
        <vt:lpstr>Slide Titles</vt:lpstr>
      </vt:variant>
      <vt:variant>
        <vt:i4>110</vt:i4>
      </vt:variant>
    </vt:vector>
  </HeadingPairs>
  <TitlesOfParts>
    <vt:vector size="111" baseType="lpstr">
      <vt:lpstr>Math 16x9</vt:lpstr>
      <vt:lpstr>PowerPoint Presentation</vt:lpstr>
      <vt:lpstr>  Greetings from Your Presentation Team  Albert Jones (he/him), MSEA Matt Fargen (he/him), PSEA  Linda Torres (she/her), PSEA    </vt:lpstr>
      <vt:lpstr>Core Values</vt:lpstr>
      <vt:lpstr>Core Values</vt:lpstr>
      <vt:lpstr>Session OUtcomes</vt:lpstr>
      <vt:lpstr>Key Parts of an IssuE Campaign</vt:lpstr>
      <vt:lpstr>Key Practices of Campaign Planning</vt:lpstr>
      <vt:lpstr>Information and Application</vt:lpstr>
      <vt:lpstr>Online Learning Opportunities</vt:lpstr>
      <vt:lpstr>Highest Hopes</vt:lpstr>
      <vt:lpstr>If you had all the power you needed, what is the world you and your union would create? </vt:lpstr>
      <vt:lpstr>What or Who is preventing you from achieving this vision? </vt:lpstr>
      <vt:lpstr>Three Theories of Change</vt:lpstr>
      <vt:lpstr>Three Theories of Change </vt:lpstr>
      <vt:lpstr>Read and Notice </vt:lpstr>
      <vt:lpstr>Three Theories of Change </vt:lpstr>
      <vt:lpstr>Table Talk  </vt:lpstr>
      <vt:lpstr>Bring it to the room:  </vt:lpstr>
      <vt:lpstr>PowerPoint Presentation</vt:lpstr>
      <vt:lpstr>Leaders Across these Theories </vt:lpstr>
      <vt:lpstr>PowerPoint Presentation</vt:lpstr>
      <vt:lpstr>PowerPoint Presentation</vt:lpstr>
      <vt:lpstr>PowerPoint Presentation</vt:lpstr>
      <vt:lpstr>PowerPoint Presentation</vt:lpstr>
      <vt:lpstr>PowerPoint Presentation</vt:lpstr>
      <vt:lpstr>PowerPoint Presentation</vt:lpstr>
      <vt:lpstr>In each of these models, who holds the accountability and responsibility is different.    Remember, we build the most power when the members are accountable to one another and are responsible for the actions necessary to build that power.    If we (leaders) hold the responsibility and are the only ones held accountable, the members are not building power to address the issues that are important.</vt:lpstr>
      <vt:lpstr>The Basic Skills of Organizing</vt:lpstr>
      <vt:lpstr>The Organizing Basic Methods</vt:lpstr>
      <vt:lpstr>Key Ideas</vt:lpstr>
      <vt:lpstr>BREAK</vt:lpstr>
      <vt:lpstr>PowerPoint Presentation</vt:lpstr>
      <vt:lpstr>Organizing, Power, and Campaigns</vt:lpstr>
      <vt:lpstr> definitions</vt:lpstr>
      <vt:lpstr>PowerPoint Presentation</vt:lpstr>
      <vt:lpstr>Who is powerful?  What makes them powerful? </vt:lpstr>
      <vt:lpstr>DEFINING POWER</vt:lpstr>
      <vt:lpstr>UNDERSTANDING POWER</vt:lpstr>
      <vt:lpstr>TRUTHS  ABOUT BUILDING  POWER</vt:lpstr>
      <vt:lpstr>MEASURING OUR POWER</vt:lpstr>
      <vt:lpstr>What do you think a campaign is? </vt:lpstr>
      <vt:lpstr>PowerPoint Presentation</vt:lpstr>
      <vt:lpstr>So, how do we assess if an issue campaign has built our power?</vt:lpstr>
      <vt:lpstr>Strength AND Growth </vt:lpstr>
      <vt:lpstr>Key Ideas</vt:lpstr>
      <vt:lpstr>Building a Campaign-Scenario Work</vt:lpstr>
      <vt:lpstr>Key Parts of an Issue Campaign </vt:lpstr>
      <vt:lpstr>Choose your issue </vt:lpstr>
      <vt:lpstr>Problem and Issue</vt:lpstr>
      <vt:lpstr>PROBLEM vs. ISSUE</vt:lpstr>
      <vt:lpstr>Issue</vt:lpstr>
      <vt:lpstr>PROBLEM        vs.         ISSUE pg. 3</vt:lpstr>
      <vt:lpstr>Connecting to Values pt 1</vt:lpstr>
      <vt:lpstr>Values</vt:lpstr>
      <vt:lpstr>How to Link Issues and Values</vt:lpstr>
      <vt:lpstr>ONE MINUTE table brainstorm</vt:lpstr>
      <vt:lpstr>Some Union Values</vt:lpstr>
      <vt:lpstr>GROUP WORK – The Problems Pg 3</vt:lpstr>
      <vt:lpstr>Lunch</vt:lpstr>
      <vt:lpstr>Connecting to Values pt 2</vt:lpstr>
      <vt:lpstr>GROUP WORK – Problems into Issues Pg 5</vt:lpstr>
      <vt:lpstr>Assessing Our Issues</vt:lpstr>
      <vt:lpstr>PowerPoint Presentation</vt:lpstr>
      <vt:lpstr>Key Ideas</vt:lpstr>
      <vt:lpstr>THE  Key Idea</vt:lpstr>
      <vt:lpstr>Target and Demand</vt:lpstr>
      <vt:lpstr>Target</vt:lpstr>
      <vt:lpstr>A Target Is</vt:lpstr>
      <vt:lpstr>Targets also have VALUES</vt:lpstr>
      <vt:lpstr>Targets also have RELATIONSHIPS</vt:lpstr>
      <vt:lpstr>Targets also have SELF INTEREST</vt:lpstr>
      <vt:lpstr>Targets also have POWER pg. 10</vt:lpstr>
      <vt:lpstr>PowerPoint Presentation</vt:lpstr>
      <vt:lpstr>Key Ideas</vt:lpstr>
      <vt:lpstr>The Demand</vt:lpstr>
      <vt:lpstr>Demand:</vt:lpstr>
      <vt:lpstr>Demand:</vt:lpstr>
      <vt:lpstr>REVIEW</vt:lpstr>
      <vt:lpstr>PowerPoint Presentation</vt:lpstr>
      <vt:lpstr>Key Ideas</vt:lpstr>
      <vt:lpstr>Spectrum of Allies</vt:lpstr>
      <vt:lpstr>Spectrum of Allies</vt:lpstr>
      <vt:lpstr>Focusing your tactics matters</vt:lpstr>
      <vt:lpstr>GROUP WORK - Spectrum of Allies</vt:lpstr>
      <vt:lpstr>Spectrum of Allies Debrief – Whole Group</vt:lpstr>
      <vt:lpstr>PowerPoint Presentation</vt:lpstr>
      <vt:lpstr>Strategy and Tactics</vt:lpstr>
      <vt:lpstr>What do you think is the difference between a strategy and a tactic? </vt:lpstr>
      <vt:lpstr>PowerPoint Presentation</vt:lpstr>
      <vt:lpstr>PowerPoint Presentation</vt:lpstr>
      <vt:lpstr>What are some of your favorite tactics that you have led, participated in and/or heard of?     What made them so great? </vt:lpstr>
      <vt:lpstr>PowerPoint Presentation</vt:lpstr>
      <vt:lpstr>Relational and Campaign Tactics</vt:lpstr>
      <vt:lpstr>PowerPoint Presentation</vt:lpstr>
      <vt:lpstr>Evaluating Tactics pg. 13-14</vt:lpstr>
      <vt:lpstr>Key Ideas</vt:lpstr>
      <vt:lpstr>Compression Points &amp; Escalation</vt:lpstr>
      <vt:lpstr>PowerPoint Presentation</vt:lpstr>
      <vt:lpstr>Compression Points</vt:lpstr>
      <vt:lpstr>PowerPoint Presentation</vt:lpstr>
      <vt:lpstr>PowerPoint Presentation</vt:lpstr>
      <vt:lpstr>Key Ideas</vt:lpstr>
      <vt:lpstr>GROUP WORK – Campaign Planning</vt:lpstr>
      <vt:lpstr>PowerPoint Presentation</vt:lpstr>
      <vt:lpstr>Break</vt:lpstr>
      <vt:lpstr>PowerPoint Presentation</vt:lpstr>
      <vt:lpstr>Presentation Time</vt:lpstr>
      <vt:lpstr>What will you take with you into your future work? </vt:lpstr>
      <vt:lpstr>The NEA Campaign Lab</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2026-08-02T17:56:56Z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